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3" r:id="rId5"/>
  </p:sldMasterIdLst>
  <p:notesMasterIdLst>
    <p:notesMasterId r:id="rId19"/>
  </p:notesMasterIdLst>
  <p:sldIdLst>
    <p:sldId id="747" r:id="rId6"/>
    <p:sldId id="268" r:id="rId7"/>
    <p:sldId id="429" r:id="rId8"/>
    <p:sldId id="744" r:id="rId9"/>
    <p:sldId id="743" r:id="rId10"/>
    <p:sldId id="383" r:id="rId11"/>
    <p:sldId id="421" r:id="rId12"/>
    <p:sldId id="290" r:id="rId13"/>
    <p:sldId id="430" r:id="rId14"/>
    <p:sldId id="431" r:id="rId15"/>
    <p:sldId id="746" r:id="rId16"/>
    <p:sldId id="432" r:id="rId17"/>
    <p:sldId id="39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B2BC6A1-5E3B-2D9C-A4E3-68A74612EB17}" name="Papadimoulis, Alexandria (DPH)" initials="AP" userId="S::alexandria.papadimoulis@mass.gov::89c989f3-8944-466f-9fe7-40a59dea746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1CA737-D760-9E68-E9E6-71E5D96826A0}" v="4" dt="2025-11-03T21:19:08.6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734" autoAdjust="0"/>
  </p:normalViewPr>
  <p:slideViewPr>
    <p:cSldViewPr snapToGrid="0">
      <p:cViewPr varScale="1">
        <p:scale>
          <a:sx n="57" d="100"/>
          <a:sy n="57" d="100"/>
        </p:scale>
        <p:origin x="9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diagrams/_rels/data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349F52-D50A-4C56-AD7C-15E2A9E10927}" type="doc">
      <dgm:prSet loTypeId="urn:microsoft.com/office/officeart/2005/8/layout/vList2" loCatId="list" qsTypeId="urn:microsoft.com/office/officeart/2005/8/quickstyle/simple2" qsCatId="simple" csTypeId="urn:microsoft.com/office/officeart/2005/8/colors/accent0_2" csCatId="mainScheme" phldr="1"/>
      <dgm:spPr/>
      <dgm:t>
        <a:bodyPr/>
        <a:lstStyle/>
        <a:p>
          <a:endParaRPr lang="en-US"/>
        </a:p>
      </dgm:t>
    </dgm:pt>
    <dgm:pt modelId="{DDDF5747-CA3D-47D8-B08F-642792BE6E70}">
      <dgm:prSet phldr="0"/>
      <dgm:spPr>
        <a:ln>
          <a:solidFill>
            <a:srgbClr val="055994"/>
          </a:solidFill>
        </a:ln>
      </dgm:spPr>
      <dgm:t>
        <a:bodyPr/>
        <a:lstStyle/>
        <a:p>
          <a:pPr rtl="0"/>
          <a:r>
            <a:rPr lang="en-US" b="0">
              <a:solidFill>
                <a:schemeClr val="tx1"/>
              </a:solidFill>
              <a:latin typeface="Calibri"/>
              <a:cs typeface="Calibri"/>
            </a:rPr>
            <a:t>Revenue obtained from a $50 surcharge to persons seeking to reinstate their driver’s licenses after suspension for multiple moving violations.</a:t>
          </a:r>
        </a:p>
      </dgm:t>
    </dgm:pt>
    <dgm:pt modelId="{31E37111-3254-4B9D-9417-9F188C8D7E48}" type="parTrans" cxnId="{DE2C6F68-0D8D-4B5D-B161-565435026C1F}">
      <dgm:prSet/>
      <dgm:spPr/>
      <dgm:t>
        <a:bodyPr/>
        <a:lstStyle/>
        <a:p>
          <a:endParaRPr lang="en-US"/>
        </a:p>
      </dgm:t>
    </dgm:pt>
    <dgm:pt modelId="{F6D854D4-1E79-4B39-B152-9A9EE6F0444F}" type="sibTrans" cxnId="{DE2C6F68-0D8D-4B5D-B161-565435026C1F}">
      <dgm:prSet/>
      <dgm:spPr/>
      <dgm:t>
        <a:bodyPr/>
        <a:lstStyle/>
        <a:p>
          <a:endParaRPr lang="en-US"/>
        </a:p>
      </dgm:t>
    </dgm:pt>
    <dgm:pt modelId="{C79D8229-FE75-4500-BFF2-6E3FEA8FC384}">
      <dgm:prSet phldr="0"/>
      <dgm:spPr>
        <a:ln>
          <a:solidFill>
            <a:srgbClr val="055994"/>
          </a:solidFill>
        </a:ln>
      </dgm:spPr>
      <dgm:t>
        <a:bodyPr/>
        <a:lstStyle/>
        <a:p>
          <a:pPr rtl="0"/>
          <a:r>
            <a:rPr lang="en-US">
              <a:solidFill>
                <a:schemeClr val="tx1"/>
              </a:solidFill>
            </a:rPr>
            <a:t>Available funds to support FY24 Contracts is $1.255M </a:t>
          </a:r>
          <a:endParaRPr lang="en-US" b="0">
            <a:solidFill>
              <a:schemeClr val="tx1"/>
            </a:solidFill>
            <a:latin typeface="Calibri"/>
            <a:cs typeface="Calibri"/>
          </a:endParaRPr>
        </a:p>
      </dgm:t>
    </dgm:pt>
    <dgm:pt modelId="{759D8E34-E573-44F3-AA1A-434B99E97ABA}" type="parTrans" cxnId="{E0C745A8-721B-4059-90C2-4EFE212DA99A}">
      <dgm:prSet/>
      <dgm:spPr/>
      <dgm:t>
        <a:bodyPr/>
        <a:lstStyle/>
        <a:p>
          <a:endParaRPr lang="en-US"/>
        </a:p>
      </dgm:t>
    </dgm:pt>
    <dgm:pt modelId="{430F90B1-AA63-4748-9DF9-A0CF7C2AC290}" type="sibTrans" cxnId="{E0C745A8-721B-4059-90C2-4EFE212DA99A}">
      <dgm:prSet/>
      <dgm:spPr/>
      <dgm:t>
        <a:bodyPr/>
        <a:lstStyle/>
        <a:p>
          <a:endParaRPr lang="en-US"/>
        </a:p>
      </dgm:t>
    </dgm:pt>
    <dgm:pt modelId="{FE01AE83-0023-4030-85D3-928D5A4CBD78}">
      <dgm:prSet phldr="0"/>
      <dgm:spPr>
        <a:ln>
          <a:solidFill>
            <a:srgbClr val="055994"/>
          </a:solidFill>
        </a:ln>
      </dgm:spPr>
      <dgm:t>
        <a:bodyPr/>
        <a:lstStyle/>
        <a:p>
          <a:pPr rtl="0"/>
          <a:r>
            <a:rPr lang="en-US" b="0">
              <a:solidFill>
                <a:schemeClr val="tx1"/>
              </a:solidFill>
              <a:latin typeface="Calibri"/>
              <a:cs typeface="Calibri"/>
            </a:rPr>
            <a:t>To promote treatments to overcome the effects of chronic spinal cord injury.</a:t>
          </a:r>
        </a:p>
      </dgm:t>
    </dgm:pt>
    <dgm:pt modelId="{5C746E0E-426F-4169-9030-8C623646D7DD}" type="parTrans" cxnId="{4F293E2A-1CC2-44D5-A874-EFE16DB855A2}">
      <dgm:prSet/>
      <dgm:spPr/>
      <dgm:t>
        <a:bodyPr/>
        <a:lstStyle/>
        <a:p>
          <a:endParaRPr lang="en-US"/>
        </a:p>
      </dgm:t>
    </dgm:pt>
    <dgm:pt modelId="{F995FF76-D0EA-48B3-9FE3-1363210101A1}" type="sibTrans" cxnId="{4F293E2A-1CC2-44D5-A874-EFE16DB855A2}">
      <dgm:prSet/>
      <dgm:spPr/>
      <dgm:t>
        <a:bodyPr/>
        <a:lstStyle/>
        <a:p>
          <a:endParaRPr lang="en-US"/>
        </a:p>
      </dgm:t>
    </dgm:pt>
    <dgm:pt modelId="{156FF801-8875-4F9A-8F08-A592EC24AB83}">
      <dgm:prSet/>
      <dgm:spPr/>
      <dgm:t>
        <a:bodyPr/>
        <a:lstStyle/>
        <a:p>
          <a:r>
            <a:rPr lang="en-US">
              <a:solidFill>
                <a:schemeClr val="tx1"/>
              </a:solidFill>
            </a:rPr>
            <a:t>FY23 base funding - $1.252M</a:t>
          </a:r>
        </a:p>
      </dgm:t>
    </dgm:pt>
    <dgm:pt modelId="{C20E7B22-579D-43F6-93A3-360DEF31F186}" type="parTrans" cxnId="{E9A33E37-A12F-4B94-A658-2F3A3A906144}">
      <dgm:prSet/>
      <dgm:spPr/>
      <dgm:t>
        <a:bodyPr/>
        <a:lstStyle/>
        <a:p>
          <a:endParaRPr lang="en-US"/>
        </a:p>
      </dgm:t>
    </dgm:pt>
    <dgm:pt modelId="{2EC4E210-EFE4-496D-9B03-6D4794C9EEAE}" type="sibTrans" cxnId="{E9A33E37-A12F-4B94-A658-2F3A3A906144}">
      <dgm:prSet/>
      <dgm:spPr/>
      <dgm:t>
        <a:bodyPr/>
        <a:lstStyle/>
        <a:p>
          <a:endParaRPr lang="en-US"/>
        </a:p>
      </dgm:t>
    </dgm:pt>
    <dgm:pt modelId="{F3862F0A-992F-4B62-9C79-93D2FC11B918}" type="pres">
      <dgm:prSet presAssocID="{E3349F52-D50A-4C56-AD7C-15E2A9E10927}" presName="linear" presStyleCnt="0">
        <dgm:presLayoutVars>
          <dgm:animLvl val="lvl"/>
          <dgm:resizeHandles val="exact"/>
        </dgm:presLayoutVars>
      </dgm:prSet>
      <dgm:spPr/>
    </dgm:pt>
    <dgm:pt modelId="{CA34A480-11C8-4BDF-8E8C-C1D098E0A984}" type="pres">
      <dgm:prSet presAssocID="{FE01AE83-0023-4030-85D3-928D5A4CBD78}" presName="parentText" presStyleLbl="node1" presStyleIdx="0" presStyleCnt="4">
        <dgm:presLayoutVars>
          <dgm:chMax val="0"/>
          <dgm:bulletEnabled val="1"/>
        </dgm:presLayoutVars>
      </dgm:prSet>
      <dgm:spPr/>
    </dgm:pt>
    <dgm:pt modelId="{CEADE1D6-1631-4A47-9ED1-D0E77B88A0B4}" type="pres">
      <dgm:prSet presAssocID="{F995FF76-D0EA-48B3-9FE3-1363210101A1}" presName="spacer" presStyleCnt="0"/>
      <dgm:spPr/>
    </dgm:pt>
    <dgm:pt modelId="{AD936B5C-4AE5-4BDE-AE3A-B898BA5F4BCB}" type="pres">
      <dgm:prSet presAssocID="{DDDF5747-CA3D-47D8-B08F-642792BE6E70}" presName="parentText" presStyleLbl="node1" presStyleIdx="1" presStyleCnt="4">
        <dgm:presLayoutVars>
          <dgm:chMax val="0"/>
          <dgm:bulletEnabled val="1"/>
        </dgm:presLayoutVars>
      </dgm:prSet>
      <dgm:spPr/>
    </dgm:pt>
    <dgm:pt modelId="{3BBB26D8-F3EC-44E6-8957-4F7692370335}" type="pres">
      <dgm:prSet presAssocID="{F6D854D4-1E79-4B39-B152-9A9EE6F0444F}" presName="spacer" presStyleCnt="0"/>
      <dgm:spPr/>
    </dgm:pt>
    <dgm:pt modelId="{EDA9D9EE-FCED-4671-8C8C-1AA313AE12B1}" type="pres">
      <dgm:prSet presAssocID="{156FF801-8875-4F9A-8F08-A592EC24AB83}" presName="parentText" presStyleLbl="node1" presStyleIdx="2" presStyleCnt="4" custLinFactNeighborX="-8638" custLinFactNeighborY="25927">
        <dgm:presLayoutVars>
          <dgm:chMax val="0"/>
          <dgm:bulletEnabled val="1"/>
        </dgm:presLayoutVars>
      </dgm:prSet>
      <dgm:spPr/>
    </dgm:pt>
    <dgm:pt modelId="{437B0FC0-5D1D-44C6-89C9-7AD053FDEB6B}" type="pres">
      <dgm:prSet presAssocID="{2EC4E210-EFE4-496D-9B03-6D4794C9EEAE}" presName="spacer" presStyleCnt="0"/>
      <dgm:spPr/>
    </dgm:pt>
    <dgm:pt modelId="{95E90D99-90B0-4C1C-898C-48A29A89B384}" type="pres">
      <dgm:prSet presAssocID="{C79D8229-FE75-4500-BFF2-6E3FEA8FC384}" presName="parentText" presStyleLbl="node1" presStyleIdx="3" presStyleCnt="4">
        <dgm:presLayoutVars>
          <dgm:chMax val="0"/>
          <dgm:bulletEnabled val="1"/>
        </dgm:presLayoutVars>
      </dgm:prSet>
      <dgm:spPr/>
    </dgm:pt>
  </dgm:ptLst>
  <dgm:cxnLst>
    <dgm:cxn modelId="{4F293E2A-1CC2-44D5-A874-EFE16DB855A2}" srcId="{E3349F52-D50A-4C56-AD7C-15E2A9E10927}" destId="{FE01AE83-0023-4030-85D3-928D5A4CBD78}" srcOrd="0" destOrd="0" parTransId="{5C746E0E-426F-4169-9030-8C623646D7DD}" sibTransId="{F995FF76-D0EA-48B3-9FE3-1363210101A1}"/>
    <dgm:cxn modelId="{E9A33E37-A12F-4B94-A658-2F3A3A906144}" srcId="{E3349F52-D50A-4C56-AD7C-15E2A9E10927}" destId="{156FF801-8875-4F9A-8F08-A592EC24AB83}" srcOrd="2" destOrd="0" parTransId="{C20E7B22-579D-43F6-93A3-360DEF31F186}" sibTransId="{2EC4E210-EFE4-496D-9B03-6D4794C9EEAE}"/>
    <dgm:cxn modelId="{93BFAE3C-A3E5-436D-AD03-C4045CA86B57}" type="presOf" srcId="{DDDF5747-CA3D-47D8-B08F-642792BE6E70}" destId="{AD936B5C-4AE5-4BDE-AE3A-B898BA5F4BCB}" srcOrd="0" destOrd="0" presId="urn:microsoft.com/office/officeart/2005/8/layout/vList2"/>
    <dgm:cxn modelId="{DE2C6F68-0D8D-4B5D-B161-565435026C1F}" srcId="{E3349F52-D50A-4C56-AD7C-15E2A9E10927}" destId="{DDDF5747-CA3D-47D8-B08F-642792BE6E70}" srcOrd="1" destOrd="0" parTransId="{31E37111-3254-4B9D-9417-9F188C8D7E48}" sibTransId="{F6D854D4-1E79-4B39-B152-9A9EE6F0444F}"/>
    <dgm:cxn modelId="{CBD02282-C038-475A-81D7-97CAC41D3E52}" type="presOf" srcId="{FE01AE83-0023-4030-85D3-928D5A4CBD78}" destId="{CA34A480-11C8-4BDF-8E8C-C1D098E0A984}" srcOrd="0" destOrd="0" presId="urn:microsoft.com/office/officeart/2005/8/layout/vList2"/>
    <dgm:cxn modelId="{E0C745A8-721B-4059-90C2-4EFE212DA99A}" srcId="{E3349F52-D50A-4C56-AD7C-15E2A9E10927}" destId="{C79D8229-FE75-4500-BFF2-6E3FEA8FC384}" srcOrd="3" destOrd="0" parTransId="{759D8E34-E573-44F3-AA1A-434B99E97ABA}" sibTransId="{430F90B1-AA63-4748-9DF9-A0CF7C2AC290}"/>
    <dgm:cxn modelId="{C8883AC1-8B93-47FE-90AD-376E03B37646}" type="presOf" srcId="{156FF801-8875-4F9A-8F08-A592EC24AB83}" destId="{EDA9D9EE-FCED-4671-8C8C-1AA313AE12B1}" srcOrd="0" destOrd="0" presId="urn:microsoft.com/office/officeart/2005/8/layout/vList2"/>
    <dgm:cxn modelId="{DA6952DF-3475-44CF-B7F1-28D2EE388EA4}" type="presOf" srcId="{C79D8229-FE75-4500-BFF2-6E3FEA8FC384}" destId="{95E90D99-90B0-4C1C-898C-48A29A89B384}" srcOrd="0" destOrd="0" presId="urn:microsoft.com/office/officeart/2005/8/layout/vList2"/>
    <dgm:cxn modelId="{FAF2C4EA-8F08-499E-8FD7-A421C2DF6C2D}" type="presOf" srcId="{E3349F52-D50A-4C56-AD7C-15E2A9E10927}" destId="{F3862F0A-992F-4B62-9C79-93D2FC11B918}" srcOrd="0" destOrd="0" presId="urn:microsoft.com/office/officeart/2005/8/layout/vList2"/>
    <dgm:cxn modelId="{2B1377D4-9DB4-4171-BDA0-9AB20FFA4060}" type="presParOf" srcId="{F3862F0A-992F-4B62-9C79-93D2FC11B918}" destId="{CA34A480-11C8-4BDF-8E8C-C1D098E0A984}" srcOrd="0" destOrd="0" presId="urn:microsoft.com/office/officeart/2005/8/layout/vList2"/>
    <dgm:cxn modelId="{5F749176-995D-45CF-B726-EECFB9FAD145}" type="presParOf" srcId="{F3862F0A-992F-4B62-9C79-93D2FC11B918}" destId="{CEADE1D6-1631-4A47-9ED1-D0E77B88A0B4}" srcOrd="1" destOrd="0" presId="urn:microsoft.com/office/officeart/2005/8/layout/vList2"/>
    <dgm:cxn modelId="{D910EB72-9207-4F92-AD35-BB07E83EF04C}" type="presParOf" srcId="{F3862F0A-992F-4B62-9C79-93D2FC11B918}" destId="{AD936B5C-4AE5-4BDE-AE3A-B898BA5F4BCB}" srcOrd="2" destOrd="0" presId="urn:microsoft.com/office/officeart/2005/8/layout/vList2"/>
    <dgm:cxn modelId="{841DFDE5-ABA6-472E-8E72-AD982A73DC50}" type="presParOf" srcId="{F3862F0A-992F-4B62-9C79-93D2FC11B918}" destId="{3BBB26D8-F3EC-44E6-8957-4F7692370335}" srcOrd="3" destOrd="0" presId="urn:microsoft.com/office/officeart/2005/8/layout/vList2"/>
    <dgm:cxn modelId="{5B735017-A0BE-4D7C-A0AC-6B873E523967}" type="presParOf" srcId="{F3862F0A-992F-4B62-9C79-93D2FC11B918}" destId="{EDA9D9EE-FCED-4671-8C8C-1AA313AE12B1}" srcOrd="4" destOrd="0" presId="urn:microsoft.com/office/officeart/2005/8/layout/vList2"/>
    <dgm:cxn modelId="{9F96B457-647C-428F-8E88-59A29C520158}" type="presParOf" srcId="{F3862F0A-992F-4B62-9C79-93D2FC11B918}" destId="{437B0FC0-5D1D-44C6-89C9-7AD053FDEB6B}" srcOrd="5" destOrd="0" presId="urn:microsoft.com/office/officeart/2005/8/layout/vList2"/>
    <dgm:cxn modelId="{8A3AF02F-58E0-4E43-8240-E34353CA22C7}" type="presParOf" srcId="{F3862F0A-992F-4B62-9C79-93D2FC11B918}" destId="{95E90D99-90B0-4C1C-898C-48A29A89B384}"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7BACC7-74AC-4DCC-82F9-6BFEFA259E8A}"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169CD562-9FAE-4F80-BD0C-843841980FFC}">
      <dgm:prSet custT="1"/>
      <dgm:spPr/>
      <dgm:t>
        <a:bodyPr/>
        <a:lstStyle/>
        <a:p>
          <a:r>
            <a:rPr lang="en-US" sz="2800"/>
            <a:t>DPH is in the planning stages of the procurement for the new contracts, planning for July 2026 start</a:t>
          </a:r>
        </a:p>
      </dgm:t>
    </dgm:pt>
    <dgm:pt modelId="{A6CC0260-AFB4-4F31-933C-4B3D0C28564B}" type="parTrans" cxnId="{56B486A9-159D-4D32-8A5B-AE7D265665D2}">
      <dgm:prSet/>
      <dgm:spPr/>
      <dgm:t>
        <a:bodyPr/>
        <a:lstStyle/>
        <a:p>
          <a:endParaRPr lang="en-US"/>
        </a:p>
      </dgm:t>
    </dgm:pt>
    <dgm:pt modelId="{9E8394F4-5254-4327-ACE8-04C343D50F12}" type="sibTrans" cxnId="{56B486A9-159D-4D32-8A5B-AE7D265665D2}">
      <dgm:prSet/>
      <dgm:spPr/>
      <dgm:t>
        <a:bodyPr/>
        <a:lstStyle/>
        <a:p>
          <a:endParaRPr lang="en-US"/>
        </a:p>
      </dgm:t>
    </dgm:pt>
    <dgm:pt modelId="{401047C7-52E0-44DE-87B3-32E11F1FE45F}">
      <dgm:prSet custT="1"/>
      <dgm:spPr/>
      <dgm:t>
        <a:bodyPr/>
        <a:lstStyle/>
        <a:p>
          <a:r>
            <a:rPr lang="en-US" sz="2800"/>
            <a:t>Addressing Conflicts of Interest</a:t>
          </a:r>
        </a:p>
      </dgm:t>
    </dgm:pt>
    <dgm:pt modelId="{8AB0FA8C-99B1-42CD-9542-426C3383BE47}" type="parTrans" cxnId="{F192A8D4-7189-4D6D-A2E9-25C7AD3AFC61}">
      <dgm:prSet/>
      <dgm:spPr/>
      <dgm:t>
        <a:bodyPr/>
        <a:lstStyle/>
        <a:p>
          <a:endParaRPr lang="en-US"/>
        </a:p>
      </dgm:t>
    </dgm:pt>
    <dgm:pt modelId="{02895515-3FCA-42E2-B008-8D4B54108D1D}" type="sibTrans" cxnId="{F192A8D4-7189-4D6D-A2E9-25C7AD3AFC61}">
      <dgm:prSet/>
      <dgm:spPr/>
      <dgm:t>
        <a:bodyPr/>
        <a:lstStyle/>
        <a:p>
          <a:endParaRPr lang="en-US"/>
        </a:p>
      </dgm:t>
    </dgm:pt>
    <dgm:pt modelId="{11FA4744-B50C-4BF4-BB08-0ED2B2FA455F}">
      <dgm:prSet custT="1"/>
      <dgm:spPr/>
      <dgm:t>
        <a:bodyPr/>
        <a:lstStyle/>
        <a:p>
          <a:r>
            <a:rPr lang="en-US" sz="2800" dirty="0"/>
            <a:t>RFI questions for applicants</a:t>
          </a:r>
        </a:p>
      </dgm:t>
    </dgm:pt>
    <dgm:pt modelId="{C54B7D49-8C86-438C-88D4-81A58EB8692D}" type="parTrans" cxnId="{D7D5FEAA-9856-46AC-BBE8-47ADC452CA1B}">
      <dgm:prSet/>
      <dgm:spPr/>
      <dgm:t>
        <a:bodyPr/>
        <a:lstStyle/>
        <a:p>
          <a:endParaRPr lang="en-US"/>
        </a:p>
      </dgm:t>
    </dgm:pt>
    <dgm:pt modelId="{898CE32A-C34E-48B3-963B-76A5EAB84822}" type="sibTrans" cxnId="{D7D5FEAA-9856-46AC-BBE8-47ADC452CA1B}">
      <dgm:prSet/>
      <dgm:spPr/>
      <dgm:t>
        <a:bodyPr/>
        <a:lstStyle/>
        <a:p>
          <a:endParaRPr lang="en-US"/>
        </a:p>
      </dgm:t>
    </dgm:pt>
    <dgm:pt modelId="{D9512670-2BD6-4261-9B57-6F690BD0E1CB}">
      <dgm:prSet custT="1"/>
      <dgm:spPr/>
      <dgm:t>
        <a:bodyPr/>
        <a:lstStyle/>
        <a:p>
          <a:r>
            <a:rPr lang="en-US" sz="2800" dirty="0"/>
            <a:t>Operational plan for 2026: What are the barriers and what should DPH be aware of we go through the procurement?</a:t>
          </a:r>
        </a:p>
      </dgm:t>
    </dgm:pt>
    <dgm:pt modelId="{491A219A-2346-458D-B808-15E874BA9C7A}" type="parTrans" cxnId="{0D06A580-4343-4182-B7F6-D318FA456692}">
      <dgm:prSet/>
      <dgm:spPr/>
      <dgm:t>
        <a:bodyPr/>
        <a:lstStyle/>
        <a:p>
          <a:endParaRPr lang="en-US"/>
        </a:p>
      </dgm:t>
    </dgm:pt>
    <dgm:pt modelId="{3B5515DC-180A-46C4-AC1D-107D068D8F6E}" type="sibTrans" cxnId="{0D06A580-4343-4182-B7F6-D318FA456692}">
      <dgm:prSet/>
      <dgm:spPr/>
      <dgm:t>
        <a:bodyPr/>
        <a:lstStyle/>
        <a:p>
          <a:endParaRPr lang="en-US"/>
        </a:p>
      </dgm:t>
    </dgm:pt>
    <dgm:pt modelId="{E5E4E5F2-DA58-44C4-93D3-0B97B3AE28AE}" type="pres">
      <dgm:prSet presAssocID="{9F7BACC7-74AC-4DCC-82F9-6BFEFA259E8A}" presName="vert0" presStyleCnt="0">
        <dgm:presLayoutVars>
          <dgm:dir/>
          <dgm:animOne val="branch"/>
          <dgm:animLvl val="lvl"/>
        </dgm:presLayoutVars>
      </dgm:prSet>
      <dgm:spPr/>
    </dgm:pt>
    <dgm:pt modelId="{621AEEBE-D634-4B09-88E1-AF043D4CB2FF}" type="pres">
      <dgm:prSet presAssocID="{169CD562-9FAE-4F80-BD0C-843841980FFC}" presName="thickLine" presStyleLbl="alignNode1" presStyleIdx="0" presStyleCnt="4"/>
      <dgm:spPr/>
    </dgm:pt>
    <dgm:pt modelId="{3BC2528C-753F-4BDF-827F-794A26F09174}" type="pres">
      <dgm:prSet presAssocID="{169CD562-9FAE-4F80-BD0C-843841980FFC}" presName="horz1" presStyleCnt="0"/>
      <dgm:spPr/>
    </dgm:pt>
    <dgm:pt modelId="{DE82F7A3-84E3-4E0E-88DB-A52F964995E3}" type="pres">
      <dgm:prSet presAssocID="{169CD562-9FAE-4F80-BD0C-843841980FFC}" presName="tx1" presStyleLbl="revTx" presStyleIdx="0" presStyleCnt="4"/>
      <dgm:spPr/>
    </dgm:pt>
    <dgm:pt modelId="{111A24D0-9057-4B4F-A50E-C3D698EA000D}" type="pres">
      <dgm:prSet presAssocID="{169CD562-9FAE-4F80-BD0C-843841980FFC}" presName="vert1" presStyleCnt="0"/>
      <dgm:spPr/>
    </dgm:pt>
    <dgm:pt modelId="{04CF9EE0-2EB4-420C-9660-D536F2F4EE5C}" type="pres">
      <dgm:prSet presAssocID="{401047C7-52E0-44DE-87B3-32E11F1FE45F}" presName="thickLine" presStyleLbl="alignNode1" presStyleIdx="1" presStyleCnt="4"/>
      <dgm:spPr/>
    </dgm:pt>
    <dgm:pt modelId="{FF358D3F-FEF6-4775-AD61-97233511D1CD}" type="pres">
      <dgm:prSet presAssocID="{401047C7-52E0-44DE-87B3-32E11F1FE45F}" presName="horz1" presStyleCnt="0"/>
      <dgm:spPr/>
    </dgm:pt>
    <dgm:pt modelId="{9F3F66BB-44D9-45FC-8230-2BC05D0C0297}" type="pres">
      <dgm:prSet presAssocID="{401047C7-52E0-44DE-87B3-32E11F1FE45F}" presName="tx1" presStyleLbl="revTx" presStyleIdx="1" presStyleCnt="4"/>
      <dgm:spPr/>
    </dgm:pt>
    <dgm:pt modelId="{729E75C7-4113-4099-AA8B-99951DD6C3F0}" type="pres">
      <dgm:prSet presAssocID="{401047C7-52E0-44DE-87B3-32E11F1FE45F}" presName="vert1" presStyleCnt="0"/>
      <dgm:spPr/>
    </dgm:pt>
    <dgm:pt modelId="{BB6E663C-DA01-430B-9CAC-99D870AE50B4}" type="pres">
      <dgm:prSet presAssocID="{11FA4744-B50C-4BF4-BB08-0ED2B2FA455F}" presName="thickLine" presStyleLbl="alignNode1" presStyleIdx="2" presStyleCnt="4"/>
      <dgm:spPr/>
    </dgm:pt>
    <dgm:pt modelId="{95429D62-B077-466B-892D-78EE4D169B39}" type="pres">
      <dgm:prSet presAssocID="{11FA4744-B50C-4BF4-BB08-0ED2B2FA455F}" presName="horz1" presStyleCnt="0"/>
      <dgm:spPr/>
    </dgm:pt>
    <dgm:pt modelId="{54BFA263-8359-4505-8E0C-56C933085AA2}" type="pres">
      <dgm:prSet presAssocID="{11FA4744-B50C-4BF4-BB08-0ED2B2FA455F}" presName="tx1" presStyleLbl="revTx" presStyleIdx="2" presStyleCnt="4"/>
      <dgm:spPr/>
    </dgm:pt>
    <dgm:pt modelId="{298788B4-D141-4EE5-9C39-0BFEAA230CA2}" type="pres">
      <dgm:prSet presAssocID="{11FA4744-B50C-4BF4-BB08-0ED2B2FA455F}" presName="vert1" presStyleCnt="0"/>
      <dgm:spPr/>
    </dgm:pt>
    <dgm:pt modelId="{D126FBE5-C840-4B00-9CBB-AB3972FF1C20}" type="pres">
      <dgm:prSet presAssocID="{D9512670-2BD6-4261-9B57-6F690BD0E1CB}" presName="thickLine" presStyleLbl="alignNode1" presStyleIdx="3" presStyleCnt="4"/>
      <dgm:spPr/>
    </dgm:pt>
    <dgm:pt modelId="{8926D75B-0FA7-4741-8BA5-27401FDFAC51}" type="pres">
      <dgm:prSet presAssocID="{D9512670-2BD6-4261-9B57-6F690BD0E1CB}" presName="horz1" presStyleCnt="0"/>
      <dgm:spPr/>
    </dgm:pt>
    <dgm:pt modelId="{B3CD0241-70E5-4FB9-A644-94106FFBD812}" type="pres">
      <dgm:prSet presAssocID="{D9512670-2BD6-4261-9B57-6F690BD0E1CB}" presName="tx1" presStyleLbl="revTx" presStyleIdx="3" presStyleCnt="4"/>
      <dgm:spPr/>
    </dgm:pt>
    <dgm:pt modelId="{C1E39F64-F63C-4AAD-ABA2-DE08111918D7}" type="pres">
      <dgm:prSet presAssocID="{D9512670-2BD6-4261-9B57-6F690BD0E1CB}" presName="vert1" presStyleCnt="0"/>
      <dgm:spPr/>
    </dgm:pt>
  </dgm:ptLst>
  <dgm:cxnLst>
    <dgm:cxn modelId="{C2E3F209-7CC5-47DB-87F2-A3972DD2E4E5}" type="presOf" srcId="{401047C7-52E0-44DE-87B3-32E11F1FE45F}" destId="{9F3F66BB-44D9-45FC-8230-2BC05D0C0297}" srcOrd="0" destOrd="0" presId="urn:microsoft.com/office/officeart/2008/layout/LinedList"/>
    <dgm:cxn modelId="{5BD5C337-3D8B-428F-97B2-E9152C523DB3}" type="presOf" srcId="{11FA4744-B50C-4BF4-BB08-0ED2B2FA455F}" destId="{54BFA263-8359-4505-8E0C-56C933085AA2}" srcOrd="0" destOrd="0" presId="urn:microsoft.com/office/officeart/2008/layout/LinedList"/>
    <dgm:cxn modelId="{CF0CF03E-75BD-41D0-8934-E821BECF6EBD}" type="presOf" srcId="{9F7BACC7-74AC-4DCC-82F9-6BFEFA259E8A}" destId="{E5E4E5F2-DA58-44C4-93D3-0B97B3AE28AE}" srcOrd="0" destOrd="0" presId="urn:microsoft.com/office/officeart/2008/layout/LinedList"/>
    <dgm:cxn modelId="{EC632A4C-5DDE-4557-92D7-86557D48F47C}" type="presOf" srcId="{D9512670-2BD6-4261-9B57-6F690BD0E1CB}" destId="{B3CD0241-70E5-4FB9-A644-94106FFBD812}" srcOrd="0" destOrd="0" presId="urn:microsoft.com/office/officeart/2008/layout/LinedList"/>
    <dgm:cxn modelId="{0D06A580-4343-4182-B7F6-D318FA456692}" srcId="{9F7BACC7-74AC-4DCC-82F9-6BFEFA259E8A}" destId="{D9512670-2BD6-4261-9B57-6F690BD0E1CB}" srcOrd="3" destOrd="0" parTransId="{491A219A-2346-458D-B808-15E874BA9C7A}" sibTransId="{3B5515DC-180A-46C4-AC1D-107D068D8F6E}"/>
    <dgm:cxn modelId="{4CDAE488-3DAA-468B-BA15-597934CF27F4}" type="presOf" srcId="{169CD562-9FAE-4F80-BD0C-843841980FFC}" destId="{DE82F7A3-84E3-4E0E-88DB-A52F964995E3}" srcOrd="0" destOrd="0" presId="urn:microsoft.com/office/officeart/2008/layout/LinedList"/>
    <dgm:cxn modelId="{56B486A9-159D-4D32-8A5B-AE7D265665D2}" srcId="{9F7BACC7-74AC-4DCC-82F9-6BFEFA259E8A}" destId="{169CD562-9FAE-4F80-BD0C-843841980FFC}" srcOrd="0" destOrd="0" parTransId="{A6CC0260-AFB4-4F31-933C-4B3D0C28564B}" sibTransId="{9E8394F4-5254-4327-ACE8-04C343D50F12}"/>
    <dgm:cxn modelId="{D7D5FEAA-9856-46AC-BBE8-47ADC452CA1B}" srcId="{9F7BACC7-74AC-4DCC-82F9-6BFEFA259E8A}" destId="{11FA4744-B50C-4BF4-BB08-0ED2B2FA455F}" srcOrd="2" destOrd="0" parTransId="{C54B7D49-8C86-438C-88D4-81A58EB8692D}" sibTransId="{898CE32A-C34E-48B3-963B-76A5EAB84822}"/>
    <dgm:cxn modelId="{F192A8D4-7189-4D6D-A2E9-25C7AD3AFC61}" srcId="{9F7BACC7-74AC-4DCC-82F9-6BFEFA259E8A}" destId="{401047C7-52E0-44DE-87B3-32E11F1FE45F}" srcOrd="1" destOrd="0" parTransId="{8AB0FA8C-99B1-42CD-9542-426C3383BE47}" sibTransId="{02895515-3FCA-42E2-B008-8D4B54108D1D}"/>
    <dgm:cxn modelId="{E4877F7D-649C-41EB-8B5E-607E8867B9FC}" type="presParOf" srcId="{E5E4E5F2-DA58-44C4-93D3-0B97B3AE28AE}" destId="{621AEEBE-D634-4B09-88E1-AF043D4CB2FF}" srcOrd="0" destOrd="0" presId="urn:microsoft.com/office/officeart/2008/layout/LinedList"/>
    <dgm:cxn modelId="{F183050E-3008-45CD-9320-E23863AEFFED}" type="presParOf" srcId="{E5E4E5F2-DA58-44C4-93D3-0B97B3AE28AE}" destId="{3BC2528C-753F-4BDF-827F-794A26F09174}" srcOrd="1" destOrd="0" presId="urn:microsoft.com/office/officeart/2008/layout/LinedList"/>
    <dgm:cxn modelId="{B06BC1CB-B7A4-444A-A1B9-D09BED2C9FF4}" type="presParOf" srcId="{3BC2528C-753F-4BDF-827F-794A26F09174}" destId="{DE82F7A3-84E3-4E0E-88DB-A52F964995E3}" srcOrd="0" destOrd="0" presId="urn:microsoft.com/office/officeart/2008/layout/LinedList"/>
    <dgm:cxn modelId="{4EB0F262-8655-455B-93F5-3051CDDD44B7}" type="presParOf" srcId="{3BC2528C-753F-4BDF-827F-794A26F09174}" destId="{111A24D0-9057-4B4F-A50E-C3D698EA000D}" srcOrd="1" destOrd="0" presId="urn:microsoft.com/office/officeart/2008/layout/LinedList"/>
    <dgm:cxn modelId="{08F30DD3-A1B5-4D44-83F4-639AA078B30E}" type="presParOf" srcId="{E5E4E5F2-DA58-44C4-93D3-0B97B3AE28AE}" destId="{04CF9EE0-2EB4-420C-9660-D536F2F4EE5C}" srcOrd="2" destOrd="0" presId="urn:microsoft.com/office/officeart/2008/layout/LinedList"/>
    <dgm:cxn modelId="{EFB23D7C-A9EF-4B35-AC84-4EC4D2BC8C9A}" type="presParOf" srcId="{E5E4E5F2-DA58-44C4-93D3-0B97B3AE28AE}" destId="{FF358D3F-FEF6-4775-AD61-97233511D1CD}" srcOrd="3" destOrd="0" presId="urn:microsoft.com/office/officeart/2008/layout/LinedList"/>
    <dgm:cxn modelId="{6080B8B6-5E17-43FF-AE27-220F012BA2F1}" type="presParOf" srcId="{FF358D3F-FEF6-4775-AD61-97233511D1CD}" destId="{9F3F66BB-44D9-45FC-8230-2BC05D0C0297}" srcOrd="0" destOrd="0" presId="urn:microsoft.com/office/officeart/2008/layout/LinedList"/>
    <dgm:cxn modelId="{F2FF62F9-1297-4FE0-BD67-25C8D615F2C0}" type="presParOf" srcId="{FF358D3F-FEF6-4775-AD61-97233511D1CD}" destId="{729E75C7-4113-4099-AA8B-99951DD6C3F0}" srcOrd="1" destOrd="0" presId="urn:microsoft.com/office/officeart/2008/layout/LinedList"/>
    <dgm:cxn modelId="{AA806C1B-525D-45CF-8BC1-BF0AF121F496}" type="presParOf" srcId="{E5E4E5F2-DA58-44C4-93D3-0B97B3AE28AE}" destId="{BB6E663C-DA01-430B-9CAC-99D870AE50B4}" srcOrd="4" destOrd="0" presId="urn:microsoft.com/office/officeart/2008/layout/LinedList"/>
    <dgm:cxn modelId="{45BF6E44-1D5A-456A-ABFB-A77B5BDBEAAE}" type="presParOf" srcId="{E5E4E5F2-DA58-44C4-93D3-0B97B3AE28AE}" destId="{95429D62-B077-466B-892D-78EE4D169B39}" srcOrd="5" destOrd="0" presId="urn:microsoft.com/office/officeart/2008/layout/LinedList"/>
    <dgm:cxn modelId="{D7B94C13-7C97-4842-92D0-03E9BFFD115C}" type="presParOf" srcId="{95429D62-B077-466B-892D-78EE4D169B39}" destId="{54BFA263-8359-4505-8E0C-56C933085AA2}" srcOrd="0" destOrd="0" presId="urn:microsoft.com/office/officeart/2008/layout/LinedList"/>
    <dgm:cxn modelId="{98D49FD8-11EF-4DC5-B238-C3A09778D32D}" type="presParOf" srcId="{95429D62-B077-466B-892D-78EE4D169B39}" destId="{298788B4-D141-4EE5-9C39-0BFEAA230CA2}" srcOrd="1" destOrd="0" presId="urn:microsoft.com/office/officeart/2008/layout/LinedList"/>
    <dgm:cxn modelId="{7FCBBBFD-0E60-4679-8536-E4339037BABB}" type="presParOf" srcId="{E5E4E5F2-DA58-44C4-93D3-0B97B3AE28AE}" destId="{D126FBE5-C840-4B00-9CBB-AB3972FF1C20}" srcOrd="6" destOrd="0" presId="urn:microsoft.com/office/officeart/2008/layout/LinedList"/>
    <dgm:cxn modelId="{A18863A8-126B-4977-A1AC-C5A500CFBA5E}" type="presParOf" srcId="{E5E4E5F2-DA58-44C4-93D3-0B97B3AE28AE}" destId="{8926D75B-0FA7-4741-8BA5-27401FDFAC51}" srcOrd="7" destOrd="0" presId="urn:microsoft.com/office/officeart/2008/layout/LinedList"/>
    <dgm:cxn modelId="{9254B94A-265E-4974-B15F-835E09CB0F5B}" type="presParOf" srcId="{8926D75B-0FA7-4741-8BA5-27401FDFAC51}" destId="{B3CD0241-70E5-4FB9-A644-94106FFBD812}" srcOrd="0" destOrd="0" presId="urn:microsoft.com/office/officeart/2008/layout/LinedList"/>
    <dgm:cxn modelId="{C48E8AC9-6C8D-4B45-896D-51135A4D9859}" type="presParOf" srcId="{8926D75B-0FA7-4741-8BA5-27401FDFAC51}" destId="{C1E39F64-F63C-4AAD-ABA2-DE08111918D7}"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1E9DDA4-BB9B-40C9-97A5-436E999556B7}" type="doc">
      <dgm:prSet loTypeId="urn:microsoft.com/office/officeart/2018/5/layout/IconCircleLabelList" loCatId="icon" qsTypeId="urn:microsoft.com/office/officeart/2005/8/quickstyle/simple1" qsCatId="simple" csTypeId="urn:microsoft.com/office/officeart/2005/8/colors/accent1_2" csCatId="accent1" phldr="1"/>
      <dgm:spPr/>
      <dgm:t>
        <a:bodyPr/>
        <a:lstStyle/>
        <a:p>
          <a:endParaRPr lang="en-US"/>
        </a:p>
      </dgm:t>
    </dgm:pt>
    <dgm:pt modelId="{D24B64D1-F0A6-40BB-BC3A-3ACBF68BB487}">
      <dgm:prSet/>
      <dgm:spPr/>
      <dgm:t>
        <a:bodyPr/>
        <a:lstStyle/>
        <a:p>
          <a:pPr>
            <a:lnSpc>
              <a:spcPct val="100000"/>
            </a:lnSpc>
            <a:defRPr cap="all"/>
          </a:pPr>
          <a:r>
            <a:rPr lang="en-US" cap="none" dirty="0"/>
            <a:t>Scheduling future advisory board meetings</a:t>
          </a:r>
        </a:p>
      </dgm:t>
    </dgm:pt>
    <dgm:pt modelId="{67730698-CC55-42C4-B1C2-E7F436297A26}" type="parTrans" cxnId="{265DA42F-616E-4A11-A279-7202D9F12383}">
      <dgm:prSet/>
      <dgm:spPr/>
      <dgm:t>
        <a:bodyPr/>
        <a:lstStyle/>
        <a:p>
          <a:endParaRPr lang="en-US"/>
        </a:p>
      </dgm:t>
    </dgm:pt>
    <dgm:pt modelId="{0DB6A816-0038-4341-8A64-24E858427EEE}" type="sibTrans" cxnId="{265DA42F-616E-4A11-A279-7202D9F12383}">
      <dgm:prSet/>
      <dgm:spPr/>
      <dgm:t>
        <a:bodyPr/>
        <a:lstStyle/>
        <a:p>
          <a:endParaRPr lang="en-US"/>
        </a:p>
      </dgm:t>
    </dgm:pt>
    <dgm:pt modelId="{F1025EA7-1ACE-4E41-878D-437303398B59}">
      <dgm:prSet/>
      <dgm:spPr/>
      <dgm:t>
        <a:bodyPr/>
        <a:lstStyle/>
        <a:p>
          <a:pPr>
            <a:lnSpc>
              <a:spcPct val="100000"/>
            </a:lnSpc>
            <a:defRPr cap="all"/>
          </a:pPr>
          <a:r>
            <a:rPr lang="en-US" cap="none" dirty="0"/>
            <a:t>Timeline for procurement</a:t>
          </a:r>
        </a:p>
      </dgm:t>
    </dgm:pt>
    <dgm:pt modelId="{01E0358D-AE8D-4331-A326-9850575323F2}" type="parTrans" cxnId="{01FFCD27-DF52-4E39-96E2-4B648B5DEBB9}">
      <dgm:prSet/>
      <dgm:spPr/>
      <dgm:t>
        <a:bodyPr/>
        <a:lstStyle/>
        <a:p>
          <a:endParaRPr lang="en-US"/>
        </a:p>
      </dgm:t>
    </dgm:pt>
    <dgm:pt modelId="{CC2BF06D-3CE3-40A6-AA75-C09512BBB690}" type="sibTrans" cxnId="{01FFCD27-DF52-4E39-96E2-4B648B5DEBB9}">
      <dgm:prSet/>
      <dgm:spPr/>
      <dgm:t>
        <a:bodyPr/>
        <a:lstStyle/>
        <a:p>
          <a:endParaRPr lang="en-US"/>
        </a:p>
      </dgm:t>
    </dgm:pt>
    <dgm:pt modelId="{DC8F0FC2-77D9-4B60-B02B-8A1B87FB1983}">
      <dgm:prSet/>
      <dgm:spPr/>
      <dgm:t>
        <a:bodyPr/>
        <a:lstStyle/>
        <a:p>
          <a:pPr>
            <a:lnSpc>
              <a:spcPct val="100000"/>
            </a:lnSpc>
            <a:defRPr cap="all"/>
          </a:pPr>
          <a:r>
            <a:rPr lang="en-US" cap="none" dirty="0"/>
            <a:t>Questions and comments</a:t>
          </a:r>
          <a:endParaRPr lang="en-US" dirty="0"/>
        </a:p>
      </dgm:t>
    </dgm:pt>
    <dgm:pt modelId="{B3FFD0D9-8124-4B4C-89C4-4E7400EE5C0A}" type="parTrans" cxnId="{6F650ED5-FFE2-4EAC-BA46-C5E0F6D3328D}">
      <dgm:prSet/>
      <dgm:spPr/>
      <dgm:t>
        <a:bodyPr/>
        <a:lstStyle/>
        <a:p>
          <a:endParaRPr lang="en-US"/>
        </a:p>
      </dgm:t>
    </dgm:pt>
    <dgm:pt modelId="{1853756F-3FA2-4391-BBE5-B9568238C23F}" type="sibTrans" cxnId="{6F650ED5-FFE2-4EAC-BA46-C5E0F6D3328D}">
      <dgm:prSet/>
      <dgm:spPr/>
      <dgm:t>
        <a:bodyPr/>
        <a:lstStyle/>
        <a:p>
          <a:endParaRPr lang="en-US"/>
        </a:p>
      </dgm:t>
    </dgm:pt>
    <dgm:pt modelId="{D62E0308-DC09-4523-A341-036303E12982}" type="pres">
      <dgm:prSet presAssocID="{41E9DDA4-BB9B-40C9-97A5-436E999556B7}" presName="root" presStyleCnt="0">
        <dgm:presLayoutVars>
          <dgm:dir/>
          <dgm:resizeHandles val="exact"/>
        </dgm:presLayoutVars>
      </dgm:prSet>
      <dgm:spPr/>
    </dgm:pt>
    <dgm:pt modelId="{E85DD48E-201A-4199-9F2C-C5C413A1C7D4}" type="pres">
      <dgm:prSet presAssocID="{D24B64D1-F0A6-40BB-BC3A-3ACBF68BB487}" presName="compNode" presStyleCnt="0"/>
      <dgm:spPr/>
    </dgm:pt>
    <dgm:pt modelId="{994C6EAD-8707-4189-AAE4-EB424D412B2A}" type="pres">
      <dgm:prSet presAssocID="{D24B64D1-F0A6-40BB-BC3A-3ACBF68BB487}" presName="iconBgRect" presStyleLbl="bgShp" presStyleIdx="0" presStyleCnt="3"/>
      <dgm:spPr/>
    </dgm:pt>
    <dgm:pt modelId="{D9818D82-198C-4B3B-A2D6-CF64FA3190F9}" type="pres">
      <dgm:prSet presAssocID="{D24B64D1-F0A6-40BB-BC3A-3ACBF68BB487}"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Meeting"/>
        </a:ext>
      </dgm:extLst>
    </dgm:pt>
    <dgm:pt modelId="{1DE7A90D-E624-4262-AB07-95892EF14104}" type="pres">
      <dgm:prSet presAssocID="{D24B64D1-F0A6-40BB-BC3A-3ACBF68BB487}" presName="spaceRect" presStyleCnt="0"/>
      <dgm:spPr/>
    </dgm:pt>
    <dgm:pt modelId="{830A7934-0CD1-4992-985A-34737914A9A1}" type="pres">
      <dgm:prSet presAssocID="{D24B64D1-F0A6-40BB-BC3A-3ACBF68BB487}" presName="textRect" presStyleLbl="revTx" presStyleIdx="0" presStyleCnt="3">
        <dgm:presLayoutVars>
          <dgm:chMax val="1"/>
          <dgm:chPref val="1"/>
        </dgm:presLayoutVars>
      </dgm:prSet>
      <dgm:spPr/>
    </dgm:pt>
    <dgm:pt modelId="{BAD934C1-C067-4B4C-8145-D018F2E5A56F}" type="pres">
      <dgm:prSet presAssocID="{0DB6A816-0038-4341-8A64-24E858427EEE}" presName="sibTrans" presStyleCnt="0"/>
      <dgm:spPr/>
    </dgm:pt>
    <dgm:pt modelId="{3CECB761-DCB6-4DC6-BA4C-B894F506658E}" type="pres">
      <dgm:prSet presAssocID="{F1025EA7-1ACE-4E41-878D-437303398B59}" presName="compNode" presStyleCnt="0"/>
      <dgm:spPr/>
    </dgm:pt>
    <dgm:pt modelId="{67FAC790-766F-4F1A-86BA-5C582229F9EE}" type="pres">
      <dgm:prSet presAssocID="{F1025EA7-1ACE-4E41-878D-437303398B59}" presName="iconBgRect" presStyleLbl="bgShp" presStyleIdx="1" presStyleCnt="3"/>
      <dgm:spPr/>
    </dgm:pt>
    <dgm:pt modelId="{6A3C03B7-AA37-4B98-8137-C58BECFDAC3F}" type="pres">
      <dgm:prSet presAssocID="{F1025EA7-1ACE-4E41-878D-437303398B5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heckmark"/>
        </a:ext>
      </dgm:extLst>
    </dgm:pt>
    <dgm:pt modelId="{FA388E44-C3EA-4FEB-BDFE-62268C4A6909}" type="pres">
      <dgm:prSet presAssocID="{F1025EA7-1ACE-4E41-878D-437303398B59}" presName="spaceRect" presStyleCnt="0"/>
      <dgm:spPr/>
    </dgm:pt>
    <dgm:pt modelId="{D844DA4C-0739-48B1-B06E-0BEC30C30F5A}" type="pres">
      <dgm:prSet presAssocID="{F1025EA7-1ACE-4E41-878D-437303398B59}" presName="textRect" presStyleLbl="revTx" presStyleIdx="1" presStyleCnt="3">
        <dgm:presLayoutVars>
          <dgm:chMax val="1"/>
          <dgm:chPref val="1"/>
        </dgm:presLayoutVars>
      </dgm:prSet>
      <dgm:spPr/>
    </dgm:pt>
    <dgm:pt modelId="{AAC9100D-611A-465C-B317-E6D7871DCC57}" type="pres">
      <dgm:prSet presAssocID="{CC2BF06D-3CE3-40A6-AA75-C09512BBB690}" presName="sibTrans" presStyleCnt="0"/>
      <dgm:spPr/>
    </dgm:pt>
    <dgm:pt modelId="{0FC02111-60F3-46E5-9167-5E19BF6D29D0}" type="pres">
      <dgm:prSet presAssocID="{DC8F0FC2-77D9-4B60-B02B-8A1B87FB1983}" presName="compNode" presStyleCnt="0"/>
      <dgm:spPr/>
    </dgm:pt>
    <dgm:pt modelId="{06171024-D963-4342-9BB6-9B6D9033E3AC}" type="pres">
      <dgm:prSet presAssocID="{DC8F0FC2-77D9-4B60-B02B-8A1B87FB1983}" presName="iconBgRect" presStyleLbl="bgShp" presStyleIdx="2" presStyleCnt="3"/>
      <dgm:spPr/>
    </dgm:pt>
    <dgm:pt modelId="{0E85E415-7871-4258-A637-701297C9C1E8}" type="pres">
      <dgm:prSet presAssocID="{DC8F0FC2-77D9-4B60-B02B-8A1B87FB1983}"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Help"/>
        </a:ext>
      </dgm:extLst>
    </dgm:pt>
    <dgm:pt modelId="{016AEA69-B0EC-45EF-96E6-939316C7A061}" type="pres">
      <dgm:prSet presAssocID="{DC8F0FC2-77D9-4B60-B02B-8A1B87FB1983}" presName="spaceRect" presStyleCnt="0"/>
      <dgm:spPr/>
    </dgm:pt>
    <dgm:pt modelId="{D96B1AE6-2BDF-401F-8133-A73ACF9741CD}" type="pres">
      <dgm:prSet presAssocID="{DC8F0FC2-77D9-4B60-B02B-8A1B87FB1983}" presName="textRect" presStyleLbl="revTx" presStyleIdx="2" presStyleCnt="3">
        <dgm:presLayoutVars>
          <dgm:chMax val="1"/>
          <dgm:chPref val="1"/>
        </dgm:presLayoutVars>
      </dgm:prSet>
      <dgm:spPr/>
    </dgm:pt>
  </dgm:ptLst>
  <dgm:cxnLst>
    <dgm:cxn modelId="{DE2F160E-3F13-4C29-8BCB-0978400C30D8}" type="presOf" srcId="{DC8F0FC2-77D9-4B60-B02B-8A1B87FB1983}" destId="{D96B1AE6-2BDF-401F-8133-A73ACF9741CD}" srcOrd="0" destOrd="0" presId="urn:microsoft.com/office/officeart/2018/5/layout/IconCircleLabelList"/>
    <dgm:cxn modelId="{01FFCD27-DF52-4E39-96E2-4B648B5DEBB9}" srcId="{41E9DDA4-BB9B-40C9-97A5-436E999556B7}" destId="{F1025EA7-1ACE-4E41-878D-437303398B59}" srcOrd="1" destOrd="0" parTransId="{01E0358D-AE8D-4331-A326-9850575323F2}" sibTransId="{CC2BF06D-3CE3-40A6-AA75-C09512BBB690}"/>
    <dgm:cxn modelId="{265DA42F-616E-4A11-A279-7202D9F12383}" srcId="{41E9DDA4-BB9B-40C9-97A5-436E999556B7}" destId="{D24B64D1-F0A6-40BB-BC3A-3ACBF68BB487}" srcOrd="0" destOrd="0" parTransId="{67730698-CC55-42C4-B1C2-E7F436297A26}" sibTransId="{0DB6A816-0038-4341-8A64-24E858427EEE}"/>
    <dgm:cxn modelId="{ED738BAB-5CD2-424B-BEF1-7FD53F693FD1}" type="presOf" srcId="{41E9DDA4-BB9B-40C9-97A5-436E999556B7}" destId="{D62E0308-DC09-4523-A341-036303E12982}" srcOrd="0" destOrd="0" presId="urn:microsoft.com/office/officeart/2018/5/layout/IconCircleLabelList"/>
    <dgm:cxn modelId="{A34A91BB-10EB-41B5-95C9-7AB8C30C0FF8}" type="presOf" srcId="{D24B64D1-F0A6-40BB-BC3A-3ACBF68BB487}" destId="{830A7934-0CD1-4992-985A-34737914A9A1}" srcOrd="0" destOrd="0" presId="urn:microsoft.com/office/officeart/2018/5/layout/IconCircleLabelList"/>
    <dgm:cxn modelId="{1512A0CD-D01F-458C-84C2-14A1C48DFC67}" type="presOf" srcId="{F1025EA7-1ACE-4E41-878D-437303398B59}" destId="{D844DA4C-0739-48B1-B06E-0BEC30C30F5A}" srcOrd="0" destOrd="0" presId="urn:microsoft.com/office/officeart/2018/5/layout/IconCircleLabelList"/>
    <dgm:cxn modelId="{6F650ED5-FFE2-4EAC-BA46-C5E0F6D3328D}" srcId="{41E9DDA4-BB9B-40C9-97A5-436E999556B7}" destId="{DC8F0FC2-77D9-4B60-B02B-8A1B87FB1983}" srcOrd="2" destOrd="0" parTransId="{B3FFD0D9-8124-4B4C-89C4-4E7400EE5C0A}" sibTransId="{1853756F-3FA2-4391-BBE5-B9568238C23F}"/>
    <dgm:cxn modelId="{C107EBE0-1C9C-4D1A-97BA-35009FB74807}" type="presParOf" srcId="{D62E0308-DC09-4523-A341-036303E12982}" destId="{E85DD48E-201A-4199-9F2C-C5C413A1C7D4}" srcOrd="0" destOrd="0" presId="urn:microsoft.com/office/officeart/2018/5/layout/IconCircleLabelList"/>
    <dgm:cxn modelId="{7526050B-4CDA-4B73-A3CA-0E31D862D0C4}" type="presParOf" srcId="{E85DD48E-201A-4199-9F2C-C5C413A1C7D4}" destId="{994C6EAD-8707-4189-AAE4-EB424D412B2A}" srcOrd="0" destOrd="0" presId="urn:microsoft.com/office/officeart/2018/5/layout/IconCircleLabelList"/>
    <dgm:cxn modelId="{331A4ADC-4716-49E9-8130-2604C4073DC3}" type="presParOf" srcId="{E85DD48E-201A-4199-9F2C-C5C413A1C7D4}" destId="{D9818D82-198C-4B3B-A2D6-CF64FA3190F9}" srcOrd="1" destOrd="0" presId="urn:microsoft.com/office/officeart/2018/5/layout/IconCircleLabelList"/>
    <dgm:cxn modelId="{F6DBDF53-3219-4F02-92C5-C44BD57C4903}" type="presParOf" srcId="{E85DD48E-201A-4199-9F2C-C5C413A1C7D4}" destId="{1DE7A90D-E624-4262-AB07-95892EF14104}" srcOrd="2" destOrd="0" presId="urn:microsoft.com/office/officeart/2018/5/layout/IconCircleLabelList"/>
    <dgm:cxn modelId="{4DE03815-22FD-4828-BCA3-D550ACDA9922}" type="presParOf" srcId="{E85DD48E-201A-4199-9F2C-C5C413A1C7D4}" destId="{830A7934-0CD1-4992-985A-34737914A9A1}" srcOrd="3" destOrd="0" presId="urn:microsoft.com/office/officeart/2018/5/layout/IconCircleLabelList"/>
    <dgm:cxn modelId="{3F70B7CD-2B50-4314-9610-EA2434E270F1}" type="presParOf" srcId="{D62E0308-DC09-4523-A341-036303E12982}" destId="{BAD934C1-C067-4B4C-8145-D018F2E5A56F}" srcOrd="1" destOrd="0" presId="urn:microsoft.com/office/officeart/2018/5/layout/IconCircleLabelList"/>
    <dgm:cxn modelId="{200DE438-0A1D-436D-830D-5D476CAB970F}" type="presParOf" srcId="{D62E0308-DC09-4523-A341-036303E12982}" destId="{3CECB761-DCB6-4DC6-BA4C-B894F506658E}" srcOrd="2" destOrd="0" presId="urn:microsoft.com/office/officeart/2018/5/layout/IconCircleLabelList"/>
    <dgm:cxn modelId="{8FF2CF1F-517B-410E-9468-902ED974C54E}" type="presParOf" srcId="{3CECB761-DCB6-4DC6-BA4C-B894F506658E}" destId="{67FAC790-766F-4F1A-86BA-5C582229F9EE}" srcOrd="0" destOrd="0" presId="urn:microsoft.com/office/officeart/2018/5/layout/IconCircleLabelList"/>
    <dgm:cxn modelId="{4940D963-28E6-4B63-97AA-56E13825AC6B}" type="presParOf" srcId="{3CECB761-DCB6-4DC6-BA4C-B894F506658E}" destId="{6A3C03B7-AA37-4B98-8137-C58BECFDAC3F}" srcOrd="1" destOrd="0" presId="urn:microsoft.com/office/officeart/2018/5/layout/IconCircleLabelList"/>
    <dgm:cxn modelId="{6D8F8A94-6802-41BE-BA2B-B2C0BB9B9F37}" type="presParOf" srcId="{3CECB761-DCB6-4DC6-BA4C-B894F506658E}" destId="{FA388E44-C3EA-4FEB-BDFE-62268C4A6909}" srcOrd="2" destOrd="0" presId="urn:microsoft.com/office/officeart/2018/5/layout/IconCircleLabelList"/>
    <dgm:cxn modelId="{2E814653-E0FA-4EDF-9EF2-CE9661832C3E}" type="presParOf" srcId="{3CECB761-DCB6-4DC6-BA4C-B894F506658E}" destId="{D844DA4C-0739-48B1-B06E-0BEC30C30F5A}" srcOrd="3" destOrd="0" presId="urn:microsoft.com/office/officeart/2018/5/layout/IconCircleLabelList"/>
    <dgm:cxn modelId="{F77DFDFC-D191-4FA5-B690-4E1543AFF564}" type="presParOf" srcId="{D62E0308-DC09-4523-A341-036303E12982}" destId="{AAC9100D-611A-465C-B317-E6D7871DCC57}" srcOrd="3" destOrd="0" presId="urn:microsoft.com/office/officeart/2018/5/layout/IconCircleLabelList"/>
    <dgm:cxn modelId="{9AC945E2-36FE-4971-B774-1104F7B8425D}" type="presParOf" srcId="{D62E0308-DC09-4523-A341-036303E12982}" destId="{0FC02111-60F3-46E5-9167-5E19BF6D29D0}" srcOrd="4" destOrd="0" presId="urn:microsoft.com/office/officeart/2018/5/layout/IconCircleLabelList"/>
    <dgm:cxn modelId="{99F92A0D-14A4-4EF9-9DD6-698487D93D87}" type="presParOf" srcId="{0FC02111-60F3-46E5-9167-5E19BF6D29D0}" destId="{06171024-D963-4342-9BB6-9B6D9033E3AC}" srcOrd="0" destOrd="0" presId="urn:microsoft.com/office/officeart/2018/5/layout/IconCircleLabelList"/>
    <dgm:cxn modelId="{6B5525BA-61B1-4A3E-A7EF-2CEF09F09AC7}" type="presParOf" srcId="{0FC02111-60F3-46E5-9167-5E19BF6D29D0}" destId="{0E85E415-7871-4258-A637-701297C9C1E8}" srcOrd="1" destOrd="0" presId="urn:microsoft.com/office/officeart/2018/5/layout/IconCircleLabelList"/>
    <dgm:cxn modelId="{6883730E-FA41-4466-AB2C-1026676D89AA}" type="presParOf" srcId="{0FC02111-60F3-46E5-9167-5E19BF6D29D0}" destId="{016AEA69-B0EC-45EF-96E6-939316C7A061}" srcOrd="2" destOrd="0" presId="urn:microsoft.com/office/officeart/2018/5/layout/IconCircleLabelList"/>
    <dgm:cxn modelId="{9F0697DF-DA11-4C01-8402-124BCBF58300}" type="presParOf" srcId="{0FC02111-60F3-46E5-9167-5E19BF6D29D0}" destId="{D96B1AE6-2BDF-401F-8133-A73ACF9741CD}"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34A480-11C8-4BDF-8E8C-C1D098E0A984}">
      <dsp:nvSpPr>
        <dsp:cNvPr id="0" name=""/>
        <dsp:cNvSpPr/>
      </dsp:nvSpPr>
      <dsp:spPr>
        <a:xfrm>
          <a:off x="0" y="100646"/>
          <a:ext cx="6902791" cy="1118812"/>
        </a:xfrm>
        <a:prstGeom prst="roundRect">
          <a:avLst/>
        </a:prstGeom>
        <a:solidFill>
          <a:schemeClr val="lt1">
            <a:hueOff val="0"/>
            <a:satOff val="0"/>
            <a:lumOff val="0"/>
            <a:alphaOff val="0"/>
          </a:schemeClr>
        </a:solidFill>
        <a:ln w="25400" cap="flat" cmpd="sng" algn="ctr">
          <a:solidFill>
            <a:srgbClr val="055994"/>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rtl="0">
            <a:lnSpc>
              <a:spcPct val="90000"/>
            </a:lnSpc>
            <a:spcBef>
              <a:spcPct val="0"/>
            </a:spcBef>
            <a:spcAft>
              <a:spcPct val="35000"/>
            </a:spcAft>
            <a:buNone/>
          </a:pPr>
          <a:r>
            <a:rPr lang="en-US" sz="2000" b="0" kern="1200">
              <a:solidFill>
                <a:schemeClr val="tx1"/>
              </a:solidFill>
              <a:latin typeface="Calibri"/>
              <a:cs typeface="Calibri"/>
            </a:rPr>
            <a:t>To promote treatments to overcome the effects of chronic spinal cord injury.</a:t>
          </a:r>
        </a:p>
      </dsp:txBody>
      <dsp:txXfrm>
        <a:off x="54616" y="155262"/>
        <a:ext cx="6793559" cy="1009580"/>
      </dsp:txXfrm>
    </dsp:sp>
    <dsp:sp modelId="{AD936B5C-4AE5-4BDE-AE3A-B898BA5F4BCB}">
      <dsp:nvSpPr>
        <dsp:cNvPr id="0" name=""/>
        <dsp:cNvSpPr/>
      </dsp:nvSpPr>
      <dsp:spPr>
        <a:xfrm>
          <a:off x="0" y="1277059"/>
          <a:ext cx="6902791" cy="1118812"/>
        </a:xfrm>
        <a:prstGeom prst="roundRect">
          <a:avLst/>
        </a:prstGeom>
        <a:solidFill>
          <a:schemeClr val="lt1">
            <a:hueOff val="0"/>
            <a:satOff val="0"/>
            <a:lumOff val="0"/>
            <a:alphaOff val="0"/>
          </a:schemeClr>
        </a:solidFill>
        <a:ln w="25400" cap="flat" cmpd="sng" algn="ctr">
          <a:solidFill>
            <a:srgbClr val="055994"/>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rtl="0">
            <a:lnSpc>
              <a:spcPct val="90000"/>
            </a:lnSpc>
            <a:spcBef>
              <a:spcPct val="0"/>
            </a:spcBef>
            <a:spcAft>
              <a:spcPct val="35000"/>
            </a:spcAft>
            <a:buNone/>
          </a:pPr>
          <a:r>
            <a:rPr lang="en-US" sz="2000" b="0" kern="1200">
              <a:solidFill>
                <a:schemeClr val="tx1"/>
              </a:solidFill>
              <a:latin typeface="Calibri"/>
              <a:cs typeface="Calibri"/>
            </a:rPr>
            <a:t>Revenue obtained from a $50 surcharge to persons seeking to reinstate their driver’s licenses after suspension for multiple moving violations.</a:t>
          </a:r>
        </a:p>
      </dsp:txBody>
      <dsp:txXfrm>
        <a:off x="54616" y="1331675"/>
        <a:ext cx="6793559" cy="1009580"/>
      </dsp:txXfrm>
    </dsp:sp>
    <dsp:sp modelId="{EDA9D9EE-FCED-4671-8C8C-1AA313AE12B1}">
      <dsp:nvSpPr>
        <dsp:cNvPr id="0" name=""/>
        <dsp:cNvSpPr/>
      </dsp:nvSpPr>
      <dsp:spPr>
        <a:xfrm>
          <a:off x="0" y="2468405"/>
          <a:ext cx="6902791" cy="1118812"/>
        </a:xfrm>
        <a:prstGeom prst="roundRect">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solidFill>
                <a:schemeClr val="tx1"/>
              </a:solidFill>
            </a:rPr>
            <a:t>FY23 base funding - $1.252M</a:t>
          </a:r>
        </a:p>
      </dsp:txBody>
      <dsp:txXfrm>
        <a:off x="54616" y="2523021"/>
        <a:ext cx="6793559" cy="1009580"/>
      </dsp:txXfrm>
    </dsp:sp>
    <dsp:sp modelId="{95E90D99-90B0-4C1C-898C-48A29A89B384}">
      <dsp:nvSpPr>
        <dsp:cNvPr id="0" name=""/>
        <dsp:cNvSpPr/>
      </dsp:nvSpPr>
      <dsp:spPr>
        <a:xfrm>
          <a:off x="0" y="3629884"/>
          <a:ext cx="6902791" cy="1118812"/>
        </a:xfrm>
        <a:prstGeom prst="roundRect">
          <a:avLst/>
        </a:prstGeom>
        <a:solidFill>
          <a:schemeClr val="lt1">
            <a:hueOff val="0"/>
            <a:satOff val="0"/>
            <a:lumOff val="0"/>
            <a:alphaOff val="0"/>
          </a:schemeClr>
        </a:solidFill>
        <a:ln w="25400" cap="flat" cmpd="sng" algn="ctr">
          <a:solidFill>
            <a:srgbClr val="055994"/>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rtl="0">
            <a:lnSpc>
              <a:spcPct val="90000"/>
            </a:lnSpc>
            <a:spcBef>
              <a:spcPct val="0"/>
            </a:spcBef>
            <a:spcAft>
              <a:spcPct val="35000"/>
            </a:spcAft>
            <a:buNone/>
          </a:pPr>
          <a:r>
            <a:rPr lang="en-US" sz="2000" kern="1200">
              <a:solidFill>
                <a:schemeClr val="tx1"/>
              </a:solidFill>
            </a:rPr>
            <a:t>Available funds to support FY24 Contracts is $1.255M </a:t>
          </a:r>
          <a:endParaRPr lang="en-US" sz="2000" b="0" kern="1200">
            <a:solidFill>
              <a:schemeClr val="tx1"/>
            </a:solidFill>
            <a:latin typeface="Calibri"/>
            <a:cs typeface="Calibri"/>
          </a:endParaRPr>
        </a:p>
      </dsp:txBody>
      <dsp:txXfrm>
        <a:off x="54616" y="3684500"/>
        <a:ext cx="6793559" cy="10095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1AEEBE-D634-4B09-88E1-AF043D4CB2FF}">
      <dsp:nvSpPr>
        <dsp:cNvPr id="0" name=""/>
        <dsp:cNvSpPr/>
      </dsp:nvSpPr>
      <dsp:spPr>
        <a:xfrm>
          <a:off x="0" y="0"/>
          <a:ext cx="10841566"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E82F7A3-84E3-4E0E-88DB-A52F964995E3}">
      <dsp:nvSpPr>
        <dsp:cNvPr id="0" name=""/>
        <dsp:cNvSpPr/>
      </dsp:nvSpPr>
      <dsp:spPr>
        <a:xfrm>
          <a:off x="0" y="0"/>
          <a:ext cx="10841566" cy="9389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DPH is in the planning stages of the procurement for the new contracts, planning for July 2026 start</a:t>
          </a:r>
        </a:p>
      </dsp:txBody>
      <dsp:txXfrm>
        <a:off x="0" y="0"/>
        <a:ext cx="10841566" cy="938919"/>
      </dsp:txXfrm>
    </dsp:sp>
    <dsp:sp modelId="{04CF9EE0-2EB4-420C-9660-D536F2F4EE5C}">
      <dsp:nvSpPr>
        <dsp:cNvPr id="0" name=""/>
        <dsp:cNvSpPr/>
      </dsp:nvSpPr>
      <dsp:spPr>
        <a:xfrm>
          <a:off x="0" y="938919"/>
          <a:ext cx="10841566"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F3F66BB-44D9-45FC-8230-2BC05D0C0297}">
      <dsp:nvSpPr>
        <dsp:cNvPr id="0" name=""/>
        <dsp:cNvSpPr/>
      </dsp:nvSpPr>
      <dsp:spPr>
        <a:xfrm>
          <a:off x="0" y="938919"/>
          <a:ext cx="10841566" cy="9389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Addressing Conflicts of Interest</a:t>
          </a:r>
        </a:p>
      </dsp:txBody>
      <dsp:txXfrm>
        <a:off x="0" y="938919"/>
        <a:ext cx="10841566" cy="938919"/>
      </dsp:txXfrm>
    </dsp:sp>
    <dsp:sp modelId="{BB6E663C-DA01-430B-9CAC-99D870AE50B4}">
      <dsp:nvSpPr>
        <dsp:cNvPr id="0" name=""/>
        <dsp:cNvSpPr/>
      </dsp:nvSpPr>
      <dsp:spPr>
        <a:xfrm>
          <a:off x="0" y="1877838"/>
          <a:ext cx="10841566"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4BFA263-8359-4505-8E0C-56C933085AA2}">
      <dsp:nvSpPr>
        <dsp:cNvPr id="0" name=""/>
        <dsp:cNvSpPr/>
      </dsp:nvSpPr>
      <dsp:spPr>
        <a:xfrm>
          <a:off x="0" y="1877838"/>
          <a:ext cx="10841566" cy="9389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RFI questions for applicants</a:t>
          </a:r>
        </a:p>
      </dsp:txBody>
      <dsp:txXfrm>
        <a:off x="0" y="1877838"/>
        <a:ext cx="10841566" cy="938919"/>
      </dsp:txXfrm>
    </dsp:sp>
    <dsp:sp modelId="{D126FBE5-C840-4B00-9CBB-AB3972FF1C20}">
      <dsp:nvSpPr>
        <dsp:cNvPr id="0" name=""/>
        <dsp:cNvSpPr/>
      </dsp:nvSpPr>
      <dsp:spPr>
        <a:xfrm>
          <a:off x="0" y="2816757"/>
          <a:ext cx="10841566"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3CD0241-70E5-4FB9-A644-94106FFBD812}">
      <dsp:nvSpPr>
        <dsp:cNvPr id="0" name=""/>
        <dsp:cNvSpPr/>
      </dsp:nvSpPr>
      <dsp:spPr>
        <a:xfrm>
          <a:off x="0" y="2816757"/>
          <a:ext cx="10841566" cy="9389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Operational plan for 2026: What are the barriers and what should DPH be aware of we go through the procurement?</a:t>
          </a:r>
        </a:p>
      </dsp:txBody>
      <dsp:txXfrm>
        <a:off x="0" y="2816757"/>
        <a:ext cx="10841566" cy="9389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4C6EAD-8707-4189-AAE4-EB424D412B2A}">
      <dsp:nvSpPr>
        <dsp:cNvPr id="0" name=""/>
        <dsp:cNvSpPr/>
      </dsp:nvSpPr>
      <dsp:spPr>
        <a:xfrm>
          <a:off x="546628" y="82437"/>
          <a:ext cx="1681312" cy="1681312"/>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818D82-198C-4B3B-A2D6-CF64FA3190F9}">
      <dsp:nvSpPr>
        <dsp:cNvPr id="0" name=""/>
        <dsp:cNvSpPr/>
      </dsp:nvSpPr>
      <dsp:spPr>
        <a:xfrm>
          <a:off x="904940" y="440750"/>
          <a:ext cx="964687" cy="96468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30A7934-0CD1-4992-985A-34737914A9A1}">
      <dsp:nvSpPr>
        <dsp:cNvPr id="0" name=""/>
        <dsp:cNvSpPr/>
      </dsp:nvSpPr>
      <dsp:spPr>
        <a:xfrm>
          <a:off x="9159" y="2287437"/>
          <a:ext cx="275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kern="1200" cap="none" dirty="0"/>
            <a:t>Scheduling future advisory board meetings</a:t>
          </a:r>
        </a:p>
      </dsp:txBody>
      <dsp:txXfrm>
        <a:off x="9159" y="2287437"/>
        <a:ext cx="2756250" cy="720000"/>
      </dsp:txXfrm>
    </dsp:sp>
    <dsp:sp modelId="{67FAC790-766F-4F1A-86BA-5C582229F9EE}">
      <dsp:nvSpPr>
        <dsp:cNvPr id="0" name=""/>
        <dsp:cNvSpPr/>
      </dsp:nvSpPr>
      <dsp:spPr>
        <a:xfrm>
          <a:off x="3785222" y="82437"/>
          <a:ext cx="1681312" cy="1681312"/>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A3C03B7-AA37-4B98-8137-C58BECFDAC3F}">
      <dsp:nvSpPr>
        <dsp:cNvPr id="0" name=""/>
        <dsp:cNvSpPr/>
      </dsp:nvSpPr>
      <dsp:spPr>
        <a:xfrm>
          <a:off x="4143534" y="440750"/>
          <a:ext cx="964687" cy="96468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44DA4C-0739-48B1-B06E-0BEC30C30F5A}">
      <dsp:nvSpPr>
        <dsp:cNvPr id="0" name=""/>
        <dsp:cNvSpPr/>
      </dsp:nvSpPr>
      <dsp:spPr>
        <a:xfrm>
          <a:off x="3247753" y="2287437"/>
          <a:ext cx="275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kern="1200" cap="none" dirty="0"/>
            <a:t>Timeline for procurement</a:t>
          </a:r>
        </a:p>
      </dsp:txBody>
      <dsp:txXfrm>
        <a:off x="3247753" y="2287437"/>
        <a:ext cx="2756250" cy="720000"/>
      </dsp:txXfrm>
    </dsp:sp>
    <dsp:sp modelId="{06171024-D963-4342-9BB6-9B6D9033E3AC}">
      <dsp:nvSpPr>
        <dsp:cNvPr id="0" name=""/>
        <dsp:cNvSpPr/>
      </dsp:nvSpPr>
      <dsp:spPr>
        <a:xfrm>
          <a:off x="7023816" y="82437"/>
          <a:ext cx="1681312" cy="1681312"/>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E85E415-7871-4258-A637-701297C9C1E8}">
      <dsp:nvSpPr>
        <dsp:cNvPr id="0" name=""/>
        <dsp:cNvSpPr/>
      </dsp:nvSpPr>
      <dsp:spPr>
        <a:xfrm>
          <a:off x="7382128" y="440750"/>
          <a:ext cx="964687" cy="96468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96B1AE6-2BDF-401F-8133-A73ACF9741CD}">
      <dsp:nvSpPr>
        <dsp:cNvPr id="0" name=""/>
        <dsp:cNvSpPr/>
      </dsp:nvSpPr>
      <dsp:spPr>
        <a:xfrm>
          <a:off x="6486347" y="2287437"/>
          <a:ext cx="275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kern="1200" cap="none" dirty="0"/>
            <a:t>Questions and comments</a:t>
          </a:r>
          <a:endParaRPr lang="en-US" sz="2000" kern="1200" dirty="0"/>
        </a:p>
      </dsp:txBody>
      <dsp:txXfrm>
        <a:off x="6486347" y="2287437"/>
        <a:ext cx="2756250" cy="7200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B6582E-8BFA-41BA-87E9-14B417BA8974}" type="datetimeFigureOut">
              <a:rPr lang="en-US" smtClean="0"/>
              <a:t>11/6/2025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277852-353B-4358-B26D-85C667A4A813}" type="slidenum">
              <a:rPr lang="en-US" smtClean="0"/>
              <a:t>‹#›</a:t>
            </a:fld>
            <a:endParaRPr lang="en-US"/>
          </a:p>
        </p:txBody>
      </p:sp>
    </p:spTree>
    <p:extLst>
      <p:ext uri="{BB962C8B-B14F-4D97-AF65-F5344CB8AC3E}">
        <p14:creationId xmlns:p14="http://schemas.microsoft.com/office/powerpoint/2010/main" val="12883469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530D63-7C62-7969-3044-9E2A3B5CE0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9670C7-F6C4-84D0-0A8C-ED15222CEE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FE61CD-3A48-9991-86B4-C6CE93BA7EC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9A089F1-0A58-8D57-D502-2D0DEFED44C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B80CAC1-ABBC-4245-92EB-EE452599C57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26735309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9AD951-B4E2-42A9-95DF-DCE8BE08F42E}" type="slidenum">
              <a:rPr lang="en-US" smtClean="0"/>
              <a:t>6</a:t>
            </a:fld>
            <a:endParaRPr lang="en-US"/>
          </a:p>
        </p:txBody>
      </p:sp>
    </p:spTree>
    <p:extLst>
      <p:ext uri="{BB962C8B-B14F-4D97-AF65-F5344CB8AC3E}">
        <p14:creationId xmlns:p14="http://schemas.microsoft.com/office/powerpoint/2010/main" val="1161504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9AD951-B4E2-42A9-95DF-DCE8BE08F42E}" type="slidenum">
              <a:rPr lang="en-US" smtClean="0"/>
              <a:t>7</a:t>
            </a:fld>
            <a:endParaRPr lang="en-US"/>
          </a:p>
        </p:txBody>
      </p:sp>
    </p:spTree>
    <p:extLst>
      <p:ext uri="{BB962C8B-B14F-4D97-AF65-F5344CB8AC3E}">
        <p14:creationId xmlns:p14="http://schemas.microsoft.com/office/powerpoint/2010/main" val="1596956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Funding and contract status- DPH updates fund yearly- will update for 2025 later this year</a:t>
            </a:r>
          </a:p>
          <a:p>
            <a:endParaRPr lang="en-US" dirty="0"/>
          </a:p>
          <a:p>
            <a:r>
              <a:rPr lang="en-US" dirty="0"/>
              <a:t>Data as of June 30, 2024</a:t>
            </a:r>
          </a:p>
        </p:txBody>
      </p:sp>
      <p:sp>
        <p:nvSpPr>
          <p:cNvPr id="4" name="Slide Number Placeholder 3"/>
          <p:cNvSpPr>
            <a:spLocks noGrp="1"/>
          </p:cNvSpPr>
          <p:nvPr>
            <p:ph type="sldNum" sz="quarter" idx="5"/>
          </p:nvPr>
        </p:nvSpPr>
        <p:spPr/>
        <p:txBody>
          <a:bodyPr/>
          <a:lstStyle/>
          <a:p>
            <a:fld id="{6B80CAC1-ABBC-4245-92EB-EE452599C574}" type="slidenum">
              <a:rPr lang="en-US" smtClean="0"/>
              <a:t>8</a:t>
            </a:fld>
            <a:endParaRPr lang="en-US"/>
          </a:p>
        </p:txBody>
      </p:sp>
    </p:spTree>
    <p:extLst>
      <p:ext uri="{BB962C8B-B14F-4D97-AF65-F5344CB8AC3E}">
        <p14:creationId xmlns:p14="http://schemas.microsoft.com/office/powerpoint/2010/main" val="342811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anyone has a concern about a potential conflict of interest, should contact the State Ethics Board</a:t>
            </a:r>
          </a:p>
          <a:p>
            <a:endParaRPr lang="en-US" dirty="0"/>
          </a:p>
        </p:txBody>
      </p:sp>
      <p:sp>
        <p:nvSpPr>
          <p:cNvPr id="4" name="Slide Number Placeholder 3"/>
          <p:cNvSpPr>
            <a:spLocks noGrp="1"/>
          </p:cNvSpPr>
          <p:nvPr>
            <p:ph type="sldNum" sz="quarter" idx="5"/>
          </p:nvPr>
        </p:nvSpPr>
        <p:spPr/>
        <p:txBody>
          <a:bodyPr/>
          <a:lstStyle/>
          <a:p>
            <a:fld id="{38277852-353B-4358-B26D-85C667A4A813}" type="slidenum">
              <a:rPr lang="en-US" smtClean="0"/>
              <a:t>9</a:t>
            </a:fld>
            <a:endParaRPr lang="en-US"/>
          </a:p>
        </p:txBody>
      </p:sp>
    </p:spTree>
    <p:extLst>
      <p:ext uri="{BB962C8B-B14F-4D97-AF65-F5344CB8AC3E}">
        <p14:creationId xmlns:p14="http://schemas.microsoft.com/office/powerpoint/2010/main" val="35478614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EF4C1D-C6B5-F2C4-5A09-CDC9F9E971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3888FC-63C4-F493-14DE-B0C4AD5308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5D04A7-9563-EDC3-A4A1-6A67FBC5A9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CAAC9E-26FE-7C28-ED34-80A770BB27C6}"/>
              </a:ext>
            </a:extLst>
          </p:cNvPr>
          <p:cNvSpPr>
            <a:spLocks noGrp="1"/>
          </p:cNvSpPr>
          <p:nvPr>
            <p:ph type="sldNum" sz="quarter" idx="5"/>
          </p:nvPr>
        </p:nvSpPr>
        <p:spPr/>
        <p:txBody>
          <a:bodyPr/>
          <a:lstStyle/>
          <a:p>
            <a:fld id="{38277852-353B-4358-B26D-85C667A4A813}" type="slidenum">
              <a:rPr lang="en-US" smtClean="0"/>
              <a:t>10</a:t>
            </a:fld>
            <a:endParaRPr lang="en-US"/>
          </a:p>
        </p:txBody>
      </p:sp>
    </p:spTree>
    <p:extLst>
      <p:ext uri="{BB962C8B-B14F-4D97-AF65-F5344CB8AC3E}">
        <p14:creationId xmlns:p14="http://schemas.microsoft.com/office/powerpoint/2010/main" val="26668789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03AEEB-A608-7164-9CE2-6330F19366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5A7C41-33C8-189D-E6AC-FC3AEE6A21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9EFB15-7DEE-F15D-6E79-EFE4C21BA31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39EC295-5341-4AF2-F1BC-ED387F60951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B80CAC1-ABBC-4245-92EB-EE452599C57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336824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29408-D67C-B2D0-9C1E-47697FE91F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234F72-713C-29E0-8A90-41C0524379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0222E8-D491-8572-7E8F-BB013C8E92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E2AC60-5943-8127-6DA2-36307A132BDC}"/>
              </a:ext>
            </a:extLst>
          </p:cNvPr>
          <p:cNvSpPr>
            <a:spLocks noGrp="1"/>
          </p:cNvSpPr>
          <p:nvPr>
            <p:ph type="sldNum" sz="quarter" idx="5"/>
          </p:nvPr>
        </p:nvSpPr>
        <p:spPr/>
        <p:txBody>
          <a:bodyPr/>
          <a:lstStyle/>
          <a:p>
            <a:fld id="{38277852-353B-4358-B26D-85C667A4A813}" type="slidenum">
              <a:rPr lang="en-US" smtClean="0"/>
              <a:t>12</a:t>
            </a:fld>
            <a:endParaRPr lang="en-US"/>
          </a:p>
        </p:txBody>
      </p:sp>
    </p:spTree>
    <p:extLst>
      <p:ext uri="{BB962C8B-B14F-4D97-AF65-F5344CB8AC3E}">
        <p14:creationId xmlns:p14="http://schemas.microsoft.com/office/powerpoint/2010/main" val="2957648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47559-FB72-235B-F4D8-4F28DBB868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D2CADB2-F018-74D9-0327-9A0A1E488A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4B9DB8-BEE6-8DBD-6CF3-47A4A6A55E1B}"/>
              </a:ext>
            </a:extLst>
          </p:cNvPr>
          <p:cNvSpPr>
            <a:spLocks noGrp="1"/>
          </p:cNvSpPr>
          <p:nvPr>
            <p:ph type="dt" sz="half" idx="10"/>
          </p:nvPr>
        </p:nvSpPr>
        <p:spPr/>
        <p:txBody>
          <a:bodyPr/>
          <a:lstStyle/>
          <a:p>
            <a:fld id="{F062E1AC-8F7B-4178-937B-47A069859C06}" type="datetimeFigureOut">
              <a:rPr lang="en-US" smtClean="0"/>
              <a:t>11/6/2025</a:t>
            </a:fld>
            <a:endParaRPr lang="en-US"/>
          </a:p>
        </p:txBody>
      </p:sp>
      <p:sp>
        <p:nvSpPr>
          <p:cNvPr id="5" name="Footer Placeholder 4">
            <a:extLst>
              <a:ext uri="{FF2B5EF4-FFF2-40B4-BE49-F238E27FC236}">
                <a16:creationId xmlns:a16="http://schemas.microsoft.com/office/drawing/2014/main" id="{681F0BC5-B78B-6488-60EE-1691D87B53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F1C64E-837E-4733-5B3B-83C45A592BE0}"/>
              </a:ext>
            </a:extLst>
          </p:cNvPr>
          <p:cNvSpPr>
            <a:spLocks noGrp="1"/>
          </p:cNvSpPr>
          <p:nvPr>
            <p:ph type="sldNum" sz="quarter" idx="12"/>
          </p:nvPr>
        </p:nvSpPr>
        <p:spPr/>
        <p:txBody>
          <a:bodyPr/>
          <a:lstStyle/>
          <a:p>
            <a:fld id="{7A0C0537-F498-43FC-8FA0-1BEC4434F312}" type="slidenum">
              <a:rPr lang="en-US" smtClean="0"/>
              <a:t>‹#›</a:t>
            </a:fld>
            <a:endParaRPr lang="en-US"/>
          </a:p>
        </p:txBody>
      </p:sp>
    </p:spTree>
    <p:extLst>
      <p:ext uri="{BB962C8B-B14F-4D97-AF65-F5344CB8AC3E}">
        <p14:creationId xmlns:p14="http://schemas.microsoft.com/office/powerpoint/2010/main" val="2666298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2A23E-8294-0F73-B71B-1A5A9904E6B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D05E10A-BAFF-F1A8-5F08-FA385EF1FE0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58813F-FBA0-BD98-4089-59F55649DD77}"/>
              </a:ext>
            </a:extLst>
          </p:cNvPr>
          <p:cNvSpPr>
            <a:spLocks noGrp="1"/>
          </p:cNvSpPr>
          <p:nvPr>
            <p:ph type="dt" sz="half" idx="10"/>
          </p:nvPr>
        </p:nvSpPr>
        <p:spPr/>
        <p:txBody>
          <a:bodyPr/>
          <a:lstStyle/>
          <a:p>
            <a:fld id="{F062E1AC-8F7B-4178-937B-47A069859C06}" type="datetimeFigureOut">
              <a:rPr lang="en-US" smtClean="0"/>
              <a:t>11/6/2025</a:t>
            </a:fld>
            <a:endParaRPr lang="en-US"/>
          </a:p>
        </p:txBody>
      </p:sp>
      <p:sp>
        <p:nvSpPr>
          <p:cNvPr id="5" name="Footer Placeholder 4">
            <a:extLst>
              <a:ext uri="{FF2B5EF4-FFF2-40B4-BE49-F238E27FC236}">
                <a16:creationId xmlns:a16="http://schemas.microsoft.com/office/drawing/2014/main" id="{361F2857-FDCC-177B-8E0F-7E47DB6911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A6E717-05B2-C1B7-EDDF-AA46925F7ABF}"/>
              </a:ext>
            </a:extLst>
          </p:cNvPr>
          <p:cNvSpPr>
            <a:spLocks noGrp="1"/>
          </p:cNvSpPr>
          <p:nvPr>
            <p:ph type="sldNum" sz="quarter" idx="12"/>
          </p:nvPr>
        </p:nvSpPr>
        <p:spPr/>
        <p:txBody>
          <a:bodyPr/>
          <a:lstStyle/>
          <a:p>
            <a:fld id="{7A0C0537-F498-43FC-8FA0-1BEC4434F312}" type="slidenum">
              <a:rPr lang="en-US" smtClean="0"/>
              <a:t>‹#›</a:t>
            </a:fld>
            <a:endParaRPr lang="en-US"/>
          </a:p>
        </p:txBody>
      </p:sp>
    </p:spTree>
    <p:extLst>
      <p:ext uri="{BB962C8B-B14F-4D97-AF65-F5344CB8AC3E}">
        <p14:creationId xmlns:p14="http://schemas.microsoft.com/office/powerpoint/2010/main" val="1223713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A6DA6E-E153-69C3-8C0C-7556652A2BC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F3C6B6-D8F2-8BD0-A3B0-E5CA10E23A1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F0DFA5-2904-FE24-091B-67A1DD86A8C9}"/>
              </a:ext>
            </a:extLst>
          </p:cNvPr>
          <p:cNvSpPr>
            <a:spLocks noGrp="1"/>
          </p:cNvSpPr>
          <p:nvPr>
            <p:ph type="dt" sz="half" idx="10"/>
          </p:nvPr>
        </p:nvSpPr>
        <p:spPr/>
        <p:txBody>
          <a:bodyPr/>
          <a:lstStyle/>
          <a:p>
            <a:fld id="{F062E1AC-8F7B-4178-937B-47A069859C06}" type="datetimeFigureOut">
              <a:rPr lang="en-US" smtClean="0"/>
              <a:t>11/6/2025</a:t>
            </a:fld>
            <a:endParaRPr lang="en-US"/>
          </a:p>
        </p:txBody>
      </p:sp>
      <p:sp>
        <p:nvSpPr>
          <p:cNvPr id="5" name="Footer Placeholder 4">
            <a:extLst>
              <a:ext uri="{FF2B5EF4-FFF2-40B4-BE49-F238E27FC236}">
                <a16:creationId xmlns:a16="http://schemas.microsoft.com/office/drawing/2014/main" id="{50B0A8A8-2B1E-E667-B5BC-6EC980C9A5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CB5062-1C71-D259-FF52-27637C94A202}"/>
              </a:ext>
            </a:extLst>
          </p:cNvPr>
          <p:cNvSpPr>
            <a:spLocks noGrp="1"/>
          </p:cNvSpPr>
          <p:nvPr>
            <p:ph type="sldNum" sz="quarter" idx="12"/>
          </p:nvPr>
        </p:nvSpPr>
        <p:spPr/>
        <p:txBody>
          <a:bodyPr/>
          <a:lstStyle/>
          <a:p>
            <a:fld id="{7A0C0537-F498-43FC-8FA0-1BEC4434F312}" type="slidenum">
              <a:rPr lang="en-US" smtClean="0"/>
              <a:t>‹#›</a:t>
            </a:fld>
            <a:endParaRPr lang="en-US"/>
          </a:p>
        </p:txBody>
      </p:sp>
    </p:spTree>
    <p:extLst>
      <p:ext uri="{BB962C8B-B14F-4D97-AF65-F5344CB8AC3E}">
        <p14:creationId xmlns:p14="http://schemas.microsoft.com/office/powerpoint/2010/main" val="14584282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or Thank You Slide : Traditional Logo">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a:ln w="12700">
                  <a:solidFill>
                    <a:schemeClr val="tx1"/>
                  </a:solidFill>
                  <a:prstDash val="solid"/>
                </a:ln>
                <a:solidFill>
                  <a:srgbClr val="FFFFFF"/>
                </a:solidFill>
                <a:effectLst/>
                <a:uLnTx/>
                <a:uFillTx/>
              </a:rPr>
              <a:t>  Massachusetts Department of Public Health</a:t>
            </a:r>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4904" y="82095"/>
            <a:ext cx="807505" cy="8133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80343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ntent Style 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a:t>
            </a:r>
            <a:r>
              <a:rPr lang="en-US" err="1">
                <a:solidFill>
                  <a:srgbClr val="464646">
                    <a:lumMod val="40000"/>
                    <a:lumOff val="60000"/>
                  </a:srgbClr>
                </a:solidFill>
              </a:rPr>
              <a:t>mass.gov</a:t>
            </a:r>
            <a:r>
              <a:rPr lang="en-US">
                <a:solidFill>
                  <a:srgbClr val="464646">
                    <a:lumMod val="40000"/>
                    <a:lumOff val="60000"/>
                  </a:srgbClr>
                </a:solidFill>
              </a:rPr>
              <a:t>/</a:t>
            </a:r>
            <a:r>
              <a:rPr lang="en-US" err="1">
                <a:solidFill>
                  <a:srgbClr val="464646">
                    <a:lumMod val="40000"/>
                    <a:lumOff val="60000"/>
                  </a:srgbClr>
                </a:solidFill>
              </a:rPr>
              <a:t>dph</a:t>
            </a:r>
            <a:endParaRPr lang="en-US">
              <a:solidFill>
                <a:srgbClr val="464646">
                  <a:lumMod val="40000"/>
                  <a:lumOff val="60000"/>
                </a:srgbClr>
              </a:solidFill>
            </a:endParaRPr>
          </a:p>
        </p:txBody>
      </p:sp>
    </p:spTree>
    <p:extLst>
      <p:ext uri="{BB962C8B-B14F-4D97-AF65-F5344CB8AC3E}">
        <p14:creationId xmlns:p14="http://schemas.microsoft.com/office/powerpoint/2010/main" val="28999698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ontent Style C">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p:nvPr>
        </p:nvSpPr>
        <p:spPr>
          <a:xfrm>
            <a:off x="839788" y="1097280"/>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8" y="1920238"/>
            <a:ext cx="5157787" cy="4297680"/>
          </a:xfrm>
          <a:prstGeom prst="rect">
            <a:avLst/>
          </a:prstGeom>
        </p:spPr>
        <p:txBody>
          <a:bodyPr/>
          <a:lstStyle>
            <a:lvl5pPr marL="1828800" indent="0">
              <a:buNone/>
              <a:defRPr/>
            </a:lvl5pPr>
          </a:lstStyle>
          <a:p>
            <a:pPr lvl="0"/>
            <a:r>
              <a:rPr lang="en-US"/>
              <a:t>Edit Master text styles</a:t>
            </a:r>
          </a:p>
          <a:p>
            <a:pPr lvl="1"/>
            <a:r>
              <a:rPr lang="en-US"/>
              <a:t>Second level</a:t>
            </a:r>
          </a:p>
          <a:p>
            <a:pPr lvl="2"/>
            <a:r>
              <a:rPr lang="en-US"/>
              <a:t>Third level</a:t>
            </a:r>
          </a:p>
          <a:p>
            <a:pPr lvl="3"/>
            <a:r>
              <a:rPr lang="en-US"/>
              <a:t>Fourth level</a:t>
            </a:r>
          </a:p>
          <a:p>
            <a:pPr lvl="4"/>
            <a:endParaRPr lang="en-US"/>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p:nvPr>
        </p:nvSpPr>
        <p:spPr>
          <a:xfrm>
            <a:off x="6172200" y="1097280"/>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0" y="1920238"/>
            <a:ext cx="5183188" cy="429768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Slide Number Placeholder 5">
            <a:extLst>
              <a:ext uri="{FF2B5EF4-FFF2-40B4-BE49-F238E27FC236}">
                <a16:creationId xmlns:a16="http://schemas.microsoft.com/office/drawing/2014/main" id="{EEF3B907-07EC-464A-9168-21644716BCF2}"/>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4" name="Footer Placeholder 3">
            <a:extLst>
              <a:ext uri="{FF2B5EF4-FFF2-40B4-BE49-F238E27FC236}">
                <a16:creationId xmlns:a16="http://schemas.microsoft.com/office/drawing/2014/main"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a:t>
            </a:r>
            <a:r>
              <a:rPr lang="en-US" err="1">
                <a:solidFill>
                  <a:srgbClr val="464646">
                    <a:lumMod val="40000"/>
                    <a:lumOff val="60000"/>
                  </a:srgbClr>
                </a:solidFill>
              </a:rPr>
              <a:t>mass.gov</a:t>
            </a:r>
            <a:r>
              <a:rPr lang="en-US">
                <a:solidFill>
                  <a:srgbClr val="464646">
                    <a:lumMod val="40000"/>
                    <a:lumOff val="60000"/>
                  </a:srgbClr>
                </a:solidFill>
              </a:rPr>
              <a:t>/</a:t>
            </a:r>
            <a:r>
              <a:rPr lang="en-US" err="1">
                <a:solidFill>
                  <a:srgbClr val="464646">
                    <a:lumMod val="40000"/>
                    <a:lumOff val="60000"/>
                  </a:srgbClr>
                </a:solidFill>
              </a:rPr>
              <a:t>dph</a:t>
            </a:r>
            <a:endParaRPr lang="en-US">
              <a:solidFill>
                <a:srgbClr val="464646">
                  <a:lumMod val="40000"/>
                  <a:lumOff val="60000"/>
                </a:srgbClr>
              </a:solidFill>
            </a:endParaRPr>
          </a:p>
        </p:txBody>
      </p:sp>
    </p:spTree>
    <p:extLst>
      <p:ext uri="{BB962C8B-B14F-4D97-AF65-F5344CB8AC3E}">
        <p14:creationId xmlns:p14="http://schemas.microsoft.com/office/powerpoint/2010/main" val="11419002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70C44-9D3D-491C-B6EB-22B37A8EE7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79F2A1-CF80-4B7D-8839-B3870ECF6B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5D0EB85-F8A1-43AE-9B61-1784F8878BA0}"/>
              </a:ext>
            </a:extLst>
          </p:cNvPr>
          <p:cNvSpPr>
            <a:spLocks noGrp="1"/>
          </p:cNvSpPr>
          <p:nvPr>
            <p:ph type="dt" sz="half" idx="10"/>
          </p:nvPr>
        </p:nvSpPr>
        <p:spPr/>
        <p:txBody>
          <a:bodyPr/>
          <a:lstStyle/>
          <a:p>
            <a:fld id="{1E7A7CC2-118E-4619-A105-51A27B5639B4}" type="datetime1">
              <a:rPr lang="en-US" smtClean="0"/>
              <a:t>11/6/2025</a:t>
            </a:fld>
            <a:endParaRPr lang="en-US"/>
          </a:p>
        </p:txBody>
      </p:sp>
      <p:sp>
        <p:nvSpPr>
          <p:cNvPr id="5" name="Footer Placeholder 4">
            <a:extLst>
              <a:ext uri="{FF2B5EF4-FFF2-40B4-BE49-F238E27FC236}">
                <a16:creationId xmlns:a16="http://schemas.microsoft.com/office/drawing/2014/main" id="{674D8902-DE6C-42D1-A101-971838ADC9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687D06-035D-45EB-A0A1-EB9A9541E057}"/>
              </a:ext>
            </a:extLst>
          </p:cNvPr>
          <p:cNvSpPr>
            <a:spLocks noGrp="1"/>
          </p:cNvSpPr>
          <p:nvPr>
            <p:ph type="sldNum" sz="quarter" idx="12"/>
          </p:nvPr>
        </p:nvSpPr>
        <p:spPr/>
        <p:txBody>
          <a:bodyPr/>
          <a:lstStyle/>
          <a:p>
            <a:fld id="{3C1E1F41-FCF1-4AE0-A130-B4FD53F3B41B}" type="slidenum">
              <a:rPr lang="en-US" smtClean="0"/>
              <a:t>‹#›</a:t>
            </a:fld>
            <a:endParaRPr lang="en-US"/>
          </a:p>
        </p:txBody>
      </p:sp>
    </p:spTree>
    <p:extLst>
      <p:ext uri="{BB962C8B-B14F-4D97-AF65-F5344CB8AC3E}">
        <p14:creationId xmlns:p14="http://schemas.microsoft.com/office/powerpoint/2010/main" val="23467304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D92B2-5D29-4076-8B82-78F6A7479D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AA334CA-A146-4AEB-A6F7-C03A613216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56D3FB-4148-4B4C-BE01-5F2DF38AD957}"/>
              </a:ext>
            </a:extLst>
          </p:cNvPr>
          <p:cNvSpPr>
            <a:spLocks noGrp="1"/>
          </p:cNvSpPr>
          <p:nvPr>
            <p:ph type="dt" sz="half" idx="10"/>
          </p:nvPr>
        </p:nvSpPr>
        <p:spPr/>
        <p:txBody>
          <a:bodyPr/>
          <a:lstStyle/>
          <a:p>
            <a:fld id="{EEF8535B-65D9-4120-9D43-9785EBD7A3A3}" type="datetime1">
              <a:rPr lang="en-US" smtClean="0"/>
              <a:t>11/6/2025</a:t>
            </a:fld>
            <a:endParaRPr lang="en-US"/>
          </a:p>
        </p:txBody>
      </p:sp>
      <p:sp>
        <p:nvSpPr>
          <p:cNvPr id="5" name="Footer Placeholder 4">
            <a:extLst>
              <a:ext uri="{FF2B5EF4-FFF2-40B4-BE49-F238E27FC236}">
                <a16:creationId xmlns:a16="http://schemas.microsoft.com/office/drawing/2014/main" id="{00066C02-F035-4943-A36A-4B0B8C6541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452E90-72F0-434D-8C4F-A77D17C31D14}"/>
              </a:ext>
            </a:extLst>
          </p:cNvPr>
          <p:cNvSpPr>
            <a:spLocks noGrp="1"/>
          </p:cNvSpPr>
          <p:nvPr>
            <p:ph type="sldNum" sz="quarter" idx="12"/>
          </p:nvPr>
        </p:nvSpPr>
        <p:spPr/>
        <p:txBody>
          <a:bodyPr/>
          <a:lstStyle/>
          <a:p>
            <a:fld id="{3C1E1F41-FCF1-4AE0-A130-B4FD53F3B41B}" type="slidenum">
              <a:rPr lang="en-US" smtClean="0"/>
              <a:t>‹#›</a:t>
            </a:fld>
            <a:endParaRPr lang="en-US"/>
          </a:p>
        </p:txBody>
      </p:sp>
    </p:spTree>
    <p:extLst>
      <p:ext uri="{BB962C8B-B14F-4D97-AF65-F5344CB8AC3E}">
        <p14:creationId xmlns:p14="http://schemas.microsoft.com/office/powerpoint/2010/main" val="33784804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AB414-E4DC-4595-804C-9A7B620B85C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C9BEA43-B086-44C1-87E1-5C8D7D5A76D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8FBA794-1ECA-4AAE-B46D-87CA052FC593}"/>
              </a:ext>
            </a:extLst>
          </p:cNvPr>
          <p:cNvSpPr>
            <a:spLocks noGrp="1"/>
          </p:cNvSpPr>
          <p:nvPr>
            <p:ph type="dt" sz="half" idx="10"/>
          </p:nvPr>
        </p:nvSpPr>
        <p:spPr/>
        <p:txBody>
          <a:bodyPr/>
          <a:lstStyle/>
          <a:p>
            <a:fld id="{624D7D6F-B7AC-4F47-AF7A-AEA46A7F6838}" type="datetime1">
              <a:rPr lang="en-US" smtClean="0"/>
              <a:t>11/6/2025</a:t>
            </a:fld>
            <a:endParaRPr lang="en-US"/>
          </a:p>
        </p:txBody>
      </p:sp>
      <p:sp>
        <p:nvSpPr>
          <p:cNvPr id="5" name="Footer Placeholder 4">
            <a:extLst>
              <a:ext uri="{FF2B5EF4-FFF2-40B4-BE49-F238E27FC236}">
                <a16:creationId xmlns:a16="http://schemas.microsoft.com/office/drawing/2014/main" id="{BC43AC50-6AB4-43F5-8DBC-C698811FFA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9BE7AE-D3CF-4602-9BC3-91300598F94C}"/>
              </a:ext>
            </a:extLst>
          </p:cNvPr>
          <p:cNvSpPr>
            <a:spLocks noGrp="1"/>
          </p:cNvSpPr>
          <p:nvPr>
            <p:ph type="sldNum" sz="quarter" idx="12"/>
          </p:nvPr>
        </p:nvSpPr>
        <p:spPr/>
        <p:txBody>
          <a:bodyPr/>
          <a:lstStyle/>
          <a:p>
            <a:fld id="{3C1E1F41-FCF1-4AE0-A130-B4FD53F3B41B}" type="slidenum">
              <a:rPr lang="en-US" smtClean="0"/>
              <a:t>‹#›</a:t>
            </a:fld>
            <a:endParaRPr lang="en-US"/>
          </a:p>
        </p:txBody>
      </p:sp>
    </p:spTree>
    <p:extLst>
      <p:ext uri="{BB962C8B-B14F-4D97-AF65-F5344CB8AC3E}">
        <p14:creationId xmlns:p14="http://schemas.microsoft.com/office/powerpoint/2010/main" val="17615462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A1421-2AD8-4971-BEAA-1AF5A139B3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39E2256-2EB0-4097-9A63-A1DC2EBD6DC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611102B-B35F-4FAA-AAD6-82351864AAE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5C73F47-3FEE-4B7B-8532-BF45CA17FE71}"/>
              </a:ext>
            </a:extLst>
          </p:cNvPr>
          <p:cNvSpPr>
            <a:spLocks noGrp="1"/>
          </p:cNvSpPr>
          <p:nvPr>
            <p:ph type="dt" sz="half" idx="10"/>
          </p:nvPr>
        </p:nvSpPr>
        <p:spPr/>
        <p:txBody>
          <a:bodyPr/>
          <a:lstStyle/>
          <a:p>
            <a:fld id="{9EE18836-0AF9-429D-B2E1-594C73FAEDE2}" type="datetime1">
              <a:rPr lang="en-US" smtClean="0"/>
              <a:t>11/6/2025</a:t>
            </a:fld>
            <a:endParaRPr lang="en-US"/>
          </a:p>
        </p:txBody>
      </p:sp>
      <p:sp>
        <p:nvSpPr>
          <p:cNvPr id="6" name="Footer Placeholder 5">
            <a:extLst>
              <a:ext uri="{FF2B5EF4-FFF2-40B4-BE49-F238E27FC236}">
                <a16:creationId xmlns:a16="http://schemas.microsoft.com/office/drawing/2014/main" id="{593D712F-1C17-46D2-87ED-34CAA4EA7C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269582-7257-4A73-9AF8-AEDFA0EC3C57}"/>
              </a:ext>
            </a:extLst>
          </p:cNvPr>
          <p:cNvSpPr>
            <a:spLocks noGrp="1"/>
          </p:cNvSpPr>
          <p:nvPr>
            <p:ph type="sldNum" sz="quarter" idx="12"/>
          </p:nvPr>
        </p:nvSpPr>
        <p:spPr/>
        <p:txBody>
          <a:bodyPr/>
          <a:lstStyle/>
          <a:p>
            <a:fld id="{3C1E1F41-FCF1-4AE0-A130-B4FD53F3B41B}" type="slidenum">
              <a:rPr lang="en-US" smtClean="0"/>
              <a:t>‹#›</a:t>
            </a:fld>
            <a:endParaRPr lang="en-US"/>
          </a:p>
        </p:txBody>
      </p:sp>
    </p:spTree>
    <p:extLst>
      <p:ext uri="{BB962C8B-B14F-4D97-AF65-F5344CB8AC3E}">
        <p14:creationId xmlns:p14="http://schemas.microsoft.com/office/powerpoint/2010/main" val="27860420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6B824-809B-4B79-9462-90A3291107C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9C9607-611A-4123-BBA2-6E67FA4E6E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5F66C1D-CCC9-40AB-91CA-996613AF57F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7E26D73-A9E0-41E5-A002-AD1CB483DCD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A2BE1D3-65B9-4741-B932-9798C428D5E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0D642E2-B5EB-4079-8031-55D674E003F2}"/>
              </a:ext>
            </a:extLst>
          </p:cNvPr>
          <p:cNvSpPr>
            <a:spLocks noGrp="1"/>
          </p:cNvSpPr>
          <p:nvPr>
            <p:ph type="dt" sz="half" idx="10"/>
          </p:nvPr>
        </p:nvSpPr>
        <p:spPr/>
        <p:txBody>
          <a:bodyPr/>
          <a:lstStyle/>
          <a:p>
            <a:fld id="{B5D42B1A-A4C8-4EE9-AA8C-A045ED62CF4C}" type="datetime1">
              <a:rPr lang="en-US" smtClean="0"/>
              <a:t>11/6/2025</a:t>
            </a:fld>
            <a:endParaRPr lang="en-US"/>
          </a:p>
        </p:txBody>
      </p:sp>
      <p:sp>
        <p:nvSpPr>
          <p:cNvPr id="8" name="Footer Placeholder 7">
            <a:extLst>
              <a:ext uri="{FF2B5EF4-FFF2-40B4-BE49-F238E27FC236}">
                <a16:creationId xmlns:a16="http://schemas.microsoft.com/office/drawing/2014/main" id="{A35CCF7E-825C-4B57-AF28-30E718F666D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6444468-1326-4F86-B451-243E9F86C476}"/>
              </a:ext>
            </a:extLst>
          </p:cNvPr>
          <p:cNvSpPr>
            <a:spLocks noGrp="1"/>
          </p:cNvSpPr>
          <p:nvPr>
            <p:ph type="sldNum" sz="quarter" idx="12"/>
          </p:nvPr>
        </p:nvSpPr>
        <p:spPr/>
        <p:txBody>
          <a:bodyPr/>
          <a:lstStyle/>
          <a:p>
            <a:fld id="{3C1E1F41-FCF1-4AE0-A130-B4FD53F3B41B}" type="slidenum">
              <a:rPr lang="en-US" smtClean="0"/>
              <a:t>‹#›</a:t>
            </a:fld>
            <a:endParaRPr lang="en-US"/>
          </a:p>
        </p:txBody>
      </p:sp>
    </p:spTree>
    <p:extLst>
      <p:ext uri="{BB962C8B-B14F-4D97-AF65-F5344CB8AC3E}">
        <p14:creationId xmlns:p14="http://schemas.microsoft.com/office/powerpoint/2010/main" val="1416795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AA7F1-9798-443B-52EF-652C6D6A30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7096F7B-B278-FBD3-613B-F7EA7944122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583177-9EFE-7A99-331E-046CB92C083D}"/>
              </a:ext>
            </a:extLst>
          </p:cNvPr>
          <p:cNvSpPr>
            <a:spLocks noGrp="1"/>
          </p:cNvSpPr>
          <p:nvPr>
            <p:ph type="dt" sz="half" idx="10"/>
          </p:nvPr>
        </p:nvSpPr>
        <p:spPr/>
        <p:txBody>
          <a:bodyPr/>
          <a:lstStyle/>
          <a:p>
            <a:fld id="{F062E1AC-8F7B-4178-937B-47A069859C06}" type="datetimeFigureOut">
              <a:rPr lang="en-US" smtClean="0"/>
              <a:t>11/6/2025</a:t>
            </a:fld>
            <a:endParaRPr lang="en-US"/>
          </a:p>
        </p:txBody>
      </p:sp>
      <p:sp>
        <p:nvSpPr>
          <p:cNvPr id="5" name="Footer Placeholder 4">
            <a:extLst>
              <a:ext uri="{FF2B5EF4-FFF2-40B4-BE49-F238E27FC236}">
                <a16:creationId xmlns:a16="http://schemas.microsoft.com/office/drawing/2014/main" id="{F6C486E8-1F9C-1E4F-97DE-BC0686F3BD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0F8D16-46A1-8592-40DC-0788F6AE5C28}"/>
              </a:ext>
            </a:extLst>
          </p:cNvPr>
          <p:cNvSpPr>
            <a:spLocks noGrp="1"/>
          </p:cNvSpPr>
          <p:nvPr>
            <p:ph type="sldNum" sz="quarter" idx="12"/>
          </p:nvPr>
        </p:nvSpPr>
        <p:spPr/>
        <p:txBody>
          <a:bodyPr/>
          <a:lstStyle/>
          <a:p>
            <a:fld id="{7A0C0537-F498-43FC-8FA0-1BEC4434F312}" type="slidenum">
              <a:rPr lang="en-US" smtClean="0"/>
              <a:t>‹#›</a:t>
            </a:fld>
            <a:endParaRPr lang="en-US"/>
          </a:p>
        </p:txBody>
      </p:sp>
    </p:spTree>
    <p:extLst>
      <p:ext uri="{BB962C8B-B14F-4D97-AF65-F5344CB8AC3E}">
        <p14:creationId xmlns:p14="http://schemas.microsoft.com/office/powerpoint/2010/main" val="19927549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5003B-1980-4060-98EC-DCED73391D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2E90A4A-63D7-4295-8757-1AB7C88CBFC3}"/>
              </a:ext>
            </a:extLst>
          </p:cNvPr>
          <p:cNvSpPr>
            <a:spLocks noGrp="1"/>
          </p:cNvSpPr>
          <p:nvPr>
            <p:ph type="dt" sz="half" idx="10"/>
          </p:nvPr>
        </p:nvSpPr>
        <p:spPr/>
        <p:txBody>
          <a:bodyPr/>
          <a:lstStyle/>
          <a:p>
            <a:fld id="{8F80797D-D398-4D5E-AF9E-1A3D9023488A}" type="datetime1">
              <a:rPr lang="en-US" smtClean="0"/>
              <a:t>11/6/2025</a:t>
            </a:fld>
            <a:endParaRPr lang="en-US"/>
          </a:p>
        </p:txBody>
      </p:sp>
      <p:sp>
        <p:nvSpPr>
          <p:cNvPr id="4" name="Footer Placeholder 3">
            <a:extLst>
              <a:ext uri="{FF2B5EF4-FFF2-40B4-BE49-F238E27FC236}">
                <a16:creationId xmlns:a16="http://schemas.microsoft.com/office/drawing/2014/main" id="{8923DA07-EB4F-41A9-804C-64D7B11FE79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77A4C94-D39A-46D0-8810-100C0871A853}"/>
              </a:ext>
            </a:extLst>
          </p:cNvPr>
          <p:cNvSpPr>
            <a:spLocks noGrp="1"/>
          </p:cNvSpPr>
          <p:nvPr>
            <p:ph type="sldNum" sz="quarter" idx="12"/>
          </p:nvPr>
        </p:nvSpPr>
        <p:spPr/>
        <p:txBody>
          <a:bodyPr/>
          <a:lstStyle/>
          <a:p>
            <a:fld id="{3C1E1F41-FCF1-4AE0-A130-B4FD53F3B41B}" type="slidenum">
              <a:rPr lang="en-US" smtClean="0"/>
              <a:t>‹#›</a:t>
            </a:fld>
            <a:endParaRPr lang="en-US"/>
          </a:p>
        </p:txBody>
      </p:sp>
    </p:spTree>
    <p:extLst>
      <p:ext uri="{BB962C8B-B14F-4D97-AF65-F5344CB8AC3E}">
        <p14:creationId xmlns:p14="http://schemas.microsoft.com/office/powerpoint/2010/main" val="7341826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734224-E2DA-4FC4-BA94-2833BEF9ACD2}"/>
              </a:ext>
            </a:extLst>
          </p:cNvPr>
          <p:cNvSpPr>
            <a:spLocks noGrp="1"/>
          </p:cNvSpPr>
          <p:nvPr>
            <p:ph type="dt" sz="half" idx="10"/>
          </p:nvPr>
        </p:nvSpPr>
        <p:spPr/>
        <p:txBody>
          <a:bodyPr/>
          <a:lstStyle/>
          <a:p>
            <a:fld id="{B5E20C22-33E7-4D27-B9FA-6FDD22E25349}" type="datetime1">
              <a:rPr lang="en-US" smtClean="0"/>
              <a:t>11/6/2025</a:t>
            </a:fld>
            <a:endParaRPr lang="en-US"/>
          </a:p>
        </p:txBody>
      </p:sp>
      <p:sp>
        <p:nvSpPr>
          <p:cNvPr id="3" name="Footer Placeholder 2">
            <a:extLst>
              <a:ext uri="{FF2B5EF4-FFF2-40B4-BE49-F238E27FC236}">
                <a16:creationId xmlns:a16="http://schemas.microsoft.com/office/drawing/2014/main" id="{3A269B6F-683C-4AD9-97BA-C7660D7D32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261B580-8859-4849-8C12-E2D9FA60A631}"/>
              </a:ext>
            </a:extLst>
          </p:cNvPr>
          <p:cNvSpPr>
            <a:spLocks noGrp="1"/>
          </p:cNvSpPr>
          <p:nvPr>
            <p:ph type="sldNum" sz="quarter" idx="12"/>
          </p:nvPr>
        </p:nvSpPr>
        <p:spPr/>
        <p:txBody>
          <a:bodyPr/>
          <a:lstStyle/>
          <a:p>
            <a:fld id="{3C1E1F41-FCF1-4AE0-A130-B4FD53F3B41B}" type="slidenum">
              <a:rPr lang="en-US" smtClean="0"/>
              <a:t>‹#›</a:t>
            </a:fld>
            <a:endParaRPr lang="en-US"/>
          </a:p>
        </p:txBody>
      </p:sp>
    </p:spTree>
    <p:extLst>
      <p:ext uri="{BB962C8B-B14F-4D97-AF65-F5344CB8AC3E}">
        <p14:creationId xmlns:p14="http://schemas.microsoft.com/office/powerpoint/2010/main" val="36566854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139B2-BE83-4BF6-AA33-DE86B2562B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7091584-2F47-4A5E-B4CF-067A9B51B4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CDB7BB3-C358-4090-9EA2-CE448CD2DD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B8DB00-9EFA-4DA7-AFE2-9C5E9C1BB525}"/>
              </a:ext>
            </a:extLst>
          </p:cNvPr>
          <p:cNvSpPr>
            <a:spLocks noGrp="1"/>
          </p:cNvSpPr>
          <p:nvPr>
            <p:ph type="dt" sz="half" idx="10"/>
          </p:nvPr>
        </p:nvSpPr>
        <p:spPr/>
        <p:txBody>
          <a:bodyPr/>
          <a:lstStyle/>
          <a:p>
            <a:fld id="{784ABD0F-E749-46B2-AAA7-5B90A1EA0AEA}" type="datetime1">
              <a:rPr lang="en-US" smtClean="0"/>
              <a:t>11/6/2025</a:t>
            </a:fld>
            <a:endParaRPr lang="en-US"/>
          </a:p>
        </p:txBody>
      </p:sp>
      <p:sp>
        <p:nvSpPr>
          <p:cNvPr id="6" name="Footer Placeholder 5">
            <a:extLst>
              <a:ext uri="{FF2B5EF4-FFF2-40B4-BE49-F238E27FC236}">
                <a16:creationId xmlns:a16="http://schemas.microsoft.com/office/drawing/2014/main" id="{4190384E-0E89-4987-B691-ADE9024904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94AC61-65E4-47BF-B773-A333A4E869A7}"/>
              </a:ext>
            </a:extLst>
          </p:cNvPr>
          <p:cNvSpPr>
            <a:spLocks noGrp="1"/>
          </p:cNvSpPr>
          <p:nvPr>
            <p:ph type="sldNum" sz="quarter" idx="12"/>
          </p:nvPr>
        </p:nvSpPr>
        <p:spPr/>
        <p:txBody>
          <a:bodyPr/>
          <a:lstStyle/>
          <a:p>
            <a:fld id="{3C1E1F41-FCF1-4AE0-A130-B4FD53F3B41B}" type="slidenum">
              <a:rPr lang="en-US" smtClean="0"/>
              <a:t>‹#›</a:t>
            </a:fld>
            <a:endParaRPr lang="en-US"/>
          </a:p>
        </p:txBody>
      </p:sp>
    </p:spTree>
    <p:extLst>
      <p:ext uri="{BB962C8B-B14F-4D97-AF65-F5344CB8AC3E}">
        <p14:creationId xmlns:p14="http://schemas.microsoft.com/office/powerpoint/2010/main" val="11886436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36114-9528-4776-BE85-8697D9DC7E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A6A5077-B793-4665-B0B8-BE95269D0B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7D25BEF-3F2C-4272-828C-D5FC5063CF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6EFC93-9443-430A-9283-B38930992B76}"/>
              </a:ext>
            </a:extLst>
          </p:cNvPr>
          <p:cNvSpPr>
            <a:spLocks noGrp="1"/>
          </p:cNvSpPr>
          <p:nvPr>
            <p:ph type="dt" sz="half" idx="10"/>
          </p:nvPr>
        </p:nvSpPr>
        <p:spPr/>
        <p:txBody>
          <a:bodyPr/>
          <a:lstStyle/>
          <a:p>
            <a:fld id="{DFC0807D-0668-4895-ACA0-ECC8EED30CCA}" type="datetime1">
              <a:rPr lang="en-US" smtClean="0"/>
              <a:t>11/6/2025</a:t>
            </a:fld>
            <a:endParaRPr lang="en-US"/>
          </a:p>
        </p:txBody>
      </p:sp>
      <p:sp>
        <p:nvSpPr>
          <p:cNvPr id="6" name="Footer Placeholder 5">
            <a:extLst>
              <a:ext uri="{FF2B5EF4-FFF2-40B4-BE49-F238E27FC236}">
                <a16:creationId xmlns:a16="http://schemas.microsoft.com/office/drawing/2014/main" id="{6C7E8968-C873-4AA1-9D6B-015BA2D891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AE9604-F1CC-4C3E-87C4-B188C79EAD2B}"/>
              </a:ext>
            </a:extLst>
          </p:cNvPr>
          <p:cNvSpPr>
            <a:spLocks noGrp="1"/>
          </p:cNvSpPr>
          <p:nvPr>
            <p:ph type="sldNum" sz="quarter" idx="12"/>
          </p:nvPr>
        </p:nvSpPr>
        <p:spPr/>
        <p:txBody>
          <a:bodyPr/>
          <a:lstStyle/>
          <a:p>
            <a:fld id="{3C1E1F41-FCF1-4AE0-A130-B4FD53F3B41B}" type="slidenum">
              <a:rPr lang="en-US" smtClean="0"/>
              <a:t>‹#›</a:t>
            </a:fld>
            <a:endParaRPr lang="en-US"/>
          </a:p>
        </p:txBody>
      </p:sp>
    </p:spTree>
    <p:extLst>
      <p:ext uri="{BB962C8B-B14F-4D97-AF65-F5344CB8AC3E}">
        <p14:creationId xmlns:p14="http://schemas.microsoft.com/office/powerpoint/2010/main" val="280065713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77AF7-FBC2-4983-AF62-316CF26964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43390F9-0B60-42CD-AD58-36718C0DA38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240A53-6CC1-45F8-BDF7-E265D0A62E54}"/>
              </a:ext>
            </a:extLst>
          </p:cNvPr>
          <p:cNvSpPr>
            <a:spLocks noGrp="1"/>
          </p:cNvSpPr>
          <p:nvPr>
            <p:ph type="dt" sz="half" idx="10"/>
          </p:nvPr>
        </p:nvSpPr>
        <p:spPr/>
        <p:txBody>
          <a:bodyPr/>
          <a:lstStyle/>
          <a:p>
            <a:fld id="{8DFAA9E8-B926-4920-9E1B-8ADEA80B4AD6}" type="datetime1">
              <a:rPr lang="en-US" smtClean="0"/>
              <a:t>11/6/2025</a:t>
            </a:fld>
            <a:endParaRPr lang="en-US"/>
          </a:p>
        </p:txBody>
      </p:sp>
      <p:sp>
        <p:nvSpPr>
          <p:cNvPr id="5" name="Footer Placeholder 4">
            <a:extLst>
              <a:ext uri="{FF2B5EF4-FFF2-40B4-BE49-F238E27FC236}">
                <a16:creationId xmlns:a16="http://schemas.microsoft.com/office/drawing/2014/main" id="{1953E7A1-D55F-4588-8896-710ADF05A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3FCCA8-E5DA-4FB1-AF0C-4048508C6083}"/>
              </a:ext>
            </a:extLst>
          </p:cNvPr>
          <p:cNvSpPr>
            <a:spLocks noGrp="1"/>
          </p:cNvSpPr>
          <p:nvPr>
            <p:ph type="sldNum" sz="quarter" idx="12"/>
          </p:nvPr>
        </p:nvSpPr>
        <p:spPr/>
        <p:txBody>
          <a:bodyPr/>
          <a:lstStyle/>
          <a:p>
            <a:fld id="{3C1E1F41-FCF1-4AE0-A130-B4FD53F3B41B}" type="slidenum">
              <a:rPr lang="en-US" smtClean="0"/>
              <a:t>‹#›</a:t>
            </a:fld>
            <a:endParaRPr lang="en-US"/>
          </a:p>
        </p:txBody>
      </p:sp>
    </p:spTree>
    <p:extLst>
      <p:ext uri="{BB962C8B-B14F-4D97-AF65-F5344CB8AC3E}">
        <p14:creationId xmlns:p14="http://schemas.microsoft.com/office/powerpoint/2010/main" val="14569744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F46A791-9302-40CD-B685-0B046BDF5D7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7F248DC-AC97-474B-90BB-DD32685CD47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01F48A-2B3C-4359-8730-A7437705CBFE}"/>
              </a:ext>
            </a:extLst>
          </p:cNvPr>
          <p:cNvSpPr>
            <a:spLocks noGrp="1"/>
          </p:cNvSpPr>
          <p:nvPr>
            <p:ph type="dt" sz="half" idx="10"/>
          </p:nvPr>
        </p:nvSpPr>
        <p:spPr/>
        <p:txBody>
          <a:bodyPr/>
          <a:lstStyle/>
          <a:p>
            <a:fld id="{D792C5DC-0DB3-46C9-A357-E3183A92A539}" type="datetime1">
              <a:rPr lang="en-US" smtClean="0"/>
              <a:t>11/6/2025</a:t>
            </a:fld>
            <a:endParaRPr lang="en-US"/>
          </a:p>
        </p:txBody>
      </p:sp>
      <p:sp>
        <p:nvSpPr>
          <p:cNvPr id="5" name="Footer Placeholder 4">
            <a:extLst>
              <a:ext uri="{FF2B5EF4-FFF2-40B4-BE49-F238E27FC236}">
                <a16:creationId xmlns:a16="http://schemas.microsoft.com/office/drawing/2014/main" id="{BF71C625-EB03-491B-B3C3-B98A0F336D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CFF1C6-565D-4AA5-8312-70FD80CB0FCB}"/>
              </a:ext>
            </a:extLst>
          </p:cNvPr>
          <p:cNvSpPr>
            <a:spLocks noGrp="1"/>
          </p:cNvSpPr>
          <p:nvPr>
            <p:ph type="sldNum" sz="quarter" idx="12"/>
          </p:nvPr>
        </p:nvSpPr>
        <p:spPr/>
        <p:txBody>
          <a:bodyPr/>
          <a:lstStyle/>
          <a:p>
            <a:fld id="{3C1E1F41-FCF1-4AE0-A130-B4FD53F3B41B}" type="slidenum">
              <a:rPr lang="en-US" smtClean="0"/>
              <a:t>‹#›</a:t>
            </a:fld>
            <a:endParaRPr lang="en-US"/>
          </a:p>
        </p:txBody>
      </p:sp>
    </p:spTree>
    <p:extLst>
      <p:ext uri="{BB962C8B-B14F-4D97-AF65-F5344CB8AC3E}">
        <p14:creationId xmlns:p14="http://schemas.microsoft.com/office/powerpoint/2010/main" val="30944620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Title or Thank You Slide : Traditional Logo">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a:ln w="12700">
                  <a:solidFill>
                    <a:schemeClr val="tx1"/>
                  </a:solidFill>
                  <a:prstDash val="solid"/>
                </a:ln>
                <a:solidFill>
                  <a:srgbClr val="FFFFFF"/>
                </a:solidFill>
                <a:effectLst/>
                <a:uLnTx/>
                <a:uFillTx/>
              </a:rPr>
              <a:t>  </a:t>
            </a:r>
            <a:r>
              <a:rPr kumimoji="0" lang="en-US" sz="3600" b="1" i="0" u="none" strike="noStrike" kern="0" cap="none" spc="0" normalizeH="0" baseline="0" noProof="0">
                <a:ln w="12700">
                  <a:noFill/>
                  <a:prstDash val="solid"/>
                </a:ln>
                <a:solidFill>
                  <a:srgbClr val="FFFFFF"/>
                </a:solidFill>
                <a:effectLst/>
                <a:uLnTx/>
                <a:uFillTx/>
              </a:rPr>
              <a:t>Massachusetts Department of Public Health</a:t>
            </a:r>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11391" y="233425"/>
            <a:ext cx="1247157"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930920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Content Style 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a:solidFill>
                <a:srgbClr val="464646">
                  <a:lumMod val="40000"/>
                  <a:lumOff val="60000"/>
                </a:srgbClr>
              </a:solidFill>
            </a:endParaRPr>
          </a:p>
        </p:txBody>
      </p:sp>
    </p:spTree>
    <p:extLst>
      <p:ext uri="{BB962C8B-B14F-4D97-AF65-F5344CB8AC3E}">
        <p14:creationId xmlns:p14="http://schemas.microsoft.com/office/powerpoint/2010/main" val="254841064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Content Style B">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AF37ED-E52C-D04B-BD70-B183C03E603D}"/>
              </a:ext>
            </a:extLst>
          </p:cNvPr>
          <p:cNvSpPr>
            <a:spLocks noGrp="1"/>
          </p:cNvSpPr>
          <p:nvPr>
            <p:ph sz="half" idx="1" hasCustomPrompt="1"/>
          </p:nvPr>
        </p:nvSpPr>
        <p:spPr>
          <a:xfrm>
            <a:off x="838200" y="1371600"/>
            <a:ext cx="5181600" cy="475488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4" name="Content Placeholder 3">
            <a:extLst>
              <a:ext uri="{FF2B5EF4-FFF2-40B4-BE49-F238E27FC236}">
                <a16:creationId xmlns:a16="http://schemas.microsoft.com/office/drawing/2014/main" id="{06BF9CA7-3F15-9446-8EB4-C69A47791146}"/>
              </a:ext>
            </a:extLst>
          </p:cNvPr>
          <p:cNvSpPr>
            <a:spLocks noGrp="1"/>
          </p:cNvSpPr>
          <p:nvPr>
            <p:ph sz="half" idx="2" hasCustomPrompt="1"/>
          </p:nvPr>
        </p:nvSpPr>
        <p:spPr>
          <a:xfrm>
            <a:off x="6172200" y="1371600"/>
            <a:ext cx="5181600" cy="475488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8" name="Rectangle 7">
            <a:extLst>
              <a:ext uri="{FF2B5EF4-FFF2-40B4-BE49-F238E27FC236}">
                <a16:creationId xmlns:a16="http://schemas.microsoft.com/office/drawing/2014/main" id="{5E6C81A7-EF54-644A-A3A3-A900741EE329}"/>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id="{093944A5-DA90-DB40-BCC8-0A6C4A82F040}"/>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0" name="Footer Placeholder 3">
            <a:extLst>
              <a:ext uri="{FF2B5EF4-FFF2-40B4-BE49-F238E27FC236}">
                <a16:creationId xmlns:a16="http://schemas.microsoft.com/office/drawing/2014/main" id="{0DFBDE89-FFE1-E340-9D69-8210BFC18AEB}"/>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a:solidFill>
                <a:srgbClr val="464646">
                  <a:lumMod val="40000"/>
                  <a:lumOff val="60000"/>
                </a:srgbClr>
              </a:solidFill>
            </a:endParaRPr>
          </a:p>
        </p:txBody>
      </p:sp>
      <p:sp>
        <p:nvSpPr>
          <p:cNvPr id="11" name="Rectangle 10">
            <a:extLst>
              <a:ext uri="{FF2B5EF4-FFF2-40B4-BE49-F238E27FC236}">
                <a16:creationId xmlns:a16="http://schemas.microsoft.com/office/drawing/2014/main" id="{9C11C5B4-7BBB-FC41-86C0-AAB198118171}"/>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071567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Content Style C">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p:nvPr>
        </p:nvSpPr>
        <p:spPr>
          <a:xfrm>
            <a:off x="839788" y="1097280"/>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8" y="1920238"/>
            <a:ext cx="5157787" cy="4297680"/>
          </a:xfrm>
          <a:prstGeom prst="rect">
            <a:avLst/>
          </a:prstGeom>
        </p:spPr>
        <p:txBody>
          <a:bodyPr/>
          <a:lstStyle>
            <a:lvl5pPr marL="1828800" indent="0">
              <a:buNone/>
              <a:defRPr/>
            </a:lvl5pPr>
          </a:lstStyle>
          <a:p>
            <a:pPr lvl="0"/>
            <a:r>
              <a:rPr lang="en-US"/>
              <a:t>Edit Master text styles</a:t>
            </a:r>
          </a:p>
          <a:p>
            <a:pPr lvl="1"/>
            <a:r>
              <a:rPr lang="en-US"/>
              <a:t>Second level</a:t>
            </a:r>
          </a:p>
          <a:p>
            <a:pPr lvl="2"/>
            <a:r>
              <a:rPr lang="en-US"/>
              <a:t>Third level</a:t>
            </a:r>
          </a:p>
          <a:p>
            <a:pPr lvl="3"/>
            <a:r>
              <a:rPr lang="en-US"/>
              <a:t>Fourth level</a:t>
            </a:r>
          </a:p>
          <a:p>
            <a:pPr lvl="4"/>
            <a:endParaRPr lang="en-US"/>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p:nvPr>
        </p:nvSpPr>
        <p:spPr>
          <a:xfrm>
            <a:off x="6172200" y="1097280"/>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0" y="1920238"/>
            <a:ext cx="5183188" cy="429768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Slide Number Placeholder 5">
            <a:extLst>
              <a:ext uri="{FF2B5EF4-FFF2-40B4-BE49-F238E27FC236}">
                <a16:creationId xmlns:a16="http://schemas.microsoft.com/office/drawing/2014/main" id="{EEF3B907-07EC-464A-9168-21644716BCF2}"/>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4" name="Footer Placeholder 3">
            <a:extLst>
              <a:ext uri="{FF2B5EF4-FFF2-40B4-BE49-F238E27FC236}">
                <a16:creationId xmlns:a16="http://schemas.microsoft.com/office/drawing/2014/main"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a:solidFill>
                <a:srgbClr val="464646">
                  <a:lumMod val="40000"/>
                  <a:lumOff val="60000"/>
                </a:srgbClr>
              </a:solidFill>
            </a:endParaRPr>
          </a:p>
        </p:txBody>
      </p:sp>
    </p:spTree>
    <p:extLst>
      <p:ext uri="{BB962C8B-B14F-4D97-AF65-F5344CB8AC3E}">
        <p14:creationId xmlns:p14="http://schemas.microsoft.com/office/powerpoint/2010/main" val="980175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1EE97-EDA6-A694-F6AD-6B00F0BD93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C702F59-FE6F-9E7E-264B-9C0505F3571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BDFFB91-7D72-6204-E655-F9B49AC55CF7}"/>
              </a:ext>
            </a:extLst>
          </p:cNvPr>
          <p:cNvSpPr>
            <a:spLocks noGrp="1"/>
          </p:cNvSpPr>
          <p:nvPr>
            <p:ph type="dt" sz="half" idx="10"/>
          </p:nvPr>
        </p:nvSpPr>
        <p:spPr/>
        <p:txBody>
          <a:bodyPr/>
          <a:lstStyle/>
          <a:p>
            <a:fld id="{F062E1AC-8F7B-4178-937B-47A069859C06}" type="datetimeFigureOut">
              <a:rPr lang="en-US" smtClean="0"/>
              <a:t>11/6/2025</a:t>
            </a:fld>
            <a:endParaRPr lang="en-US"/>
          </a:p>
        </p:txBody>
      </p:sp>
      <p:sp>
        <p:nvSpPr>
          <p:cNvPr id="5" name="Footer Placeholder 4">
            <a:extLst>
              <a:ext uri="{FF2B5EF4-FFF2-40B4-BE49-F238E27FC236}">
                <a16:creationId xmlns:a16="http://schemas.microsoft.com/office/drawing/2014/main" id="{D05F90D6-2A96-C8A7-4D8F-7118A6899F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14C0D7-E3B1-39DD-EFE7-A4A36BB24A3C}"/>
              </a:ext>
            </a:extLst>
          </p:cNvPr>
          <p:cNvSpPr>
            <a:spLocks noGrp="1"/>
          </p:cNvSpPr>
          <p:nvPr>
            <p:ph type="sldNum" sz="quarter" idx="12"/>
          </p:nvPr>
        </p:nvSpPr>
        <p:spPr/>
        <p:txBody>
          <a:bodyPr/>
          <a:lstStyle/>
          <a:p>
            <a:fld id="{7A0C0537-F498-43FC-8FA0-1BEC4434F312}" type="slidenum">
              <a:rPr lang="en-US" smtClean="0"/>
              <a:t>‹#›</a:t>
            </a:fld>
            <a:endParaRPr lang="en-US"/>
          </a:p>
        </p:txBody>
      </p:sp>
    </p:spTree>
    <p:extLst>
      <p:ext uri="{BB962C8B-B14F-4D97-AF65-F5344CB8AC3E}">
        <p14:creationId xmlns:p14="http://schemas.microsoft.com/office/powerpoint/2010/main" val="1638597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B7B9D-6137-42F7-9C57-2FBB6FDD9F1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5C977A-A597-9213-922A-2DDE6A9015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BC5E053-B3D9-87EE-B55B-9C974793D5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E3FAFB3-1FB1-4E26-2368-BFBD31EB9E73}"/>
              </a:ext>
            </a:extLst>
          </p:cNvPr>
          <p:cNvSpPr>
            <a:spLocks noGrp="1"/>
          </p:cNvSpPr>
          <p:nvPr>
            <p:ph type="dt" sz="half" idx="10"/>
          </p:nvPr>
        </p:nvSpPr>
        <p:spPr/>
        <p:txBody>
          <a:bodyPr/>
          <a:lstStyle/>
          <a:p>
            <a:fld id="{F062E1AC-8F7B-4178-937B-47A069859C06}" type="datetimeFigureOut">
              <a:rPr lang="en-US" smtClean="0"/>
              <a:t>11/6/2025</a:t>
            </a:fld>
            <a:endParaRPr lang="en-US"/>
          </a:p>
        </p:txBody>
      </p:sp>
      <p:sp>
        <p:nvSpPr>
          <p:cNvPr id="6" name="Footer Placeholder 5">
            <a:extLst>
              <a:ext uri="{FF2B5EF4-FFF2-40B4-BE49-F238E27FC236}">
                <a16:creationId xmlns:a16="http://schemas.microsoft.com/office/drawing/2014/main" id="{0F94EE51-DC9B-F981-3F78-861DB10DD5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03E167-2B8E-CAD5-6085-7D7623BA9F94}"/>
              </a:ext>
            </a:extLst>
          </p:cNvPr>
          <p:cNvSpPr>
            <a:spLocks noGrp="1"/>
          </p:cNvSpPr>
          <p:nvPr>
            <p:ph type="sldNum" sz="quarter" idx="12"/>
          </p:nvPr>
        </p:nvSpPr>
        <p:spPr/>
        <p:txBody>
          <a:bodyPr/>
          <a:lstStyle/>
          <a:p>
            <a:fld id="{7A0C0537-F498-43FC-8FA0-1BEC4434F312}" type="slidenum">
              <a:rPr lang="en-US" smtClean="0"/>
              <a:t>‹#›</a:t>
            </a:fld>
            <a:endParaRPr lang="en-US"/>
          </a:p>
        </p:txBody>
      </p:sp>
    </p:spTree>
    <p:extLst>
      <p:ext uri="{BB962C8B-B14F-4D97-AF65-F5344CB8AC3E}">
        <p14:creationId xmlns:p14="http://schemas.microsoft.com/office/powerpoint/2010/main" val="2021725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A4BB8-5D8E-08D8-A9AB-4F399A8A7F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A4733FA-4D68-4372-4B58-4EEF0B1390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1FE05D-F425-4807-89D0-87FCC65FD15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AB5C371-FA6B-3FF6-4524-8DDC56756E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94EB897-923A-FCFD-7C41-BC3BEEEBB0F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2EF901A-10EE-A053-24F5-E96EBF760C3B}"/>
              </a:ext>
            </a:extLst>
          </p:cNvPr>
          <p:cNvSpPr>
            <a:spLocks noGrp="1"/>
          </p:cNvSpPr>
          <p:nvPr>
            <p:ph type="dt" sz="half" idx="10"/>
          </p:nvPr>
        </p:nvSpPr>
        <p:spPr/>
        <p:txBody>
          <a:bodyPr/>
          <a:lstStyle/>
          <a:p>
            <a:fld id="{F062E1AC-8F7B-4178-937B-47A069859C06}" type="datetimeFigureOut">
              <a:rPr lang="en-US" smtClean="0"/>
              <a:t>11/6/2025</a:t>
            </a:fld>
            <a:endParaRPr lang="en-US"/>
          </a:p>
        </p:txBody>
      </p:sp>
      <p:sp>
        <p:nvSpPr>
          <p:cNvPr id="8" name="Footer Placeholder 7">
            <a:extLst>
              <a:ext uri="{FF2B5EF4-FFF2-40B4-BE49-F238E27FC236}">
                <a16:creationId xmlns:a16="http://schemas.microsoft.com/office/drawing/2014/main" id="{3408330F-B608-7B97-BDB0-E76EFA17E2A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9BF28FF-AE60-C0E5-9EFF-66CDE880FF7B}"/>
              </a:ext>
            </a:extLst>
          </p:cNvPr>
          <p:cNvSpPr>
            <a:spLocks noGrp="1"/>
          </p:cNvSpPr>
          <p:nvPr>
            <p:ph type="sldNum" sz="quarter" idx="12"/>
          </p:nvPr>
        </p:nvSpPr>
        <p:spPr/>
        <p:txBody>
          <a:bodyPr/>
          <a:lstStyle/>
          <a:p>
            <a:fld id="{7A0C0537-F498-43FC-8FA0-1BEC4434F312}" type="slidenum">
              <a:rPr lang="en-US" smtClean="0"/>
              <a:t>‹#›</a:t>
            </a:fld>
            <a:endParaRPr lang="en-US"/>
          </a:p>
        </p:txBody>
      </p:sp>
    </p:spTree>
    <p:extLst>
      <p:ext uri="{BB962C8B-B14F-4D97-AF65-F5344CB8AC3E}">
        <p14:creationId xmlns:p14="http://schemas.microsoft.com/office/powerpoint/2010/main" val="2083953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68216-9CAF-AA98-CEB0-F9658271440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234CE1E-E80C-78EE-3126-E20ACEA14C12}"/>
              </a:ext>
            </a:extLst>
          </p:cNvPr>
          <p:cNvSpPr>
            <a:spLocks noGrp="1"/>
          </p:cNvSpPr>
          <p:nvPr>
            <p:ph type="dt" sz="half" idx="10"/>
          </p:nvPr>
        </p:nvSpPr>
        <p:spPr/>
        <p:txBody>
          <a:bodyPr/>
          <a:lstStyle/>
          <a:p>
            <a:fld id="{F062E1AC-8F7B-4178-937B-47A069859C06}" type="datetimeFigureOut">
              <a:rPr lang="en-US" smtClean="0"/>
              <a:t>11/6/2025</a:t>
            </a:fld>
            <a:endParaRPr lang="en-US"/>
          </a:p>
        </p:txBody>
      </p:sp>
      <p:sp>
        <p:nvSpPr>
          <p:cNvPr id="4" name="Footer Placeholder 3">
            <a:extLst>
              <a:ext uri="{FF2B5EF4-FFF2-40B4-BE49-F238E27FC236}">
                <a16:creationId xmlns:a16="http://schemas.microsoft.com/office/drawing/2014/main" id="{C02A9CD6-98A7-0DF4-8422-B3B904A775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06BFBB1-7883-DE3D-8599-F689A6BBCCF3}"/>
              </a:ext>
            </a:extLst>
          </p:cNvPr>
          <p:cNvSpPr>
            <a:spLocks noGrp="1"/>
          </p:cNvSpPr>
          <p:nvPr>
            <p:ph type="sldNum" sz="quarter" idx="12"/>
          </p:nvPr>
        </p:nvSpPr>
        <p:spPr/>
        <p:txBody>
          <a:bodyPr/>
          <a:lstStyle/>
          <a:p>
            <a:fld id="{7A0C0537-F498-43FC-8FA0-1BEC4434F312}" type="slidenum">
              <a:rPr lang="en-US" smtClean="0"/>
              <a:t>‹#›</a:t>
            </a:fld>
            <a:endParaRPr lang="en-US"/>
          </a:p>
        </p:txBody>
      </p:sp>
    </p:spTree>
    <p:extLst>
      <p:ext uri="{BB962C8B-B14F-4D97-AF65-F5344CB8AC3E}">
        <p14:creationId xmlns:p14="http://schemas.microsoft.com/office/powerpoint/2010/main" val="2627278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6C837F-8D3D-B259-0CD5-DF1ED5FE56C0}"/>
              </a:ext>
            </a:extLst>
          </p:cNvPr>
          <p:cNvSpPr>
            <a:spLocks noGrp="1"/>
          </p:cNvSpPr>
          <p:nvPr>
            <p:ph type="dt" sz="half" idx="10"/>
          </p:nvPr>
        </p:nvSpPr>
        <p:spPr/>
        <p:txBody>
          <a:bodyPr/>
          <a:lstStyle/>
          <a:p>
            <a:fld id="{F062E1AC-8F7B-4178-937B-47A069859C06}" type="datetimeFigureOut">
              <a:rPr lang="en-US" smtClean="0"/>
              <a:t>11/6/2025</a:t>
            </a:fld>
            <a:endParaRPr lang="en-US"/>
          </a:p>
        </p:txBody>
      </p:sp>
      <p:sp>
        <p:nvSpPr>
          <p:cNvPr id="3" name="Footer Placeholder 2">
            <a:extLst>
              <a:ext uri="{FF2B5EF4-FFF2-40B4-BE49-F238E27FC236}">
                <a16:creationId xmlns:a16="http://schemas.microsoft.com/office/drawing/2014/main" id="{60795B10-D203-0C40-E57D-9EF96CFB889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F9CECE2-9658-E03E-C4BA-84BD3BACE10A}"/>
              </a:ext>
            </a:extLst>
          </p:cNvPr>
          <p:cNvSpPr>
            <a:spLocks noGrp="1"/>
          </p:cNvSpPr>
          <p:nvPr>
            <p:ph type="sldNum" sz="quarter" idx="12"/>
          </p:nvPr>
        </p:nvSpPr>
        <p:spPr/>
        <p:txBody>
          <a:bodyPr/>
          <a:lstStyle/>
          <a:p>
            <a:fld id="{7A0C0537-F498-43FC-8FA0-1BEC4434F312}" type="slidenum">
              <a:rPr lang="en-US" smtClean="0"/>
              <a:t>‹#›</a:t>
            </a:fld>
            <a:endParaRPr lang="en-US"/>
          </a:p>
        </p:txBody>
      </p:sp>
    </p:spTree>
    <p:extLst>
      <p:ext uri="{BB962C8B-B14F-4D97-AF65-F5344CB8AC3E}">
        <p14:creationId xmlns:p14="http://schemas.microsoft.com/office/powerpoint/2010/main" val="2553452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55811-7DF5-4FC5-672B-C69AD8C77E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7584A9-D445-5C2E-326C-D2969298DC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B00774D-A1B6-0B4D-F360-762F9DB72A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454DD0-4343-E07A-51DE-F88247076D1A}"/>
              </a:ext>
            </a:extLst>
          </p:cNvPr>
          <p:cNvSpPr>
            <a:spLocks noGrp="1"/>
          </p:cNvSpPr>
          <p:nvPr>
            <p:ph type="dt" sz="half" idx="10"/>
          </p:nvPr>
        </p:nvSpPr>
        <p:spPr/>
        <p:txBody>
          <a:bodyPr/>
          <a:lstStyle/>
          <a:p>
            <a:fld id="{F062E1AC-8F7B-4178-937B-47A069859C06}" type="datetimeFigureOut">
              <a:rPr lang="en-US" smtClean="0"/>
              <a:t>11/6/2025</a:t>
            </a:fld>
            <a:endParaRPr lang="en-US"/>
          </a:p>
        </p:txBody>
      </p:sp>
      <p:sp>
        <p:nvSpPr>
          <p:cNvPr id="6" name="Footer Placeholder 5">
            <a:extLst>
              <a:ext uri="{FF2B5EF4-FFF2-40B4-BE49-F238E27FC236}">
                <a16:creationId xmlns:a16="http://schemas.microsoft.com/office/drawing/2014/main" id="{3AD3AFEA-CB36-2DCA-63B5-025EBBBE2E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F080B9-A2C6-3DE0-1378-ACA5E9BF2149}"/>
              </a:ext>
            </a:extLst>
          </p:cNvPr>
          <p:cNvSpPr>
            <a:spLocks noGrp="1"/>
          </p:cNvSpPr>
          <p:nvPr>
            <p:ph type="sldNum" sz="quarter" idx="12"/>
          </p:nvPr>
        </p:nvSpPr>
        <p:spPr/>
        <p:txBody>
          <a:bodyPr/>
          <a:lstStyle/>
          <a:p>
            <a:fld id="{7A0C0537-F498-43FC-8FA0-1BEC4434F312}" type="slidenum">
              <a:rPr lang="en-US" smtClean="0"/>
              <a:t>‹#›</a:t>
            </a:fld>
            <a:endParaRPr lang="en-US"/>
          </a:p>
        </p:txBody>
      </p:sp>
    </p:spTree>
    <p:extLst>
      <p:ext uri="{BB962C8B-B14F-4D97-AF65-F5344CB8AC3E}">
        <p14:creationId xmlns:p14="http://schemas.microsoft.com/office/powerpoint/2010/main" val="269882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C009C-56FF-C71B-09B5-AC4F80FD44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2775A96-E350-FC34-4B8C-3822FFCF6B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1A113A1-596E-4F6D-E258-09900F2327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541AD7-F93A-9DC9-0049-878E69BA5155}"/>
              </a:ext>
            </a:extLst>
          </p:cNvPr>
          <p:cNvSpPr>
            <a:spLocks noGrp="1"/>
          </p:cNvSpPr>
          <p:nvPr>
            <p:ph type="dt" sz="half" idx="10"/>
          </p:nvPr>
        </p:nvSpPr>
        <p:spPr/>
        <p:txBody>
          <a:bodyPr/>
          <a:lstStyle/>
          <a:p>
            <a:fld id="{F062E1AC-8F7B-4178-937B-47A069859C06}" type="datetimeFigureOut">
              <a:rPr lang="en-US" smtClean="0"/>
              <a:t>11/6/2025</a:t>
            </a:fld>
            <a:endParaRPr lang="en-US"/>
          </a:p>
        </p:txBody>
      </p:sp>
      <p:sp>
        <p:nvSpPr>
          <p:cNvPr id="6" name="Footer Placeholder 5">
            <a:extLst>
              <a:ext uri="{FF2B5EF4-FFF2-40B4-BE49-F238E27FC236}">
                <a16:creationId xmlns:a16="http://schemas.microsoft.com/office/drawing/2014/main" id="{44ED74EF-1077-8296-DA81-723B208A81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1EDC72-A80C-4E28-B298-6A74AD992BDE}"/>
              </a:ext>
            </a:extLst>
          </p:cNvPr>
          <p:cNvSpPr>
            <a:spLocks noGrp="1"/>
          </p:cNvSpPr>
          <p:nvPr>
            <p:ph type="sldNum" sz="quarter" idx="12"/>
          </p:nvPr>
        </p:nvSpPr>
        <p:spPr/>
        <p:txBody>
          <a:bodyPr/>
          <a:lstStyle/>
          <a:p>
            <a:fld id="{7A0C0537-F498-43FC-8FA0-1BEC4434F312}" type="slidenum">
              <a:rPr lang="en-US" smtClean="0"/>
              <a:t>‹#›</a:t>
            </a:fld>
            <a:endParaRPr lang="en-US"/>
          </a:p>
        </p:txBody>
      </p:sp>
    </p:spTree>
    <p:extLst>
      <p:ext uri="{BB962C8B-B14F-4D97-AF65-F5344CB8AC3E}">
        <p14:creationId xmlns:p14="http://schemas.microsoft.com/office/powerpoint/2010/main" val="2885457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theme" Target="../theme/theme2.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slideLayout" Target="../slideLayouts/slideLayout2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5FA169-FE69-E334-1E82-3CE46324EA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6628002-E627-60F5-6C1E-07C9BD8FE2F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F7A68A-3F13-7AD1-18BC-6EA5F550F2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062E1AC-8F7B-4178-937B-47A069859C06}" type="datetimeFigureOut">
              <a:rPr lang="en-US" smtClean="0"/>
              <a:t>11/6/2025</a:t>
            </a:fld>
            <a:endParaRPr lang="en-US"/>
          </a:p>
        </p:txBody>
      </p:sp>
      <p:sp>
        <p:nvSpPr>
          <p:cNvPr id="5" name="Footer Placeholder 4">
            <a:extLst>
              <a:ext uri="{FF2B5EF4-FFF2-40B4-BE49-F238E27FC236}">
                <a16:creationId xmlns:a16="http://schemas.microsoft.com/office/drawing/2014/main" id="{A1C78790-3CDC-62B8-AAEC-B24DAB302D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87FF451-0EF5-2A4E-303A-86E45796A5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A0C0537-F498-43FC-8FA0-1BEC4434F312}" type="slidenum">
              <a:rPr lang="en-US" smtClean="0"/>
              <a:t>‹#›</a:t>
            </a:fld>
            <a:endParaRPr lang="en-US"/>
          </a:p>
        </p:txBody>
      </p:sp>
    </p:spTree>
    <p:extLst>
      <p:ext uri="{BB962C8B-B14F-4D97-AF65-F5344CB8AC3E}">
        <p14:creationId xmlns:p14="http://schemas.microsoft.com/office/powerpoint/2010/main" val="11565902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2CB922-E768-46F1-A7CF-DDF884BF69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D1AF426-A223-45B5-AD02-85CC44080F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679D0A-EC5F-4369-8D9B-6A8ED6F22B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DAA51F-3535-42D5-A865-92A1F1E05A22}" type="datetime1">
              <a:rPr lang="en-US" smtClean="0"/>
              <a:t>11/6/2025</a:t>
            </a:fld>
            <a:endParaRPr lang="en-US"/>
          </a:p>
        </p:txBody>
      </p:sp>
      <p:sp>
        <p:nvSpPr>
          <p:cNvPr id="5" name="Footer Placeholder 4">
            <a:extLst>
              <a:ext uri="{FF2B5EF4-FFF2-40B4-BE49-F238E27FC236}">
                <a16:creationId xmlns:a16="http://schemas.microsoft.com/office/drawing/2014/main" id="{FDEFFF21-2370-4661-9145-E4183D49F8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9907724-4552-4E63-9BF0-DF44C25F06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1E1F41-FCF1-4AE0-A130-B4FD53F3B41B}" type="slidenum">
              <a:rPr lang="en-US" smtClean="0"/>
              <a:t>‹#›</a:t>
            </a:fld>
            <a:endParaRPr lang="en-US"/>
          </a:p>
        </p:txBody>
      </p:sp>
    </p:spTree>
    <p:extLst>
      <p:ext uri="{BB962C8B-B14F-4D97-AF65-F5344CB8AC3E}">
        <p14:creationId xmlns:p14="http://schemas.microsoft.com/office/powerpoint/2010/main" val="608861586"/>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 id="2147483678"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1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3.xml"/><Relationship Id="rId6" Type="http://schemas.openxmlformats.org/officeDocument/2006/relationships/image" Target="../media/image5.png"/><Relationship Id="rId5" Type="http://schemas.microsoft.com/office/2007/relationships/hdphoto" Target="../media/hdphoto1.wdp"/><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3" Type="http://schemas.openxmlformats.org/officeDocument/2006/relationships/hyperlink" Target="https://www.mass.gov/the-open-meeting-law" TargetMode="External"/><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s://malegislature.gov/Laws/SessionLaws/Acts/2015/Chapter123" TargetMode="Externa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1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62F4F9-7380-DD0F-C720-94BF8FA48A9E}"/>
            </a:ext>
          </a:extLst>
        </p:cNvPr>
        <p:cNvGrpSpPr/>
        <p:nvPr/>
      </p:nvGrpSpPr>
      <p:grpSpPr>
        <a:xfrm>
          <a:off x="0" y="0"/>
          <a:ext cx="0" cy="0"/>
          <a:chOff x="0" y="0"/>
          <a:chExt cx="0" cy="0"/>
        </a:xfrm>
      </p:grpSpPr>
      <p:sp>
        <p:nvSpPr>
          <p:cNvPr id="5" name="Title 2">
            <a:extLst>
              <a:ext uri="{FF2B5EF4-FFF2-40B4-BE49-F238E27FC236}">
                <a16:creationId xmlns:a16="http://schemas.microsoft.com/office/drawing/2014/main" id="{84F51C81-5001-9F6B-EA6C-F2DBD187D3D2}"/>
              </a:ext>
            </a:extLst>
          </p:cNvPr>
          <p:cNvSpPr txBox="1">
            <a:spLocks noGrp="1"/>
          </p:cNvSpPr>
          <p:nvPr>
            <p:ph type="title" idx="4294967295"/>
          </p:nvPr>
        </p:nvSpPr>
        <p:spPr>
          <a:xfrm>
            <a:off x="1787844" y="2661249"/>
            <a:ext cx="8613473" cy="152400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dirty="0">
                <a:ln>
                  <a:noFill/>
                </a:ln>
                <a:solidFill>
                  <a:schemeClr val="bg1"/>
                </a:solidFill>
                <a:effectLst/>
                <a:uLnTx/>
                <a:uFillTx/>
                <a:latin typeface="Calibri"/>
                <a:ea typeface="Arial" charset="0"/>
                <a:cs typeface="Arial"/>
              </a:rPr>
              <a:t>Spinal Cord Injury (SCI) Advisory Board meeting</a:t>
            </a:r>
            <a:endParaRPr kumimoji="0" lang="en-US" sz="5000" b="1" i="0" u="none" strike="noStrike" kern="1200" cap="all" spc="0" normalizeH="0" baseline="0" noProof="0" dirty="0">
              <a:ln>
                <a:noFill/>
              </a:ln>
              <a:solidFill>
                <a:schemeClr val="bg1"/>
              </a:solidFill>
              <a:effectLst/>
              <a:uLnTx/>
              <a:uFillTx/>
              <a:latin typeface="Calibri"/>
              <a:ea typeface="Arial" charset="0"/>
              <a:cs typeface="Arial" charset="0"/>
            </a:endParaRPr>
          </a:p>
        </p:txBody>
      </p:sp>
      <p:sp>
        <p:nvSpPr>
          <p:cNvPr id="6" name="Subtitle 3">
            <a:extLst>
              <a:ext uri="{FF2B5EF4-FFF2-40B4-BE49-F238E27FC236}">
                <a16:creationId xmlns:a16="http://schemas.microsoft.com/office/drawing/2014/main" id="{CCD6C9AD-2A22-6AE0-A2A5-6403C3F821B9}"/>
              </a:ext>
            </a:extLst>
          </p:cNvPr>
          <p:cNvSpPr txBox="1">
            <a:spLocks/>
          </p:cNvSpPr>
          <p:nvPr/>
        </p:nvSpPr>
        <p:spPr>
          <a:xfrm>
            <a:off x="522633" y="5050364"/>
            <a:ext cx="6696618" cy="961504"/>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defRPr/>
            </a:pPr>
            <a:r>
              <a:rPr lang="en-US" dirty="0">
                <a:latin typeface="Calibri"/>
                <a:cs typeface="Arial"/>
              </a:rPr>
              <a:t>February 6, 2025</a:t>
            </a:r>
          </a:p>
          <a:p>
            <a:pPr>
              <a:defRPr/>
            </a:pPr>
            <a:r>
              <a:rPr lang="en-US" dirty="0">
                <a:latin typeface="Calibri"/>
                <a:cs typeface="Arial"/>
              </a:rPr>
              <a:t>1 p.m. - 2 p.m.</a:t>
            </a:r>
          </a:p>
        </p:txBody>
      </p:sp>
    </p:spTree>
    <p:extLst>
      <p:ext uri="{BB962C8B-B14F-4D97-AF65-F5344CB8AC3E}">
        <p14:creationId xmlns:p14="http://schemas.microsoft.com/office/powerpoint/2010/main" val="3934636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8C538-1175-FA25-FD20-ECB1FFE12F07}"/>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84FD0B7D-2418-7101-337E-40089D111D9B}"/>
              </a:ext>
            </a:extLst>
          </p:cNvPr>
          <p:cNvSpPr>
            <a:spLocks noGrp="1"/>
          </p:cNvSpPr>
          <p:nvPr>
            <p:ph type="title" idx="4294967295"/>
          </p:nvPr>
        </p:nvSpPr>
        <p:spPr>
          <a:xfrm>
            <a:off x="390525" y="73025"/>
            <a:ext cx="11887200" cy="823913"/>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800" b="1" i="0" u="none" strike="noStrike" kern="1200" cap="none" spc="0" normalizeH="0" baseline="0" noProof="0" dirty="0">
                <a:ln>
                  <a:noFill/>
                </a:ln>
                <a:solidFill>
                  <a:schemeClr val="bg1"/>
                </a:solidFill>
                <a:effectLst/>
                <a:uLnTx/>
                <a:uFillTx/>
                <a:latin typeface="+mn-lt"/>
                <a:ea typeface="+mn-ea"/>
                <a:cs typeface="Arial" charset="0"/>
              </a:rPr>
              <a:t>Potential RFI Questions for FRF</a:t>
            </a:r>
          </a:p>
        </p:txBody>
      </p:sp>
      <p:sp>
        <p:nvSpPr>
          <p:cNvPr id="9" name="TextBox 8">
            <a:extLst>
              <a:ext uri="{FF2B5EF4-FFF2-40B4-BE49-F238E27FC236}">
                <a16:creationId xmlns:a16="http://schemas.microsoft.com/office/drawing/2014/main" id="{26069926-44B5-65B4-FC1A-8EDA579833C3}"/>
              </a:ext>
            </a:extLst>
          </p:cNvPr>
          <p:cNvSpPr txBox="1"/>
          <p:nvPr/>
        </p:nvSpPr>
        <p:spPr>
          <a:xfrm>
            <a:off x="391007" y="1450952"/>
            <a:ext cx="11035146" cy="4154984"/>
          </a:xfrm>
          <a:prstGeom prst="rect">
            <a:avLst/>
          </a:prstGeom>
          <a:noFill/>
        </p:spPr>
        <p:txBody>
          <a:bodyPr wrap="square">
            <a:spAutoFit/>
          </a:bodyPr>
          <a:lstStyle/>
          <a:p>
            <a:pPr marL="342900" indent="-342900">
              <a:buFont typeface="+mj-lt"/>
              <a:buAutoNum type="arabicPeriod"/>
            </a:pPr>
            <a:r>
              <a:rPr lang="en-US" sz="2400" dirty="0"/>
              <a:t>What are your best practices for promoting equity in spinal cord injury research?</a:t>
            </a:r>
          </a:p>
          <a:p>
            <a:pPr marL="342900" indent="-342900">
              <a:buFont typeface="+mj-lt"/>
              <a:buAutoNum type="arabicPeriod"/>
            </a:pPr>
            <a:r>
              <a:rPr lang="en-US" sz="2400" dirty="0"/>
              <a:t>What are the most important strategies to build and </a:t>
            </a:r>
          </a:p>
          <a:p>
            <a:pPr marL="342900" indent="-342900">
              <a:buFont typeface="+mj-lt"/>
              <a:buAutoNum type="arabicPeriod"/>
            </a:pPr>
            <a:r>
              <a:rPr lang="en-US" sz="2400" dirty="0"/>
              <a:t>Improve sustainable spinal cord injury research?</a:t>
            </a:r>
          </a:p>
          <a:p>
            <a:pPr marL="342900" indent="-342900">
              <a:buFont typeface="+mj-lt"/>
              <a:buAutoNum type="arabicPeriod"/>
            </a:pPr>
            <a:r>
              <a:rPr lang="en-US" sz="2400" dirty="0"/>
              <a:t>What are the challenges to research progress for spinal cord injuries and how can they be addressed through this research?</a:t>
            </a:r>
          </a:p>
          <a:p>
            <a:pPr marL="342900" indent="-342900">
              <a:buFont typeface="+mj-lt"/>
              <a:buAutoNum type="arabicPeriod"/>
            </a:pPr>
            <a:r>
              <a:rPr lang="en-US" sz="2400" dirty="0"/>
              <a:t>What are the most impactful research opportunities for addressing spinal cord injuries?</a:t>
            </a:r>
          </a:p>
          <a:p>
            <a:pPr marL="342900" indent="-342900">
              <a:buFont typeface="+mj-lt"/>
              <a:buAutoNum type="arabicPeriod"/>
            </a:pPr>
            <a:r>
              <a:rPr lang="en-US" sz="2400" dirty="0"/>
              <a:t>What are the most impactful social determinants of health that affect spinal cord injury patients?</a:t>
            </a:r>
          </a:p>
          <a:p>
            <a:pPr marL="342900" indent="-342900">
              <a:buFont typeface="+mj-lt"/>
              <a:buAutoNum type="arabicPeriod"/>
            </a:pPr>
            <a:r>
              <a:rPr lang="en-US" sz="2400" dirty="0"/>
              <a:t>How can this funding help address these factors to improve health outcomes for spinal cord injury patients. </a:t>
            </a:r>
          </a:p>
        </p:txBody>
      </p:sp>
    </p:spTree>
    <p:extLst>
      <p:ext uri="{BB962C8B-B14F-4D97-AF65-F5344CB8AC3E}">
        <p14:creationId xmlns:p14="http://schemas.microsoft.com/office/powerpoint/2010/main" val="742715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2EDE987-4238-6773-B539-ABAA454D2340}"/>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608F908-DD13-A89A-506A-192DCF314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99CB718-EFEB-3E92-6C16-D7B02803B145}"/>
              </a:ext>
            </a:extLst>
          </p:cNvPr>
          <p:cNvSpPr txBox="1">
            <a:spLocks noGrp="1"/>
          </p:cNvSpPr>
          <p:nvPr>
            <p:ph type="title" idx="4294967295"/>
          </p:nvPr>
        </p:nvSpPr>
        <p:spPr>
          <a:xfrm>
            <a:off x="841248" y="1309403"/>
            <a:ext cx="10506455" cy="2967208"/>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914400" rtl="0" eaLnBrk="1" fontAlgn="auto" latinLnBrk="0" hangingPunct="1">
              <a:lnSpc>
                <a:spcPct val="90000"/>
              </a:lnSpc>
              <a:spcBef>
                <a:spcPct val="0"/>
              </a:spcBef>
              <a:spcAft>
                <a:spcPts val="60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Reviewers of Application  </a:t>
            </a:r>
            <a:endParaRPr kumimoji="0" lang="en-US" sz="1000" b="0" i="0" u="none" strike="noStrike" kern="1200" cap="none" spc="0" normalizeH="0" baseline="0" noProof="0" dirty="0">
              <a:ln>
                <a:noFill/>
              </a:ln>
              <a:solidFill>
                <a:srgbClr val="002060"/>
              </a:solidFill>
              <a:effectLst/>
              <a:uLnTx/>
              <a:uFillTx/>
              <a:latin typeface="Aptos" panose="020B0004020202020204" pitchFamily="34" charset="0"/>
              <a:ea typeface="+mn-ea"/>
              <a:cs typeface="Calibri"/>
            </a:endParaRPr>
          </a:p>
        </p:txBody>
      </p:sp>
      <p:sp>
        <p:nvSpPr>
          <p:cNvPr id="9" name="Rectangle 8">
            <a:extLst>
              <a:ext uri="{FF2B5EF4-FFF2-40B4-BE49-F238E27FC236}">
                <a16:creationId xmlns:a16="http://schemas.microsoft.com/office/drawing/2014/main" id="{56B0C9ED-6D1E-ED7A-894B-5E271558A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4331166"/>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26E2C413-0286-DD15-C43D-F565380826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346882" y="2348839"/>
            <a:ext cx="54864" cy="394677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id="{D7097A64-0B1A-312D-FBF3-274906075445}"/>
              </a:ext>
              <a:ext uri="{C183D7F6-B498-43B3-948B-1728B52AA6E4}">
                <adec:decorative xmlns:adec="http://schemas.microsoft.com/office/drawing/2017/decorative" val="1"/>
              </a:ext>
            </a:extLst>
          </p:cNvPr>
          <p:cNvSpPr/>
          <p:nvPr/>
        </p:nvSpPr>
        <p:spPr>
          <a:xfrm>
            <a:off x="7400924" y="4294796"/>
            <a:ext cx="3943730" cy="546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84088FC2-3E2B-E24F-280F-78D9AB2C183E}"/>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srgbClr val="464646">
                    <a:lumMod val="40000"/>
                    <a:lumOff val="60000"/>
                  </a:srgbClr>
                </a:solidFill>
                <a:effectLst/>
                <a:uLnTx/>
                <a:uFillTx/>
                <a:latin typeface="Calibri" panose="020F0502020204030204"/>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srgbClr val="464646">
                  <a:lumMod val="40000"/>
                  <a:lumOff val="60000"/>
                </a:srgbClr>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986458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209EB4-A620-53FC-2DB3-F54763824B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F8F226-B5CB-7BC5-299A-2B06D95CC2E8}"/>
              </a:ext>
            </a:extLst>
          </p:cNvPr>
          <p:cNvSpPr>
            <a:spLocks noGrp="1"/>
          </p:cNvSpPr>
          <p:nvPr>
            <p:ph type="title" idx="4294967295"/>
          </p:nvPr>
        </p:nvSpPr>
        <p:spPr>
          <a:xfrm>
            <a:off x="838199" y="91857"/>
            <a:ext cx="10515600" cy="885606"/>
          </a:xfrm>
        </p:spPr>
        <p:txBody>
          <a:bodyPr/>
          <a:lstStyle/>
          <a:p>
            <a:r>
              <a:rPr lang="en-US" dirty="0"/>
              <a:t>Next steps</a:t>
            </a:r>
          </a:p>
        </p:txBody>
      </p:sp>
      <p:graphicFrame>
        <p:nvGraphicFramePr>
          <p:cNvPr id="11" name="TextBox 8" descr="Next steps slide. Scheduling future advisory board meetings, timeline for procurement, questions and comments.">
            <a:extLst>
              <a:ext uri="{FF2B5EF4-FFF2-40B4-BE49-F238E27FC236}">
                <a16:creationId xmlns:a16="http://schemas.microsoft.com/office/drawing/2014/main" id="{3637D7B8-9529-792D-0C51-222B6988ACAC}"/>
              </a:ext>
            </a:extLst>
          </p:cNvPr>
          <p:cNvGraphicFramePr/>
          <p:nvPr>
            <p:extLst>
              <p:ext uri="{D42A27DB-BD31-4B8C-83A1-F6EECF244321}">
                <p14:modId xmlns:p14="http://schemas.microsoft.com/office/powerpoint/2010/main" val="340781054"/>
              </p:ext>
            </p:extLst>
          </p:nvPr>
        </p:nvGraphicFramePr>
        <p:xfrm>
          <a:off x="1470121" y="1987971"/>
          <a:ext cx="9251757" cy="30898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003779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EDFA04CF-D75F-3943-9EFA-360D70C3767B}"/>
              </a:ext>
            </a:extLst>
          </p:cNvPr>
          <p:cNvSpPr txBox="1">
            <a:spLocks noGrp="1"/>
          </p:cNvSpPr>
          <p:nvPr>
            <p:ph type="title" idx="4294967295"/>
          </p:nvPr>
        </p:nvSpPr>
        <p:spPr>
          <a:xfrm>
            <a:off x="2142581" y="1711115"/>
            <a:ext cx="8153399" cy="76200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dirty="0">
                <a:ln>
                  <a:noFill/>
                </a:ln>
                <a:solidFill>
                  <a:schemeClr val="bg1"/>
                </a:solidFill>
                <a:effectLst/>
                <a:uLnTx/>
                <a:uFillTx/>
                <a:latin typeface="Calibri"/>
                <a:ea typeface="Arial" charset="0"/>
                <a:cs typeface="Arial"/>
              </a:rPr>
              <a:t>Thank You!</a:t>
            </a:r>
          </a:p>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US" sz="5000" b="1" i="0" u="none" strike="noStrike" kern="1200" cap="none" spc="0" normalizeH="0" baseline="0" noProof="0" dirty="0">
              <a:ln>
                <a:noFill/>
              </a:ln>
              <a:solidFill>
                <a:schemeClr val="bg1"/>
              </a:solidFill>
              <a:effectLst/>
              <a:uLnTx/>
              <a:uFillTx/>
              <a:latin typeface="Calibri"/>
              <a:ea typeface="Arial" charset="0"/>
              <a:cs typeface="Arial"/>
            </a:endParaRPr>
          </a:p>
        </p:txBody>
      </p:sp>
      <p:sp>
        <p:nvSpPr>
          <p:cNvPr id="7" name="Subtitle 3">
            <a:extLst>
              <a:ext uri="{FF2B5EF4-FFF2-40B4-BE49-F238E27FC236}">
                <a16:creationId xmlns:a16="http://schemas.microsoft.com/office/drawing/2014/main" id="{CF36D0A7-E07E-AB45-BEA0-C85714AD03F4}"/>
              </a:ext>
            </a:extLst>
          </p:cNvPr>
          <p:cNvSpPr txBox="1">
            <a:spLocks/>
          </p:cNvSpPr>
          <p:nvPr/>
        </p:nvSpPr>
        <p:spPr>
          <a:xfrm>
            <a:off x="3576199" y="4161868"/>
            <a:ext cx="5390072" cy="2124633"/>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lgn="ctr">
              <a:spcBef>
                <a:spcPts val="0"/>
              </a:spcBef>
              <a:defRPr/>
            </a:pPr>
            <a:r>
              <a:rPr lang="en-US" altLang="en-US" dirty="0">
                <a:latin typeface="Calibri"/>
                <a:cs typeface="Arial"/>
              </a:rPr>
              <a:t>Julia Lane</a:t>
            </a:r>
            <a:endParaRPr lang="en-US" altLang="en-US" sz="2400" b="0" i="0" u="none" strike="noStrike" kern="1200" cap="none" spc="0" normalizeH="0" baseline="0" noProof="0" dirty="0">
              <a:ln>
                <a:noFill/>
              </a:ln>
              <a:solidFill>
                <a:sysClr val="window" lastClr="FFFFFF"/>
              </a:solidFill>
              <a:effectLst/>
              <a:uLnTx/>
              <a:uFillTx/>
              <a:latin typeface="Calibri"/>
            </a:endParaRPr>
          </a:p>
          <a:p>
            <a:pPr marL="0" marR="0" lvl="0" indent="0" algn="ctr" defTabSz="914400" rtl="0" eaLnBrk="1" fontAlgn="auto" latinLnBrk="0" hangingPunct="1">
              <a:spcBef>
                <a:spcPts val="0"/>
              </a:spcBef>
              <a:spcAft>
                <a:spcPts val="0"/>
              </a:spcAft>
              <a:buClr>
                <a:srgbClr val="CB1F54"/>
              </a:buClr>
              <a:buSzTx/>
              <a:buFont typeface="Arial"/>
              <a:buNone/>
              <a:tabLst/>
              <a:defRPr/>
            </a:pPr>
            <a:r>
              <a:rPr lang="en-US" altLang="en-US" dirty="0" err="1">
                <a:latin typeface="Calibri"/>
                <a:cs typeface="Arial"/>
              </a:rPr>
              <a:t>Julia.Lane</a:t>
            </a:r>
            <a:r>
              <a:rPr kumimoji="0" lang="en-US" altLang="en-US" sz="2400" b="0" i="0" u="none" strike="noStrike" kern="1200" cap="none" spc="0" normalizeH="0" baseline="0" noProof="0" dirty="0">
                <a:ln>
                  <a:noFill/>
                </a:ln>
                <a:effectLst/>
                <a:uLnTx/>
                <a:uFillTx/>
                <a:latin typeface="Calibri"/>
                <a:cs typeface="Arial"/>
              </a:rPr>
              <a:t>@</a:t>
            </a:r>
            <a:r>
              <a:rPr lang="en-US" altLang="en-US" dirty="0">
                <a:latin typeface="Calibri"/>
                <a:cs typeface="Arial"/>
              </a:rPr>
              <a:t>mass.gov</a:t>
            </a:r>
            <a:endParaRPr lang="en-US" altLang="en-US" sz="2400" b="0" i="0" u="none" strike="noStrike" kern="1200" cap="none" spc="0" normalizeH="0" baseline="0" noProof="0" dirty="0">
              <a:ln>
                <a:noFill/>
              </a:ln>
              <a:effectLst/>
              <a:uLnTx/>
              <a:uFillTx/>
              <a:latin typeface="Calibri"/>
              <a:cs typeface="Arial"/>
            </a:endParaRPr>
          </a:p>
          <a:p>
            <a:pPr algn="ctr">
              <a:spcBef>
                <a:spcPts val="0"/>
              </a:spcBef>
              <a:defRPr/>
            </a:pPr>
            <a:endParaRPr lang="en-US" altLang="en-US" dirty="0">
              <a:latin typeface="Calibri"/>
              <a:cs typeface="Arial"/>
            </a:endParaRPr>
          </a:p>
          <a:p>
            <a:pPr algn="ctr">
              <a:spcBef>
                <a:spcPts val="0"/>
              </a:spcBef>
              <a:defRPr/>
            </a:pPr>
            <a:r>
              <a:rPr lang="en-US" altLang="en-US" dirty="0">
                <a:latin typeface="Calibri"/>
                <a:cs typeface="Arial"/>
              </a:rPr>
              <a:t>Alexandria Papadimoulis</a:t>
            </a:r>
          </a:p>
          <a:p>
            <a:pPr algn="ctr">
              <a:spcBef>
                <a:spcPts val="0"/>
              </a:spcBef>
              <a:defRPr/>
            </a:pPr>
            <a:r>
              <a:rPr lang="en-US" altLang="en-US" dirty="0">
                <a:latin typeface="Calibri"/>
                <a:cs typeface="Arial"/>
              </a:rPr>
              <a:t>Alexandria.Papadimoulis@mass.gov</a:t>
            </a:r>
          </a:p>
        </p:txBody>
      </p:sp>
      <p:sp>
        <p:nvSpPr>
          <p:cNvPr id="8" name="TextBox 7">
            <a:extLst>
              <a:ext uri="{FF2B5EF4-FFF2-40B4-BE49-F238E27FC236}">
                <a16:creationId xmlns:a16="http://schemas.microsoft.com/office/drawing/2014/main" id="{C0884CED-4A21-924E-A60C-30CFB52C0BB2}"/>
              </a:ext>
            </a:extLst>
          </p:cNvPr>
          <p:cNvSpPr txBox="1"/>
          <p:nvPr/>
        </p:nvSpPr>
        <p:spPr>
          <a:xfrm>
            <a:off x="1080813" y="2709012"/>
            <a:ext cx="10276934"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solidFill>
                  <a:schemeClr val="bg1"/>
                </a:solidFill>
                <a:cs typeface="Calibri"/>
              </a:rPr>
              <a:t>For more information about the Spinal Cord Injury </a:t>
            </a:r>
          </a:p>
          <a:p>
            <a:pPr algn="ctr"/>
            <a:r>
              <a:rPr lang="en-US" dirty="0">
                <a:solidFill>
                  <a:schemeClr val="bg1"/>
                </a:solidFill>
                <a:cs typeface="Calibri"/>
              </a:rPr>
              <a:t>visit </a:t>
            </a:r>
            <a:r>
              <a:rPr lang="en-US" dirty="0">
                <a:solidFill>
                  <a:schemeClr val="bg1"/>
                </a:solidFill>
                <a:ea typeface="+mn-lt"/>
                <a:cs typeface="+mn-lt"/>
              </a:rPr>
              <a:t>https://www.mass.gov/spinal-cord-injury</a:t>
            </a:r>
            <a:endParaRPr lang="en-US" dirty="0">
              <a:solidFill>
                <a:schemeClr val="bg1"/>
              </a:solidFill>
              <a:cs typeface="Calibri"/>
            </a:endParaRPr>
          </a:p>
        </p:txBody>
      </p:sp>
    </p:spTree>
    <p:extLst>
      <p:ext uri="{BB962C8B-B14F-4D97-AF65-F5344CB8AC3E}">
        <p14:creationId xmlns:p14="http://schemas.microsoft.com/office/powerpoint/2010/main" val="975860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40A6272-417E-FB42-8600-7CA17B89878A}"/>
              </a:ext>
            </a:extLst>
          </p:cNvPr>
          <p:cNvSpPr txBox="1">
            <a:spLocks noGrp="1"/>
          </p:cNvSpPr>
          <p:nvPr>
            <p:ph type="title" idx="4294967295"/>
          </p:nvPr>
        </p:nvSpPr>
        <p:spPr>
          <a:xfrm>
            <a:off x="425213" y="183197"/>
            <a:ext cx="7086600" cy="67710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332"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schemeClr val="bg1"/>
                </a:solidFill>
                <a:effectLst/>
                <a:uLnTx/>
                <a:uFillTx/>
                <a:latin typeface="+mn-lt"/>
                <a:ea typeface="+mn-ea"/>
                <a:cs typeface="Arial" charset="0"/>
              </a:rPr>
              <a:t>Technical Tips</a:t>
            </a:r>
            <a:endParaRPr kumimoji="0" lang="en-US"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54" name="Footer Placeholder 1">
            <a:extLst>
              <a:ext uri="{FF2B5EF4-FFF2-40B4-BE49-F238E27FC236}">
                <a16:creationId xmlns:a16="http://schemas.microsoft.com/office/drawing/2014/main" id="{A345056F-37CA-FB4C-BA02-E6DE548BF3FD}"/>
              </a:ext>
            </a:extLst>
          </p:cNvPr>
          <p:cNvSpPr>
            <a:spLocks noGrp="1"/>
          </p:cNvSpPr>
          <p:nvPr>
            <p:ph type="ftr" sz="quarter" idx="3"/>
          </p:nvPr>
        </p:nvSpPr>
        <p:spPr>
          <a:xfrm>
            <a:off x="611135" y="6510528"/>
            <a:ext cx="3493276" cy="338328"/>
          </a:xfrm>
        </p:spPr>
        <p:txBody>
          <a:bodyPr/>
          <a:lstStyle/>
          <a:p>
            <a:r>
              <a:rPr lang="en-US" cap="none">
                <a:solidFill>
                  <a:srgbClr val="464646">
                    <a:lumMod val="40000"/>
                    <a:lumOff val="60000"/>
                  </a:srgbClr>
                </a:solidFill>
              </a:rPr>
              <a:t>Massachusetts Department of Public Health       mass.gov/</a:t>
            </a:r>
            <a:r>
              <a:rPr lang="en-US" cap="none" err="1">
                <a:solidFill>
                  <a:srgbClr val="464646">
                    <a:lumMod val="40000"/>
                    <a:lumOff val="60000"/>
                  </a:srgbClr>
                </a:solidFill>
              </a:rPr>
              <a:t>dph</a:t>
            </a:r>
            <a:endParaRPr lang="en-US" cap="none">
              <a:solidFill>
                <a:srgbClr val="464646">
                  <a:lumMod val="40000"/>
                  <a:lumOff val="60000"/>
                </a:srgbClr>
              </a:solidFill>
            </a:endParaRPr>
          </a:p>
        </p:txBody>
      </p:sp>
      <p:sp>
        <p:nvSpPr>
          <p:cNvPr id="55" name="Slide Number Placeholder 2">
            <a:extLst>
              <a:ext uri="{FF2B5EF4-FFF2-40B4-BE49-F238E27FC236}">
                <a16:creationId xmlns:a16="http://schemas.microsoft.com/office/drawing/2014/main" id="{B4AC3403-973D-834E-AD0B-D49B27C7764C}"/>
              </a:ext>
            </a:extLst>
          </p:cNvPr>
          <p:cNvSpPr>
            <a:spLocks noGrp="1"/>
          </p:cNvSpPr>
          <p:nvPr>
            <p:ph type="sldNum" sz="quarter" idx="4"/>
          </p:nvPr>
        </p:nvSpPr>
        <p:spPr>
          <a:xfrm>
            <a:off x="9112691" y="6492880"/>
            <a:ext cx="2736415" cy="365125"/>
          </a:xfrm>
        </p:spPr>
        <p:txBody>
          <a:bodyPr/>
          <a:lstStyle/>
          <a:p>
            <a:fld id="{CA49D0EE-DE7F-324B-A84C-F36708423CDB}" type="slidenum">
              <a:rPr lang="en-US" smtClean="0">
                <a:solidFill>
                  <a:srgbClr val="464646">
                    <a:lumMod val="40000"/>
                    <a:lumOff val="60000"/>
                  </a:srgbClr>
                </a:solidFill>
              </a:rPr>
              <a:pPr/>
              <a:t>2</a:t>
            </a:fld>
            <a:endParaRPr lang="en-US">
              <a:solidFill>
                <a:srgbClr val="464646">
                  <a:lumMod val="40000"/>
                  <a:lumOff val="60000"/>
                </a:srgbClr>
              </a:solidFill>
            </a:endParaRPr>
          </a:p>
        </p:txBody>
      </p:sp>
      <p:grpSp>
        <p:nvGrpSpPr>
          <p:cNvPr id="59" name="Group 58">
            <a:extLst>
              <a:ext uri="{FF2B5EF4-FFF2-40B4-BE49-F238E27FC236}">
                <a16:creationId xmlns:a16="http://schemas.microsoft.com/office/drawing/2014/main" id="{CAF2E0D1-D3FC-4ACE-B0A1-C5D10E418A0B}"/>
              </a:ext>
              <a:ext uri="{C183D7F6-B498-43B3-948B-1728B52AA6E4}">
                <adec:decorative xmlns:adec="http://schemas.microsoft.com/office/drawing/2017/decorative" val="1"/>
              </a:ext>
            </a:extLst>
          </p:cNvPr>
          <p:cNvGrpSpPr/>
          <p:nvPr/>
        </p:nvGrpSpPr>
        <p:grpSpPr>
          <a:xfrm>
            <a:off x="92655" y="5336461"/>
            <a:ext cx="12033400" cy="1097789"/>
            <a:chOff x="91067" y="5592096"/>
            <a:chExt cx="12033400" cy="1097789"/>
          </a:xfrm>
        </p:grpSpPr>
        <p:grpSp>
          <p:nvGrpSpPr>
            <p:cNvPr id="60" name="Group 59">
              <a:extLst>
                <a:ext uri="{FF2B5EF4-FFF2-40B4-BE49-F238E27FC236}">
                  <a16:creationId xmlns:a16="http://schemas.microsoft.com/office/drawing/2014/main" id="{0371ABCD-569B-4E97-99D0-01F0A57ABDAD}"/>
                </a:ext>
              </a:extLst>
            </p:cNvPr>
            <p:cNvGrpSpPr/>
            <p:nvPr/>
          </p:nvGrpSpPr>
          <p:grpSpPr>
            <a:xfrm>
              <a:off x="8477897" y="5592350"/>
              <a:ext cx="3646570" cy="1097280"/>
              <a:chOff x="8560819" y="5227839"/>
              <a:chExt cx="3647520" cy="1111185"/>
            </a:xfrm>
          </p:grpSpPr>
          <p:sp>
            <p:nvSpPr>
              <p:cNvPr id="102" name="Rounded Rectangle 23">
                <a:extLst>
                  <a:ext uri="{FF2B5EF4-FFF2-40B4-BE49-F238E27FC236}">
                    <a16:creationId xmlns:a16="http://schemas.microsoft.com/office/drawing/2014/main" id="{75F80C71-F65D-42D8-BEEC-35216C7B57F2}"/>
                  </a:ext>
                </a:extLst>
              </p:cNvPr>
              <p:cNvSpPr/>
              <p:nvPr/>
            </p:nvSpPr>
            <p:spPr>
              <a:xfrm>
                <a:off x="8560819" y="5227839"/>
                <a:ext cx="3647520" cy="1111185"/>
              </a:xfrm>
              <a:prstGeom prst="roundRect">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063"/>
                <a:endParaRPr lang="en-US" sz="1799">
                  <a:solidFill>
                    <a:prstClr val="white"/>
                  </a:solidFill>
                  <a:latin typeface="Gill Sans MT" panose="020B0502020104020203"/>
                </a:endParaRPr>
              </a:p>
            </p:txBody>
          </p:sp>
          <p:sp>
            <p:nvSpPr>
              <p:cNvPr id="103" name="TextBox 102">
                <a:extLst>
                  <a:ext uri="{FF2B5EF4-FFF2-40B4-BE49-F238E27FC236}">
                    <a16:creationId xmlns:a16="http://schemas.microsoft.com/office/drawing/2014/main" id="{3C532D1F-A8F3-4822-AA2E-16836B56F8DC}"/>
                  </a:ext>
                </a:extLst>
              </p:cNvPr>
              <p:cNvSpPr txBox="1"/>
              <p:nvPr/>
            </p:nvSpPr>
            <p:spPr>
              <a:xfrm>
                <a:off x="9457415" y="5280270"/>
                <a:ext cx="2673635" cy="966198"/>
              </a:xfrm>
              <a:prstGeom prst="rect">
                <a:avLst/>
              </a:prstGeom>
              <a:noFill/>
            </p:spPr>
            <p:txBody>
              <a:bodyPr wrap="square" lIns="0" tIns="0" rIns="0" bIns="0" rtlCol="0" anchor="t">
                <a:spAutoFit/>
              </a:bodyPr>
              <a:lstStyle/>
              <a:p>
                <a:pPr defTabSz="457063"/>
                <a:r>
                  <a:rPr lang="en-US" sz="1600">
                    <a:solidFill>
                      <a:schemeClr val="bg1"/>
                    </a:solidFill>
                    <a:latin typeface="Gill Sans MT" panose="020B0502020104020203"/>
                  </a:rPr>
                  <a:t>For technical support, contact </a:t>
                </a:r>
              </a:p>
              <a:p>
                <a:pPr defTabSz="457063"/>
                <a:r>
                  <a:rPr lang="en-US" sz="1600">
                    <a:solidFill>
                      <a:schemeClr val="bg1"/>
                    </a:solidFill>
                    <a:latin typeface="Gill Sans MT" panose="020B0502020104020203"/>
                  </a:rPr>
                  <a:t>Alexandria </a:t>
                </a:r>
                <a:r>
                  <a:rPr lang="en-US" sz="1600" err="1">
                    <a:solidFill>
                      <a:schemeClr val="bg1"/>
                    </a:solidFill>
                    <a:latin typeface="Gill Sans MT" panose="020B0502020104020203"/>
                  </a:rPr>
                  <a:t>Papadimoulis</a:t>
                </a:r>
                <a:r>
                  <a:rPr lang="en-US" sz="1600">
                    <a:solidFill>
                      <a:schemeClr val="bg1"/>
                    </a:solidFill>
                    <a:latin typeface="Gill Sans MT" panose="020B0502020104020203"/>
                  </a:rPr>
                  <a:t> at</a:t>
                </a:r>
              </a:p>
              <a:p>
                <a:pPr defTabSz="457063"/>
                <a:r>
                  <a:rPr lang="en-US" sz="1400">
                    <a:solidFill>
                      <a:schemeClr val="bg1"/>
                    </a:solidFill>
                    <a:latin typeface="Gill Sans MT" panose="020B0502020104020203"/>
                  </a:rPr>
                  <a:t>Alexandria.Papadimoulis@mass.gov</a:t>
                </a:r>
              </a:p>
              <a:p>
                <a:pPr defTabSz="457063"/>
                <a:r>
                  <a:rPr lang="en-US" sz="1600">
                    <a:solidFill>
                      <a:schemeClr val="bg1"/>
                    </a:solidFill>
                    <a:latin typeface="Gill Sans MT" panose="020B0502020104020203"/>
                  </a:rPr>
                  <a:t>or 781-657-3644. </a:t>
                </a:r>
              </a:p>
            </p:txBody>
          </p:sp>
          <p:pic>
            <p:nvPicPr>
              <p:cNvPr id="104" name="Graphic 103" descr="Gears">
                <a:extLst>
                  <a:ext uri="{FF2B5EF4-FFF2-40B4-BE49-F238E27FC236}">
                    <a16:creationId xmlns:a16="http://schemas.microsoft.com/office/drawing/2014/main" id="{2E941443-27A6-4936-95A5-1A4D3B266F3A}"/>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l="15784" t="8195" r="15038" b="8913"/>
              <a:stretch/>
            </p:blipFill>
            <p:spPr>
              <a:xfrm>
                <a:off x="8651325" y="5346469"/>
                <a:ext cx="686827" cy="766274"/>
              </a:xfrm>
              <a:prstGeom prst="rect">
                <a:avLst/>
              </a:prstGeom>
            </p:spPr>
          </p:pic>
        </p:grpSp>
        <p:grpSp>
          <p:nvGrpSpPr>
            <p:cNvPr id="61" name="Group 60">
              <a:extLst>
                <a:ext uri="{FF2B5EF4-FFF2-40B4-BE49-F238E27FC236}">
                  <a16:creationId xmlns:a16="http://schemas.microsoft.com/office/drawing/2014/main" id="{0F3C7240-CD81-4424-AA85-1BAE31AF952F}"/>
                </a:ext>
              </a:extLst>
            </p:cNvPr>
            <p:cNvGrpSpPr/>
            <p:nvPr/>
          </p:nvGrpSpPr>
          <p:grpSpPr>
            <a:xfrm>
              <a:off x="91067" y="5592096"/>
              <a:ext cx="2908508" cy="1097789"/>
              <a:chOff x="5029201" y="2218530"/>
              <a:chExt cx="2524256" cy="926496"/>
            </a:xfrm>
          </p:grpSpPr>
          <p:sp>
            <p:nvSpPr>
              <p:cNvPr id="99" name="Rounded Rectangle 178">
                <a:extLst>
                  <a:ext uri="{FF2B5EF4-FFF2-40B4-BE49-F238E27FC236}">
                    <a16:creationId xmlns:a16="http://schemas.microsoft.com/office/drawing/2014/main" id="{386E1C4C-782F-4CC6-9BF0-0B01B5C98725}"/>
                  </a:ext>
                </a:extLst>
              </p:cNvPr>
              <p:cNvSpPr/>
              <p:nvPr/>
            </p:nvSpPr>
            <p:spPr>
              <a:xfrm>
                <a:off x="5029201" y="2218530"/>
                <a:ext cx="2524256" cy="926496"/>
              </a:xfrm>
              <a:prstGeom prst="roundRect">
                <a:avLst/>
              </a:prstGeom>
              <a:solidFill>
                <a:srgbClr val="6C84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pic>
            <p:nvPicPr>
              <p:cNvPr id="100" name="Picture 14" descr="Related image">
                <a:extLst>
                  <a:ext uri="{FF2B5EF4-FFF2-40B4-BE49-F238E27FC236}">
                    <a16:creationId xmlns:a16="http://schemas.microsoft.com/office/drawing/2014/main" id="{A33FAA65-83FD-4897-9943-7E78F607060F}"/>
                  </a:ext>
                </a:extLst>
              </p:cNvPr>
              <p:cNvPicPr>
                <a:picLocks noChangeAspect="1" noChangeArrowheads="1"/>
              </p:cNvPicPr>
              <p:nvPr/>
            </p:nvPicPr>
            <p:blipFill rotWithShape="1">
              <a:blip r:embed="rId4" cstate="print">
                <a:duotone>
                  <a:prstClr val="black"/>
                  <a:schemeClr val="bg1">
                    <a:tint val="45000"/>
                    <a:satMod val="400000"/>
                  </a:schemeClr>
                </a:duotone>
                <a:extLst>
                  <a:ext uri="{BEBA8EAE-BF5A-486C-A8C5-ECC9F3942E4B}">
                    <a14:imgProps xmlns:a14="http://schemas.microsoft.com/office/drawing/2010/main">
                      <a14:imgLayer r:embed="rId5">
                        <a14:imgEffect>
                          <a14:brightnessContrast bright="100000"/>
                        </a14:imgEffect>
                      </a14:imgLayer>
                    </a14:imgProps>
                  </a:ext>
                  <a:ext uri="{28A0092B-C50C-407E-A947-70E740481C1C}">
                    <a14:useLocalDpi xmlns:a14="http://schemas.microsoft.com/office/drawing/2010/main" val="0"/>
                  </a:ext>
                </a:extLst>
              </a:blip>
              <a:srcRect l="5511" r="4900"/>
              <a:stretch/>
            </p:blipFill>
            <p:spPr bwMode="auto">
              <a:xfrm>
                <a:off x="5156927" y="2319306"/>
                <a:ext cx="635813" cy="709706"/>
              </a:xfrm>
              <a:prstGeom prst="rect">
                <a:avLst/>
              </a:prstGeom>
              <a:noFill/>
              <a:extLst>
                <a:ext uri="{909E8E84-426E-40DD-AFC4-6F175D3DCCD1}">
                  <a14:hiddenFill xmlns:a14="http://schemas.microsoft.com/office/drawing/2010/main">
                    <a:solidFill>
                      <a:srgbClr val="FFFFFF"/>
                    </a:solidFill>
                  </a14:hiddenFill>
                </a:ext>
              </a:extLst>
            </p:spPr>
          </p:pic>
          <p:sp>
            <p:nvSpPr>
              <p:cNvPr id="101" name="TextBox 100">
                <a:extLst>
                  <a:ext uri="{FF2B5EF4-FFF2-40B4-BE49-F238E27FC236}">
                    <a16:creationId xmlns:a16="http://schemas.microsoft.com/office/drawing/2014/main" id="{44430764-5DEB-4847-8E36-B2520EA822EC}"/>
                  </a:ext>
                </a:extLst>
              </p:cNvPr>
              <p:cNvSpPr txBox="1"/>
              <p:nvPr/>
            </p:nvSpPr>
            <p:spPr>
              <a:xfrm>
                <a:off x="5959754" y="2274226"/>
                <a:ext cx="1544026" cy="831209"/>
              </a:xfrm>
              <a:prstGeom prst="rect">
                <a:avLst/>
              </a:prstGeom>
              <a:noFill/>
            </p:spPr>
            <p:txBody>
              <a:bodyPr wrap="square" lIns="0" tIns="0" rIns="0" bIns="0" rtlCol="0">
                <a:spAutoFit/>
              </a:bodyPr>
              <a:lstStyle/>
              <a:p>
                <a:r>
                  <a:rPr lang="en-US" sz="1600">
                    <a:solidFill>
                      <a:schemeClr val="bg1"/>
                    </a:solidFill>
                  </a:rPr>
                  <a:t>Please </a:t>
                </a:r>
              </a:p>
              <a:p>
                <a:r>
                  <a:rPr lang="en-US" sz="1600" b="1">
                    <a:solidFill>
                      <a:schemeClr val="bg1"/>
                    </a:solidFill>
                  </a:rPr>
                  <a:t>mute your </a:t>
                </a:r>
              </a:p>
              <a:p>
                <a:r>
                  <a:rPr lang="en-US" sz="1600" b="1">
                    <a:solidFill>
                      <a:schemeClr val="bg1"/>
                    </a:solidFill>
                  </a:rPr>
                  <a:t>microphone </a:t>
                </a:r>
              </a:p>
              <a:p>
                <a:r>
                  <a:rPr lang="en-US" sz="1600">
                    <a:solidFill>
                      <a:schemeClr val="bg1"/>
                    </a:solidFill>
                  </a:rPr>
                  <a:t>when not speaking</a:t>
                </a:r>
                <a:r>
                  <a:rPr lang="en-US" sz="1600" b="1">
                    <a:solidFill>
                      <a:schemeClr val="bg1"/>
                    </a:solidFill>
                  </a:rPr>
                  <a:t>.</a:t>
                </a:r>
              </a:p>
            </p:txBody>
          </p:sp>
        </p:grpSp>
        <p:grpSp>
          <p:nvGrpSpPr>
            <p:cNvPr id="64" name="Group 63">
              <a:extLst>
                <a:ext uri="{FF2B5EF4-FFF2-40B4-BE49-F238E27FC236}">
                  <a16:creationId xmlns:a16="http://schemas.microsoft.com/office/drawing/2014/main" id="{7F00B094-A172-4F75-945D-EAFEADAED180}"/>
                </a:ext>
              </a:extLst>
            </p:cNvPr>
            <p:cNvGrpSpPr/>
            <p:nvPr/>
          </p:nvGrpSpPr>
          <p:grpSpPr>
            <a:xfrm>
              <a:off x="3076669" y="5592096"/>
              <a:ext cx="2783910" cy="1097789"/>
              <a:chOff x="7883943" y="2404944"/>
              <a:chExt cx="2784635" cy="1098075"/>
            </a:xfrm>
          </p:grpSpPr>
          <p:sp>
            <p:nvSpPr>
              <p:cNvPr id="94" name="Rounded Rectangle 182">
                <a:extLst>
                  <a:ext uri="{FF2B5EF4-FFF2-40B4-BE49-F238E27FC236}">
                    <a16:creationId xmlns:a16="http://schemas.microsoft.com/office/drawing/2014/main" id="{7CDACF75-D1CB-4E27-8303-7F92B11D2924}"/>
                  </a:ext>
                </a:extLst>
              </p:cNvPr>
              <p:cNvSpPr/>
              <p:nvPr/>
            </p:nvSpPr>
            <p:spPr>
              <a:xfrm>
                <a:off x="7883943" y="2404944"/>
                <a:ext cx="2784635" cy="1098075"/>
              </a:xfrm>
              <a:prstGeom prst="roundRect">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95" name="TextBox 94">
                <a:extLst>
                  <a:ext uri="{FF2B5EF4-FFF2-40B4-BE49-F238E27FC236}">
                    <a16:creationId xmlns:a16="http://schemas.microsoft.com/office/drawing/2014/main" id="{353D0763-5F2D-42EA-BE8A-519E5F25FA29}"/>
                  </a:ext>
                </a:extLst>
              </p:cNvPr>
              <p:cNvSpPr txBox="1"/>
              <p:nvPr/>
            </p:nvSpPr>
            <p:spPr>
              <a:xfrm>
                <a:off x="8962283" y="2444434"/>
                <a:ext cx="1682831" cy="985142"/>
              </a:xfrm>
              <a:prstGeom prst="rect">
                <a:avLst/>
              </a:prstGeom>
              <a:noFill/>
            </p:spPr>
            <p:txBody>
              <a:bodyPr wrap="square" lIns="0" tIns="0" rIns="0" bIns="0" rtlCol="0">
                <a:spAutoFit/>
              </a:bodyPr>
              <a:lstStyle/>
              <a:p>
                <a:r>
                  <a:rPr lang="en-US" sz="1600">
                    <a:solidFill>
                      <a:schemeClr val="bg1"/>
                    </a:solidFill>
                  </a:rPr>
                  <a:t>Please use the </a:t>
                </a:r>
              </a:p>
              <a:p>
                <a:r>
                  <a:rPr lang="en-US" sz="1600" b="1">
                    <a:solidFill>
                      <a:schemeClr val="bg1"/>
                    </a:solidFill>
                  </a:rPr>
                  <a:t>chat window </a:t>
                </a:r>
              </a:p>
              <a:p>
                <a:r>
                  <a:rPr lang="en-US" sz="1600">
                    <a:solidFill>
                      <a:schemeClr val="bg1"/>
                    </a:solidFill>
                  </a:rPr>
                  <a:t>for questions </a:t>
                </a:r>
              </a:p>
              <a:p>
                <a:r>
                  <a:rPr lang="en-US" sz="1600">
                    <a:solidFill>
                      <a:schemeClr val="bg1"/>
                    </a:solidFill>
                  </a:rPr>
                  <a:t>or comments.</a:t>
                </a:r>
              </a:p>
            </p:txBody>
          </p:sp>
          <p:grpSp>
            <p:nvGrpSpPr>
              <p:cNvPr id="96" name="Group 95">
                <a:extLst>
                  <a:ext uri="{FF2B5EF4-FFF2-40B4-BE49-F238E27FC236}">
                    <a16:creationId xmlns:a16="http://schemas.microsoft.com/office/drawing/2014/main" id="{B55B04E2-2FBF-4A6D-A4B4-A427088ADA51}"/>
                  </a:ext>
                </a:extLst>
              </p:cNvPr>
              <p:cNvGrpSpPr/>
              <p:nvPr/>
            </p:nvGrpSpPr>
            <p:grpSpPr>
              <a:xfrm>
                <a:off x="8042910" y="2553359"/>
                <a:ext cx="731520" cy="680820"/>
                <a:chOff x="8042910" y="2553359"/>
                <a:chExt cx="731520" cy="680820"/>
              </a:xfrm>
            </p:grpSpPr>
            <p:sp>
              <p:nvSpPr>
                <p:cNvPr id="97" name="Rounded Rectangular Callout 185">
                  <a:extLst>
                    <a:ext uri="{FF2B5EF4-FFF2-40B4-BE49-F238E27FC236}">
                      <a16:creationId xmlns:a16="http://schemas.microsoft.com/office/drawing/2014/main" id="{D122F667-BDB4-492B-A17C-334F7D88BF31}"/>
                    </a:ext>
                  </a:extLst>
                </p:cNvPr>
                <p:cNvSpPr/>
                <p:nvPr/>
              </p:nvSpPr>
              <p:spPr>
                <a:xfrm>
                  <a:off x="8042910" y="2553359"/>
                  <a:ext cx="731520" cy="680820"/>
                </a:xfrm>
                <a:prstGeom prst="wedgeRoundRectCallout">
                  <a:avLst>
                    <a:gd name="adj1" fmla="val -33225"/>
                    <a:gd name="adj2" fmla="val 75406"/>
                    <a:gd name="adj3" fmla="val 16667"/>
                  </a:avLst>
                </a:prstGeom>
                <a:solidFill>
                  <a:schemeClr val="accent6">
                    <a:lumMod val="60000"/>
                    <a:lumOff val="40000"/>
                  </a:schemeClr>
                </a:solidFill>
              </p:spPr>
              <p:style>
                <a:lnRef idx="3">
                  <a:schemeClr val="lt1"/>
                </a:lnRef>
                <a:fillRef idx="1">
                  <a:schemeClr val="accent6"/>
                </a:fillRef>
                <a:effectRef idx="1">
                  <a:schemeClr val="accent6"/>
                </a:effectRef>
                <a:fontRef idx="minor">
                  <a:schemeClr val="lt1"/>
                </a:fontRef>
              </p:style>
              <p:txBody>
                <a:bodyPr rtlCol="0" anchor="ctr"/>
                <a:lstStyle/>
                <a:p>
                  <a:pPr algn="ctr"/>
                  <a:endParaRPr lang="en-US" sz="2399"/>
                </a:p>
              </p:txBody>
            </p:sp>
            <p:sp>
              <p:nvSpPr>
                <p:cNvPr id="98" name="Action Button: Help 22">
                  <a:hlinkClick r:id="" action="ppaction://noaction" highlightClick="1"/>
                  <a:extLst>
                    <a:ext uri="{FF2B5EF4-FFF2-40B4-BE49-F238E27FC236}">
                      <a16:creationId xmlns:a16="http://schemas.microsoft.com/office/drawing/2014/main" id="{526D3171-DE47-4B7A-B340-4408EB34A594}"/>
                    </a:ext>
                  </a:extLst>
                </p:cNvPr>
                <p:cNvSpPr/>
                <p:nvPr/>
              </p:nvSpPr>
              <p:spPr>
                <a:xfrm>
                  <a:off x="8241996" y="2638494"/>
                  <a:ext cx="322808" cy="520245"/>
                </a:xfrm>
                <a:custGeom>
                  <a:avLst/>
                  <a:gdLst>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0 h 666295"/>
                    <a:gd name="connsiteX1" fmla="*/ 636468 w 636468"/>
                    <a:gd name="connsiteY1" fmla="*/ 0 h 666295"/>
                    <a:gd name="connsiteX2" fmla="*/ 636468 w 636468"/>
                    <a:gd name="connsiteY2" fmla="*/ 586920 h 666295"/>
                    <a:gd name="connsiteX3" fmla="*/ 0 w 636468"/>
                    <a:gd name="connsiteY3" fmla="*/ 666295 h 666295"/>
                    <a:gd name="connsiteX4" fmla="*/ 0 w 636468"/>
                    <a:gd name="connsiteY4" fmla="*/ 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0 h 666295"/>
                    <a:gd name="connsiteX1" fmla="*/ 633293 w 636468"/>
                    <a:gd name="connsiteY1" fmla="*/ 82550 h 666295"/>
                    <a:gd name="connsiteX2" fmla="*/ 636468 w 636468"/>
                    <a:gd name="connsiteY2" fmla="*/ 586920 h 666295"/>
                    <a:gd name="connsiteX3" fmla="*/ 0 w 636468"/>
                    <a:gd name="connsiteY3" fmla="*/ 666295 h 666295"/>
                    <a:gd name="connsiteX4" fmla="*/ 0 w 636468"/>
                    <a:gd name="connsiteY4" fmla="*/ 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76200 h 666295"/>
                    <a:gd name="connsiteX1" fmla="*/ 633293 w 636468"/>
                    <a:gd name="connsiteY1" fmla="*/ 82550 h 666295"/>
                    <a:gd name="connsiteX2" fmla="*/ 636468 w 636468"/>
                    <a:gd name="connsiteY2" fmla="*/ 586920 h 666295"/>
                    <a:gd name="connsiteX3" fmla="*/ 0 w 636468"/>
                    <a:gd name="connsiteY3" fmla="*/ 666295 h 666295"/>
                    <a:gd name="connsiteX4" fmla="*/ 0 w 636468"/>
                    <a:gd name="connsiteY4" fmla="*/ 7620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636468 w 636468"/>
                    <a:gd name="connsiteY2" fmla="*/ 586920 h 666295"/>
                    <a:gd name="connsiteX3" fmla="*/ 0 w 636468"/>
                    <a:gd name="connsiteY3" fmla="*/ 666295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636468 w 636468"/>
                    <a:gd name="connsiteY2" fmla="*/ 586920 h 666295"/>
                    <a:gd name="connsiteX3" fmla="*/ 155575 w 636468"/>
                    <a:gd name="connsiteY3" fmla="*/ 644070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636468 w 636468"/>
                    <a:gd name="connsiteY2" fmla="*/ 586920 h 666295"/>
                    <a:gd name="connsiteX3" fmla="*/ 161925 w 636468"/>
                    <a:gd name="connsiteY3" fmla="*/ 593270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477718 w 636468"/>
                    <a:gd name="connsiteY2" fmla="*/ 596445 h 666295"/>
                    <a:gd name="connsiteX3" fmla="*/ 161925 w 636468"/>
                    <a:gd name="connsiteY3" fmla="*/ 593270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474543 w 636468"/>
                    <a:gd name="connsiteY1" fmla="*/ 76200 h 666295"/>
                    <a:gd name="connsiteX2" fmla="*/ 477718 w 636468"/>
                    <a:gd name="connsiteY2" fmla="*/ 596445 h 666295"/>
                    <a:gd name="connsiteX3" fmla="*/ 161925 w 636468"/>
                    <a:gd name="connsiteY3" fmla="*/ 593270 h 666295"/>
                    <a:gd name="connsiteX4" fmla="*/ 158750 w 636468"/>
                    <a:gd name="connsiteY4" fmla="*/ 79375 h 666295"/>
                    <a:gd name="connsiteX0" fmla="*/ 0 w 636468"/>
                    <a:gd name="connsiteY0" fmla="*/ 0 h 666295"/>
                    <a:gd name="connsiteX1" fmla="*/ 636468 w 636468"/>
                    <a:gd name="connsiteY1" fmla="*/ 666295 h 666295"/>
                    <a:gd name="connsiteX2" fmla="*/ 0 w 636468"/>
                    <a:gd name="connsiteY2" fmla="*/ 666295 h 666295"/>
                    <a:gd name="connsiteX3" fmla="*/ 0 w 636468"/>
                    <a:gd name="connsiteY3" fmla="*/ 0 h 666295"/>
                    <a:gd name="connsiteX4" fmla="*/ 181848 w 636468"/>
                    <a:gd name="connsiteY4" fmla="*/ 230858 h 666295"/>
                    <a:gd name="connsiteX5" fmla="*/ 318234 w 636468"/>
                    <a:gd name="connsiteY5" fmla="*/ 94472 h 666295"/>
                    <a:gd name="connsiteX6" fmla="*/ 454620 w 636468"/>
                    <a:gd name="connsiteY6" fmla="*/ 230858 h 666295"/>
                    <a:gd name="connsiteX7" fmla="*/ 386427 w 636468"/>
                    <a:gd name="connsiteY7" fmla="*/ 333148 h 666295"/>
                    <a:gd name="connsiteX8" fmla="*/ 352330 w 636468"/>
                    <a:gd name="connsiteY8" fmla="*/ 384293 h 666295"/>
                    <a:gd name="connsiteX9" fmla="*/ 352331 w 636468"/>
                    <a:gd name="connsiteY9" fmla="*/ 452485 h 666295"/>
                    <a:gd name="connsiteX10" fmla="*/ 284138 w 636468"/>
                    <a:gd name="connsiteY10" fmla="*/ 452485 h 666295"/>
                    <a:gd name="connsiteX11" fmla="*/ 284138 w 636468"/>
                    <a:gd name="connsiteY11" fmla="*/ 384292 h 666295"/>
                    <a:gd name="connsiteX12" fmla="*/ 352331 w 636468"/>
                    <a:gd name="connsiteY12" fmla="*/ 282002 h 666295"/>
                    <a:gd name="connsiteX13" fmla="*/ 386428 w 636468"/>
                    <a:gd name="connsiteY13" fmla="*/ 230857 h 666295"/>
                    <a:gd name="connsiteX14" fmla="*/ 318235 w 636468"/>
                    <a:gd name="connsiteY14" fmla="*/ 162664 h 666295"/>
                    <a:gd name="connsiteX15" fmla="*/ 250042 w 636468"/>
                    <a:gd name="connsiteY15" fmla="*/ 230857 h 666295"/>
                    <a:gd name="connsiteX16" fmla="*/ 181848 w 636468"/>
                    <a:gd name="connsiteY16" fmla="*/ 230858 h 666295"/>
                    <a:gd name="connsiteX17" fmla="*/ 318234 w 636468"/>
                    <a:gd name="connsiteY17" fmla="*/ 469534 h 666295"/>
                    <a:gd name="connsiteX18" fmla="*/ 369379 w 636468"/>
                    <a:gd name="connsiteY18" fmla="*/ 520679 h 666295"/>
                    <a:gd name="connsiteX19" fmla="*/ 318234 w 636468"/>
                    <a:gd name="connsiteY19" fmla="*/ 571824 h 666295"/>
                    <a:gd name="connsiteX20" fmla="*/ 267089 w 636468"/>
                    <a:gd name="connsiteY20" fmla="*/ 520679 h 666295"/>
                    <a:gd name="connsiteX21" fmla="*/ 318234 w 636468"/>
                    <a:gd name="connsiteY21"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474543 w 636468"/>
                    <a:gd name="connsiteY1" fmla="*/ 76200 h 666295"/>
                    <a:gd name="connsiteX2" fmla="*/ 477718 w 636468"/>
                    <a:gd name="connsiteY2" fmla="*/ 596445 h 666295"/>
                    <a:gd name="connsiteX3" fmla="*/ 161925 w 636468"/>
                    <a:gd name="connsiteY3" fmla="*/ 593270 h 666295"/>
                    <a:gd name="connsiteX4" fmla="*/ 158750 w 636468"/>
                    <a:gd name="connsiteY4" fmla="*/ 79375 h 666295"/>
                    <a:gd name="connsiteX0" fmla="*/ 0 w 477718"/>
                    <a:gd name="connsiteY0" fmla="*/ 0 h 666295"/>
                    <a:gd name="connsiteX1" fmla="*/ 0 w 477718"/>
                    <a:gd name="connsiteY1" fmla="*/ 666295 h 666295"/>
                    <a:gd name="connsiteX2" fmla="*/ 0 w 477718"/>
                    <a:gd name="connsiteY2" fmla="*/ 0 h 666295"/>
                    <a:gd name="connsiteX3" fmla="*/ 181848 w 477718"/>
                    <a:gd name="connsiteY3" fmla="*/ 230858 h 666295"/>
                    <a:gd name="connsiteX4" fmla="*/ 318234 w 477718"/>
                    <a:gd name="connsiteY4" fmla="*/ 94472 h 666295"/>
                    <a:gd name="connsiteX5" fmla="*/ 454620 w 477718"/>
                    <a:gd name="connsiteY5" fmla="*/ 230858 h 666295"/>
                    <a:gd name="connsiteX6" fmla="*/ 386427 w 477718"/>
                    <a:gd name="connsiteY6" fmla="*/ 333148 h 666295"/>
                    <a:gd name="connsiteX7" fmla="*/ 352330 w 477718"/>
                    <a:gd name="connsiteY7" fmla="*/ 384293 h 666295"/>
                    <a:gd name="connsiteX8" fmla="*/ 352331 w 477718"/>
                    <a:gd name="connsiteY8" fmla="*/ 452485 h 666295"/>
                    <a:gd name="connsiteX9" fmla="*/ 284138 w 477718"/>
                    <a:gd name="connsiteY9" fmla="*/ 452485 h 666295"/>
                    <a:gd name="connsiteX10" fmla="*/ 284138 w 477718"/>
                    <a:gd name="connsiteY10" fmla="*/ 384292 h 666295"/>
                    <a:gd name="connsiteX11" fmla="*/ 352331 w 477718"/>
                    <a:gd name="connsiteY11" fmla="*/ 282002 h 666295"/>
                    <a:gd name="connsiteX12" fmla="*/ 386428 w 477718"/>
                    <a:gd name="connsiteY12" fmla="*/ 230857 h 666295"/>
                    <a:gd name="connsiteX13" fmla="*/ 318235 w 477718"/>
                    <a:gd name="connsiteY13" fmla="*/ 162664 h 666295"/>
                    <a:gd name="connsiteX14" fmla="*/ 250042 w 477718"/>
                    <a:gd name="connsiteY14" fmla="*/ 230857 h 666295"/>
                    <a:gd name="connsiteX15" fmla="*/ 181848 w 477718"/>
                    <a:gd name="connsiteY15" fmla="*/ 230858 h 666295"/>
                    <a:gd name="connsiteX16" fmla="*/ 318234 w 477718"/>
                    <a:gd name="connsiteY16" fmla="*/ 469534 h 666295"/>
                    <a:gd name="connsiteX17" fmla="*/ 369379 w 477718"/>
                    <a:gd name="connsiteY17" fmla="*/ 520679 h 666295"/>
                    <a:gd name="connsiteX18" fmla="*/ 318234 w 477718"/>
                    <a:gd name="connsiteY18" fmla="*/ 571824 h 666295"/>
                    <a:gd name="connsiteX19" fmla="*/ 267089 w 477718"/>
                    <a:gd name="connsiteY19" fmla="*/ 520679 h 666295"/>
                    <a:gd name="connsiteX20" fmla="*/ 318234 w 477718"/>
                    <a:gd name="connsiteY20" fmla="*/ 469534 h 666295"/>
                    <a:gd name="connsiteX0" fmla="*/ 181848 w 477718"/>
                    <a:gd name="connsiteY0" fmla="*/ 230858 h 666295"/>
                    <a:gd name="connsiteX1" fmla="*/ 318234 w 477718"/>
                    <a:gd name="connsiteY1" fmla="*/ 94472 h 666295"/>
                    <a:gd name="connsiteX2" fmla="*/ 454620 w 477718"/>
                    <a:gd name="connsiteY2" fmla="*/ 230858 h 666295"/>
                    <a:gd name="connsiteX3" fmla="*/ 386427 w 477718"/>
                    <a:gd name="connsiteY3" fmla="*/ 333148 h 666295"/>
                    <a:gd name="connsiteX4" fmla="*/ 352330 w 477718"/>
                    <a:gd name="connsiteY4" fmla="*/ 384293 h 666295"/>
                    <a:gd name="connsiteX5" fmla="*/ 352331 w 477718"/>
                    <a:gd name="connsiteY5" fmla="*/ 452485 h 666295"/>
                    <a:gd name="connsiteX6" fmla="*/ 284138 w 477718"/>
                    <a:gd name="connsiteY6" fmla="*/ 452485 h 666295"/>
                    <a:gd name="connsiteX7" fmla="*/ 284138 w 477718"/>
                    <a:gd name="connsiteY7" fmla="*/ 384292 h 666295"/>
                    <a:gd name="connsiteX8" fmla="*/ 352331 w 477718"/>
                    <a:gd name="connsiteY8" fmla="*/ 282002 h 666295"/>
                    <a:gd name="connsiteX9" fmla="*/ 386428 w 477718"/>
                    <a:gd name="connsiteY9" fmla="*/ 230857 h 666295"/>
                    <a:gd name="connsiteX10" fmla="*/ 318235 w 477718"/>
                    <a:gd name="connsiteY10" fmla="*/ 162664 h 666295"/>
                    <a:gd name="connsiteX11" fmla="*/ 250042 w 477718"/>
                    <a:gd name="connsiteY11" fmla="*/ 230857 h 666295"/>
                    <a:gd name="connsiteX12" fmla="*/ 181848 w 477718"/>
                    <a:gd name="connsiteY12" fmla="*/ 230858 h 666295"/>
                    <a:gd name="connsiteX13" fmla="*/ 318234 w 477718"/>
                    <a:gd name="connsiteY13" fmla="*/ 469534 h 666295"/>
                    <a:gd name="connsiteX14" fmla="*/ 369379 w 477718"/>
                    <a:gd name="connsiteY14" fmla="*/ 520679 h 666295"/>
                    <a:gd name="connsiteX15" fmla="*/ 318234 w 477718"/>
                    <a:gd name="connsiteY15" fmla="*/ 571824 h 666295"/>
                    <a:gd name="connsiteX16" fmla="*/ 267089 w 477718"/>
                    <a:gd name="connsiteY16" fmla="*/ 520679 h 666295"/>
                    <a:gd name="connsiteX17" fmla="*/ 318234 w 477718"/>
                    <a:gd name="connsiteY17" fmla="*/ 469534 h 666295"/>
                    <a:gd name="connsiteX0" fmla="*/ 181848 w 477718"/>
                    <a:gd name="connsiteY0" fmla="*/ 230858 h 666295"/>
                    <a:gd name="connsiteX1" fmla="*/ 318234 w 477718"/>
                    <a:gd name="connsiteY1" fmla="*/ 94472 h 666295"/>
                    <a:gd name="connsiteX2" fmla="*/ 454620 w 477718"/>
                    <a:gd name="connsiteY2" fmla="*/ 230858 h 666295"/>
                    <a:gd name="connsiteX3" fmla="*/ 386427 w 477718"/>
                    <a:gd name="connsiteY3" fmla="*/ 333148 h 666295"/>
                    <a:gd name="connsiteX4" fmla="*/ 352330 w 477718"/>
                    <a:gd name="connsiteY4" fmla="*/ 384293 h 666295"/>
                    <a:gd name="connsiteX5" fmla="*/ 352331 w 477718"/>
                    <a:gd name="connsiteY5" fmla="*/ 452485 h 666295"/>
                    <a:gd name="connsiteX6" fmla="*/ 284138 w 477718"/>
                    <a:gd name="connsiteY6" fmla="*/ 452485 h 666295"/>
                    <a:gd name="connsiteX7" fmla="*/ 284138 w 477718"/>
                    <a:gd name="connsiteY7" fmla="*/ 384292 h 666295"/>
                    <a:gd name="connsiteX8" fmla="*/ 352331 w 477718"/>
                    <a:gd name="connsiteY8" fmla="*/ 282002 h 666295"/>
                    <a:gd name="connsiteX9" fmla="*/ 386428 w 477718"/>
                    <a:gd name="connsiteY9" fmla="*/ 230857 h 666295"/>
                    <a:gd name="connsiteX10" fmla="*/ 318235 w 477718"/>
                    <a:gd name="connsiteY10" fmla="*/ 162664 h 666295"/>
                    <a:gd name="connsiteX11" fmla="*/ 250042 w 477718"/>
                    <a:gd name="connsiteY11" fmla="*/ 230857 h 666295"/>
                    <a:gd name="connsiteX12" fmla="*/ 181848 w 477718"/>
                    <a:gd name="connsiteY12" fmla="*/ 230858 h 666295"/>
                    <a:gd name="connsiteX13" fmla="*/ 318234 w 477718"/>
                    <a:gd name="connsiteY13" fmla="*/ 469534 h 666295"/>
                    <a:gd name="connsiteX14" fmla="*/ 369379 w 477718"/>
                    <a:gd name="connsiteY14" fmla="*/ 520679 h 666295"/>
                    <a:gd name="connsiteX15" fmla="*/ 318234 w 477718"/>
                    <a:gd name="connsiteY15" fmla="*/ 571824 h 666295"/>
                    <a:gd name="connsiteX16" fmla="*/ 267089 w 477718"/>
                    <a:gd name="connsiteY16" fmla="*/ 520679 h 666295"/>
                    <a:gd name="connsiteX17" fmla="*/ 318234 w 477718"/>
                    <a:gd name="connsiteY17" fmla="*/ 469534 h 666295"/>
                    <a:gd name="connsiteX0" fmla="*/ 158750 w 477718"/>
                    <a:gd name="connsiteY0" fmla="*/ 79375 h 666295"/>
                    <a:gd name="connsiteX1" fmla="*/ 474543 w 477718"/>
                    <a:gd name="connsiteY1" fmla="*/ 76200 h 666295"/>
                    <a:gd name="connsiteX2" fmla="*/ 477718 w 477718"/>
                    <a:gd name="connsiteY2" fmla="*/ 596445 h 666295"/>
                    <a:gd name="connsiteX3" fmla="*/ 161925 w 477718"/>
                    <a:gd name="connsiteY3" fmla="*/ 593270 h 666295"/>
                    <a:gd name="connsiteX4" fmla="*/ 158750 w 477718"/>
                    <a:gd name="connsiteY4" fmla="*/ 79375 h 666295"/>
                    <a:gd name="connsiteX0" fmla="*/ 23239 w 319109"/>
                    <a:gd name="connsiteY0" fmla="*/ 154658 h 520245"/>
                    <a:gd name="connsiteX1" fmla="*/ 159625 w 319109"/>
                    <a:gd name="connsiteY1" fmla="*/ 18272 h 520245"/>
                    <a:gd name="connsiteX2" fmla="*/ 296011 w 319109"/>
                    <a:gd name="connsiteY2" fmla="*/ 154658 h 520245"/>
                    <a:gd name="connsiteX3" fmla="*/ 227818 w 319109"/>
                    <a:gd name="connsiteY3" fmla="*/ 256948 h 520245"/>
                    <a:gd name="connsiteX4" fmla="*/ 193721 w 319109"/>
                    <a:gd name="connsiteY4" fmla="*/ 308093 h 520245"/>
                    <a:gd name="connsiteX5" fmla="*/ 193722 w 319109"/>
                    <a:gd name="connsiteY5" fmla="*/ 376285 h 520245"/>
                    <a:gd name="connsiteX6" fmla="*/ 125529 w 319109"/>
                    <a:gd name="connsiteY6" fmla="*/ 376285 h 520245"/>
                    <a:gd name="connsiteX7" fmla="*/ 125529 w 319109"/>
                    <a:gd name="connsiteY7" fmla="*/ 308092 h 520245"/>
                    <a:gd name="connsiteX8" fmla="*/ 193722 w 319109"/>
                    <a:gd name="connsiteY8" fmla="*/ 205802 h 520245"/>
                    <a:gd name="connsiteX9" fmla="*/ 227819 w 319109"/>
                    <a:gd name="connsiteY9" fmla="*/ 154657 h 520245"/>
                    <a:gd name="connsiteX10" fmla="*/ 159626 w 319109"/>
                    <a:gd name="connsiteY10" fmla="*/ 86464 h 520245"/>
                    <a:gd name="connsiteX11" fmla="*/ 91433 w 319109"/>
                    <a:gd name="connsiteY11" fmla="*/ 154657 h 520245"/>
                    <a:gd name="connsiteX12" fmla="*/ 23239 w 319109"/>
                    <a:gd name="connsiteY12" fmla="*/ 154658 h 520245"/>
                    <a:gd name="connsiteX13" fmla="*/ 159625 w 319109"/>
                    <a:gd name="connsiteY13" fmla="*/ 393334 h 520245"/>
                    <a:gd name="connsiteX14" fmla="*/ 210770 w 319109"/>
                    <a:gd name="connsiteY14" fmla="*/ 444479 h 520245"/>
                    <a:gd name="connsiteX15" fmla="*/ 159625 w 319109"/>
                    <a:gd name="connsiteY15" fmla="*/ 495624 h 520245"/>
                    <a:gd name="connsiteX16" fmla="*/ 108480 w 319109"/>
                    <a:gd name="connsiteY16" fmla="*/ 444479 h 520245"/>
                    <a:gd name="connsiteX17" fmla="*/ 159625 w 319109"/>
                    <a:gd name="connsiteY17" fmla="*/ 393334 h 520245"/>
                    <a:gd name="connsiteX0" fmla="*/ 23239 w 319109"/>
                    <a:gd name="connsiteY0" fmla="*/ 154658 h 520245"/>
                    <a:gd name="connsiteX1" fmla="*/ 159625 w 319109"/>
                    <a:gd name="connsiteY1" fmla="*/ 18272 h 520245"/>
                    <a:gd name="connsiteX2" fmla="*/ 296011 w 319109"/>
                    <a:gd name="connsiteY2" fmla="*/ 154658 h 520245"/>
                    <a:gd name="connsiteX3" fmla="*/ 227818 w 319109"/>
                    <a:gd name="connsiteY3" fmla="*/ 256948 h 520245"/>
                    <a:gd name="connsiteX4" fmla="*/ 193721 w 319109"/>
                    <a:gd name="connsiteY4" fmla="*/ 308093 h 520245"/>
                    <a:gd name="connsiteX5" fmla="*/ 193722 w 319109"/>
                    <a:gd name="connsiteY5" fmla="*/ 376285 h 520245"/>
                    <a:gd name="connsiteX6" fmla="*/ 125529 w 319109"/>
                    <a:gd name="connsiteY6" fmla="*/ 376285 h 520245"/>
                    <a:gd name="connsiteX7" fmla="*/ 125529 w 319109"/>
                    <a:gd name="connsiteY7" fmla="*/ 308092 h 520245"/>
                    <a:gd name="connsiteX8" fmla="*/ 193722 w 319109"/>
                    <a:gd name="connsiteY8" fmla="*/ 205802 h 520245"/>
                    <a:gd name="connsiteX9" fmla="*/ 227819 w 319109"/>
                    <a:gd name="connsiteY9" fmla="*/ 154657 h 520245"/>
                    <a:gd name="connsiteX10" fmla="*/ 159626 w 319109"/>
                    <a:gd name="connsiteY10" fmla="*/ 86464 h 520245"/>
                    <a:gd name="connsiteX11" fmla="*/ 91433 w 319109"/>
                    <a:gd name="connsiteY11" fmla="*/ 154657 h 520245"/>
                    <a:gd name="connsiteX12" fmla="*/ 23239 w 319109"/>
                    <a:gd name="connsiteY12" fmla="*/ 154658 h 520245"/>
                    <a:gd name="connsiteX13" fmla="*/ 159625 w 319109"/>
                    <a:gd name="connsiteY13" fmla="*/ 393334 h 520245"/>
                    <a:gd name="connsiteX14" fmla="*/ 210770 w 319109"/>
                    <a:gd name="connsiteY14" fmla="*/ 444479 h 520245"/>
                    <a:gd name="connsiteX15" fmla="*/ 159625 w 319109"/>
                    <a:gd name="connsiteY15" fmla="*/ 495624 h 520245"/>
                    <a:gd name="connsiteX16" fmla="*/ 108480 w 319109"/>
                    <a:gd name="connsiteY16" fmla="*/ 444479 h 520245"/>
                    <a:gd name="connsiteX17" fmla="*/ 159625 w 319109"/>
                    <a:gd name="connsiteY17" fmla="*/ 393334 h 520245"/>
                    <a:gd name="connsiteX0" fmla="*/ 23239 w 319109"/>
                    <a:gd name="connsiteY0" fmla="*/ 154658 h 520245"/>
                    <a:gd name="connsiteX1" fmla="*/ 159625 w 319109"/>
                    <a:gd name="connsiteY1" fmla="*/ 18272 h 520245"/>
                    <a:gd name="connsiteX2" fmla="*/ 296011 w 319109"/>
                    <a:gd name="connsiteY2" fmla="*/ 154658 h 520245"/>
                    <a:gd name="connsiteX3" fmla="*/ 227818 w 319109"/>
                    <a:gd name="connsiteY3" fmla="*/ 256948 h 520245"/>
                    <a:gd name="connsiteX4" fmla="*/ 193721 w 319109"/>
                    <a:gd name="connsiteY4" fmla="*/ 308093 h 520245"/>
                    <a:gd name="connsiteX5" fmla="*/ 193722 w 319109"/>
                    <a:gd name="connsiteY5" fmla="*/ 376285 h 520245"/>
                    <a:gd name="connsiteX6" fmla="*/ 125529 w 319109"/>
                    <a:gd name="connsiteY6" fmla="*/ 376285 h 520245"/>
                    <a:gd name="connsiteX7" fmla="*/ 125529 w 319109"/>
                    <a:gd name="connsiteY7" fmla="*/ 308092 h 520245"/>
                    <a:gd name="connsiteX8" fmla="*/ 193722 w 319109"/>
                    <a:gd name="connsiteY8" fmla="*/ 205802 h 520245"/>
                    <a:gd name="connsiteX9" fmla="*/ 227819 w 319109"/>
                    <a:gd name="connsiteY9" fmla="*/ 154657 h 520245"/>
                    <a:gd name="connsiteX10" fmla="*/ 159626 w 319109"/>
                    <a:gd name="connsiteY10" fmla="*/ 86464 h 520245"/>
                    <a:gd name="connsiteX11" fmla="*/ 91433 w 319109"/>
                    <a:gd name="connsiteY11" fmla="*/ 154657 h 520245"/>
                    <a:gd name="connsiteX12" fmla="*/ 23239 w 319109"/>
                    <a:gd name="connsiteY12" fmla="*/ 154658 h 520245"/>
                    <a:gd name="connsiteX13" fmla="*/ 159625 w 319109"/>
                    <a:gd name="connsiteY13" fmla="*/ 393334 h 520245"/>
                    <a:gd name="connsiteX14" fmla="*/ 210770 w 319109"/>
                    <a:gd name="connsiteY14" fmla="*/ 444479 h 520245"/>
                    <a:gd name="connsiteX15" fmla="*/ 159625 w 319109"/>
                    <a:gd name="connsiteY15" fmla="*/ 495624 h 520245"/>
                    <a:gd name="connsiteX16" fmla="*/ 108480 w 319109"/>
                    <a:gd name="connsiteY16" fmla="*/ 444479 h 520245"/>
                    <a:gd name="connsiteX17" fmla="*/ 159625 w 319109"/>
                    <a:gd name="connsiteY17" fmla="*/ 393334 h 520245"/>
                    <a:gd name="connsiteX0" fmla="*/ 141 w 319109"/>
                    <a:gd name="connsiteY0" fmla="*/ 3175 h 520245"/>
                    <a:gd name="connsiteX1" fmla="*/ 315934 w 319109"/>
                    <a:gd name="connsiteY1" fmla="*/ 0 h 520245"/>
                    <a:gd name="connsiteX2" fmla="*/ 319109 w 319109"/>
                    <a:gd name="connsiteY2" fmla="*/ 520245 h 520245"/>
                    <a:gd name="connsiteX3" fmla="*/ 3316 w 319109"/>
                    <a:gd name="connsiteY3" fmla="*/ 517070 h 520245"/>
                    <a:gd name="connsiteX4" fmla="*/ 141 w 319109"/>
                    <a:gd name="connsiteY4" fmla="*/ 3175 h 5202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9109" h="520245" stroke="0" extrusionOk="0">
                      <a:moveTo>
                        <a:pt x="23239" y="154658"/>
                      </a:moveTo>
                      <a:cubicBezTo>
                        <a:pt x="23239" y="79334"/>
                        <a:pt x="84301" y="18272"/>
                        <a:pt x="159625" y="18272"/>
                      </a:cubicBezTo>
                      <a:cubicBezTo>
                        <a:pt x="234949" y="18272"/>
                        <a:pt x="296011" y="79334"/>
                        <a:pt x="296011" y="154658"/>
                      </a:cubicBezTo>
                      <a:cubicBezTo>
                        <a:pt x="296011" y="211151"/>
                        <a:pt x="265480" y="256948"/>
                        <a:pt x="227818" y="256948"/>
                      </a:cubicBezTo>
                      <a:cubicBezTo>
                        <a:pt x="208987" y="256948"/>
                        <a:pt x="193721" y="279846"/>
                        <a:pt x="193721" y="308093"/>
                      </a:cubicBezTo>
                      <a:cubicBezTo>
                        <a:pt x="193721" y="330824"/>
                        <a:pt x="193722" y="353554"/>
                        <a:pt x="193722" y="376285"/>
                      </a:cubicBezTo>
                      <a:lnTo>
                        <a:pt x="125529" y="376285"/>
                      </a:lnTo>
                      <a:lnTo>
                        <a:pt x="125529" y="308092"/>
                      </a:lnTo>
                      <a:cubicBezTo>
                        <a:pt x="125529" y="251599"/>
                        <a:pt x="156060" y="205802"/>
                        <a:pt x="193722" y="205802"/>
                      </a:cubicBezTo>
                      <a:cubicBezTo>
                        <a:pt x="212553" y="205802"/>
                        <a:pt x="227819" y="182904"/>
                        <a:pt x="227819" y="154657"/>
                      </a:cubicBezTo>
                      <a:cubicBezTo>
                        <a:pt x="227819" y="116995"/>
                        <a:pt x="197288" y="86464"/>
                        <a:pt x="159626" y="86464"/>
                      </a:cubicBezTo>
                      <a:cubicBezTo>
                        <a:pt x="121964" y="86464"/>
                        <a:pt x="91433" y="116995"/>
                        <a:pt x="91433" y="154657"/>
                      </a:cubicBezTo>
                      <a:lnTo>
                        <a:pt x="23239" y="154658"/>
                      </a:lnTo>
                      <a:close/>
                      <a:moveTo>
                        <a:pt x="159625" y="393334"/>
                      </a:moveTo>
                      <a:cubicBezTo>
                        <a:pt x="187872" y="393334"/>
                        <a:pt x="210770" y="416232"/>
                        <a:pt x="210770" y="444479"/>
                      </a:cubicBezTo>
                      <a:cubicBezTo>
                        <a:pt x="210770" y="472726"/>
                        <a:pt x="187872" y="495624"/>
                        <a:pt x="159625" y="495624"/>
                      </a:cubicBezTo>
                      <a:cubicBezTo>
                        <a:pt x="131378" y="495624"/>
                        <a:pt x="108480" y="472726"/>
                        <a:pt x="108480" y="444479"/>
                      </a:cubicBezTo>
                      <a:cubicBezTo>
                        <a:pt x="108480" y="416232"/>
                        <a:pt x="131378" y="393334"/>
                        <a:pt x="159625" y="393334"/>
                      </a:cubicBezTo>
                      <a:close/>
                    </a:path>
                    <a:path w="319109" h="520245" fill="darken" stroke="0" extrusionOk="0">
                      <a:moveTo>
                        <a:pt x="23239" y="154658"/>
                      </a:moveTo>
                      <a:cubicBezTo>
                        <a:pt x="23239" y="79334"/>
                        <a:pt x="84301" y="18272"/>
                        <a:pt x="159625" y="18272"/>
                      </a:cubicBezTo>
                      <a:cubicBezTo>
                        <a:pt x="234949" y="18272"/>
                        <a:pt x="296011" y="79334"/>
                        <a:pt x="296011" y="154658"/>
                      </a:cubicBezTo>
                      <a:cubicBezTo>
                        <a:pt x="296011" y="211151"/>
                        <a:pt x="265480" y="256948"/>
                        <a:pt x="227818" y="256948"/>
                      </a:cubicBezTo>
                      <a:cubicBezTo>
                        <a:pt x="208987" y="256948"/>
                        <a:pt x="193721" y="279846"/>
                        <a:pt x="193721" y="308093"/>
                      </a:cubicBezTo>
                      <a:cubicBezTo>
                        <a:pt x="193721" y="330824"/>
                        <a:pt x="193722" y="353554"/>
                        <a:pt x="193722" y="376285"/>
                      </a:cubicBezTo>
                      <a:lnTo>
                        <a:pt x="125529" y="376285"/>
                      </a:lnTo>
                      <a:lnTo>
                        <a:pt x="125529" y="308092"/>
                      </a:lnTo>
                      <a:cubicBezTo>
                        <a:pt x="125529" y="251599"/>
                        <a:pt x="156060" y="205802"/>
                        <a:pt x="193722" y="205802"/>
                      </a:cubicBezTo>
                      <a:cubicBezTo>
                        <a:pt x="212553" y="205802"/>
                        <a:pt x="227819" y="182904"/>
                        <a:pt x="227819" y="154657"/>
                      </a:cubicBezTo>
                      <a:cubicBezTo>
                        <a:pt x="227819" y="116995"/>
                        <a:pt x="197288" y="86464"/>
                        <a:pt x="159626" y="86464"/>
                      </a:cubicBezTo>
                      <a:cubicBezTo>
                        <a:pt x="121964" y="86464"/>
                        <a:pt x="91433" y="116995"/>
                        <a:pt x="91433" y="154657"/>
                      </a:cubicBezTo>
                      <a:lnTo>
                        <a:pt x="23239" y="154658"/>
                      </a:lnTo>
                      <a:close/>
                      <a:moveTo>
                        <a:pt x="159625" y="393334"/>
                      </a:moveTo>
                      <a:cubicBezTo>
                        <a:pt x="187872" y="393334"/>
                        <a:pt x="210770" y="416232"/>
                        <a:pt x="210770" y="444479"/>
                      </a:cubicBezTo>
                      <a:cubicBezTo>
                        <a:pt x="210770" y="472726"/>
                        <a:pt x="187872" y="495624"/>
                        <a:pt x="159625" y="495624"/>
                      </a:cubicBezTo>
                      <a:cubicBezTo>
                        <a:pt x="131378" y="495624"/>
                        <a:pt x="108480" y="472726"/>
                        <a:pt x="108480" y="444479"/>
                      </a:cubicBezTo>
                      <a:cubicBezTo>
                        <a:pt x="108480" y="416232"/>
                        <a:pt x="131378" y="393334"/>
                        <a:pt x="159625" y="393334"/>
                      </a:cubicBezTo>
                      <a:close/>
                    </a:path>
                    <a:path w="319109" h="520245" fill="none" extrusionOk="0">
                      <a:moveTo>
                        <a:pt x="23239" y="154658"/>
                      </a:moveTo>
                      <a:cubicBezTo>
                        <a:pt x="23239" y="79334"/>
                        <a:pt x="84301" y="18272"/>
                        <a:pt x="159625" y="18272"/>
                      </a:cubicBezTo>
                      <a:cubicBezTo>
                        <a:pt x="234949" y="18272"/>
                        <a:pt x="296011" y="79334"/>
                        <a:pt x="296011" y="154658"/>
                      </a:cubicBezTo>
                      <a:cubicBezTo>
                        <a:pt x="296011" y="211151"/>
                        <a:pt x="265480" y="256948"/>
                        <a:pt x="227818" y="256948"/>
                      </a:cubicBezTo>
                      <a:cubicBezTo>
                        <a:pt x="208987" y="256948"/>
                        <a:pt x="193721" y="279846"/>
                        <a:pt x="193721" y="308093"/>
                      </a:cubicBezTo>
                      <a:cubicBezTo>
                        <a:pt x="193721" y="330824"/>
                        <a:pt x="193722" y="353554"/>
                        <a:pt x="193722" y="376285"/>
                      </a:cubicBezTo>
                      <a:lnTo>
                        <a:pt x="125529" y="376285"/>
                      </a:lnTo>
                      <a:lnTo>
                        <a:pt x="125529" y="308092"/>
                      </a:lnTo>
                      <a:cubicBezTo>
                        <a:pt x="125529" y="251599"/>
                        <a:pt x="156060" y="205802"/>
                        <a:pt x="193722" y="205802"/>
                      </a:cubicBezTo>
                      <a:cubicBezTo>
                        <a:pt x="212553" y="205802"/>
                        <a:pt x="227819" y="182904"/>
                        <a:pt x="227819" y="154657"/>
                      </a:cubicBezTo>
                      <a:cubicBezTo>
                        <a:pt x="227819" y="116995"/>
                        <a:pt x="197288" y="86464"/>
                        <a:pt x="159626" y="86464"/>
                      </a:cubicBezTo>
                      <a:cubicBezTo>
                        <a:pt x="121964" y="86464"/>
                        <a:pt x="91433" y="116995"/>
                        <a:pt x="91433" y="154657"/>
                      </a:cubicBezTo>
                      <a:lnTo>
                        <a:pt x="23239" y="154658"/>
                      </a:lnTo>
                      <a:close/>
                      <a:moveTo>
                        <a:pt x="159625" y="393334"/>
                      </a:moveTo>
                      <a:cubicBezTo>
                        <a:pt x="187872" y="393334"/>
                        <a:pt x="210770" y="416232"/>
                        <a:pt x="210770" y="444479"/>
                      </a:cubicBezTo>
                      <a:cubicBezTo>
                        <a:pt x="210770" y="472726"/>
                        <a:pt x="187872" y="495624"/>
                        <a:pt x="159625" y="495624"/>
                      </a:cubicBezTo>
                      <a:cubicBezTo>
                        <a:pt x="131378" y="495624"/>
                        <a:pt x="108480" y="472726"/>
                        <a:pt x="108480" y="444479"/>
                      </a:cubicBezTo>
                      <a:cubicBezTo>
                        <a:pt x="108480" y="416232"/>
                        <a:pt x="131378" y="393334"/>
                        <a:pt x="159625" y="393334"/>
                      </a:cubicBezTo>
                      <a:close/>
                    </a:path>
                    <a:path w="319109" h="520245" fill="none">
                      <a:moveTo>
                        <a:pt x="141" y="3175"/>
                      </a:moveTo>
                      <a:lnTo>
                        <a:pt x="315934" y="0"/>
                      </a:lnTo>
                      <a:cubicBezTo>
                        <a:pt x="316992" y="168123"/>
                        <a:pt x="318051" y="352122"/>
                        <a:pt x="319109" y="520245"/>
                      </a:cubicBezTo>
                      <a:lnTo>
                        <a:pt x="3316" y="517070"/>
                      </a:lnTo>
                      <a:cubicBezTo>
                        <a:pt x="4374" y="328838"/>
                        <a:pt x="-917" y="191407"/>
                        <a:pt x="141" y="3175"/>
                      </a:cubicBezTo>
                      <a:close/>
                    </a:path>
                  </a:pathLst>
                </a:custGeom>
                <a:solidFill>
                  <a:schemeClr val="accent6">
                    <a:lumMod val="60000"/>
                    <a:lumOff val="4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2399">
                    <a:solidFill>
                      <a:sysClr val="windowText" lastClr="000000"/>
                    </a:solidFill>
                  </a:endParaRPr>
                </a:p>
              </p:txBody>
            </p:sp>
          </p:grpSp>
        </p:grpSp>
        <p:grpSp>
          <p:nvGrpSpPr>
            <p:cNvPr id="65" name="Group 64">
              <a:extLst>
                <a:ext uri="{FF2B5EF4-FFF2-40B4-BE49-F238E27FC236}">
                  <a16:creationId xmlns:a16="http://schemas.microsoft.com/office/drawing/2014/main" id="{8D4BF10B-B02A-4BB1-907F-FE8BADFF5580}"/>
                </a:ext>
              </a:extLst>
            </p:cNvPr>
            <p:cNvGrpSpPr/>
            <p:nvPr/>
          </p:nvGrpSpPr>
          <p:grpSpPr>
            <a:xfrm>
              <a:off x="5937673" y="5592350"/>
              <a:ext cx="2463130" cy="1097280"/>
              <a:chOff x="8660480" y="5605037"/>
              <a:chExt cx="2463130" cy="1090876"/>
            </a:xfrm>
          </p:grpSpPr>
          <p:grpSp>
            <p:nvGrpSpPr>
              <p:cNvPr id="66" name="Group 65">
                <a:extLst>
                  <a:ext uri="{FF2B5EF4-FFF2-40B4-BE49-F238E27FC236}">
                    <a16:creationId xmlns:a16="http://schemas.microsoft.com/office/drawing/2014/main" id="{D5DD3DBB-5365-42C6-9635-504F618BC452}"/>
                  </a:ext>
                </a:extLst>
              </p:cNvPr>
              <p:cNvGrpSpPr/>
              <p:nvPr/>
            </p:nvGrpSpPr>
            <p:grpSpPr>
              <a:xfrm>
                <a:off x="8660480" y="5605037"/>
                <a:ext cx="2463130" cy="1090876"/>
                <a:chOff x="5539472" y="5001413"/>
                <a:chExt cx="1916267" cy="1312838"/>
              </a:xfrm>
            </p:grpSpPr>
            <p:grpSp>
              <p:nvGrpSpPr>
                <p:cNvPr id="73" name="Group 72">
                  <a:extLst>
                    <a:ext uri="{FF2B5EF4-FFF2-40B4-BE49-F238E27FC236}">
                      <a16:creationId xmlns:a16="http://schemas.microsoft.com/office/drawing/2014/main" id="{4550DE21-87B9-4606-B787-4AB33EC18826}"/>
                    </a:ext>
                  </a:extLst>
                </p:cNvPr>
                <p:cNvGrpSpPr/>
                <p:nvPr/>
              </p:nvGrpSpPr>
              <p:grpSpPr>
                <a:xfrm>
                  <a:off x="5539472" y="5001413"/>
                  <a:ext cx="1916267" cy="1312838"/>
                  <a:chOff x="5518877" y="2038342"/>
                  <a:chExt cx="1916267" cy="1312838"/>
                </a:xfrm>
                <a:solidFill>
                  <a:schemeClr val="accent3">
                    <a:lumMod val="60000"/>
                    <a:lumOff val="40000"/>
                  </a:schemeClr>
                </a:solidFill>
              </p:grpSpPr>
              <p:sp>
                <p:nvSpPr>
                  <p:cNvPr id="92" name="Rounded Rectangle 212">
                    <a:extLst>
                      <a:ext uri="{FF2B5EF4-FFF2-40B4-BE49-F238E27FC236}">
                        <a16:creationId xmlns:a16="http://schemas.microsoft.com/office/drawing/2014/main" id="{849A8B48-5FB3-465F-9931-A23CDFA81A12}"/>
                      </a:ext>
                    </a:extLst>
                  </p:cNvPr>
                  <p:cNvSpPr/>
                  <p:nvPr/>
                </p:nvSpPr>
                <p:spPr>
                  <a:xfrm>
                    <a:off x="5518877" y="2038342"/>
                    <a:ext cx="1916267" cy="1312838"/>
                  </a:xfrm>
                  <a:prstGeom prst="roundRect">
                    <a:avLst/>
                  </a:prstGeom>
                  <a:solidFill>
                    <a:srgbClr val="68A9B4"/>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93" name="TextBox 92">
                    <a:extLst>
                      <a:ext uri="{FF2B5EF4-FFF2-40B4-BE49-F238E27FC236}">
                        <a16:creationId xmlns:a16="http://schemas.microsoft.com/office/drawing/2014/main" id="{DEDADEDA-B4CF-47BF-913F-40DAF6F9C750}"/>
                      </a:ext>
                    </a:extLst>
                  </p:cNvPr>
                  <p:cNvSpPr txBox="1"/>
                  <p:nvPr/>
                </p:nvSpPr>
                <p:spPr>
                  <a:xfrm>
                    <a:off x="5543720" y="2328441"/>
                    <a:ext cx="1891424" cy="703760"/>
                  </a:xfrm>
                  <a:prstGeom prst="rect">
                    <a:avLst/>
                  </a:prstGeom>
                  <a:noFill/>
                  <a:ln>
                    <a:noFill/>
                  </a:ln>
                </p:spPr>
                <p:txBody>
                  <a:bodyPr wrap="square" rtlCol="0">
                    <a:spAutoFit/>
                  </a:bodyPr>
                  <a:lstStyle/>
                  <a:p>
                    <a:pPr algn="ctr"/>
                    <a:r>
                      <a:rPr lang="en-US" sz="1600">
                        <a:solidFill>
                          <a:schemeClr val="bg1"/>
                        </a:solidFill>
                      </a:rPr>
                      <a:t>This meeting </a:t>
                    </a:r>
                  </a:p>
                  <a:p>
                    <a:pPr algn="ctr"/>
                    <a:r>
                      <a:rPr lang="en-US" sz="1600" b="1">
                        <a:solidFill>
                          <a:schemeClr val="bg1"/>
                        </a:solidFill>
                      </a:rPr>
                      <a:t>will </a:t>
                    </a:r>
                    <a:r>
                      <a:rPr lang="en-US" sz="1600" b="1" u="sng">
                        <a:solidFill>
                          <a:schemeClr val="bg1"/>
                        </a:solidFill>
                      </a:rPr>
                      <a:t>not</a:t>
                    </a:r>
                    <a:r>
                      <a:rPr lang="en-US" sz="1600" b="1">
                        <a:solidFill>
                          <a:schemeClr val="bg1"/>
                        </a:solidFill>
                      </a:rPr>
                      <a:t> be recorded.</a:t>
                    </a:r>
                  </a:p>
                </p:txBody>
              </p:sp>
            </p:grpSp>
            <p:grpSp>
              <p:nvGrpSpPr>
                <p:cNvPr id="74" name="Group 73">
                  <a:extLst>
                    <a:ext uri="{FF2B5EF4-FFF2-40B4-BE49-F238E27FC236}">
                      <a16:creationId xmlns:a16="http://schemas.microsoft.com/office/drawing/2014/main" id="{BCDCE621-6290-4E71-8536-DAC4E53CD20A}"/>
                    </a:ext>
                  </a:extLst>
                </p:cNvPr>
                <p:cNvGrpSpPr/>
                <p:nvPr/>
              </p:nvGrpSpPr>
              <p:grpSpPr>
                <a:xfrm>
                  <a:off x="5577918" y="5055131"/>
                  <a:ext cx="1830227" cy="1252417"/>
                  <a:chOff x="5577918" y="5055131"/>
                  <a:chExt cx="1830227" cy="1252417"/>
                </a:xfrm>
              </p:grpSpPr>
              <p:grpSp>
                <p:nvGrpSpPr>
                  <p:cNvPr id="75" name="Group 74">
                    <a:extLst>
                      <a:ext uri="{FF2B5EF4-FFF2-40B4-BE49-F238E27FC236}">
                        <a16:creationId xmlns:a16="http://schemas.microsoft.com/office/drawing/2014/main" id="{A136D4CA-0F1D-4331-B479-47C8AE7B1937}"/>
                      </a:ext>
                    </a:extLst>
                  </p:cNvPr>
                  <p:cNvGrpSpPr/>
                  <p:nvPr/>
                </p:nvGrpSpPr>
                <p:grpSpPr>
                  <a:xfrm>
                    <a:off x="5634520" y="5055131"/>
                    <a:ext cx="1742286" cy="1200334"/>
                    <a:chOff x="5634520" y="5055131"/>
                    <a:chExt cx="1742286" cy="1200334"/>
                  </a:xfrm>
                </p:grpSpPr>
                <p:grpSp>
                  <p:nvGrpSpPr>
                    <p:cNvPr id="80" name="Group 79">
                      <a:extLst>
                        <a:ext uri="{FF2B5EF4-FFF2-40B4-BE49-F238E27FC236}">
                          <a16:creationId xmlns:a16="http://schemas.microsoft.com/office/drawing/2014/main" id="{E05A89DF-AEEB-4578-B9DA-DF2C39951296}"/>
                        </a:ext>
                      </a:extLst>
                    </p:cNvPr>
                    <p:cNvGrpSpPr/>
                    <p:nvPr/>
                  </p:nvGrpSpPr>
                  <p:grpSpPr>
                    <a:xfrm>
                      <a:off x="5634521" y="5055131"/>
                      <a:ext cx="228600" cy="228600"/>
                      <a:chOff x="5634521" y="5055131"/>
                      <a:chExt cx="228600" cy="228600"/>
                    </a:xfrm>
                  </p:grpSpPr>
                  <p:cxnSp>
                    <p:nvCxnSpPr>
                      <p:cNvPr id="90" name="Straight Connector 89">
                        <a:extLst>
                          <a:ext uri="{FF2B5EF4-FFF2-40B4-BE49-F238E27FC236}">
                            <a16:creationId xmlns:a16="http://schemas.microsoft.com/office/drawing/2014/main" id="{A519A7F0-CFBE-45A2-A560-11255D42B743}"/>
                          </a:ext>
                        </a:extLst>
                      </p:cNvPr>
                      <p:cNvCxnSpPr/>
                      <p:nvPr/>
                    </p:nvCxnSpPr>
                    <p:spPr>
                      <a:xfrm>
                        <a:off x="5634521" y="5055131"/>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E138F186-4AFD-4A34-85ED-42116554F7C7}"/>
                          </a:ext>
                        </a:extLst>
                      </p:cNvPr>
                      <p:cNvCxnSpPr/>
                      <p:nvPr/>
                    </p:nvCxnSpPr>
                    <p:spPr>
                      <a:xfrm rot="5400000">
                        <a:off x="5520221" y="5169432"/>
                        <a:ext cx="228599"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51CF7440-AF93-4B1C-A785-38C6AD7F2FEA}"/>
                        </a:ext>
                      </a:extLst>
                    </p:cNvPr>
                    <p:cNvGrpSpPr/>
                    <p:nvPr/>
                  </p:nvGrpSpPr>
                  <p:grpSpPr>
                    <a:xfrm flipV="1">
                      <a:off x="5634520" y="6026864"/>
                      <a:ext cx="228600" cy="228600"/>
                      <a:chOff x="5634520" y="5257800"/>
                      <a:chExt cx="228600" cy="228600"/>
                    </a:xfrm>
                  </p:grpSpPr>
                  <p:cxnSp>
                    <p:nvCxnSpPr>
                      <p:cNvPr id="88" name="Straight Connector 87">
                        <a:extLst>
                          <a:ext uri="{FF2B5EF4-FFF2-40B4-BE49-F238E27FC236}">
                            <a16:creationId xmlns:a16="http://schemas.microsoft.com/office/drawing/2014/main" id="{8B240131-7BEA-478F-B971-E9DB1F18FE5B}"/>
                          </a:ext>
                        </a:extLst>
                      </p:cNvPr>
                      <p:cNvCxnSpPr/>
                      <p:nvPr/>
                    </p:nvCxnSpPr>
                    <p:spPr>
                      <a:xfrm>
                        <a:off x="5634520" y="52578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ABDE503B-E7A4-43D2-B746-2AB0082071D2}"/>
                          </a:ext>
                        </a:extLst>
                      </p:cNvPr>
                      <p:cNvCxnSpPr/>
                      <p:nvPr/>
                    </p:nvCxnSpPr>
                    <p:spPr>
                      <a:xfrm rot="5400000">
                        <a:off x="5520220" y="53721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2" name="Group 81">
                      <a:extLst>
                        <a:ext uri="{FF2B5EF4-FFF2-40B4-BE49-F238E27FC236}">
                          <a16:creationId xmlns:a16="http://schemas.microsoft.com/office/drawing/2014/main" id="{DB2A976D-5C55-4D4B-8FE2-E9C4B1539B93}"/>
                        </a:ext>
                      </a:extLst>
                    </p:cNvPr>
                    <p:cNvGrpSpPr/>
                    <p:nvPr/>
                  </p:nvGrpSpPr>
                  <p:grpSpPr>
                    <a:xfrm rot="16200000" flipV="1">
                      <a:off x="7148032" y="6026865"/>
                      <a:ext cx="228600" cy="228600"/>
                      <a:chOff x="5181600" y="6034400"/>
                      <a:chExt cx="228600" cy="228600"/>
                    </a:xfrm>
                  </p:grpSpPr>
                  <p:cxnSp>
                    <p:nvCxnSpPr>
                      <p:cNvPr id="86" name="Straight Connector 85">
                        <a:extLst>
                          <a:ext uri="{FF2B5EF4-FFF2-40B4-BE49-F238E27FC236}">
                            <a16:creationId xmlns:a16="http://schemas.microsoft.com/office/drawing/2014/main" id="{C753896F-51EB-45B7-A67A-F61B863A1807}"/>
                          </a:ext>
                        </a:extLst>
                      </p:cNvPr>
                      <p:cNvCxnSpPr/>
                      <p:nvPr/>
                    </p:nvCxnSpPr>
                    <p:spPr>
                      <a:xfrm>
                        <a:off x="5181600" y="60344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ECAB9E05-7133-4813-87D1-4D88D98BFF25}"/>
                          </a:ext>
                        </a:extLst>
                      </p:cNvPr>
                      <p:cNvCxnSpPr/>
                      <p:nvPr/>
                    </p:nvCxnSpPr>
                    <p:spPr>
                      <a:xfrm rot="5400000">
                        <a:off x="5067300" y="61487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3" name="Group 82">
                      <a:extLst>
                        <a:ext uri="{FF2B5EF4-FFF2-40B4-BE49-F238E27FC236}">
                          <a16:creationId xmlns:a16="http://schemas.microsoft.com/office/drawing/2014/main" id="{6E35B709-25AD-41C1-959A-C8D2D35CCCA4}"/>
                        </a:ext>
                      </a:extLst>
                    </p:cNvPr>
                    <p:cNvGrpSpPr/>
                    <p:nvPr/>
                  </p:nvGrpSpPr>
                  <p:grpSpPr>
                    <a:xfrm rot="10800000" flipV="1">
                      <a:off x="7148206" y="5069816"/>
                      <a:ext cx="228600" cy="228601"/>
                      <a:chOff x="5958194" y="5055132"/>
                      <a:chExt cx="228600" cy="228601"/>
                    </a:xfrm>
                  </p:grpSpPr>
                  <p:cxnSp>
                    <p:nvCxnSpPr>
                      <p:cNvPr id="84" name="Straight Connector 83">
                        <a:extLst>
                          <a:ext uri="{FF2B5EF4-FFF2-40B4-BE49-F238E27FC236}">
                            <a16:creationId xmlns:a16="http://schemas.microsoft.com/office/drawing/2014/main" id="{960B5E6E-EEC2-4F48-A9DB-49D1E85FB803}"/>
                          </a:ext>
                        </a:extLst>
                      </p:cNvPr>
                      <p:cNvCxnSpPr/>
                      <p:nvPr/>
                    </p:nvCxnSpPr>
                    <p:spPr>
                      <a:xfrm>
                        <a:off x="5958194" y="5055132"/>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E97E490B-B1CB-43B0-88A0-52CBAA98FED9}"/>
                          </a:ext>
                        </a:extLst>
                      </p:cNvPr>
                      <p:cNvCxnSpPr/>
                      <p:nvPr/>
                    </p:nvCxnSpPr>
                    <p:spPr>
                      <a:xfrm rot="5400000">
                        <a:off x="5843901" y="5169433"/>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grpSp>
                <p:nvGrpSpPr>
                  <p:cNvPr id="76" name="Group 75">
                    <a:extLst>
                      <a:ext uri="{FF2B5EF4-FFF2-40B4-BE49-F238E27FC236}">
                        <a16:creationId xmlns:a16="http://schemas.microsoft.com/office/drawing/2014/main" id="{C5E5F438-4F5D-4515-A145-80D2581070B3}"/>
                      </a:ext>
                    </a:extLst>
                  </p:cNvPr>
                  <p:cNvGrpSpPr/>
                  <p:nvPr/>
                </p:nvGrpSpPr>
                <p:grpSpPr>
                  <a:xfrm>
                    <a:off x="7100047" y="5104639"/>
                    <a:ext cx="308098" cy="163997"/>
                    <a:chOff x="7023679" y="5120733"/>
                    <a:chExt cx="308098" cy="163997"/>
                  </a:xfrm>
                </p:grpSpPr>
                <p:sp>
                  <p:nvSpPr>
                    <p:cNvPr id="78" name="Oval 77">
                      <a:extLst>
                        <a:ext uri="{FF2B5EF4-FFF2-40B4-BE49-F238E27FC236}">
                          <a16:creationId xmlns:a16="http://schemas.microsoft.com/office/drawing/2014/main" id="{FC6408CF-1139-41FE-8C1E-439C213D3F62}"/>
                        </a:ext>
                      </a:extLst>
                    </p:cNvPr>
                    <p:cNvSpPr/>
                    <p:nvPr/>
                  </p:nvSpPr>
                  <p:spPr>
                    <a:xfrm>
                      <a:off x="7023679" y="5120733"/>
                      <a:ext cx="120904" cy="16399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79" name="TextBox 78">
                      <a:extLst>
                        <a:ext uri="{FF2B5EF4-FFF2-40B4-BE49-F238E27FC236}">
                          <a16:creationId xmlns:a16="http://schemas.microsoft.com/office/drawing/2014/main" id="{2C81D61C-377F-4636-B504-8B035204033A}"/>
                        </a:ext>
                      </a:extLst>
                    </p:cNvPr>
                    <p:cNvSpPr txBox="1"/>
                    <p:nvPr/>
                  </p:nvSpPr>
                  <p:spPr>
                    <a:xfrm>
                      <a:off x="7164584" y="5128908"/>
                      <a:ext cx="167193" cy="129607"/>
                    </a:xfrm>
                    <a:prstGeom prst="rect">
                      <a:avLst/>
                    </a:prstGeom>
                    <a:noFill/>
                  </p:spPr>
                  <p:txBody>
                    <a:bodyPr wrap="square" lIns="0" tIns="0" rIns="0" bIns="0" rtlCol="0">
                      <a:spAutoFit/>
                    </a:bodyPr>
                    <a:lstStyle/>
                    <a:p>
                      <a:r>
                        <a:rPr lang="en-US" sz="700" b="1">
                          <a:solidFill>
                            <a:schemeClr val="bg1"/>
                          </a:solidFill>
                        </a:rPr>
                        <a:t>rec</a:t>
                      </a:r>
                    </a:p>
                  </p:txBody>
                </p:sp>
              </p:grpSp>
              <p:sp>
                <p:nvSpPr>
                  <p:cNvPr id="77" name="TextBox 76">
                    <a:extLst>
                      <a:ext uri="{FF2B5EF4-FFF2-40B4-BE49-F238E27FC236}">
                        <a16:creationId xmlns:a16="http://schemas.microsoft.com/office/drawing/2014/main" id="{7ADB6CF4-43DA-4139-A902-9074AF9B1B17}"/>
                      </a:ext>
                    </a:extLst>
                  </p:cNvPr>
                  <p:cNvSpPr txBox="1"/>
                  <p:nvPr/>
                </p:nvSpPr>
                <p:spPr>
                  <a:xfrm>
                    <a:off x="5577918" y="6066850"/>
                    <a:ext cx="685800" cy="240698"/>
                  </a:xfrm>
                  <a:prstGeom prst="rect">
                    <a:avLst/>
                  </a:prstGeom>
                  <a:noFill/>
                </p:spPr>
                <p:txBody>
                  <a:bodyPr wrap="square" rtlCol="0">
                    <a:spAutoFit/>
                  </a:bodyPr>
                  <a:lstStyle/>
                  <a:p>
                    <a:r>
                      <a:rPr lang="en-US" sz="700" b="1">
                        <a:solidFill>
                          <a:schemeClr val="bg1"/>
                        </a:solidFill>
                      </a:rPr>
                      <a:t>00:12:34:56</a:t>
                    </a:r>
                  </a:p>
                </p:txBody>
              </p:sp>
            </p:grpSp>
          </p:grpSp>
          <p:grpSp>
            <p:nvGrpSpPr>
              <p:cNvPr id="67" name="Group 66">
                <a:extLst>
                  <a:ext uri="{FF2B5EF4-FFF2-40B4-BE49-F238E27FC236}">
                    <a16:creationId xmlns:a16="http://schemas.microsoft.com/office/drawing/2014/main" id="{2F97507A-1290-4694-AF92-9804779C1630}"/>
                  </a:ext>
                </a:extLst>
              </p:cNvPr>
              <p:cNvGrpSpPr/>
              <p:nvPr/>
            </p:nvGrpSpPr>
            <p:grpSpPr>
              <a:xfrm>
                <a:off x="8829317" y="5692822"/>
                <a:ext cx="422367" cy="117803"/>
                <a:chOff x="3660450" y="4685038"/>
                <a:chExt cx="1200648" cy="518031"/>
              </a:xfrm>
            </p:grpSpPr>
            <p:sp>
              <p:nvSpPr>
                <p:cNvPr id="70" name="Rectangle 69">
                  <a:extLst>
                    <a:ext uri="{FF2B5EF4-FFF2-40B4-BE49-F238E27FC236}">
                      <a16:creationId xmlns:a16="http://schemas.microsoft.com/office/drawing/2014/main" id="{740EF648-30CF-4A1E-859F-667AC881CD8B}"/>
                    </a:ext>
                  </a:extLst>
                </p:cNvPr>
                <p:cNvSpPr/>
                <p:nvPr/>
              </p:nvSpPr>
              <p:spPr>
                <a:xfrm>
                  <a:off x="3660450" y="4685038"/>
                  <a:ext cx="1095636" cy="51803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71" name="Right Triangle 70">
                  <a:extLst>
                    <a:ext uri="{FF2B5EF4-FFF2-40B4-BE49-F238E27FC236}">
                      <a16:creationId xmlns:a16="http://schemas.microsoft.com/office/drawing/2014/main" id="{84D98E4E-419C-4146-96D1-7DA96F31BDE3}"/>
                    </a:ext>
                  </a:extLst>
                </p:cNvPr>
                <p:cNvSpPr/>
                <p:nvPr/>
              </p:nvSpPr>
              <p:spPr>
                <a:xfrm flipV="1">
                  <a:off x="3689307" y="4715179"/>
                  <a:ext cx="656962" cy="411681"/>
                </a:xfrm>
                <a:prstGeom prst="r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72" name="Round Same Side Corner Rectangle 192">
                  <a:extLst>
                    <a:ext uri="{FF2B5EF4-FFF2-40B4-BE49-F238E27FC236}">
                      <a16:creationId xmlns:a16="http://schemas.microsoft.com/office/drawing/2014/main" id="{22BCAF6C-7648-4ACB-B72D-A3C7280A4FAE}"/>
                    </a:ext>
                  </a:extLst>
                </p:cNvPr>
                <p:cNvSpPr/>
                <p:nvPr/>
              </p:nvSpPr>
              <p:spPr>
                <a:xfrm>
                  <a:off x="4756066" y="4784055"/>
                  <a:ext cx="105032" cy="290115"/>
                </a:xfrm>
                <a:prstGeom prst="round2Same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grpSp>
        </p:grpSp>
      </p:grpSp>
      <p:grpSp>
        <p:nvGrpSpPr>
          <p:cNvPr id="16" name="Group 15">
            <a:extLst>
              <a:ext uri="{FF2B5EF4-FFF2-40B4-BE49-F238E27FC236}">
                <a16:creationId xmlns:a16="http://schemas.microsoft.com/office/drawing/2014/main" id="{ECEA6DF2-669F-40BD-8205-9ED8590A2FBC}"/>
              </a:ext>
              <a:ext uri="{C183D7F6-B498-43B3-948B-1728B52AA6E4}">
                <adec:decorative xmlns:adec="http://schemas.microsoft.com/office/drawing/2017/decorative" val="1"/>
              </a:ext>
            </a:extLst>
          </p:cNvPr>
          <p:cNvGrpSpPr/>
          <p:nvPr/>
        </p:nvGrpSpPr>
        <p:grpSpPr>
          <a:xfrm>
            <a:off x="0" y="1137919"/>
            <a:ext cx="12191999" cy="3984697"/>
            <a:chOff x="0" y="1137919"/>
            <a:chExt cx="12191999" cy="3984697"/>
          </a:xfrm>
        </p:grpSpPr>
        <p:sp>
          <p:nvSpPr>
            <p:cNvPr id="53" name="Text Placeholder 2"/>
            <p:cNvSpPr txBox="1">
              <a:spLocks/>
            </p:cNvSpPr>
            <p:nvPr/>
          </p:nvSpPr>
          <p:spPr>
            <a:xfrm>
              <a:off x="357898" y="1137919"/>
              <a:ext cx="11140003" cy="502823"/>
            </a:xfrm>
            <a:prstGeom prst="rect">
              <a:avLst/>
            </a:prstGeom>
          </p:spPr>
          <p:txBody>
            <a:bodyPr lIns="91440" tIns="45720" rIns="91440" bIns="45720" anchor="t"/>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gn="ctr">
                <a:buNone/>
              </a:pPr>
              <a:r>
                <a:rPr lang="en-US" sz="2800" b="1" dirty="0">
                  <a:solidFill>
                    <a:schemeClr val="tx1"/>
                  </a:solidFill>
                  <a:cs typeface="Arial"/>
                </a:rPr>
                <a:t>Meeting controls are at the top of the Microsoft Teams window:</a:t>
              </a:r>
            </a:p>
          </p:txBody>
        </p:sp>
        <p:grpSp>
          <p:nvGrpSpPr>
            <p:cNvPr id="68" name="Group 67">
              <a:extLst>
                <a:ext uri="{FF2B5EF4-FFF2-40B4-BE49-F238E27FC236}">
                  <a16:creationId xmlns:a16="http://schemas.microsoft.com/office/drawing/2014/main" id="{E6E5480E-B90F-0743-80FB-00843564171A}"/>
                </a:ext>
              </a:extLst>
            </p:cNvPr>
            <p:cNvGrpSpPr/>
            <p:nvPr/>
          </p:nvGrpSpPr>
          <p:grpSpPr>
            <a:xfrm>
              <a:off x="4347551" y="2499375"/>
              <a:ext cx="7701235" cy="2623241"/>
              <a:chOff x="4064328" y="2448766"/>
              <a:chExt cx="7701234" cy="2623241"/>
            </a:xfrm>
          </p:grpSpPr>
          <p:grpSp>
            <p:nvGrpSpPr>
              <p:cNvPr id="6" name="Group 5"/>
              <p:cNvGrpSpPr/>
              <p:nvPr/>
            </p:nvGrpSpPr>
            <p:grpSpPr>
              <a:xfrm>
                <a:off x="4064328" y="2448766"/>
                <a:ext cx="7701234" cy="2623241"/>
                <a:chOff x="7248677" y="1945795"/>
                <a:chExt cx="7701234" cy="1758993"/>
              </a:xfrm>
            </p:grpSpPr>
            <p:cxnSp>
              <p:nvCxnSpPr>
                <p:cNvPr id="8" name="Straight Arrow Connector 7"/>
                <p:cNvCxnSpPr>
                  <a:cxnSpLocks/>
                </p:cNvCxnSpPr>
                <p:nvPr/>
              </p:nvCxnSpPr>
              <p:spPr>
                <a:xfrm flipH="1" flipV="1">
                  <a:off x="12275136" y="1951437"/>
                  <a:ext cx="1836" cy="132432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9" name="TextBox 8"/>
                <p:cNvSpPr txBox="1"/>
                <p:nvPr/>
              </p:nvSpPr>
              <p:spPr>
                <a:xfrm>
                  <a:off x="11423482" y="2216359"/>
                  <a:ext cx="1703307" cy="557218"/>
                </a:xfrm>
                <a:prstGeom prst="rect">
                  <a:avLst/>
                </a:prstGeom>
                <a:solidFill>
                  <a:schemeClr val="bg1"/>
                </a:solidFill>
              </p:spPr>
              <p:txBody>
                <a:bodyPr wrap="square" lIns="0" tIns="45720" rIns="0" bIns="45720" rtlCol="0">
                  <a:spAutoFit/>
                </a:bodyPr>
                <a:lstStyle/>
                <a:p>
                  <a:pPr algn="ctr"/>
                  <a:r>
                    <a:rPr lang="en-US" sz="1600">
                      <a:latin typeface="Arial" panose="020B0604020202020204" pitchFamily="34" charset="0"/>
                      <a:cs typeface="Arial" panose="020B0604020202020204" pitchFamily="34" charset="0"/>
                    </a:rPr>
                    <a:t>Click for </a:t>
                  </a:r>
                </a:p>
                <a:p>
                  <a:pPr algn="ctr"/>
                  <a:r>
                    <a:rPr lang="en-US" sz="1600" b="1">
                      <a:latin typeface="Arial" panose="020B0604020202020204" pitchFamily="34" charset="0"/>
                      <a:cs typeface="Arial" panose="020B0604020202020204" pitchFamily="34" charset="0"/>
                    </a:rPr>
                    <a:t>audio connection </a:t>
                  </a:r>
                  <a:r>
                    <a:rPr lang="en-US" sz="1600">
                      <a:latin typeface="Arial" panose="020B0604020202020204" pitchFamily="34" charset="0"/>
                      <a:cs typeface="Arial" panose="020B0604020202020204" pitchFamily="34" charset="0"/>
                    </a:rPr>
                    <a:t>options.</a:t>
                  </a:r>
                </a:p>
              </p:txBody>
            </p:sp>
            <p:cxnSp>
              <p:nvCxnSpPr>
                <p:cNvPr id="10" name="Straight Arrow Connector 9"/>
                <p:cNvCxnSpPr>
                  <a:cxnSpLocks/>
                </p:cNvCxnSpPr>
                <p:nvPr/>
              </p:nvCxnSpPr>
              <p:spPr>
                <a:xfrm flipV="1">
                  <a:off x="14074641" y="1965127"/>
                  <a:ext cx="0" cy="602369"/>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2" name="Straight Arrow Connector 11"/>
                <p:cNvCxnSpPr>
                  <a:cxnSpLocks/>
                </p:cNvCxnSpPr>
                <p:nvPr/>
              </p:nvCxnSpPr>
              <p:spPr>
                <a:xfrm flipV="1">
                  <a:off x="8231761" y="1945795"/>
                  <a:ext cx="0" cy="49145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5" name="TextBox 14"/>
                <p:cNvSpPr txBox="1"/>
                <p:nvPr/>
              </p:nvSpPr>
              <p:spPr>
                <a:xfrm>
                  <a:off x="13246604" y="2644340"/>
                  <a:ext cx="1703307" cy="722320"/>
                </a:xfrm>
                <a:prstGeom prst="rect">
                  <a:avLst/>
                </a:prstGeom>
                <a:solidFill>
                  <a:schemeClr val="bg1"/>
                </a:solidFill>
              </p:spPr>
              <p:txBody>
                <a:bodyPr wrap="square" lIns="0" tIns="45720" rIns="0" bIns="45720" rtlCol="0">
                  <a:spAutoFit/>
                </a:bodyPr>
                <a:lstStyle/>
                <a:p>
                  <a:pPr algn="ctr"/>
                  <a:r>
                    <a:rPr lang="en-US" sz="1600">
                      <a:latin typeface="Arial" panose="020B0604020202020204" pitchFamily="34" charset="0"/>
                      <a:cs typeface="Arial" panose="020B0604020202020204" pitchFamily="34" charset="0"/>
                    </a:rPr>
                    <a:t>Click to </a:t>
                  </a:r>
                </a:p>
                <a:p>
                  <a:pPr algn="ctr"/>
                  <a:r>
                    <a:rPr lang="en-US" sz="1600" b="1">
                      <a:latin typeface="Arial" panose="020B0604020202020204" pitchFamily="34" charset="0"/>
                      <a:cs typeface="Arial" panose="020B0604020202020204" pitchFamily="34" charset="0"/>
                    </a:rPr>
                    <a:t>exit the meeting</a:t>
                  </a:r>
                  <a:r>
                    <a:rPr lang="en-US" sz="1600">
                      <a:latin typeface="Arial" panose="020B0604020202020204" pitchFamily="34" charset="0"/>
                      <a:cs typeface="Arial" panose="020B0604020202020204" pitchFamily="34" charset="0"/>
                    </a:rPr>
                    <a:t> </a:t>
                  </a:r>
                </a:p>
                <a:p>
                  <a:pPr algn="ctr"/>
                  <a:r>
                    <a:rPr lang="en-US" sz="1600">
                      <a:latin typeface="Arial" panose="020B0604020202020204" pitchFamily="34" charset="0"/>
                      <a:cs typeface="Arial" panose="020B0604020202020204" pitchFamily="34" charset="0"/>
                    </a:rPr>
                    <a:t>and disconnect your phone audio</a:t>
                  </a:r>
                </a:p>
              </p:txBody>
            </p:sp>
            <p:sp>
              <p:nvSpPr>
                <p:cNvPr id="11" name="TextBox 10"/>
                <p:cNvSpPr txBox="1"/>
                <p:nvPr/>
              </p:nvSpPr>
              <p:spPr>
                <a:xfrm>
                  <a:off x="7248677" y="2373089"/>
                  <a:ext cx="1543166" cy="392116"/>
                </a:xfrm>
                <a:prstGeom prst="rect">
                  <a:avLst/>
                </a:prstGeom>
                <a:solidFill>
                  <a:schemeClr val="bg1"/>
                </a:solidFill>
              </p:spPr>
              <p:txBody>
                <a:bodyPr wrap="square" lIns="0" tIns="45720" rIns="0" bIns="45720" rtlCol="0">
                  <a:spAutoFit/>
                </a:bodyPr>
                <a:lstStyle/>
                <a:p>
                  <a:pPr algn="ctr"/>
                  <a:r>
                    <a:rPr lang="en-US" sz="1600">
                      <a:latin typeface="Arial" panose="020B0604020202020204" pitchFamily="34" charset="0"/>
                      <a:cs typeface="Arial" panose="020B0604020202020204" pitchFamily="34" charset="0"/>
                    </a:rPr>
                    <a:t>Click to view the </a:t>
                  </a:r>
                  <a:r>
                    <a:rPr lang="en-US" sz="1600" b="1">
                      <a:latin typeface="Arial" panose="020B0604020202020204" pitchFamily="34" charset="0"/>
                      <a:cs typeface="Arial" panose="020B0604020202020204" pitchFamily="34" charset="0"/>
                    </a:rPr>
                    <a:t>participant list</a:t>
                  </a:r>
                </a:p>
              </p:txBody>
            </p:sp>
            <p:sp>
              <p:nvSpPr>
                <p:cNvPr id="13" name="TextBox 12"/>
                <p:cNvSpPr txBox="1"/>
                <p:nvPr/>
              </p:nvSpPr>
              <p:spPr>
                <a:xfrm>
                  <a:off x="8260383" y="3147570"/>
                  <a:ext cx="1258843" cy="557218"/>
                </a:xfrm>
                <a:prstGeom prst="rect">
                  <a:avLst/>
                </a:prstGeom>
                <a:solidFill>
                  <a:schemeClr val="bg1"/>
                </a:solidFill>
              </p:spPr>
              <p:txBody>
                <a:bodyPr wrap="square" lIns="0" tIns="45720" rIns="0" bIns="45720" rtlCol="0">
                  <a:spAutoFit/>
                </a:bodyPr>
                <a:lstStyle/>
                <a:p>
                  <a:pPr algn="ctr"/>
                  <a:r>
                    <a:rPr lang="en-US" sz="1600">
                      <a:latin typeface="Arial" panose="020B0604020202020204" pitchFamily="34" charset="0"/>
                      <a:cs typeface="Arial" panose="020B0604020202020204" pitchFamily="34" charset="0"/>
                    </a:rPr>
                    <a:t>Click to open the </a:t>
                  </a:r>
                  <a:r>
                    <a:rPr lang="en-US" sz="1600" b="1">
                      <a:latin typeface="Arial" panose="020B0604020202020204" pitchFamily="34" charset="0"/>
                      <a:cs typeface="Arial" panose="020B0604020202020204" pitchFamily="34" charset="0"/>
                    </a:rPr>
                    <a:t>chat window</a:t>
                  </a:r>
                </a:p>
              </p:txBody>
            </p:sp>
          </p:grpSp>
          <p:sp>
            <p:nvSpPr>
              <p:cNvPr id="62" name="Rectangle 61">
                <a:extLst>
                  <a:ext uri="{FF2B5EF4-FFF2-40B4-BE49-F238E27FC236}">
                    <a16:creationId xmlns:a16="http://schemas.microsoft.com/office/drawing/2014/main" id="{DA3AF57C-B801-6C46-AFC2-DEDB164BB5C5}"/>
                  </a:ext>
                </a:extLst>
              </p:cNvPr>
              <p:cNvSpPr/>
              <p:nvPr/>
            </p:nvSpPr>
            <p:spPr>
              <a:xfrm>
                <a:off x="8014407" y="3786878"/>
                <a:ext cx="2047849" cy="830997"/>
              </a:xfrm>
              <a:prstGeom prst="rect">
                <a:avLst/>
              </a:prstGeom>
              <a:solidFill>
                <a:schemeClr val="bg1"/>
              </a:solidFill>
            </p:spPr>
            <p:txBody>
              <a:bodyPr wrap="square" lIns="0" rIns="0">
                <a:spAutoFit/>
              </a:bodyPr>
              <a:lstStyle/>
              <a:p>
                <a:pPr algn="ctr"/>
                <a:r>
                  <a:rPr lang="en-US" sz="1600">
                    <a:latin typeface="Arial" panose="020B0604020202020204" pitchFamily="34" charset="0"/>
                    <a:cs typeface="Arial" panose="020B0604020202020204" pitchFamily="34" charset="0"/>
                  </a:rPr>
                  <a:t>Once connected, </a:t>
                </a:r>
              </a:p>
              <a:p>
                <a:pPr algn="ctr"/>
                <a:r>
                  <a:rPr lang="en-US" sz="1600">
                    <a:latin typeface="Arial" panose="020B0604020202020204" pitchFamily="34" charset="0"/>
                    <a:cs typeface="Arial" panose="020B0604020202020204" pitchFamily="34" charset="0"/>
                  </a:rPr>
                  <a:t>this becomes a </a:t>
                </a:r>
              </a:p>
              <a:p>
                <a:pPr algn="ctr"/>
                <a:r>
                  <a:rPr lang="en-US" sz="1600" b="1">
                    <a:latin typeface="Arial" panose="020B0604020202020204" pitchFamily="34" charset="0"/>
                    <a:cs typeface="Arial" panose="020B0604020202020204" pitchFamily="34" charset="0"/>
                  </a:rPr>
                  <a:t>mute button</a:t>
                </a:r>
              </a:p>
            </p:txBody>
          </p:sp>
        </p:grpSp>
        <p:pic>
          <p:nvPicPr>
            <p:cNvPr id="5" name="Picture 4">
              <a:extLst>
                <a:ext uri="{FF2B5EF4-FFF2-40B4-BE49-F238E27FC236}">
                  <a16:creationId xmlns:a16="http://schemas.microsoft.com/office/drawing/2014/main" id="{539E4345-9A0A-4933-A3D4-751CC0795673}"/>
                </a:ext>
              </a:extLst>
            </p:cNvPr>
            <p:cNvPicPr>
              <a:picLocks noChangeAspect="1"/>
            </p:cNvPicPr>
            <p:nvPr/>
          </p:nvPicPr>
          <p:blipFill>
            <a:blip r:embed="rId6"/>
            <a:stretch>
              <a:fillRect/>
            </a:stretch>
          </p:blipFill>
          <p:spPr>
            <a:xfrm>
              <a:off x="0" y="1746440"/>
              <a:ext cx="12191999" cy="685800"/>
            </a:xfrm>
            <a:prstGeom prst="rect">
              <a:avLst/>
            </a:prstGeom>
          </p:spPr>
        </p:pic>
      </p:grpSp>
      <p:cxnSp>
        <p:nvCxnSpPr>
          <p:cNvPr id="105" name="Straight Arrow Connector 104">
            <a:extLst>
              <a:ext uri="{FF2B5EF4-FFF2-40B4-BE49-F238E27FC236}">
                <a16:creationId xmlns:a16="http://schemas.microsoft.com/office/drawing/2014/main" id="{B9F08E94-1E0E-4F2E-9E52-8E7DF9BB1968}"/>
              </a:ext>
              <a:ext uri="{C183D7F6-B498-43B3-948B-1728B52AA6E4}">
                <adec:decorative xmlns:adec="http://schemas.microsoft.com/office/drawing/2017/decorative" val="1"/>
              </a:ext>
            </a:extLst>
          </p:cNvPr>
          <p:cNvCxnSpPr>
            <a:cxnSpLocks/>
          </p:cNvCxnSpPr>
          <p:nvPr/>
        </p:nvCxnSpPr>
        <p:spPr>
          <a:xfrm flipV="1">
            <a:off x="5988679" y="2499375"/>
            <a:ext cx="0" cy="184856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797342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69D5ED9-76C1-FA53-9DE1-95BABC6766D8}"/>
              </a:ext>
            </a:extLst>
          </p:cNvPr>
          <p:cNvSpPr>
            <a:spLocks noGrp="1"/>
          </p:cNvSpPr>
          <p:nvPr>
            <p:ph type="title" idx="4294967295"/>
          </p:nvPr>
        </p:nvSpPr>
        <p:spPr>
          <a:xfrm>
            <a:off x="390525" y="73025"/>
            <a:ext cx="11887200" cy="823913"/>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800" b="1" i="0" u="none" strike="noStrike" kern="1200" cap="none" spc="0" normalizeH="0" baseline="0" noProof="0" dirty="0">
                <a:ln>
                  <a:noFill/>
                </a:ln>
                <a:solidFill>
                  <a:schemeClr val="bg1"/>
                </a:solidFill>
                <a:effectLst/>
                <a:uLnTx/>
                <a:uFillTx/>
                <a:latin typeface="+mn-lt"/>
                <a:ea typeface="+mn-ea"/>
                <a:cs typeface="Arial" charset="0"/>
              </a:rPr>
              <a:t>Agenda</a:t>
            </a:r>
          </a:p>
        </p:txBody>
      </p:sp>
      <p:sp>
        <p:nvSpPr>
          <p:cNvPr id="3" name="Content Placeholder 2">
            <a:extLst>
              <a:ext uri="{FF2B5EF4-FFF2-40B4-BE49-F238E27FC236}">
                <a16:creationId xmlns:a16="http://schemas.microsoft.com/office/drawing/2014/main" id="{D8EE2DB9-49C0-D7C3-038D-00DCDE76EB1F}"/>
              </a:ext>
            </a:extLst>
          </p:cNvPr>
          <p:cNvSpPr>
            <a:spLocks noGrp="1"/>
          </p:cNvSpPr>
          <p:nvPr>
            <p:ph sz="half" idx="2"/>
          </p:nvPr>
        </p:nvSpPr>
        <p:spPr>
          <a:xfrm>
            <a:off x="391007" y="1211178"/>
            <a:ext cx="10764780" cy="4987634"/>
          </a:xfrm>
        </p:spPr>
        <p:txBody>
          <a:bodyPr numCol="1" spcCol="365760">
            <a:normAutofit lnSpcReduction="10000"/>
          </a:bodyPr>
          <a:lstStyle/>
          <a:p>
            <a:r>
              <a:rPr lang="en-US" sz="2400" dirty="0"/>
              <a:t>Welcome and introductions</a:t>
            </a:r>
          </a:p>
          <a:p>
            <a:pPr lvl="1"/>
            <a:r>
              <a:rPr lang="en-US" sz="2000" dirty="0"/>
              <a:t>Review and acceptance of meeting minutes</a:t>
            </a:r>
          </a:p>
          <a:p>
            <a:r>
              <a:rPr lang="en-US" sz="2400" dirty="0"/>
              <a:t>Review of Open Meeting Law</a:t>
            </a:r>
          </a:p>
          <a:p>
            <a:r>
              <a:rPr lang="en-US" sz="2400" dirty="0"/>
              <a:t>Review of SCI Meeting Minutes</a:t>
            </a:r>
          </a:p>
          <a:p>
            <a:pPr lvl="1"/>
            <a:r>
              <a:rPr lang="en-US" sz="2000" dirty="0"/>
              <a:t>June 9, 2023</a:t>
            </a:r>
          </a:p>
          <a:p>
            <a:pPr lvl="1"/>
            <a:r>
              <a:rPr lang="en-US" sz="2000" dirty="0"/>
              <a:t>January 16, 2019</a:t>
            </a:r>
          </a:p>
          <a:p>
            <a:pPr lvl="1"/>
            <a:r>
              <a:rPr lang="en-US" sz="2000" dirty="0"/>
              <a:t>December 12, 2018</a:t>
            </a:r>
          </a:p>
          <a:p>
            <a:pPr lvl="1"/>
            <a:r>
              <a:rPr lang="en-US" sz="2000" dirty="0"/>
              <a:t>November 28, 2018</a:t>
            </a:r>
          </a:p>
          <a:p>
            <a:pPr lvl="1"/>
            <a:r>
              <a:rPr lang="en-US" sz="2000" dirty="0"/>
              <a:t>March 21, 2018</a:t>
            </a:r>
          </a:p>
          <a:p>
            <a:r>
              <a:rPr lang="en-US" sz="2400" dirty="0"/>
              <a:t>Thomas P. Kennedy Spinal Cord Injury Trust Fund: Funding and Status</a:t>
            </a:r>
          </a:p>
          <a:p>
            <a:r>
              <a:rPr lang="en-US" sz="2400" dirty="0"/>
              <a:t>Organizational Plan for New Contracts</a:t>
            </a:r>
          </a:p>
          <a:p>
            <a:r>
              <a:rPr lang="en-US" sz="2400" dirty="0"/>
              <a:t>RFI Questions for application</a:t>
            </a:r>
          </a:p>
          <a:p>
            <a:r>
              <a:rPr lang="en-US" sz="2400" dirty="0"/>
              <a:t>Reviewers of Application</a:t>
            </a:r>
          </a:p>
          <a:p>
            <a:pPr lvl="1"/>
            <a:endParaRPr lang="en-US" dirty="0"/>
          </a:p>
          <a:p>
            <a:pPr lvl="1"/>
            <a:endParaRPr lang="en-US" dirty="0"/>
          </a:p>
          <a:p>
            <a:pPr lvl="1"/>
            <a:endParaRPr lang="en-US" dirty="0"/>
          </a:p>
        </p:txBody>
      </p:sp>
    </p:spTree>
    <p:extLst>
      <p:ext uri="{BB962C8B-B14F-4D97-AF65-F5344CB8AC3E}">
        <p14:creationId xmlns:p14="http://schemas.microsoft.com/office/powerpoint/2010/main" val="2255348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FA474-4AE2-D080-0F98-94A1BE513A3B}"/>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B46CF30-8959-E50B-F956-AD164661569D}"/>
              </a:ext>
            </a:extLst>
          </p:cNvPr>
          <p:cNvSpPr>
            <a:spLocks noGrp="1"/>
          </p:cNvSpPr>
          <p:nvPr>
            <p:ph type="title" idx="4294967295"/>
          </p:nvPr>
        </p:nvSpPr>
        <p:spPr>
          <a:xfrm>
            <a:off x="390525" y="73025"/>
            <a:ext cx="11887200" cy="823913"/>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fontScale="9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none" strike="noStrike" kern="1200" cap="none" spc="0" normalizeH="0" baseline="0" noProof="0" dirty="0">
                <a:ln>
                  <a:noFill/>
                </a:ln>
                <a:solidFill>
                  <a:schemeClr val="bg1"/>
                </a:solidFill>
                <a:effectLst/>
                <a:uLnTx/>
                <a:uFillTx/>
                <a:latin typeface="Aptos" panose="020B0004020202020204" pitchFamily="34" charset="0"/>
                <a:ea typeface="+mn-ea"/>
                <a:cs typeface="+mn-cs"/>
              </a:rPr>
              <a:t>Review and acceptance of previous meeting minutes</a:t>
            </a:r>
            <a:endParaRPr kumimoji="0" lang="en-US" sz="800" b="0" i="0" u="none" strike="noStrike" kern="1200" cap="none" spc="0" normalizeH="0" baseline="0" noProof="0" dirty="0">
              <a:ln>
                <a:noFill/>
              </a:ln>
              <a:solidFill>
                <a:schemeClr val="bg1"/>
              </a:solidFill>
              <a:effectLst/>
              <a:uLnTx/>
              <a:uFillTx/>
              <a:latin typeface="Aptos" panose="020B0004020202020204" pitchFamily="34" charset="0"/>
              <a:ea typeface="+mn-ea"/>
              <a:cs typeface="Calibri"/>
            </a:endParaRPr>
          </a:p>
        </p:txBody>
      </p:sp>
      <p:sp>
        <p:nvSpPr>
          <p:cNvPr id="3" name="Content Placeholder 2">
            <a:extLst>
              <a:ext uri="{FF2B5EF4-FFF2-40B4-BE49-F238E27FC236}">
                <a16:creationId xmlns:a16="http://schemas.microsoft.com/office/drawing/2014/main" id="{0B00C740-7C12-A2C7-7007-7A2F4483BB3F}"/>
              </a:ext>
            </a:extLst>
          </p:cNvPr>
          <p:cNvSpPr>
            <a:spLocks noGrp="1"/>
          </p:cNvSpPr>
          <p:nvPr>
            <p:ph sz="half" idx="2"/>
          </p:nvPr>
        </p:nvSpPr>
        <p:spPr>
          <a:xfrm>
            <a:off x="391007" y="1211178"/>
            <a:ext cx="10764780" cy="4987634"/>
          </a:xfrm>
        </p:spPr>
        <p:txBody>
          <a:bodyPr numCol="1" spcCol="365760">
            <a:normAutofit/>
          </a:bodyPr>
          <a:lstStyle/>
          <a:p>
            <a:r>
              <a:rPr lang="en-US" sz="2400" dirty="0"/>
              <a:t>June 9, 2023</a:t>
            </a:r>
          </a:p>
          <a:p>
            <a:r>
              <a:rPr lang="en-US" sz="2400" dirty="0"/>
              <a:t>January 16, 2019</a:t>
            </a:r>
          </a:p>
          <a:p>
            <a:r>
              <a:rPr lang="en-US" sz="2400" dirty="0"/>
              <a:t>December 12, 2018</a:t>
            </a:r>
          </a:p>
          <a:p>
            <a:r>
              <a:rPr lang="en-US" sz="2400" dirty="0"/>
              <a:t>November 28, 2018</a:t>
            </a:r>
          </a:p>
          <a:p>
            <a:r>
              <a:rPr lang="en-US" sz="2400" dirty="0"/>
              <a:t>March 21, 2018</a:t>
            </a:r>
            <a:endParaRPr lang="en-US" dirty="0"/>
          </a:p>
          <a:p>
            <a:pPr lvl="1"/>
            <a:endParaRPr lang="en-US" dirty="0"/>
          </a:p>
          <a:p>
            <a:pPr lvl="1"/>
            <a:endParaRPr lang="en-US" dirty="0"/>
          </a:p>
        </p:txBody>
      </p:sp>
    </p:spTree>
    <p:extLst>
      <p:ext uri="{BB962C8B-B14F-4D97-AF65-F5344CB8AC3E}">
        <p14:creationId xmlns:p14="http://schemas.microsoft.com/office/powerpoint/2010/main" val="3698120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FF7FD14-3606-C767-E001-604A59A8ABE3}"/>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E89DDFCC-C42C-458F-7E33-9F0B4508C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CADAD40-1A57-48E7-FDCD-2A3517CF0668}"/>
              </a:ext>
            </a:extLst>
          </p:cNvPr>
          <p:cNvSpPr txBox="1">
            <a:spLocks noGrp="1"/>
          </p:cNvSpPr>
          <p:nvPr>
            <p:ph type="title" idx="4294967295"/>
          </p:nvPr>
        </p:nvSpPr>
        <p:spPr>
          <a:xfrm>
            <a:off x="838199" y="1093788"/>
            <a:ext cx="10506455" cy="2967208"/>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914400" rtl="0" eaLnBrk="1" fontAlgn="auto" latinLnBrk="0" hangingPunct="1">
              <a:lnSpc>
                <a:spcPct val="90000"/>
              </a:lnSpc>
              <a:spcBef>
                <a:spcPct val="0"/>
              </a:spcBef>
              <a:spcAft>
                <a:spcPts val="600"/>
              </a:spcAft>
              <a:buClrTx/>
              <a:buSzTx/>
              <a:buFontTx/>
              <a:buNone/>
              <a:tabLst/>
              <a:defRPr/>
            </a:pPr>
            <a:r>
              <a:rPr kumimoji="0" lang="en-US" sz="5400" b="0" i="0" u="none" strike="noStrike" kern="1200" cap="none" spc="0" normalizeH="0" baseline="0" noProof="0" dirty="0">
                <a:ln>
                  <a:noFill/>
                </a:ln>
                <a:solidFill>
                  <a:schemeClr val="tx1"/>
                </a:solidFill>
                <a:effectLst/>
                <a:uLnTx/>
                <a:uFillTx/>
                <a:latin typeface="Aptos" panose="020B0004020202020204" pitchFamily="34" charset="0"/>
                <a:ea typeface="+mn-ea"/>
                <a:cs typeface="+mn-cs"/>
              </a:rPr>
              <a:t>Review and acceptance of the meeting minutes</a:t>
            </a:r>
            <a:endParaRPr kumimoji="0" lang="en-US" sz="1000" b="0" i="0" u="none" strike="noStrike" kern="1200" cap="none" spc="0" normalizeH="0" baseline="0" noProof="0" dirty="0">
              <a:ln>
                <a:noFill/>
              </a:ln>
              <a:solidFill>
                <a:srgbClr val="002060"/>
              </a:solidFill>
              <a:effectLst/>
              <a:uLnTx/>
              <a:uFillTx/>
              <a:latin typeface="Aptos" panose="020B0004020202020204" pitchFamily="34" charset="0"/>
              <a:ea typeface="+mn-ea"/>
              <a:cs typeface="Calibri"/>
            </a:endParaRPr>
          </a:p>
        </p:txBody>
      </p:sp>
      <p:sp>
        <p:nvSpPr>
          <p:cNvPr id="9" name="Rectangle 8">
            <a:extLst>
              <a:ext uri="{FF2B5EF4-FFF2-40B4-BE49-F238E27FC236}">
                <a16:creationId xmlns:a16="http://schemas.microsoft.com/office/drawing/2014/main" id="{AAD4A617-78DC-DFF6-4058-3DA5972021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4331166"/>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0C75A285-2853-D03D-19C1-789349A738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346882" y="2348839"/>
            <a:ext cx="54864" cy="394677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id="{77FCC961-5394-6CE6-B270-3510CB535850}"/>
              </a:ext>
              <a:ext uri="{C183D7F6-B498-43B3-948B-1728B52AA6E4}">
                <adec:decorative xmlns:adec="http://schemas.microsoft.com/office/drawing/2017/decorative" val="1"/>
              </a:ext>
            </a:extLst>
          </p:cNvPr>
          <p:cNvSpPr/>
          <p:nvPr/>
        </p:nvSpPr>
        <p:spPr>
          <a:xfrm>
            <a:off x="7400924" y="4294796"/>
            <a:ext cx="3943730" cy="546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30E064DF-C7CA-F8B6-7D1E-8093D8727F60}"/>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srgbClr val="464646">
                    <a:lumMod val="40000"/>
                    <a:lumOff val="60000"/>
                  </a:srgbClr>
                </a:solidFill>
                <a:effectLst/>
                <a:uLnTx/>
                <a:uFillTx/>
                <a:latin typeface="Calibri" panose="020F0502020204030204"/>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srgbClr val="464646">
                  <a:lumMod val="40000"/>
                  <a:lumOff val="60000"/>
                </a:srgbClr>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4098303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10482-D06E-4949-8069-5FC2C58EA522}"/>
              </a:ext>
            </a:extLst>
          </p:cNvPr>
          <p:cNvSpPr>
            <a:spLocks noGrp="1"/>
          </p:cNvSpPr>
          <p:nvPr>
            <p:ph type="title" idx="4294967295"/>
          </p:nvPr>
        </p:nvSpPr>
        <p:spPr>
          <a:xfrm>
            <a:off x="445476" y="256290"/>
            <a:ext cx="1073834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bg1"/>
                </a:solidFill>
                <a:effectLst/>
                <a:uLnTx/>
                <a:uFillTx/>
                <a:latin typeface="Calibri" panose="020F0502020204030204" pitchFamily="34" charset="0"/>
                <a:ea typeface="+mn-ea"/>
                <a:cs typeface="Calibri" panose="020F0502020204030204" pitchFamily="34" charset="0"/>
              </a:rPr>
              <a:t>Welcome &amp; Introductions</a:t>
            </a:r>
          </a:p>
        </p:txBody>
      </p:sp>
      <p:sp>
        <p:nvSpPr>
          <p:cNvPr id="3" name="Rectangle 2">
            <a:extLst>
              <a:ext uri="{FF2B5EF4-FFF2-40B4-BE49-F238E27FC236}">
                <a16:creationId xmlns:a16="http://schemas.microsoft.com/office/drawing/2014/main" id="{F5CF3ACF-F70E-704E-BEFA-89519E64D094}"/>
              </a:ext>
            </a:extLst>
          </p:cNvPr>
          <p:cNvSpPr/>
          <p:nvPr/>
        </p:nvSpPr>
        <p:spPr>
          <a:xfrm>
            <a:off x="445476" y="1277036"/>
            <a:ext cx="10738340" cy="4870564"/>
          </a:xfrm>
          <a:prstGeom prst="rect">
            <a:avLst/>
          </a:prstGeom>
        </p:spPr>
        <p:txBody>
          <a:bodyPr wrap="square">
            <a:spAutoFit/>
          </a:bodyPr>
          <a:lstStyle/>
          <a:p>
            <a:r>
              <a:rPr lang="en-US" sz="3200" b="1" dirty="0">
                <a:latin typeface="Calibri" panose="020F0502020204030204" pitchFamily="34" charset="0"/>
                <a:cs typeface="Calibri" panose="020F0502020204030204" pitchFamily="34" charset="0"/>
              </a:rPr>
              <a:t>Open Meeting Law</a:t>
            </a:r>
          </a:p>
          <a:p>
            <a:endParaRPr lang="en-US" sz="1050" b="1" dirty="0">
              <a:latin typeface="Calibri" panose="020F0502020204030204" pitchFamily="34" charset="0"/>
              <a:cs typeface="Calibri" panose="020F0502020204030204" pitchFamily="34" charset="0"/>
            </a:endParaRPr>
          </a:p>
          <a:p>
            <a:r>
              <a:rPr lang="en-US" sz="2600" dirty="0">
                <a:latin typeface="Calibri" panose="020F0502020204030204" pitchFamily="34" charset="0"/>
                <a:cs typeface="Calibri" panose="020F0502020204030204" pitchFamily="34" charset="0"/>
              </a:rPr>
              <a:t>“</a:t>
            </a:r>
            <a:r>
              <a:rPr lang="en-US" sz="2800" dirty="0"/>
              <a:t>The purpose of the Open Meeting Law is to ensure transparency in the deliberations on which public policy is based. Because the democratic process depends on the public having knowledge about the considerations underlying governmental action, the Open Meeting Law requires, with some exceptions, that meetings of public bodies be open to the public. It also seeks to balance the public’s interest in witnessing the deliberations of public officials with the government’s need to manage its operations efficiently</a:t>
            </a:r>
            <a:r>
              <a:rPr lang="en-US" sz="2600" dirty="0">
                <a:latin typeface="Calibri" panose="020F0502020204030204" pitchFamily="34" charset="0"/>
                <a:cs typeface="Calibri" panose="020F0502020204030204" pitchFamily="34" charset="0"/>
              </a:rPr>
              <a:t>”</a:t>
            </a:r>
          </a:p>
          <a:p>
            <a:pPr marL="457200" indent="-457200">
              <a:buFont typeface="Arial" panose="020B0604020202020204" pitchFamily="34" charset="0"/>
              <a:buChar char="•"/>
            </a:pPr>
            <a:endParaRPr lang="en-US" sz="2600" dirty="0">
              <a:latin typeface="Calibri" panose="020F0502020204030204" pitchFamily="34" charset="0"/>
              <a:cs typeface="Calibri" panose="020F0502020204030204" pitchFamily="34" charset="0"/>
            </a:endParaRPr>
          </a:p>
          <a:p>
            <a:pPr algn="ctr"/>
            <a:r>
              <a:rPr lang="en-US" dirty="0">
                <a:latin typeface="Calibri" panose="020F0502020204030204" pitchFamily="34" charset="0"/>
                <a:cs typeface="Calibri" panose="020F0502020204030204" pitchFamily="34" charset="0"/>
              </a:rPr>
              <a:t>To learn more about the Open Meeting Law, please visit: </a:t>
            </a:r>
            <a:r>
              <a:rPr lang="en-US" dirty="0">
                <a:latin typeface="Calibri" panose="020F0502020204030204" pitchFamily="34" charset="0"/>
                <a:cs typeface="Calibri" panose="020F0502020204030204" pitchFamily="34" charset="0"/>
                <a:hlinkClick r:id="rId3"/>
              </a:rPr>
              <a:t>https://www.mass.gov/the-open-meeting-law</a:t>
            </a:r>
            <a:r>
              <a:rPr lang="en-US"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813531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10482-D06E-4949-8069-5FC2C58EA522}"/>
              </a:ext>
            </a:extLst>
          </p:cNvPr>
          <p:cNvSpPr>
            <a:spLocks noGrp="1"/>
          </p:cNvSpPr>
          <p:nvPr>
            <p:ph type="title" idx="4294967295"/>
          </p:nvPr>
        </p:nvSpPr>
        <p:spPr>
          <a:xfrm>
            <a:off x="445476" y="256290"/>
            <a:ext cx="1073834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bg1"/>
                </a:solidFill>
                <a:effectLst/>
                <a:uLnTx/>
                <a:uFillTx/>
                <a:latin typeface="Calibri" panose="020F0502020204030204" pitchFamily="34" charset="0"/>
                <a:ea typeface="+mn-ea"/>
                <a:cs typeface="Calibri" panose="020F0502020204030204" pitchFamily="34" charset="0"/>
              </a:rPr>
              <a:t>Advisory Board Members</a:t>
            </a:r>
          </a:p>
        </p:txBody>
      </p:sp>
      <p:sp>
        <p:nvSpPr>
          <p:cNvPr id="3" name="Rectangle 2">
            <a:extLst>
              <a:ext uri="{FF2B5EF4-FFF2-40B4-BE49-F238E27FC236}">
                <a16:creationId xmlns:a16="http://schemas.microsoft.com/office/drawing/2014/main" id="{F5CF3ACF-F70E-704E-BEFA-89519E64D094}"/>
              </a:ext>
            </a:extLst>
          </p:cNvPr>
          <p:cNvSpPr/>
          <p:nvPr/>
        </p:nvSpPr>
        <p:spPr>
          <a:xfrm>
            <a:off x="726830" y="1358892"/>
            <a:ext cx="10738340" cy="4801314"/>
          </a:xfrm>
          <a:prstGeom prst="rect">
            <a:avLst/>
          </a:prstGeom>
        </p:spPr>
        <p:txBody>
          <a:bodyPr wrap="square">
            <a:spAutoFit/>
          </a:bodyPr>
          <a:lstStyle/>
          <a:p>
            <a:r>
              <a:rPr lang="en-US" sz="2600" b="1">
                <a:latin typeface="Calibri" panose="020F0502020204030204" pitchFamily="34" charset="0"/>
                <a:cs typeface="Calibri" panose="020F0502020204030204" pitchFamily="34" charset="0"/>
              </a:rPr>
              <a:t>An Act Relative to the Thomas P. Kennedy Spinal Cord Injury Trust Fund</a:t>
            </a:r>
          </a:p>
          <a:p>
            <a:r>
              <a:rPr lang="en-US" sz="2400"/>
              <a:t>“(c) The commissioner of public health shall appoint an advisory board, consisting of 2 physicians and 1 member of the spinal cord community for the purpose of reviewing proposals for funding research in spinal cord injury and making related recommendations.”</a:t>
            </a:r>
          </a:p>
          <a:p>
            <a:endParaRPr lang="en-US" sz="2400"/>
          </a:p>
          <a:p>
            <a:r>
              <a:rPr lang="en-US" sz="2600" b="1">
                <a:latin typeface="Calibri" panose="020F0502020204030204" pitchFamily="34" charset="0"/>
                <a:cs typeface="Calibri" panose="020F0502020204030204" pitchFamily="34" charset="0"/>
              </a:rPr>
              <a:t>Current Advisory Board Members</a:t>
            </a:r>
          </a:p>
          <a:p>
            <a:pPr marL="457200" indent="-457200">
              <a:buFont typeface="Arial" panose="020B0604020202020204" pitchFamily="34" charset="0"/>
              <a:buChar char="•"/>
            </a:pPr>
            <a:r>
              <a:rPr lang="en-US" sz="2400">
                <a:latin typeface="Calibri" panose="020F0502020204030204" pitchFamily="34" charset="0"/>
                <a:cs typeface="Calibri" panose="020F0502020204030204" pitchFamily="34" charset="0"/>
              </a:rPr>
              <a:t>Dr. Eric Ruby</a:t>
            </a:r>
          </a:p>
          <a:p>
            <a:pPr marL="457200" indent="-457200">
              <a:buFont typeface="Arial" panose="020B0604020202020204" pitchFamily="34" charset="0"/>
              <a:buChar char="•"/>
            </a:pPr>
            <a:r>
              <a:rPr lang="en-US" sz="2400">
                <a:latin typeface="Calibri" panose="020F0502020204030204" pitchFamily="34" charset="0"/>
                <a:cs typeface="Calibri" panose="020F0502020204030204" pitchFamily="34" charset="0"/>
              </a:rPr>
              <a:t>Dr. Ron Riesenburger</a:t>
            </a:r>
          </a:p>
          <a:p>
            <a:pPr marL="457200" indent="-457200">
              <a:buFont typeface="Arial" panose="020B0604020202020204" pitchFamily="34" charset="0"/>
              <a:buChar char="•"/>
            </a:pPr>
            <a:r>
              <a:rPr lang="en-US" sz="2400">
                <a:latin typeface="Calibri" panose="020F0502020204030204" pitchFamily="34" charset="0"/>
                <a:cs typeface="Calibri" panose="020F0502020204030204" pitchFamily="34" charset="0"/>
              </a:rPr>
              <a:t>David Estrada</a:t>
            </a:r>
          </a:p>
          <a:p>
            <a:pPr marL="457200" indent="-457200">
              <a:buFont typeface="Arial" panose="020B0604020202020204" pitchFamily="34" charset="0"/>
              <a:buChar char="•"/>
            </a:pPr>
            <a:endParaRPr lang="en-US" sz="2600">
              <a:latin typeface="Calibri" panose="020F0502020204030204" pitchFamily="34" charset="0"/>
              <a:cs typeface="Calibri" panose="020F0502020204030204" pitchFamily="34" charset="0"/>
            </a:endParaRPr>
          </a:p>
          <a:p>
            <a:pPr algn="l"/>
            <a:r>
              <a:rPr lang="en-US">
                <a:latin typeface="Calibri" panose="020F0502020204030204" pitchFamily="34" charset="0"/>
                <a:cs typeface="Calibri" panose="020F0502020204030204" pitchFamily="34" charset="0"/>
              </a:rPr>
              <a:t>To learn more about </a:t>
            </a:r>
            <a:r>
              <a:rPr lang="en-US"/>
              <a:t>An Act Relative to the Thomas P. Kennedy Spinal Cord Injury Trust Fund</a:t>
            </a:r>
            <a:r>
              <a:rPr lang="en-US">
                <a:latin typeface="Calibri" panose="020F0502020204030204" pitchFamily="34" charset="0"/>
                <a:cs typeface="Calibri" panose="020F0502020204030204" pitchFamily="34" charset="0"/>
              </a:rPr>
              <a:t>, please visit:</a:t>
            </a:r>
          </a:p>
          <a:p>
            <a:pPr algn="l"/>
            <a:r>
              <a:rPr lang="en-US">
                <a:latin typeface="Calibri" panose="020F0502020204030204" pitchFamily="34" charset="0"/>
                <a:cs typeface="Calibri" panose="020F0502020204030204" pitchFamily="34" charset="0"/>
                <a:hlinkClick r:id="rId3"/>
              </a:rPr>
              <a:t>https://malegislature.gov/Laws/SessionLaws/Acts/2015/Chapter123</a:t>
            </a:r>
            <a:r>
              <a:rPr lang="en-US">
                <a:latin typeface="Calibri" panose="020F0502020204030204" pitchFamily="34" charset="0"/>
                <a:cs typeface="Calibri" panose="020F0502020204030204" pitchFamily="34" charset="0"/>
              </a:rPr>
              <a:t> </a:t>
            </a:r>
            <a:endParaRPr lang="en-US" sz="260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57273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FE634725-A834-D116-A0B6-0377BB01AD48}"/>
              </a:ext>
            </a:extLst>
          </p:cNvPr>
          <p:cNvSpPr txBox="1">
            <a:spLocks noGrp="1"/>
          </p:cNvSpPr>
          <p:nvPr>
            <p:ph type="title" idx="4294967295"/>
          </p:nvPr>
        </p:nvSpPr>
        <p:spPr>
          <a:xfrm>
            <a:off x="459804" y="361471"/>
            <a:ext cx="7800969"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srgbClr val="032E53"/>
                </a:solidFill>
                <a:effectLst/>
                <a:uLnTx/>
                <a:uFillTx/>
                <a:latin typeface="+mn-lt"/>
                <a:ea typeface="+mn-lt"/>
                <a:cs typeface="+mn-lt"/>
              </a:rPr>
              <a:t>Thomas P. Kennedy Spinal Cord Injury Trust Fund as of June 30, 2024</a:t>
            </a:r>
            <a:endParaRPr kumimoji="0" lang="en-US" sz="3000" b="1" i="0" u="none" strike="noStrike" kern="1200" cap="none" spc="0" normalizeH="0" baseline="0" noProof="0" dirty="0">
              <a:ln>
                <a:noFill/>
              </a:ln>
              <a:solidFill>
                <a:srgbClr val="002060"/>
              </a:solidFill>
              <a:effectLst/>
              <a:uLnTx/>
              <a:uFillTx/>
              <a:latin typeface="+mn-lt"/>
              <a:ea typeface="+mn-ea"/>
              <a:cs typeface="Calibri"/>
            </a:endParaRPr>
          </a:p>
        </p:txBody>
      </p:sp>
      <p:graphicFrame>
        <p:nvGraphicFramePr>
          <p:cNvPr id="87" name="Diagram 17">
            <a:extLst>
              <a:ext uri="{FF2B5EF4-FFF2-40B4-BE49-F238E27FC236}">
                <a16:creationId xmlns:a16="http://schemas.microsoft.com/office/drawing/2014/main" id="{CC175E78-4044-265F-9D09-3676B7BC54B4}"/>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103653968"/>
              </p:ext>
            </p:extLst>
          </p:nvPr>
        </p:nvGraphicFramePr>
        <p:xfrm>
          <a:off x="537207" y="1431985"/>
          <a:ext cx="6902791" cy="48493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19" name="Picture 172" descr="Hand with pen pointing to the spine on a model skeleton">
            <a:extLst>
              <a:ext uri="{FF2B5EF4-FFF2-40B4-BE49-F238E27FC236}">
                <a16:creationId xmlns:a16="http://schemas.microsoft.com/office/drawing/2014/main" id="{2D7C3D04-8481-DEC9-5E18-DB4E668D2BEF}"/>
              </a:ext>
            </a:extLst>
          </p:cNvPr>
          <p:cNvPicPr>
            <a:picLocks noChangeAspect="1"/>
          </p:cNvPicPr>
          <p:nvPr/>
        </p:nvPicPr>
        <p:blipFill rotWithShape="1">
          <a:blip r:embed="rId8"/>
          <a:srcRect l="28302" r="40826" b="-347"/>
          <a:stretch/>
        </p:blipFill>
        <p:spPr>
          <a:xfrm>
            <a:off x="8380770" y="5826"/>
            <a:ext cx="3807404" cy="6451999"/>
          </a:xfrm>
          <a:prstGeom prst="rect">
            <a:avLst/>
          </a:prstGeom>
          <a:effectLst/>
        </p:spPr>
      </p:pic>
    </p:spTree>
    <p:extLst>
      <p:ext uri="{BB962C8B-B14F-4D97-AF65-F5344CB8AC3E}">
        <p14:creationId xmlns:p14="http://schemas.microsoft.com/office/powerpoint/2010/main" val="2905810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2B483B-AD7A-B13E-46C2-B18012DD84E4}"/>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F72C212-28F1-E8CC-1EE5-95CD087D8C81}"/>
              </a:ext>
            </a:extLst>
          </p:cNvPr>
          <p:cNvSpPr>
            <a:spLocks noGrp="1"/>
          </p:cNvSpPr>
          <p:nvPr>
            <p:ph type="title" idx="4294967295"/>
          </p:nvPr>
        </p:nvSpPr>
        <p:spPr>
          <a:xfrm>
            <a:off x="390525" y="73025"/>
            <a:ext cx="11887200" cy="823913"/>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800" b="1" i="0" u="none" strike="noStrike" kern="1200" cap="none" spc="0" normalizeH="0" baseline="0" noProof="0" dirty="0">
                <a:ln>
                  <a:noFill/>
                </a:ln>
                <a:solidFill>
                  <a:schemeClr val="bg1"/>
                </a:solidFill>
                <a:effectLst/>
                <a:uLnTx/>
                <a:uFillTx/>
                <a:latin typeface="+mn-lt"/>
                <a:ea typeface="+mn-ea"/>
                <a:cs typeface="Arial" charset="0"/>
              </a:rPr>
              <a:t>Organizational Plan for New Contracts</a:t>
            </a:r>
          </a:p>
        </p:txBody>
      </p:sp>
      <p:graphicFrame>
        <p:nvGraphicFramePr>
          <p:cNvPr id="5" name="Content Placeholder 2">
            <a:extLst>
              <a:ext uri="{FF2B5EF4-FFF2-40B4-BE49-F238E27FC236}">
                <a16:creationId xmlns:a16="http://schemas.microsoft.com/office/drawing/2014/main" id="{CA4D760D-F56C-EC83-75A3-0231D94824FD}"/>
              </a:ext>
              <a:ext uri="{C183D7F6-B498-43B3-948B-1728B52AA6E4}">
                <adec:decorative xmlns:adec="http://schemas.microsoft.com/office/drawing/2017/decorative" val="1"/>
              </a:ext>
            </a:extLst>
          </p:cNvPr>
          <p:cNvGraphicFramePr>
            <a:graphicFrameLocks noGrp="1"/>
          </p:cNvGraphicFramePr>
          <p:nvPr>
            <p:ph sz="half" idx="2"/>
            <p:extLst>
              <p:ext uri="{D42A27DB-BD31-4B8C-83A1-F6EECF244321}">
                <p14:modId xmlns:p14="http://schemas.microsoft.com/office/powerpoint/2010/main" val="3691612828"/>
              </p:ext>
            </p:extLst>
          </p:nvPr>
        </p:nvGraphicFramePr>
        <p:xfrm>
          <a:off x="463743" y="1551161"/>
          <a:ext cx="10841566" cy="37556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552516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4DBA2B81600C341A53D88DA1FD91FDF" ma:contentTypeVersion="21" ma:contentTypeDescription="Create a new document." ma:contentTypeScope="" ma:versionID="4b2c44dce12f3b2f61b39ba00da6763d">
  <xsd:schema xmlns:xsd="http://www.w3.org/2001/XMLSchema" xmlns:xs="http://www.w3.org/2001/XMLSchema" xmlns:p="http://schemas.microsoft.com/office/2006/metadata/properties" xmlns:ns2="0af93d93-9d8b-4462-b879-472bc71f7f18" xmlns:ns3="c24ec8ef-c5ee-4bb0-a7ba-05e6c037b64f" xmlns:ns4="http://schemas.microsoft.com/sharepoint/v4" targetNamespace="http://schemas.microsoft.com/office/2006/metadata/properties" ma:root="true" ma:fieldsID="bdd76d8b39ba2a9deffbfc7d68cc4b1d" ns2:_="" ns3:_="" ns4:_="">
    <xsd:import namespace="0af93d93-9d8b-4462-b879-472bc71f7f18"/>
    <xsd:import namespace="c24ec8ef-c5ee-4bb0-a7ba-05e6c037b64f"/>
    <xsd:import namespace="http://schemas.microsoft.com/sharepoint/v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LengthInSeconds" minOccurs="0"/>
                <xsd:element ref="ns2:MediaServiceAutoTags" minOccurs="0"/>
                <xsd:element ref="ns2:MediaServiceOCR" minOccurs="0"/>
                <xsd:element ref="ns2:MediaServiceGenerationTime" minOccurs="0"/>
                <xsd:element ref="ns2:MediaServiceEventHashCode" minOccurs="0"/>
                <xsd:element ref="ns4:IconOverlay" minOccurs="0"/>
                <xsd:element ref="ns2:lcf76f155ced4ddcb4097134ff3c332f" minOccurs="0"/>
                <xsd:element ref="ns3:TaxCatchAll" minOccurs="0"/>
                <xsd:element ref="ns2:MediaServiceObjectDetectorVersions" minOccurs="0"/>
                <xsd:element ref="ns2:Project"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f93d93-9d8b-4462-b879-472bc71f7f1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2" nillable="true" ma:displayName="Length (seconds)" ma:internalName="MediaLengthInSeconds" ma:readOnly="true">
      <xsd:simpleType>
        <xsd:restriction base="dms:Unknown"/>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Project" ma:index="22" nillable="true" ma:displayName="Project" ma:format="Dropdown" ma:list="66faeebb-75fc-42cb-a6a7-e692dc5a3cd3" ma:internalName="Project" ma:showField="Title">
      <xsd:simpleType>
        <xsd:restriction base="dms:Lookup"/>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DateTaken" ma:index="25"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24ec8ef-c5ee-4bb0-a7ba-05e6c037b64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9745a135-67d5-4eed-84dd-7abc104e41ae}" ma:internalName="TaxCatchAll" ma:showField="CatchAllData" ma:web="c24ec8ef-c5ee-4bb0-a7ba-05e6c037b64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7"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roject xmlns="0af93d93-9d8b-4462-b879-472bc71f7f18" xsi:nil="true"/>
    <IconOverlay xmlns="http://schemas.microsoft.com/sharepoint/v4" xsi:nil="true"/>
    <lcf76f155ced4ddcb4097134ff3c332f xmlns="0af93d93-9d8b-4462-b879-472bc71f7f18">
      <Terms xmlns="http://schemas.microsoft.com/office/infopath/2007/PartnerControls"/>
    </lcf76f155ced4ddcb4097134ff3c332f>
    <TaxCatchAll xmlns="c24ec8ef-c5ee-4bb0-a7ba-05e6c037b64f"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8046D27-E3AC-4567-8FFF-82FE20DCD6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af93d93-9d8b-4462-b879-472bc71f7f18"/>
    <ds:schemaRef ds:uri="c24ec8ef-c5ee-4bb0-a7ba-05e6c037b64f"/>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2BE34CC-CFD7-4972-AEFC-E3C3725E722C}">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8c2fd8d8-c661-477e-91df-de9e97e56a68"/>
    <ds:schemaRef ds:uri="http://purl.org/dc/terms/"/>
    <ds:schemaRef ds:uri="http://schemas.openxmlformats.org/package/2006/metadata/core-properties"/>
    <ds:schemaRef ds:uri="01478ccd-f400-4ffe-ab03-13c74eb47946"/>
    <ds:schemaRef ds:uri="http://www.w3.org/XML/1998/namespace"/>
    <ds:schemaRef ds:uri="0af93d93-9d8b-4462-b879-472bc71f7f18"/>
    <ds:schemaRef ds:uri="http://schemas.microsoft.com/sharepoint/v4"/>
    <ds:schemaRef ds:uri="c24ec8ef-c5ee-4bb0-a7ba-05e6c037b64f"/>
  </ds:schemaRefs>
</ds:datastoreItem>
</file>

<file path=customXml/itemProps3.xml><?xml version="1.0" encoding="utf-8"?>
<ds:datastoreItem xmlns:ds="http://schemas.openxmlformats.org/officeDocument/2006/customXml" ds:itemID="{BE1319E0-C6C8-4BA8-99FB-4E781546AC3D}">
  <ds:schemaRefs>
    <ds:schemaRef ds:uri="http://schemas.microsoft.com/sharepoint/v3/contenttype/form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72</TotalTime>
  <Words>780</Words>
  <Application>Microsoft Office PowerPoint</Application>
  <PresentationFormat>Widescreen</PresentationFormat>
  <Paragraphs>117</Paragraphs>
  <Slides>13</Slides>
  <Notes>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13</vt:i4>
      </vt:variant>
    </vt:vector>
  </HeadingPairs>
  <TitlesOfParts>
    <vt:vector size="21" baseType="lpstr">
      <vt:lpstr>Aptos</vt:lpstr>
      <vt:lpstr>Aptos Display</vt:lpstr>
      <vt:lpstr>Arial</vt:lpstr>
      <vt:lpstr>Calibri</vt:lpstr>
      <vt:lpstr>Calibri Light</vt:lpstr>
      <vt:lpstr>Gill Sans MT</vt:lpstr>
      <vt:lpstr>Office Theme</vt:lpstr>
      <vt:lpstr>1_Office Theme</vt:lpstr>
      <vt:lpstr>Spinal Cord Injury (SCI) Advisory Board meeting</vt:lpstr>
      <vt:lpstr>Technical Tips</vt:lpstr>
      <vt:lpstr>Agenda</vt:lpstr>
      <vt:lpstr>Review and acceptance of previous meeting minutes</vt:lpstr>
      <vt:lpstr>Review and acceptance of the meeting minutes</vt:lpstr>
      <vt:lpstr>Welcome &amp; Introductions</vt:lpstr>
      <vt:lpstr>Advisory Board Members</vt:lpstr>
      <vt:lpstr>Thomas P. Kennedy Spinal Cord Injury Trust Fund as of June 30, 2024</vt:lpstr>
      <vt:lpstr>Organizational Plan for New Contracts</vt:lpstr>
      <vt:lpstr>Potential RFI Questions for FRF</vt:lpstr>
      <vt:lpstr>Reviewers of Application  </vt:lpstr>
      <vt:lpstr>Next steps</vt:lpstr>
      <vt:lpstr>Thank You! </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Lane, Julia (DPH)</dc:creator>
  <cp:lastModifiedBy>Harrison, Deborah (EHS)</cp:lastModifiedBy>
  <cp:revision>8</cp:revision>
  <dcterms:created xsi:type="dcterms:W3CDTF">2025-01-31T18:55:17Z</dcterms:created>
  <dcterms:modified xsi:type="dcterms:W3CDTF">2025-11-06T17:10:47Z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0x01010014DBA2B81600C341A53D88DA1FD91FDF</vt:lpwstr>
  </property>
  <property fmtid="{D5CDD505-2E9C-101B-9397-08002B2CF9AE}" pid="3" name="MediaServiceImageTags">
    <vt:lpwstr/>
  </property>
</Properties>
</file>