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 id="2147483672" r:id="rId5"/>
  </p:sldMasterIdLst>
  <p:notesMasterIdLst>
    <p:notesMasterId r:id="rId18"/>
  </p:notesMasterIdLst>
  <p:sldIdLst>
    <p:sldId id="420" r:id="rId6"/>
    <p:sldId id="268" r:id="rId7"/>
    <p:sldId id="419" r:id="rId8"/>
    <p:sldId id="383" r:id="rId9"/>
    <p:sldId id="421" r:id="rId10"/>
    <p:sldId id="290" r:id="rId11"/>
    <p:sldId id="291" r:id="rId12"/>
    <p:sldId id="422" r:id="rId13"/>
    <p:sldId id="423" r:id="rId14"/>
    <p:sldId id="424" r:id="rId15"/>
    <p:sldId id="288" r:id="rId16"/>
    <p:sldId id="3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F84F56-AD76-25D4-48BF-33CF58081D7D}" name="Chaneco, Aynsley" initials="CA" userId="S::aynsley.chaneco@mass.gov::681a52f2-92cf-46ea-b0ca-264ed9471fd1" providerId="AD"/>
  <p188:author id="{1A04A175-E26F-9E1A-BA75-9B68C9A7EF02}" name="Thomas, Rebekah (DPH)" initials="TR(" userId="S::Rebekah.Thomas@mass.gov::171a1914-29cf-404e-97fe-684c9beebc23" providerId="AD"/>
  <p188:author id="{76EDA0E5-CEFE-2A89-0B7E-CB30420453DE}" name="Riley, Samatha (DPH)" initials="RS(" userId="S::Samatha.Riley@mass.gov::0fe20840-f9d7-4798-886e-fdeff7ac79e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66"/>
    <a:srgbClr val="032E53"/>
    <a:srgbClr val="055994"/>
    <a:srgbClr val="EDEDED"/>
    <a:srgbClr val="F2F9FF"/>
    <a:srgbClr val="4376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993201-39C2-47A8-8CD7-6DF30B8F7F7F}" v="4" dt="2023-07-27T13:51:58.4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4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75BE96-7FA7-4BD3-B073-A7F8E4178F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C052C8B-D060-4E93-88C8-4358E7564497}">
      <dgm:prSet/>
      <dgm:spPr/>
      <dgm:t>
        <a:bodyPr/>
        <a:lstStyle/>
        <a:p>
          <a:pPr>
            <a:buFont typeface="+mj-lt"/>
            <a:buAutoNum type="arabicPeriod"/>
          </a:pPr>
          <a:r>
            <a:rPr lang="en-US"/>
            <a:t>Welcome and Introductions</a:t>
          </a:r>
          <a:endParaRPr lang="en-US" b="0" i="0"/>
        </a:p>
      </dgm:t>
    </dgm:pt>
    <dgm:pt modelId="{2A8B7F6F-CC71-4D60-8327-D13F837910C6}" type="parTrans" cxnId="{6C92528A-3F23-4680-ABCE-CE155574CB47}">
      <dgm:prSet/>
      <dgm:spPr/>
      <dgm:t>
        <a:bodyPr/>
        <a:lstStyle/>
        <a:p>
          <a:endParaRPr lang="en-US"/>
        </a:p>
      </dgm:t>
    </dgm:pt>
    <dgm:pt modelId="{432A377E-2463-4F87-8EDD-34C9B5F6FA87}" type="sibTrans" cxnId="{6C92528A-3F23-4680-ABCE-CE155574CB47}">
      <dgm:prSet/>
      <dgm:spPr/>
      <dgm:t>
        <a:bodyPr/>
        <a:lstStyle/>
        <a:p>
          <a:endParaRPr lang="en-US"/>
        </a:p>
      </dgm:t>
    </dgm:pt>
    <dgm:pt modelId="{171271F4-ABA5-41E4-929E-979586F2715E}">
      <dgm:prSet/>
      <dgm:spPr/>
      <dgm:t>
        <a:bodyPr/>
        <a:lstStyle/>
        <a:p>
          <a:pPr>
            <a:buFont typeface="+mj-lt"/>
            <a:buAutoNum type="arabicPeriod"/>
          </a:pPr>
          <a:r>
            <a:rPr lang="en-US"/>
            <a:t>Advisory Board Members </a:t>
          </a:r>
        </a:p>
      </dgm:t>
    </dgm:pt>
    <dgm:pt modelId="{75762033-C004-4F9B-9F8E-C57FC963CCFF}" type="parTrans" cxnId="{CD490D78-DE87-4569-A59D-F670996F898A}">
      <dgm:prSet/>
      <dgm:spPr/>
      <dgm:t>
        <a:bodyPr/>
        <a:lstStyle/>
        <a:p>
          <a:endParaRPr lang="en-US"/>
        </a:p>
      </dgm:t>
    </dgm:pt>
    <dgm:pt modelId="{FBD2A912-1CD7-404C-80EA-BBD78E075896}" type="sibTrans" cxnId="{CD490D78-DE87-4569-A59D-F670996F898A}">
      <dgm:prSet/>
      <dgm:spPr/>
      <dgm:t>
        <a:bodyPr/>
        <a:lstStyle/>
        <a:p>
          <a:endParaRPr lang="en-US"/>
        </a:p>
      </dgm:t>
    </dgm:pt>
    <dgm:pt modelId="{30E5D2C4-B94B-4997-8DCD-1251C637E1C3}">
      <dgm:prSet/>
      <dgm:spPr/>
      <dgm:t>
        <a:bodyPr/>
        <a:lstStyle/>
        <a:p>
          <a:pPr>
            <a:buFont typeface="+mj-lt"/>
            <a:buAutoNum type="arabicPeriod"/>
          </a:pPr>
          <a:r>
            <a:rPr lang="en-US"/>
            <a:t>Thomas P. Kennedy Spinal Cord Injury Trust Fund Overview – funding and contract status</a:t>
          </a:r>
        </a:p>
      </dgm:t>
    </dgm:pt>
    <dgm:pt modelId="{3954839D-0447-45AD-8741-6DAA5ECD32A1}" type="parTrans" cxnId="{B16D6A50-F729-4179-B90D-CE19782093DC}">
      <dgm:prSet/>
      <dgm:spPr/>
      <dgm:t>
        <a:bodyPr/>
        <a:lstStyle/>
        <a:p>
          <a:endParaRPr lang="en-US"/>
        </a:p>
      </dgm:t>
    </dgm:pt>
    <dgm:pt modelId="{5FAE1A4E-CFF8-4EAD-84B7-981041F1A814}" type="sibTrans" cxnId="{B16D6A50-F729-4179-B90D-CE19782093DC}">
      <dgm:prSet/>
      <dgm:spPr/>
      <dgm:t>
        <a:bodyPr/>
        <a:lstStyle/>
        <a:p>
          <a:endParaRPr lang="en-US"/>
        </a:p>
      </dgm:t>
    </dgm:pt>
    <dgm:pt modelId="{DB1D5C2B-0252-4A81-A256-0DB53A7D6DC0}">
      <dgm:prSet/>
      <dgm:spPr/>
      <dgm:t>
        <a:bodyPr/>
        <a:lstStyle/>
        <a:p>
          <a:pPr>
            <a:buFont typeface="+mj-lt"/>
            <a:buAutoNum type="arabicPeriod"/>
          </a:pPr>
          <a:r>
            <a:rPr lang="en-US"/>
            <a:t>Payment of Grant Reviewers</a:t>
          </a:r>
        </a:p>
      </dgm:t>
    </dgm:pt>
    <dgm:pt modelId="{9079050E-C7EB-4E60-AF17-50B270A4E469}" type="parTrans" cxnId="{5D27C19C-179D-4EA0-B2D1-1773C99DE04B}">
      <dgm:prSet/>
      <dgm:spPr/>
      <dgm:t>
        <a:bodyPr/>
        <a:lstStyle/>
        <a:p>
          <a:endParaRPr lang="en-US"/>
        </a:p>
      </dgm:t>
    </dgm:pt>
    <dgm:pt modelId="{C0B5A599-E4C7-44DB-826F-8F35FCEB1C7A}" type="sibTrans" cxnId="{5D27C19C-179D-4EA0-B2D1-1773C99DE04B}">
      <dgm:prSet/>
      <dgm:spPr/>
      <dgm:t>
        <a:bodyPr/>
        <a:lstStyle/>
        <a:p>
          <a:endParaRPr lang="en-US"/>
        </a:p>
      </dgm:t>
    </dgm:pt>
    <dgm:pt modelId="{F75F302A-B248-48E6-913D-321C8948CE43}">
      <dgm:prSet/>
      <dgm:spPr/>
      <dgm:t>
        <a:bodyPr/>
        <a:lstStyle/>
        <a:p>
          <a:pPr>
            <a:buFont typeface="+mj-lt"/>
            <a:buAutoNum type="arabicPeriod"/>
          </a:pPr>
          <a:r>
            <a:rPr lang="en-US"/>
            <a:t>Questions from Grant Recipients </a:t>
          </a:r>
        </a:p>
      </dgm:t>
    </dgm:pt>
    <dgm:pt modelId="{F75E44EA-11BD-4A0B-90E3-3C04FDF21547}" type="parTrans" cxnId="{D32098DA-E19F-4915-9E02-FFE795E9B719}">
      <dgm:prSet/>
      <dgm:spPr/>
      <dgm:t>
        <a:bodyPr/>
        <a:lstStyle/>
        <a:p>
          <a:endParaRPr lang="en-US"/>
        </a:p>
      </dgm:t>
    </dgm:pt>
    <dgm:pt modelId="{60FBBC59-7F3E-403A-8114-5AE7003DB9F1}" type="sibTrans" cxnId="{D32098DA-E19F-4915-9E02-FFE795E9B719}">
      <dgm:prSet/>
      <dgm:spPr/>
      <dgm:t>
        <a:bodyPr/>
        <a:lstStyle/>
        <a:p>
          <a:endParaRPr lang="en-US"/>
        </a:p>
      </dgm:t>
    </dgm:pt>
    <dgm:pt modelId="{1B53DFC8-58F5-4361-8BB3-28274CF5D1C9}">
      <dgm:prSet/>
      <dgm:spPr/>
      <dgm:t>
        <a:bodyPr/>
        <a:lstStyle/>
        <a:p>
          <a:pPr>
            <a:buFont typeface="+mj-lt"/>
            <a:buAutoNum type="arabicPeriod"/>
          </a:pPr>
          <a:r>
            <a:rPr lang="en-US"/>
            <a:t>Closing Remarks</a:t>
          </a:r>
        </a:p>
      </dgm:t>
    </dgm:pt>
    <dgm:pt modelId="{98A4613C-D332-4E06-8B1A-1128C68E05BF}" type="parTrans" cxnId="{6F143723-EDFC-42C1-8762-09EEF8E9289B}">
      <dgm:prSet/>
      <dgm:spPr/>
      <dgm:t>
        <a:bodyPr/>
        <a:lstStyle/>
        <a:p>
          <a:endParaRPr lang="en-US"/>
        </a:p>
      </dgm:t>
    </dgm:pt>
    <dgm:pt modelId="{48648828-FF93-4F0E-B07F-12C7C05B5F39}" type="sibTrans" cxnId="{6F143723-EDFC-42C1-8762-09EEF8E9289B}">
      <dgm:prSet/>
      <dgm:spPr/>
      <dgm:t>
        <a:bodyPr/>
        <a:lstStyle/>
        <a:p>
          <a:endParaRPr lang="en-US"/>
        </a:p>
      </dgm:t>
    </dgm:pt>
    <dgm:pt modelId="{1A3867AF-83E9-4053-BA7A-6B1155718A5C}">
      <dgm:prSet/>
      <dgm:spPr/>
      <dgm:t>
        <a:bodyPr/>
        <a:lstStyle/>
        <a:p>
          <a:pPr>
            <a:buFont typeface="Arial" panose="020B0604020202020204" pitchFamily="34" charset="0"/>
            <a:buChar char="•"/>
          </a:pPr>
          <a:r>
            <a:rPr lang="en-US"/>
            <a:t>Review of Opening Meeting Law Requirements </a:t>
          </a:r>
          <a:endParaRPr lang="en-US" b="0" i="0"/>
        </a:p>
      </dgm:t>
    </dgm:pt>
    <dgm:pt modelId="{4143033E-A095-4E98-BD40-278E68F3CE2B}" type="parTrans" cxnId="{B6D9040D-D3E1-459D-987A-6E9883D6EECB}">
      <dgm:prSet/>
      <dgm:spPr/>
      <dgm:t>
        <a:bodyPr/>
        <a:lstStyle/>
        <a:p>
          <a:endParaRPr lang="en-US"/>
        </a:p>
      </dgm:t>
    </dgm:pt>
    <dgm:pt modelId="{EDF38598-56E1-4284-89F5-EE36F77D24A8}" type="sibTrans" cxnId="{B6D9040D-D3E1-459D-987A-6E9883D6EECB}">
      <dgm:prSet/>
      <dgm:spPr/>
      <dgm:t>
        <a:bodyPr/>
        <a:lstStyle/>
        <a:p>
          <a:endParaRPr lang="en-US"/>
        </a:p>
      </dgm:t>
    </dgm:pt>
    <dgm:pt modelId="{D8E6F973-E302-4793-93C2-51A044B50B8D}" type="pres">
      <dgm:prSet presAssocID="{1B75BE96-7FA7-4BD3-B073-A7F8E4178FB2}" presName="linear" presStyleCnt="0">
        <dgm:presLayoutVars>
          <dgm:animLvl val="lvl"/>
          <dgm:resizeHandles val="exact"/>
        </dgm:presLayoutVars>
      </dgm:prSet>
      <dgm:spPr/>
    </dgm:pt>
    <dgm:pt modelId="{D5A2BBB3-FA89-4E51-82DD-7DEED5022072}" type="pres">
      <dgm:prSet presAssocID="{8C052C8B-D060-4E93-88C8-4358E7564497}" presName="parentText" presStyleLbl="node1" presStyleIdx="0" presStyleCnt="6">
        <dgm:presLayoutVars>
          <dgm:chMax val="0"/>
          <dgm:bulletEnabled val="1"/>
        </dgm:presLayoutVars>
      </dgm:prSet>
      <dgm:spPr/>
    </dgm:pt>
    <dgm:pt modelId="{BA6EE66F-20CA-478D-B997-C20950A9C11E}" type="pres">
      <dgm:prSet presAssocID="{8C052C8B-D060-4E93-88C8-4358E7564497}" presName="childText" presStyleLbl="revTx" presStyleIdx="0" presStyleCnt="1">
        <dgm:presLayoutVars>
          <dgm:bulletEnabled val="1"/>
        </dgm:presLayoutVars>
      </dgm:prSet>
      <dgm:spPr/>
    </dgm:pt>
    <dgm:pt modelId="{E88AA1A0-E49D-4142-955B-553DE24B36BA}" type="pres">
      <dgm:prSet presAssocID="{171271F4-ABA5-41E4-929E-979586F2715E}" presName="parentText" presStyleLbl="node1" presStyleIdx="1" presStyleCnt="6">
        <dgm:presLayoutVars>
          <dgm:chMax val="0"/>
          <dgm:bulletEnabled val="1"/>
        </dgm:presLayoutVars>
      </dgm:prSet>
      <dgm:spPr/>
    </dgm:pt>
    <dgm:pt modelId="{3CAD6C72-E299-44C1-A671-01AD1D08A267}" type="pres">
      <dgm:prSet presAssocID="{FBD2A912-1CD7-404C-80EA-BBD78E075896}" presName="spacer" presStyleCnt="0"/>
      <dgm:spPr/>
    </dgm:pt>
    <dgm:pt modelId="{58EA27BF-97E0-4F92-9DF0-51CA54E83516}" type="pres">
      <dgm:prSet presAssocID="{30E5D2C4-B94B-4997-8DCD-1251C637E1C3}" presName="parentText" presStyleLbl="node1" presStyleIdx="2" presStyleCnt="6">
        <dgm:presLayoutVars>
          <dgm:chMax val="0"/>
          <dgm:bulletEnabled val="1"/>
        </dgm:presLayoutVars>
      </dgm:prSet>
      <dgm:spPr/>
    </dgm:pt>
    <dgm:pt modelId="{1CB863B2-5476-4421-BB5A-97738D6BACE9}" type="pres">
      <dgm:prSet presAssocID="{5FAE1A4E-CFF8-4EAD-84B7-981041F1A814}" presName="spacer" presStyleCnt="0"/>
      <dgm:spPr/>
    </dgm:pt>
    <dgm:pt modelId="{4487143F-6761-41BE-9CA4-327080A804EB}" type="pres">
      <dgm:prSet presAssocID="{DB1D5C2B-0252-4A81-A256-0DB53A7D6DC0}" presName="parentText" presStyleLbl="node1" presStyleIdx="3" presStyleCnt="6">
        <dgm:presLayoutVars>
          <dgm:chMax val="0"/>
          <dgm:bulletEnabled val="1"/>
        </dgm:presLayoutVars>
      </dgm:prSet>
      <dgm:spPr/>
    </dgm:pt>
    <dgm:pt modelId="{952D4DE8-EF3C-4485-A2E1-BC3AE57099CC}" type="pres">
      <dgm:prSet presAssocID="{C0B5A599-E4C7-44DB-826F-8F35FCEB1C7A}" presName="spacer" presStyleCnt="0"/>
      <dgm:spPr/>
    </dgm:pt>
    <dgm:pt modelId="{0A44A9DA-7793-448F-8A19-9B4F1E0B5F93}" type="pres">
      <dgm:prSet presAssocID="{F75F302A-B248-48E6-913D-321C8948CE43}" presName="parentText" presStyleLbl="node1" presStyleIdx="4" presStyleCnt="6">
        <dgm:presLayoutVars>
          <dgm:chMax val="0"/>
          <dgm:bulletEnabled val="1"/>
        </dgm:presLayoutVars>
      </dgm:prSet>
      <dgm:spPr/>
    </dgm:pt>
    <dgm:pt modelId="{04E7E12A-042A-4AFD-8D56-364414102FD8}" type="pres">
      <dgm:prSet presAssocID="{60FBBC59-7F3E-403A-8114-5AE7003DB9F1}" presName="spacer" presStyleCnt="0"/>
      <dgm:spPr/>
    </dgm:pt>
    <dgm:pt modelId="{786CCFC3-3356-4AD5-9828-989EE1964F93}" type="pres">
      <dgm:prSet presAssocID="{1B53DFC8-58F5-4361-8BB3-28274CF5D1C9}" presName="parentText" presStyleLbl="node1" presStyleIdx="5" presStyleCnt="6">
        <dgm:presLayoutVars>
          <dgm:chMax val="0"/>
          <dgm:bulletEnabled val="1"/>
        </dgm:presLayoutVars>
      </dgm:prSet>
      <dgm:spPr/>
    </dgm:pt>
  </dgm:ptLst>
  <dgm:cxnLst>
    <dgm:cxn modelId="{83EA6F05-B2B1-475E-86CF-72324C24AD3D}" type="presOf" srcId="{1B75BE96-7FA7-4BD3-B073-A7F8E4178FB2}" destId="{D8E6F973-E302-4793-93C2-51A044B50B8D}" srcOrd="0" destOrd="0" presId="urn:microsoft.com/office/officeart/2005/8/layout/vList2"/>
    <dgm:cxn modelId="{B6D9040D-D3E1-459D-987A-6E9883D6EECB}" srcId="{8C052C8B-D060-4E93-88C8-4358E7564497}" destId="{1A3867AF-83E9-4053-BA7A-6B1155718A5C}" srcOrd="0" destOrd="0" parTransId="{4143033E-A095-4E98-BD40-278E68F3CE2B}" sibTransId="{EDF38598-56E1-4284-89F5-EE36F77D24A8}"/>
    <dgm:cxn modelId="{01B1DF18-F9AF-4B96-81A5-FF32011C1F93}" type="presOf" srcId="{8C052C8B-D060-4E93-88C8-4358E7564497}" destId="{D5A2BBB3-FA89-4E51-82DD-7DEED5022072}" srcOrd="0" destOrd="0" presId="urn:microsoft.com/office/officeart/2005/8/layout/vList2"/>
    <dgm:cxn modelId="{6F143723-EDFC-42C1-8762-09EEF8E9289B}" srcId="{1B75BE96-7FA7-4BD3-B073-A7F8E4178FB2}" destId="{1B53DFC8-58F5-4361-8BB3-28274CF5D1C9}" srcOrd="5" destOrd="0" parTransId="{98A4613C-D332-4E06-8B1A-1128C68E05BF}" sibTransId="{48648828-FF93-4F0E-B07F-12C7C05B5F39}"/>
    <dgm:cxn modelId="{B16D6A50-F729-4179-B90D-CE19782093DC}" srcId="{1B75BE96-7FA7-4BD3-B073-A7F8E4178FB2}" destId="{30E5D2C4-B94B-4997-8DCD-1251C637E1C3}" srcOrd="2" destOrd="0" parTransId="{3954839D-0447-45AD-8741-6DAA5ECD32A1}" sibTransId="{5FAE1A4E-CFF8-4EAD-84B7-981041F1A814}"/>
    <dgm:cxn modelId="{CD490D78-DE87-4569-A59D-F670996F898A}" srcId="{1B75BE96-7FA7-4BD3-B073-A7F8E4178FB2}" destId="{171271F4-ABA5-41E4-929E-979586F2715E}" srcOrd="1" destOrd="0" parTransId="{75762033-C004-4F9B-9F8E-C57FC963CCFF}" sibTransId="{FBD2A912-1CD7-404C-80EA-BBD78E075896}"/>
    <dgm:cxn modelId="{6C92528A-3F23-4680-ABCE-CE155574CB47}" srcId="{1B75BE96-7FA7-4BD3-B073-A7F8E4178FB2}" destId="{8C052C8B-D060-4E93-88C8-4358E7564497}" srcOrd="0" destOrd="0" parTransId="{2A8B7F6F-CC71-4D60-8327-D13F837910C6}" sibTransId="{432A377E-2463-4F87-8EDD-34C9B5F6FA87}"/>
    <dgm:cxn modelId="{5D27C19C-179D-4EA0-B2D1-1773C99DE04B}" srcId="{1B75BE96-7FA7-4BD3-B073-A7F8E4178FB2}" destId="{DB1D5C2B-0252-4A81-A256-0DB53A7D6DC0}" srcOrd="3" destOrd="0" parTransId="{9079050E-C7EB-4E60-AF17-50B270A4E469}" sibTransId="{C0B5A599-E4C7-44DB-826F-8F35FCEB1C7A}"/>
    <dgm:cxn modelId="{5666249D-5DDB-42A4-A7FC-948CC9617621}" type="presOf" srcId="{1B53DFC8-58F5-4361-8BB3-28274CF5D1C9}" destId="{786CCFC3-3356-4AD5-9828-989EE1964F93}" srcOrd="0" destOrd="0" presId="urn:microsoft.com/office/officeart/2005/8/layout/vList2"/>
    <dgm:cxn modelId="{388C9EB6-4333-46D3-A6B0-29837957C79A}" type="presOf" srcId="{DB1D5C2B-0252-4A81-A256-0DB53A7D6DC0}" destId="{4487143F-6761-41BE-9CA4-327080A804EB}" srcOrd="0" destOrd="0" presId="urn:microsoft.com/office/officeart/2005/8/layout/vList2"/>
    <dgm:cxn modelId="{23476FC3-3EEA-47E7-B84D-EE3BA4B67855}" type="presOf" srcId="{1A3867AF-83E9-4053-BA7A-6B1155718A5C}" destId="{BA6EE66F-20CA-478D-B997-C20950A9C11E}" srcOrd="0" destOrd="0" presId="urn:microsoft.com/office/officeart/2005/8/layout/vList2"/>
    <dgm:cxn modelId="{1F3A6FCF-5F49-4101-BB8D-C46CC946F4BD}" type="presOf" srcId="{30E5D2C4-B94B-4997-8DCD-1251C637E1C3}" destId="{58EA27BF-97E0-4F92-9DF0-51CA54E83516}" srcOrd="0" destOrd="0" presId="urn:microsoft.com/office/officeart/2005/8/layout/vList2"/>
    <dgm:cxn modelId="{D32098DA-E19F-4915-9E02-FFE795E9B719}" srcId="{1B75BE96-7FA7-4BD3-B073-A7F8E4178FB2}" destId="{F75F302A-B248-48E6-913D-321C8948CE43}" srcOrd="4" destOrd="0" parTransId="{F75E44EA-11BD-4A0B-90E3-3C04FDF21547}" sibTransId="{60FBBC59-7F3E-403A-8114-5AE7003DB9F1}"/>
    <dgm:cxn modelId="{230D66E8-04F4-44E6-99DA-1DA4CAA584E2}" type="presOf" srcId="{171271F4-ABA5-41E4-929E-979586F2715E}" destId="{E88AA1A0-E49D-4142-955B-553DE24B36BA}" srcOrd="0" destOrd="0" presId="urn:microsoft.com/office/officeart/2005/8/layout/vList2"/>
    <dgm:cxn modelId="{B1CA31E9-5D0B-48C1-91C7-BDE4F0D1ACA3}" type="presOf" srcId="{F75F302A-B248-48E6-913D-321C8948CE43}" destId="{0A44A9DA-7793-448F-8A19-9B4F1E0B5F93}" srcOrd="0" destOrd="0" presId="urn:microsoft.com/office/officeart/2005/8/layout/vList2"/>
    <dgm:cxn modelId="{7C11F0B4-0B40-46A3-BBD7-00509CA90953}" type="presParOf" srcId="{D8E6F973-E302-4793-93C2-51A044B50B8D}" destId="{D5A2BBB3-FA89-4E51-82DD-7DEED5022072}" srcOrd="0" destOrd="0" presId="urn:microsoft.com/office/officeart/2005/8/layout/vList2"/>
    <dgm:cxn modelId="{7AC0F337-A697-439E-B197-55E531E7F82D}" type="presParOf" srcId="{D8E6F973-E302-4793-93C2-51A044B50B8D}" destId="{BA6EE66F-20CA-478D-B997-C20950A9C11E}" srcOrd="1" destOrd="0" presId="urn:microsoft.com/office/officeart/2005/8/layout/vList2"/>
    <dgm:cxn modelId="{9DF78058-1A24-4D46-8C4C-8CD66A852B5B}" type="presParOf" srcId="{D8E6F973-E302-4793-93C2-51A044B50B8D}" destId="{E88AA1A0-E49D-4142-955B-553DE24B36BA}" srcOrd="2" destOrd="0" presId="urn:microsoft.com/office/officeart/2005/8/layout/vList2"/>
    <dgm:cxn modelId="{4B973B85-7509-42B3-99C6-99A78F6441F6}" type="presParOf" srcId="{D8E6F973-E302-4793-93C2-51A044B50B8D}" destId="{3CAD6C72-E299-44C1-A671-01AD1D08A267}" srcOrd="3" destOrd="0" presId="urn:microsoft.com/office/officeart/2005/8/layout/vList2"/>
    <dgm:cxn modelId="{D033BCF1-C0E0-405A-9414-C58E91C9948E}" type="presParOf" srcId="{D8E6F973-E302-4793-93C2-51A044B50B8D}" destId="{58EA27BF-97E0-4F92-9DF0-51CA54E83516}" srcOrd="4" destOrd="0" presId="urn:microsoft.com/office/officeart/2005/8/layout/vList2"/>
    <dgm:cxn modelId="{27A84B38-A5BC-4E73-8795-565BAF0E2482}" type="presParOf" srcId="{D8E6F973-E302-4793-93C2-51A044B50B8D}" destId="{1CB863B2-5476-4421-BB5A-97738D6BACE9}" srcOrd="5" destOrd="0" presId="urn:microsoft.com/office/officeart/2005/8/layout/vList2"/>
    <dgm:cxn modelId="{A459848D-71F0-47A2-A35F-91B2BDF654D6}" type="presParOf" srcId="{D8E6F973-E302-4793-93C2-51A044B50B8D}" destId="{4487143F-6761-41BE-9CA4-327080A804EB}" srcOrd="6" destOrd="0" presId="urn:microsoft.com/office/officeart/2005/8/layout/vList2"/>
    <dgm:cxn modelId="{608A65AB-603D-4D91-8097-384066E39C7E}" type="presParOf" srcId="{D8E6F973-E302-4793-93C2-51A044B50B8D}" destId="{952D4DE8-EF3C-4485-A2E1-BC3AE57099CC}" srcOrd="7" destOrd="0" presId="urn:microsoft.com/office/officeart/2005/8/layout/vList2"/>
    <dgm:cxn modelId="{E0504F41-12E5-4897-8426-9D52ADE07148}" type="presParOf" srcId="{D8E6F973-E302-4793-93C2-51A044B50B8D}" destId="{0A44A9DA-7793-448F-8A19-9B4F1E0B5F93}" srcOrd="8" destOrd="0" presId="urn:microsoft.com/office/officeart/2005/8/layout/vList2"/>
    <dgm:cxn modelId="{D3A82655-26DA-4B3F-B141-1989AA37703B}" type="presParOf" srcId="{D8E6F973-E302-4793-93C2-51A044B50B8D}" destId="{04E7E12A-042A-4AFD-8D56-364414102FD8}" srcOrd="9" destOrd="0" presId="urn:microsoft.com/office/officeart/2005/8/layout/vList2"/>
    <dgm:cxn modelId="{1E6DCCA6-07B0-4005-BB0D-25C86209DAD2}" type="presParOf" srcId="{D8E6F973-E302-4793-93C2-51A044B50B8D}" destId="{786CCFC3-3356-4AD5-9828-989EE1964F9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349F52-D50A-4C56-AD7C-15E2A9E10927}"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DDDF5747-CA3D-47D8-B08F-642792BE6E70}">
      <dgm:prSet phldr="0"/>
      <dgm:spPr>
        <a:ln>
          <a:solidFill>
            <a:srgbClr val="055994"/>
          </a:solidFill>
        </a:ln>
      </dgm:spPr>
      <dgm:t>
        <a:bodyPr/>
        <a:lstStyle/>
        <a:p>
          <a:pPr rtl="0"/>
          <a:r>
            <a:rPr lang="en-US" b="0">
              <a:solidFill>
                <a:schemeClr val="tx1"/>
              </a:solidFill>
              <a:latin typeface="Calibri"/>
              <a:cs typeface="Calibri"/>
            </a:rPr>
            <a:t>Revenue obtained from a $50 surcharge to persons seeking to reinstate their driver’s licenses after suspension for multiple moving violations.</a:t>
          </a:r>
        </a:p>
      </dgm:t>
    </dgm:pt>
    <dgm:pt modelId="{31E37111-3254-4B9D-9417-9F188C8D7E48}" type="parTrans" cxnId="{DE2C6F68-0D8D-4B5D-B161-565435026C1F}">
      <dgm:prSet/>
      <dgm:spPr/>
      <dgm:t>
        <a:bodyPr/>
        <a:lstStyle/>
        <a:p>
          <a:endParaRPr lang="en-US"/>
        </a:p>
      </dgm:t>
    </dgm:pt>
    <dgm:pt modelId="{F6D854D4-1E79-4B39-B152-9A9EE6F0444F}" type="sibTrans" cxnId="{DE2C6F68-0D8D-4B5D-B161-565435026C1F}">
      <dgm:prSet/>
      <dgm:spPr/>
      <dgm:t>
        <a:bodyPr/>
        <a:lstStyle/>
        <a:p>
          <a:endParaRPr lang="en-US"/>
        </a:p>
      </dgm:t>
    </dgm:pt>
    <dgm:pt modelId="{C79D8229-FE75-4500-BFF2-6E3FEA8FC384}">
      <dgm:prSet phldr="0"/>
      <dgm:spPr>
        <a:ln>
          <a:solidFill>
            <a:srgbClr val="055994"/>
          </a:solidFill>
        </a:ln>
      </dgm:spPr>
      <dgm:t>
        <a:bodyPr/>
        <a:lstStyle/>
        <a:p>
          <a:pPr rtl="0"/>
          <a:r>
            <a:rPr lang="en-US">
              <a:solidFill>
                <a:schemeClr val="tx1"/>
              </a:solidFill>
            </a:rPr>
            <a:t>Available funds to support FY24 Contracts is $1.255M </a:t>
          </a:r>
          <a:endParaRPr lang="en-US" b="0">
            <a:solidFill>
              <a:schemeClr val="tx1"/>
            </a:solidFill>
            <a:latin typeface="Calibri"/>
            <a:cs typeface="Calibri"/>
          </a:endParaRPr>
        </a:p>
      </dgm:t>
    </dgm:pt>
    <dgm:pt modelId="{759D8E34-E573-44F3-AA1A-434B99E97ABA}" type="parTrans" cxnId="{E0C745A8-721B-4059-90C2-4EFE212DA99A}">
      <dgm:prSet/>
      <dgm:spPr/>
      <dgm:t>
        <a:bodyPr/>
        <a:lstStyle/>
        <a:p>
          <a:endParaRPr lang="en-US"/>
        </a:p>
      </dgm:t>
    </dgm:pt>
    <dgm:pt modelId="{430F90B1-AA63-4748-9DF9-A0CF7C2AC290}" type="sibTrans" cxnId="{E0C745A8-721B-4059-90C2-4EFE212DA99A}">
      <dgm:prSet/>
      <dgm:spPr/>
      <dgm:t>
        <a:bodyPr/>
        <a:lstStyle/>
        <a:p>
          <a:endParaRPr lang="en-US"/>
        </a:p>
      </dgm:t>
    </dgm:pt>
    <dgm:pt modelId="{FE01AE83-0023-4030-85D3-928D5A4CBD78}">
      <dgm:prSet phldr="0"/>
      <dgm:spPr>
        <a:ln>
          <a:solidFill>
            <a:srgbClr val="055994"/>
          </a:solidFill>
        </a:ln>
      </dgm:spPr>
      <dgm:t>
        <a:bodyPr/>
        <a:lstStyle/>
        <a:p>
          <a:pPr rtl="0"/>
          <a:r>
            <a:rPr lang="en-US" b="0">
              <a:solidFill>
                <a:schemeClr val="tx1"/>
              </a:solidFill>
              <a:latin typeface="Calibri"/>
              <a:cs typeface="Calibri"/>
            </a:rPr>
            <a:t>To promote treatments to overcome the effects of chronic spinal cord injury.</a:t>
          </a:r>
        </a:p>
      </dgm:t>
    </dgm:pt>
    <dgm:pt modelId="{5C746E0E-426F-4169-9030-8C623646D7DD}" type="parTrans" cxnId="{4F293E2A-1CC2-44D5-A874-EFE16DB855A2}">
      <dgm:prSet/>
      <dgm:spPr/>
      <dgm:t>
        <a:bodyPr/>
        <a:lstStyle/>
        <a:p>
          <a:endParaRPr lang="en-US"/>
        </a:p>
      </dgm:t>
    </dgm:pt>
    <dgm:pt modelId="{F995FF76-D0EA-48B3-9FE3-1363210101A1}" type="sibTrans" cxnId="{4F293E2A-1CC2-44D5-A874-EFE16DB855A2}">
      <dgm:prSet/>
      <dgm:spPr/>
      <dgm:t>
        <a:bodyPr/>
        <a:lstStyle/>
        <a:p>
          <a:endParaRPr lang="en-US"/>
        </a:p>
      </dgm:t>
    </dgm:pt>
    <dgm:pt modelId="{156FF801-8875-4F9A-8F08-A592EC24AB83}">
      <dgm:prSet/>
      <dgm:spPr/>
      <dgm:t>
        <a:bodyPr/>
        <a:lstStyle/>
        <a:p>
          <a:r>
            <a:rPr lang="en-US">
              <a:solidFill>
                <a:schemeClr val="tx1"/>
              </a:solidFill>
            </a:rPr>
            <a:t>FY23 base funding - $1.252M</a:t>
          </a:r>
        </a:p>
      </dgm:t>
    </dgm:pt>
    <dgm:pt modelId="{C20E7B22-579D-43F6-93A3-360DEF31F186}" type="parTrans" cxnId="{E9A33E37-A12F-4B94-A658-2F3A3A906144}">
      <dgm:prSet/>
      <dgm:spPr/>
      <dgm:t>
        <a:bodyPr/>
        <a:lstStyle/>
        <a:p>
          <a:endParaRPr lang="en-US"/>
        </a:p>
      </dgm:t>
    </dgm:pt>
    <dgm:pt modelId="{2EC4E210-EFE4-496D-9B03-6D4794C9EEAE}" type="sibTrans" cxnId="{E9A33E37-A12F-4B94-A658-2F3A3A906144}">
      <dgm:prSet/>
      <dgm:spPr/>
      <dgm:t>
        <a:bodyPr/>
        <a:lstStyle/>
        <a:p>
          <a:endParaRPr lang="en-US"/>
        </a:p>
      </dgm:t>
    </dgm:pt>
    <dgm:pt modelId="{F3862F0A-992F-4B62-9C79-93D2FC11B918}" type="pres">
      <dgm:prSet presAssocID="{E3349F52-D50A-4C56-AD7C-15E2A9E10927}" presName="linear" presStyleCnt="0">
        <dgm:presLayoutVars>
          <dgm:animLvl val="lvl"/>
          <dgm:resizeHandles val="exact"/>
        </dgm:presLayoutVars>
      </dgm:prSet>
      <dgm:spPr/>
    </dgm:pt>
    <dgm:pt modelId="{CA34A480-11C8-4BDF-8E8C-C1D098E0A984}" type="pres">
      <dgm:prSet presAssocID="{FE01AE83-0023-4030-85D3-928D5A4CBD78}" presName="parentText" presStyleLbl="node1" presStyleIdx="0" presStyleCnt="4">
        <dgm:presLayoutVars>
          <dgm:chMax val="0"/>
          <dgm:bulletEnabled val="1"/>
        </dgm:presLayoutVars>
      </dgm:prSet>
      <dgm:spPr/>
    </dgm:pt>
    <dgm:pt modelId="{CEADE1D6-1631-4A47-9ED1-D0E77B88A0B4}" type="pres">
      <dgm:prSet presAssocID="{F995FF76-D0EA-48B3-9FE3-1363210101A1}" presName="spacer" presStyleCnt="0"/>
      <dgm:spPr/>
    </dgm:pt>
    <dgm:pt modelId="{AD936B5C-4AE5-4BDE-AE3A-B898BA5F4BCB}" type="pres">
      <dgm:prSet presAssocID="{DDDF5747-CA3D-47D8-B08F-642792BE6E70}" presName="parentText" presStyleLbl="node1" presStyleIdx="1" presStyleCnt="4">
        <dgm:presLayoutVars>
          <dgm:chMax val="0"/>
          <dgm:bulletEnabled val="1"/>
        </dgm:presLayoutVars>
      </dgm:prSet>
      <dgm:spPr/>
    </dgm:pt>
    <dgm:pt modelId="{3BBB26D8-F3EC-44E6-8957-4F7692370335}" type="pres">
      <dgm:prSet presAssocID="{F6D854D4-1E79-4B39-B152-9A9EE6F0444F}" presName="spacer" presStyleCnt="0"/>
      <dgm:spPr/>
    </dgm:pt>
    <dgm:pt modelId="{EDA9D9EE-FCED-4671-8C8C-1AA313AE12B1}" type="pres">
      <dgm:prSet presAssocID="{156FF801-8875-4F9A-8F08-A592EC24AB83}" presName="parentText" presStyleLbl="node1" presStyleIdx="2" presStyleCnt="4" custLinFactNeighborX="-8638" custLinFactNeighborY="25927">
        <dgm:presLayoutVars>
          <dgm:chMax val="0"/>
          <dgm:bulletEnabled val="1"/>
        </dgm:presLayoutVars>
      </dgm:prSet>
      <dgm:spPr/>
    </dgm:pt>
    <dgm:pt modelId="{437B0FC0-5D1D-44C6-89C9-7AD053FDEB6B}" type="pres">
      <dgm:prSet presAssocID="{2EC4E210-EFE4-496D-9B03-6D4794C9EEAE}" presName="spacer" presStyleCnt="0"/>
      <dgm:spPr/>
    </dgm:pt>
    <dgm:pt modelId="{95E90D99-90B0-4C1C-898C-48A29A89B384}" type="pres">
      <dgm:prSet presAssocID="{C79D8229-FE75-4500-BFF2-6E3FEA8FC384}" presName="parentText" presStyleLbl="node1" presStyleIdx="3" presStyleCnt="4">
        <dgm:presLayoutVars>
          <dgm:chMax val="0"/>
          <dgm:bulletEnabled val="1"/>
        </dgm:presLayoutVars>
      </dgm:prSet>
      <dgm:spPr/>
    </dgm:pt>
  </dgm:ptLst>
  <dgm:cxnLst>
    <dgm:cxn modelId="{4F293E2A-1CC2-44D5-A874-EFE16DB855A2}" srcId="{E3349F52-D50A-4C56-AD7C-15E2A9E10927}" destId="{FE01AE83-0023-4030-85D3-928D5A4CBD78}" srcOrd="0" destOrd="0" parTransId="{5C746E0E-426F-4169-9030-8C623646D7DD}" sibTransId="{F995FF76-D0EA-48B3-9FE3-1363210101A1}"/>
    <dgm:cxn modelId="{E9A33E37-A12F-4B94-A658-2F3A3A906144}" srcId="{E3349F52-D50A-4C56-AD7C-15E2A9E10927}" destId="{156FF801-8875-4F9A-8F08-A592EC24AB83}" srcOrd="2" destOrd="0" parTransId="{C20E7B22-579D-43F6-93A3-360DEF31F186}" sibTransId="{2EC4E210-EFE4-496D-9B03-6D4794C9EEAE}"/>
    <dgm:cxn modelId="{93BFAE3C-A3E5-436D-AD03-C4045CA86B57}" type="presOf" srcId="{DDDF5747-CA3D-47D8-B08F-642792BE6E70}" destId="{AD936B5C-4AE5-4BDE-AE3A-B898BA5F4BCB}" srcOrd="0" destOrd="0" presId="urn:microsoft.com/office/officeart/2005/8/layout/vList2"/>
    <dgm:cxn modelId="{DE2C6F68-0D8D-4B5D-B161-565435026C1F}" srcId="{E3349F52-D50A-4C56-AD7C-15E2A9E10927}" destId="{DDDF5747-CA3D-47D8-B08F-642792BE6E70}" srcOrd="1" destOrd="0" parTransId="{31E37111-3254-4B9D-9417-9F188C8D7E48}" sibTransId="{F6D854D4-1E79-4B39-B152-9A9EE6F0444F}"/>
    <dgm:cxn modelId="{CBD02282-C038-475A-81D7-97CAC41D3E52}" type="presOf" srcId="{FE01AE83-0023-4030-85D3-928D5A4CBD78}" destId="{CA34A480-11C8-4BDF-8E8C-C1D098E0A984}" srcOrd="0" destOrd="0" presId="urn:microsoft.com/office/officeart/2005/8/layout/vList2"/>
    <dgm:cxn modelId="{E0C745A8-721B-4059-90C2-4EFE212DA99A}" srcId="{E3349F52-D50A-4C56-AD7C-15E2A9E10927}" destId="{C79D8229-FE75-4500-BFF2-6E3FEA8FC384}" srcOrd="3" destOrd="0" parTransId="{759D8E34-E573-44F3-AA1A-434B99E97ABA}" sibTransId="{430F90B1-AA63-4748-9DF9-A0CF7C2AC290}"/>
    <dgm:cxn modelId="{C8883AC1-8B93-47FE-90AD-376E03B37646}" type="presOf" srcId="{156FF801-8875-4F9A-8F08-A592EC24AB83}" destId="{EDA9D9EE-FCED-4671-8C8C-1AA313AE12B1}" srcOrd="0" destOrd="0" presId="urn:microsoft.com/office/officeart/2005/8/layout/vList2"/>
    <dgm:cxn modelId="{DA6952DF-3475-44CF-B7F1-28D2EE388EA4}" type="presOf" srcId="{C79D8229-FE75-4500-BFF2-6E3FEA8FC384}" destId="{95E90D99-90B0-4C1C-898C-48A29A89B384}" srcOrd="0" destOrd="0" presId="urn:microsoft.com/office/officeart/2005/8/layout/vList2"/>
    <dgm:cxn modelId="{FAF2C4EA-8F08-499E-8FD7-A421C2DF6C2D}" type="presOf" srcId="{E3349F52-D50A-4C56-AD7C-15E2A9E10927}" destId="{F3862F0A-992F-4B62-9C79-93D2FC11B918}" srcOrd="0" destOrd="0" presId="urn:microsoft.com/office/officeart/2005/8/layout/vList2"/>
    <dgm:cxn modelId="{2B1377D4-9DB4-4171-BDA0-9AB20FFA4060}" type="presParOf" srcId="{F3862F0A-992F-4B62-9C79-93D2FC11B918}" destId="{CA34A480-11C8-4BDF-8E8C-C1D098E0A984}" srcOrd="0" destOrd="0" presId="urn:microsoft.com/office/officeart/2005/8/layout/vList2"/>
    <dgm:cxn modelId="{5F749176-995D-45CF-B726-EECFB9FAD145}" type="presParOf" srcId="{F3862F0A-992F-4B62-9C79-93D2FC11B918}" destId="{CEADE1D6-1631-4A47-9ED1-D0E77B88A0B4}" srcOrd="1" destOrd="0" presId="urn:microsoft.com/office/officeart/2005/8/layout/vList2"/>
    <dgm:cxn modelId="{D910EB72-9207-4F92-AD35-BB07E83EF04C}" type="presParOf" srcId="{F3862F0A-992F-4B62-9C79-93D2FC11B918}" destId="{AD936B5C-4AE5-4BDE-AE3A-B898BA5F4BCB}" srcOrd="2" destOrd="0" presId="urn:microsoft.com/office/officeart/2005/8/layout/vList2"/>
    <dgm:cxn modelId="{841DFDE5-ABA6-472E-8E72-AD982A73DC50}" type="presParOf" srcId="{F3862F0A-992F-4B62-9C79-93D2FC11B918}" destId="{3BBB26D8-F3EC-44E6-8957-4F7692370335}" srcOrd="3" destOrd="0" presId="urn:microsoft.com/office/officeart/2005/8/layout/vList2"/>
    <dgm:cxn modelId="{5B735017-A0BE-4D7C-A0AC-6B873E523967}" type="presParOf" srcId="{F3862F0A-992F-4B62-9C79-93D2FC11B918}" destId="{EDA9D9EE-FCED-4671-8C8C-1AA313AE12B1}" srcOrd="4" destOrd="0" presId="urn:microsoft.com/office/officeart/2005/8/layout/vList2"/>
    <dgm:cxn modelId="{9F96B457-647C-428F-8E88-59A29C520158}" type="presParOf" srcId="{F3862F0A-992F-4B62-9C79-93D2FC11B918}" destId="{437B0FC0-5D1D-44C6-89C9-7AD053FDEB6B}" srcOrd="5" destOrd="0" presId="urn:microsoft.com/office/officeart/2005/8/layout/vList2"/>
    <dgm:cxn modelId="{8A3AF02F-58E0-4E43-8240-E34353CA22C7}" type="presParOf" srcId="{F3862F0A-992F-4B62-9C79-93D2FC11B918}" destId="{95E90D99-90B0-4C1C-898C-48A29A89B38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37201F-8E11-4510-B8BD-6D1E499EBF1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7EACE479-48D1-48C4-9363-ABF88B792737}">
      <dgm:prSet phldr="0"/>
      <dgm:spPr/>
      <dgm:t>
        <a:bodyPr/>
        <a:lstStyle/>
        <a:p>
          <a:pPr algn="ctr"/>
          <a:r>
            <a:rPr lang="en-US">
              <a:latin typeface="Calibri"/>
              <a:cs typeface="Calibri"/>
            </a:rPr>
            <a:t>Boston Children's Hospital </a:t>
          </a:r>
        </a:p>
      </dgm:t>
    </dgm:pt>
    <dgm:pt modelId="{9792B68F-8C60-41DE-8DB7-5812A826A4C8}" type="parTrans" cxnId="{3FDE500B-CAED-42D0-BDF0-F5AAB5C2DEF0}">
      <dgm:prSet/>
      <dgm:spPr/>
      <dgm:t>
        <a:bodyPr/>
        <a:lstStyle/>
        <a:p>
          <a:endParaRPr lang="en-US"/>
        </a:p>
      </dgm:t>
    </dgm:pt>
    <dgm:pt modelId="{F5A37223-7992-4C08-84DE-A267AD689A24}" type="sibTrans" cxnId="{3FDE500B-CAED-42D0-BDF0-F5AAB5C2DEF0}">
      <dgm:prSet/>
      <dgm:spPr/>
      <dgm:t>
        <a:bodyPr/>
        <a:lstStyle/>
        <a:p>
          <a:endParaRPr lang="en-US"/>
        </a:p>
      </dgm:t>
    </dgm:pt>
    <dgm:pt modelId="{49C45C0E-B0EE-4015-88C4-8DA38AD312E3}">
      <dgm:prSet phldr="0"/>
      <dgm:spPr>
        <a:solidFill>
          <a:srgbClr val="055994"/>
        </a:solidFill>
      </dgm:spPr>
      <dgm:t>
        <a:bodyPr/>
        <a:lstStyle/>
        <a:p>
          <a:pPr algn="ctr" rtl="0"/>
          <a:r>
            <a:rPr lang="en-US">
              <a:latin typeface="Calibri"/>
              <a:cs typeface="Calibri"/>
            </a:rPr>
            <a:t>Zhigang He </a:t>
          </a:r>
        </a:p>
      </dgm:t>
    </dgm:pt>
    <dgm:pt modelId="{D134C87C-255F-40EF-8402-C512F9061F12}" type="parTrans" cxnId="{87788FE6-B393-4A8B-94D4-967EEF1EC636}">
      <dgm:prSet/>
      <dgm:spPr/>
      <dgm:t>
        <a:bodyPr/>
        <a:lstStyle/>
        <a:p>
          <a:endParaRPr lang="en-US"/>
        </a:p>
      </dgm:t>
    </dgm:pt>
    <dgm:pt modelId="{9ABFEF96-37D3-48D3-96FD-1C811E69F6DD}" type="sibTrans" cxnId="{87788FE6-B393-4A8B-94D4-967EEF1EC636}">
      <dgm:prSet/>
      <dgm:spPr/>
      <dgm:t>
        <a:bodyPr/>
        <a:lstStyle/>
        <a:p>
          <a:endParaRPr lang="en-US"/>
        </a:p>
      </dgm:t>
    </dgm:pt>
    <dgm:pt modelId="{A571C201-0EE2-4A70-B1D7-6CAC7604BB74}">
      <dgm:prSet phldr="0"/>
      <dgm:spPr/>
      <dgm:t>
        <a:bodyPr/>
        <a:lstStyle/>
        <a:p>
          <a:pPr algn="ctr" rtl="0"/>
          <a:r>
            <a:rPr lang="en-US">
              <a:latin typeface="Calibri"/>
              <a:cs typeface="Calibri"/>
            </a:rPr>
            <a:t>Boston University</a:t>
          </a:r>
        </a:p>
      </dgm:t>
    </dgm:pt>
    <dgm:pt modelId="{0944706D-3C11-4EC4-A0E0-D0F91AD4F69C}" type="parTrans" cxnId="{0C8FDFAD-1831-4480-8BF5-4EC15E0D31B8}">
      <dgm:prSet/>
      <dgm:spPr/>
      <dgm:t>
        <a:bodyPr/>
        <a:lstStyle/>
        <a:p>
          <a:endParaRPr lang="en-US"/>
        </a:p>
      </dgm:t>
    </dgm:pt>
    <dgm:pt modelId="{FE6DFF25-9E47-44AC-A83B-8F928CCF2538}" type="sibTrans" cxnId="{0C8FDFAD-1831-4480-8BF5-4EC15E0D31B8}">
      <dgm:prSet/>
      <dgm:spPr/>
      <dgm:t>
        <a:bodyPr/>
        <a:lstStyle/>
        <a:p>
          <a:endParaRPr lang="en-US"/>
        </a:p>
      </dgm:t>
    </dgm:pt>
    <dgm:pt modelId="{7A9A034B-86E5-4181-B48F-CB1316FFEBF1}">
      <dgm:prSet phldr="0"/>
      <dgm:spPr>
        <a:solidFill>
          <a:srgbClr val="055994"/>
        </a:solidFill>
      </dgm:spPr>
      <dgm:t>
        <a:bodyPr/>
        <a:lstStyle/>
        <a:p>
          <a:pPr algn="ctr" rtl="0"/>
          <a:r>
            <a:rPr lang="en-US">
              <a:latin typeface="Calibri"/>
              <a:cs typeface="Calibri"/>
            </a:rPr>
            <a:t>Christopher Gabel </a:t>
          </a:r>
        </a:p>
      </dgm:t>
    </dgm:pt>
    <dgm:pt modelId="{F93D5579-093F-4255-B249-17F3746BF9DD}" type="parTrans" cxnId="{5359DDE9-E179-45FF-AF58-41F6C534E7CF}">
      <dgm:prSet/>
      <dgm:spPr/>
      <dgm:t>
        <a:bodyPr/>
        <a:lstStyle/>
        <a:p>
          <a:endParaRPr lang="en-US"/>
        </a:p>
      </dgm:t>
    </dgm:pt>
    <dgm:pt modelId="{B8F1C9C7-6016-40C1-AB89-62FD522A7699}" type="sibTrans" cxnId="{5359DDE9-E179-45FF-AF58-41F6C534E7CF}">
      <dgm:prSet/>
      <dgm:spPr/>
      <dgm:t>
        <a:bodyPr/>
        <a:lstStyle/>
        <a:p>
          <a:endParaRPr lang="en-US"/>
        </a:p>
      </dgm:t>
    </dgm:pt>
    <dgm:pt modelId="{B07E1A3F-6641-4A5D-9B7B-9DE4DAFB549C}">
      <dgm:prSet phldr="0"/>
      <dgm:spPr/>
      <dgm:t>
        <a:bodyPr/>
        <a:lstStyle/>
        <a:p>
          <a:pPr algn="ctr" rtl="0"/>
          <a:r>
            <a:rPr lang="en-US">
              <a:latin typeface="Calibri"/>
              <a:cs typeface="Calibri"/>
            </a:rPr>
            <a:t>Harvard University </a:t>
          </a:r>
        </a:p>
      </dgm:t>
    </dgm:pt>
    <dgm:pt modelId="{E0D9C077-AD96-49A7-94AA-3D4D5707C66C}" type="parTrans" cxnId="{110302C5-47C3-494D-96B7-476A443536B2}">
      <dgm:prSet/>
      <dgm:spPr/>
      <dgm:t>
        <a:bodyPr/>
        <a:lstStyle/>
        <a:p>
          <a:endParaRPr lang="en-US"/>
        </a:p>
      </dgm:t>
    </dgm:pt>
    <dgm:pt modelId="{E4B02637-8B8F-487F-AA88-CEF1BC73CC30}" type="sibTrans" cxnId="{110302C5-47C3-494D-96B7-476A443536B2}">
      <dgm:prSet/>
      <dgm:spPr/>
      <dgm:t>
        <a:bodyPr/>
        <a:lstStyle/>
        <a:p>
          <a:endParaRPr lang="en-US"/>
        </a:p>
      </dgm:t>
    </dgm:pt>
    <dgm:pt modelId="{61CED1BC-9731-405A-B827-DA247A87D118}">
      <dgm:prSet phldr="0"/>
      <dgm:spPr>
        <a:solidFill>
          <a:srgbClr val="055994"/>
        </a:solidFill>
      </dgm:spPr>
      <dgm:t>
        <a:bodyPr/>
        <a:lstStyle/>
        <a:p>
          <a:pPr algn="ctr" rtl="0"/>
          <a:r>
            <a:rPr lang="en-US">
              <a:latin typeface="Calibri"/>
              <a:cs typeface="Calibri"/>
            </a:rPr>
            <a:t>Jeffrey </a:t>
          </a:r>
          <a:r>
            <a:rPr lang="en-US" err="1">
              <a:latin typeface="Calibri"/>
              <a:cs typeface="Calibri"/>
            </a:rPr>
            <a:t>Macklis</a:t>
          </a:r>
          <a:r>
            <a:rPr lang="en-US">
              <a:latin typeface="Calibri"/>
              <a:cs typeface="Calibri"/>
            </a:rPr>
            <a:t> </a:t>
          </a:r>
        </a:p>
      </dgm:t>
    </dgm:pt>
    <dgm:pt modelId="{8C46433A-C6CE-4C36-90EC-8BD3827C7F1C}" type="parTrans" cxnId="{EBA67808-8AB3-434D-8707-54B840DD9E02}">
      <dgm:prSet/>
      <dgm:spPr/>
      <dgm:t>
        <a:bodyPr/>
        <a:lstStyle/>
        <a:p>
          <a:endParaRPr lang="en-US"/>
        </a:p>
      </dgm:t>
    </dgm:pt>
    <dgm:pt modelId="{9647D39A-6842-4B35-A23D-EE411A85C214}" type="sibTrans" cxnId="{EBA67808-8AB3-434D-8707-54B840DD9E02}">
      <dgm:prSet/>
      <dgm:spPr/>
      <dgm:t>
        <a:bodyPr/>
        <a:lstStyle/>
        <a:p>
          <a:endParaRPr lang="en-US"/>
        </a:p>
      </dgm:t>
    </dgm:pt>
    <dgm:pt modelId="{08C47240-E1D3-4899-832E-B98E3F6C1214}">
      <dgm:prSet phldr="0"/>
      <dgm:spPr/>
      <dgm:t>
        <a:bodyPr/>
        <a:lstStyle/>
        <a:p>
          <a:pPr algn="ctr" rtl="0"/>
          <a:r>
            <a:rPr lang="en-US">
              <a:latin typeface="Calibri"/>
              <a:cs typeface="Calibri"/>
            </a:rPr>
            <a:t>Massachusetts General Hospital </a:t>
          </a:r>
        </a:p>
      </dgm:t>
    </dgm:pt>
    <dgm:pt modelId="{84A0795D-3003-437D-BBCA-B1017C5E3D8F}" type="parTrans" cxnId="{05EC5B5B-2F4F-4AFA-AE79-42AFB240D313}">
      <dgm:prSet/>
      <dgm:spPr/>
      <dgm:t>
        <a:bodyPr/>
        <a:lstStyle/>
        <a:p>
          <a:endParaRPr lang="en-US"/>
        </a:p>
      </dgm:t>
    </dgm:pt>
    <dgm:pt modelId="{DAA18CA9-9A95-4694-B837-D712678A4C14}" type="sibTrans" cxnId="{05EC5B5B-2F4F-4AFA-AE79-42AFB240D313}">
      <dgm:prSet/>
      <dgm:spPr/>
      <dgm:t>
        <a:bodyPr/>
        <a:lstStyle/>
        <a:p>
          <a:endParaRPr lang="en-US"/>
        </a:p>
      </dgm:t>
    </dgm:pt>
    <dgm:pt modelId="{211E50F6-71DF-42F3-9E39-187E261F65F5}">
      <dgm:prSet phldr="0"/>
      <dgm:spPr>
        <a:solidFill>
          <a:srgbClr val="055994"/>
        </a:solidFill>
      </dgm:spPr>
      <dgm:t>
        <a:bodyPr/>
        <a:lstStyle/>
        <a:p>
          <a:pPr algn="ctr" rtl="0"/>
          <a:r>
            <a:rPr lang="en-US">
              <a:latin typeface="Calibri"/>
              <a:cs typeface="Calibri"/>
            </a:rPr>
            <a:t>Andrew Reisner </a:t>
          </a:r>
        </a:p>
      </dgm:t>
    </dgm:pt>
    <dgm:pt modelId="{1D8F1C5E-BC56-4C29-86AA-455BD212CCA7}" type="parTrans" cxnId="{08E83350-FA25-4FF9-A91D-649948C87A89}">
      <dgm:prSet/>
      <dgm:spPr/>
      <dgm:t>
        <a:bodyPr/>
        <a:lstStyle/>
        <a:p>
          <a:endParaRPr lang="en-US"/>
        </a:p>
      </dgm:t>
    </dgm:pt>
    <dgm:pt modelId="{3B63C5C7-BFC0-4D7E-8415-DEA194D4AC0F}" type="sibTrans" cxnId="{08E83350-FA25-4FF9-A91D-649948C87A89}">
      <dgm:prSet/>
      <dgm:spPr/>
      <dgm:t>
        <a:bodyPr/>
        <a:lstStyle/>
        <a:p>
          <a:endParaRPr lang="en-US"/>
        </a:p>
      </dgm:t>
    </dgm:pt>
    <dgm:pt modelId="{5E678C8A-45B2-4D8E-B8C6-FC1EE4D3F2D6}">
      <dgm:prSet phldr="0"/>
      <dgm:spPr/>
      <dgm:t>
        <a:bodyPr/>
        <a:lstStyle/>
        <a:p>
          <a:pPr algn="ctr" rtl="0"/>
          <a:r>
            <a:rPr lang="en-US">
              <a:latin typeface="Calibri"/>
              <a:cs typeface="Calibri"/>
            </a:rPr>
            <a:t>Spaulding Rehab Hospital </a:t>
          </a:r>
        </a:p>
      </dgm:t>
    </dgm:pt>
    <dgm:pt modelId="{EFAF6A20-7934-4737-B2F4-8792E82C151D}" type="parTrans" cxnId="{A6EEFCCD-CEAD-4D07-A118-CD996DB6CF72}">
      <dgm:prSet/>
      <dgm:spPr/>
      <dgm:t>
        <a:bodyPr/>
        <a:lstStyle/>
        <a:p>
          <a:endParaRPr lang="en-US"/>
        </a:p>
      </dgm:t>
    </dgm:pt>
    <dgm:pt modelId="{C685938A-1F92-4113-89AA-8A11EC7EF8CC}" type="sibTrans" cxnId="{A6EEFCCD-CEAD-4D07-A118-CD996DB6CF72}">
      <dgm:prSet/>
      <dgm:spPr/>
      <dgm:t>
        <a:bodyPr/>
        <a:lstStyle/>
        <a:p>
          <a:endParaRPr lang="en-US"/>
        </a:p>
      </dgm:t>
    </dgm:pt>
    <dgm:pt modelId="{3C572222-2659-4093-88EE-537D1816FED3}">
      <dgm:prSet phldr="0"/>
      <dgm:spPr>
        <a:solidFill>
          <a:srgbClr val="055994"/>
        </a:solidFill>
      </dgm:spPr>
      <dgm:t>
        <a:bodyPr/>
        <a:lstStyle/>
        <a:p>
          <a:pPr algn="ctr" rtl="0"/>
          <a:r>
            <a:rPr lang="en-US">
              <a:latin typeface="Calibri"/>
              <a:cs typeface="Calibri"/>
            </a:rPr>
            <a:t>Yang (Ted) Teng</a:t>
          </a:r>
        </a:p>
      </dgm:t>
    </dgm:pt>
    <dgm:pt modelId="{2903B89F-2333-427C-B0F2-443045591E19}" type="parTrans" cxnId="{EDC7FCCA-A95D-4E62-A0D4-CB52B9D33339}">
      <dgm:prSet/>
      <dgm:spPr/>
      <dgm:t>
        <a:bodyPr/>
        <a:lstStyle/>
        <a:p>
          <a:endParaRPr lang="en-US"/>
        </a:p>
      </dgm:t>
    </dgm:pt>
    <dgm:pt modelId="{753762B6-9425-44EA-8D9E-DB4561FB309C}" type="sibTrans" cxnId="{EDC7FCCA-A95D-4E62-A0D4-CB52B9D33339}">
      <dgm:prSet/>
      <dgm:spPr/>
      <dgm:t>
        <a:bodyPr/>
        <a:lstStyle/>
        <a:p>
          <a:endParaRPr lang="en-US"/>
        </a:p>
      </dgm:t>
    </dgm:pt>
    <dgm:pt modelId="{D2A871EC-F6EE-4C18-A496-B6CA246EBE6B}">
      <dgm:prSet phldr="0"/>
      <dgm:spPr/>
      <dgm:t>
        <a:bodyPr/>
        <a:lstStyle/>
        <a:p>
          <a:pPr algn="ctr" rtl="0"/>
          <a:r>
            <a:rPr lang="en-US">
              <a:latin typeface="Calibri"/>
              <a:cs typeface="Calibri"/>
            </a:rPr>
            <a:t>Organization</a:t>
          </a:r>
        </a:p>
      </dgm:t>
    </dgm:pt>
    <dgm:pt modelId="{B0DC407E-2E8A-40DC-B4AA-2F33D52057AE}" type="parTrans" cxnId="{FF370171-5A3C-4ECC-8A87-6541E4F99A4D}">
      <dgm:prSet/>
      <dgm:spPr/>
      <dgm:t>
        <a:bodyPr/>
        <a:lstStyle/>
        <a:p>
          <a:endParaRPr lang="en-US"/>
        </a:p>
      </dgm:t>
    </dgm:pt>
    <dgm:pt modelId="{AC80FF07-2B99-4D7F-86DC-3ABBBA97B829}" type="sibTrans" cxnId="{FF370171-5A3C-4ECC-8A87-6541E4F99A4D}">
      <dgm:prSet/>
      <dgm:spPr/>
      <dgm:t>
        <a:bodyPr/>
        <a:lstStyle/>
        <a:p>
          <a:endParaRPr lang="en-US"/>
        </a:p>
      </dgm:t>
    </dgm:pt>
    <dgm:pt modelId="{22E9D42A-C9FE-4ED2-95AB-5C54D21236CC}">
      <dgm:prSet phldr="0"/>
      <dgm:spPr>
        <a:solidFill>
          <a:srgbClr val="055994"/>
        </a:solidFill>
      </dgm:spPr>
      <dgm:t>
        <a:bodyPr/>
        <a:lstStyle/>
        <a:p>
          <a:pPr algn="ctr" rtl="0"/>
          <a:r>
            <a:rPr lang="en-US" b="0">
              <a:latin typeface="Calibri"/>
              <a:cs typeface="Calibri"/>
            </a:rPr>
            <a:t>Principal Investigator</a:t>
          </a:r>
        </a:p>
      </dgm:t>
    </dgm:pt>
    <dgm:pt modelId="{261EB7F7-2F94-422B-B564-CAAB3EB39A0D}" type="parTrans" cxnId="{A03F5ECA-3860-4AD5-84BA-638C712508CC}">
      <dgm:prSet/>
      <dgm:spPr/>
      <dgm:t>
        <a:bodyPr/>
        <a:lstStyle/>
        <a:p>
          <a:endParaRPr lang="en-US"/>
        </a:p>
      </dgm:t>
    </dgm:pt>
    <dgm:pt modelId="{1C993D0F-5195-4817-A550-C1DC1F3D78F9}" type="sibTrans" cxnId="{A03F5ECA-3860-4AD5-84BA-638C712508CC}">
      <dgm:prSet/>
      <dgm:spPr/>
      <dgm:t>
        <a:bodyPr/>
        <a:lstStyle/>
        <a:p>
          <a:endParaRPr lang="en-US"/>
        </a:p>
      </dgm:t>
    </dgm:pt>
    <dgm:pt modelId="{250C63CE-4D75-49CF-B5C0-E16EB3AB5E7A}" type="pres">
      <dgm:prSet presAssocID="{BD37201F-8E11-4510-B8BD-6D1E499EBF10}" presName="theList" presStyleCnt="0">
        <dgm:presLayoutVars>
          <dgm:dir/>
          <dgm:animLvl val="lvl"/>
          <dgm:resizeHandles val="exact"/>
        </dgm:presLayoutVars>
      </dgm:prSet>
      <dgm:spPr/>
    </dgm:pt>
    <dgm:pt modelId="{F9CE66EA-C18E-4D38-B7AC-D1DB44B77613}" type="pres">
      <dgm:prSet presAssocID="{D2A871EC-F6EE-4C18-A496-B6CA246EBE6B}" presName="compNode" presStyleCnt="0"/>
      <dgm:spPr/>
    </dgm:pt>
    <dgm:pt modelId="{F5015EC2-33E9-40CF-9392-C30D52E16850}" type="pres">
      <dgm:prSet presAssocID="{D2A871EC-F6EE-4C18-A496-B6CA246EBE6B}" presName="aNode" presStyleLbl="bgShp" presStyleIdx="0" presStyleCnt="6"/>
      <dgm:spPr/>
    </dgm:pt>
    <dgm:pt modelId="{D0D3928F-CF9B-4E3E-9ADB-3824530519E3}" type="pres">
      <dgm:prSet presAssocID="{D2A871EC-F6EE-4C18-A496-B6CA246EBE6B}" presName="textNode" presStyleLbl="bgShp" presStyleIdx="0" presStyleCnt="6"/>
      <dgm:spPr/>
    </dgm:pt>
    <dgm:pt modelId="{759E9A8D-6209-48D1-AAAC-F36969444C07}" type="pres">
      <dgm:prSet presAssocID="{D2A871EC-F6EE-4C18-A496-B6CA246EBE6B}" presName="compChildNode" presStyleCnt="0"/>
      <dgm:spPr/>
    </dgm:pt>
    <dgm:pt modelId="{BAF3B1E2-66B8-48D7-959B-F9F913C7D5FE}" type="pres">
      <dgm:prSet presAssocID="{D2A871EC-F6EE-4C18-A496-B6CA246EBE6B}" presName="theInnerList" presStyleCnt="0"/>
      <dgm:spPr/>
    </dgm:pt>
    <dgm:pt modelId="{D19A06D7-AB03-4968-968A-9727B67EB88A}" type="pres">
      <dgm:prSet presAssocID="{22E9D42A-C9FE-4ED2-95AB-5C54D21236CC}" presName="childNode" presStyleLbl="node1" presStyleIdx="0" presStyleCnt="6" custScaleY="62011">
        <dgm:presLayoutVars>
          <dgm:bulletEnabled val="1"/>
        </dgm:presLayoutVars>
      </dgm:prSet>
      <dgm:spPr/>
    </dgm:pt>
    <dgm:pt modelId="{8DB3DFD3-E08E-4052-8954-5650FC7129A2}" type="pres">
      <dgm:prSet presAssocID="{D2A871EC-F6EE-4C18-A496-B6CA246EBE6B}" presName="aSpace" presStyleCnt="0"/>
      <dgm:spPr/>
    </dgm:pt>
    <dgm:pt modelId="{92F374C5-B51E-4F28-A950-C37DDED89CE9}" type="pres">
      <dgm:prSet presAssocID="{7EACE479-48D1-48C4-9363-ABF88B792737}" presName="compNode" presStyleCnt="0"/>
      <dgm:spPr/>
    </dgm:pt>
    <dgm:pt modelId="{9FDE1F61-911F-4E93-A68D-FAAF5140F28B}" type="pres">
      <dgm:prSet presAssocID="{7EACE479-48D1-48C4-9363-ABF88B792737}" presName="aNode" presStyleLbl="bgShp" presStyleIdx="1" presStyleCnt="6"/>
      <dgm:spPr/>
    </dgm:pt>
    <dgm:pt modelId="{F6633986-3D6F-47CB-8C65-D61CA04BBF40}" type="pres">
      <dgm:prSet presAssocID="{7EACE479-48D1-48C4-9363-ABF88B792737}" presName="textNode" presStyleLbl="bgShp" presStyleIdx="1" presStyleCnt="6"/>
      <dgm:spPr/>
    </dgm:pt>
    <dgm:pt modelId="{FBF1D0AA-A70D-482D-8C14-FBF94F38BB22}" type="pres">
      <dgm:prSet presAssocID="{7EACE479-48D1-48C4-9363-ABF88B792737}" presName="compChildNode" presStyleCnt="0"/>
      <dgm:spPr/>
    </dgm:pt>
    <dgm:pt modelId="{C92E2ADA-12C6-47C6-ABCC-BA0AAB2D1879}" type="pres">
      <dgm:prSet presAssocID="{7EACE479-48D1-48C4-9363-ABF88B792737}" presName="theInnerList" presStyleCnt="0"/>
      <dgm:spPr/>
    </dgm:pt>
    <dgm:pt modelId="{3D8EF736-CDD9-45D8-B746-6B460014358D}" type="pres">
      <dgm:prSet presAssocID="{49C45C0E-B0EE-4015-88C4-8DA38AD312E3}" presName="childNode" presStyleLbl="node1" presStyleIdx="1" presStyleCnt="6" custScaleY="62011">
        <dgm:presLayoutVars>
          <dgm:bulletEnabled val="1"/>
        </dgm:presLayoutVars>
      </dgm:prSet>
      <dgm:spPr/>
    </dgm:pt>
    <dgm:pt modelId="{C7616556-460A-4AA5-B606-A18DADA5CE2C}" type="pres">
      <dgm:prSet presAssocID="{7EACE479-48D1-48C4-9363-ABF88B792737}" presName="aSpace" presStyleCnt="0"/>
      <dgm:spPr/>
    </dgm:pt>
    <dgm:pt modelId="{B38042D1-891E-48B4-899D-AB80D70559AD}" type="pres">
      <dgm:prSet presAssocID="{A571C201-0EE2-4A70-B1D7-6CAC7604BB74}" presName="compNode" presStyleCnt="0"/>
      <dgm:spPr/>
    </dgm:pt>
    <dgm:pt modelId="{F3A9E564-AB14-4D2A-9677-38EE93FE8248}" type="pres">
      <dgm:prSet presAssocID="{A571C201-0EE2-4A70-B1D7-6CAC7604BB74}" presName="aNode" presStyleLbl="bgShp" presStyleIdx="2" presStyleCnt="6"/>
      <dgm:spPr/>
    </dgm:pt>
    <dgm:pt modelId="{3E89EB5D-BA02-4166-A81D-53631C17B4A5}" type="pres">
      <dgm:prSet presAssocID="{A571C201-0EE2-4A70-B1D7-6CAC7604BB74}" presName="textNode" presStyleLbl="bgShp" presStyleIdx="2" presStyleCnt="6"/>
      <dgm:spPr/>
    </dgm:pt>
    <dgm:pt modelId="{234AD05F-F2E0-488C-A113-5881BC186E81}" type="pres">
      <dgm:prSet presAssocID="{A571C201-0EE2-4A70-B1D7-6CAC7604BB74}" presName="compChildNode" presStyleCnt="0"/>
      <dgm:spPr/>
    </dgm:pt>
    <dgm:pt modelId="{797C8F3A-0967-4BCD-8885-C16FADD9AC07}" type="pres">
      <dgm:prSet presAssocID="{A571C201-0EE2-4A70-B1D7-6CAC7604BB74}" presName="theInnerList" presStyleCnt="0"/>
      <dgm:spPr/>
    </dgm:pt>
    <dgm:pt modelId="{9E572ED5-5D4E-46CF-9936-56705B7ED1C5}" type="pres">
      <dgm:prSet presAssocID="{7A9A034B-86E5-4181-B48F-CB1316FFEBF1}" presName="childNode" presStyleLbl="node1" presStyleIdx="2" presStyleCnt="6" custScaleY="62011">
        <dgm:presLayoutVars>
          <dgm:bulletEnabled val="1"/>
        </dgm:presLayoutVars>
      </dgm:prSet>
      <dgm:spPr/>
    </dgm:pt>
    <dgm:pt modelId="{742CB19D-B020-429D-AF2B-73FC9DB2B33E}" type="pres">
      <dgm:prSet presAssocID="{A571C201-0EE2-4A70-B1D7-6CAC7604BB74}" presName="aSpace" presStyleCnt="0"/>
      <dgm:spPr/>
    </dgm:pt>
    <dgm:pt modelId="{C36D007F-F71E-4E79-AED6-384B3E0CBE46}" type="pres">
      <dgm:prSet presAssocID="{B07E1A3F-6641-4A5D-9B7B-9DE4DAFB549C}" presName="compNode" presStyleCnt="0"/>
      <dgm:spPr/>
    </dgm:pt>
    <dgm:pt modelId="{437B6D5F-D7F4-499E-95E2-AC45D1956203}" type="pres">
      <dgm:prSet presAssocID="{B07E1A3F-6641-4A5D-9B7B-9DE4DAFB549C}" presName="aNode" presStyleLbl="bgShp" presStyleIdx="3" presStyleCnt="6"/>
      <dgm:spPr/>
    </dgm:pt>
    <dgm:pt modelId="{CE01685E-758B-40C3-92B8-692395EA6730}" type="pres">
      <dgm:prSet presAssocID="{B07E1A3F-6641-4A5D-9B7B-9DE4DAFB549C}" presName="textNode" presStyleLbl="bgShp" presStyleIdx="3" presStyleCnt="6"/>
      <dgm:spPr/>
    </dgm:pt>
    <dgm:pt modelId="{39E38FDC-C08C-4F58-BD14-8A8858467935}" type="pres">
      <dgm:prSet presAssocID="{B07E1A3F-6641-4A5D-9B7B-9DE4DAFB549C}" presName="compChildNode" presStyleCnt="0"/>
      <dgm:spPr/>
    </dgm:pt>
    <dgm:pt modelId="{AA656599-482A-49F2-9D2D-0976FCB76124}" type="pres">
      <dgm:prSet presAssocID="{B07E1A3F-6641-4A5D-9B7B-9DE4DAFB549C}" presName="theInnerList" presStyleCnt="0"/>
      <dgm:spPr/>
    </dgm:pt>
    <dgm:pt modelId="{09BE60E7-F3D5-4FEB-9507-3ABA8E085829}" type="pres">
      <dgm:prSet presAssocID="{61CED1BC-9731-405A-B827-DA247A87D118}" presName="childNode" presStyleLbl="node1" presStyleIdx="3" presStyleCnt="6" custScaleY="62011">
        <dgm:presLayoutVars>
          <dgm:bulletEnabled val="1"/>
        </dgm:presLayoutVars>
      </dgm:prSet>
      <dgm:spPr/>
    </dgm:pt>
    <dgm:pt modelId="{0C7E4060-B7C6-4AB6-B223-4A10B45E8109}" type="pres">
      <dgm:prSet presAssocID="{B07E1A3F-6641-4A5D-9B7B-9DE4DAFB549C}" presName="aSpace" presStyleCnt="0"/>
      <dgm:spPr/>
    </dgm:pt>
    <dgm:pt modelId="{44B77B90-66BF-4F77-ADA0-8EEB34BE60B9}" type="pres">
      <dgm:prSet presAssocID="{08C47240-E1D3-4899-832E-B98E3F6C1214}" presName="compNode" presStyleCnt="0"/>
      <dgm:spPr/>
    </dgm:pt>
    <dgm:pt modelId="{DABE271E-BDFA-4F6C-A141-912F844B0AFD}" type="pres">
      <dgm:prSet presAssocID="{08C47240-E1D3-4899-832E-B98E3F6C1214}" presName="aNode" presStyleLbl="bgShp" presStyleIdx="4" presStyleCnt="6"/>
      <dgm:spPr/>
    </dgm:pt>
    <dgm:pt modelId="{C1FCA56E-EDB8-46A4-A6E0-2DD46265391C}" type="pres">
      <dgm:prSet presAssocID="{08C47240-E1D3-4899-832E-B98E3F6C1214}" presName="textNode" presStyleLbl="bgShp" presStyleIdx="4" presStyleCnt="6"/>
      <dgm:spPr/>
    </dgm:pt>
    <dgm:pt modelId="{F73790DE-348D-4702-840B-3B24B58C0014}" type="pres">
      <dgm:prSet presAssocID="{08C47240-E1D3-4899-832E-B98E3F6C1214}" presName="compChildNode" presStyleCnt="0"/>
      <dgm:spPr/>
    </dgm:pt>
    <dgm:pt modelId="{558BD78C-0B82-46E5-ADA4-C3B0FF0A1E84}" type="pres">
      <dgm:prSet presAssocID="{08C47240-E1D3-4899-832E-B98E3F6C1214}" presName="theInnerList" presStyleCnt="0"/>
      <dgm:spPr/>
    </dgm:pt>
    <dgm:pt modelId="{69702383-53B2-4360-8D3A-D2959C42B6A7}" type="pres">
      <dgm:prSet presAssocID="{211E50F6-71DF-42F3-9E39-187E261F65F5}" presName="childNode" presStyleLbl="node1" presStyleIdx="4" presStyleCnt="6" custScaleY="62011">
        <dgm:presLayoutVars>
          <dgm:bulletEnabled val="1"/>
        </dgm:presLayoutVars>
      </dgm:prSet>
      <dgm:spPr/>
    </dgm:pt>
    <dgm:pt modelId="{95DF91F5-CC84-4BED-B35B-469E88B32CA0}" type="pres">
      <dgm:prSet presAssocID="{08C47240-E1D3-4899-832E-B98E3F6C1214}" presName="aSpace" presStyleCnt="0"/>
      <dgm:spPr/>
    </dgm:pt>
    <dgm:pt modelId="{68ECD588-0716-4A34-AC96-B7683ADF7746}" type="pres">
      <dgm:prSet presAssocID="{5E678C8A-45B2-4D8E-B8C6-FC1EE4D3F2D6}" presName="compNode" presStyleCnt="0"/>
      <dgm:spPr/>
    </dgm:pt>
    <dgm:pt modelId="{515049E2-9127-4C03-B47E-66C033959D35}" type="pres">
      <dgm:prSet presAssocID="{5E678C8A-45B2-4D8E-B8C6-FC1EE4D3F2D6}" presName="aNode" presStyleLbl="bgShp" presStyleIdx="5" presStyleCnt="6"/>
      <dgm:spPr/>
    </dgm:pt>
    <dgm:pt modelId="{3DD6C871-4050-43F0-9964-7C9446B17CF6}" type="pres">
      <dgm:prSet presAssocID="{5E678C8A-45B2-4D8E-B8C6-FC1EE4D3F2D6}" presName="textNode" presStyleLbl="bgShp" presStyleIdx="5" presStyleCnt="6"/>
      <dgm:spPr/>
    </dgm:pt>
    <dgm:pt modelId="{A1737EF3-D1F9-4ED1-86FA-311412C2ABC3}" type="pres">
      <dgm:prSet presAssocID="{5E678C8A-45B2-4D8E-B8C6-FC1EE4D3F2D6}" presName="compChildNode" presStyleCnt="0"/>
      <dgm:spPr/>
    </dgm:pt>
    <dgm:pt modelId="{F40D39BE-F4DE-425F-9154-8862055FAD68}" type="pres">
      <dgm:prSet presAssocID="{5E678C8A-45B2-4D8E-B8C6-FC1EE4D3F2D6}" presName="theInnerList" presStyleCnt="0"/>
      <dgm:spPr/>
    </dgm:pt>
    <dgm:pt modelId="{A389459D-7307-40A2-8797-D5121DCD54DE}" type="pres">
      <dgm:prSet presAssocID="{3C572222-2659-4093-88EE-537D1816FED3}" presName="childNode" presStyleLbl="node1" presStyleIdx="5" presStyleCnt="6" custScaleY="62011">
        <dgm:presLayoutVars>
          <dgm:bulletEnabled val="1"/>
        </dgm:presLayoutVars>
      </dgm:prSet>
      <dgm:spPr/>
    </dgm:pt>
  </dgm:ptLst>
  <dgm:cxnLst>
    <dgm:cxn modelId="{EBA67808-8AB3-434D-8707-54B840DD9E02}" srcId="{B07E1A3F-6641-4A5D-9B7B-9DE4DAFB549C}" destId="{61CED1BC-9731-405A-B827-DA247A87D118}" srcOrd="0" destOrd="0" parTransId="{8C46433A-C6CE-4C36-90EC-8BD3827C7F1C}" sibTransId="{9647D39A-6842-4B35-A23D-EE411A85C214}"/>
    <dgm:cxn modelId="{3FDE500B-CAED-42D0-BDF0-F5AAB5C2DEF0}" srcId="{BD37201F-8E11-4510-B8BD-6D1E499EBF10}" destId="{7EACE479-48D1-48C4-9363-ABF88B792737}" srcOrd="1" destOrd="0" parTransId="{9792B68F-8C60-41DE-8DB7-5812A826A4C8}" sibTransId="{F5A37223-7992-4C08-84DE-A267AD689A24}"/>
    <dgm:cxn modelId="{F3CCDF16-A350-4BD3-83A7-1C3EB4370E9C}" type="presOf" srcId="{49C45C0E-B0EE-4015-88C4-8DA38AD312E3}" destId="{3D8EF736-CDD9-45D8-B746-6B460014358D}" srcOrd="0" destOrd="0" presId="urn:microsoft.com/office/officeart/2005/8/layout/lProcess2"/>
    <dgm:cxn modelId="{1A63A623-AEF4-4B56-8A0D-D4E05ADB5B87}" type="presOf" srcId="{D2A871EC-F6EE-4C18-A496-B6CA246EBE6B}" destId="{D0D3928F-CF9B-4E3E-9ADB-3824530519E3}" srcOrd="1" destOrd="0" presId="urn:microsoft.com/office/officeart/2005/8/layout/lProcess2"/>
    <dgm:cxn modelId="{1F2FF036-EF70-42DD-B64C-1358A5E9B3CB}" type="presOf" srcId="{A571C201-0EE2-4A70-B1D7-6CAC7604BB74}" destId="{3E89EB5D-BA02-4166-A81D-53631C17B4A5}" srcOrd="1" destOrd="0" presId="urn:microsoft.com/office/officeart/2005/8/layout/lProcess2"/>
    <dgm:cxn modelId="{92530F39-3505-40FA-AADB-B9C4232BFA46}" type="presOf" srcId="{7EACE479-48D1-48C4-9363-ABF88B792737}" destId="{F6633986-3D6F-47CB-8C65-D61CA04BBF40}" srcOrd="1" destOrd="0" presId="urn:microsoft.com/office/officeart/2005/8/layout/lProcess2"/>
    <dgm:cxn modelId="{46B91C39-6EEB-4B3F-876F-8387664CB303}" type="presOf" srcId="{A571C201-0EE2-4A70-B1D7-6CAC7604BB74}" destId="{F3A9E564-AB14-4D2A-9677-38EE93FE8248}" srcOrd="0" destOrd="0" presId="urn:microsoft.com/office/officeart/2005/8/layout/lProcess2"/>
    <dgm:cxn modelId="{05EC5B5B-2F4F-4AFA-AE79-42AFB240D313}" srcId="{BD37201F-8E11-4510-B8BD-6D1E499EBF10}" destId="{08C47240-E1D3-4899-832E-B98E3F6C1214}" srcOrd="4" destOrd="0" parTransId="{84A0795D-3003-437D-BBCA-B1017C5E3D8F}" sibTransId="{DAA18CA9-9A95-4694-B837-D712678A4C14}"/>
    <dgm:cxn modelId="{25F33B5F-F018-4CD8-8C8F-4313228A6077}" type="presOf" srcId="{211E50F6-71DF-42F3-9E39-187E261F65F5}" destId="{69702383-53B2-4360-8D3A-D2959C42B6A7}" srcOrd="0" destOrd="0" presId="urn:microsoft.com/office/officeart/2005/8/layout/lProcess2"/>
    <dgm:cxn modelId="{0F716446-D12A-4E59-8888-D59BFC58AC6E}" type="presOf" srcId="{61CED1BC-9731-405A-B827-DA247A87D118}" destId="{09BE60E7-F3D5-4FEB-9507-3ABA8E085829}" srcOrd="0" destOrd="0" presId="urn:microsoft.com/office/officeart/2005/8/layout/lProcess2"/>
    <dgm:cxn modelId="{9682A04A-D040-4B45-8E6A-1C99A2BCA098}" type="presOf" srcId="{D2A871EC-F6EE-4C18-A496-B6CA246EBE6B}" destId="{F5015EC2-33E9-40CF-9392-C30D52E16850}" srcOrd="0" destOrd="0" presId="urn:microsoft.com/office/officeart/2005/8/layout/lProcess2"/>
    <dgm:cxn modelId="{08E83350-FA25-4FF9-A91D-649948C87A89}" srcId="{08C47240-E1D3-4899-832E-B98E3F6C1214}" destId="{211E50F6-71DF-42F3-9E39-187E261F65F5}" srcOrd="0" destOrd="0" parTransId="{1D8F1C5E-BC56-4C29-86AA-455BD212CCA7}" sibTransId="{3B63C5C7-BFC0-4D7E-8415-DEA194D4AC0F}"/>
    <dgm:cxn modelId="{FF370171-5A3C-4ECC-8A87-6541E4F99A4D}" srcId="{BD37201F-8E11-4510-B8BD-6D1E499EBF10}" destId="{D2A871EC-F6EE-4C18-A496-B6CA246EBE6B}" srcOrd="0" destOrd="0" parTransId="{B0DC407E-2E8A-40DC-B4AA-2F33D52057AE}" sibTransId="{AC80FF07-2B99-4D7F-86DC-3ABBBA97B829}"/>
    <dgm:cxn modelId="{F54CA252-8A88-46D6-A222-94281A61BAC5}" type="presOf" srcId="{5E678C8A-45B2-4D8E-B8C6-FC1EE4D3F2D6}" destId="{3DD6C871-4050-43F0-9964-7C9446B17CF6}" srcOrd="1" destOrd="0" presId="urn:microsoft.com/office/officeart/2005/8/layout/lProcess2"/>
    <dgm:cxn modelId="{C9FB2E88-42CE-4EAD-B66C-8C94F37C26CA}" type="presOf" srcId="{5E678C8A-45B2-4D8E-B8C6-FC1EE4D3F2D6}" destId="{515049E2-9127-4C03-B47E-66C033959D35}" srcOrd="0" destOrd="0" presId="urn:microsoft.com/office/officeart/2005/8/layout/lProcess2"/>
    <dgm:cxn modelId="{CE67D18B-6063-447E-A146-BC65B899B884}" type="presOf" srcId="{B07E1A3F-6641-4A5D-9B7B-9DE4DAFB549C}" destId="{CE01685E-758B-40C3-92B8-692395EA6730}" srcOrd="1" destOrd="0" presId="urn:microsoft.com/office/officeart/2005/8/layout/lProcess2"/>
    <dgm:cxn modelId="{8E85289A-1D18-4E53-AC30-B8C30FD439E4}" type="presOf" srcId="{08C47240-E1D3-4899-832E-B98E3F6C1214}" destId="{C1FCA56E-EDB8-46A4-A6E0-2DD46265391C}" srcOrd="1" destOrd="0" presId="urn:microsoft.com/office/officeart/2005/8/layout/lProcess2"/>
    <dgm:cxn modelId="{4731C7A0-D1C0-467B-B0EF-648CC868D46A}" type="presOf" srcId="{7A9A034B-86E5-4181-B48F-CB1316FFEBF1}" destId="{9E572ED5-5D4E-46CF-9936-56705B7ED1C5}" srcOrd="0" destOrd="0" presId="urn:microsoft.com/office/officeart/2005/8/layout/lProcess2"/>
    <dgm:cxn modelId="{0C8FDFAD-1831-4480-8BF5-4EC15E0D31B8}" srcId="{BD37201F-8E11-4510-B8BD-6D1E499EBF10}" destId="{A571C201-0EE2-4A70-B1D7-6CAC7604BB74}" srcOrd="2" destOrd="0" parTransId="{0944706D-3C11-4EC4-A0E0-D0F91AD4F69C}" sibTransId="{FE6DFF25-9E47-44AC-A83B-8F928CCF2538}"/>
    <dgm:cxn modelId="{8ABFF9B2-4EC5-438E-9081-6CAE34F0680F}" type="presOf" srcId="{7EACE479-48D1-48C4-9363-ABF88B792737}" destId="{9FDE1F61-911F-4E93-A68D-FAAF5140F28B}" srcOrd="0" destOrd="0" presId="urn:microsoft.com/office/officeart/2005/8/layout/lProcess2"/>
    <dgm:cxn modelId="{6C99CCB6-3131-4961-89CB-EE168C5D30B4}" type="presOf" srcId="{3C572222-2659-4093-88EE-537D1816FED3}" destId="{A389459D-7307-40A2-8797-D5121DCD54DE}" srcOrd="0" destOrd="0" presId="urn:microsoft.com/office/officeart/2005/8/layout/lProcess2"/>
    <dgm:cxn modelId="{93F28FC4-A764-4E4B-BC10-B3D88A72FCCB}" type="presOf" srcId="{BD37201F-8E11-4510-B8BD-6D1E499EBF10}" destId="{250C63CE-4D75-49CF-B5C0-E16EB3AB5E7A}" srcOrd="0" destOrd="0" presId="urn:microsoft.com/office/officeart/2005/8/layout/lProcess2"/>
    <dgm:cxn modelId="{110302C5-47C3-494D-96B7-476A443536B2}" srcId="{BD37201F-8E11-4510-B8BD-6D1E499EBF10}" destId="{B07E1A3F-6641-4A5D-9B7B-9DE4DAFB549C}" srcOrd="3" destOrd="0" parTransId="{E0D9C077-AD96-49A7-94AA-3D4D5707C66C}" sibTransId="{E4B02637-8B8F-487F-AA88-CEF1BC73CC30}"/>
    <dgm:cxn modelId="{D2C28AC8-7FEC-42CC-8B14-1FFE7AA63309}" type="presOf" srcId="{22E9D42A-C9FE-4ED2-95AB-5C54D21236CC}" destId="{D19A06D7-AB03-4968-968A-9727B67EB88A}" srcOrd="0" destOrd="0" presId="urn:microsoft.com/office/officeart/2005/8/layout/lProcess2"/>
    <dgm:cxn modelId="{A03F5ECA-3860-4AD5-84BA-638C712508CC}" srcId="{D2A871EC-F6EE-4C18-A496-B6CA246EBE6B}" destId="{22E9D42A-C9FE-4ED2-95AB-5C54D21236CC}" srcOrd="0" destOrd="0" parTransId="{261EB7F7-2F94-422B-B564-CAAB3EB39A0D}" sibTransId="{1C993D0F-5195-4817-A550-C1DC1F3D78F9}"/>
    <dgm:cxn modelId="{EDC7FCCA-A95D-4E62-A0D4-CB52B9D33339}" srcId="{5E678C8A-45B2-4D8E-B8C6-FC1EE4D3F2D6}" destId="{3C572222-2659-4093-88EE-537D1816FED3}" srcOrd="0" destOrd="0" parTransId="{2903B89F-2333-427C-B0F2-443045591E19}" sibTransId="{753762B6-9425-44EA-8D9E-DB4561FB309C}"/>
    <dgm:cxn modelId="{A6EEFCCD-CEAD-4D07-A118-CD996DB6CF72}" srcId="{BD37201F-8E11-4510-B8BD-6D1E499EBF10}" destId="{5E678C8A-45B2-4D8E-B8C6-FC1EE4D3F2D6}" srcOrd="5" destOrd="0" parTransId="{EFAF6A20-7934-4737-B2F4-8792E82C151D}" sibTransId="{C685938A-1F92-4113-89AA-8A11EC7EF8CC}"/>
    <dgm:cxn modelId="{87A065D5-9715-4B7F-B1DB-99C341801D2C}" type="presOf" srcId="{08C47240-E1D3-4899-832E-B98E3F6C1214}" destId="{DABE271E-BDFA-4F6C-A141-912F844B0AFD}" srcOrd="0" destOrd="0" presId="urn:microsoft.com/office/officeart/2005/8/layout/lProcess2"/>
    <dgm:cxn modelId="{8D377AD9-C5B4-4D9E-A82F-E83373A96502}" type="presOf" srcId="{B07E1A3F-6641-4A5D-9B7B-9DE4DAFB549C}" destId="{437B6D5F-D7F4-499E-95E2-AC45D1956203}" srcOrd="0" destOrd="0" presId="urn:microsoft.com/office/officeart/2005/8/layout/lProcess2"/>
    <dgm:cxn modelId="{87788FE6-B393-4A8B-94D4-967EEF1EC636}" srcId="{7EACE479-48D1-48C4-9363-ABF88B792737}" destId="{49C45C0E-B0EE-4015-88C4-8DA38AD312E3}" srcOrd="0" destOrd="0" parTransId="{D134C87C-255F-40EF-8402-C512F9061F12}" sibTransId="{9ABFEF96-37D3-48D3-96FD-1C811E69F6DD}"/>
    <dgm:cxn modelId="{5359DDE9-E179-45FF-AF58-41F6C534E7CF}" srcId="{A571C201-0EE2-4A70-B1D7-6CAC7604BB74}" destId="{7A9A034B-86E5-4181-B48F-CB1316FFEBF1}" srcOrd="0" destOrd="0" parTransId="{F93D5579-093F-4255-B249-17F3746BF9DD}" sibTransId="{B8F1C9C7-6016-40C1-AB89-62FD522A7699}"/>
    <dgm:cxn modelId="{45F5FE3E-FFD7-4859-9E71-3C26AE62A91E}" type="presParOf" srcId="{250C63CE-4D75-49CF-B5C0-E16EB3AB5E7A}" destId="{F9CE66EA-C18E-4D38-B7AC-D1DB44B77613}" srcOrd="0" destOrd="0" presId="urn:microsoft.com/office/officeart/2005/8/layout/lProcess2"/>
    <dgm:cxn modelId="{877AFF3D-2CE2-489F-8271-AD20D899DF88}" type="presParOf" srcId="{F9CE66EA-C18E-4D38-B7AC-D1DB44B77613}" destId="{F5015EC2-33E9-40CF-9392-C30D52E16850}" srcOrd="0" destOrd="0" presId="urn:microsoft.com/office/officeart/2005/8/layout/lProcess2"/>
    <dgm:cxn modelId="{A07020C3-BB16-454B-B5BD-CD9AC7CD9444}" type="presParOf" srcId="{F9CE66EA-C18E-4D38-B7AC-D1DB44B77613}" destId="{D0D3928F-CF9B-4E3E-9ADB-3824530519E3}" srcOrd="1" destOrd="0" presId="urn:microsoft.com/office/officeart/2005/8/layout/lProcess2"/>
    <dgm:cxn modelId="{CB170B19-E06B-40BB-BCE2-520B13AD251F}" type="presParOf" srcId="{F9CE66EA-C18E-4D38-B7AC-D1DB44B77613}" destId="{759E9A8D-6209-48D1-AAAC-F36969444C07}" srcOrd="2" destOrd="0" presId="urn:microsoft.com/office/officeart/2005/8/layout/lProcess2"/>
    <dgm:cxn modelId="{33DADEC9-CAFE-4ABB-9E65-41ECDFD1829A}" type="presParOf" srcId="{759E9A8D-6209-48D1-AAAC-F36969444C07}" destId="{BAF3B1E2-66B8-48D7-959B-F9F913C7D5FE}" srcOrd="0" destOrd="0" presId="urn:microsoft.com/office/officeart/2005/8/layout/lProcess2"/>
    <dgm:cxn modelId="{7DDB1BE7-BD1B-497A-AEEC-A15E077E9C23}" type="presParOf" srcId="{BAF3B1E2-66B8-48D7-959B-F9F913C7D5FE}" destId="{D19A06D7-AB03-4968-968A-9727B67EB88A}" srcOrd="0" destOrd="0" presId="urn:microsoft.com/office/officeart/2005/8/layout/lProcess2"/>
    <dgm:cxn modelId="{4C61D9E5-EE98-46C4-A0E1-058035B06DB0}" type="presParOf" srcId="{250C63CE-4D75-49CF-B5C0-E16EB3AB5E7A}" destId="{8DB3DFD3-E08E-4052-8954-5650FC7129A2}" srcOrd="1" destOrd="0" presId="urn:microsoft.com/office/officeart/2005/8/layout/lProcess2"/>
    <dgm:cxn modelId="{A63D3814-7692-42CD-AC26-993489F5BCEE}" type="presParOf" srcId="{250C63CE-4D75-49CF-B5C0-E16EB3AB5E7A}" destId="{92F374C5-B51E-4F28-A950-C37DDED89CE9}" srcOrd="2" destOrd="0" presId="urn:microsoft.com/office/officeart/2005/8/layout/lProcess2"/>
    <dgm:cxn modelId="{5650A921-BEA8-4E6F-B15D-B1218835FC79}" type="presParOf" srcId="{92F374C5-B51E-4F28-A950-C37DDED89CE9}" destId="{9FDE1F61-911F-4E93-A68D-FAAF5140F28B}" srcOrd="0" destOrd="0" presId="urn:microsoft.com/office/officeart/2005/8/layout/lProcess2"/>
    <dgm:cxn modelId="{DD8F668A-0BC5-43CC-98A7-3E4208B0D63B}" type="presParOf" srcId="{92F374C5-B51E-4F28-A950-C37DDED89CE9}" destId="{F6633986-3D6F-47CB-8C65-D61CA04BBF40}" srcOrd="1" destOrd="0" presId="urn:microsoft.com/office/officeart/2005/8/layout/lProcess2"/>
    <dgm:cxn modelId="{0B5B8739-85AE-4692-9991-F976E126F117}" type="presParOf" srcId="{92F374C5-B51E-4F28-A950-C37DDED89CE9}" destId="{FBF1D0AA-A70D-482D-8C14-FBF94F38BB22}" srcOrd="2" destOrd="0" presId="urn:microsoft.com/office/officeart/2005/8/layout/lProcess2"/>
    <dgm:cxn modelId="{F724ADA1-224F-4E7F-9AA9-21C09DF147E8}" type="presParOf" srcId="{FBF1D0AA-A70D-482D-8C14-FBF94F38BB22}" destId="{C92E2ADA-12C6-47C6-ABCC-BA0AAB2D1879}" srcOrd="0" destOrd="0" presId="urn:microsoft.com/office/officeart/2005/8/layout/lProcess2"/>
    <dgm:cxn modelId="{72383D31-426A-4907-9E6C-127DA240CB2A}" type="presParOf" srcId="{C92E2ADA-12C6-47C6-ABCC-BA0AAB2D1879}" destId="{3D8EF736-CDD9-45D8-B746-6B460014358D}" srcOrd="0" destOrd="0" presId="urn:microsoft.com/office/officeart/2005/8/layout/lProcess2"/>
    <dgm:cxn modelId="{B605B055-A7F5-487C-8840-0238EF7C97D2}" type="presParOf" srcId="{250C63CE-4D75-49CF-B5C0-E16EB3AB5E7A}" destId="{C7616556-460A-4AA5-B606-A18DADA5CE2C}" srcOrd="3" destOrd="0" presId="urn:microsoft.com/office/officeart/2005/8/layout/lProcess2"/>
    <dgm:cxn modelId="{F066530D-4B0F-4336-B873-84B29A49D4D1}" type="presParOf" srcId="{250C63CE-4D75-49CF-B5C0-E16EB3AB5E7A}" destId="{B38042D1-891E-48B4-899D-AB80D70559AD}" srcOrd="4" destOrd="0" presId="urn:microsoft.com/office/officeart/2005/8/layout/lProcess2"/>
    <dgm:cxn modelId="{8E9C5DFE-3D2C-42F6-9F85-D2116245497A}" type="presParOf" srcId="{B38042D1-891E-48B4-899D-AB80D70559AD}" destId="{F3A9E564-AB14-4D2A-9677-38EE93FE8248}" srcOrd="0" destOrd="0" presId="urn:microsoft.com/office/officeart/2005/8/layout/lProcess2"/>
    <dgm:cxn modelId="{7F1B773F-CFFC-4E22-ACFE-AAC78860138E}" type="presParOf" srcId="{B38042D1-891E-48B4-899D-AB80D70559AD}" destId="{3E89EB5D-BA02-4166-A81D-53631C17B4A5}" srcOrd="1" destOrd="0" presId="urn:microsoft.com/office/officeart/2005/8/layout/lProcess2"/>
    <dgm:cxn modelId="{2DB879B6-9D0D-4B0D-90A1-3989A6FB2762}" type="presParOf" srcId="{B38042D1-891E-48B4-899D-AB80D70559AD}" destId="{234AD05F-F2E0-488C-A113-5881BC186E81}" srcOrd="2" destOrd="0" presId="urn:microsoft.com/office/officeart/2005/8/layout/lProcess2"/>
    <dgm:cxn modelId="{92F3DABC-5EB2-41FC-9A32-C9E35C747C8F}" type="presParOf" srcId="{234AD05F-F2E0-488C-A113-5881BC186E81}" destId="{797C8F3A-0967-4BCD-8885-C16FADD9AC07}" srcOrd="0" destOrd="0" presId="urn:microsoft.com/office/officeart/2005/8/layout/lProcess2"/>
    <dgm:cxn modelId="{B49A8880-4C2B-4B4F-B43F-3C4E105935ED}" type="presParOf" srcId="{797C8F3A-0967-4BCD-8885-C16FADD9AC07}" destId="{9E572ED5-5D4E-46CF-9936-56705B7ED1C5}" srcOrd="0" destOrd="0" presId="urn:microsoft.com/office/officeart/2005/8/layout/lProcess2"/>
    <dgm:cxn modelId="{0C787A50-D503-437C-8552-62CDA88A72CA}" type="presParOf" srcId="{250C63CE-4D75-49CF-B5C0-E16EB3AB5E7A}" destId="{742CB19D-B020-429D-AF2B-73FC9DB2B33E}" srcOrd="5" destOrd="0" presId="urn:microsoft.com/office/officeart/2005/8/layout/lProcess2"/>
    <dgm:cxn modelId="{03F53BA3-9B56-4DDD-BC40-D5C3D61642CE}" type="presParOf" srcId="{250C63CE-4D75-49CF-B5C0-E16EB3AB5E7A}" destId="{C36D007F-F71E-4E79-AED6-384B3E0CBE46}" srcOrd="6" destOrd="0" presId="urn:microsoft.com/office/officeart/2005/8/layout/lProcess2"/>
    <dgm:cxn modelId="{A84F6AE7-23F6-4398-ADDF-E81241FC023D}" type="presParOf" srcId="{C36D007F-F71E-4E79-AED6-384B3E0CBE46}" destId="{437B6D5F-D7F4-499E-95E2-AC45D1956203}" srcOrd="0" destOrd="0" presId="urn:microsoft.com/office/officeart/2005/8/layout/lProcess2"/>
    <dgm:cxn modelId="{8E56F461-3880-45DE-B8E5-DC230C421CF0}" type="presParOf" srcId="{C36D007F-F71E-4E79-AED6-384B3E0CBE46}" destId="{CE01685E-758B-40C3-92B8-692395EA6730}" srcOrd="1" destOrd="0" presId="urn:microsoft.com/office/officeart/2005/8/layout/lProcess2"/>
    <dgm:cxn modelId="{43F8702D-C1DD-45F9-9DCA-1BD6809A1D2B}" type="presParOf" srcId="{C36D007F-F71E-4E79-AED6-384B3E0CBE46}" destId="{39E38FDC-C08C-4F58-BD14-8A8858467935}" srcOrd="2" destOrd="0" presId="urn:microsoft.com/office/officeart/2005/8/layout/lProcess2"/>
    <dgm:cxn modelId="{65A5FC86-FAE3-4A87-9F16-792B7BF4495A}" type="presParOf" srcId="{39E38FDC-C08C-4F58-BD14-8A8858467935}" destId="{AA656599-482A-49F2-9D2D-0976FCB76124}" srcOrd="0" destOrd="0" presId="urn:microsoft.com/office/officeart/2005/8/layout/lProcess2"/>
    <dgm:cxn modelId="{A76DADD7-0989-44EF-A082-E7A3B2147A51}" type="presParOf" srcId="{AA656599-482A-49F2-9D2D-0976FCB76124}" destId="{09BE60E7-F3D5-4FEB-9507-3ABA8E085829}" srcOrd="0" destOrd="0" presId="urn:microsoft.com/office/officeart/2005/8/layout/lProcess2"/>
    <dgm:cxn modelId="{9A5CE0BD-5162-48AE-A33A-3B0452DEC516}" type="presParOf" srcId="{250C63CE-4D75-49CF-B5C0-E16EB3AB5E7A}" destId="{0C7E4060-B7C6-4AB6-B223-4A10B45E8109}" srcOrd="7" destOrd="0" presId="urn:microsoft.com/office/officeart/2005/8/layout/lProcess2"/>
    <dgm:cxn modelId="{F0572921-8CE4-45CF-BD2A-6E3EDB108860}" type="presParOf" srcId="{250C63CE-4D75-49CF-B5C0-E16EB3AB5E7A}" destId="{44B77B90-66BF-4F77-ADA0-8EEB34BE60B9}" srcOrd="8" destOrd="0" presId="urn:microsoft.com/office/officeart/2005/8/layout/lProcess2"/>
    <dgm:cxn modelId="{2DB4715A-ED0A-4E55-8168-35529AA47229}" type="presParOf" srcId="{44B77B90-66BF-4F77-ADA0-8EEB34BE60B9}" destId="{DABE271E-BDFA-4F6C-A141-912F844B0AFD}" srcOrd="0" destOrd="0" presId="urn:microsoft.com/office/officeart/2005/8/layout/lProcess2"/>
    <dgm:cxn modelId="{5EBFE3EC-BFB5-4115-9DE5-A17CCD9878C5}" type="presParOf" srcId="{44B77B90-66BF-4F77-ADA0-8EEB34BE60B9}" destId="{C1FCA56E-EDB8-46A4-A6E0-2DD46265391C}" srcOrd="1" destOrd="0" presId="urn:microsoft.com/office/officeart/2005/8/layout/lProcess2"/>
    <dgm:cxn modelId="{1E8DAD75-BD04-4465-84AB-CC15FA25DE02}" type="presParOf" srcId="{44B77B90-66BF-4F77-ADA0-8EEB34BE60B9}" destId="{F73790DE-348D-4702-840B-3B24B58C0014}" srcOrd="2" destOrd="0" presId="urn:microsoft.com/office/officeart/2005/8/layout/lProcess2"/>
    <dgm:cxn modelId="{85B9540E-03E9-4C23-BCD1-5EDEE8EF3136}" type="presParOf" srcId="{F73790DE-348D-4702-840B-3B24B58C0014}" destId="{558BD78C-0B82-46E5-ADA4-C3B0FF0A1E84}" srcOrd="0" destOrd="0" presId="urn:microsoft.com/office/officeart/2005/8/layout/lProcess2"/>
    <dgm:cxn modelId="{AF7D754B-6EC2-4571-8BE5-16DCD75DCCED}" type="presParOf" srcId="{558BD78C-0B82-46E5-ADA4-C3B0FF0A1E84}" destId="{69702383-53B2-4360-8D3A-D2959C42B6A7}" srcOrd="0" destOrd="0" presId="urn:microsoft.com/office/officeart/2005/8/layout/lProcess2"/>
    <dgm:cxn modelId="{679F367D-AB5B-4F3E-9C93-E366A6C26E81}" type="presParOf" srcId="{250C63CE-4D75-49CF-B5C0-E16EB3AB5E7A}" destId="{95DF91F5-CC84-4BED-B35B-469E88B32CA0}" srcOrd="9" destOrd="0" presId="urn:microsoft.com/office/officeart/2005/8/layout/lProcess2"/>
    <dgm:cxn modelId="{6C913CEF-CA0E-401F-92C6-E61FF36E21D7}" type="presParOf" srcId="{250C63CE-4D75-49CF-B5C0-E16EB3AB5E7A}" destId="{68ECD588-0716-4A34-AC96-B7683ADF7746}" srcOrd="10" destOrd="0" presId="urn:microsoft.com/office/officeart/2005/8/layout/lProcess2"/>
    <dgm:cxn modelId="{3C277058-4DBC-4EC3-A547-5C195E86BE97}" type="presParOf" srcId="{68ECD588-0716-4A34-AC96-B7683ADF7746}" destId="{515049E2-9127-4C03-B47E-66C033959D35}" srcOrd="0" destOrd="0" presId="urn:microsoft.com/office/officeart/2005/8/layout/lProcess2"/>
    <dgm:cxn modelId="{9EB3789A-26D4-4CC8-B2C8-1D03442A82BD}" type="presParOf" srcId="{68ECD588-0716-4A34-AC96-B7683ADF7746}" destId="{3DD6C871-4050-43F0-9964-7C9446B17CF6}" srcOrd="1" destOrd="0" presId="urn:microsoft.com/office/officeart/2005/8/layout/lProcess2"/>
    <dgm:cxn modelId="{65E03C45-A9A4-4EE1-8EC4-72D14D56967A}" type="presParOf" srcId="{68ECD588-0716-4A34-AC96-B7683ADF7746}" destId="{A1737EF3-D1F9-4ED1-86FA-311412C2ABC3}" srcOrd="2" destOrd="0" presId="urn:microsoft.com/office/officeart/2005/8/layout/lProcess2"/>
    <dgm:cxn modelId="{F765185E-43E4-44D1-823C-F162A2785B29}" type="presParOf" srcId="{A1737EF3-D1F9-4ED1-86FA-311412C2ABC3}" destId="{F40D39BE-F4DE-425F-9154-8862055FAD68}" srcOrd="0" destOrd="0" presId="urn:microsoft.com/office/officeart/2005/8/layout/lProcess2"/>
    <dgm:cxn modelId="{5270BB76-9C8E-423A-870F-E944EAA987AB}" type="presParOf" srcId="{F40D39BE-F4DE-425F-9154-8862055FAD68}" destId="{A389459D-7307-40A2-8797-D5121DCD54DE}"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46B6AC-9E73-4B27-84FC-2484A18C6A34}" type="doc">
      <dgm:prSet loTypeId="urn:microsoft.com/office/officeart/2005/8/layout/process4" loCatId="list" qsTypeId="urn:microsoft.com/office/officeart/2005/8/quickstyle/simple2" qsCatId="simple" csTypeId="urn:microsoft.com/office/officeart/2005/8/colors/accent3_3" csCatId="accent3" phldr="1"/>
      <dgm:spPr/>
      <dgm:t>
        <a:bodyPr/>
        <a:lstStyle/>
        <a:p>
          <a:endParaRPr lang="en-US"/>
        </a:p>
      </dgm:t>
    </dgm:pt>
    <dgm:pt modelId="{F052E07F-1544-49B9-BA18-70EA42520B2F}">
      <dgm:prSet/>
      <dgm:spPr/>
      <dgm:t>
        <a:bodyPr/>
        <a:lstStyle/>
        <a:p>
          <a:pPr>
            <a:defRPr b="1"/>
          </a:pPr>
          <a:r>
            <a:rPr lang="en-US">
              <a:solidFill>
                <a:schemeClr val="tx1"/>
              </a:solidFill>
            </a:rPr>
            <a:t>Funding will continue until the end of FY24 (June 30, 2024)</a:t>
          </a:r>
        </a:p>
      </dgm:t>
    </dgm:pt>
    <dgm:pt modelId="{8DCAD122-C93A-4A08-8599-6B1D1EB1AB64}" type="parTrans" cxnId="{B4888330-98A7-44F2-BDA4-5FC24FD94D9B}">
      <dgm:prSet/>
      <dgm:spPr/>
      <dgm:t>
        <a:bodyPr/>
        <a:lstStyle/>
        <a:p>
          <a:endParaRPr lang="en-US">
            <a:solidFill>
              <a:schemeClr val="tx1"/>
            </a:solidFill>
          </a:endParaRPr>
        </a:p>
      </dgm:t>
    </dgm:pt>
    <dgm:pt modelId="{2FCDF962-CA95-4298-BDF6-EF2377616200}" type="sibTrans" cxnId="{B4888330-98A7-44F2-BDA4-5FC24FD94D9B}">
      <dgm:prSet/>
      <dgm:spPr/>
      <dgm:t>
        <a:bodyPr/>
        <a:lstStyle/>
        <a:p>
          <a:endParaRPr lang="en-US">
            <a:solidFill>
              <a:schemeClr val="tx1"/>
            </a:solidFill>
          </a:endParaRPr>
        </a:p>
      </dgm:t>
    </dgm:pt>
    <dgm:pt modelId="{FD5E7A2D-163A-4EA6-864D-DE04C68FD9A5}">
      <dgm:prSet/>
      <dgm:spPr/>
      <dgm:t>
        <a:bodyPr/>
        <a:lstStyle/>
        <a:p>
          <a:pPr>
            <a:defRPr b="1"/>
          </a:pPr>
          <a:r>
            <a:rPr lang="en-US">
              <a:solidFill>
                <a:schemeClr val="tx1"/>
              </a:solidFill>
            </a:rPr>
            <a:t>Preparing for new procurement in FY25</a:t>
          </a:r>
        </a:p>
      </dgm:t>
    </dgm:pt>
    <dgm:pt modelId="{3C99AEFC-FADC-46D1-9CFA-E8670883D7DC}" type="parTrans" cxnId="{C24B94CE-3FED-4901-B7B2-56BCCEE6B77E}">
      <dgm:prSet/>
      <dgm:spPr/>
      <dgm:t>
        <a:bodyPr/>
        <a:lstStyle/>
        <a:p>
          <a:endParaRPr lang="en-US">
            <a:solidFill>
              <a:schemeClr val="tx1"/>
            </a:solidFill>
          </a:endParaRPr>
        </a:p>
      </dgm:t>
    </dgm:pt>
    <dgm:pt modelId="{9461803F-9EC7-45F8-9E14-85D18755990F}" type="sibTrans" cxnId="{C24B94CE-3FED-4901-B7B2-56BCCEE6B77E}">
      <dgm:prSet/>
      <dgm:spPr/>
      <dgm:t>
        <a:bodyPr/>
        <a:lstStyle/>
        <a:p>
          <a:endParaRPr lang="en-US">
            <a:solidFill>
              <a:schemeClr val="tx1"/>
            </a:solidFill>
          </a:endParaRPr>
        </a:p>
      </dgm:t>
    </dgm:pt>
    <dgm:pt modelId="{AD4A0EDD-3D14-40B9-8859-981EDE7D2668}">
      <dgm:prSet/>
      <dgm:spPr/>
      <dgm:t>
        <a:bodyPr/>
        <a:lstStyle/>
        <a:p>
          <a:pPr>
            <a:defRPr b="1"/>
          </a:pPr>
          <a:r>
            <a:rPr lang="en-US">
              <a:solidFill>
                <a:schemeClr val="tx1"/>
              </a:solidFill>
            </a:rPr>
            <a:t>Gap year to increase funds to the Trust Fund</a:t>
          </a:r>
        </a:p>
      </dgm:t>
    </dgm:pt>
    <dgm:pt modelId="{8512DE85-C5F5-4A31-B9F8-52A994005E3D}" type="sibTrans" cxnId="{40DE312F-A609-43D1-8378-4704B13947AC}">
      <dgm:prSet/>
      <dgm:spPr/>
      <dgm:t>
        <a:bodyPr/>
        <a:lstStyle/>
        <a:p>
          <a:endParaRPr lang="en-US">
            <a:solidFill>
              <a:schemeClr val="tx1"/>
            </a:solidFill>
          </a:endParaRPr>
        </a:p>
      </dgm:t>
    </dgm:pt>
    <dgm:pt modelId="{BC61DD6F-C869-4DC9-9823-D6C3E864C821}" type="parTrans" cxnId="{40DE312F-A609-43D1-8378-4704B13947AC}">
      <dgm:prSet/>
      <dgm:spPr/>
      <dgm:t>
        <a:bodyPr/>
        <a:lstStyle/>
        <a:p>
          <a:endParaRPr lang="en-US">
            <a:solidFill>
              <a:schemeClr val="tx1"/>
            </a:solidFill>
          </a:endParaRPr>
        </a:p>
      </dgm:t>
    </dgm:pt>
    <dgm:pt modelId="{4131A2DF-F8A1-4C69-8A87-6E8D95FE9F6D}" type="pres">
      <dgm:prSet presAssocID="{3446B6AC-9E73-4B27-84FC-2484A18C6A34}" presName="Name0" presStyleCnt="0">
        <dgm:presLayoutVars>
          <dgm:dir/>
          <dgm:animLvl val="lvl"/>
          <dgm:resizeHandles val="exact"/>
        </dgm:presLayoutVars>
      </dgm:prSet>
      <dgm:spPr/>
    </dgm:pt>
    <dgm:pt modelId="{41AC51BE-973A-4C51-9309-03AE7C96FA36}" type="pres">
      <dgm:prSet presAssocID="{FD5E7A2D-163A-4EA6-864D-DE04C68FD9A5}" presName="boxAndChildren" presStyleCnt="0"/>
      <dgm:spPr/>
    </dgm:pt>
    <dgm:pt modelId="{3BA6C3A0-1592-451A-B89A-DBAF3784380F}" type="pres">
      <dgm:prSet presAssocID="{FD5E7A2D-163A-4EA6-864D-DE04C68FD9A5}" presName="parentTextBox" presStyleLbl="node1" presStyleIdx="0" presStyleCnt="3"/>
      <dgm:spPr/>
    </dgm:pt>
    <dgm:pt modelId="{65B270F2-C731-43C1-8F18-9BA83596C11D}" type="pres">
      <dgm:prSet presAssocID="{8512DE85-C5F5-4A31-B9F8-52A994005E3D}" presName="sp" presStyleCnt="0"/>
      <dgm:spPr/>
    </dgm:pt>
    <dgm:pt modelId="{65D3EE94-B42C-4A8F-9BAD-628852F2BA6D}" type="pres">
      <dgm:prSet presAssocID="{AD4A0EDD-3D14-40B9-8859-981EDE7D2668}" presName="arrowAndChildren" presStyleCnt="0"/>
      <dgm:spPr/>
    </dgm:pt>
    <dgm:pt modelId="{50ABAB3E-B746-4C23-85BB-BD23FCC70611}" type="pres">
      <dgm:prSet presAssocID="{AD4A0EDD-3D14-40B9-8859-981EDE7D2668}" presName="parentTextArrow" presStyleLbl="node1" presStyleIdx="1" presStyleCnt="3"/>
      <dgm:spPr/>
    </dgm:pt>
    <dgm:pt modelId="{9101E8D5-9AC5-4516-8725-00735E52DDEA}" type="pres">
      <dgm:prSet presAssocID="{2FCDF962-CA95-4298-BDF6-EF2377616200}" presName="sp" presStyleCnt="0"/>
      <dgm:spPr/>
    </dgm:pt>
    <dgm:pt modelId="{7EEC05E1-6649-4522-ABA7-E1A710640220}" type="pres">
      <dgm:prSet presAssocID="{F052E07F-1544-49B9-BA18-70EA42520B2F}" presName="arrowAndChildren" presStyleCnt="0"/>
      <dgm:spPr/>
    </dgm:pt>
    <dgm:pt modelId="{B42823A9-B372-45E1-91B9-15311AC4126B}" type="pres">
      <dgm:prSet presAssocID="{F052E07F-1544-49B9-BA18-70EA42520B2F}" presName="parentTextArrow" presStyleLbl="node1" presStyleIdx="2" presStyleCnt="3"/>
      <dgm:spPr/>
    </dgm:pt>
  </dgm:ptLst>
  <dgm:cxnLst>
    <dgm:cxn modelId="{39F72525-1211-47C1-AC73-05D2DB65998C}" type="presOf" srcId="{FD5E7A2D-163A-4EA6-864D-DE04C68FD9A5}" destId="{3BA6C3A0-1592-451A-B89A-DBAF3784380F}" srcOrd="0" destOrd="0" presId="urn:microsoft.com/office/officeart/2005/8/layout/process4"/>
    <dgm:cxn modelId="{40DE312F-A609-43D1-8378-4704B13947AC}" srcId="{3446B6AC-9E73-4B27-84FC-2484A18C6A34}" destId="{AD4A0EDD-3D14-40B9-8859-981EDE7D2668}" srcOrd="1" destOrd="0" parTransId="{BC61DD6F-C869-4DC9-9823-D6C3E864C821}" sibTransId="{8512DE85-C5F5-4A31-B9F8-52A994005E3D}"/>
    <dgm:cxn modelId="{B4888330-98A7-44F2-BDA4-5FC24FD94D9B}" srcId="{3446B6AC-9E73-4B27-84FC-2484A18C6A34}" destId="{F052E07F-1544-49B9-BA18-70EA42520B2F}" srcOrd="0" destOrd="0" parTransId="{8DCAD122-C93A-4A08-8599-6B1D1EB1AB64}" sibTransId="{2FCDF962-CA95-4298-BDF6-EF2377616200}"/>
    <dgm:cxn modelId="{AFF24540-71F1-4FA2-80C7-F89E40D8FD6D}" type="presOf" srcId="{AD4A0EDD-3D14-40B9-8859-981EDE7D2668}" destId="{50ABAB3E-B746-4C23-85BB-BD23FCC70611}" srcOrd="0" destOrd="0" presId="urn:microsoft.com/office/officeart/2005/8/layout/process4"/>
    <dgm:cxn modelId="{58FACB61-6A49-4696-9C54-CE40246AB0A0}" type="presOf" srcId="{F052E07F-1544-49B9-BA18-70EA42520B2F}" destId="{B42823A9-B372-45E1-91B9-15311AC4126B}" srcOrd="0" destOrd="0" presId="urn:microsoft.com/office/officeart/2005/8/layout/process4"/>
    <dgm:cxn modelId="{5F39C49E-DF33-4C69-9E42-36920BB828B0}" type="presOf" srcId="{3446B6AC-9E73-4B27-84FC-2484A18C6A34}" destId="{4131A2DF-F8A1-4C69-8A87-6E8D95FE9F6D}" srcOrd="0" destOrd="0" presId="urn:microsoft.com/office/officeart/2005/8/layout/process4"/>
    <dgm:cxn modelId="{C24B94CE-3FED-4901-B7B2-56BCCEE6B77E}" srcId="{3446B6AC-9E73-4B27-84FC-2484A18C6A34}" destId="{FD5E7A2D-163A-4EA6-864D-DE04C68FD9A5}" srcOrd="2" destOrd="0" parTransId="{3C99AEFC-FADC-46D1-9CFA-E8670883D7DC}" sibTransId="{9461803F-9EC7-45F8-9E14-85D18755990F}"/>
    <dgm:cxn modelId="{F6C7B08A-48FB-47C7-A0F8-D58B54EBD7E9}" type="presParOf" srcId="{4131A2DF-F8A1-4C69-8A87-6E8D95FE9F6D}" destId="{41AC51BE-973A-4C51-9309-03AE7C96FA36}" srcOrd="0" destOrd="0" presId="urn:microsoft.com/office/officeart/2005/8/layout/process4"/>
    <dgm:cxn modelId="{A41927D2-DF53-4F7D-A536-1FE43B76B441}" type="presParOf" srcId="{41AC51BE-973A-4C51-9309-03AE7C96FA36}" destId="{3BA6C3A0-1592-451A-B89A-DBAF3784380F}" srcOrd="0" destOrd="0" presId="urn:microsoft.com/office/officeart/2005/8/layout/process4"/>
    <dgm:cxn modelId="{97E63C16-C037-41BA-AA18-B5777107C8B3}" type="presParOf" srcId="{4131A2DF-F8A1-4C69-8A87-6E8D95FE9F6D}" destId="{65B270F2-C731-43C1-8F18-9BA83596C11D}" srcOrd="1" destOrd="0" presId="urn:microsoft.com/office/officeart/2005/8/layout/process4"/>
    <dgm:cxn modelId="{551C68A7-3C27-48FD-9148-6BDB9E33482E}" type="presParOf" srcId="{4131A2DF-F8A1-4C69-8A87-6E8D95FE9F6D}" destId="{65D3EE94-B42C-4A8F-9BAD-628852F2BA6D}" srcOrd="2" destOrd="0" presId="urn:microsoft.com/office/officeart/2005/8/layout/process4"/>
    <dgm:cxn modelId="{48BC7FE7-6CAA-4591-9977-3EC84C4EB1E0}" type="presParOf" srcId="{65D3EE94-B42C-4A8F-9BAD-628852F2BA6D}" destId="{50ABAB3E-B746-4C23-85BB-BD23FCC70611}" srcOrd="0" destOrd="0" presId="urn:microsoft.com/office/officeart/2005/8/layout/process4"/>
    <dgm:cxn modelId="{E742F098-4F69-4829-AFC1-91FA202A2CB2}" type="presParOf" srcId="{4131A2DF-F8A1-4C69-8A87-6E8D95FE9F6D}" destId="{9101E8D5-9AC5-4516-8725-00735E52DDEA}" srcOrd="3" destOrd="0" presId="urn:microsoft.com/office/officeart/2005/8/layout/process4"/>
    <dgm:cxn modelId="{12DADD7A-4F8C-4276-AF48-424781978D81}" type="presParOf" srcId="{4131A2DF-F8A1-4C69-8A87-6E8D95FE9F6D}" destId="{7EEC05E1-6649-4522-ABA7-E1A710640220}" srcOrd="4" destOrd="0" presId="urn:microsoft.com/office/officeart/2005/8/layout/process4"/>
    <dgm:cxn modelId="{1F13EE5B-487B-418F-BF71-5DEB6A4AD2C4}" type="presParOf" srcId="{7EEC05E1-6649-4522-ABA7-E1A710640220}" destId="{B42823A9-B372-45E1-91B9-15311AC4126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2BBB3-FA89-4E51-82DD-7DEED5022072}">
      <dsp:nvSpPr>
        <dsp:cNvPr id="0" name=""/>
        <dsp:cNvSpPr/>
      </dsp:nvSpPr>
      <dsp:spPr>
        <a:xfrm>
          <a:off x="0" y="85522"/>
          <a:ext cx="8122928"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mj-lt"/>
            <a:buNone/>
          </a:pPr>
          <a:r>
            <a:rPr lang="en-US" sz="1900" kern="1200"/>
            <a:t>Welcome and Introductions</a:t>
          </a:r>
          <a:endParaRPr lang="en-US" sz="1900" b="0" i="0" kern="1200"/>
        </a:p>
      </dsp:txBody>
      <dsp:txXfrm>
        <a:off x="36845" y="122367"/>
        <a:ext cx="8049238" cy="681087"/>
      </dsp:txXfrm>
    </dsp:sp>
    <dsp:sp modelId="{BA6EE66F-20CA-478D-B997-C20950A9C11E}">
      <dsp:nvSpPr>
        <dsp:cNvPr id="0" name=""/>
        <dsp:cNvSpPr/>
      </dsp:nvSpPr>
      <dsp:spPr>
        <a:xfrm>
          <a:off x="0" y="840300"/>
          <a:ext cx="8122928"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903" tIns="24130" rIns="135128" bIns="24130" numCol="1" spcCol="1270" anchor="t" anchorCtr="0">
          <a:noAutofit/>
        </a:bodyPr>
        <a:lstStyle/>
        <a:p>
          <a:pPr marL="114300" lvl="1" indent="-114300" algn="l" defTabSz="666750">
            <a:lnSpc>
              <a:spcPct val="90000"/>
            </a:lnSpc>
            <a:spcBef>
              <a:spcPct val="0"/>
            </a:spcBef>
            <a:spcAft>
              <a:spcPct val="20000"/>
            </a:spcAft>
            <a:buFont typeface="Arial" panose="020B0604020202020204" pitchFamily="34" charset="0"/>
            <a:buChar char="•"/>
          </a:pPr>
          <a:r>
            <a:rPr lang="en-US" sz="1500" kern="1200"/>
            <a:t>Review of Opening Meeting Law Requirements </a:t>
          </a:r>
          <a:endParaRPr lang="en-US" sz="1500" b="0" i="0" kern="1200"/>
        </a:p>
      </dsp:txBody>
      <dsp:txXfrm>
        <a:off x="0" y="840300"/>
        <a:ext cx="8122928" cy="314640"/>
      </dsp:txXfrm>
    </dsp:sp>
    <dsp:sp modelId="{E88AA1A0-E49D-4142-955B-553DE24B36BA}">
      <dsp:nvSpPr>
        <dsp:cNvPr id="0" name=""/>
        <dsp:cNvSpPr/>
      </dsp:nvSpPr>
      <dsp:spPr>
        <a:xfrm>
          <a:off x="0" y="1154940"/>
          <a:ext cx="8122928"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mj-lt"/>
            <a:buNone/>
          </a:pPr>
          <a:r>
            <a:rPr lang="en-US" sz="1900" kern="1200"/>
            <a:t>Advisory Board Members </a:t>
          </a:r>
        </a:p>
      </dsp:txBody>
      <dsp:txXfrm>
        <a:off x="36845" y="1191785"/>
        <a:ext cx="8049238" cy="681087"/>
      </dsp:txXfrm>
    </dsp:sp>
    <dsp:sp modelId="{58EA27BF-97E0-4F92-9DF0-51CA54E83516}">
      <dsp:nvSpPr>
        <dsp:cNvPr id="0" name=""/>
        <dsp:cNvSpPr/>
      </dsp:nvSpPr>
      <dsp:spPr>
        <a:xfrm>
          <a:off x="0" y="1964438"/>
          <a:ext cx="8122928"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mj-lt"/>
            <a:buNone/>
          </a:pPr>
          <a:r>
            <a:rPr lang="en-US" sz="1900" kern="1200"/>
            <a:t>Thomas P. Kennedy Spinal Cord Injury Trust Fund Overview – funding and contract status</a:t>
          </a:r>
        </a:p>
      </dsp:txBody>
      <dsp:txXfrm>
        <a:off x="36845" y="2001283"/>
        <a:ext cx="8049238" cy="681087"/>
      </dsp:txXfrm>
    </dsp:sp>
    <dsp:sp modelId="{4487143F-6761-41BE-9CA4-327080A804EB}">
      <dsp:nvSpPr>
        <dsp:cNvPr id="0" name=""/>
        <dsp:cNvSpPr/>
      </dsp:nvSpPr>
      <dsp:spPr>
        <a:xfrm>
          <a:off x="0" y="2773935"/>
          <a:ext cx="8122928"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mj-lt"/>
            <a:buNone/>
          </a:pPr>
          <a:r>
            <a:rPr lang="en-US" sz="1900" kern="1200"/>
            <a:t>Payment of Grant Reviewers</a:t>
          </a:r>
        </a:p>
      </dsp:txBody>
      <dsp:txXfrm>
        <a:off x="36845" y="2810780"/>
        <a:ext cx="8049238" cy="681087"/>
      </dsp:txXfrm>
    </dsp:sp>
    <dsp:sp modelId="{0A44A9DA-7793-448F-8A19-9B4F1E0B5F93}">
      <dsp:nvSpPr>
        <dsp:cNvPr id="0" name=""/>
        <dsp:cNvSpPr/>
      </dsp:nvSpPr>
      <dsp:spPr>
        <a:xfrm>
          <a:off x="0" y="3583433"/>
          <a:ext cx="8122928"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mj-lt"/>
            <a:buNone/>
          </a:pPr>
          <a:r>
            <a:rPr lang="en-US" sz="1900" kern="1200"/>
            <a:t>Questions from Grant Recipients </a:t>
          </a:r>
        </a:p>
      </dsp:txBody>
      <dsp:txXfrm>
        <a:off x="36845" y="3620278"/>
        <a:ext cx="8049238" cy="681087"/>
      </dsp:txXfrm>
    </dsp:sp>
    <dsp:sp modelId="{786CCFC3-3356-4AD5-9828-989EE1964F93}">
      <dsp:nvSpPr>
        <dsp:cNvPr id="0" name=""/>
        <dsp:cNvSpPr/>
      </dsp:nvSpPr>
      <dsp:spPr>
        <a:xfrm>
          <a:off x="0" y="4392931"/>
          <a:ext cx="8122928"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mj-lt"/>
            <a:buNone/>
          </a:pPr>
          <a:r>
            <a:rPr lang="en-US" sz="1900" kern="1200"/>
            <a:t>Closing Remarks</a:t>
          </a:r>
        </a:p>
      </dsp:txBody>
      <dsp:txXfrm>
        <a:off x="36845" y="4429776"/>
        <a:ext cx="8049238" cy="681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4A480-11C8-4BDF-8E8C-C1D098E0A984}">
      <dsp:nvSpPr>
        <dsp:cNvPr id="0" name=""/>
        <dsp:cNvSpPr/>
      </dsp:nvSpPr>
      <dsp:spPr>
        <a:xfrm>
          <a:off x="0" y="100646"/>
          <a:ext cx="6902791" cy="1118812"/>
        </a:xfrm>
        <a:prstGeom prst="roundRect">
          <a:avLst/>
        </a:prstGeom>
        <a:solidFill>
          <a:schemeClr val="lt1">
            <a:hueOff val="0"/>
            <a:satOff val="0"/>
            <a:lumOff val="0"/>
            <a:alphaOff val="0"/>
          </a:schemeClr>
        </a:solidFill>
        <a:ln w="19050" cap="flat" cmpd="sng" algn="ctr">
          <a:solidFill>
            <a:srgbClr val="055994"/>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kern="1200">
              <a:solidFill>
                <a:schemeClr val="tx1"/>
              </a:solidFill>
              <a:latin typeface="Calibri"/>
              <a:cs typeface="Calibri"/>
            </a:rPr>
            <a:t>To promote treatments to overcome the effects of chronic spinal cord injury.</a:t>
          </a:r>
        </a:p>
      </dsp:txBody>
      <dsp:txXfrm>
        <a:off x="54616" y="155262"/>
        <a:ext cx="6793559" cy="1009580"/>
      </dsp:txXfrm>
    </dsp:sp>
    <dsp:sp modelId="{AD936B5C-4AE5-4BDE-AE3A-B898BA5F4BCB}">
      <dsp:nvSpPr>
        <dsp:cNvPr id="0" name=""/>
        <dsp:cNvSpPr/>
      </dsp:nvSpPr>
      <dsp:spPr>
        <a:xfrm>
          <a:off x="0" y="1277059"/>
          <a:ext cx="6902791" cy="1118812"/>
        </a:xfrm>
        <a:prstGeom prst="roundRect">
          <a:avLst/>
        </a:prstGeom>
        <a:solidFill>
          <a:schemeClr val="lt1">
            <a:hueOff val="0"/>
            <a:satOff val="0"/>
            <a:lumOff val="0"/>
            <a:alphaOff val="0"/>
          </a:schemeClr>
        </a:solidFill>
        <a:ln w="19050" cap="flat" cmpd="sng" algn="ctr">
          <a:solidFill>
            <a:srgbClr val="055994"/>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kern="1200">
              <a:solidFill>
                <a:schemeClr val="tx1"/>
              </a:solidFill>
              <a:latin typeface="Calibri"/>
              <a:cs typeface="Calibri"/>
            </a:rPr>
            <a:t>Revenue obtained from a $50 surcharge to persons seeking to reinstate their driver’s licenses after suspension for multiple moving violations.</a:t>
          </a:r>
        </a:p>
      </dsp:txBody>
      <dsp:txXfrm>
        <a:off x="54616" y="1331675"/>
        <a:ext cx="6793559" cy="1009580"/>
      </dsp:txXfrm>
    </dsp:sp>
    <dsp:sp modelId="{EDA9D9EE-FCED-4671-8C8C-1AA313AE12B1}">
      <dsp:nvSpPr>
        <dsp:cNvPr id="0" name=""/>
        <dsp:cNvSpPr/>
      </dsp:nvSpPr>
      <dsp:spPr>
        <a:xfrm>
          <a:off x="0" y="2468405"/>
          <a:ext cx="6902791" cy="1118812"/>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rPr>
            <a:t>FY23 base funding - $1.252M</a:t>
          </a:r>
        </a:p>
      </dsp:txBody>
      <dsp:txXfrm>
        <a:off x="54616" y="2523021"/>
        <a:ext cx="6793559" cy="1009580"/>
      </dsp:txXfrm>
    </dsp:sp>
    <dsp:sp modelId="{95E90D99-90B0-4C1C-898C-48A29A89B384}">
      <dsp:nvSpPr>
        <dsp:cNvPr id="0" name=""/>
        <dsp:cNvSpPr/>
      </dsp:nvSpPr>
      <dsp:spPr>
        <a:xfrm>
          <a:off x="0" y="3629884"/>
          <a:ext cx="6902791" cy="1118812"/>
        </a:xfrm>
        <a:prstGeom prst="roundRect">
          <a:avLst/>
        </a:prstGeom>
        <a:solidFill>
          <a:schemeClr val="lt1">
            <a:hueOff val="0"/>
            <a:satOff val="0"/>
            <a:lumOff val="0"/>
            <a:alphaOff val="0"/>
          </a:schemeClr>
        </a:solidFill>
        <a:ln w="19050" cap="flat" cmpd="sng" algn="ctr">
          <a:solidFill>
            <a:srgbClr val="055994"/>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rPr>
            <a:t>Available funds to support FY24 Contracts is $1.255M </a:t>
          </a:r>
          <a:endParaRPr lang="en-US" sz="2000" b="0" kern="1200">
            <a:solidFill>
              <a:schemeClr val="tx1"/>
            </a:solidFill>
            <a:latin typeface="Calibri"/>
            <a:cs typeface="Calibri"/>
          </a:endParaRPr>
        </a:p>
      </dsp:txBody>
      <dsp:txXfrm>
        <a:off x="54616" y="3684500"/>
        <a:ext cx="6793559" cy="1009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15EC2-33E9-40CF-9392-C30D52E16850}">
      <dsp:nvSpPr>
        <dsp:cNvPr id="0" name=""/>
        <dsp:cNvSpPr/>
      </dsp:nvSpPr>
      <dsp:spPr>
        <a:xfrm>
          <a:off x="4380" y="0"/>
          <a:ext cx="1730674" cy="33380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Calibri"/>
              <a:cs typeface="Calibri"/>
            </a:rPr>
            <a:t>Organization</a:t>
          </a:r>
        </a:p>
      </dsp:txBody>
      <dsp:txXfrm>
        <a:off x="4380" y="0"/>
        <a:ext cx="1730674" cy="1001411"/>
      </dsp:txXfrm>
    </dsp:sp>
    <dsp:sp modelId="{D19A06D7-AB03-4968-968A-9727B67EB88A}">
      <dsp:nvSpPr>
        <dsp:cNvPr id="0" name=""/>
        <dsp:cNvSpPr/>
      </dsp:nvSpPr>
      <dsp:spPr>
        <a:xfrm>
          <a:off x="177448" y="1413539"/>
          <a:ext cx="1384539" cy="1345467"/>
        </a:xfrm>
        <a:prstGeom prst="roundRect">
          <a:avLst>
            <a:gd name="adj" fmla="val 10000"/>
          </a:avLst>
        </a:prstGeom>
        <a:solidFill>
          <a:srgbClr val="0559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n-US" sz="1900" b="0" kern="1200">
              <a:latin typeface="Calibri"/>
              <a:cs typeface="Calibri"/>
            </a:rPr>
            <a:t>Principal Investigator</a:t>
          </a:r>
        </a:p>
      </dsp:txBody>
      <dsp:txXfrm>
        <a:off x="216855" y="1452946"/>
        <a:ext cx="1305725" cy="1266653"/>
      </dsp:txXfrm>
    </dsp:sp>
    <dsp:sp modelId="{9FDE1F61-911F-4E93-A68D-FAAF5140F28B}">
      <dsp:nvSpPr>
        <dsp:cNvPr id="0" name=""/>
        <dsp:cNvSpPr/>
      </dsp:nvSpPr>
      <dsp:spPr>
        <a:xfrm>
          <a:off x="1864855" y="0"/>
          <a:ext cx="1730674" cy="33380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a:cs typeface="Calibri"/>
            </a:rPr>
            <a:t>Boston Children's Hospital </a:t>
          </a:r>
        </a:p>
      </dsp:txBody>
      <dsp:txXfrm>
        <a:off x="1864855" y="0"/>
        <a:ext cx="1730674" cy="1001411"/>
      </dsp:txXfrm>
    </dsp:sp>
    <dsp:sp modelId="{3D8EF736-CDD9-45D8-B746-6B460014358D}">
      <dsp:nvSpPr>
        <dsp:cNvPr id="0" name=""/>
        <dsp:cNvSpPr/>
      </dsp:nvSpPr>
      <dsp:spPr>
        <a:xfrm>
          <a:off x="2037923" y="1413539"/>
          <a:ext cx="1384539" cy="1345467"/>
        </a:xfrm>
        <a:prstGeom prst="roundRect">
          <a:avLst>
            <a:gd name="adj" fmla="val 10000"/>
          </a:avLst>
        </a:prstGeom>
        <a:solidFill>
          <a:srgbClr val="0559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a:cs typeface="Calibri"/>
            </a:rPr>
            <a:t>Zhigang He </a:t>
          </a:r>
        </a:p>
      </dsp:txBody>
      <dsp:txXfrm>
        <a:off x="2077330" y="1452946"/>
        <a:ext cx="1305725" cy="1266653"/>
      </dsp:txXfrm>
    </dsp:sp>
    <dsp:sp modelId="{F3A9E564-AB14-4D2A-9677-38EE93FE8248}">
      <dsp:nvSpPr>
        <dsp:cNvPr id="0" name=""/>
        <dsp:cNvSpPr/>
      </dsp:nvSpPr>
      <dsp:spPr>
        <a:xfrm>
          <a:off x="3725330" y="0"/>
          <a:ext cx="1730674" cy="33380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Calibri"/>
              <a:cs typeface="Calibri"/>
            </a:rPr>
            <a:t>Boston University</a:t>
          </a:r>
        </a:p>
      </dsp:txBody>
      <dsp:txXfrm>
        <a:off x="3725330" y="0"/>
        <a:ext cx="1730674" cy="1001411"/>
      </dsp:txXfrm>
    </dsp:sp>
    <dsp:sp modelId="{9E572ED5-5D4E-46CF-9936-56705B7ED1C5}">
      <dsp:nvSpPr>
        <dsp:cNvPr id="0" name=""/>
        <dsp:cNvSpPr/>
      </dsp:nvSpPr>
      <dsp:spPr>
        <a:xfrm>
          <a:off x="3898398" y="1413539"/>
          <a:ext cx="1384539" cy="1345467"/>
        </a:xfrm>
        <a:prstGeom prst="roundRect">
          <a:avLst>
            <a:gd name="adj" fmla="val 10000"/>
          </a:avLst>
        </a:prstGeom>
        <a:solidFill>
          <a:srgbClr val="0559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a:cs typeface="Calibri"/>
            </a:rPr>
            <a:t>Christopher Gabel </a:t>
          </a:r>
        </a:p>
      </dsp:txBody>
      <dsp:txXfrm>
        <a:off x="3937805" y="1452946"/>
        <a:ext cx="1305725" cy="1266653"/>
      </dsp:txXfrm>
    </dsp:sp>
    <dsp:sp modelId="{437B6D5F-D7F4-499E-95E2-AC45D1956203}">
      <dsp:nvSpPr>
        <dsp:cNvPr id="0" name=""/>
        <dsp:cNvSpPr/>
      </dsp:nvSpPr>
      <dsp:spPr>
        <a:xfrm>
          <a:off x="5585805" y="0"/>
          <a:ext cx="1730674" cy="33380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Calibri"/>
              <a:cs typeface="Calibri"/>
            </a:rPr>
            <a:t>Harvard University </a:t>
          </a:r>
        </a:p>
      </dsp:txBody>
      <dsp:txXfrm>
        <a:off x="5585805" y="0"/>
        <a:ext cx="1730674" cy="1001411"/>
      </dsp:txXfrm>
    </dsp:sp>
    <dsp:sp modelId="{09BE60E7-F3D5-4FEB-9507-3ABA8E085829}">
      <dsp:nvSpPr>
        <dsp:cNvPr id="0" name=""/>
        <dsp:cNvSpPr/>
      </dsp:nvSpPr>
      <dsp:spPr>
        <a:xfrm>
          <a:off x="5758873" y="1413539"/>
          <a:ext cx="1384539" cy="1345467"/>
        </a:xfrm>
        <a:prstGeom prst="roundRect">
          <a:avLst>
            <a:gd name="adj" fmla="val 10000"/>
          </a:avLst>
        </a:prstGeom>
        <a:solidFill>
          <a:srgbClr val="0559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a:cs typeface="Calibri"/>
            </a:rPr>
            <a:t>Jeffrey </a:t>
          </a:r>
          <a:r>
            <a:rPr lang="en-US" sz="1900" kern="1200" err="1">
              <a:latin typeface="Calibri"/>
              <a:cs typeface="Calibri"/>
            </a:rPr>
            <a:t>Macklis</a:t>
          </a:r>
          <a:r>
            <a:rPr lang="en-US" sz="1900" kern="1200">
              <a:latin typeface="Calibri"/>
              <a:cs typeface="Calibri"/>
            </a:rPr>
            <a:t> </a:t>
          </a:r>
        </a:p>
      </dsp:txBody>
      <dsp:txXfrm>
        <a:off x="5798280" y="1452946"/>
        <a:ext cx="1305725" cy="1266653"/>
      </dsp:txXfrm>
    </dsp:sp>
    <dsp:sp modelId="{DABE271E-BDFA-4F6C-A141-912F844B0AFD}">
      <dsp:nvSpPr>
        <dsp:cNvPr id="0" name=""/>
        <dsp:cNvSpPr/>
      </dsp:nvSpPr>
      <dsp:spPr>
        <a:xfrm>
          <a:off x="7446280" y="0"/>
          <a:ext cx="1730674" cy="33380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Calibri"/>
              <a:cs typeface="Calibri"/>
            </a:rPr>
            <a:t>Massachusetts General Hospital </a:t>
          </a:r>
        </a:p>
      </dsp:txBody>
      <dsp:txXfrm>
        <a:off x="7446280" y="0"/>
        <a:ext cx="1730674" cy="1001411"/>
      </dsp:txXfrm>
    </dsp:sp>
    <dsp:sp modelId="{69702383-53B2-4360-8D3A-D2959C42B6A7}">
      <dsp:nvSpPr>
        <dsp:cNvPr id="0" name=""/>
        <dsp:cNvSpPr/>
      </dsp:nvSpPr>
      <dsp:spPr>
        <a:xfrm>
          <a:off x="7619348" y="1413539"/>
          <a:ext cx="1384539" cy="1345467"/>
        </a:xfrm>
        <a:prstGeom prst="roundRect">
          <a:avLst>
            <a:gd name="adj" fmla="val 10000"/>
          </a:avLst>
        </a:prstGeom>
        <a:solidFill>
          <a:srgbClr val="0559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a:cs typeface="Calibri"/>
            </a:rPr>
            <a:t>Andrew Reisner </a:t>
          </a:r>
        </a:p>
      </dsp:txBody>
      <dsp:txXfrm>
        <a:off x="7658755" y="1452946"/>
        <a:ext cx="1305725" cy="1266653"/>
      </dsp:txXfrm>
    </dsp:sp>
    <dsp:sp modelId="{515049E2-9127-4C03-B47E-66C033959D35}">
      <dsp:nvSpPr>
        <dsp:cNvPr id="0" name=""/>
        <dsp:cNvSpPr/>
      </dsp:nvSpPr>
      <dsp:spPr>
        <a:xfrm>
          <a:off x="9306755" y="0"/>
          <a:ext cx="1730674" cy="33380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Calibri"/>
              <a:cs typeface="Calibri"/>
            </a:rPr>
            <a:t>Spaulding Rehab Hospital </a:t>
          </a:r>
        </a:p>
      </dsp:txBody>
      <dsp:txXfrm>
        <a:off x="9306755" y="0"/>
        <a:ext cx="1730674" cy="1001411"/>
      </dsp:txXfrm>
    </dsp:sp>
    <dsp:sp modelId="{A389459D-7307-40A2-8797-D5121DCD54DE}">
      <dsp:nvSpPr>
        <dsp:cNvPr id="0" name=""/>
        <dsp:cNvSpPr/>
      </dsp:nvSpPr>
      <dsp:spPr>
        <a:xfrm>
          <a:off x="9479823" y="1413539"/>
          <a:ext cx="1384539" cy="1345467"/>
        </a:xfrm>
        <a:prstGeom prst="roundRect">
          <a:avLst>
            <a:gd name="adj" fmla="val 10000"/>
          </a:avLst>
        </a:prstGeom>
        <a:solidFill>
          <a:srgbClr val="0559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a:cs typeface="Calibri"/>
            </a:rPr>
            <a:t>Yang (Ted) Teng</a:t>
          </a:r>
        </a:p>
      </dsp:txBody>
      <dsp:txXfrm>
        <a:off x="9519230" y="1452946"/>
        <a:ext cx="1305725" cy="12666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6C3A0-1592-451A-B89A-DBAF3784380F}">
      <dsp:nvSpPr>
        <dsp:cNvPr id="0" name=""/>
        <dsp:cNvSpPr/>
      </dsp:nvSpPr>
      <dsp:spPr>
        <a:xfrm>
          <a:off x="0" y="3316112"/>
          <a:ext cx="10991850" cy="1088422"/>
        </a:xfrm>
        <a:prstGeom prst="rect">
          <a:avLst/>
        </a:prstGeom>
        <a:solidFill>
          <a:schemeClr val="accent3">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defRPr b="1"/>
          </a:pPr>
          <a:r>
            <a:rPr lang="en-US" sz="3400" kern="1200">
              <a:solidFill>
                <a:schemeClr val="tx1"/>
              </a:solidFill>
            </a:rPr>
            <a:t>Preparing for new procurement in FY25</a:t>
          </a:r>
        </a:p>
      </dsp:txBody>
      <dsp:txXfrm>
        <a:off x="0" y="3316112"/>
        <a:ext cx="10991850" cy="1088422"/>
      </dsp:txXfrm>
    </dsp:sp>
    <dsp:sp modelId="{50ABAB3E-B746-4C23-85BB-BD23FCC70611}">
      <dsp:nvSpPr>
        <dsp:cNvPr id="0" name=""/>
        <dsp:cNvSpPr/>
      </dsp:nvSpPr>
      <dsp:spPr>
        <a:xfrm rot="10800000">
          <a:off x="0" y="1658445"/>
          <a:ext cx="10991850" cy="1673993"/>
        </a:xfrm>
        <a:prstGeom prst="upArrowCallout">
          <a:avLst/>
        </a:prstGeom>
        <a:solidFill>
          <a:schemeClr val="accent3">
            <a:shade val="80000"/>
            <a:hueOff val="264109"/>
            <a:satOff val="-5842"/>
            <a:lumOff val="1471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defRPr b="1"/>
          </a:pPr>
          <a:r>
            <a:rPr lang="en-US" sz="3400" kern="1200">
              <a:solidFill>
                <a:schemeClr val="tx1"/>
              </a:solidFill>
            </a:rPr>
            <a:t>Gap year to increase funds to the Trust Fund</a:t>
          </a:r>
        </a:p>
      </dsp:txBody>
      <dsp:txXfrm rot="10800000">
        <a:off x="0" y="1658445"/>
        <a:ext cx="10991850" cy="1087710"/>
      </dsp:txXfrm>
    </dsp:sp>
    <dsp:sp modelId="{B42823A9-B372-45E1-91B9-15311AC4126B}">
      <dsp:nvSpPr>
        <dsp:cNvPr id="0" name=""/>
        <dsp:cNvSpPr/>
      </dsp:nvSpPr>
      <dsp:spPr>
        <a:xfrm rot="10800000">
          <a:off x="0" y="778"/>
          <a:ext cx="10991850" cy="1673993"/>
        </a:xfrm>
        <a:prstGeom prst="upArrowCallout">
          <a:avLst/>
        </a:prstGeom>
        <a:solidFill>
          <a:schemeClr val="accent3">
            <a:shade val="80000"/>
            <a:hueOff val="528218"/>
            <a:satOff val="-11684"/>
            <a:lumOff val="2942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defRPr b="1"/>
          </a:pPr>
          <a:r>
            <a:rPr lang="en-US" sz="3400" kern="1200">
              <a:solidFill>
                <a:schemeClr val="tx1"/>
              </a:solidFill>
            </a:rPr>
            <a:t>Funding will continue until the end of FY24 (June 30, 2024)</a:t>
          </a:r>
        </a:p>
      </dsp:txBody>
      <dsp:txXfrm rot="10800000">
        <a:off x="0" y="778"/>
        <a:ext cx="10991850" cy="10877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C4BF5-E566-BD4E-BF84-8EF979555B2D}"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BBDB-52D0-FE4C-8729-D7393D454E10}" type="slidenum">
              <a:rPr lang="en-US" smtClean="0"/>
              <a:t>‹#›</a:t>
            </a:fld>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ass.gov/files/styles/social_media/public/2018-08/shutterstock_561061882%20%281%29.jpg?itok=zJiib0o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3471595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AD951-B4E2-42A9-95DF-DCE8BE08F42E}" type="slidenum">
              <a:rPr lang="en-US" smtClean="0"/>
              <a:t>4</a:t>
            </a:fld>
            <a:endParaRPr lang="en-US"/>
          </a:p>
        </p:txBody>
      </p:sp>
    </p:spTree>
    <p:extLst>
      <p:ext uri="{BB962C8B-B14F-4D97-AF65-F5344CB8AC3E}">
        <p14:creationId xmlns:p14="http://schemas.microsoft.com/office/powerpoint/2010/main" val="1161504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AD951-B4E2-42A9-95DF-DCE8BE08F42E}" type="slidenum">
              <a:rPr lang="en-US" smtClean="0"/>
              <a:t>5</a:t>
            </a:fld>
            <a:endParaRPr lang="en-US"/>
          </a:p>
        </p:txBody>
      </p:sp>
    </p:spTree>
    <p:extLst>
      <p:ext uri="{BB962C8B-B14F-4D97-AF65-F5344CB8AC3E}">
        <p14:creationId xmlns:p14="http://schemas.microsoft.com/office/powerpoint/2010/main" val="159695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2004: established by the Legislature of the Commonwealth of Massachusetts in 2004 to expend funds from the trust for the purpose of medical cure research services for spinal cord injured persons</a:t>
            </a:r>
          </a:p>
          <a:p>
            <a:r>
              <a:rPr lang="en-US"/>
              <a:t>2015: renamed the Thomas P. Kennedy Spinal Cord Injury Trust Fund</a:t>
            </a:r>
          </a:p>
          <a:p>
            <a:r>
              <a:rPr lang="en-US"/>
              <a:t>Objective: promote treatments to overcome the effects of chronic spinal cord injury</a:t>
            </a:r>
          </a:p>
          <a:p>
            <a:r>
              <a:rPr lang="en-US"/>
              <a:t>Managed by: State treasurer</a:t>
            </a:r>
          </a:p>
          <a:p>
            <a:endParaRPr lang="en-US"/>
          </a:p>
          <a:p>
            <a:r>
              <a:rPr lang="en-US"/>
              <a:t>FY23 balance as of July 1: $1,543,867.28 </a:t>
            </a:r>
          </a:p>
          <a:p>
            <a:r>
              <a:rPr lang="en-US"/>
              <a:t>FY22 deposits:  $865,153.28.</a:t>
            </a:r>
          </a:p>
          <a:p>
            <a:r>
              <a:rPr lang="en-US"/>
              <a:t>FY21 deposits: $1,230,415</a:t>
            </a:r>
          </a:p>
          <a:p>
            <a:r>
              <a:rPr lang="en-US"/>
              <a:t>FY20 deposits: $970,885</a:t>
            </a:r>
          </a:p>
          <a:p>
            <a:r>
              <a:rPr lang="en-US"/>
              <a:t>FY19 deposits:  $863,005</a:t>
            </a:r>
          </a:p>
          <a:p>
            <a:r>
              <a:rPr lang="en-US"/>
              <a:t>FY18 deposits: $741,440</a:t>
            </a:r>
          </a:p>
          <a:p>
            <a:r>
              <a:rPr lang="en-US"/>
              <a:t>FY17 deposits: $44,250</a:t>
            </a:r>
          </a:p>
          <a:p>
            <a:r>
              <a:rPr lang="en-US">
                <a:hlinkClick r:id="rId3"/>
              </a:rPr>
              <a:t>Spine</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6B80CAC1-ABBC-4245-92EB-EE452599C574}" type="slidenum">
              <a:rPr lang="en-US" smtClean="0"/>
              <a:t>6</a:t>
            </a:fld>
            <a:endParaRPr lang="en-US"/>
          </a:p>
        </p:txBody>
      </p:sp>
    </p:spTree>
    <p:extLst>
      <p:ext uri="{BB962C8B-B14F-4D97-AF65-F5344CB8AC3E}">
        <p14:creationId xmlns:p14="http://schemas.microsoft.com/office/powerpoint/2010/main" val="342811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Childrens Hospital </a:t>
            </a:r>
            <a:r>
              <a:rPr lang="en-US" b="1"/>
              <a:t>$214,071.00</a:t>
            </a:r>
            <a:endParaRPr lang="en-US"/>
          </a:p>
          <a:p>
            <a:r>
              <a:rPr lang="en-US"/>
              <a:t>Trustees Of Boston University </a:t>
            </a:r>
            <a:r>
              <a:rPr lang="en-US" b="1"/>
              <a:t>$180,045.00</a:t>
            </a:r>
            <a:endParaRPr lang="en-US" b="1">
              <a:cs typeface="Calibri"/>
            </a:endParaRPr>
          </a:p>
          <a:p>
            <a:r>
              <a:rPr lang="en-US"/>
              <a:t>Spaulding Rehab </a:t>
            </a:r>
            <a:r>
              <a:rPr lang="en-US" b="1"/>
              <a:t>$216,373.00</a:t>
            </a:r>
            <a:endParaRPr lang="en-US" b="1">
              <a:cs typeface="Calibri"/>
            </a:endParaRPr>
          </a:p>
          <a:p>
            <a:r>
              <a:rPr lang="en-US"/>
              <a:t>Mass General Hospital </a:t>
            </a:r>
            <a:r>
              <a:rPr lang="en-US" b="1"/>
              <a:t>$175,060.00</a:t>
            </a:r>
            <a:endParaRPr lang="en-US"/>
          </a:p>
          <a:p>
            <a:r>
              <a:rPr lang="en-US"/>
              <a:t>Harvard University </a:t>
            </a:r>
            <a:r>
              <a:rPr lang="en-US" b="1"/>
              <a:t>$215,996.00</a:t>
            </a:r>
            <a:endParaRPr lang="en-US" b="1">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B80CAC1-ABBC-4245-92EB-EE452599C574}" type="slidenum">
              <a:rPr lang="en-US" smtClean="0"/>
              <a:t>7</a:t>
            </a:fld>
            <a:endParaRPr lang="en-US"/>
          </a:p>
        </p:txBody>
      </p:sp>
    </p:spTree>
    <p:extLst>
      <p:ext uri="{BB962C8B-B14F-4D97-AF65-F5344CB8AC3E}">
        <p14:creationId xmlns:p14="http://schemas.microsoft.com/office/powerpoint/2010/main" val="2223050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B80CAC1-ABBC-4245-92EB-EE452599C574}" type="slidenum">
              <a:rPr lang="en-US" smtClean="0"/>
              <a:t>11</a:t>
            </a:fld>
            <a:endParaRPr lang="en-US"/>
          </a:p>
        </p:txBody>
      </p:sp>
    </p:spTree>
    <p:extLst>
      <p:ext uri="{BB962C8B-B14F-4D97-AF65-F5344CB8AC3E}">
        <p14:creationId xmlns:p14="http://schemas.microsoft.com/office/powerpoint/2010/main" val="2177491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70C44-9D3D-491C-B6EB-22B37A8EE7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79F2A1-CF80-4B7D-8839-B3870ECF6B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D0EB85-F8A1-43AE-9B61-1784F8878BA0}"/>
              </a:ext>
            </a:extLst>
          </p:cNvPr>
          <p:cNvSpPr>
            <a:spLocks noGrp="1"/>
          </p:cNvSpPr>
          <p:nvPr>
            <p:ph type="dt" sz="half" idx="10"/>
          </p:nvPr>
        </p:nvSpPr>
        <p:spPr/>
        <p:txBody>
          <a:bodyPr/>
          <a:lstStyle/>
          <a:p>
            <a:fld id="{1E7A7CC2-118E-4619-A105-51A27B5639B4}" type="datetime1">
              <a:rPr lang="en-US" smtClean="0"/>
              <a:t>11/6/2025</a:t>
            </a:fld>
            <a:endParaRPr lang="en-US"/>
          </a:p>
        </p:txBody>
      </p:sp>
      <p:sp>
        <p:nvSpPr>
          <p:cNvPr id="5" name="Footer Placeholder 4">
            <a:extLst>
              <a:ext uri="{FF2B5EF4-FFF2-40B4-BE49-F238E27FC236}">
                <a16:creationId xmlns:a16="http://schemas.microsoft.com/office/drawing/2014/main" id="{674D8902-DE6C-42D1-A101-971838ADC9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87D06-035D-45EB-A0A1-EB9A9541E057}"/>
              </a:ext>
            </a:extLst>
          </p:cNvPr>
          <p:cNvSpPr>
            <a:spLocks noGrp="1"/>
          </p:cNvSpPr>
          <p:nvPr>
            <p:ph type="sldNum" sz="quarter" idx="12"/>
          </p:nvPr>
        </p:nvSpPr>
        <p:spPr/>
        <p:txBody>
          <a:bodyPr/>
          <a:lstStyle/>
          <a:p>
            <a:fld id="{3C1E1F41-FCF1-4AE0-A130-B4FD53F3B41B}" type="slidenum">
              <a:rPr lang="en-US" smtClean="0"/>
              <a:t>‹#›</a:t>
            </a:fld>
            <a:endParaRPr lang="en-US"/>
          </a:p>
        </p:txBody>
      </p:sp>
    </p:spTree>
    <p:extLst>
      <p:ext uri="{BB962C8B-B14F-4D97-AF65-F5344CB8AC3E}">
        <p14:creationId xmlns:p14="http://schemas.microsoft.com/office/powerpoint/2010/main" val="4242258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77AF7-FBC2-4983-AF62-316CF26964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3390F9-0B60-42CD-AD58-36718C0DA3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240A53-6CC1-45F8-BDF7-E265D0A62E54}"/>
              </a:ext>
            </a:extLst>
          </p:cNvPr>
          <p:cNvSpPr>
            <a:spLocks noGrp="1"/>
          </p:cNvSpPr>
          <p:nvPr>
            <p:ph type="dt" sz="half" idx="10"/>
          </p:nvPr>
        </p:nvSpPr>
        <p:spPr/>
        <p:txBody>
          <a:bodyPr/>
          <a:lstStyle/>
          <a:p>
            <a:fld id="{8DFAA9E8-B926-4920-9E1B-8ADEA80B4AD6}" type="datetime1">
              <a:rPr lang="en-US" smtClean="0"/>
              <a:t>11/6/2025</a:t>
            </a:fld>
            <a:endParaRPr lang="en-US"/>
          </a:p>
        </p:txBody>
      </p:sp>
      <p:sp>
        <p:nvSpPr>
          <p:cNvPr id="5" name="Footer Placeholder 4">
            <a:extLst>
              <a:ext uri="{FF2B5EF4-FFF2-40B4-BE49-F238E27FC236}">
                <a16:creationId xmlns:a16="http://schemas.microsoft.com/office/drawing/2014/main" id="{1953E7A1-D55F-4588-8896-710ADF05A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3FCCA8-E5DA-4FB1-AF0C-4048508C6083}"/>
              </a:ext>
            </a:extLst>
          </p:cNvPr>
          <p:cNvSpPr>
            <a:spLocks noGrp="1"/>
          </p:cNvSpPr>
          <p:nvPr>
            <p:ph type="sldNum" sz="quarter" idx="12"/>
          </p:nvPr>
        </p:nvSpPr>
        <p:spPr/>
        <p:txBody>
          <a:bodyPr/>
          <a:lstStyle/>
          <a:p>
            <a:fld id="{3C1E1F41-FCF1-4AE0-A130-B4FD53F3B41B}" type="slidenum">
              <a:rPr lang="en-US" smtClean="0"/>
              <a:t>‹#›</a:t>
            </a:fld>
            <a:endParaRPr lang="en-US"/>
          </a:p>
        </p:txBody>
      </p:sp>
    </p:spTree>
    <p:extLst>
      <p:ext uri="{BB962C8B-B14F-4D97-AF65-F5344CB8AC3E}">
        <p14:creationId xmlns:p14="http://schemas.microsoft.com/office/powerpoint/2010/main" val="114467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46A791-9302-40CD-B685-0B046BDF5D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F248DC-AC97-474B-90BB-DD32685CD4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01F48A-2B3C-4359-8730-A7437705CBFE}"/>
              </a:ext>
            </a:extLst>
          </p:cNvPr>
          <p:cNvSpPr>
            <a:spLocks noGrp="1"/>
          </p:cNvSpPr>
          <p:nvPr>
            <p:ph type="dt" sz="half" idx="10"/>
          </p:nvPr>
        </p:nvSpPr>
        <p:spPr/>
        <p:txBody>
          <a:bodyPr/>
          <a:lstStyle/>
          <a:p>
            <a:fld id="{D792C5DC-0DB3-46C9-A357-E3183A92A539}" type="datetime1">
              <a:rPr lang="en-US" smtClean="0"/>
              <a:t>11/6/2025</a:t>
            </a:fld>
            <a:endParaRPr lang="en-US"/>
          </a:p>
        </p:txBody>
      </p:sp>
      <p:sp>
        <p:nvSpPr>
          <p:cNvPr id="5" name="Footer Placeholder 4">
            <a:extLst>
              <a:ext uri="{FF2B5EF4-FFF2-40B4-BE49-F238E27FC236}">
                <a16:creationId xmlns:a16="http://schemas.microsoft.com/office/drawing/2014/main" id="{BF71C625-EB03-491B-B3C3-B98A0F336D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CFF1C6-565D-4AA5-8312-70FD80CB0FCB}"/>
              </a:ext>
            </a:extLst>
          </p:cNvPr>
          <p:cNvSpPr>
            <a:spLocks noGrp="1"/>
          </p:cNvSpPr>
          <p:nvPr>
            <p:ph type="sldNum" sz="quarter" idx="12"/>
          </p:nvPr>
        </p:nvSpPr>
        <p:spPr/>
        <p:txBody>
          <a:bodyPr/>
          <a:lstStyle/>
          <a:p>
            <a:fld id="{3C1E1F41-FCF1-4AE0-A130-B4FD53F3B41B}" type="slidenum">
              <a:rPr lang="en-US" smtClean="0"/>
              <a:t>‹#›</a:t>
            </a:fld>
            <a:endParaRPr lang="en-US"/>
          </a:p>
        </p:txBody>
      </p:sp>
    </p:spTree>
    <p:extLst>
      <p:ext uri="{BB962C8B-B14F-4D97-AF65-F5344CB8AC3E}">
        <p14:creationId xmlns:p14="http://schemas.microsoft.com/office/powerpoint/2010/main" val="1717354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bg1"/>
                </a:solidFill>
              </a:defRPr>
            </a:lvl1pPr>
          </a:lstStyle>
          <a:p>
            <a:fld id="{CA49D0EE-DE7F-324B-A84C-F36708423CDB}" type="slidenum">
              <a:rPr lang="en-US" smtClean="0"/>
              <a:pPr/>
              <a:t>‹#›</a:t>
            </a:fld>
            <a:endParaRPr lang="en-US"/>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bg1"/>
                </a:solidFill>
              </a:defRPr>
            </a:lvl1pPr>
          </a:lstStyle>
          <a:p>
            <a:endParaRPr lang="en-US"/>
          </a:p>
        </p:txBody>
      </p:sp>
    </p:spTree>
    <p:extLst>
      <p:ext uri="{BB962C8B-B14F-4D97-AF65-F5344CB8AC3E}">
        <p14:creationId xmlns:p14="http://schemas.microsoft.com/office/powerpoint/2010/main" val="3138776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998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4904" y="82095"/>
            <a:ext cx="807505" cy="813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358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618240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4904" y="82095"/>
            <a:ext cx="807505" cy="813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788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a:t>
            </a:r>
            <a:r>
              <a:rPr lang="en-US" err="1">
                <a:solidFill>
                  <a:srgbClr val="464646">
                    <a:lumMod val="40000"/>
                    <a:lumOff val="60000"/>
                  </a:srgbClr>
                </a:solidFill>
              </a:rPr>
              <a:t>mass.gov</a:t>
            </a:r>
            <a:r>
              <a:rPr lang="en-US">
                <a:solidFill>
                  <a:srgbClr val="464646">
                    <a:lumMod val="40000"/>
                    <a:lumOff val="60000"/>
                  </a:srgbClr>
                </a:solidFill>
              </a:rPr>
              <a:t>/</a:t>
            </a:r>
            <a:r>
              <a:rPr lang="en-US" err="1">
                <a:solidFill>
                  <a:srgbClr val="464646">
                    <a:lumMod val="40000"/>
                    <a:lumOff val="60000"/>
                  </a:srgbClr>
                </a:solidFill>
              </a:rPr>
              <a:t>dph</a:t>
            </a:r>
            <a:endParaRPr lang="en-US">
              <a:solidFill>
                <a:srgbClr val="464646">
                  <a:lumMod val="40000"/>
                  <a:lumOff val="60000"/>
                </a:srgbClr>
              </a:solidFill>
            </a:endParaRPr>
          </a:p>
        </p:txBody>
      </p:sp>
    </p:spTree>
    <p:extLst>
      <p:ext uri="{BB962C8B-B14F-4D97-AF65-F5344CB8AC3E}">
        <p14:creationId xmlns:p14="http://schemas.microsoft.com/office/powerpoint/2010/main" val="2142766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a:t>
            </a:r>
            <a:r>
              <a:rPr lang="en-US" err="1">
                <a:solidFill>
                  <a:srgbClr val="464646">
                    <a:lumMod val="40000"/>
                    <a:lumOff val="60000"/>
                  </a:srgbClr>
                </a:solidFill>
              </a:rPr>
              <a:t>mass.gov</a:t>
            </a:r>
            <a:r>
              <a:rPr lang="en-US">
                <a:solidFill>
                  <a:srgbClr val="464646">
                    <a:lumMod val="40000"/>
                    <a:lumOff val="60000"/>
                  </a:srgbClr>
                </a:solidFill>
              </a:rPr>
              <a:t>/</a:t>
            </a:r>
            <a:r>
              <a:rPr lang="en-US" err="1">
                <a:solidFill>
                  <a:srgbClr val="464646">
                    <a:lumMod val="40000"/>
                    <a:lumOff val="60000"/>
                  </a:srgbClr>
                </a:solidFill>
              </a:rPr>
              <a:t>dph</a:t>
            </a:r>
            <a:endParaRPr lang="en-US">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2333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endParaRPr lang="en-US"/>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a:t>
            </a:r>
            <a:r>
              <a:rPr lang="en-US" err="1">
                <a:solidFill>
                  <a:srgbClr val="464646">
                    <a:lumMod val="40000"/>
                    <a:lumOff val="60000"/>
                  </a:srgbClr>
                </a:solidFill>
              </a:rPr>
              <a:t>mass.gov</a:t>
            </a:r>
            <a:r>
              <a:rPr lang="en-US">
                <a:solidFill>
                  <a:srgbClr val="464646">
                    <a:lumMod val="40000"/>
                    <a:lumOff val="60000"/>
                  </a:srgbClr>
                </a:solidFill>
              </a:rPr>
              <a:t>/</a:t>
            </a:r>
            <a:r>
              <a:rPr lang="en-US" err="1">
                <a:solidFill>
                  <a:srgbClr val="464646">
                    <a:lumMod val="40000"/>
                    <a:lumOff val="60000"/>
                  </a:srgbClr>
                </a:solidFill>
              </a:rPr>
              <a:t>dph</a:t>
            </a:r>
            <a:endParaRPr lang="en-US">
              <a:solidFill>
                <a:srgbClr val="464646">
                  <a:lumMod val="40000"/>
                  <a:lumOff val="60000"/>
                </a:srgbClr>
              </a:solidFill>
            </a:endParaRPr>
          </a:p>
        </p:txBody>
      </p:sp>
    </p:spTree>
    <p:extLst>
      <p:ext uri="{BB962C8B-B14F-4D97-AF65-F5344CB8AC3E}">
        <p14:creationId xmlns:p14="http://schemas.microsoft.com/office/powerpoint/2010/main" val="1116113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92B2-5D29-4076-8B82-78F6A7479D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A334CA-A146-4AEB-A6F7-C03A613216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6D3FB-4148-4B4C-BE01-5F2DF38AD957}"/>
              </a:ext>
            </a:extLst>
          </p:cNvPr>
          <p:cNvSpPr>
            <a:spLocks noGrp="1"/>
          </p:cNvSpPr>
          <p:nvPr>
            <p:ph type="dt" sz="half" idx="10"/>
          </p:nvPr>
        </p:nvSpPr>
        <p:spPr/>
        <p:txBody>
          <a:bodyPr/>
          <a:lstStyle/>
          <a:p>
            <a:fld id="{EEF8535B-65D9-4120-9D43-9785EBD7A3A3}" type="datetime1">
              <a:rPr lang="en-US" smtClean="0"/>
              <a:t>11/6/2025</a:t>
            </a:fld>
            <a:endParaRPr lang="en-US"/>
          </a:p>
        </p:txBody>
      </p:sp>
      <p:sp>
        <p:nvSpPr>
          <p:cNvPr id="5" name="Footer Placeholder 4">
            <a:extLst>
              <a:ext uri="{FF2B5EF4-FFF2-40B4-BE49-F238E27FC236}">
                <a16:creationId xmlns:a16="http://schemas.microsoft.com/office/drawing/2014/main" id="{00066C02-F035-4943-A36A-4B0B8C6541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452E90-72F0-434D-8C4F-A77D17C31D14}"/>
              </a:ext>
            </a:extLst>
          </p:cNvPr>
          <p:cNvSpPr>
            <a:spLocks noGrp="1"/>
          </p:cNvSpPr>
          <p:nvPr>
            <p:ph type="sldNum" sz="quarter" idx="12"/>
          </p:nvPr>
        </p:nvSpPr>
        <p:spPr/>
        <p:txBody>
          <a:bodyPr/>
          <a:lstStyle/>
          <a:p>
            <a:fld id="{3C1E1F41-FCF1-4AE0-A130-B4FD53F3B41B}" type="slidenum">
              <a:rPr lang="en-US" smtClean="0"/>
              <a:t>‹#›</a:t>
            </a:fld>
            <a:endParaRPr lang="en-US"/>
          </a:p>
        </p:txBody>
      </p:sp>
    </p:spTree>
    <p:extLst>
      <p:ext uri="{BB962C8B-B14F-4D97-AF65-F5344CB8AC3E}">
        <p14:creationId xmlns:p14="http://schemas.microsoft.com/office/powerpoint/2010/main" val="3680431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prstClr val="black"/>
                </a:solidFill>
                <a:effectLst/>
                <a:uLnTx/>
                <a:uFillTx/>
                <a:latin typeface="Arial" charset="0"/>
                <a:cs typeface="Arial" charset="0"/>
              </a:rPr>
              <a:t>Connect with DPH</a:t>
            </a: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a:t>
            </a:r>
            <a:r>
              <a:rPr lang="en-US" err="1">
                <a:solidFill>
                  <a:srgbClr val="464646">
                    <a:lumMod val="40000"/>
                    <a:lumOff val="60000"/>
                  </a:srgbClr>
                </a:solidFill>
              </a:rPr>
              <a:t>mass.gov</a:t>
            </a:r>
            <a:r>
              <a:rPr lang="en-US">
                <a:solidFill>
                  <a:srgbClr val="464646">
                    <a:lumMod val="40000"/>
                    <a:lumOff val="60000"/>
                  </a:srgbClr>
                </a:solidFill>
              </a:rPr>
              <a:t>/</a:t>
            </a:r>
            <a:r>
              <a:rPr lang="en-US" err="1">
                <a:solidFill>
                  <a:srgbClr val="464646">
                    <a:lumMod val="40000"/>
                    <a:lumOff val="60000"/>
                  </a:srgbClr>
                </a:solidFill>
              </a:rPr>
              <a:t>dph</a:t>
            </a:r>
            <a:endParaRPr lang="en-US">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a:t>@</a:t>
            </a:r>
            <a:r>
              <a:rPr lang="en-US" sz="3600" err="1"/>
              <a:t>MassDPH</a:t>
            </a:r>
            <a:endParaRPr lang="en-US" sz="3600"/>
          </a:p>
          <a:p>
            <a:pPr fontAlgn="base"/>
            <a:endParaRPr lang="en-US" sz="3600"/>
          </a:p>
          <a:p>
            <a:pPr fontAlgn="base"/>
            <a:r>
              <a:rPr lang="en-US" sz="3600"/>
              <a:t>Massachusetts Department of Public Health</a:t>
            </a:r>
          </a:p>
          <a:p>
            <a:pPr fontAlgn="base"/>
            <a:endParaRPr lang="en-US" sz="3600"/>
          </a:p>
          <a:p>
            <a:pPr fontAlgn="base"/>
            <a:r>
              <a:rPr lang="en-US" sz="3600"/>
              <a:t>DPH blog</a:t>
            </a:r>
          </a:p>
          <a:p>
            <a:pPr fontAlgn="base"/>
            <a:r>
              <a:rPr lang="en-US" sz="2800"/>
              <a:t>https://blog.mass.gov/publichealth</a:t>
            </a:r>
          </a:p>
          <a:p>
            <a:pPr fontAlgn="base"/>
            <a:endParaRPr lang="en-US" sz="3600"/>
          </a:p>
          <a:p>
            <a:pPr fontAlgn="base"/>
            <a:r>
              <a:rPr lang="en-US" sz="360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3002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AB414-E4DC-4595-804C-9A7B620B85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9BEA43-B086-44C1-87E1-5C8D7D5A76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FBA794-1ECA-4AAE-B46D-87CA052FC593}"/>
              </a:ext>
            </a:extLst>
          </p:cNvPr>
          <p:cNvSpPr>
            <a:spLocks noGrp="1"/>
          </p:cNvSpPr>
          <p:nvPr>
            <p:ph type="dt" sz="half" idx="10"/>
          </p:nvPr>
        </p:nvSpPr>
        <p:spPr/>
        <p:txBody>
          <a:bodyPr/>
          <a:lstStyle/>
          <a:p>
            <a:fld id="{624D7D6F-B7AC-4F47-AF7A-AEA46A7F6838}" type="datetime1">
              <a:rPr lang="en-US" smtClean="0"/>
              <a:t>11/6/2025</a:t>
            </a:fld>
            <a:endParaRPr lang="en-US"/>
          </a:p>
        </p:txBody>
      </p:sp>
      <p:sp>
        <p:nvSpPr>
          <p:cNvPr id="5" name="Footer Placeholder 4">
            <a:extLst>
              <a:ext uri="{FF2B5EF4-FFF2-40B4-BE49-F238E27FC236}">
                <a16:creationId xmlns:a16="http://schemas.microsoft.com/office/drawing/2014/main" id="{BC43AC50-6AB4-43F5-8DBC-C698811FFA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BE7AE-D3CF-4602-9BC3-91300598F94C}"/>
              </a:ext>
            </a:extLst>
          </p:cNvPr>
          <p:cNvSpPr>
            <a:spLocks noGrp="1"/>
          </p:cNvSpPr>
          <p:nvPr>
            <p:ph type="sldNum" sz="quarter" idx="12"/>
          </p:nvPr>
        </p:nvSpPr>
        <p:spPr/>
        <p:txBody>
          <a:bodyPr/>
          <a:lstStyle/>
          <a:p>
            <a:fld id="{3C1E1F41-FCF1-4AE0-A130-B4FD53F3B41B}" type="slidenum">
              <a:rPr lang="en-US" smtClean="0"/>
              <a:t>‹#›</a:t>
            </a:fld>
            <a:endParaRPr lang="en-US"/>
          </a:p>
        </p:txBody>
      </p:sp>
    </p:spTree>
    <p:extLst>
      <p:ext uri="{BB962C8B-B14F-4D97-AF65-F5344CB8AC3E}">
        <p14:creationId xmlns:p14="http://schemas.microsoft.com/office/powerpoint/2010/main" val="37144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A1421-2AD8-4971-BEAA-1AF5A139B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9E2256-2EB0-4097-9A63-A1DC2EBD6D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11102B-B35F-4FAA-AAD6-82351864AA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C73F47-3FEE-4B7B-8532-BF45CA17FE71}"/>
              </a:ext>
            </a:extLst>
          </p:cNvPr>
          <p:cNvSpPr>
            <a:spLocks noGrp="1"/>
          </p:cNvSpPr>
          <p:nvPr>
            <p:ph type="dt" sz="half" idx="10"/>
          </p:nvPr>
        </p:nvSpPr>
        <p:spPr/>
        <p:txBody>
          <a:bodyPr/>
          <a:lstStyle/>
          <a:p>
            <a:fld id="{9EE18836-0AF9-429D-B2E1-594C73FAEDE2}" type="datetime1">
              <a:rPr lang="en-US" smtClean="0"/>
              <a:t>11/6/2025</a:t>
            </a:fld>
            <a:endParaRPr lang="en-US"/>
          </a:p>
        </p:txBody>
      </p:sp>
      <p:sp>
        <p:nvSpPr>
          <p:cNvPr id="6" name="Footer Placeholder 5">
            <a:extLst>
              <a:ext uri="{FF2B5EF4-FFF2-40B4-BE49-F238E27FC236}">
                <a16:creationId xmlns:a16="http://schemas.microsoft.com/office/drawing/2014/main" id="{593D712F-1C17-46D2-87ED-34CAA4EA7C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269582-7257-4A73-9AF8-AEDFA0EC3C57}"/>
              </a:ext>
            </a:extLst>
          </p:cNvPr>
          <p:cNvSpPr>
            <a:spLocks noGrp="1"/>
          </p:cNvSpPr>
          <p:nvPr>
            <p:ph type="sldNum" sz="quarter" idx="12"/>
          </p:nvPr>
        </p:nvSpPr>
        <p:spPr/>
        <p:txBody>
          <a:bodyPr/>
          <a:lstStyle/>
          <a:p>
            <a:fld id="{3C1E1F41-FCF1-4AE0-A130-B4FD53F3B41B}" type="slidenum">
              <a:rPr lang="en-US" smtClean="0"/>
              <a:t>‹#›</a:t>
            </a:fld>
            <a:endParaRPr lang="en-US"/>
          </a:p>
        </p:txBody>
      </p:sp>
    </p:spTree>
    <p:extLst>
      <p:ext uri="{BB962C8B-B14F-4D97-AF65-F5344CB8AC3E}">
        <p14:creationId xmlns:p14="http://schemas.microsoft.com/office/powerpoint/2010/main" val="393339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6B824-809B-4B79-9462-90A3291107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9C9607-611A-4123-BBA2-6E67FA4E6E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F66C1D-CCC9-40AB-91CA-996613AF57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E26D73-A9E0-41E5-A002-AD1CB483DC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2BE1D3-65B9-4741-B932-9798C428D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D642E2-B5EB-4079-8031-55D674E003F2}"/>
              </a:ext>
            </a:extLst>
          </p:cNvPr>
          <p:cNvSpPr>
            <a:spLocks noGrp="1"/>
          </p:cNvSpPr>
          <p:nvPr>
            <p:ph type="dt" sz="half" idx="10"/>
          </p:nvPr>
        </p:nvSpPr>
        <p:spPr/>
        <p:txBody>
          <a:bodyPr/>
          <a:lstStyle/>
          <a:p>
            <a:fld id="{B5D42B1A-A4C8-4EE9-AA8C-A045ED62CF4C}" type="datetime1">
              <a:rPr lang="en-US" smtClean="0"/>
              <a:t>11/6/2025</a:t>
            </a:fld>
            <a:endParaRPr lang="en-US"/>
          </a:p>
        </p:txBody>
      </p:sp>
      <p:sp>
        <p:nvSpPr>
          <p:cNvPr id="8" name="Footer Placeholder 7">
            <a:extLst>
              <a:ext uri="{FF2B5EF4-FFF2-40B4-BE49-F238E27FC236}">
                <a16:creationId xmlns:a16="http://schemas.microsoft.com/office/drawing/2014/main" id="{A35CCF7E-825C-4B57-AF28-30E718F666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44468-1326-4F86-B451-243E9F86C476}"/>
              </a:ext>
            </a:extLst>
          </p:cNvPr>
          <p:cNvSpPr>
            <a:spLocks noGrp="1"/>
          </p:cNvSpPr>
          <p:nvPr>
            <p:ph type="sldNum" sz="quarter" idx="12"/>
          </p:nvPr>
        </p:nvSpPr>
        <p:spPr/>
        <p:txBody>
          <a:bodyPr/>
          <a:lstStyle/>
          <a:p>
            <a:fld id="{3C1E1F41-FCF1-4AE0-A130-B4FD53F3B41B}" type="slidenum">
              <a:rPr lang="en-US" smtClean="0"/>
              <a:t>‹#›</a:t>
            </a:fld>
            <a:endParaRPr lang="en-US"/>
          </a:p>
        </p:txBody>
      </p:sp>
    </p:spTree>
    <p:extLst>
      <p:ext uri="{BB962C8B-B14F-4D97-AF65-F5344CB8AC3E}">
        <p14:creationId xmlns:p14="http://schemas.microsoft.com/office/powerpoint/2010/main" val="435895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003B-1980-4060-98EC-DCED73391D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E90A4A-63D7-4295-8757-1AB7C88CBFC3}"/>
              </a:ext>
            </a:extLst>
          </p:cNvPr>
          <p:cNvSpPr>
            <a:spLocks noGrp="1"/>
          </p:cNvSpPr>
          <p:nvPr>
            <p:ph type="dt" sz="half" idx="10"/>
          </p:nvPr>
        </p:nvSpPr>
        <p:spPr/>
        <p:txBody>
          <a:bodyPr/>
          <a:lstStyle/>
          <a:p>
            <a:fld id="{8F80797D-D398-4D5E-AF9E-1A3D9023488A}" type="datetime1">
              <a:rPr lang="en-US" smtClean="0"/>
              <a:t>11/6/2025</a:t>
            </a:fld>
            <a:endParaRPr lang="en-US"/>
          </a:p>
        </p:txBody>
      </p:sp>
      <p:sp>
        <p:nvSpPr>
          <p:cNvPr id="4" name="Footer Placeholder 3">
            <a:extLst>
              <a:ext uri="{FF2B5EF4-FFF2-40B4-BE49-F238E27FC236}">
                <a16:creationId xmlns:a16="http://schemas.microsoft.com/office/drawing/2014/main" id="{8923DA07-EB4F-41A9-804C-64D7B11FE7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7A4C94-D39A-46D0-8810-100C0871A853}"/>
              </a:ext>
            </a:extLst>
          </p:cNvPr>
          <p:cNvSpPr>
            <a:spLocks noGrp="1"/>
          </p:cNvSpPr>
          <p:nvPr>
            <p:ph type="sldNum" sz="quarter" idx="12"/>
          </p:nvPr>
        </p:nvSpPr>
        <p:spPr/>
        <p:txBody>
          <a:bodyPr/>
          <a:lstStyle/>
          <a:p>
            <a:fld id="{3C1E1F41-FCF1-4AE0-A130-B4FD53F3B41B}" type="slidenum">
              <a:rPr lang="en-US" smtClean="0"/>
              <a:t>‹#›</a:t>
            </a:fld>
            <a:endParaRPr lang="en-US"/>
          </a:p>
        </p:txBody>
      </p:sp>
    </p:spTree>
    <p:extLst>
      <p:ext uri="{BB962C8B-B14F-4D97-AF65-F5344CB8AC3E}">
        <p14:creationId xmlns:p14="http://schemas.microsoft.com/office/powerpoint/2010/main" val="201878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734224-E2DA-4FC4-BA94-2833BEF9ACD2}"/>
              </a:ext>
            </a:extLst>
          </p:cNvPr>
          <p:cNvSpPr>
            <a:spLocks noGrp="1"/>
          </p:cNvSpPr>
          <p:nvPr>
            <p:ph type="dt" sz="half" idx="10"/>
          </p:nvPr>
        </p:nvSpPr>
        <p:spPr/>
        <p:txBody>
          <a:bodyPr/>
          <a:lstStyle/>
          <a:p>
            <a:fld id="{B5E20C22-33E7-4D27-B9FA-6FDD22E25349}" type="datetime1">
              <a:rPr lang="en-US" smtClean="0"/>
              <a:t>11/6/2025</a:t>
            </a:fld>
            <a:endParaRPr lang="en-US"/>
          </a:p>
        </p:txBody>
      </p:sp>
      <p:sp>
        <p:nvSpPr>
          <p:cNvPr id="3" name="Footer Placeholder 2">
            <a:extLst>
              <a:ext uri="{FF2B5EF4-FFF2-40B4-BE49-F238E27FC236}">
                <a16:creationId xmlns:a16="http://schemas.microsoft.com/office/drawing/2014/main" id="{3A269B6F-683C-4AD9-97BA-C7660D7D32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61B580-8859-4849-8C12-E2D9FA60A631}"/>
              </a:ext>
            </a:extLst>
          </p:cNvPr>
          <p:cNvSpPr>
            <a:spLocks noGrp="1"/>
          </p:cNvSpPr>
          <p:nvPr>
            <p:ph type="sldNum" sz="quarter" idx="12"/>
          </p:nvPr>
        </p:nvSpPr>
        <p:spPr/>
        <p:txBody>
          <a:bodyPr/>
          <a:lstStyle/>
          <a:p>
            <a:fld id="{3C1E1F41-FCF1-4AE0-A130-B4FD53F3B41B}" type="slidenum">
              <a:rPr lang="en-US" smtClean="0"/>
              <a:t>‹#›</a:t>
            </a:fld>
            <a:endParaRPr lang="en-US"/>
          </a:p>
        </p:txBody>
      </p:sp>
    </p:spTree>
    <p:extLst>
      <p:ext uri="{BB962C8B-B14F-4D97-AF65-F5344CB8AC3E}">
        <p14:creationId xmlns:p14="http://schemas.microsoft.com/office/powerpoint/2010/main" val="4238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139B2-BE83-4BF6-AA33-DE86B2562B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091584-2F47-4A5E-B4CF-067A9B51B4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DB7BB3-C358-4090-9EA2-CE448CD2D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B8DB00-9EFA-4DA7-AFE2-9C5E9C1BB525}"/>
              </a:ext>
            </a:extLst>
          </p:cNvPr>
          <p:cNvSpPr>
            <a:spLocks noGrp="1"/>
          </p:cNvSpPr>
          <p:nvPr>
            <p:ph type="dt" sz="half" idx="10"/>
          </p:nvPr>
        </p:nvSpPr>
        <p:spPr/>
        <p:txBody>
          <a:bodyPr/>
          <a:lstStyle/>
          <a:p>
            <a:fld id="{784ABD0F-E749-46B2-AAA7-5B90A1EA0AEA}" type="datetime1">
              <a:rPr lang="en-US" smtClean="0"/>
              <a:t>11/6/2025</a:t>
            </a:fld>
            <a:endParaRPr lang="en-US"/>
          </a:p>
        </p:txBody>
      </p:sp>
      <p:sp>
        <p:nvSpPr>
          <p:cNvPr id="6" name="Footer Placeholder 5">
            <a:extLst>
              <a:ext uri="{FF2B5EF4-FFF2-40B4-BE49-F238E27FC236}">
                <a16:creationId xmlns:a16="http://schemas.microsoft.com/office/drawing/2014/main" id="{4190384E-0E89-4987-B691-ADE9024904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94AC61-65E4-47BF-B773-A333A4E869A7}"/>
              </a:ext>
            </a:extLst>
          </p:cNvPr>
          <p:cNvSpPr>
            <a:spLocks noGrp="1"/>
          </p:cNvSpPr>
          <p:nvPr>
            <p:ph type="sldNum" sz="quarter" idx="12"/>
          </p:nvPr>
        </p:nvSpPr>
        <p:spPr/>
        <p:txBody>
          <a:bodyPr/>
          <a:lstStyle/>
          <a:p>
            <a:fld id="{3C1E1F41-FCF1-4AE0-A130-B4FD53F3B41B}" type="slidenum">
              <a:rPr lang="en-US" smtClean="0"/>
              <a:t>‹#›</a:t>
            </a:fld>
            <a:endParaRPr lang="en-US"/>
          </a:p>
        </p:txBody>
      </p:sp>
    </p:spTree>
    <p:extLst>
      <p:ext uri="{BB962C8B-B14F-4D97-AF65-F5344CB8AC3E}">
        <p14:creationId xmlns:p14="http://schemas.microsoft.com/office/powerpoint/2010/main" val="2486739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6114-9528-4776-BE85-8697D9DC7E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6A5077-B793-4665-B0B8-BE95269D0B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D25BEF-3F2C-4272-828C-D5FC5063CF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6EFC93-9443-430A-9283-B38930992B76}"/>
              </a:ext>
            </a:extLst>
          </p:cNvPr>
          <p:cNvSpPr>
            <a:spLocks noGrp="1"/>
          </p:cNvSpPr>
          <p:nvPr>
            <p:ph type="dt" sz="half" idx="10"/>
          </p:nvPr>
        </p:nvSpPr>
        <p:spPr/>
        <p:txBody>
          <a:bodyPr/>
          <a:lstStyle/>
          <a:p>
            <a:fld id="{DFC0807D-0668-4895-ACA0-ECC8EED30CCA}" type="datetime1">
              <a:rPr lang="en-US" smtClean="0"/>
              <a:t>11/6/2025</a:t>
            </a:fld>
            <a:endParaRPr lang="en-US"/>
          </a:p>
        </p:txBody>
      </p:sp>
      <p:sp>
        <p:nvSpPr>
          <p:cNvPr id="6" name="Footer Placeholder 5">
            <a:extLst>
              <a:ext uri="{FF2B5EF4-FFF2-40B4-BE49-F238E27FC236}">
                <a16:creationId xmlns:a16="http://schemas.microsoft.com/office/drawing/2014/main" id="{6C7E8968-C873-4AA1-9D6B-015BA2D891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AE9604-F1CC-4C3E-87C4-B188C79EAD2B}"/>
              </a:ext>
            </a:extLst>
          </p:cNvPr>
          <p:cNvSpPr>
            <a:spLocks noGrp="1"/>
          </p:cNvSpPr>
          <p:nvPr>
            <p:ph type="sldNum" sz="quarter" idx="12"/>
          </p:nvPr>
        </p:nvSpPr>
        <p:spPr/>
        <p:txBody>
          <a:bodyPr/>
          <a:lstStyle/>
          <a:p>
            <a:fld id="{3C1E1F41-FCF1-4AE0-A130-B4FD53F3B41B}" type="slidenum">
              <a:rPr lang="en-US" smtClean="0"/>
              <a:t>‹#›</a:t>
            </a:fld>
            <a:endParaRPr lang="en-US"/>
          </a:p>
        </p:txBody>
      </p:sp>
    </p:spTree>
    <p:extLst>
      <p:ext uri="{BB962C8B-B14F-4D97-AF65-F5344CB8AC3E}">
        <p14:creationId xmlns:p14="http://schemas.microsoft.com/office/powerpoint/2010/main" val="3741942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2CB922-E768-46F1-A7CF-DDF884BF69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1AF426-A223-45B5-AD02-85CC44080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79D0A-EC5F-4369-8D9B-6A8ED6F22B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AA51F-3535-42D5-A865-92A1F1E05A22}" type="datetime1">
              <a:rPr lang="en-US" smtClean="0"/>
              <a:t>11/6/2025</a:t>
            </a:fld>
            <a:endParaRPr lang="en-US"/>
          </a:p>
        </p:txBody>
      </p:sp>
      <p:sp>
        <p:nvSpPr>
          <p:cNvPr id="5" name="Footer Placeholder 4">
            <a:extLst>
              <a:ext uri="{FF2B5EF4-FFF2-40B4-BE49-F238E27FC236}">
                <a16:creationId xmlns:a16="http://schemas.microsoft.com/office/drawing/2014/main" id="{FDEFFF21-2370-4661-9145-E4183D49F8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907724-4552-4E63-9BF0-DF44C25F0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E1F41-FCF1-4AE0-A130-B4FD53F3B41B}" type="slidenum">
              <a:rPr lang="en-US" smtClean="0"/>
              <a:t>‹#›</a:t>
            </a:fld>
            <a:endParaRPr lang="en-US"/>
          </a:p>
        </p:txBody>
      </p:sp>
    </p:spTree>
    <p:extLst>
      <p:ext uri="{BB962C8B-B14F-4D97-AF65-F5344CB8AC3E}">
        <p14:creationId xmlns:p14="http://schemas.microsoft.com/office/powerpoint/2010/main" val="1726368860"/>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51" r:id="rId3"/>
    <p:sldLayoutId id="2147483669" r:id="rId4"/>
    <p:sldLayoutId id="2147483670" r:id="rId5"/>
    <p:sldLayoutId id="2147483671" r:id="rId6"/>
    <p:sldLayoutId id="2147483655" r:id="rId7"/>
    <p:sldLayoutId id="2147483667" r:id="rId8"/>
    <p:sldLayoutId id="2147483657" r:id="rId9"/>
    <p:sldLayoutId id="2147483658" r:id="rId10"/>
    <p:sldLayoutId id="2147483659" r:id="rId11"/>
    <p:sldLayoutId id="2147483661" r:id="rId12"/>
    <p:sldLayoutId id="2147483662" r:id="rId13"/>
    <p:sldLayoutId id="2147483679"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6377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www.mass.gov/spinal-cord-injury"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www.mass.gov/dph"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mass.gov/the-open-meeting-law"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malegislature.gov/Laws/SessionLaws/Acts/2015/Chapter123"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A376792-C664-DE4F-A230-AAFB9B729252}"/>
              </a:ext>
            </a:extLst>
          </p:cNvPr>
          <p:cNvSpPr txBox="1">
            <a:spLocks noGrp="1"/>
          </p:cNvSpPr>
          <p:nvPr>
            <p:ph type="title" idx="4294967295"/>
          </p:nvPr>
        </p:nvSpPr>
        <p:spPr>
          <a:xfrm>
            <a:off x="1320642" y="2666997"/>
            <a:ext cx="9550716" cy="15240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Calibri" panose="020F0502020204030204"/>
                <a:ea typeface="+mn-lt"/>
                <a:cs typeface="Calibri" panose="020F0502020204030204"/>
              </a:rPr>
              <a:t>Thomas P. Kennedy Spinal Cord Injury Trust Fund Advisory Board</a:t>
            </a:r>
            <a:endParaRPr kumimoji="0" lang="en-US" sz="5400" b="1" i="0" u="none" strike="noStrike" kern="1200" cap="none" spc="0" normalizeH="0" baseline="0" noProof="0" dirty="0">
              <a:ln>
                <a:noFill/>
              </a:ln>
              <a:solidFill>
                <a:schemeClr val="bg1"/>
              </a:solidFill>
              <a:effectLst/>
              <a:uLnTx/>
              <a:uFillTx/>
              <a:latin typeface="Calibri" panose="020F0502020204030204"/>
              <a:ea typeface="+mn-ea"/>
              <a:cs typeface="Calibri"/>
            </a:endParaRPr>
          </a:p>
        </p:txBody>
      </p:sp>
      <p:sp>
        <p:nvSpPr>
          <p:cNvPr id="6" name="Subtitle 3">
            <a:extLst>
              <a:ext uri="{FF2B5EF4-FFF2-40B4-BE49-F238E27FC236}">
                <a16:creationId xmlns:a16="http://schemas.microsoft.com/office/drawing/2014/main" id="{BE3A9B0E-31C7-AD4F-82DF-EFDAFBDB6C9D}"/>
              </a:ext>
            </a:extLst>
          </p:cNvPr>
          <p:cNvSpPr txBox="1">
            <a:spLocks/>
          </p:cNvSpPr>
          <p:nvPr/>
        </p:nvSpPr>
        <p:spPr>
          <a:xfrm>
            <a:off x="580384" y="5637505"/>
            <a:ext cx="6696618" cy="961504"/>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a:latin typeface="Calibri"/>
                <a:cs typeface="Arial"/>
              </a:rPr>
              <a:t>Friday, June 9, 2023</a:t>
            </a:r>
          </a:p>
          <a:p>
            <a:pPr>
              <a:defRPr/>
            </a:pPr>
            <a:r>
              <a:rPr lang="en-US">
                <a:latin typeface="Calibri"/>
                <a:cs typeface="Arial"/>
              </a:rPr>
              <a:t>3:00 p.m. – 4:00 p.m.</a:t>
            </a:r>
          </a:p>
        </p:txBody>
      </p:sp>
    </p:spTree>
    <p:extLst>
      <p:ext uri="{BB962C8B-B14F-4D97-AF65-F5344CB8AC3E}">
        <p14:creationId xmlns:p14="http://schemas.microsoft.com/office/powerpoint/2010/main" val="609970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CCA9FDB-CA24-499E-93CD-F8F523FB383E}"/>
              </a:ext>
            </a:extLst>
          </p:cNvPr>
          <p:cNvSpPr txBox="1">
            <a:spLocks noGrp="1"/>
          </p:cNvSpPr>
          <p:nvPr>
            <p:ph type="title" idx="4294967295"/>
          </p:nvPr>
        </p:nvSpPr>
        <p:spPr>
          <a:xfrm>
            <a:off x="1320642" y="2971798"/>
            <a:ext cx="9550716" cy="9144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Calibri" panose="020F0502020204030204"/>
                <a:ea typeface="+mn-lt"/>
                <a:cs typeface="Calibri" panose="020F0502020204030204"/>
              </a:rPr>
              <a:t>Questions from Grantees</a:t>
            </a:r>
            <a:endParaRPr kumimoji="0" lang="en-US" sz="5400" b="1" i="0" u="none" strike="noStrike" kern="1200" cap="none" spc="0" normalizeH="0" baseline="0" noProof="0" dirty="0">
              <a:ln>
                <a:noFill/>
              </a:ln>
              <a:solidFill>
                <a:schemeClr val="bg1"/>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3644969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C2F648-2686-9915-217E-F9F1222CC9EB}"/>
              </a:ext>
              <a:ext uri="{C183D7F6-B498-43B3-948B-1728B52AA6E4}">
                <adec:decorative xmlns:adec="http://schemas.microsoft.com/office/drawing/2017/decorative" val="1"/>
              </a:ext>
            </a:extLst>
          </p:cNvPr>
          <p:cNvSpPr/>
          <p:nvPr/>
        </p:nvSpPr>
        <p:spPr>
          <a:xfrm>
            <a:off x="-5440" y="6468228"/>
            <a:ext cx="12192000" cy="378834"/>
          </a:xfrm>
          <a:prstGeom prst="rect">
            <a:avLst/>
          </a:prstGeom>
          <a:solidFill>
            <a:srgbClr val="0133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FE634725-A834-D116-A0B6-0377BB01AD48}"/>
              </a:ext>
            </a:extLst>
          </p:cNvPr>
          <p:cNvSpPr txBox="1">
            <a:spLocks noGrp="1"/>
          </p:cNvSpPr>
          <p:nvPr>
            <p:ph type="title" idx="4294967295"/>
          </p:nvPr>
        </p:nvSpPr>
        <p:spPr>
          <a:xfrm>
            <a:off x="459804" y="634641"/>
            <a:ext cx="10363015"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32E53"/>
                </a:solidFill>
                <a:effectLst/>
                <a:uLnTx/>
                <a:uFillTx/>
                <a:latin typeface="+mn-lt"/>
                <a:ea typeface="+mn-lt"/>
                <a:cs typeface="+mn-lt"/>
              </a:rPr>
              <a:t>Connect with DPH</a:t>
            </a:r>
            <a:endParaRPr kumimoji="0" lang="en-US" sz="1800" b="0" i="0" u="none" strike="noStrike" kern="1200" cap="none" spc="0" normalizeH="0" baseline="0" noProof="0" dirty="0">
              <a:ln>
                <a:noFill/>
              </a:ln>
              <a:solidFill>
                <a:srgbClr val="032E53"/>
              </a:solidFill>
              <a:effectLst/>
              <a:uLnTx/>
              <a:uFillTx/>
              <a:latin typeface="+mn-lt"/>
              <a:ea typeface="+mn-ea"/>
              <a:cs typeface="+mn-cs"/>
            </a:endParaRPr>
          </a:p>
        </p:txBody>
      </p:sp>
      <p:pic>
        <p:nvPicPr>
          <p:cNvPr id="17" name="Picture 10" descr="Twitter Logo PNG, Free Transparent Twitter Icon - Free Transparent PNG Logos">
            <a:extLst>
              <a:ext uri="{FF2B5EF4-FFF2-40B4-BE49-F238E27FC236}">
                <a16:creationId xmlns:a16="http://schemas.microsoft.com/office/drawing/2014/main" id="{236EBEC2-B10D-9D30-6850-AC77190612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2" t="13167" r="7354" b="13119"/>
          <a:stretch/>
        </p:blipFill>
        <p:spPr bwMode="auto">
          <a:xfrm>
            <a:off x="1022625" y="1525343"/>
            <a:ext cx="1106657" cy="926464"/>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2">
            <a:extLst>
              <a:ext uri="{FF2B5EF4-FFF2-40B4-BE49-F238E27FC236}">
                <a16:creationId xmlns:a16="http://schemas.microsoft.com/office/drawing/2014/main" id="{2FCEAB82-30F6-0F5B-7D70-EE0C7943C956}"/>
              </a:ext>
            </a:extLst>
          </p:cNvPr>
          <p:cNvSpPr txBox="1">
            <a:spLocks/>
          </p:cNvSpPr>
          <p:nvPr/>
        </p:nvSpPr>
        <p:spPr>
          <a:xfrm>
            <a:off x="2448167" y="1765071"/>
            <a:ext cx="345811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Calibri"/>
                <a:cs typeface="Arial"/>
              </a:rPr>
              <a:t>@MassDPH</a:t>
            </a:r>
            <a:endParaRPr lang="en-US" sz="2800" b="0" i="0" u="none" strike="noStrike" kern="1200" cap="none" spc="0" normalizeH="0" baseline="0" noProof="0">
              <a:ln>
                <a:noFill/>
              </a:ln>
              <a:solidFill>
                <a:schemeClr val="tx1"/>
              </a:solidFill>
              <a:effectLst/>
              <a:uLnTx/>
              <a:uFillTx/>
              <a:latin typeface="Calibri"/>
              <a:cs typeface="Arial"/>
            </a:endParaRPr>
          </a:p>
        </p:txBody>
      </p:sp>
      <p:pic>
        <p:nvPicPr>
          <p:cNvPr id="15" name="Picture 2" descr="THE NEW LINKEDIN LOGO PNG 2021">
            <a:extLst>
              <a:ext uri="{FF2B5EF4-FFF2-40B4-BE49-F238E27FC236}">
                <a16:creationId xmlns:a16="http://schemas.microsoft.com/office/drawing/2014/main" id="{359FB31A-1A70-B812-35FD-D3C2AEEE0B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722" y="2899949"/>
            <a:ext cx="1057828" cy="1056431"/>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2">
            <a:extLst>
              <a:ext uri="{FF2B5EF4-FFF2-40B4-BE49-F238E27FC236}">
                <a16:creationId xmlns:a16="http://schemas.microsoft.com/office/drawing/2014/main" id="{79D2380B-591E-D118-5784-1CE9CB46BF10}"/>
              </a:ext>
            </a:extLst>
          </p:cNvPr>
          <p:cNvSpPr txBox="1">
            <a:spLocks/>
          </p:cNvSpPr>
          <p:nvPr/>
        </p:nvSpPr>
        <p:spPr>
          <a:xfrm>
            <a:off x="2445697" y="3191767"/>
            <a:ext cx="8628451"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Calibri"/>
                <a:cs typeface="Arial"/>
              </a:rPr>
              <a:t>Massachusetts Department of Public Health </a:t>
            </a:r>
            <a:endParaRPr lang="en-US" sz="2800" b="0" i="0" u="none" strike="noStrike" kern="1200" cap="none" spc="0" normalizeH="0" baseline="0" noProof="0">
              <a:ln>
                <a:noFill/>
              </a:ln>
              <a:solidFill>
                <a:schemeClr val="tx1"/>
              </a:solidFill>
              <a:effectLst/>
              <a:uLnTx/>
              <a:uFillTx/>
              <a:latin typeface="Calibri"/>
              <a:cs typeface="Arial"/>
            </a:endParaRPr>
          </a:p>
        </p:txBody>
      </p:sp>
      <p:pic>
        <p:nvPicPr>
          <p:cNvPr id="21" name="Picture 20" descr="Massachusetts Department of Public Health logo">
            <a:extLst>
              <a:ext uri="{FF2B5EF4-FFF2-40B4-BE49-F238E27FC236}">
                <a16:creationId xmlns:a16="http://schemas.microsoft.com/office/drawing/2014/main" id="{A10F090C-F300-3319-B883-A2D6BAC05946}"/>
              </a:ext>
            </a:extLst>
          </p:cNvPr>
          <p:cNvPicPr>
            <a:picLocks noChangeAspect="1"/>
          </p:cNvPicPr>
          <p:nvPr/>
        </p:nvPicPr>
        <p:blipFill>
          <a:blip r:embed="rId5"/>
          <a:srcRect t="210" b="210"/>
          <a:stretch/>
        </p:blipFill>
        <p:spPr>
          <a:xfrm>
            <a:off x="941449" y="4340599"/>
            <a:ext cx="1412684" cy="1406757"/>
          </a:xfrm>
          <a:prstGeom prst="rect">
            <a:avLst/>
          </a:prstGeom>
        </p:spPr>
      </p:pic>
      <p:sp>
        <p:nvSpPr>
          <p:cNvPr id="29" name="Title 2">
            <a:extLst>
              <a:ext uri="{FF2B5EF4-FFF2-40B4-BE49-F238E27FC236}">
                <a16:creationId xmlns:a16="http://schemas.microsoft.com/office/drawing/2014/main" id="{4F24A3B9-3C5D-350C-CFAD-51C381A62430}"/>
              </a:ext>
            </a:extLst>
          </p:cNvPr>
          <p:cNvSpPr txBox="1">
            <a:spLocks/>
          </p:cNvSpPr>
          <p:nvPr/>
        </p:nvSpPr>
        <p:spPr>
          <a:xfrm>
            <a:off x="2445696" y="4597669"/>
            <a:ext cx="7289729" cy="114968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defRPr/>
            </a:pPr>
            <a:r>
              <a:rPr kumimoji="0" lang="en-US" sz="2800" b="0" i="0" u="none" strike="noStrike" kern="1200" cap="none" spc="0" normalizeH="0" baseline="0" noProof="0">
                <a:ln>
                  <a:noFill/>
                </a:ln>
                <a:solidFill>
                  <a:srgbClr val="032E53"/>
                </a:solidFill>
                <a:effectLst/>
                <a:uLnTx/>
                <a:uFillTx/>
                <a:latin typeface="Calibri"/>
                <a:cs typeface="Arial"/>
                <a:hlinkClick r:id="rId6">
                  <a:extLst>
                    <a:ext uri="{A12FA001-AC4F-418D-AE19-62706E023703}">
                      <ahyp:hlinkClr xmlns:ahyp="http://schemas.microsoft.com/office/drawing/2018/hyperlinkcolor" val="tx"/>
                    </a:ext>
                  </a:extLst>
                </a:hlinkClick>
              </a:rPr>
              <a:t>mass.gov/dph</a:t>
            </a:r>
            <a:r>
              <a:rPr lang="en-US" sz="2800" b="0" cap="none">
                <a:solidFill>
                  <a:srgbClr val="032E53"/>
                </a:solidFill>
                <a:latin typeface="Calibri"/>
                <a:cs typeface="Arial"/>
                <a:hlinkClick r:id="rId6">
                  <a:extLst>
                    <a:ext uri="{A12FA001-AC4F-418D-AE19-62706E023703}">
                      <ahyp:hlinkClr xmlns:ahyp="http://schemas.microsoft.com/office/drawing/2018/hyperlinkcolor" val="tx"/>
                    </a:ext>
                  </a:extLst>
                </a:hlinkClick>
              </a:rPr>
              <a:t> </a:t>
            </a:r>
            <a:endParaRPr lang="en-US" sz="2800">
              <a:solidFill>
                <a:srgbClr val="032E53"/>
              </a:solidFill>
            </a:endParaRPr>
          </a:p>
          <a:p>
            <a:pPr>
              <a:defRPr/>
            </a:pPr>
            <a:r>
              <a:rPr lang="en-US" sz="2800" b="0" cap="none">
                <a:solidFill>
                  <a:srgbClr val="032E53"/>
                </a:solidFill>
                <a:latin typeface="+mn-lt"/>
                <a:cs typeface="Arial"/>
                <a:hlinkClick r:id="rId7">
                  <a:extLst>
                    <a:ext uri="{A12FA001-AC4F-418D-AE19-62706E023703}">
                      <ahyp:hlinkClr xmlns:ahyp="http://schemas.microsoft.com/office/drawing/2018/hyperlinkcolor" val="tx"/>
                    </a:ext>
                  </a:extLst>
                </a:hlinkClick>
              </a:rPr>
              <a:t>mass.gov/spinal-cord-injury</a:t>
            </a:r>
            <a:r>
              <a:rPr lang="en-US" sz="2800" b="0" cap="none">
                <a:solidFill>
                  <a:srgbClr val="032E53"/>
                </a:solidFill>
                <a:latin typeface="+mn-lt"/>
                <a:cs typeface="Arial"/>
              </a:rPr>
              <a:t> </a:t>
            </a:r>
          </a:p>
          <a:p>
            <a:pPr>
              <a:defRPr/>
            </a:pPr>
            <a:endParaRPr lang="en-US" sz="2800" b="0" cap="none">
              <a:solidFill>
                <a:schemeClr val="tx1"/>
              </a:solidFill>
              <a:latin typeface="Calibri"/>
              <a:cs typeface="Arial"/>
            </a:endParaRPr>
          </a:p>
        </p:txBody>
      </p:sp>
      <p:sp>
        <p:nvSpPr>
          <p:cNvPr id="5" name="Footer Placeholder 4">
            <a:extLst>
              <a:ext uri="{FF2B5EF4-FFF2-40B4-BE49-F238E27FC236}">
                <a16:creationId xmlns:a16="http://schemas.microsoft.com/office/drawing/2014/main" id="{D3B8F89C-868A-0277-0780-BE54847096D6}"/>
              </a:ext>
            </a:extLst>
          </p:cNvPr>
          <p:cNvSpPr txBox="1">
            <a:spLocks/>
          </p:cNvSpPr>
          <p:nvPr/>
        </p:nvSpPr>
        <p:spPr>
          <a:xfrm>
            <a:off x="235480" y="6508734"/>
            <a:ext cx="6524442" cy="3383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Massachusetts Department of Public Health       mass.gov/</a:t>
            </a:r>
            <a:r>
              <a:rPr lang="en-US" dirty="0" err="1">
                <a:solidFill>
                  <a:schemeClr val="bg1"/>
                </a:solidFill>
              </a:rPr>
              <a:t>dph</a:t>
            </a:r>
            <a:endParaRPr lang="en-US" dirty="0">
              <a:solidFill>
                <a:schemeClr val="bg1"/>
              </a:solidFill>
            </a:endParaRPr>
          </a:p>
        </p:txBody>
      </p:sp>
    </p:spTree>
    <p:extLst>
      <p:ext uri="{BB962C8B-B14F-4D97-AF65-F5344CB8AC3E}">
        <p14:creationId xmlns:p14="http://schemas.microsoft.com/office/powerpoint/2010/main" val="730509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DFA04CF-D75F-3943-9EFA-360D70C3767B}"/>
              </a:ext>
            </a:extLst>
          </p:cNvPr>
          <p:cNvSpPr txBox="1">
            <a:spLocks noGrp="1"/>
          </p:cNvSpPr>
          <p:nvPr>
            <p:ph type="title" idx="4294967295"/>
          </p:nvPr>
        </p:nvSpPr>
        <p:spPr>
          <a:xfrm>
            <a:off x="2019297" y="3047998"/>
            <a:ext cx="8153399" cy="7620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chemeClr val="bg1"/>
                </a:solidFill>
                <a:effectLst/>
                <a:uLnTx/>
                <a:uFillTx/>
                <a:latin typeface="Calibri"/>
                <a:ea typeface="Arial" charset="0"/>
                <a:cs typeface="Arial"/>
              </a:rPr>
              <a:t>Thank You!</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000" b="1" i="0" u="none" strike="noStrike" kern="1200" cap="none" spc="0" normalizeH="0" baseline="0" noProof="0" dirty="0">
              <a:ln>
                <a:noFill/>
              </a:ln>
              <a:solidFill>
                <a:schemeClr val="bg1"/>
              </a:solidFill>
              <a:effectLst/>
              <a:uLnTx/>
              <a:uFillTx/>
              <a:latin typeface="Calibri"/>
              <a:ea typeface="Arial" charset="0"/>
              <a:cs typeface="Arial"/>
            </a:endParaRPr>
          </a:p>
        </p:txBody>
      </p:sp>
      <p:sp>
        <p:nvSpPr>
          <p:cNvPr id="5" name="Content Placeholder 16">
            <a:extLst>
              <a:ext uri="{FF2B5EF4-FFF2-40B4-BE49-F238E27FC236}">
                <a16:creationId xmlns:a16="http://schemas.microsoft.com/office/drawing/2014/main" id="{1CDB7CE4-58B6-4447-9300-21630BE06FB4}"/>
              </a:ext>
            </a:extLst>
          </p:cNvPr>
          <p:cNvSpPr txBox="1">
            <a:spLocks/>
          </p:cNvSpPr>
          <p:nvPr/>
        </p:nvSpPr>
        <p:spPr>
          <a:xfrm>
            <a:off x="2019298" y="3905904"/>
            <a:ext cx="8153398" cy="924907"/>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Clr>
                <a:srgbClr val="CB1F54"/>
              </a:buClr>
              <a:buFont typeface="Arial"/>
              <a:buNone/>
              <a:defRPr sz="1800" kern="1200">
                <a:solidFill>
                  <a:schemeClr val="bg1"/>
                </a:solidFill>
                <a:latin typeface="+mn-lt"/>
                <a:ea typeface="+mn-ea"/>
                <a:cs typeface="+mn-cs"/>
              </a:defRPr>
            </a:lvl1pPr>
            <a:lvl2pPr marL="457200" indent="0" algn="l" defTabSz="914400" rtl="0" eaLnBrk="1" latinLnBrk="0" hangingPunct="1">
              <a:lnSpc>
                <a:spcPct val="110000"/>
              </a:lnSpc>
              <a:spcBef>
                <a:spcPts val="500"/>
              </a:spcBef>
              <a:buClr>
                <a:srgbClr val="CB1F54"/>
              </a:buClr>
              <a:buFont typeface="Arial"/>
              <a:buNone/>
              <a:defRPr sz="2000" kern="1200">
                <a:solidFill>
                  <a:schemeClr val="bg1"/>
                </a:solidFill>
                <a:latin typeface="+mn-lt"/>
                <a:ea typeface="+mn-ea"/>
                <a:cs typeface="+mn-cs"/>
              </a:defRPr>
            </a:lvl2pPr>
            <a:lvl3pPr marL="914400" indent="0" algn="l" defTabSz="914400" rtl="0" eaLnBrk="1" latinLnBrk="0" hangingPunct="1">
              <a:lnSpc>
                <a:spcPct val="110000"/>
              </a:lnSpc>
              <a:spcBef>
                <a:spcPts val="500"/>
              </a:spcBef>
              <a:buClr>
                <a:srgbClr val="CB1F54"/>
              </a:buClr>
              <a:buFont typeface="Arial"/>
              <a:buNone/>
              <a:defRPr sz="2000" kern="1200">
                <a:solidFill>
                  <a:schemeClr val="bg1"/>
                </a:solidFill>
                <a:latin typeface="+mn-lt"/>
                <a:ea typeface="+mn-ea"/>
                <a:cs typeface="+mn-cs"/>
              </a:defRPr>
            </a:lvl3pPr>
            <a:lvl4pPr marL="1371600" indent="0" algn="l" defTabSz="914400" rtl="0" eaLnBrk="1" latinLnBrk="0" hangingPunct="1">
              <a:lnSpc>
                <a:spcPct val="110000"/>
              </a:lnSpc>
              <a:spcBef>
                <a:spcPts val="500"/>
              </a:spcBef>
              <a:buClr>
                <a:srgbClr val="CB1F54"/>
              </a:buClr>
              <a:buFont typeface="Arial"/>
              <a:buNone/>
              <a:defRPr sz="20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CB1F54"/>
              </a:buClr>
              <a:buFont typeface="Arial"/>
              <a:buNone/>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defRPr/>
            </a:pPr>
            <a:r>
              <a:rPr lang="en-US" sz="2000" b="1">
                <a:ea typeface="+mn-lt"/>
                <a:cs typeface="+mn-lt"/>
              </a:rPr>
              <a:t>Kelley Cunningham</a:t>
            </a:r>
            <a:endParaRPr lang="en-US" sz="2000">
              <a:ea typeface="+mn-lt"/>
              <a:cs typeface="+mn-lt"/>
            </a:endParaRPr>
          </a:p>
          <a:p>
            <a:pPr algn="ctr">
              <a:lnSpc>
                <a:spcPct val="100000"/>
              </a:lnSpc>
              <a:spcBef>
                <a:spcPts val="0"/>
              </a:spcBef>
              <a:defRPr/>
            </a:pPr>
            <a:r>
              <a:rPr lang="en-US" sz="2000">
                <a:ea typeface="+mn-lt"/>
                <a:cs typeface="+mn-lt"/>
              </a:rPr>
              <a:t>Kelley.Cunningham@mass.gov</a:t>
            </a:r>
            <a:br>
              <a:rPr lang="en-US" sz="2000">
                <a:ea typeface="+mn-lt"/>
                <a:cs typeface="+mn-lt"/>
              </a:rPr>
            </a:br>
            <a:r>
              <a:rPr lang="en-US" sz="2000">
                <a:ea typeface="+mn-lt"/>
                <a:cs typeface="+mn-lt"/>
              </a:rPr>
              <a:t>Director, Division of Violence and Injury Prevention </a:t>
            </a:r>
            <a:endParaRPr lang="en-US" sz="2000">
              <a:cs typeface="Calibri" panose="020F0502020204030204"/>
            </a:endParaRPr>
          </a:p>
          <a:p>
            <a:pPr algn="ctr">
              <a:lnSpc>
                <a:spcPct val="100000"/>
              </a:lnSpc>
              <a:spcBef>
                <a:spcPts val="0"/>
              </a:spcBef>
              <a:defRPr/>
            </a:pPr>
            <a:r>
              <a:rPr lang="en-US" sz="2000">
                <a:cs typeface="Calibri" panose="020F0502020204030204"/>
              </a:rPr>
              <a:t>Massachusetts Department of Public Health</a:t>
            </a:r>
          </a:p>
        </p:txBody>
      </p:sp>
    </p:spTree>
    <p:extLst>
      <p:ext uri="{BB962C8B-B14F-4D97-AF65-F5344CB8AC3E}">
        <p14:creationId xmlns:p14="http://schemas.microsoft.com/office/powerpoint/2010/main" val="97586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96855AE-2911-A4AB-A000-7086D8062D21}"/>
              </a:ext>
            </a:extLst>
          </p:cNvPr>
          <p:cNvSpPr>
            <a:spLocks noGrp="1"/>
          </p:cNvSpPr>
          <p:nvPr>
            <p:ph type="title" idx="4294967295"/>
          </p:nvPr>
        </p:nvSpPr>
        <p:spPr>
          <a:xfrm>
            <a:off x="357898" y="18411"/>
            <a:ext cx="10515600" cy="905410"/>
          </a:xfrm>
        </p:spPr>
        <p:txBody>
          <a:bodyPr>
            <a:normAutofit/>
          </a:bodyPr>
          <a:lstStyle/>
          <a:p>
            <a:r>
              <a:rPr lang="en-US" sz="3800" b="1" dirty="0">
                <a:solidFill>
                  <a:schemeClr val="bg1"/>
                </a:solidFill>
                <a:latin typeface="+mn-lt"/>
              </a:rPr>
              <a:t>Technical Tips</a:t>
            </a:r>
          </a:p>
        </p:txBody>
      </p:sp>
      <p:grpSp>
        <p:nvGrpSpPr>
          <p:cNvPr id="59" name="Group 58">
            <a:extLst>
              <a:ext uri="{FF2B5EF4-FFF2-40B4-BE49-F238E27FC236}">
                <a16:creationId xmlns:a16="http://schemas.microsoft.com/office/drawing/2014/main" id="{CAF2E0D1-D3FC-4ACE-B0A1-C5D10E418A0B}"/>
              </a:ext>
              <a:ext uri="{C183D7F6-B498-43B3-948B-1728B52AA6E4}">
                <adec:decorative xmlns:adec="http://schemas.microsoft.com/office/drawing/2017/decorative" val="1"/>
              </a:ext>
            </a:extLst>
          </p:cNvPr>
          <p:cNvGrpSpPr/>
          <p:nvPr/>
        </p:nvGrpSpPr>
        <p:grpSpPr>
          <a:xfrm>
            <a:off x="92655" y="5336461"/>
            <a:ext cx="12033400" cy="1097789"/>
            <a:chOff x="91067" y="5592096"/>
            <a:chExt cx="12033400" cy="1097789"/>
          </a:xfrm>
        </p:grpSpPr>
        <p:grpSp>
          <p:nvGrpSpPr>
            <p:cNvPr id="60" name="Group 59">
              <a:extLst>
                <a:ext uri="{FF2B5EF4-FFF2-40B4-BE49-F238E27FC236}">
                  <a16:creationId xmlns:a16="http://schemas.microsoft.com/office/drawing/2014/main" id="{0371ABCD-569B-4E97-99D0-01F0A57ABDAD}"/>
                </a:ext>
              </a:extLst>
            </p:cNvPr>
            <p:cNvGrpSpPr/>
            <p:nvPr/>
          </p:nvGrpSpPr>
          <p:grpSpPr>
            <a:xfrm>
              <a:off x="8477897" y="5592350"/>
              <a:ext cx="3646570" cy="1097280"/>
              <a:chOff x="8560819" y="5227839"/>
              <a:chExt cx="3647520" cy="1111185"/>
            </a:xfrm>
          </p:grpSpPr>
          <p:sp>
            <p:nvSpPr>
              <p:cNvPr id="102" name="Rounded Rectangle 23">
                <a:extLst>
                  <a:ext uri="{FF2B5EF4-FFF2-40B4-BE49-F238E27FC236}">
                    <a16:creationId xmlns:a16="http://schemas.microsoft.com/office/drawing/2014/main" id="{75F80C71-F65D-42D8-BEEC-35216C7B57F2}"/>
                  </a:ext>
                </a:extLst>
              </p:cNvPr>
              <p:cNvSpPr/>
              <p:nvPr/>
            </p:nvSpPr>
            <p:spPr>
              <a:xfrm>
                <a:off x="8560819" y="5227839"/>
                <a:ext cx="3647520" cy="1111185"/>
              </a:xfrm>
              <a:prstGeom prst="round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latin typeface="Gill Sans MT" panose="020B0502020104020203"/>
                </a:endParaRPr>
              </a:p>
            </p:txBody>
          </p:sp>
          <p:sp>
            <p:nvSpPr>
              <p:cNvPr id="103" name="TextBox 102">
                <a:extLst>
                  <a:ext uri="{FF2B5EF4-FFF2-40B4-BE49-F238E27FC236}">
                    <a16:creationId xmlns:a16="http://schemas.microsoft.com/office/drawing/2014/main" id="{3C532D1F-A8F3-4822-AA2E-16836B56F8DC}"/>
                  </a:ext>
                </a:extLst>
              </p:cNvPr>
              <p:cNvSpPr txBox="1"/>
              <p:nvPr/>
            </p:nvSpPr>
            <p:spPr>
              <a:xfrm>
                <a:off x="9457415" y="5280270"/>
                <a:ext cx="2673635" cy="966198"/>
              </a:xfrm>
              <a:prstGeom prst="rect">
                <a:avLst/>
              </a:prstGeom>
              <a:noFill/>
            </p:spPr>
            <p:txBody>
              <a:bodyPr wrap="square" lIns="0" tIns="0" rIns="0" bIns="0" rtlCol="0" anchor="t">
                <a:spAutoFit/>
              </a:bodyPr>
              <a:lstStyle/>
              <a:p>
                <a:pPr defTabSz="457063"/>
                <a:r>
                  <a:rPr lang="en-US" sz="1600">
                    <a:solidFill>
                      <a:schemeClr val="bg1"/>
                    </a:solidFill>
                    <a:latin typeface="Gill Sans MT" panose="020B0502020104020203"/>
                  </a:rPr>
                  <a:t>For technical support, contact </a:t>
                </a:r>
              </a:p>
              <a:p>
                <a:pPr defTabSz="457063"/>
                <a:r>
                  <a:rPr lang="en-US" sz="1600">
                    <a:solidFill>
                      <a:schemeClr val="bg1"/>
                    </a:solidFill>
                    <a:latin typeface="Gill Sans MT" panose="020B0502020104020203"/>
                  </a:rPr>
                  <a:t>Alexandria </a:t>
                </a:r>
                <a:r>
                  <a:rPr lang="en-US" sz="1600" err="1">
                    <a:solidFill>
                      <a:schemeClr val="bg1"/>
                    </a:solidFill>
                    <a:latin typeface="Gill Sans MT" panose="020B0502020104020203"/>
                  </a:rPr>
                  <a:t>Papadimoulis</a:t>
                </a:r>
                <a:r>
                  <a:rPr lang="en-US" sz="1600">
                    <a:solidFill>
                      <a:schemeClr val="bg1"/>
                    </a:solidFill>
                    <a:latin typeface="Gill Sans MT" panose="020B0502020104020203"/>
                  </a:rPr>
                  <a:t> at</a:t>
                </a:r>
              </a:p>
              <a:p>
                <a:pPr defTabSz="457063"/>
                <a:r>
                  <a:rPr lang="en-US" sz="1400">
                    <a:solidFill>
                      <a:schemeClr val="bg1"/>
                    </a:solidFill>
                    <a:latin typeface="Gill Sans MT" panose="020B0502020104020203"/>
                  </a:rPr>
                  <a:t>Alexandria.Papadimoulis@mass.gov</a:t>
                </a:r>
              </a:p>
              <a:p>
                <a:pPr defTabSz="457063"/>
                <a:r>
                  <a:rPr lang="en-US" sz="1600">
                    <a:solidFill>
                      <a:schemeClr val="bg1"/>
                    </a:solidFill>
                    <a:latin typeface="Gill Sans MT" panose="020B0502020104020203"/>
                  </a:rPr>
                  <a:t>or 781-657-3644. </a:t>
                </a:r>
              </a:p>
            </p:txBody>
          </p:sp>
          <p:pic>
            <p:nvPicPr>
              <p:cNvPr id="104" name="Graphic 103" descr="Gears">
                <a:extLst>
                  <a:ext uri="{FF2B5EF4-FFF2-40B4-BE49-F238E27FC236}">
                    <a16:creationId xmlns:a16="http://schemas.microsoft.com/office/drawing/2014/main" id="{2E941443-27A6-4936-95A5-1A4D3B266F3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5784" t="8195" r="15038" b="8913"/>
              <a:stretch/>
            </p:blipFill>
            <p:spPr>
              <a:xfrm>
                <a:off x="8651325" y="5346469"/>
                <a:ext cx="686827" cy="766274"/>
              </a:xfrm>
              <a:prstGeom prst="rect">
                <a:avLst/>
              </a:prstGeom>
            </p:spPr>
          </p:pic>
        </p:grpSp>
        <p:grpSp>
          <p:nvGrpSpPr>
            <p:cNvPr id="61" name="Group 60">
              <a:extLst>
                <a:ext uri="{FF2B5EF4-FFF2-40B4-BE49-F238E27FC236}">
                  <a16:creationId xmlns:a16="http://schemas.microsoft.com/office/drawing/2014/main" id="{0F3C7240-CD81-4424-AA85-1BAE31AF952F}"/>
                </a:ext>
              </a:extLst>
            </p:cNvPr>
            <p:cNvGrpSpPr/>
            <p:nvPr/>
          </p:nvGrpSpPr>
          <p:grpSpPr>
            <a:xfrm>
              <a:off x="91067" y="5592096"/>
              <a:ext cx="2908508" cy="1097789"/>
              <a:chOff x="5029201" y="2218530"/>
              <a:chExt cx="2524256" cy="926496"/>
            </a:xfrm>
          </p:grpSpPr>
          <p:sp>
            <p:nvSpPr>
              <p:cNvPr id="99" name="Rounded Rectangle 178">
                <a:extLst>
                  <a:ext uri="{FF2B5EF4-FFF2-40B4-BE49-F238E27FC236}">
                    <a16:creationId xmlns:a16="http://schemas.microsoft.com/office/drawing/2014/main" id="{386E1C4C-782F-4CC6-9BF0-0B01B5C98725}"/>
                  </a:ext>
                </a:extLst>
              </p:cNvPr>
              <p:cNvSpPr/>
              <p:nvPr/>
            </p:nvSpPr>
            <p:spPr>
              <a:xfrm>
                <a:off x="5029201" y="2218530"/>
                <a:ext cx="2524256" cy="926496"/>
              </a:xfrm>
              <a:prstGeom prst="roundRect">
                <a:avLst/>
              </a:prstGeom>
              <a:solidFill>
                <a:srgbClr val="6C84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100" name="Picture 14" descr="Related image">
                <a:extLst>
                  <a:ext uri="{FF2B5EF4-FFF2-40B4-BE49-F238E27FC236}">
                    <a16:creationId xmlns:a16="http://schemas.microsoft.com/office/drawing/2014/main" id="{A33FAA65-83FD-4897-9943-7E78F607060F}"/>
                  </a:ext>
                </a:extLst>
              </p:cNvPr>
              <p:cNvPicPr>
                <a:picLocks noChangeAspect="1" noChangeArrowheads="1"/>
              </p:cNvPicPr>
              <p:nvPr/>
            </p:nvPicPr>
            <p:blipFill rotWithShape="1">
              <a:blip r:embed="rId4" cstate="print">
                <a:duotone>
                  <a:prstClr val="black"/>
                  <a:schemeClr val="bg1">
                    <a:tint val="45000"/>
                    <a:satMod val="400000"/>
                  </a:schemeClr>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l="5511" r="4900"/>
              <a:stretch/>
            </p:blipFill>
            <p:spPr bwMode="auto">
              <a:xfrm>
                <a:off x="5156927" y="2319306"/>
                <a:ext cx="635813" cy="709706"/>
              </a:xfrm>
              <a:prstGeom prst="rect">
                <a:avLst/>
              </a:prstGeom>
              <a:noFill/>
              <a:extLst>
                <a:ext uri="{909E8E84-426E-40DD-AFC4-6F175D3DCCD1}">
                  <a14:hiddenFill xmlns:a14="http://schemas.microsoft.com/office/drawing/2010/main">
                    <a:solidFill>
                      <a:srgbClr val="FFFFFF"/>
                    </a:solidFill>
                  </a14:hiddenFill>
                </a:ext>
              </a:extLst>
            </p:spPr>
          </p:pic>
          <p:sp>
            <p:nvSpPr>
              <p:cNvPr id="101" name="TextBox 100">
                <a:extLst>
                  <a:ext uri="{FF2B5EF4-FFF2-40B4-BE49-F238E27FC236}">
                    <a16:creationId xmlns:a16="http://schemas.microsoft.com/office/drawing/2014/main" id="{44430764-5DEB-4847-8E36-B2520EA822EC}"/>
                  </a:ext>
                </a:extLst>
              </p:cNvPr>
              <p:cNvSpPr txBox="1"/>
              <p:nvPr/>
            </p:nvSpPr>
            <p:spPr>
              <a:xfrm>
                <a:off x="5959754" y="2274226"/>
                <a:ext cx="1544026" cy="831209"/>
              </a:xfrm>
              <a:prstGeom prst="rect">
                <a:avLst/>
              </a:prstGeom>
              <a:noFill/>
            </p:spPr>
            <p:txBody>
              <a:bodyPr wrap="square" lIns="0" tIns="0" rIns="0" bIns="0" rtlCol="0">
                <a:spAutoFit/>
              </a:bodyPr>
              <a:lstStyle/>
              <a:p>
                <a:r>
                  <a:rPr lang="en-US" sz="1600">
                    <a:solidFill>
                      <a:schemeClr val="bg1"/>
                    </a:solidFill>
                  </a:rPr>
                  <a:t>Please </a:t>
                </a:r>
              </a:p>
              <a:p>
                <a:r>
                  <a:rPr lang="en-US" sz="1600" b="1">
                    <a:solidFill>
                      <a:schemeClr val="bg1"/>
                    </a:solidFill>
                  </a:rPr>
                  <a:t>mute your </a:t>
                </a:r>
              </a:p>
              <a:p>
                <a:r>
                  <a:rPr lang="en-US" sz="1600" b="1">
                    <a:solidFill>
                      <a:schemeClr val="bg1"/>
                    </a:solidFill>
                  </a:rPr>
                  <a:t>microphone </a:t>
                </a:r>
              </a:p>
              <a:p>
                <a:r>
                  <a:rPr lang="en-US" sz="1600">
                    <a:solidFill>
                      <a:schemeClr val="bg1"/>
                    </a:solidFill>
                  </a:rPr>
                  <a:t>when not speaking</a:t>
                </a:r>
                <a:r>
                  <a:rPr lang="en-US" sz="1600" b="1">
                    <a:solidFill>
                      <a:schemeClr val="bg1"/>
                    </a:solidFill>
                  </a:rPr>
                  <a:t>.</a:t>
                </a:r>
              </a:p>
            </p:txBody>
          </p:sp>
        </p:grpSp>
        <p:grpSp>
          <p:nvGrpSpPr>
            <p:cNvPr id="64" name="Group 63">
              <a:extLst>
                <a:ext uri="{FF2B5EF4-FFF2-40B4-BE49-F238E27FC236}">
                  <a16:creationId xmlns:a16="http://schemas.microsoft.com/office/drawing/2014/main" id="{7F00B094-A172-4F75-945D-EAFEADAED180}"/>
                </a:ext>
              </a:extLst>
            </p:cNvPr>
            <p:cNvGrpSpPr/>
            <p:nvPr/>
          </p:nvGrpSpPr>
          <p:grpSpPr>
            <a:xfrm>
              <a:off x="3076669" y="5592096"/>
              <a:ext cx="2783910" cy="1097789"/>
              <a:chOff x="7883943" y="2404944"/>
              <a:chExt cx="2784635" cy="1098075"/>
            </a:xfrm>
          </p:grpSpPr>
          <p:sp>
            <p:nvSpPr>
              <p:cNvPr id="94" name="Rounded Rectangle 182">
                <a:extLst>
                  <a:ext uri="{FF2B5EF4-FFF2-40B4-BE49-F238E27FC236}">
                    <a16:creationId xmlns:a16="http://schemas.microsoft.com/office/drawing/2014/main" id="{7CDACF75-D1CB-4E27-8303-7F92B11D2924}"/>
                  </a:ext>
                </a:extLst>
              </p:cNvPr>
              <p:cNvSpPr/>
              <p:nvPr/>
            </p:nvSpPr>
            <p:spPr>
              <a:xfrm>
                <a:off x="7883943" y="2404944"/>
                <a:ext cx="2784635" cy="1098075"/>
              </a:xfrm>
              <a:prstGeom prst="round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95" name="TextBox 94">
                <a:extLst>
                  <a:ext uri="{FF2B5EF4-FFF2-40B4-BE49-F238E27FC236}">
                    <a16:creationId xmlns:a16="http://schemas.microsoft.com/office/drawing/2014/main" id="{353D0763-5F2D-42EA-BE8A-519E5F25FA29}"/>
                  </a:ext>
                </a:extLst>
              </p:cNvPr>
              <p:cNvSpPr txBox="1"/>
              <p:nvPr/>
            </p:nvSpPr>
            <p:spPr>
              <a:xfrm>
                <a:off x="8962283" y="2444434"/>
                <a:ext cx="1682831" cy="985142"/>
              </a:xfrm>
              <a:prstGeom prst="rect">
                <a:avLst/>
              </a:prstGeom>
              <a:noFill/>
            </p:spPr>
            <p:txBody>
              <a:bodyPr wrap="square" lIns="0" tIns="0" rIns="0" bIns="0" rtlCol="0">
                <a:spAutoFit/>
              </a:bodyPr>
              <a:lstStyle/>
              <a:p>
                <a:r>
                  <a:rPr lang="en-US" sz="1600">
                    <a:solidFill>
                      <a:schemeClr val="bg1"/>
                    </a:solidFill>
                  </a:rPr>
                  <a:t>Please use the </a:t>
                </a:r>
              </a:p>
              <a:p>
                <a:r>
                  <a:rPr lang="en-US" sz="1600" b="1">
                    <a:solidFill>
                      <a:schemeClr val="bg1"/>
                    </a:solidFill>
                  </a:rPr>
                  <a:t>chat window </a:t>
                </a:r>
              </a:p>
              <a:p>
                <a:r>
                  <a:rPr lang="en-US" sz="1600">
                    <a:solidFill>
                      <a:schemeClr val="bg1"/>
                    </a:solidFill>
                  </a:rPr>
                  <a:t>for questions </a:t>
                </a:r>
              </a:p>
              <a:p>
                <a:r>
                  <a:rPr lang="en-US" sz="1600">
                    <a:solidFill>
                      <a:schemeClr val="bg1"/>
                    </a:solidFill>
                  </a:rPr>
                  <a:t>or comments.</a:t>
                </a:r>
              </a:p>
            </p:txBody>
          </p:sp>
          <p:grpSp>
            <p:nvGrpSpPr>
              <p:cNvPr id="96" name="Group 95">
                <a:extLst>
                  <a:ext uri="{FF2B5EF4-FFF2-40B4-BE49-F238E27FC236}">
                    <a16:creationId xmlns:a16="http://schemas.microsoft.com/office/drawing/2014/main" id="{B55B04E2-2FBF-4A6D-A4B4-A427088ADA51}"/>
                  </a:ext>
                </a:extLst>
              </p:cNvPr>
              <p:cNvGrpSpPr/>
              <p:nvPr/>
            </p:nvGrpSpPr>
            <p:grpSpPr>
              <a:xfrm>
                <a:off x="8042910" y="2553359"/>
                <a:ext cx="731520" cy="680820"/>
                <a:chOff x="8042910" y="2553359"/>
                <a:chExt cx="731520" cy="680820"/>
              </a:xfrm>
            </p:grpSpPr>
            <p:sp>
              <p:nvSpPr>
                <p:cNvPr id="97" name="Rounded Rectangular Callout 185">
                  <a:extLst>
                    <a:ext uri="{FF2B5EF4-FFF2-40B4-BE49-F238E27FC236}">
                      <a16:creationId xmlns:a16="http://schemas.microsoft.com/office/drawing/2014/main" id="{D122F667-BDB4-492B-A17C-334F7D88BF31}"/>
                    </a:ext>
                  </a:extLst>
                </p:cNvPr>
                <p:cNvSpPr/>
                <p:nvPr/>
              </p:nvSpPr>
              <p:spPr>
                <a:xfrm>
                  <a:off x="8042910" y="2553359"/>
                  <a:ext cx="731520" cy="680820"/>
                </a:xfrm>
                <a:prstGeom prst="wedgeRoundRectCallout">
                  <a:avLst>
                    <a:gd name="adj1" fmla="val -33225"/>
                    <a:gd name="adj2" fmla="val 75406"/>
                    <a:gd name="adj3" fmla="val 16667"/>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399"/>
                </a:p>
              </p:txBody>
            </p:sp>
            <p:sp>
              <p:nvSpPr>
                <p:cNvPr id="98" name="Action Button: Help 22">
                  <a:hlinkClick r:id="" action="ppaction://noaction" highlightClick="1"/>
                  <a:extLst>
                    <a:ext uri="{FF2B5EF4-FFF2-40B4-BE49-F238E27FC236}">
                      <a16:creationId xmlns:a16="http://schemas.microsoft.com/office/drawing/2014/main" id="{526D3171-DE47-4B7A-B340-4408EB34A594}"/>
                    </a:ext>
                  </a:extLst>
                </p:cNvPr>
                <p:cNvSpPr/>
                <p:nvPr/>
              </p:nvSpPr>
              <p:spPr>
                <a:xfrm>
                  <a:off x="8241996" y="2638494"/>
                  <a:ext cx="322808" cy="520245"/>
                </a:xfrm>
                <a:custGeom>
                  <a:avLst/>
                  <a:gdLst>
                    <a:gd name="connsiteX0" fmla="*/ 0 w 636468"/>
                    <a:gd name="connsiteY0" fmla="*/ 0 h 666295"/>
                    <a:gd name="connsiteX1" fmla="*/ 636468 w 636468"/>
                    <a:gd name="connsiteY1" fmla="*/ 0 h 666295"/>
                    <a:gd name="connsiteX2" fmla="*/ 636468 w 636468"/>
                    <a:gd name="connsiteY2" fmla="*/ 666295 h 666295"/>
                    <a:gd name="connsiteX3" fmla="*/ 0 w 636468"/>
                    <a:gd name="connsiteY3" fmla="*/ 666295 h 666295"/>
                    <a:gd name="connsiteX4" fmla="*/ 0 w 636468"/>
                    <a:gd name="connsiteY4" fmla="*/ 0 h 666295"/>
                    <a:gd name="connsiteX5" fmla="*/ 181848 w 636468"/>
                    <a:gd name="connsiteY5" fmla="*/ 230858 h 666295"/>
                    <a:gd name="connsiteX6" fmla="*/ 318234 w 636468"/>
                    <a:gd name="connsiteY6" fmla="*/ 94472 h 666295"/>
                    <a:gd name="connsiteX7" fmla="*/ 454620 w 636468"/>
                    <a:gd name="connsiteY7" fmla="*/ 230858 h 666295"/>
                    <a:gd name="connsiteX8" fmla="*/ 386427 w 636468"/>
                    <a:gd name="connsiteY8" fmla="*/ 333148 h 666295"/>
                    <a:gd name="connsiteX9" fmla="*/ 352330 w 636468"/>
                    <a:gd name="connsiteY9" fmla="*/ 384293 h 666295"/>
                    <a:gd name="connsiteX10" fmla="*/ 352331 w 636468"/>
                    <a:gd name="connsiteY10" fmla="*/ 452485 h 666295"/>
                    <a:gd name="connsiteX11" fmla="*/ 284138 w 636468"/>
                    <a:gd name="connsiteY11" fmla="*/ 452485 h 666295"/>
                    <a:gd name="connsiteX12" fmla="*/ 284138 w 636468"/>
                    <a:gd name="connsiteY12" fmla="*/ 384292 h 666295"/>
                    <a:gd name="connsiteX13" fmla="*/ 352331 w 636468"/>
                    <a:gd name="connsiteY13" fmla="*/ 282002 h 666295"/>
                    <a:gd name="connsiteX14" fmla="*/ 386428 w 636468"/>
                    <a:gd name="connsiteY14" fmla="*/ 230857 h 666295"/>
                    <a:gd name="connsiteX15" fmla="*/ 318235 w 636468"/>
                    <a:gd name="connsiteY15" fmla="*/ 162664 h 666295"/>
                    <a:gd name="connsiteX16" fmla="*/ 250042 w 636468"/>
                    <a:gd name="connsiteY16" fmla="*/ 230857 h 666295"/>
                    <a:gd name="connsiteX17" fmla="*/ 181848 w 636468"/>
                    <a:gd name="connsiteY17" fmla="*/ 230858 h 666295"/>
                    <a:gd name="connsiteX18" fmla="*/ 318234 w 636468"/>
                    <a:gd name="connsiteY18" fmla="*/ 469534 h 666295"/>
                    <a:gd name="connsiteX19" fmla="*/ 369379 w 636468"/>
                    <a:gd name="connsiteY19" fmla="*/ 520679 h 666295"/>
                    <a:gd name="connsiteX20" fmla="*/ 318234 w 636468"/>
                    <a:gd name="connsiteY20" fmla="*/ 571824 h 666295"/>
                    <a:gd name="connsiteX21" fmla="*/ 267089 w 636468"/>
                    <a:gd name="connsiteY21" fmla="*/ 520679 h 666295"/>
                    <a:gd name="connsiteX22" fmla="*/ 318234 w 636468"/>
                    <a:gd name="connsiteY22" fmla="*/ 469534 h 666295"/>
                    <a:gd name="connsiteX0" fmla="*/ 181848 w 636468"/>
                    <a:gd name="connsiteY0" fmla="*/ 230858 h 666295"/>
                    <a:gd name="connsiteX1" fmla="*/ 318234 w 636468"/>
                    <a:gd name="connsiteY1" fmla="*/ 94472 h 666295"/>
                    <a:gd name="connsiteX2" fmla="*/ 454620 w 636468"/>
                    <a:gd name="connsiteY2" fmla="*/ 230858 h 666295"/>
                    <a:gd name="connsiteX3" fmla="*/ 386427 w 636468"/>
                    <a:gd name="connsiteY3" fmla="*/ 333148 h 666295"/>
                    <a:gd name="connsiteX4" fmla="*/ 352330 w 636468"/>
                    <a:gd name="connsiteY4" fmla="*/ 384293 h 666295"/>
                    <a:gd name="connsiteX5" fmla="*/ 352331 w 636468"/>
                    <a:gd name="connsiteY5" fmla="*/ 452485 h 666295"/>
                    <a:gd name="connsiteX6" fmla="*/ 284138 w 636468"/>
                    <a:gd name="connsiteY6" fmla="*/ 452485 h 666295"/>
                    <a:gd name="connsiteX7" fmla="*/ 284138 w 636468"/>
                    <a:gd name="connsiteY7" fmla="*/ 384292 h 666295"/>
                    <a:gd name="connsiteX8" fmla="*/ 352331 w 636468"/>
                    <a:gd name="connsiteY8" fmla="*/ 282002 h 666295"/>
                    <a:gd name="connsiteX9" fmla="*/ 386428 w 636468"/>
                    <a:gd name="connsiteY9" fmla="*/ 230857 h 666295"/>
                    <a:gd name="connsiteX10" fmla="*/ 318235 w 636468"/>
                    <a:gd name="connsiteY10" fmla="*/ 162664 h 666295"/>
                    <a:gd name="connsiteX11" fmla="*/ 250042 w 636468"/>
                    <a:gd name="connsiteY11" fmla="*/ 230857 h 666295"/>
                    <a:gd name="connsiteX12" fmla="*/ 181848 w 636468"/>
                    <a:gd name="connsiteY12" fmla="*/ 230858 h 666295"/>
                    <a:gd name="connsiteX13" fmla="*/ 318234 w 636468"/>
                    <a:gd name="connsiteY13" fmla="*/ 469534 h 666295"/>
                    <a:gd name="connsiteX14" fmla="*/ 369379 w 636468"/>
                    <a:gd name="connsiteY14" fmla="*/ 520679 h 666295"/>
                    <a:gd name="connsiteX15" fmla="*/ 318234 w 636468"/>
                    <a:gd name="connsiteY15" fmla="*/ 571824 h 666295"/>
                    <a:gd name="connsiteX16" fmla="*/ 267089 w 636468"/>
                    <a:gd name="connsiteY16" fmla="*/ 520679 h 666295"/>
                    <a:gd name="connsiteX17" fmla="*/ 318234 w 636468"/>
                    <a:gd name="connsiteY17" fmla="*/ 469534 h 666295"/>
                    <a:gd name="connsiteX0" fmla="*/ 181848 w 636468"/>
                    <a:gd name="connsiteY0" fmla="*/ 230858 h 666295"/>
                    <a:gd name="connsiteX1" fmla="*/ 318234 w 636468"/>
                    <a:gd name="connsiteY1" fmla="*/ 94472 h 666295"/>
                    <a:gd name="connsiteX2" fmla="*/ 454620 w 636468"/>
                    <a:gd name="connsiteY2" fmla="*/ 230858 h 666295"/>
                    <a:gd name="connsiteX3" fmla="*/ 386427 w 636468"/>
                    <a:gd name="connsiteY3" fmla="*/ 333148 h 666295"/>
                    <a:gd name="connsiteX4" fmla="*/ 352330 w 636468"/>
                    <a:gd name="connsiteY4" fmla="*/ 384293 h 666295"/>
                    <a:gd name="connsiteX5" fmla="*/ 352331 w 636468"/>
                    <a:gd name="connsiteY5" fmla="*/ 452485 h 666295"/>
                    <a:gd name="connsiteX6" fmla="*/ 284138 w 636468"/>
                    <a:gd name="connsiteY6" fmla="*/ 452485 h 666295"/>
                    <a:gd name="connsiteX7" fmla="*/ 284138 w 636468"/>
                    <a:gd name="connsiteY7" fmla="*/ 384292 h 666295"/>
                    <a:gd name="connsiteX8" fmla="*/ 352331 w 636468"/>
                    <a:gd name="connsiteY8" fmla="*/ 282002 h 666295"/>
                    <a:gd name="connsiteX9" fmla="*/ 386428 w 636468"/>
                    <a:gd name="connsiteY9" fmla="*/ 230857 h 666295"/>
                    <a:gd name="connsiteX10" fmla="*/ 318235 w 636468"/>
                    <a:gd name="connsiteY10" fmla="*/ 162664 h 666295"/>
                    <a:gd name="connsiteX11" fmla="*/ 250042 w 636468"/>
                    <a:gd name="connsiteY11" fmla="*/ 230857 h 666295"/>
                    <a:gd name="connsiteX12" fmla="*/ 181848 w 636468"/>
                    <a:gd name="connsiteY12" fmla="*/ 230858 h 666295"/>
                    <a:gd name="connsiteX13" fmla="*/ 318234 w 636468"/>
                    <a:gd name="connsiteY13" fmla="*/ 469534 h 666295"/>
                    <a:gd name="connsiteX14" fmla="*/ 369379 w 636468"/>
                    <a:gd name="connsiteY14" fmla="*/ 520679 h 666295"/>
                    <a:gd name="connsiteX15" fmla="*/ 318234 w 636468"/>
                    <a:gd name="connsiteY15" fmla="*/ 571824 h 666295"/>
                    <a:gd name="connsiteX16" fmla="*/ 267089 w 636468"/>
                    <a:gd name="connsiteY16" fmla="*/ 520679 h 666295"/>
                    <a:gd name="connsiteX17" fmla="*/ 318234 w 636468"/>
                    <a:gd name="connsiteY17" fmla="*/ 469534 h 666295"/>
                    <a:gd name="connsiteX0" fmla="*/ 0 w 636468"/>
                    <a:gd name="connsiteY0" fmla="*/ 0 h 666295"/>
                    <a:gd name="connsiteX1" fmla="*/ 636468 w 636468"/>
                    <a:gd name="connsiteY1" fmla="*/ 0 h 666295"/>
                    <a:gd name="connsiteX2" fmla="*/ 636468 w 636468"/>
                    <a:gd name="connsiteY2" fmla="*/ 666295 h 666295"/>
                    <a:gd name="connsiteX3" fmla="*/ 0 w 636468"/>
                    <a:gd name="connsiteY3" fmla="*/ 666295 h 666295"/>
                    <a:gd name="connsiteX4" fmla="*/ 0 w 636468"/>
                    <a:gd name="connsiteY4" fmla="*/ 0 h 666295"/>
                    <a:gd name="connsiteX0" fmla="*/ 0 w 636468"/>
                    <a:gd name="connsiteY0" fmla="*/ 0 h 666295"/>
                    <a:gd name="connsiteX1" fmla="*/ 636468 w 636468"/>
                    <a:gd name="connsiteY1" fmla="*/ 0 h 666295"/>
                    <a:gd name="connsiteX2" fmla="*/ 636468 w 636468"/>
                    <a:gd name="connsiteY2" fmla="*/ 666295 h 666295"/>
                    <a:gd name="connsiteX3" fmla="*/ 0 w 636468"/>
                    <a:gd name="connsiteY3" fmla="*/ 666295 h 666295"/>
                    <a:gd name="connsiteX4" fmla="*/ 0 w 636468"/>
                    <a:gd name="connsiteY4" fmla="*/ 0 h 666295"/>
                    <a:gd name="connsiteX5" fmla="*/ 181848 w 636468"/>
                    <a:gd name="connsiteY5" fmla="*/ 230858 h 666295"/>
                    <a:gd name="connsiteX6" fmla="*/ 318234 w 636468"/>
                    <a:gd name="connsiteY6" fmla="*/ 94472 h 666295"/>
                    <a:gd name="connsiteX7" fmla="*/ 454620 w 636468"/>
                    <a:gd name="connsiteY7" fmla="*/ 230858 h 666295"/>
                    <a:gd name="connsiteX8" fmla="*/ 386427 w 636468"/>
                    <a:gd name="connsiteY8" fmla="*/ 333148 h 666295"/>
                    <a:gd name="connsiteX9" fmla="*/ 352330 w 636468"/>
                    <a:gd name="connsiteY9" fmla="*/ 384293 h 666295"/>
                    <a:gd name="connsiteX10" fmla="*/ 352331 w 636468"/>
                    <a:gd name="connsiteY10" fmla="*/ 452485 h 666295"/>
                    <a:gd name="connsiteX11" fmla="*/ 284138 w 636468"/>
                    <a:gd name="connsiteY11" fmla="*/ 452485 h 666295"/>
                    <a:gd name="connsiteX12" fmla="*/ 284138 w 636468"/>
                    <a:gd name="connsiteY12" fmla="*/ 384292 h 666295"/>
                    <a:gd name="connsiteX13" fmla="*/ 352331 w 636468"/>
                    <a:gd name="connsiteY13" fmla="*/ 282002 h 666295"/>
                    <a:gd name="connsiteX14" fmla="*/ 386428 w 636468"/>
                    <a:gd name="connsiteY14" fmla="*/ 230857 h 666295"/>
                    <a:gd name="connsiteX15" fmla="*/ 318235 w 636468"/>
                    <a:gd name="connsiteY15" fmla="*/ 162664 h 666295"/>
                    <a:gd name="connsiteX16" fmla="*/ 250042 w 636468"/>
                    <a:gd name="connsiteY16" fmla="*/ 230857 h 666295"/>
                    <a:gd name="connsiteX17" fmla="*/ 181848 w 636468"/>
                    <a:gd name="connsiteY17" fmla="*/ 230858 h 666295"/>
                    <a:gd name="connsiteX18" fmla="*/ 318234 w 636468"/>
                    <a:gd name="connsiteY18" fmla="*/ 469534 h 666295"/>
                    <a:gd name="connsiteX19" fmla="*/ 369379 w 636468"/>
                    <a:gd name="connsiteY19" fmla="*/ 520679 h 666295"/>
                    <a:gd name="connsiteX20" fmla="*/ 318234 w 636468"/>
                    <a:gd name="connsiteY20" fmla="*/ 571824 h 666295"/>
                    <a:gd name="connsiteX21" fmla="*/ 267089 w 636468"/>
                    <a:gd name="connsiteY21" fmla="*/ 520679 h 666295"/>
                    <a:gd name="connsiteX22" fmla="*/ 318234 w 636468"/>
                    <a:gd name="connsiteY22" fmla="*/ 469534 h 666295"/>
                    <a:gd name="connsiteX0" fmla="*/ 181848 w 636468"/>
                    <a:gd name="connsiteY0" fmla="*/ 230858 h 666295"/>
                    <a:gd name="connsiteX1" fmla="*/ 318234 w 636468"/>
                    <a:gd name="connsiteY1" fmla="*/ 94472 h 666295"/>
                    <a:gd name="connsiteX2" fmla="*/ 454620 w 636468"/>
                    <a:gd name="connsiteY2" fmla="*/ 230858 h 666295"/>
                    <a:gd name="connsiteX3" fmla="*/ 386427 w 636468"/>
                    <a:gd name="connsiteY3" fmla="*/ 333148 h 666295"/>
                    <a:gd name="connsiteX4" fmla="*/ 352330 w 636468"/>
                    <a:gd name="connsiteY4" fmla="*/ 384293 h 666295"/>
                    <a:gd name="connsiteX5" fmla="*/ 352331 w 636468"/>
                    <a:gd name="connsiteY5" fmla="*/ 452485 h 666295"/>
                    <a:gd name="connsiteX6" fmla="*/ 284138 w 636468"/>
                    <a:gd name="connsiteY6" fmla="*/ 452485 h 666295"/>
                    <a:gd name="connsiteX7" fmla="*/ 284138 w 636468"/>
                    <a:gd name="connsiteY7" fmla="*/ 384292 h 666295"/>
                    <a:gd name="connsiteX8" fmla="*/ 352331 w 636468"/>
                    <a:gd name="connsiteY8" fmla="*/ 282002 h 666295"/>
                    <a:gd name="connsiteX9" fmla="*/ 386428 w 636468"/>
                    <a:gd name="connsiteY9" fmla="*/ 230857 h 666295"/>
                    <a:gd name="connsiteX10" fmla="*/ 318235 w 636468"/>
                    <a:gd name="connsiteY10" fmla="*/ 162664 h 666295"/>
                    <a:gd name="connsiteX11" fmla="*/ 250042 w 636468"/>
                    <a:gd name="connsiteY11" fmla="*/ 230857 h 666295"/>
                    <a:gd name="connsiteX12" fmla="*/ 181848 w 636468"/>
                    <a:gd name="connsiteY12" fmla="*/ 230858 h 666295"/>
                    <a:gd name="connsiteX13" fmla="*/ 318234 w 636468"/>
                    <a:gd name="connsiteY13" fmla="*/ 469534 h 666295"/>
                    <a:gd name="connsiteX14" fmla="*/ 369379 w 636468"/>
                    <a:gd name="connsiteY14" fmla="*/ 520679 h 666295"/>
                    <a:gd name="connsiteX15" fmla="*/ 318234 w 636468"/>
                    <a:gd name="connsiteY15" fmla="*/ 571824 h 666295"/>
                    <a:gd name="connsiteX16" fmla="*/ 267089 w 636468"/>
                    <a:gd name="connsiteY16" fmla="*/ 520679 h 666295"/>
                    <a:gd name="connsiteX17" fmla="*/ 318234 w 636468"/>
                    <a:gd name="connsiteY17" fmla="*/ 469534 h 666295"/>
                    <a:gd name="connsiteX0" fmla="*/ 181848 w 636468"/>
                    <a:gd name="connsiteY0" fmla="*/ 230858 h 666295"/>
                    <a:gd name="connsiteX1" fmla="*/ 318234 w 636468"/>
                    <a:gd name="connsiteY1" fmla="*/ 94472 h 666295"/>
                    <a:gd name="connsiteX2" fmla="*/ 454620 w 636468"/>
                    <a:gd name="connsiteY2" fmla="*/ 230858 h 666295"/>
                    <a:gd name="connsiteX3" fmla="*/ 386427 w 636468"/>
                    <a:gd name="connsiteY3" fmla="*/ 333148 h 666295"/>
                    <a:gd name="connsiteX4" fmla="*/ 352330 w 636468"/>
                    <a:gd name="connsiteY4" fmla="*/ 384293 h 666295"/>
                    <a:gd name="connsiteX5" fmla="*/ 352331 w 636468"/>
                    <a:gd name="connsiteY5" fmla="*/ 452485 h 666295"/>
                    <a:gd name="connsiteX6" fmla="*/ 284138 w 636468"/>
                    <a:gd name="connsiteY6" fmla="*/ 452485 h 666295"/>
                    <a:gd name="connsiteX7" fmla="*/ 284138 w 636468"/>
                    <a:gd name="connsiteY7" fmla="*/ 384292 h 666295"/>
                    <a:gd name="connsiteX8" fmla="*/ 352331 w 636468"/>
                    <a:gd name="connsiteY8" fmla="*/ 282002 h 666295"/>
                    <a:gd name="connsiteX9" fmla="*/ 386428 w 636468"/>
                    <a:gd name="connsiteY9" fmla="*/ 230857 h 666295"/>
                    <a:gd name="connsiteX10" fmla="*/ 318235 w 636468"/>
                    <a:gd name="connsiteY10" fmla="*/ 162664 h 666295"/>
                    <a:gd name="connsiteX11" fmla="*/ 250042 w 636468"/>
                    <a:gd name="connsiteY11" fmla="*/ 230857 h 666295"/>
                    <a:gd name="connsiteX12" fmla="*/ 181848 w 636468"/>
                    <a:gd name="connsiteY12" fmla="*/ 230858 h 666295"/>
                    <a:gd name="connsiteX13" fmla="*/ 318234 w 636468"/>
                    <a:gd name="connsiteY13" fmla="*/ 469534 h 666295"/>
                    <a:gd name="connsiteX14" fmla="*/ 369379 w 636468"/>
                    <a:gd name="connsiteY14" fmla="*/ 520679 h 666295"/>
                    <a:gd name="connsiteX15" fmla="*/ 318234 w 636468"/>
                    <a:gd name="connsiteY15" fmla="*/ 571824 h 666295"/>
                    <a:gd name="connsiteX16" fmla="*/ 267089 w 636468"/>
                    <a:gd name="connsiteY16" fmla="*/ 520679 h 666295"/>
                    <a:gd name="connsiteX17" fmla="*/ 318234 w 636468"/>
                    <a:gd name="connsiteY17" fmla="*/ 469534 h 666295"/>
                    <a:gd name="connsiteX0" fmla="*/ 0 w 636468"/>
                    <a:gd name="connsiteY0" fmla="*/ 0 h 666295"/>
                    <a:gd name="connsiteX1" fmla="*/ 636468 w 636468"/>
                    <a:gd name="connsiteY1" fmla="*/ 0 h 666295"/>
                    <a:gd name="connsiteX2" fmla="*/ 636468 w 636468"/>
                    <a:gd name="connsiteY2" fmla="*/ 586920 h 666295"/>
                    <a:gd name="connsiteX3" fmla="*/ 0 w 636468"/>
                    <a:gd name="connsiteY3" fmla="*/ 666295 h 666295"/>
                    <a:gd name="connsiteX4" fmla="*/ 0 w 636468"/>
                    <a:gd name="connsiteY4" fmla="*/ 0 h 666295"/>
                    <a:gd name="connsiteX0" fmla="*/ 0 w 636468"/>
                    <a:gd name="connsiteY0" fmla="*/ 0 h 666295"/>
                    <a:gd name="connsiteX1" fmla="*/ 636468 w 636468"/>
                    <a:gd name="connsiteY1" fmla="*/ 0 h 666295"/>
                    <a:gd name="connsiteX2" fmla="*/ 636468 w 636468"/>
                    <a:gd name="connsiteY2" fmla="*/ 666295 h 666295"/>
                    <a:gd name="connsiteX3" fmla="*/ 0 w 636468"/>
                    <a:gd name="connsiteY3" fmla="*/ 666295 h 666295"/>
                    <a:gd name="connsiteX4" fmla="*/ 0 w 636468"/>
                    <a:gd name="connsiteY4" fmla="*/ 0 h 666295"/>
                    <a:gd name="connsiteX5" fmla="*/ 181848 w 636468"/>
                    <a:gd name="connsiteY5" fmla="*/ 230858 h 666295"/>
                    <a:gd name="connsiteX6" fmla="*/ 318234 w 636468"/>
                    <a:gd name="connsiteY6" fmla="*/ 94472 h 666295"/>
                    <a:gd name="connsiteX7" fmla="*/ 454620 w 636468"/>
                    <a:gd name="connsiteY7" fmla="*/ 230858 h 666295"/>
                    <a:gd name="connsiteX8" fmla="*/ 386427 w 636468"/>
                    <a:gd name="connsiteY8" fmla="*/ 333148 h 666295"/>
                    <a:gd name="connsiteX9" fmla="*/ 352330 w 636468"/>
                    <a:gd name="connsiteY9" fmla="*/ 384293 h 666295"/>
                    <a:gd name="connsiteX10" fmla="*/ 352331 w 636468"/>
                    <a:gd name="connsiteY10" fmla="*/ 452485 h 666295"/>
                    <a:gd name="connsiteX11" fmla="*/ 284138 w 636468"/>
                    <a:gd name="connsiteY11" fmla="*/ 452485 h 666295"/>
                    <a:gd name="connsiteX12" fmla="*/ 284138 w 636468"/>
                    <a:gd name="connsiteY12" fmla="*/ 384292 h 666295"/>
                    <a:gd name="connsiteX13" fmla="*/ 352331 w 636468"/>
                    <a:gd name="connsiteY13" fmla="*/ 282002 h 666295"/>
                    <a:gd name="connsiteX14" fmla="*/ 386428 w 636468"/>
                    <a:gd name="connsiteY14" fmla="*/ 230857 h 666295"/>
                    <a:gd name="connsiteX15" fmla="*/ 318235 w 636468"/>
                    <a:gd name="connsiteY15" fmla="*/ 162664 h 666295"/>
                    <a:gd name="connsiteX16" fmla="*/ 250042 w 636468"/>
                    <a:gd name="connsiteY16" fmla="*/ 230857 h 666295"/>
                    <a:gd name="connsiteX17" fmla="*/ 181848 w 636468"/>
                    <a:gd name="connsiteY17" fmla="*/ 230858 h 666295"/>
                    <a:gd name="connsiteX18" fmla="*/ 318234 w 636468"/>
                    <a:gd name="connsiteY18" fmla="*/ 469534 h 666295"/>
                    <a:gd name="connsiteX19" fmla="*/ 369379 w 636468"/>
                    <a:gd name="connsiteY19" fmla="*/ 520679 h 666295"/>
                    <a:gd name="connsiteX20" fmla="*/ 318234 w 636468"/>
                    <a:gd name="connsiteY20" fmla="*/ 571824 h 666295"/>
                    <a:gd name="connsiteX21" fmla="*/ 267089 w 636468"/>
                    <a:gd name="connsiteY21" fmla="*/ 520679 h 666295"/>
                    <a:gd name="connsiteX22" fmla="*/ 318234 w 636468"/>
                    <a:gd name="connsiteY22" fmla="*/ 469534 h 666295"/>
                    <a:gd name="connsiteX0" fmla="*/ 181848 w 636468"/>
                    <a:gd name="connsiteY0" fmla="*/ 230858 h 666295"/>
                    <a:gd name="connsiteX1" fmla="*/ 318234 w 636468"/>
                    <a:gd name="connsiteY1" fmla="*/ 94472 h 666295"/>
                    <a:gd name="connsiteX2" fmla="*/ 454620 w 636468"/>
                    <a:gd name="connsiteY2" fmla="*/ 230858 h 666295"/>
                    <a:gd name="connsiteX3" fmla="*/ 386427 w 636468"/>
                    <a:gd name="connsiteY3" fmla="*/ 333148 h 666295"/>
                    <a:gd name="connsiteX4" fmla="*/ 352330 w 636468"/>
                    <a:gd name="connsiteY4" fmla="*/ 384293 h 666295"/>
                    <a:gd name="connsiteX5" fmla="*/ 352331 w 636468"/>
                    <a:gd name="connsiteY5" fmla="*/ 452485 h 666295"/>
                    <a:gd name="connsiteX6" fmla="*/ 284138 w 636468"/>
                    <a:gd name="connsiteY6" fmla="*/ 452485 h 666295"/>
                    <a:gd name="connsiteX7" fmla="*/ 284138 w 636468"/>
                    <a:gd name="connsiteY7" fmla="*/ 384292 h 666295"/>
                    <a:gd name="connsiteX8" fmla="*/ 352331 w 636468"/>
                    <a:gd name="connsiteY8" fmla="*/ 282002 h 666295"/>
                    <a:gd name="connsiteX9" fmla="*/ 386428 w 636468"/>
                    <a:gd name="connsiteY9" fmla="*/ 230857 h 666295"/>
                    <a:gd name="connsiteX10" fmla="*/ 318235 w 636468"/>
                    <a:gd name="connsiteY10" fmla="*/ 162664 h 666295"/>
                    <a:gd name="connsiteX11" fmla="*/ 250042 w 636468"/>
                    <a:gd name="connsiteY11" fmla="*/ 230857 h 666295"/>
                    <a:gd name="connsiteX12" fmla="*/ 181848 w 636468"/>
                    <a:gd name="connsiteY12" fmla="*/ 230858 h 666295"/>
                    <a:gd name="connsiteX13" fmla="*/ 318234 w 636468"/>
                    <a:gd name="connsiteY13" fmla="*/ 469534 h 666295"/>
                    <a:gd name="connsiteX14" fmla="*/ 369379 w 636468"/>
                    <a:gd name="connsiteY14" fmla="*/ 520679 h 666295"/>
                    <a:gd name="connsiteX15" fmla="*/ 318234 w 636468"/>
                    <a:gd name="connsiteY15" fmla="*/ 571824 h 666295"/>
                    <a:gd name="connsiteX16" fmla="*/ 267089 w 636468"/>
                    <a:gd name="connsiteY16" fmla="*/ 520679 h 666295"/>
                    <a:gd name="connsiteX17" fmla="*/ 318234 w 636468"/>
                    <a:gd name="connsiteY17" fmla="*/ 469534 h 666295"/>
                    <a:gd name="connsiteX0" fmla="*/ 181848 w 636468"/>
                    <a:gd name="connsiteY0" fmla="*/ 230858 h 666295"/>
                    <a:gd name="connsiteX1" fmla="*/ 318234 w 636468"/>
                    <a:gd name="connsiteY1" fmla="*/ 94472 h 666295"/>
                    <a:gd name="connsiteX2" fmla="*/ 454620 w 636468"/>
                    <a:gd name="connsiteY2" fmla="*/ 230858 h 666295"/>
                    <a:gd name="connsiteX3" fmla="*/ 386427 w 636468"/>
                    <a:gd name="connsiteY3" fmla="*/ 333148 h 666295"/>
                    <a:gd name="connsiteX4" fmla="*/ 352330 w 636468"/>
                    <a:gd name="connsiteY4" fmla="*/ 384293 h 666295"/>
                    <a:gd name="connsiteX5" fmla="*/ 352331 w 636468"/>
                    <a:gd name="connsiteY5" fmla="*/ 452485 h 666295"/>
                    <a:gd name="connsiteX6" fmla="*/ 284138 w 636468"/>
                    <a:gd name="connsiteY6" fmla="*/ 452485 h 666295"/>
                    <a:gd name="connsiteX7" fmla="*/ 284138 w 636468"/>
                    <a:gd name="connsiteY7" fmla="*/ 384292 h 666295"/>
                    <a:gd name="connsiteX8" fmla="*/ 352331 w 636468"/>
                    <a:gd name="connsiteY8" fmla="*/ 282002 h 666295"/>
                    <a:gd name="connsiteX9" fmla="*/ 386428 w 636468"/>
                    <a:gd name="connsiteY9" fmla="*/ 230857 h 666295"/>
                    <a:gd name="connsiteX10" fmla="*/ 318235 w 636468"/>
                    <a:gd name="connsiteY10" fmla="*/ 162664 h 666295"/>
                    <a:gd name="connsiteX11" fmla="*/ 250042 w 636468"/>
                    <a:gd name="connsiteY11" fmla="*/ 230857 h 666295"/>
                    <a:gd name="connsiteX12" fmla="*/ 181848 w 636468"/>
                    <a:gd name="connsiteY12" fmla="*/ 230858 h 666295"/>
                    <a:gd name="connsiteX13" fmla="*/ 318234 w 636468"/>
                    <a:gd name="connsiteY13" fmla="*/ 469534 h 666295"/>
                    <a:gd name="connsiteX14" fmla="*/ 369379 w 636468"/>
                    <a:gd name="connsiteY14" fmla="*/ 520679 h 666295"/>
                    <a:gd name="connsiteX15" fmla="*/ 318234 w 636468"/>
                    <a:gd name="connsiteY15" fmla="*/ 571824 h 666295"/>
                    <a:gd name="connsiteX16" fmla="*/ 267089 w 636468"/>
                    <a:gd name="connsiteY16" fmla="*/ 520679 h 666295"/>
                    <a:gd name="connsiteX17" fmla="*/ 318234 w 636468"/>
                    <a:gd name="connsiteY17" fmla="*/ 469534 h 666295"/>
                    <a:gd name="connsiteX0" fmla="*/ 0 w 636468"/>
                    <a:gd name="connsiteY0" fmla="*/ 0 h 666295"/>
                    <a:gd name="connsiteX1" fmla="*/ 633293 w 636468"/>
                    <a:gd name="connsiteY1" fmla="*/ 82550 h 666295"/>
                    <a:gd name="connsiteX2" fmla="*/ 636468 w 636468"/>
                    <a:gd name="connsiteY2" fmla="*/ 586920 h 666295"/>
                    <a:gd name="connsiteX3" fmla="*/ 0 w 636468"/>
                    <a:gd name="connsiteY3" fmla="*/ 666295 h 666295"/>
                    <a:gd name="connsiteX4" fmla="*/ 0 w 636468"/>
                    <a:gd name="connsiteY4" fmla="*/ 0 h 666295"/>
                    <a:gd name="connsiteX0" fmla="*/ 0 w 636468"/>
                    <a:gd name="connsiteY0" fmla="*/ 0 h 666295"/>
                    <a:gd name="connsiteX1" fmla="*/ 636468 w 636468"/>
                    <a:gd name="connsiteY1" fmla="*/ 0 h 666295"/>
                    <a:gd name="connsiteX2" fmla="*/ 636468 w 636468"/>
                    <a:gd name="connsiteY2" fmla="*/ 666295 h 666295"/>
                    <a:gd name="connsiteX3" fmla="*/ 0 w 636468"/>
                    <a:gd name="connsiteY3" fmla="*/ 666295 h 666295"/>
                    <a:gd name="connsiteX4" fmla="*/ 0 w 636468"/>
                    <a:gd name="connsiteY4" fmla="*/ 0 h 666295"/>
                    <a:gd name="connsiteX5" fmla="*/ 181848 w 636468"/>
                    <a:gd name="connsiteY5" fmla="*/ 230858 h 666295"/>
                    <a:gd name="connsiteX6" fmla="*/ 318234 w 636468"/>
                    <a:gd name="connsiteY6" fmla="*/ 94472 h 666295"/>
                    <a:gd name="connsiteX7" fmla="*/ 454620 w 636468"/>
                    <a:gd name="connsiteY7" fmla="*/ 230858 h 666295"/>
                    <a:gd name="connsiteX8" fmla="*/ 386427 w 636468"/>
                    <a:gd name="connsiteY8" fmla="*/ 333148 h 666295"/>
                    <a:gd name="connsiteX9" fmla="*/ 352330 w 636468"/>
                    <a:gd name="connsiteY9" fmla="*/ 384293 h 666295"/>
                    <a:gd name="connsiteX10" fmla="*/ 352331 w 636468"/>
                    <a:gd name="connsiteY10" fmla="*/ 452485 h 666295"/>
                    <a:gd name="connsiteX11" fmla="*/ 284138 w 636468"/>
                    <a:gd name="connsiteY11" fmla="*/ 452485 h 666295"/>
                    <a:gd name="connsiteX12" fmla="*/ 284138 w 636468"/>
                    <a:gd name="connsiteY12" fmla="*/ 384292 h 666295"/>
                    <a:gd name="connsiteX13" fmla="*/ 352331 w 636468"/>
                    <a:gd name="connsiteY13" fmla="*/ 282002 h 666295"/>
                    <a:gd name="connsiteX14" fmla="*/ 386428 w 636468"/>
                    <a:gd name="connsiteY14" fmla="*/ 230857 h 666295"/>
                    <a:gd name="connsiteX15" fmla="*/ 318235 w 636468"/>
                    <a:gd name="connsiteY15" fmla="*/ 162664 h 666295"/>
                    <a:gd name="connsiteX16" fmla="*/ 250042 w 636468"/>
                    <a:gd name="connsiteY16" fmla="*/ 230857 h 666295"/>
                    <a:gd name="connsiteX17" fmla="*/ 181848 w 636468"/>
                    <a:gd name="connsiteY17" fmla="*/ 230858 h 666295"/>
                    <a:gd name="connsiteX18" fmla="*/ 318234 w 636468"/>
                    <a:gd name="connsiteY18" fmla="*/ 469534 h 666295"/>
                    <a:gd name="connsiteX19" fmla="*/ 369379 w 636468"/>
                    <a:gd name="connsiteY19" fmla="*/ 520679 h 666295"/>
                    <a:gd name="connsiteX20" fmla="*/ 318234 w 636468"/>
                    <a:gd name="connsiteY20" fmla="*/ 571824 h 666295"/>
                    <a:gd name="connsiteX21" fmla="*/ 267089 w 636468"/>
                    <a:gd name="connsiteY21" fmla="*/ 520679 h 666295"/>
                    <a:gd name="connsiteX22" fmla="*/ 318234 w 636468"/>
                    <a:gd name="connsiteY22" fmla="*/ 469534 h 666295"/>
                    <a:gd name="connsiteX0" fmla="*/ 181848 w 636468"/>
                    <a:gd name="connsiteY0" fmla="*/ 230858 h 666295"/>
                    <a:gd name="connsiteX1" fmla="*/ 318234 w 636468"/>
                    <a:gd name="connsiteY1" fmla="*/ 94472 h 666295"/>
                    <a:gd name="connsiteX2" fmla="*/ 454620 w 636468"/>
                    <a:gd name="connsiteY2" fmla="*/ 230858 h 666295"/>
                    <a:gd name="connsiteX3" fmla="*/ 386427 w 636468"/>
                    <a:gd name="connsiteY3" fmla="*/ 333148 h 666295"/>
                    <a:gd name="connsiteX4" fmla="*/ 352330 w 636468"/>
                    <a:gd name="connsiteY4" fmla="*/ 384293 h 666295"/>
                    <a:gd name="connsiteX5" fmla="*/ 352331 w 636468"/>
                    <a:gd name="connsiteY5" fmla="*/ 452485 h 666295"/>
                    <a:gd name="connsiteX6" fmla="*/ 284138 w 636468"/>
                    <a:gd name="connsiteY6" fmla="*/ 452485 h 666295"/>
                    <a:gd name="connsiteX7" fmla="*/ 284138 w 636468"/>
                    <a:gd name="connsiteY7" fmla="*/ 384292 h 666295"/>
                    <a:gd name="connsiteX8" fmla="*/ 352331 w 636468"/>
                    <a:gd name="connsiteY8" fmla="*/ 282002 h 666295"/>
                    <a:gd name="connsiteX9" fmla="*/ 386428 w 636468"/>
                    <a:gd name="connsiteY9" fmla="*/ 230857 h 666295"/>
                    <a:gd name="connsiteX10" fmla="*/ 318235 w 636468"/>
                    <a:gd name="connsiteY10" fmla="*/ 162664 h 666295"/>
                    <a:gd name="connsiteX11" fmla="*/ 250042 w 636468"/>
                    <a:gd name="connsiteY11" fmla="*/ 230857 h 666295"/>
                    <a:gd name="connsiteX12" fmla="*/ 181848 w 636468"/>
                    <a:gd name="connsiteY12" fmla="*/ 230858 h 666295"/>
                    <a:gd name="connsiteX13" fmla="*/ 318234 w 636468"/>
                    <a:gd name="connsiteY13" fmla="*/ 469534 h 666295"/>
                    <a:gd name="connsiteX14" fmla="*/ 369379 w 636468"/>
                    <a:gd name="connsiteY14" fmla="*/ 520679 h 666295"/>
                    <a:gd name="connsiteX15" fmla="*/ 318234 w 636468"/>
                    <a:gd name="connsiteY15" fmla="*/ 571824 h 666295"/>
                    <a:gd name="connsiteX16" fmla="*/ 267089 w 636468"/>
                    <a:gd name="connsiteY16" fmla="*/ 520679 h 666295"/>
                    <a:gd name="connsiteX17" fmla="*/ 318234 w 636468"/>
                    <a:gd name="connsiteY17" fmla="*/ 469534 h 666295"/>
                    <a:gd name="connsiteX0" fmla="*/ 181848 w 636468"/>
                    <a:gd name="connsiteY0" fmla="*/ 230858 h 666295"/>
                    <a:gd name="connsiteX1" fmla="*/ 318234 w 636468"/>
                    <a:gd name="connsiteY1" fmla="*/ 94472 h 666295"/>
                    <a:gd name="connsiteX2" fmla="*/ 454620 w 636468"/>
                    <a:gd name="connsiteY2" fmla="*/ 230858 h 666295"/>
                    <a:gd name="connsiteX3" fmla="*/ 386427 w 636468"/>
                    <a:gd name="connsiteY3" fmla="*/ 333148 h 666295"/>
                    <a:gd name="connsiteX4" fmla="*/ 352330 w 636468"/>
                    <a:gd name="connsiteY4" fmla="*/ 384293 h 666295"/>
                    <a:gd name="connsiteX5" fmla="*/ 352331 w 636468"/>
                    <a:gd name="connsiteY5" fmla="*/ 452485 h 666295"/>
                    <a:gd name="connsiteX6" fmla="*/ 284138 w 636468"/>
                    <a:gd name="connsiteY6" fmla="*/ 452485 h 666295"/>
                    <a:gd name="connsiteX7" fmla="*/ 284138 w 636468"/>
                    <a:gd name="connsiteY7" fmla="*/ 384292 h 666295"/>
                    <a:gd name="connsiteX8" fmla="*/ 352331 w 636468"/>
                    <a:gd name="connsiteY8" fmla="*/ 282002 h 666295"/>
                    <a:gd name="connsiteX9" fmla="*/ 386428 w 636468"/>
                    <a:gd name="connsiteY9" fmla="*/ 230857 h 666295"/>
                    <a:gd name="connsiteX10" fmla="*/ 318235 w 636468"/>
                    <a:gd name="connsiteY10" fmla="*/ 162664 h 666295"/>
                    <a:gd name="connsiteX11" fmla="*/ 250042 w 636468"/>
                    <a:gd name="connsiteY11" fmla="*/ 230857 h 666295"/>
                    <a:gd name="connsiteX12" fmla="*/ 181848 w 636468"/>
                    <a:gd name="connsiteY12" fmla="*/ 230858 h 666295"/>
                    <a:gd name="connsiteX13" fmla="*/ 318234 w 636468"/>
                    <a:gd name="connsiteY13" fmla="*/ 469534 h 666295"/>
                    <a:gd name="connsiteX14" fmla="*/ 369379 w 636468"/>
                    <a:gd name="connsiteY14" fmla="*/ 520679 h 666295"/>
                    <a:gd name="connsiteX15" fmla="*/ 318234 w 636468"/>
                    <a:gd name="connsiteY15" fmla="*/ 571824 h 666295"/>
                    <a:gd name="connsiteX16" fmla="*/ 267089 w 636468"/>
                    <a:gd name="connsiteY16" fmla="*/ 520679 h 666295"/>
                    <a:gd name="connsiteX17" fmla="*/ 318234 w 636468"/>
                    <a:gd name="connsiteY17" fmla="*/ 469534 h 666295"/>
                    <a:gd name="connsiteX0" fmla="*/ 0 w 636468"/>
                    <a:gd name="connsiteY0" fmla="*/ 76200 h 666295"/>
                    <a:gd name="connsiteX1" fmla="*/ 633293 w 636468"/>
                    <a:gd name="connsiteY1" fmla="*/ 82550 h 666295"/>
                    <a:gd name="connsiteX2" fmla="*/ 636468 w 636468"/>
                    <a:gd name="connsiteY2" fmla="*/ 586920 h 666295"/>
                    <a:gd name="connsiteX3" fmla="*/ 0 w 636468"/>
                    <a:gd name="connsiteY3" fmla="*/ 666295 h 666295"/>
                    <a:gd name="connsiteX4" fmla="*/ 0 w 636468"/>
                    <a:gd name="connsiteY4" fmla="*/ 76200 h 666295"/>
                    <a:gd name="connsiteX0" fmla="*/ 0 w 636468"/>
                    <a:gd name="connsiteY0" fmla="*/ 0 h 666295"/>
                    <a:gd name="connsiteX1" fmla="*/ 636468 w 636468"/>
                    <a:gd name="connsiteY1" fmla="*/ 0 h 666295"/>
                    <a:gd name="connsiteX2" fmla="*/ 636468 w 636468"/>
                    <a:gd name="connsiteY2" fmla="*/ 666295 h 666295"/>
                    <a:gd name="connsiteX3" fmla="*/ 0 w 636468"/>
                    <a:gd name="connsiteY3" fmla="*/ 666295 h 666295"/>
                    <a:gd name="connsiteX4" fmla="*/ 0 w 636468"/>
                    <a:gd name="connsiteY4" fmla="*/ 0 h 666295"/>
                    <a:gd name="connsiteX5" fmla="*/ 181848 w 636468"/>
                    <a:gd name="connsiteY5" fmla="*/ 230858 h 666295"/>
                    <a:gd name="connsiteX6" fmla="*/ 318234 w 636468"/>
                    <a:gd name="connsiteY6" fmla="*/ 94472 h 666295"/>
                    <a:gd name="connsiteX7" fmla="*/ 454620 w 636468"/>
                    <a:gd name="connsiteY7" fmla="*/ 230858 h 666295"/>
                    <a:gd name="connsiteX8" fmla="*/ 386427 w 636468"/>
                    <a:gd name="connsiteY8" fmla="*/ 333148 h 666295"/>
                    <a:gd name="connsiteX9" fmla="*/ 352330 w 636468"/>
                    <a:gd name="connsiteY9" fmla="*/ 384293 h 666295"/>
                    <a:gd name="connsiteX10" fmla="*/ 352331 w 636468"/>
                    <a:gd name="connsiteY10" fmla="*/ 452485 h 666295"/>
                    <a:gd name="connsiteX11" fmla="*/ 284138 w 636468"/>
                    <a:gd name="connsiteY11" fmla="*/ 452485 h 666295"/>
                    <a:gd name="connsiteX12" fmla="*/ 284138 w 636468"/>
                    <a:gd name="connsiteY12" fmla="*/ 384292 h 666295"/>
                    <a:gd name="connsiteX13" fmla="*/ 352331 w 636468"/>
                    <a:gd name="connsiteY13" fmla="*/ 282002 h 666295"/>
                    <a:gd name="connsiteX14" fmla="*/ 386428 w 636468"/>
                    <a:gd name="connsiteY14" fmla="*/ 230857 h 666295"/>
                    <a:gd name="connsiteX15" fmla="*/ 318235 w 636468"/>
                    <a:gd name="connsiteY15" fmla="*/ 162664 h 666295"/>
                    <a:gd name="connsiteX16" fmla="*/ 250042 w 636468"/>
                    <a:gd name="connsiteY16" fmla="*/ 230857 h 666295"/>
                    <a:gd name="connsiteX17" fmla="*/ 181848 w 636468"/>
                    <a:gd name="connsiteY17" fmla="*/ 230858 h 666295"/>
                    <a:gd name="connsiteX18" fmla="*/ 318234 w 636468"/>
                    <a:gd name="connsiteY18" fmla="*/ 469534 h 666295"/>
                    <a:gd name="connsiteX19" fmla="*/ 369379 w 636468"/>
                    <a:gd name="connsiteY19" fmla="*/ 520679 h 666295"/>
                    <a:gd name="connsiteX20" fmla="*/ 318234 w 636468"/>
                    <a:gd name="connsiteY20" fmla="*/ 571824 h 666295"/>
                    <a:gd name="connsiteX21" fmla="*/ 267089 w 636468"/>
                    <a:gd name="connsiteY21" fmla="*/ 520679 h 666295"/>
                    <a:gd name="connsiteX22" fmla="*/ 318234 w 636468"/>
                    <a:gd name="connsiteY22" fmla="*/ 469534 h 666295"/>
                    <a:gd name="connsiteX0" fmla="*/ 181848 w 636468"/>
                    <a:gd name="connsiteY0" fmla="*/ 230858 h 666295"/>
                    <a:gd name="connsiteX1" fmla="*/ 318234 w 636468"/>
                    <a:gd name="connsiteY1" fmla="*/ 94472 h 666295"/>
                    <a:gd name="connsiteX2" fmla="*/ 454620 w 636468"/>
                    <a:gd name="connsiteY2" fmla="*/ 230858 h 666295"/>
                    <a:gd name="connsiteX3" fmla="*/ 386427 w 636468"/>
                    <a:gd name="connsiteY3" fmla="*/ 333148 h 666295"/>
                    <a:gd name="connsiteX4" fmla="*/ 352330 w 636468"/>
                    <a:gd name="connsiteY4" fmla="*/ 384293 h 666295"/>
                    <a:gd name="connsiteX5" fmla="*/ 352331 w 636468"/>
                    <a:gd name="connsiteY5" fmla="*/ 452485 h 666295"/>
                    <a:gd name="connsiteX6" fmla="*/ 284138 w 636468"/>
                    <a:gd name="connsiteY6" fmla="*/ 452485 h 666295"/>
                    <a:gd name="connsiteX7" fmla="*/ 284138 w 636468"/>
                    <a:gd name="connsiteY7" fmla="*/ 384292 h 666295"/>
                    <a:gd name="connsiteX8" fmla="*/ 352331 w 636468"/>
                    <a:gd name="connsiteY8" fmla="*/ 282002 h 666295"/>
                    <a:gd name="connsiteX9" fmla="*/ 386428 w 636468"/>
                    <a:gd name="connsiteY9" fmla="*/ 230857 h 666295"/>
                    <a:gd name="connsiteX10" fmla="*/ 318235 w 636468"/>
                    <a:gd name="connsiteY10" fmla="*/ 162664 h 666295"/>
                    <a:gd name="connsiteX11" fmla="*/ 250042 w 636468"/>
                    <a:gd name="connsiteY11" fmla="*/ 230857 h 666295"/>
                    <a:gd name="connsiteX12" fmla="*/ 181848 w 636468"/>
                    <a:gd name="connsiteY12" fmla="*/ 230858 h 666295"/>
                    <a:gd name="connsiteX13" fmla="*/ 318234 w 636468"/>
                    <a:gd name="connsiteY13" fmla="*/ 469534 h 666295"/>
                    <a:gd name="connsiteX14" fmla="*/ 369379 w 636468"/>
                    <a:gd name="connsiteY14" fmla="*/ 520679 h 666295"/>
                    <a:gd name="connsiteX15" fmla="*/ 318234 w 636468"/>
                    <a:gd name="connsiteY15" fmla="*/ 571824 h 666295"/>
                    <a:gd name="connsiteX16" fmla="*/ 267089 w 636468"/>
                    <a:gd name="connsiteY16" fmla="*/ 520679 h 666295"/>
                    <a:gd name="connsiteX17" fmla="*/ 318234 w 636468"/>
                    <a:gd name="connsiteY17" fmla="*/ 469534 h 666295"/>
                    <a:gd name="connsiteX0" fmla="*/ 181848 w 636468"/>
                    <a:gd name="connsiteY0" fmla="*/ 230858 h 666295"/>
                    <a:gd name="connsiteX1" fmla="*/ 318234 w 636468"/>
                    <a:gd name="connsiteY1" fmla="*/ 94472 h 666295"/>
                    <a:gd name="connsiteX2" fmla="*/ 454620 w 636468"/>
                    <a:gd name="connsiteY2" fmla="*/ 230858 h 666295"/>
                    <a:gd name="connsiteX3" fmla="*/ 386427 w 636468"/>
                    <a:gd name="connsiteY3" fmla="*/ 333148 h 666295"/>
                    <a:gd name="connsiteX4" fmla="*/ 352330 w 636468"/>
                    <a:gd name="connsiteY4" fmla="*/ 384293 h 666295"/>
                    <a:gd name="connsiteX5" fmla="*/ 352331 w 636468"/>
                    <a:gd name="connsiteY5" fmla="*/ 452485 h 666295"/>
                    <a:gd name="connsiteX6" fmla="*/ 284138 w 636468"/>
                    <a:gd name="connsiteY6" fmla="*/ 452485 h 666295"/>
                    <a:gd name="connsiteX7" fmla="*/ 284138 w 636468"/>
                    <a:gd name="connsiteY7" fmla="*/ 384292 h 666295"/>
                    <a:gd name="connsiteX8" fmla="*/ 352331 w 636468"/>
                    <a:gd name="connsiteY8" fmla="*/ 282002 h 666295"/>
                    <a:gd name="connsiteX9" fmla="*/ 386428 w 636468"/>
                    <a:gd name="connsiteY9" fmla="*/ 230857 h 666295"/>
                    <a:gd name="connsiteX10" fmla="*/ 318235 w 636468"/>
                    <a:gd name="connsiteY10" fmla="*/ 162664 h 666295"/>
                    <a:gd name="connsiteX11" fmla="*/ 250042 w 636468"/>
                    <a:gd name="connsiteY11" fmla="*/ 230857 h 666295"/>
                    <a:gd name="connsiteX12" fmla="*/ 181848 w 636468"/>
                    <a:gd name="connsiteY12" fmla="*/ 230858 h 666295"/>
                    <a:gd name="connsiteX13" fmla="*/ 318234 w 636468"/>
                    <a:gd name="connsiteY13" fmla="*/ 469534 h 666295"/>
                    <a:gd name="connsiteX14" fmla="*/ 369379 w 636468"/>
                    <a:gd name="connsiteY14" fmla="*/ 520679 h 666295"/>
                    <a:gd name="connsiteX15" fmla="*/ 318234 w 636468"/>
                    <a:gd name="connsiteY15" fmla="*/ 571824 h 666295"/>
                    <a:gd name="connsiteX16" fmla="*/ 267089 w 636468"/>
                    <a:gd name="connsiteY16" fmla="*/ 520679 h 666295"/>
                    <a:gd name="connsiteX17" fmla="*/ 318234 w 636468"/>
                    <a:gd name="connsiteY17" fmla="*/ 469534 h 666295"/>
                    <a:gd name="connsiteX0" fmla="*/ 158750 w 636468"/>
                    <a:gd name="connsiteY0" fmla="*/ 79375 h 666295"/>
                    <a:gd name="connsiteX1" fmla="*/ 633293 w 636468"/>
                    <a:gd name="connsiteY1" fmla="*/ 82550 h 666295"/>
                    <a:gd name="connsiteX2" fmla="*/ 636468 w 636468"/>
                    <a:gd name="connsiteY2" fmla="*/ 586920 h 666295"/>
                    <a:gd name="connsiteX3" fmla="*/ 0 w 636468"/>
                    <a:gd name="connsiteY3" fmla="*/ 666295 h 666295"/>
                    <a:gd name="connsiteX4" fmla="*/ 158750 w 636468"/>
                    <a:gd name="connsiteY4" fmla="*/ 79375 h 666295"/>
                    <a:gd name="connsiteX0" fmla="*/ 0 w 636468"/>
                    <a:gd name="connsiteY0" fmla="*/ 0 h 666295"/>
                    <a:gd name="connsiteX1" fmla="*/ 636468 w 636468"/>
                    <a:gd name="connsiteY1" fmla="*/ 0 h 666295"/>
                    <a:gd name="connsiteX2" fmla="*/ 636468 w 636468"/>
                    <a:gd name="connsiteY2" fmla="*/ 666295 h 666295"/>
                    <a:gd name="connsiteX3" fmla="*/ 0 w 636468"/>
                    <a:gd name="connsiteY3" fmla="*/ 666295 h 666295"/>
                    <a:gd name="connsiteX4" fmla="*/ 0 w 636468"/>
                    <a:gd name="connsiteY4" fmla="*/ 0 h 666295"/>
                    <a:gd name="connsiteX5" fmla="*/ 181848 w 636468"/>
                    <a:gd name="connsiteY5" fmla="*/ 230858 h 666295"/>
                    <a:gd name="connsiteX6" fmla="*/ 318234 w 636468"/>
                    <a:gd name="connsiteY6" fmla="*/ 94472 h 666295"/>
                    <a:gd name="connsiteX7" fmla="*/ 454620 w 636468"/>
                    <a:gd name="connsiteY7" fmla="*/ 230858 h 666295"/>
                    <a:gd name="connsiteX8" fmla="*/ 386427 w 636468"/>
                    <a:gd name="connsiteY8" fmla="*/ 333148 h 666295"/>
                    <a:gd name="connsiteX9" fmla="*/ 352330 w 636468"/>
                    <a:gd name="connsiteY9" fmla="*/ 384293 h 666295"/>
                    <a:gd name="connsiteX10" fmla="*/ 352331 w 636468"/>
                    <a:gd name="connsiteY10" fmla="*/ 452485 h 666295"/>
                    <a:gd name="connsiteX11" fmla="*/ 284138 w 636468"/>
                    <a:gd name="connsiteY11" fmla="*/ 452485 h 666295"/>
                    <a:gd name="connsiteX12" fmla="*/ 284138 w 636468"/>
                    <a:gd name="connsiteY12" fmla="*/ 384292 h 666295"/>
                    <a:gd name="connsiteX13" fmla="*/ 352331 w 636468"/>
                    <a:gd name="connsiteY13" fmla="*/ 282002 h 666295"/>
                    <a:gd name="connsiteX14" fmla="*/ 386428 w 636468"/>
                    <a:gd name="connsiteY14" fmla="*/ 230857 h 666295"/>
                    <a:gd name="connsiteX15" fmla="*/ 318235 w 636468"/>
                    <a:gd name="connsiteY15" fmla="*/ 162664 h 666295"/>
                    <a:gd name="connsiteX16" fmla="*/ 250042 w 636468"/>
                    <a:gd name="connsiteY16" fmla="*/ 230857 h 666295"/>
                    <a:gd name="connsiteX17" fmla="*/ 181848 w 636468"/>
                    <a:gd name="connsiteY17" fmla="*/ 230858 h 666295"/>
                    <a:gd name="connsiteX18" fmla="*/ 318234 w 636468"/>
                    <a:gd name="connsiteY18" fmla="*/ 469534 h 666295"/>
                    <a:gd name="connsiteX19" fmla="*/ 369379 w 636468"/>
                    <a:gd name="connsiteY19" fmla="*/ 520679 h 666295"/>
                    <a:gd name="connsiteX20" fmla="*/ 318234 w 636468"/>
                    <a:gd name="connsiteY20" fmla="*/ 571824 h 666295"/>
                    <a:gd name="connsiteX21" fmla="*/ 267089 w 636468"/>
                    <a:gd name="connsiteY21" fmla="*/ 520679 h 666295"/>
                    <a:gd name="connsiteX22" fmla="*/ 318234 w 636468"/>
                    <a:gd name="connsiteY22" fmla="*/ 469534 h 666295"/>
                    <a:gd name="connsiteX0" fmla="*/ 181848 w 636468"/>
                    <a:gd name="connsiteY0" fmla="*/ 230858 h 666295"/>
                    <a:gd name="connsiteX1" fmla="*/ 318234 w 636468"/>
                    <a:gd name="connsiteY1" fmla="*/ 94472 h 666295"/>
                    <a:gd name="connsiteX2" fmla="*/ 454620 w 636468"/>
                    <a:gd name="connsiteY2" fmla="*/ 230858 h 666295"/>
                    <a:gd name="connsiteX3" fmla="*/ 386427 w 636468"/>
                    <a:gd name="connsiteY3" fmla="*/ 333148 h 666295"/>
                    <a:gd name="connsiteX4" fmla="*/ 352330 w 636468"/>
                    <a:gd name="connsiteY4" fmla="*/ 384293 h 666295"/>
                    <a:gd name="connsiteX5" fmla="*/ 352331 w 636468"/>
                    <a:gd name="connsiteY5" fmla="*/ 452485 h 666295"/>
                    <a:gd name="connsiteX6" fmla="*/ 284138 w 636468"/>
                    <a:gd name="connsiteY6" fmla="*/ 452485 h 666295"/>
                    <a:gd name="connsiteX7" fmla="*/ 284138 w 636468"/>
                    <a:gd name="connsiteY7" fmla="*/ 384292 h 666295"/>
                    <a:gd name="connsiteX8" fmla="*/ 352331 w 636468"/>
                    <a:gd name="connsiteY8" fmla="*/ 282002 h 666295"/>
                    <a:gd name="connsiteX9" fmla="*/ 386428 w 636468"/>
                    <a:gd name="connsiteY9" fmla="*/ 230857 h 666295"/>
                    <a:gd name="connsiteX10" fmla="*/ 318235 w 636468"/>
                    <a:gd name="connsiteY10" fmla="*/ 162664 h 666295"/>
                    <a:gd name="connsiteX11" fmla="*/ 250042 w 636468"/>
                    <a:gd name="connsiteY11" fmla="*/ 230857 h 666295"/>
                    <a:gd name="connsiteX12" fmla="*/ 181848 w 636468"/>
                    <a:gd name="connsiteY12" fmla="*/ 230858 h 666295"/>
                    <a:gd name="connsiteX13" fmla="*/ 318234 w 636468"/>
                    <a:gd name="connsiteY13" fmla="*/ 469534 h 666295"/>
                    <a:gd name="connsiteX14" fmla="*/ 369379 w 636468"/>
                    <a:gd name="connsiteY14" fmla="*/ 520679 h 666295"/>
                    <a:gd name="connsiteX15" fmla="*/ 318234 w 636468"/>
                    <a:gd name="connsiteY15" fmla="*/ 571824 h 666295"/>
                    <a:gd name="connsiteX16" fmla="*/ 267089 w 636468"/>
                    <a:gd name="connsiteY16" fmla="*/ 520679 h 666295"/>
                    <a:gd name="connsiteX17" fmla="*/ 318234 w 636468"/>
                    <a:gd name="connsiteY17" fmla="*/ 469534 h 666295"/>
                    <a:gd name="connsiteX0" fmla="*/ 181848 w 636468"/>
                    <a:gd name="connsiteY0" fmla="*/ 230858 h 666295"/>
                    <a:gd name="connsiteX1" fmla="*/ 318234 w 636468"/>
                    <a:gd name="connsiteY1" fmla="*/ 94472 h 666295"/>
                    <a:gd name="connsiteX2" fmla="*/ 454620 w 636468"/>
                    <a:gd name="connsiteY2" fmla="*/ 230858 h 666295"/>
                    <a:gd name="connsiteX3" fmla="*/ 386427 w 636468"/>
                    <a:gd name="connsiteY3" fmla="*/ 333148 h 666295"/>
                    <a:gd name="connsiteX4" fmla="*/ 352330 w 636468"/>
                    <a:gd name="connsiteY4" fmla="*/ 384293 h 666295"/>
                    <a:gd name="connsiteX5" fmla="*/ 352331 w 636468"/>
                    <a:gd name="connsiteY5" fmla="*/ 452485 h 666295"/>
                    <a:gd name="connsiteX6" fmla="*/ 284138 w 636468"/>
                    <a:gd name="connsiteY6" fmla="*/ 452485 h 666295"/>
                    <a:gd name="connsiteX7" fmla="*/ 284138 w 636468"/>
                    <a:gd name="connsiteY7" fmla="*/ 384292 h 666295"/>
                    <a:gd name="connsiteX8" fmla="*/ 352331 w 636468"/>
                    <a:gd name="connsiteY8" fmla="*/ 282002 h 666295"/>
                    <a:gd name="connsiteX9" fmla="*/ 386428 w 636468"/>
                    <a:gd name="connsiteY9" fmla="*/ 230857 h 666295"/>
                    <a:gd name="connsiteX10" fmla="*/ 318235 w 636468"/>
                    <a:gd name="connsiteY10" fmla="*/ 162664 h 666295"/>
                    <a:gd name="connsiteX11" fmla="*/ 250042 w 636468"/>
                    <a:gd name="connsiteY11" fmla="*/ 230857 h 666295"/>
                    <a:gd name="connsiteX12" fmla="*/ 181848 w 636468"/>
                    <a:gd name="connsiteY12" fmla="*/ 230858 h 666295"/>
                    <a:gd name="connsiteX13" fmla="*/ 318234 w 636468"/>
                    <a:gd name="connsiteY13" fmla="*/ 469534 h 666295"/>
                    <a:gd name="connsiteX14" fmla="*/ 369379 w 636468"/>
                    <a:gd name="connsiteY14" fmla="*/ 520679 h 666295"/>
                    <a:gd name="connsiteX15" fmla="*/ 318234 w 636468"/>
                    <a:gd name="connsiteY15" fmla="*/ 571824 h 666295"/>
                    <a:gd name="connsiteX16" fmla="*/ 267089 w 636468"/>
                    <a:gd name="connsiteY16" fmla="*/ 520679 h 666295"/>
                    <a:gd name="connsiteX17" fmla="*/ 318234 w 636468"/>
                    <a:gd name="connsiteY17" fmla="*/ 469534 h 666295"/>
                    <a:gd name="connsiteX0" fmla="*/ 158750 w 636468"/>
                    <a:gd name="connsiteY0" fmla="*/ 79375 h 666295"/>
                    <a:gd name="connsiteX1" fmla="*/ 633293 w 636468"/>
                    <a:gd name="connsiteY1" fmla="*/ 82550 h 666295"/>
                    <a:gd name="connsiteX2" fmla="*/ 636468 w 636468"/>
                    <a:gd name="connsiteY2" fmla="*/ 586920 h 666295"/>
                    <a:gd name="connsiteX3" fmla="*/ 155575 w 636468"/>
                    <a:gd name="connsiteY3" fmla="*/ 644070 h 666295"/>
                    <a:gd name="connsiteX4" fmla="*/ 158750 w 636468"/>
                    <a:gd name="connsiteY4" fmla="*/ 79375 h 666295"/>
                    <a:gd name="connsiteX0" fmla="*/ 0 w 636468"/>
                    <a:gd name="connsiteY0" fmla="*/ 0 h 666295"/>
                    <a:gd name="connsiteX1" fmla="*/ 636468 w 636468"/>
                    <a:gd name="connsiteY1" fmla="*/ 0 h 666295"/>
                    <a:gd name="connsiteX2" fmla="*/ 636468 w 636468"/>
                    <a:gd name="connsiteY2" fmla="*/ 666295 h 666295"/>
                    <a:gd name="connsiteX3" fmla="*/ 0 w 636468"/>
                    <a:gd name="connsiteY3" fmla="*/ 666295 h 666295"/>
                    <a:gd name="connsiteX4" fmla="*/ 0 w 636468"/>
                    <a:gd name="connsiteY4" fmla="*/ 0 h 666295"/>
                    <a:gd name="connsiteX5" fmla="*/ 181848 w 636468"/>
                    <a:gd name="connsiteY5" fmla="*/ 230858 h 666295"/>
                    <a:gd name="connsiteX6" fmla="*/ 318234 w 636468"/>
                    <a:gd name="connsiteY6" fmla="*/ 94472 h 666295"/>
                    <a:gd name="connsiteX7" fmla="*/ 454620 w 636468"/>
                    <a:gd name="connsiteY7" fmla="*/ 230858 h 666295"/>
                    <a:gd name="connsiteX8" fmla="*/ 386427 w 636468"/>
                    <a:gd name="connsiteY8" fmla="*/ 333148 h 666295"/>
                    <a:gd name="connsiteX9" fmla="*/ 352330 w 636468"/>
                    <a:gd name="connsiteY9" fmla="*/ 384293 h 666295"/>
                    <a:gd name="connsiteX10" fmla="*/ 352331 w 636468"/>
                    <a:gd name="connsiteY10" fmla="*/ 452485 h 666295"/>
                    <a:gd name="connsiteX11" fmla="*/ 284138 w 636468"/>
                    <a:gd name="connsiteY11" fmla="*/ 452485 h 666295"/>
                    <a:gd name="connsiteX12" fmla="*/ 284138 w 636468"/>
                    <a:gd name="connsiteY12" fmla="*/ 384292 h 666295"/>
                    <a:gd name="connsiteX13" fmla="*/ 352331 w 636468"/>
                    <a:gd name="connsiteY13" fmla="*/ 282002 h 666295"/>
                    <a:gd name="connsiteX14" fmla="*/ 386428 w 636468"/>
                    <a:gd name="connsiteY14" fmla="*/ 230857 h 666295"/>
                    <a:gd name="connsiteX15" fmla="*/ 318235 w 636468"/>
                    <a:gd name="connsiteY15" fmla="*/ 162664 h 666295"/>
                    <a:gd name="connsiteX16" fmla="*/ 250042 w 636468"/>
                    <a:gd name="connsiteY16" fmla="*/ 230857 h 666295"/>
                    <a:gd name="connsiteX17" fmla="*/ 181848 w 636468"/>
                    <a:gd name="connsiteY17" fmla="*/ 230858 h 666295"/>
                    <a:gd name="connsiteX18" fmla="*/ 318234 w 636468"/>
                    <a:gd name="connsiteY18" fmla="*/ 469534 h 666295"/>
                    <a:gd name="connsiteX19" fmla="*/ 369379 w 636468"/>
                    <a:gd name="connsiteY19" fmla="*/ 520679 h 666295"/>
                    <a:gd name="connsiteX20" fmla="*/ 318234 w 636468"/>
                    <a:gd name="connsiteY20" fmla="*/ 571824 h 666295"/>
                    <a:gd name="connsiteX21" fmla="*/ 267089 w 636468"/>
                    <a:gd name="connsiteY21" fmla="*/ 520679 h 666295"/>
                    <a:gd name="connsiteX22" fmla="*/ 318234 w 636468"/>
                    <a:gd name="connsiteY22" fmla="*/ 469534 h 666295"/>
                    <a:gd name="connsiteX0" fmla="*/ 181848 w 636468"/>
                    <a:gd name="connsiteY0" fmla="*/ 230858 h 666295"/>
                    <a:gd name="connsiteX1" fmla="*/ 318234 w 636468"/>
                    <a:gd name="connsiteY1" fmla="*/ 94472 h 666295"/>
                    <a:gd name="connsiteX2" fmla="*/ 454620 w 636468"/>
                    <a:gd name="connsiteY2" fmla="*/ 230858 h 666295"/>
                    <a:gd name="connsiteX3" fmla="*/ 386427 w 636468"/>
                    <a:gd name="connsiteY3" fmla="*/ 333148 h 666295"/>
                    <a:gd name="connsiteX4" fmla="*/ 352330 w 636468"/>
                    <a:gd name="connsiteY4" fmla="*/ 384293 h 666295"/>
                    <a:gd name="connsiteX5" fmla="*/ 352331 w 636468"/>
                    <a:gd name="connsiteY5" fmla="*/ 452485 h 666295"/>
                    <a:gd name="connsiteX6" fmla="*/ 284138 w 636468"/>
                    <a:gd name="connsiteY6" fmla="*/ 452485 h 666295"/>
                    <a:gd name="connsiteX7" fmla="*/ 284138 w 636468"/>
                    <a:gd name="connsiteY7" fmla="*/ 384292 h 666295"/>
                    <a:gd name="connsiteX8" fmla="*/ 352331 w 636468"/>
                    <a:gd name="connsiteY8" fmla="*/ 282002 h 666295"/>
                    <a:gd name="connsiteX9" fmla="*/ 386428 w 636468"/>
                    <a:gd name="connsiteY9" fmla="*/ 230857 h 666295"/>
                    <a:gd name="connsiteX10" fmla="*/ 318235 w 636468"/>
                    <a:gd name="connsiteY10" fmla="*/ 162664 h 666295"/>
                    <a:gd name="connsiteX11" fmla="*/ 250042 w 636468"/>
                    <a:gd name="connsiteY11" fmla="*/ 230857 h 666295"/>
                    <a:gd name="connsiteX12" fmla="*/ 181848 w 636468"/>
                    <a:gd name="connsiteY12" fmla="*/ 230858 h 666295"/>
                    <a:gd name="connsiteX13" fmla="*/ 318234 w 636468"/>
                    <a:gd name="connsiteY13" fmla="*/ 469534 h 666295"/>
                    <a:gd name="connsiteX14" fmla="*/ 369379 w 636468"/>
                    <a:gd name="connsiteY14" fmla="*/ 520679 h 666295"/>
                    <a:gd name="connsiteX15" fmla="*/ 318234 w 636468"/>
                    <a:gd name="connsiteY15" fmla="*/ 571824 h 666295"/>
                    <a:gd name="connsiteX16" fmla="*/ 267089 w 636468"/>
                    <a:gd name="connsiteY16" fmla="*/ 520679 h 666295"/>
                    <a:gd name="connsiteX17" fmla="*/ 318234 w 636468"/>
                    <a:gd name="connsiteY17" fmla="*/ 469534 h 666295"/>
                    <a:gd name="connsiteX0" fmla="*/ 181848 w 636468"/>
                    <a:gd name="connsiteY0" fmla="*/ 230858 h 666295"/>
                    <a:gd name="connsiteX1" fmla="*/ 318234 w 636468"/>
                    <a:gd name="connsiteY1" fmla="*/ 94472 h 666295"/>
                    <a:gd name="connsiteX2" fmla="*/ 454620 w 636468"/>
                    <a:gd name="connsiteY2" fmla="*/ 230858 h 666295"/>
                    <a:gd name="connsiteX3" fmla="*/ 386427 w 636468"/>
                    <a:gd name="connsiteY3" fmla="*/ 333148 h 666295"/>
                    <a:gd name="connsiteX4" fmla="*/ 352330 w 636468"/>
                    <a:gd name="connsiteY4" fmla="*/ 384293 h 666295"/>
                    <a:gd name="connsiteX5" fmla="*/ 352331 w 636468"/>
                    <a:gd name="connsiteY5" fmla="*/ 452485 h 666295"/>
                    <a:gd name="connsiteX6" fmla="*/ 284138 w 636468"/>
                    <a:gd name="connsiteY6" fmla="*/ 452485 h 666295"/>
                    <a:gd name="connsiteX7" fmla="*/ 284138 w 636468"/>
                    <a:gd name="connsiteY7" fmla="*/ 384292 h 666295"/>
                    <a:gd name="connsiteX8" fmla="*/ 352331 w 636468"/>
                    <a:gd name="connsiteY8" fmla="*/ 282002 h 666295"/>
                    <a:gd name="connsiteX9" fmla="*/ 386428 w 636468"/>
                    <a:gd name="connsiteY9" fmla="*/ 230857 h 666295"/>
                    <a:gd name="connsiteX10" fmla="*/ 318235 w 636468"/>
                    <a:gd name="connsiteY10" fmla="*/ 162664 h 666295"/>
                    <a:gd name="connsiteX11" fmla="*/ 250042 w 636468"/>
                    <a:gd name="connsiteY11" fmla="*/ 230857 h 666295"/>
                    <a:gd name="connsiteX12" fmla="*/ 181848 w 636468"/>
                    <a:gd name="connsiteY12" fmla="*/ 230858 h 666295"/>
                    <a:gd name="connsiteX13" fmla="*/ 318234 w 636468"/>
                    <a:gd name="connsiteY13" fmla="*/ 469534 h 666295"/>
                    <a:gd name="connsiteX14" fmla="*/ 369379 w 636468"/>
                    <a:gd name="connsiteY14" fmla="*/ 520679 h 666295"/>
                    <a:gd name="connsiteX15" fmla="*/ 318234 w 636468"/>
                    <a:gd name="connsiteY15" fmla="*/ 571824 h 666295"/>
                    <a:gd name="connsiteX16" fmla="*/ 267089 w 636468"/>
                    <a:gd name="connsiteY16" fmla="*/ 520679 h 666295"/>
                    <a:gd name="connsiteX17" fmla="*/ 318234 w 636468"/>
                    <a:gd name="connsiteY17" fmla="*/ 469534 h 666295"/>
                    <a:gd name="connsiteX0" fmla="*/ 158750 w 636468"/>
                    <a:gd name="connsiteY0" fmla="*/ 79375 h 666295"/>
                    <a:gd name="connsiteX1" fmla="*/ 633293 w 636468"/>
                    <a:gd name="connsiteY1" fmla="*/ 82550 h 666295"/>
                    <a:gd name="connsiteX2" fmla="*/ 636468 w 636468"/>
                    <a:gd name="connsiteY2" fmla="*/ 586920 h 666295"/>
                    <a:gd name="connsiteX3" fmla="*/ 161925 w 636468"/>
                    <a:gd name="connsiteY3" fmla="*/ 593270 h 666295"/>
                    <a:gd name="connsiteX4" fmla="*/ 158750 w 636468"/>
                    <a:gd name="connsiteY4" fmla="*/ 79375 h 666295"/>
                    <a:gd name="connsiteX0" fmla="*/ 0 w 636468"/>
                    <a:gd name="connsiteY0" fmla="*/ 0 h 666295"/>
                    <a:gd name="connsiteX1" fmla="*/ 636468 w 636468"/>
                    <a:gd name="connsiteY1" fmla="*/ 0 h 666295"/>
                    <a:gd name="connsiteX2" fmla="*/ 636468 w 636468"/>
                    <a:gd name="connsiteY2" fmla="*/ 666295 h 666295"/>
                    <a:gd name="connsiteX3" fmla="*/ 0 w 636468"/>
                    <a:gd name="connsiteY3" fmla="*/ 666295 h 666295"/>
                    <a:gd name="connsiteX4" fmla="*/ 0 w 636468"/>
                    <a:gd name="connsiteY4" fmla="*/ 0 h 666295"/>
                    <a:gd name="connsiteX5" fmla="*/ 181848 w 636468"/>
                    <a:gd name="connsiteY5" fmla="*/ 230858 h 666295"/>
                    <a:gd name="connsiteX6" fmla="*/ 318234 w 636468"/>
                    <a:gd name="connsiteY6" fmla="*/ 94472 h 666295"/>
                    <a:gd name="connsiteX7" fmla="*/ 454620 w 636468"/>
                    <a:gd name="connsiteY7" fmla="*/ 230858 h 666295"/>
                    <a:gd name="connsiteX8" fmla="*/ 386427 w 636468"/>
                    <a:gd name="connsiteY8" fmla="*/ 333148 h 666295"/>
                    <a:gd name="connsiteX9" fmla="*/ 352330 w 636468"/>
                    <a:gd name="connsiteY9" fmla="*/ 384293 h 666295"/>
                    <a:gd name="connsiteX10" fmla="*/ 352331 w 636468"/>
                    <a:gd name="connsiteY10" fmla="*/ 452485 h 666295"/>
                    <a:gd name="connsiteX11" fmla="*/ 284138 w 636468"/>
                    <a:gd name="connsiteY11" fmla="*/ 452485 h 666295"/>
                    <a:gd name="connsiteX12" fmla="*/ 284138 w 636468"/>
                    <a:gd name="connsiteY12" fmla="*/ 384292 h 666295"/>
                    <a:gd name="connsiteX13" fmla="*/ 352331 w 636468"/>
                    <a:gd name="connsiteY13" fmla="*/ 282002 h 666295"/>
                    <a:gd name="connsiteX14" fmla="*/ 386428 w 636468"/>
                    <a:gd name="connsiteY14" fmla="*/ 230857 h 666295"/>
                    <a:gd name="connsiteX15" fmla="*/ 318235 w 636468"/>
                    <a:gd name="connsiteY15" fmla="*/ 162664 h 666295"/>
                    <a:gd name="connsiteX16" fmla="*/ 250042 w 636468"/>
                    <a:gd name="connsiteY16" fmla="*/ 230857 h 666295"/>
                    <a:gd name="connsiteX17" fmla="*/ 181848 w 636468"/>
                    <a:gd name="connsiteY17" fmla="*/ 230858 h 666295"/>
                    <a:gd name="connsiteX18" fmla="*/ 318234 w 636468"/>
                    <a:gd name="connsiteY18" fmla="*/ 469534 h 666295"/>
                    <a:gd name="connsiteX19" fmla="*/ 369379 w 636468"/>
                    <a:gd name="connsiteY19" fmla="*/ 520679 h 666295"/>
                    <a:gd name="connsiteX20" fmla="*/ 318234 w 636468"/>
                    <a:gd name="connsiteY20" fmla="*/ 571824 h 666295"/>
                    <a:gd name="connsiteX21" fmla="*/ 267089 w 636468"/>
                    <a:gd name="connsiteY21" fmla="*/ 520679 h 666295"/>
                    <a:gd name="connsiteX22" fmla="*/ 318234 w 636468"/>
                    <a:gd name="connsiteY22" fmla="*/ 469534 h 666295"/>
                    <a:gd name="connsiteX0" fmla="*/ 181848 w 636468"/>
                    <a:gd name="connsiteY0" fmla="*/ 230858 h 666295"/>
                    <a:gd name="connsiteX1" fmla="*/ 318234 w 636468"/>
                    <a:gd name="connsiteY1" fmla="*/ 94472 h 666295"/>
                    <a:gd name="connsiteX2" fmla="*/ 454620 w 636468"/>
                    <a:gd name="connsiteY2" fmla="*/ 230858 h 666295"/>
                    <a:gd name="connsiteX3" fmla="*/ 386427 w 636468"/>
                    <a:gd name="connsiteY3" fmla="*/ 333148 h 666295"/>
                    <a:gd name="connsiteX4" fmla="*/ 352330 w 636468"/>
                    <a:gd name="connsiteY4" fmla="*/ 384293 h 666295"/>
                    <a:gd name="connsiteX5" fmla="*/ 352331 w 636468"/>
                    <a:gd name="connsiteY5" fmla="*/ 452485 h 666295"/>
                    <a:gd name="connsiteX6" fmla="*/ 284138 w 636468"/>
                    <a:gd name="connsiteY6" fmla="*/ 452485 h 666295"/>
                    <a:gd name="connsiteX7" fmla="*/ 284138 w 636468"/>
                    <a:gd name="connsiteY7" fmla="*/ 384292 h 666295"/>
                    <a:gd name="connsiteX8" fmla="*/ 352331 w 636468"/>
                    <a:gd name="connsiteY8" fmla="*/ 282002 h 666295"/>
                    <a:gd name="connsiteX9" fmla="*/ 386428 w 636468"/>
                    <a:gd name="connsiteY9" fmla="*/ 230857 h 666295"/>
                    <a:gd name="connsiteX10" fmla="*/ 318235 w 636468"/>
                    <a:gd name="connsiteY10" fmla="*/ 162664 h 666295"/>
                    <a:gd name="connsiteX11" fmla="*/ 250042 w 636468"/>
                    <a:gd name="connsiteY11" fmla="*/ 230857 h 666295"/>
                    <a:gd name="connsiteX12" fmla="*/ 181848 w 636468"/>
                    <a:gd name="connsiteY12" fmla="*/ 230858 h 666295"/>
                    <a:gd name="connsiteX13" fmla="*/ 318234 w 636468"/>
                    <a:gd name="connsiteY13" fmla="*/ 469534 h 666295"/>
                    <a:gd name="connsiteX14" fmla="*/ 369379 w 636468"/>
                    <a:gd name="connsiteY14" fmla="*/ 520679 h 666295"/>
                    <a:gd name="connsiteX15" fmla="*/ 318234 w 636468"/>
                    <a:gd name="connsiteY15" fmla="*/ 571824 h 666295"/>
                    <a:gd name="connsiteX16" fmla="*/ 267089 w 636468"/>
                    <a:gd name="connsiteY16" fmla="*/ 520679 h 666295"/>
                    <a:gd name="connsiteX17" fmla="*/ 318234 w 636468"/>
                    <a:gd name="connsiteY17" fmla="*/ 469534 h 666295"/>
                    <a:gd name="connsiteX0" fmla="*/ 181848 w 636468"/>
                    <a:gd name="connsiteY0" fmla="*/ 230858 h 666295"/>
                    <a:gd name="connsiteX1" fmla="*/ 318234 w 636468"/>
                    <a:gd name="connsiteY1" fmla="*/ 94472 h 666295"/>
                    <a:gd name="connsiteX2" fmla="*/ 454620 w 636468"/>
                    <a:gd name="connsiteY2" fmla="*/ 230858 h 666295"/>
                    <a:gd name="connsiteX3" fmla="*/ 386427 w 636468"/>
                    <a:gd name="connsiteY3" fmla="*/ 333148 h 666295"/>
                    <a:gd name="connsiteX4" fmla="*/ 352330 w 636468"/>
                    <a:gd name="connsiteY4" fmla="*/ 384293 h 666295"/>
                    <a:gd name="connsiteX5" fmla="*/ 352331 w 636468"/>
                    <a:gd name="connsiteY5" fmla="*/ 452485 h 666295"/>
                    <a:gd name="connsiteX6" fmla="*/ 284138 w 636468"/>
                    <a:gd name="connsiteY6" fmla="*/ 452485 h 666295"/>
                    <a:gd name="connsiteX7" fmla="*/ 284138 w 636468"/>
                    <a:gd name="connsiteY7" fmla="*/ 384292 h 666295"/>
                    <a:gd name="connsiteX8" fmla="*/ 352331 w 636468"/>
                    <a:gd name="connsiteY8" fmla="*/ 282002 h 666295"/>
                    <a:gd name="connsiteX9" fmla="*/ 386428 w 636468"/>
                    <a:gd name="connsiteY9" fmla="*/ 230857 h 666295"/>
                    <a:gd name="connsiteX10" fmla="*/ 318235 w 636468"/>
                    <a:gd name="connsiteY10" fmla="*/ 162664 h 666295"/>
                    <a:gd name="connsiteX11" fmla="*/ 250042 w 636468"/>
                    <a:gd name="connsiteY11" fmla="*/ 230857 h 666295"/>
                    <a:gd name="connsiteX12" fmla="*/ 181848 w 636468"/>
                    <a:gd name="connsiteY12" fmla="*/ 230858 h 666295"/>
                    <a:gd name="connsiteX13" fmla="*/ 318234 w 636468"/>
                    <a:gd name="connsiteY13" fmla="*/ 469534 h 666295"/>
                    <a:gd name="connsiteX14" fmla="*/ 369379 w 636468"/>
                    <a:gd name="connsiteY14" fmla="*/ 520679 h 666295"/>
                    <a:gd name="connsiteX15" fmla="*/ 318234 w 636468"/>
                    <a:gd name="connsiteY15" fmla="*/ 571824 h 666295"/>
                    <a:gd name="connsiteX16" fmla="*/ 267089 w 636468"/>
                    <a:gd name="connsiteY16" fmla="*/ 520679 h 666295"/>
                    <a:gd name="connsiteX17" fmla="*/ 318234 w 636468"/>
                    <a:gd name="connsiteY17" fmla="*/ 469534 h 666295"/>
                    <a:gd name="connsiteX0" fmla="*/ 158750 w 636468"/>
                    <a:gd name="connsiteY0" fmla="*/ 79375 h 666295"/>
                    <a:gd name="connsiteX1" fmla="*/ 633293 w 636468"/>
                    <a:gd name="connsiteY1" fmla="*/ 82550 h 666295"/>
                    <a:gd name="connsiteX2" fmla="*/ 477718 w 636468"/>
                    <a:gd name="connsiteY2" fmla="*/ 596445 h 666295"/>
                    <a:gd name="connsiteX3" fmla="*/ 161925 w 636468"/>
                    <a:gd name="connsiteY3" fmla="*/ 593270 h 666295"/>
                    <a:gd name="connsiteX4" fmla="*/ 158750 w 636468"/>
                    <a:gd name="connsiteY4" fmla="*/ 79375 h 666295"/>
                    <a:gd name="connsiteX0" fmla="*/ 0 w 636468"/>
                    <a:gd name="connsiteY0" fmla="*/ 0 h 666295"/>
                    <a:gd name="connsiteX1" fmla="*/ 636468 w 636468"/>
                    <a:gd name="connsiteY1" fmla="*/ 0 h 666295"/>
                    <a:gd name="connsiteX2" fmla="*/ 636468 w 636468"/>
                    <a:gd name="connsiteY2" fmla="*/ 666295 h 666295"/>
                    <a:gd name="connsiteX3" fmla="*/ 0 w 636468"/>
                    <a:gd name="connsiteY3" fmla="*/ 666295 h 666295"/>
                    <a:gd name="connsiteX4" fmla="*/ 0 w 636468"/>
                    <a:gd name="connsiteY4" fmla="*/ 0 h 666295"/>
                    <a:gd name="connsiteX5" fmla="*/ 181848 w 636468"/>
                    <a:gd name="connsiteY5" fmla="*/ 230858 h 666295"/>
                    <a:gd name="connsiteX6" fmla="*/ 318234 w 636468"/>
                    <a:gd name="connsiteY6" fmla="*/ 94472 h 666295"/>
                    <a:gd name="connsiteX7" fmla="*/ 454620 w 636468"/>
                    <a:gd name="connsiteY7" fmla="*/ 230858 h 666295"/>
                    <a:gd name="connsiteX8" fmla="*/ 386427 w 636468"/>
                    <a:gd name="connsiteY8" fmla="*/ 333148 h 666295"/>
                    <a:gd name="connsiteX9" fmla="*/ 352330 w 636468"/>
                    <a:gd name="connsiteY9" fmla="*/ 384293 h 666295"/>
                    <a:gd name="connsiteX10" fmla="*/ 352331 w 636468"/>
                    <a:gd name="connsiteY10" fmla="*/ 452485 h 666295"/>
                    <a:gd name="connsiteX11" fmla="*/ 284138 w 636468"/>
                    <a:gd name="connsiteY11" fmla="*/ 452485 h 666295"/>
                    <a:gd name="connsiteX12" fmla="*/ 284138 w 636468"/>
                    <a:gd name="connsiteY12" fmla="*/ 384292 h 666295"/>
                    <a:gd name="connsiteX13" fmla="*/ 352331 w 636468"/>
                    <a:gd name="connsiteY13" fmla="*/ 282002 h 666295"/>
                    <a:gd name="connsiteX14" fmla="*/ 386428 w 636468"/>
                    <a:gd name="connsiteY14" fmla="*/ 230857 h 666295"/>
                    <a:gd name="connsiteX15" fmla="*/ 318235 w 636468"/>
                    <a:gd name="connsiteY15" fmla="*/ 162664 h 666295"/>
                    <a:gd name="connsiteX16" fmla="*/ 250042 w 636468"/>
                    <a:gd name="connsiteY16" fmla="*/ 230857 h 666295"/>
                    <a:gd name="connsiteX17" fmla="*/ 181848 w 636468"/>
                    <a:gd name="connsiteY17" fmla="*/ 230858 h 666295"/>
                    <a:gd name="connsiteX18" fmla="*/ 318234 w 636468"/>
                    <a:gd name="connsiteY18" fmla="*/ 469534 h 666295"/>
                    <a:gd name="connsiteX19" fmla="*/ 369379 w 636468"/>
                    <a:gd name="connsiteY19" fmla="*/ 520679 h 666295"/>
                    <a:gd name="connsiteX20" fmla="*/ 318234 w 636468"/>
                    <a:gd name="connsiteY20" fmla="*/ 571824 h 666295"/>
                    <a:gd name="connsiteX21" fmla="*/ 267089 w 636468"/>
                    <a:gd name="connsiteY21" fmla="*/ 520679 h 666295"/>
                    <a:gd name="connsiteX22" fmla="*/ 318234 w 636468"/>
                    <a:gd name="connsiteY22" fmla="*/ 469534 h 666295"/>
                    <a:gd name="connsiteX0" fmla="*/ 181848 w 636468"/>
                    <a:gd name="connsiteY0" fmla="*/ 230858 h 666295"/>
                    <a:gd name="connsiteX1" fmla="*/ 318234 w 636468"/>
                    <a:gd name="connsiteY1" fmla="*/ 94472 h 666295"/>
                    <a:gd name="connsiteX2" fmla="*/ 454620 w 636468"/>
                    <a:gd name="connsiteY2" fmla="*/ 230858 h 666295"/>
                    <a:gd name="connsiteX3" fmla="*/ 386427 w 636468"/>
                    <a:gd name="connsiteY3" fmla="*/ 333148 h 666295"/>
                    <a:gd name="connsiteX4" fmla="*/ 352330 w 636468"/>
                    <a:gd name="connsiteY4" fmla="*/ 384293 h 666295"/>
                    <a:gd name="connsiteX5" fmla="*/ 352331 w 636468"/>
                    <a:gd name="connsiteY5" fmla="*/ 452485 h 666295"/>
                    <a:gd name="connsiteX6" fmla="*/ 284138 w 636468"/>
                    <a:gd name="connsiteY6" fmla="*/ 452485 h 666295"/>
                    <a:gd name="connsiteX7" fmla="*/ 284138 w 636468"/>
                    <a:gd name="connsiteY7" fmla="*/ 384292 h 666295"/>
                    <a:gd name="connsiteX8" fmla="*/ 352331 w 636468"/>
                    <a:gd name="connsiteY8" fmla="*/ 282002 h 666295"/>
                    <a:gd name="connsiteX9" fmla="*/ 386428 w 636468"/>
                    <a:gd name="connsiteY9" fmla="*/ 230857 h 666295"/>
                    <a:gd name="connsiteX10" fmla="*/ 318235 w 636468"/>
                    <a:gd name="connsiteY10" fmla="*/ 162664 h 666295"/>
                    <a:gd name="connsiteX11" fmla="*/ 250042 w 636468"/>
                    <a:gd name="connsiteY11" fmla="*/ 230857 h 666295"/>
                    <a:gd name="connsiteX12" fmla="*/ 181848 w 636468"/>
                    <a:gd name="connsiteY12" fmla="*/ 230858 h 666295"/>
                    <a:gd name="connsiteX13" fmla="*/ 318234 w 636468"/>
                    <a:gd name="connsiteY13" fmla="*/ 469534 h 666295"/>
                    <a:gd name="connsiteX14" fmla="*/ 369379 w 636468"/>
                    <a:gd name="connsiteY14" fmla="*/ 520679 h 666295"/>
                    <a:gd name="connsiteX15" fmla="*/ 318234 w 636468"/>
                    <a:gd name="connsiteY15" fmla="*/ 571824 h 666295"/>
                    <a:gd name="connsiteX16" fmla="*/ 267089 w 636468"/>
                    <a:gd name="connsiteY16" fmla="*/ 520679 h 666295"/>
                    <a:gd name="connsiteX17" fmla="*/ 318234 w 636468"/>
                    <a:gd name="connsiteY17" fmla="*/ 469534 h 666295"/>
                    <a:gd name="connsiteX0" fmla="*/ 181848 w 636468"/>
                    <a:gd name="connsiteY0" fmla="*/ 230858 h 666295"/>
                    <a:gd name="connsiteX1" fmla="*/ 318234 w 636468"/>
                    <a:gd name="connsiteY1" fmla="*/ 94472 h 666295"/>
                    <a:gd name="connsiteX2" fmla="*/ 454620 w 636468"/>
                    <a:gd name="connsiteY2" fmla="*/ 230858 h 666295"/>
                    <a:gd name="connsiteX3" fmla="*/ 386427 w 636468"/>
                    <a:gd name="connsiteY3" fmla="*/ 333148 h 666295"/>
                    <a:gd name="connsiteX4" fmla="*/ 352330 w 636468"/>
                    <a:gd name="connsiteY4" fmla="*/ 384293 h 666295"/>
                    <a:gd name="connsiteX5" fmla="*/ 352331 w 636468"/>
                    <a:gd name="connsiteY5" fmla="*/ 452485 h 666295"/>
                    <a:gd name="connsiteX6" fmla="*/ 284138 w 636468"/>
                    <a:gd name="connsiteY6" fmla="*/ 452485 h 666295"/>
                    <a:gd name="connsiteX7" fmla="*/ 284138 w 636468"/>
                    <a:gd name="connsiteY7" fmla="*/ 384292 h 666295"/>
                    <a:gd name="connsiteX8" fmla="*/ 352331 w 636468"/>
                    <a:gd name="connsiteY8" fmla="*/ 282002 h 666295"/>
                    <a:gd name="connsiteX9" fmla="*/ 386428 w 636468"/>
                    <a:gd name="connsiteY9" fmla="*/ 230857 h 666295"/>
                    <a:gd name="connsiteX10" fmla="*/ 318235 w 636468"/>
                    <a:gd name="connsiteY10" fmla="*/ 162664 h 666295"/>
                    <a:gd name="connsiteX11" fmla="*/ 250042 w 636468"/>
                    <a:gd name="connsiteY11" fmla="*/ 230857 h 666295"/>
                    <a:gd name="connsiteX12" fmla="*/ 181848 w 636468"/>
                    <a:gd name="connsiteY12" fmla="*/ 230858 h 666295"/>
                    <a:gd name="connsiteX13" fmla="*/ 318234 w 636468"/>
                    <a:gd name="connsiteY13" fmla="*/ 469534 h 666295"/>
                    <a:gd name="connsiteX14" fmla="*/ 369379 w 636468"/>
                    <a:gd name="connsiteY14" fmla="*/ 520679 h 666295"/>
                    <a:gd name="connsiteX15" fmla="*/ 318234 w 636468"/>
                    <a:gd name="connsiteY15" fmla="*/ 571824 h 666295"/>
                    <a:gd name="connsiteX16" fmla="*/ 267089 w 636468"/>
                    <a:gd name="connsiteY16" fmla="*/ 520679 h 666295"/>
                    <a:gd name="connsiteX17" fmla="*/ 318234 w 636468"/>
                    <a:gd name="connsiteY17" fmla="*/ 469534 h 666295"/>
                    <a:gd name="connsiteX0" fmla="*/ 158750 w 636468"/>
                    <a:gd name="connsiteY0" fmla="*/ 79375 h 666295"/>
                    <a:gd name="connsiteX1" fmla="*/ 474543 w 636468"/>
                    <a:gd name="connsiteY1" fmla="*/ 76200 h 666295"/>
                    <a:gd name="connsiteX2" fmla="*/ 477718 w 636468"/>
                    <a:gd name="connsiteY2" fmla="*/ 596445 h 666295"/>
                    <a:gd name="connsiteX3" fmla="*/ 161925 w 636468"/>
                    <a:gd name="connsiteY3" fmla="*/ 593270 h 666295"/>
                    <a:gd name="connsiteX4" fmla="*/ 158750 w 636468"/>
                    <a:gd name="connsiteY4" fmla="*/ 79375 h 666295"/>
                    <a:gd name="connsiteX0" fmla="*/ 0 w 636468"/>
                    <a:gd name="connsiteY0" fmla="*/ 0 h 666295"/>
                    <a:gd name="connsiteX1" fmla="*/ 636468 w 636468"/>
                    <a:gd name="connsiteY1" fmla="*/ 666295 h 666295"/>
                    <a:gd name="connsiteX2" fmla="*/ 0 w 636468"/>
                    <a:gd name="connsiteY2" fmla="*/ 666295 h 666295"/>
                    <a:gd name="connsiteX3" fmla="*/ 0 w 636468"/>
                    <a:gd name="connsiteY3" fmla="*/ 0 h 666295"/>
                    <a:gd name="connsiteX4" fmla="*/ 181848 w 636468"/>
                    <a:gd name="connsiteY4" fmla="*/ 230858 h 666295"/>
                    <a:gd name="connsiteX5" fmla="*/ 318234 w 636468"/>
                    <a:gd name="connsiteY5" fmla="*/ 94472 h 666295"/>
                    <a:gd name="connsiteX6" fmla="*/ 454620 w 636468"/>
                    <a:gd name="connsiteY6" fmla="*/ 230858 h 666295"/>
                    <a:gd name="connsiteX7" fmla="*/ 386427 w 636468"/>
                    <a:gd name="connsiteY7" fmla="*/ 333148 h 666295"/>
                    <a:gd name="connsiteX8" fmla="*/ 352330 w 636468"/>
                    <a:gd name="connsiteY8" fmla="*/ 384293 h 666295"/>
                    <a:gd name="connsiteX9" fmla="*/ 352331 w 636468"/>
                    <a:gd name="connsiteY9" fmla="*/ 452485 h 666295"/>
                    <a:gd name="connsiteX10" fmla="*/ 284138 w 636468"/>
                    <a:gd name="connsiteY10" fmla="*/ 452485 h 666295"/>
                    <a:gd name="connsiteX11" fmla="*/ 284138 w 636468"/>
                    <a:gd name="connsiteY11" fmla="*/ 384292 h 666295"/>
                    <a:gd name="connsiteX12" fmla="*/ 352331 w 636468"/>
                    <a:gd name="connsiteY12" fmla="*/ 282002 h 666295"/>
                    <a:gd name="connsiteX13" fmla="*/ 386428 w 636468"/>
                    <a:gd name="connsiteY13" fmla="*/ 230857 h 666295"/>
                    <a:gd name="connsiteX14" fmla="*/ 318235 w 636468"/>
                    <a:gd name="connsiteY14" fmla="*/ 162664 h 666295"/>
                    <a:gd name="connsiteX15" fmla="*/ 250042 w 636468"/>
                    <a:gd name="connsiteY15" fmla="*/ 230857 h 666295"/>
                    <a:gd name="connsiteX16" fmla="*/ 181848 w 636468"/>
                    <a:gd name="connsiteY16" fmla="*/ 230858 h 666295"/>
                    <a:gd name="connsiteX17" fmla="*/ 318234 w 636468"/>
                    <a:gd name="connsiteY17" fmla="*/ 469534 h 666295"/>
                    <a:gd name="connsiteX18" fmla="*/ 369379 w 636468"/>
                    <a:gd name="connsiteY18" fmla="*/ 520679 h 666295"/>
                    <a:gd name="connsiteX19" fmla="*/ 318234 w 636468"/>
                    <a:gd name="connsiteY19" fmla="*/ 571824 h 666295"/>
                    <a:gd name="connsiteX20" fmla="*/ 267089 w 636468"/>
                    <a:gd name="connsiteY20" fmla="*/ 520679 h 666295"/>
                    <a:gd name="connsiteX21" fmla="*/ 318234 w 636468"/>
                    <a:gd name="connsiteY21" fmla="*/ 469534 h 666295"/>
                    <a:gd name="connsiteX0" fmla="*/ 181848 w 636468"/>
                    <a:gd name="connsiteY0" fmla="*/ 230858 h 666295"/>
                    <a:gd name="connsiteX1" fmla="*/ 318234 w 636468"/>
                    <a:gd name="connsiteY1" fmla="*/ 94472 h 666295"/>
                    <a:gd name="connsiteX2" fmla="*/ 454620 w 636468"/>
                    <a:gd name="connsiteY2" fmla="*/ 230858 h 666295"/>
                    <a:gd name="connsiteX3" fmla="*/ 386427 w 636468"/>
                    <a:gd name="connsiteY3" fmla="*/ 333148 h 666295"/>
                    <a:gd name="connsiteX4" fmla="*/ 352330 w 636468"/>
                    <a:gd name="connsiteY4" fmla="*/ 384293 h 666295"/>
                    <a:gd name="connsiteX5" fmla="*/ 352331 w 636468"/>
                    <a:gd name="connsiteY5" fmla="*/ 452485 h 666295"/>
                    <a:gd name="connsiteX6" fmla="*/ 284138 w 636468"/>
                    <a:gd name="connsiteY6" fmla="*/ 452485 h 666295"/>
                    <a:gd name="connsiteX7" fmla="*/ 284138 w 636468"/>
                    <a:gd name="connsiteY7" fmla="*/ 384292 h 666295"/>
                    <a:gd name="connsiteX8" fmla="*/ 352331 w 636468"/>
                    <a:gd name="connsiteY8" fmla="*/ 282002 h 666295"/>
                    <a:gd name="connsiteX9" fmla="*/ 386428 w 636468"/>
                    <a:gd name="connsiteY9" fmla="*/ 230857 h 666295"/>
                    <a:gd name="connsiteX10" fmla="*/ 318235 w 636468"/>
                    <a:gd name="connsiteY10" fmla="*/ 162664 h 666295"/>
                    <a:gd name="connsiteX11" fmla="*/ 250042 w 636468"/>
                    <a:gd name="connsiteY11" fmla="*/ 230857 h 666295"/>
                    <a:gd name="connsiteX12" fmla="*/ 181848 w 636468"/>
                    <a:gd name="connsiteY12" fmla="*/ 230858 h 666295"/>
                    <a:gd name="connsiteX13" fmla="*/ 318234 w 636468"/>
                    <a:gd name="connsiteY13" fmla="*/ 469534 h 666295"/>
                    <a:gd name="connsiteX14" fmla="*/ 369379 w 636468"/>
                    <a:gd name="connsiteY14" fmla="*/ 520679 h 666295"/>
                    <a:gd name="connsiteX15" fmla="*/ 318234 w 636468"/>
                    <a:gd name="connsiteY15" fmla="*/ 571824 h 666295"/>
                    <a:gd name="connsiteX16" fmla="*/ 267089 w 636468"/>
                    <a:gd name="connsiteY16" fmla="*/ 520679 h 666295"/>
                    <a:gd name="connsiteX17" fmla="*/ 318234 w 636468"/>
                    <a:gd name="connsiteY17" fmla="*/ 469534 h 666295"/>
                    <a:gd name="connsiteX0" fmla="*/ 181848 w 636468"/>
                    <a:gd name="connsiteY0" fmla="*/ 230858 h 666295"/>
                    <a:gd name="connsiteX1" fmla="*/ 318234 w 636468"/>
                    <a:gd name="connsiteY1" fmla="*/ 94472 h 666295"/>
                    <a:gd name="connsiteX2" fmla="*/ 454620 w 636468"/>
                    <a:gd name="connsiteY2" fmla="*/ 230858 h 666295"/>
                    <a:gd name="connsiteX3" fmla="*/ 386427 w 636468"/>
                    <a:gd name="connsiteY3" fmla="*/ 333148 h 666295"/>
                    <a:gd name="connsiteX4" fmla="*/ 352330 w 636468"/>
                    <a:gd name="connsiteY4" fmla="*/ 384293 h 666295"/>
                    <a:gd name="connsiteX5" fmla="*/ 352331 w 636468"/>
                    <a:gd name="connsiteY5" fmla="*/ 452485 h 666295"/>
                    <a:gd name="connsiteX6" fmla="*/ 284138 w 636468"/>
                    <a:gd name="connsiteY6" fmla="*/ 452485 h 666295"/>
                    <a:gd name="connsiteX7" fmla="*/ 284138 w 636468"/>
                    <a:gd name="connsiteY7" fmla="*/ 384292 h 666295"/>
                    <a:gd name="connsiteX8" fmla="*/ 352331 w 636468"/>
                    <a:gd name="connsiteY8" fmla="*/ 282002 h 666295"/>
                    <a:gd name="connsiteX9" fmla="*/ 386428 w 636468"/>
                    <a:gd name="connsiteY9" fmla="*/ 230857 h 666295"/>
                    <a:gd name="connsiteX10" fmla="*/ 318235 w 636468"/>
                    <a:gd name="connsiteY10" fmla="*/ 162664 h 666295"/>
                    <a:gd name="connsiteX11" fmla="*/ 250042 w 636468"/>
                    <a:gd name="connsiteY11" fmla="*/ 230857 h 666295"/>
                    <a:gd name="connsiteX12" fmla="*/ 181848 w 636468"/>
                    <a:gd name="connsiteY12" fmla="*/ 230858 h 666295"/>
                    <a:gd name="connsiteX13" fmla="*/ 318234 w 636468"/>
                    <a:gd name="connsiteY13" fmla="*/ 469534 h 666295"/>
                    <a:gd name="connsiteX14" fmla="*/ 369379 w 636468"/>
                    <a:gd name="connsiteY14" fmla="*/ 520679 h 666295"/>
                    <a:gd name="connsiteX15" fmla="*/ 318234 w 636468"/>
                    <a:gd name="connsiteY15" fmla="*/ 571824 h 666295"/>
                    <a:gd name="connsiteX16" fmla="*/ 267089 w 636468"/>
                    <a:gd name="connsiteY16" fmla="*/ 520679 h 666295"/>
                    <a:gd name="connsiteX17" fmla="*/ 318234 w 636468"/>
                    <a:gd name="connsiteY17" fmla="*/ 469534 h 666295"/>
                    <a:gd name="connsiteX0" fmla="*/ 158750 w 636468"/>
                    <a:gd name="connsiteY0" fmla="*/ 79375 h 666295"/>
                    <a:gd name="connsiteX1" fmla="*/ 474543 w 636468"/>
                    <a:gd name="connsiteY1" fmla="*/ 76200 h 666295"/>
                    <a:gd name="connsiteX2" fmla="*/ 477718 w 636468"/>
                    <a:gd name="connsiteY2" fmla="*/ 596445 h 666295"/>
                    <a:gd name="connsiteX3" fmla="*/ 161925 w 636468"/>
                    <a:gd name="connsiteY3" fmla="*/ 593270 h 666295"/>
                    <a:gd name="connsiteX4" fmla="*/ 158750 w 636468"/>
                    <a:gd name="connsiteY4" fmla="*/ 79375 h 666295"/>
                    <a:gd name="connsiteX0" fmla="*/ 0 w 477718"/>
                    <a:gd name="connsiteY0" fmla="*/ 0 h 666295"/>
                    <a:gd name="connsiteX1" fmla="*/ 0 w 477718"/>
                    <a:gd name="connsiteY1" fmla="*/ 666295 h 666295"/>
                    <a:gd name="connsiteX2" fmla="*/ 0 w 477718"/>
                    <a:gd name="connsiteY2" fmla="*/ 0 h 666295"/>
                    <a:gd name="connsiteX3" fmla="*/ 181848 w 477718"/>
                    <a:gd name="connsiteY3" fmla="*/ 230858 h 666295"/>
                    <a:gd name="connsiteX4" fmla="*/ 318234 w 477718"/>
                    <a:gd name="connsiteY4" fmla="*/ 94472 h 666295"/>
                    <a:gd name="connsiteX5" fmla="*/ 454620 w 477718"/>
                    <a:gd name="connsiteY5" fmla="*/ 230858 h 666295"/>
                    <a:gd name="connsiteX6" fmla="*/ 386427 w 477718"/>
                    <a:gd name="connsiteY6" fmla="*/ 333148 h 666295"/>
                    <a:gd name="connsiteX7" fmla="*/ 352330 w 477718"/>
                    <a:gd name="connsiteY7" fmla="*/ 384293 h 666295"/>
                    <a:gd name="connsiteX8" fmla="*/ 352331 w 477718"/>
                    <a:gd name="connsiteY8" fmla="*/ 452485 h 666295"/>
                    <a:gd name="connsiteX9" fmla="*/ 284138 w 477718"/>
                    <a:gd name="connsiteY9" fmla="*/ 452485 h 666295"/>
                    <a:gd name="connsiteX10" fmla="*/ 284138 w 477718"/>
                    <a:gd name="connsiteY10" fmla="*/ 384292 h 666295"/>
                    <a:gd name="connsiteX11" fmla="*/ 352331 w 477718"/>
                    <a:gd name="connsiteY11" fmla="*/ 282002 h 666295"/>
                    <a:gd name="connsiteX12" fmla="*/ 386428 w 477718"/>
                    <a:gd name="connsiteY12" fmla="*/ 230857 h 666295"/>
                    <a:gd name="connsiteX13" fmla="*/ 318235 w 477718"/>
                    <a:gd name="connsiteY13" fmla="*/ 162664 h 666295"/>
                    <a:gd name="connsiteX14" fmla="*/ 250042 w 477718"/>
                    <a:gd name="connsiteY14" fmla="*/ 230857 h 666295"/>
                    <a:gd name="connsiteX15" fmla="*/ 181848 w 477718"/>
                    <a:gd name="connsiteY15" fmla="*/ 230858 h 666295"/>
                    <a:gd name="connsiteX16" fmla="*/ 318234 w 477718"/>
                    <a:gd name="connsiteY16" fmla="*/ 469534 h 666295"/>
                    <a:gd name="connsiteX17" fmla="*/ 369379 w 477718"/>
                    <a:gd name="connsiteY17" fmla="*/ 520679 h 666295"/>
                    <a:gd name="connsiteX18" fmla="*/ 318234 w 477718"/>
                    <a:gd name="connsiteY18" fmla="*/ 571824 h 666295"/>
                    <a:gd name="connsiteX19" fmla="*/ 267089 w 477718"/>
                    <a:gd name="connsiteY19" fmla="*/ 520679 h 666295"/>
                    <a:gd name="connsiteX20" fmla="*/ 318234 w 477718"/>
                    <a:gd name="connsiteY20" fmla="*/ 469534 h 666295"/>
                    <a:gd name="connsiteX0" fmla="*/ 181848 w 477718"/>
                    <a:gd name="connsiteY0" fmla="*/ 230858 h 666295"/>
                    <a:gd name="connsiteX1" fmla="*/ 318234 w 477718"/>
                    <a:gd name="connsiteY1" fmla="*/ 94472 h 666295"/>
                    <a:gd name="connsiteX2" fmla="*/ 454620 w 477718"/>
                    <a:gd name="connsiteY2" fmla="*/ 230858 h 666295"/>
                    <a:gd name="connsiteX3" fmla="*/ 386427 w 477718"/>
                    <a:gd name="connsiteY3" fmla="*/ 333148 h 666295"/>
                    <a:gd name="connsiteX4" fmla="*/ 352330 w 477718"/>
                    <a:gd name="connsiteY4" fmla="*/ 384293 h 666295"/>
                    <a:gd name="connsiteX5" fmla="*/ 352331 w 477718"/>
                    <a:gd name="connsiteY5" fmla="*/ 452485 h 666295"/>
                    <a:gd name="connsiteX6" fmla="*/ 284138 w 477718"/>
                    <a:gd name="connsiteY6" fmla="*/ 452485 h 666295"/>
                    <a:gd name="connsiteX7" fmla="*/ 284138 w 477718"/>
                    <a:gd name="connsiteY7" fmla="*/ 384292 h 666295"/>
                    <a:gd name="connsiteX8" fmla="*/ 352331 w 477718"/>
                    <a:gd name="connsiteY8" fmla="*/ 282002 h 666295"/>
                    <a:gd name="connsiteX9" fmla="*/ 386428 w 477718"/>
                    <a:gd name="connsiteY9" fmla="*/ 230857 h 666295"/>
                    <a:gd name="connsiteX10" fmla="*/ 318235 w 477718"/>
                    <a:gd name="connsiteY10" fmla="*/ 162664 h 666295"/>
                    <a:gd name="connsiteX11" fmla="*/ 250042 w 477718"/>
                    <a:gd name="connsiteY11" fmla="*/ 230857 h 666295"/>
                    <a:gd name="connsiteX12" fmla="*/ 181848 w 477718"/>
                    <a:gd name="connsiteY12" fmla="*/ 230858 h 666295"/>
                    <a:gd name="connsiteX13" fmla="*/ 318234 w 477718"/>
                    <a:gd name="connsiteY13" fmla="*/ 469534 h 666295"/>
                    <a:gd name="connsiteX14" fmla="*/ 369379 w 477718"/>
                    <a:gd name="connsiteY14" fmla="*/ 520679 h 666295"/>
                    <a:gd name="connsiteX15" fmla="*/ 318234 w 477718"/>
                    <a:gd name="connsiteY15" fmla="*/ 571824 h 666295"/>
                    <a:gd name="connsiteX16" fmla="*/ 267089 w 477718"/>
                    <a:gd name="connsiteY16" fmla="*/ 520679 h 666295"/>
                    <a:gd name="connsiteX17" fmla="*/ 318234 w 477718"/>
                    <a:gd name="connsiteY17" fmla="*/ 469534 h 666295"/>
                    <a:gd name="connsiteX0" fmla="*/ 181848 w 477718"/>
                    <a:gd name="connsiteY0" fmla="*/ 230858 h 666295"/>
                    <a:gd name="connsiteX1" fmla="*/ 318234 w 477718"/>
                    <a:gd name="connsiteY1" fmla="*/ 94472 h 666295"/>
                    <a:gd name="connsiteX2" fmla="*/ 454620 w 477718"/>
                    <a:gd name="connsiteY2" fmla="*/ 230858 h 666295"/>
                    <a:gd name="connsiteX3" fmla="*/ 386427 w 477718"/>
                    <a:gd name="connsiteY3" fmla="*/ 333148 h 666295"/>
                    <a:gd name="connsiteX4" fmla="*/ 352330 w 477718"/>
                    <a:gd name="connsiteY4" fmla="*/ 384293 h 666295"/>
                    <a:gd name="connsiteX5" fmla="*/ 352331 w 477718"/>
                    <a:gd name="connsiteY5" fmla="*/ 452485 h 666295"/>
                    <a:gd name="connsiteX6" fmla="*/ 284138 w 477718"/>
                    <a:gd name="connsiteY6" fmla="*/ 452485 h 666295"/>
                    <a:gd name="connsiteX7" fmla="*/ 284138 w 477718"/>
                    <a:gd name="connsiteY7" fmla="*/ 384292 h 666295"/>
                    <a:gd name="connsiteX8" fmla="*/ 352331 w 477718"/>
                    <a:gd name="connsiteY8" fmla="*/ 282002 h 666295"/>
                    <a:gd name="connsiteX9" fmla="*/ 386428 w 477718"/>
                    <a:gd name="connsiteY9" fmla="*/ 230857 h 666295"/>
                    <a:gd name="connsiteX10" fmla="*/ 318235 w 477718"/>
                    <a:gd name="connsiteY10" fmla="*/ 162664 h 666295"/>
                    <a:gd name="connsiteX11" fmla="*/ 250042 w 477718"/>
                    <a:gd name="connsiteY11" fmla="*/ 230857 h 666295"/>
                    <a:gd name="connsiteX12" fmla="*/ 181848 w 477718"/>
                    <a:gd name="connsiteY12" fmla="*/ 230858 h 666295"/>
                    <a:gd name="connsiteX13" fmla="*/ 318234 w 477718"/>
                    <a:gd name="connsiteY13" fmla="*/ 469534 h 666295"/>
                    <a:gd name="connsiteX14" fmla="*/ 369379 w 477718"/>
                    <a:gd name="connsiteY14" fmla="*/ 520679 h 666295"/>
                    <a:gd name="connsiteX15" fmla="*/ 318234 w 477718"/>
                    <a:gd name="connsiteY15" fmla="*/ 571824 h 666295"/>
                    <a:gd name="connsiteX16" fmla="*/ 267089 w 477718"/>
                    <a:gd name="connsiteY16" fmla="*/ 520679 h 666295"/>
                    <a:gd name="connsiteX17" fmla="*/ 318234 w 477718"/>
                    <a:gd name="connsiteY17" fmla="*/ 469534 h 666295"/>
                    <a:gd name="connsiteX0" fmla="*/ 158750 w 477718"/>
                    <a:gd name="connsiteY0" fmla="*/ 79375 h 666295"/>
                    <a:gd name="connsiteX1" fmla="*/ 474543 w 477718"/>
                    <a:gd name="connsiteY1" fmla="*/ 76200 h 666295"/>
                    <a:gd name="connsiteX2" fmla="*/ 477718 w 477718"/>
                    <a:gd name="connsiteY2" fmla="*/ 596445 h 666295"/>
                    <a:gd name="connsiteX3" fmla="*/ 161925 w 477718"/>
                    <a:gd name="connsiteY3" fmla="*/ 593270 h 666295"/>
                    <a:gd name="connsiteX4" fmla="*/ 158750 w 477718"/>
                    <a:gd name="connsiteY4" fmla="*/ 79375 h 666295"/>
                    <a:gd name="connsiteX0" fmla="*/ 23239 w 319109"/>
                    <a:gd name="connsiteY0" fmla="*/ 154658 h 520245"/>
                    <a:gd name="connsiteX1" fmla="*/ 159625 w 319109"/>
                    <a:gd name="connsiteY1" fmla="*/ 18272 h 520245"/>
                    <a:gd name="connsiteX2" fmla="*/ 296011 w 319109"/>
                    <a:gd name="connsiteY2" fmla="*/ 154658 h 520245"/>
                    <a:gd name="connsiteX3" fmla="*/ 227818 w 319109"/>
                    <a:gd name="connsiteY3" fmla="*/ 256948 h 520245"/>
                    <a:gd name="connsiteX4" fmla="*/ 193721 w 319109"/>
                    <a:gd name="connsiteY4" fmla="*/ 308093 h 520245"/>
                    <a:gd name="connsiteX5" fmla="*/ 193722 w 319109"/>
                    <a:gd name="connsiteY5" fmla="*/ 376285 h 520245"/>
                    <a:gd name="connsiteX6" fmla="*/ 125529 w 319109"/>
                    <a:gd name="connsiteY6" fmla="*/ 376285 h 520245"/>
                    <a:gd name="connsiteX7" fmla="*/ 125529 w 319109"/>
                    <a:gd name="connsiteY7" fmla="*/ 308092 h 520245"/>
                    <a:gd name="connsiteX8" fmla="*/ 193722 w 319109"/>
                    <a:gd name="connsiteY8" fmla="*/ 205802 h 520245"/>
                    <a:gd name="connsiteX9" fmla="*/ 227819 w 319109"/>
                    <a:gd name="connsiteY9" fmla="*/ 154657 h 520245"/>
                    <a:gd name="connsiteX10" fmla="*/ 159626 w 319109"/>
                    <a:gd name="connsiteY10" fmla="*/ 86464 h 520245"/>
                    <a:gd name="connsiteX11" fmla="*/ 91433 w 319109"/>
                    <a:gd name="connsiteY11" fmla="*/ 154657 h 520245"/>
                    <a:gd name="connsiteX12" fmla="*/ 23239 w 319109"/>
                    <a:gd name="connsiteY12" fmla="*/ 154658 h 520245"/>
                    <a:gd name="connsiteX13" fmla="*/ 159625 w 319109"/>
                    <a:gd name="connsiteY13" fmla="*/ 393334 h 520245"/>
                    <a:gd name="connsiteX14" fmla="*/ 210770 w 319109"/>
                    <a:gd name="connsiteY14" fmla="*/ 444479 h 520245"/>
                    <a:gd name="connsiteX15" fmla="*/ 159625 w 319109"/>
                    <a:gd name="connsiteY15" fmla="*/ 495624 h 520245"/>
                    <a:gd name="connsiteX16" fmla="*/ 108480 w 319109"/>
                    <a:gd name="connsiteY16" fmla="*/ 444479 h 520245"/>
                    <a:gd name="connsiteX17" fmla="*/ 159625 w 319109"/>
                    <a:gd name="connsiteY17" fmla="*/ 393334 h 520245"/>
                    <a:gd name="connsiteX0" fmla="*/ 23239 w 319109"/>
                    <a:gd name="connsiteY0" fmla="*/ 154658 h 520245"/>
                    <a:gd name="connsiteX1" fmla="*/ 159625 w 319109"/>
                    <a:gd name="connsiteY1" fmla="*/ 18272 h 520245"/>
                    <a:gd name="connsiteX2" fmla="*/ 296011 w 319109"/>
                    <a:gd name="connsiteY2" fmla="*/ 154658 h 520245"/>
                    <a:gd name="connsiteX3" fmla="*/ 227818 w 319109"/>
                    <a:gd name="connsiteY3" fmla="*/ 256948 h 520245"/>
                    <a:gd name="connsiteX4" fmla="*/ 193721 w 319109"/>
                    <a:gd name="connsiteY4" fmla="*/ 308093 h 520245"/>
                    <a:gd name="connsiteX5" fmla="*/ 193722 w 319109"/>
                    <a:gd name="connsiteY5" fmla="*/ 376285 h 520245"/>
                    <a:gd name="connsiteX6" fmla="*/ 125529 w 319109"/>
                    <a:gd name="connsiteY6" fmla="*/ 376285 h 520245"/>
                    <a:gd name="connsiteX7" fmla="*/ 125529 w 319109"/>
                    <a:gd name="connsiteY7" fmla="*/ 308092 h 520245"/>
                    <a:gd name="connsiteX8" fmla="*/ 193722 w 319109"/>
                    <a:gd name="connsiteY8" fmla="*/ 205802 h 520245"/>
                    <a:gd name="connsiteX9" fmla="*/ 227819 w 319109"/>
                    <a:gd name="connsiteY9" fmla="*/ 154657 h 520245"/>
                    <a:gd name="connsiteX10" fmla="*/ 159626 w 319109"/>
                    <a:gd name="connsiteY10" fmla="*/ 86464 h 520245"/>
                    <a:gd name="connsiteX11" fmla="*/ 91433 w 319109"/>
                    <a:gd name="connsiteY11" fmla="*/ 154657 h 520245"/>
                    <a:gd name="connsiteX12" fmla="*/ 23239 w 319109"/>
                    <a:gd name="connsiteY12" fmla="*/ 154658 h 520245"/>
                    <a:gd name="connsiteX13" fmla="*/ 159625 w 319109"/>
                    <a:gd name="connsiteY13" fmla="*/ 393334 h 520245"/>
                    <a:gd name="connsiteX14" fmla="*/ 210770 w 319109"/>
                    <a:gd name="connsiteY14" fmla="*/ 444479 h 520245"/>
                    <a:gd name="connsiteX15" fmla="*/ 159625 w 319109"/>
                    <a:gd name="connsiteY15" fmla="*/ 495624 h 520245"/>
                    <a:gd name="connsiteX16" fmla="*/ 108480 w 319109"/>
                    <a:gd name="connsiteY16" fmla="*/ 444479 h 520245"/>
                    <a:gd name="connsiteX17" fmla="*/ 159625 w 319109"/>
                    <a:gd name="connsiteY17" fmla="*/ 393334 h 520245"/>
                    <a:gd name="connsiteX0" fmla="*/ 23239 w 319109"/>
                    <a:gd name="connsiteY0" fmla="*/ 154658 h 520245"/>
                    <a:gd name="connsiteX1" fmla="*/ 159625 w 319109"/>
                    <a:gd name="connsiteY1" fmla="*/ 18272 h 520245"/>
                    <a:gd name="connsiteX2" fmla="*/ 296011 w 319109"/>
                    <a:gd name="connsiteY2" fmla="*/ 154658 h 520245"/>
                    <a:gd name="connsiteX3" fmla="*/ 227818 w 319109"/>
                    <a:gd name="connsiteY3" fmla="*/ 256948 h 520245"/>
                    <a:gd name="connsiteX4" fmla="*/ 193721 w 319109"/>
                    <a:gd name="connsiteY4" fmla="*/ 308093 h 520245"/>
                    <a:gd name="connsiteX5" fmla="*/ 193722 w 319109"/>
                    <a:gd name="connsiteY5" fmla="*/ 376285 h 520245"/>
                    <a:gd name="connsiteX6" fmla="*/ 125529 w 319109"/>
                    <a:gd name="connsiteY6" fmla="*/ 376285 h 520245"/>
                    <a:gd name="connsiteX7" fmla="*/ 125529 w 319109"/>
                    <a:gd name="connsiteY7" fmla="*/ 308092 h 520245"/>
                    <a:gd name="connsiteX8" fmla="*/ 193722 w 319109"/>
                    <a:gd name="connsiteY8" fmla="*/ 205802 h 520245"/>
                    <a:gd name="connsiteX9" fmla="*/ 227819 w 319109"/>
                    <a:gd name="connsiteY9" fmla="*/ 154657 h 520245"/>
                    <a:gd name="connsiteX10" fmla="*/ 159626 w 319109"/>
                    <a:gd name="connsiteY10" fmla="*/ 86464 h 520245"/>
                    <a:gd name="connsiteX11" fmla="*/ 91433 w 319109"/>
                    <a:gd name="connsiteY11" fmla="*/ 154657 h 520245"/>
                    <a:gd name="connsiteX12" fmla="*/ 23239 w 319109"/>
                    <a:gd name="connsiteY12" fmla="*/ 154658 h 520245"/>
                    <a:gd name="connsiteX13" fmla="*/ 159625 w 319109"/>
                    <a:gd name="connsiteY13" fmla="*/ 393334 h 520245"/>
                    <a:gd name="connsiteX14" fmla="*/ 210770 w 319109"/>
                    <a:gd name="connsiteY14" fmla="*/ 444479 h 520245"/>
                    <a:gd name="connsiteX15" fmla="*/ 159625 w 319109"/>
                    <a:gd name="connsiteY15" fmla="*/ 495624 h 520245"/>
                    <a:gd name="connsiteX16" fmla="*/ 108480 w 319109"/>
                    <a:gd name="connsiteY16" fmla="*/ 444479 h 520245"/>
                    <a:gd name="connsiteX17" fmla="*/ 159625 w 319109"/>
                    <a:gd name="connsiteY17" fmla="*/ 393334 h 520245"/>
                    <a:gd name="connsiteX0" fmla="*/ 141 w 319109"/>
                    <a:gd name="connsiteY0" fmla="*/ 3175 h 520245"/>
                    <a:gd name="connsiteX1" fmla="*/ 315934 w 319109"/>
                    <a:gd name="connsiteY1" fmla="*/ 0 h 520245"/>
                    <a:gd name="connsiteX2" fmla="*/ 319109 w 319109"/>
                    <a:gd name="connsiteY2" fmla="*/ 520245 h 520245"/>
                    <a:gd name="connsiteX3" fmla="*/ 3316 w 319109"/>
                    <a:gd name="connsiteY3" fmla="*/ 517070 h 520245"/>
                    <a:gd name="connsiteX4" fmla="*/ 141 w 319109"/>
                    <a:gd name="connsiteY4" fmla="*/ 3175 h 52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109" h="520245" stroke="0" extrusionOk="0">
                      <a:moveTo>
                        <a:pt x="23239" y="154658"/>
                      </a:moveTo>
                      <a:cubicBezTo>
                        <a:pt x="23239" y="79334"/>
                        <a:pt x="84301" y="18272"/>
                        <a:pt x="159625" y="18272"/>
                      </a:cubicBezTo>
                      <a:cubicBezTo>
                        <a:pt x="234949" y="18272"/>
                        <a:pt x="296011" y="79334"/>
                        <a:pt x="296011" y="154658"/>
                      </a:cubicBezTo>
                      <a:cubicBezTo>
                        <a:pt x="296011" y="211151"/>
                        <a:pt x="265480" y="256948"/>
                        <a:pt x="227818" y="256948"/>
                      </a:cubicBezTo>
                      <a:cubicBezTo>
                        <a:pt x="208987" y="256948"/>
                        <a:pt x="193721" y="279846"/>
                        <a:pt x="193721" y="308093"/>
                      </a:cubicBezTo>
                      <a:cubicBezTo>
                        <a:pt x="193721" y="330824"/>
                        <a:pt x="193722" y="353554"/>
                        <a:pt x="193722" y="376285"/>
                      </a:cubicBezTo>
                      <a:lnTo>
                        <a:pt x="125529" y="376285"/>
                      </a:lnTo>
                      <a:lnTo>
                        <a:pt x="125529" y="308092"/>
                      </a:lnTo>
                      <a:cubicBezTo>
                        <a:pt x="125529" y="251599"/>
                        <a:pt x="156060" y="205802"/>
                        <a:pt x="193722" y="205802"/>
                      </a:cubicBezTo>
                      <a:cubicBezTo>
                        <a:pt x="212553" y="205802"/>
                        <a:pt x="227819" y="182904"/>
                        <a:pt x="227819" y="154657"/>
                      </a:cubicBezTo>
                      <a:cubicBezTo>
                        <a:pt x="227819" y="116995"/>
                        <a:pt x="197288" y="86464"/>
                        <a:pt x="159626" y="86464"/>
                      </a:cubicBezTo>
                      <a:cubicBezTo>
                        <a:pt x="121964" y="86464"/>
                        <a:pt x="91433" y="116995"/>
                        <a:pt x="91433" y="154657"/>
                      </a:cubicBezTo>
                      <a:lnTo>
                        <a:pt x="23239" y="154658"/>
                      </a:lnTo>
                      <a:close/>
                      <a:moveTo>
                        <a:pt x="159625" y="393334"/>
                      </a:moveTo>
                      <a:cubicBezTo>
                        <a:pt x="187872" y="393334"/>
                        <a:pt x="210770" y="416232"/>
                        <a:pt x="210770" y="444479"/>
                      </a:cubicBezTo>
                      <a:cubicBezTo>
                        <a:pt x="210770" y="472726"/>
                        <a:pt x="187872" y="495624"/>
                        <a:pt x="159625" y="495624"/>
                      </a:cubicBezTo>
                      <a:cubicBezTo>
                        <a:pt x="131378" y="495624"/>
                        <a:pt x="108480" y="472726"/>
                        <a:pt x="108480" y="444479"/>
                      </a:cubicBezTo>
                      <a:cubicBezTo>
                        <a:pt x="108480" y="416232"/>
                        <a:pt x="131378" y="393334"/>
                        <a:pt x="159625" y="393334"/>
                      </a:cubicBezTo>
                      <a:close/>
                    </a:path>
                    <a:path w="319109" h="520245" fill="darken" stroke="0" extrusionOk="0">
                      <a:moveTo>
                        <a:pt x="23239" y="154658"/>
                      </a:moveTo>
                      <a:cubicBezTo>
                        <a:pt x="23239" y="79334"/>
                        <a:pt x="84301" y="18272"/>
                        <a:pt x="159625" y="18272"/>
                      </a:cubicBezTo>
                      <a:cubicBezTo>
                        <a:pt x="234949" y="18272"/>
                        <a:pt x="296011" y="79334"/>
                        <a:pt x="296011" y="154658"/>
                      </a:cubicBezTo>
                      <a:cubicBezTo>
                        <a:pt x="296011" y="211151"/>
                        <a:pt x="265480" y="256948"/>
                        <a:pt x="227818" y="256948"/>
                      </a:cubicBezTo>
                      <a:cubicBezTo>
                        <a:pt x="208987" y="256948"/>
                        <a:pt x="193721" y="279846"/>
                        <a:pt x="193721" y="308093"/>
                      </a:cubicBezTo>
                      <a:cubicBezTo>
                        <a:pt x="193721" y="330824"/>
                        <a:pt x="193722" y="353554"/>
                        <a:pt x="193722" y="376285"/>
                      </a:cubicBezTo>
                      <a:lnTo>
                        <a:pt x="125529" y="376285"/>
                      </a:lnTo>
                      <a:lnTo>
                        <a:pt x="125529" y="308092"/>
                      </a:lnTo>
                      <a:cubicBezTo>
                        <a:pt x="125529" y="251599"/>
                        <a:pt x="156060" y="205802"/>
                        <a:pt x="193722" y="205802"/>
                      </a:cubicBezTo>
                      <a:cubicBezTo>
                        <a:pt x="212553" y="205802"/>
                        <a:pt x="227819" y="182904"/>
                        <a:pt x="227819" y="154657"/>
                      </a:cubicBezTo>
                      <a:cubicBezTo>
                        <a:pt x="227819" y="116995"/>
                        <a:pt x="197288" y="86464"/>
                        <a:pt x="159626" y="86464"/>
                      </a:cubicBezTo>
                      <a:cubicBezTo>
                        <a:pt x="121964" y="86464"/>
                        <a:pt x="91433" y="116995"/>
                        <a:pt x="91433" y="154657"/>
                      </a:cubicBezTo>
                      <a:lnTo>
                        <a:pt x="23239" y="154658"/>
                      </a:lnTo>
                      <a:close/>
                      <a:moveTo>
                        <a:pt x="159625" y="393334"/>
                      </a:moveTo>
                      <a:cubicBezTo>
                        <a:pt x="187872" y="393334"/>
                        <a:pt x="210770" y="416232"/>
                        <a:pt x="210770" y="444479"/>
                      </a:cubicBezTo>
                      <a:cubicBezTo>
                        <a:pt x="210770" y="472726"/>
                        <a:pt x="187872" y="495624"/>
                        <a:pt x="159625" y="495624"/>
                      </a:cubicBezTo>
                      <a:cubicBezTo>
                        <a:pt x="131378" y="495624"/>
                        <a:pt x="108480" y="472726"/>
                        <a:pt x="108480" y="444479"/>
                      </a:cubicBezTo>
                      <a:cubicBezTo>
                        <a:pt x="108480" y="416232"/>
                        <a:pt x="131378" y="393334"/>
                        <a:pt x="159625" y="393334"/>
                      </a:cubicBezTo>
                      <a:close/>
                    </a:path>
                    <a:path w="319109" h="520245" fill="none" extrusionOk="0">
                      <a:moveTo>
                        <a:pt x="23239" y="154658"/>
                      </a:moveTo>
                      <a:cubicBezTo>
                        <a:pt x="23239" y="79334"/>
                        <a:pt x="84301" y="18272"/>
                        <a:pt x="159625" y="18272"/>
                      </a:cubicBezTo>
                      <a:cubicBezTo>
                        <a:pt x="234949" y="18272"/>
                        <a:pt x="296011" y="79334"/>
                        <a:pt x="296011" y="154658"/>
                      </a:cubicBezTo>
                      <a:cubicBezTo>
                        <a:pt x="296011" y="211151"/>
                        <a:pt x="265480" y="256948"/>
                        <a:pt x="227818" y="256948"/>
                      </a:cubicBezTo>
                      <a:cubicBezTo>
                        <a:pt x="208987" y="256948"/>
                        <a:pt x="193721" y="279846"/>
                        <a:pt x="193721" y="308093"/>
                      </a:cubicBezTo>
                      <a:cubicBezTo>
                        <a:pt x="193721" y="330824"/>
                        <a:pt x="193722" y="353554"/>
                        <a:pt x="193722" y="376285"/>
                      </a:cubicBezTo>
                      <a:lnTo>
                        <a:pt x="125529" y="376285"/>
                      </a:lnTo>
                      <a:lnTo>
                        <a:pt x="125529" y="308092"/>
                      </a:lnTo>
                      <a:cubicBezTo>
                        <a:pt x="125529" y="251599"/>
                        <a:pt x="156060" y="205802"/>
                        <a:pt x="193722" y="205802"/>
                      </a:cubicBezTo>
                      <a:cubicBezTo>
                        <a:pt x="212553" y="205802"/>
                        <a:pt x="227819" y="182904"/>
                        <a:pt x="227819" y="154657"/>
                      </a:cubicBezTo>
                      <a:cubicBezTo>
                        <a:pt x="227819" y="116995"/>
                        <a:pt x="197288" y="86464"/>
                        <a:pt x="159626" y="86464"/>
                      </a:cubicBezTo>
                      <a:cubicBezTo>
                        <a:pt x="121964" y="86464"/>
                        <a:pt x="91433" y="116995"/>
                        <a:pt x="91433" y="154657"/>
                      </a:cubicBezTo>
                      <a:lnTo>
                        <a:pt x="23239" y="154658"/>
                      </a:lnTo>
                      <a:close/>
                      <a:moveTo>
                        <a:pt x="159625" y="393334"/>
                      </a:moveTo>
                      <a:cubicBezTo>
                        <a:pt x="187872" y="393334"/>
                        <a:pt x="210770" y="416232"/>
                        <a:pt x="210770" y="444479"/>
                      </a:cubicBezTo>
                      <a:cubicBezTo>
                        <a:pt x="210770" y="472726"/>
                        <a:pt x="187872" y="495624"/>
                        <a:pt x="159625" y="495624"/>
                      </a:cubicBezTo>
                      <a:cubicBezTo>
                        <a:pt x="131378" y="495624"/>
                        <a:pt x="108480" y="472726"/>
                        <a:pt x="108480" y="444479"/>
                      </a:cubicBezTo>
                      <a:cubicBezTo>
                        <a:pt x="108480" y="416232"/>
                        <a:pt x="131378" y="393334"/>
                        <a:pt x="159625" y="393334"/>
                      </a:cubicBezTo>
                      <a:close/>
                    </a:path>
                    <a:path w="319109" h="520245" fill="none">
                      <a:moveTo>
                        <a:pt x="141" y="3175"/>
                      </a:moveTo>
                      <a:lnTo>
                        <a:pt x="315934" y="0"/>
                      </a:lnTo>
                      <a:cubicBezTo>
                        <a:pt x="316992" y="168123"/>
                        <a:pt x="318051" y="352122"/>
                        <a:pt x="319109" y="520245"/>
                      </a:cubicBezTo>
                      <a:lnTo>
                        <a:pt x="3316" y="517070"/>
                      </a:lnTo>
                      <a:cubicBezTo>
                        <a:pt x="4374" y="328838"/>
                        <a:pt x="-917" y="191407"/>
                        <a:pt x="141" y="3175"/>
                      </a:cubicBezTo>
                      <a:close/>
                    </a:path>
                  </a:pathLst>
                </a:cu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399">
                    <a:solidFill>
                      <a:sysClr val="windowText" lastClr="000000"/>
                    </a:solidFill>
                  </a:endParaRPr>
                </a:p>
              </p:txBody>
            </p:sp>
          </p:grpSp>
        </p:grpSp>
        <p:grpSp>
          <p:nvGrpSpPr>
            <p:cNvPr id="65" name="Group 64">
              <a:extLst>
                <a:ext uri="{FF2B5EF4-FFF2-40B4-BE49-F238E27FC236}">
                  <a16:creationId xmlns:a16="http://schemas.microsoft.com/office/drawing/2014/main" id="{8D4BF10B-B02A-4BB1-907F-FE8BADFF5580}"/>
                </a:ext>
              </a:extLst>
            </p:cNvPr>
            <p:cNvGrpSpPr/>
            <p:nvPr/>
          </p:nvGrpSpPr>
          <p:grpSpPr>
            <a:xfrm>
              <a:off x="5937673" y="5592350"/>
              <a:ext cx="2463130" cy="1097280"/>
              <a:chOff x="8660480" y="5605037"/>
              <a:chExt cx="2463130" cy="1090876"/>
            </a:xfrm>
          </p:grpSpPr>
          <p:grpSp>
            <p:nvGrpSpPr>
              <p:cNvPr id="66" name="Group 65">
                <a:extLst>
                  <a:ext uri="{FF2B5EF4-FFF2-40B4-BE49-F238E27FC236}">
                    <a16:creationId xmlns:a16="http://schemas.microsoft.com/office/drawing/2014/main" id="{D5DD3DBB-5365-42C6-9635-504F618BC452}"/>
                  </a:ext>
                </a:extLst>
              </p:cNvPr>
              <p:cNvGrpSpPr/>
              <p:nvPr/>
            </p:nvGrpSpPr>
            <p:grpSpPr>
              <a:xfrm>
                <a:off x="8660480" y="5605037"/>
                <a:ext cx="2463130" cy="1090876"/>
                <a:chOff x="5539472" y="5001413"/>
                <a:chExt cx="1916267" cy="1312838"/>
              </a:xfrm>
            </p:grpSpPr>
            <p:grpSp>
              <p:nvGrpSpPr>
                <p:cNvPr id="73" name="Group 72">
                  <a:extLst>
                    <a:ext uri="{FF2B5EF4-FFF2-40B4-BE49-F238E27FC236}">
                      <a16:creationId xmlns:a16="http://schemas.microsoft.com/office/drawing/2014/main" id="{4550DE21-87B9-4606-B787-4AB33EC18826}"/>
                    </a:ext>
                  </a:extLst>
                </p:cNvPr>
                <p:cNvGrpSpPr/>
                <p:nvPr/>
              </p:nvGrpSpPr>
              <p:grpSpPr>
                <a:xfrm>
                  <a:off x="5539472" y="5001413"/>
                  <a:ext cx="1916267" cy="1312838"/>
                  <a:chOff x="5518877" y="2038342"/>
                  <a:chExt cx="1916267" cy="1312838"/>
                </a:xfrm>
                <a:solidFill>
                  <a:schemeClr val="accent3">
                    <a:lumMod val="60000"/>
                    <a:lumOff val="40000"/>
                  </a:schemeClr>
                </a:solidFill>
              </p:grpSpPr>
              <p:sp>
                <p:nvSpPr>
                  <p:cNvPr id="92" name="Rounded Rectangle 212">
                    <a:extLst>
                      <a:ext uri="{FF2B5EF4-FFF2-40B4-BE49-F238E27FC236}">
                        <a16:creationId xmlns:a16="http://schemas.microsoft.com/office/drawing/2014/main" id="{849A8B48-5FB3-465F-9931-A23CDFA81A12}"/>
                      </a:ext>
                    </a:extLst>
                  </p:cNvPr>
                  <p:cNvSpPr/>
                  <p:nvPr/>
                </p:nvSpPr>
                <p:spPr>
                  <a:xfrm>
                    <a:off x="5518877" y="2038342"/>
                    <a:ext cx="1916267" cy="1312838"/>
                  </a:xfrm>
                  <a:prstGeom prst="roundRect">
                    <a:avLst/>
                  </a:prstGeom>
                  <a:solidFill>
                    <a:srgbClr val="68A9B4"/>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93" name="TextBox 92">
                    <a:extLst>
                      <a:ext uri="{FF2B5EF4-FFF2-40B4-BE49-F238E27FC236}">
                        <a16:creationId xmlns:a16="http://schemas.microsoft.com/office/drawing/2014/main" id="{DEDADEDA-B4CF-47BF-913F-40DAF6F9C750}"/>
                      </a:ext>
                    </a:extLst>
                  </p:cNvPr>
                  <p:cNvSpPr txBox="1"/>
                  <p:nvPr/>
                </p:nvSpPr>
                <p:spPr>
                  <a:xfrm>
                    <a:off x="5543720" y="2328441"/>
                    <a:ext cx="1891424" cy="703760"/>
                  </a:xfrm>
                  <a:prstGeom prst="rect">
                    <a:avLst/>
                  </a:prstGeom>
                  <a:noFill/>
                  <a:ln>
                    <a:noFill/>
                  </a:ln>
                </p:spPr>
                <p:txBody>
                  <a:bodyPr wrap="square" rtlCol="0">
                    <a:spAutoFit/>
                  </a:bodyPr>
                  <a:lstStyle/>
                  <a:p>
                    <a:pPr algn="ctr"/>
                    <a:r>
                      <a:rPr lang="en-US" sz="1600">
                        <a:solidFill>
                          <a:schemeClr val="bg1"/>
                        </a:solidFill>
                      </a:rPr>
                      <a:t>This meeting </a:t>
                    </a:r>
                  </a:p>
                  <a:p>
                    <a:pPr algn="ctr"/>
                    <a:r>
                      <a:rPr lang="en-US" sz="1600" b="1">
                        <a:solidFill>
                          <a:schemeClr val="bg1"/>
                        </a:solidFill>
                      </a:rPr>
                      <a:t>will </a:t>
                    </a:r>
                    <a:r>
                      <a:rPr lang="en-US" sz="1600" b="1" u="sng">
                        <a:solidFill>
                          <a:schemeClr val="bg1"/>
                        </a:solidFill>
                      </a:rPr>
                      <a:t>not</a:t>
                    </a:r>
                    <a:r>
                      <a:rPr lang="en-US" sz="1600" b="1">
                        <a:solidFill>
                          <a:schemeClr val="bg1"/>
                        </a:solidFill>
                      </a:rPr>
                      <a:t> be recorded.</a:t>
                    </a:r>
                  </a:p>
                </p:txBody>
              </p:sp>
            </p:grpSp>
            <p:grpSp>
              <p:nvGrpSpPr>
                <p:cNvPr id="74" name="Group 73">
                  <a:extLst>
                    <a:ext uri="{FF2B5EF4-FFF2-40B4-BE49-F238E27FC236}">
                      <a16:creationId xmlns:a16="http://schemas.microsoft.com/office/drawing/2014/main" id="{BCDCE621-6290-4E71-8536-DAC4E53CD20A}"/>
                    </a:ext>
                  </a:extLst>
                </p:cNvPr>
                <p:cNvGrpSpPr/>
                <p:nvPr/>
              </p:nvGrpSpPr>
              <p:grpSpPr>
                <a:xfrm>
                  <a:off x="5577918" y="5055131"/>
                  <a:ext cx="1830227" cy="1252417"/>
                  <a:chOff x="5577918" y="5055131"/>
                  <a:chExt cx="1830227" cy="1252417"/>
                </a:xfrm>
              </p:grpSpPr>
              <p:grpSp>
                <p:nvGrpSpPr>
                  <p:cNvPr id="75" name="Group 74">
                    <a:extLst>
                      <a:ext uri="{FF2B5EF4-FFF2-40B4-BE49-F238E27FC236}">
                        <a16:creationId xmlns:a16="http://schemas.microsoft.com/office/drawing/2014/main" id="{A136D4CA-0F1D-4331-B479-47C8AE7B1937}"/>
                      </a:ext>
                    </a:extLst>
                  </p:cNvPr>
                  <p:cNvGrpSpPr/>
                  <p:nvPr/>
                </p:nvGrpSpPr>
                <p:grpSpPr>
                  <a:xfrm>
                    <a:off x="5634520" y="5055131"/>
                    <a:ext cx="1742286" cy="1200334"/>
                    <a:chOff x="5634520" y="5055131"/>
                    <a:chExt cx="1742286" cy="1200334"/>
                  </a:xfrm>
                </p:grpSpPr>
                <p:grpSp>
                  <p:nvGrpSpPr>
                    <p:cNvPr id="80" name="Group 79">
                      <a:extLst>
                        <a:ext uri="{FF2B5EF4-FFF2-40B4-BE49-F238E27FC236}">
                          <a16:creationId xmlns:a16="http://schemas.microsoft.com/office/drawing/2014/main" id="{E05A89DF-AEEB-4578-B9DA-DF2C39951296}"/>
                        </a:ext>
                      </a:extLst>
                    </p:cNvPr>
                    <p:cNvGrpSpPr/>
                    <p:nvPr/>
                  </p:nvGrpSpPr>
                  <p:grpSpPr>
                    <a:xfrm>
                      <a:off x="5634521" y="5055131"/>
                      <a:ext cx="228600" cy="228600"/>
                      <a:chOff x="5634521" y="5055131"/>
                      <a:chExt cx="228600" cy="228600"/>
                    </a:xfrm>
                  </p:grpSpPr>
                  <p:cxnSp>
                    <p:nvCxnSpPr>
                      <p:cNvPr id="90" name="Straight Connector 89">
                        <a:extLst>
                          <a:ext uri="{FF2B5EF4-FFF2-40B4-BE49-F238E27FC236}">
                            <a16:creationId xmlns:a16="http://schemas.microsoft.com/office/drawing/2014/main" id="{A519A7F0-CFBE-45A2-A560-11255D42B743}"/>
                          </a:ext>
                        </a:extLst>
                      </p:cNvPr>
                      <p:cNvCxnSpPr/>
                      <p:nvPr/>
                    </p:nvCxnSpPr>
                    <p:spPr>
                      <a:xfrm>
                        <a:off x="5634521" y="5055131"/>
                        <a:ext cx="22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138F186-4AFD-4A34-85ED-42116554F7C7}"/>
                          </a:ext>
                        </a:extLst>
                      </p:cNvPr>
                      <p:cNvCxnSpPr/>
                      <p:nvPr/>
                    </p:nvCxnSpPr>
                    <p:spPr>
                      <a:xfrm rot="5400000">
                        <a:off x="5520221" y="5169432"/>
                        <a:ext cx="2285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51CF7440-AF93-4B1C-A785-38C6AD7F2FEA}"/>
                        </a:ext>
                      </a:extLst>
                    </p:cNvPr>
                    <p:cNvGrpSpPr/>
                    <p:nvPr/>
                  </p:nvGrpSpPr>
                  <p:grpSpPr>
                    <a:xfrm flipV="1">
                      <a:off x="5634520" y="6026864"/>
                      <a:ext cx="228600" cy="228600"/>
                      <a:chOff x="5634520" y="5257800"/>
                      <a:chExt cx="228600" cy="228600"/>
                    </a:xfrm>
                  </p:grpSpPr>
                  <p:cxnSp>
                    <p:nvCxnSpPr>
                      <p:cNvPr id="88" name="Straight Connector 87">
                        <a:extLst>
                          <a:ext uri="{FF2B5EF4-FFF2-40B4-BE49-F238E27FC236}">
                            <a16:creationId xmlns:a16="http://schemas.microsoft.com/office/drawing/2014/main" id="{8B240131-7BEA-478F-B971-E9DB1F18FE5B}"/>
                          </a:ext>
                        </a:extLst>
                      </p:cNvPr>
                      <p:cNvCxnSpPr/>
                      <p:nvPr/>
                    </p:nvCxnSpPr>
                    <p:spPr>
                      <a:xfrm>
                        <a:off x="5634520" y="5257800"/>
                        <a:ext cx="22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BDE503B-E7A4-43D2-B746-2AB0082071D2}"/>
                          </a:ext>
                        </a:extLst>
                      </p:cNvPr>
                      <p:cNvCxnSpPr/>
                      <p:nvPr/>
                    </p:nvCxnSpPr>
                    <p:spPr>
                      <a:xfrm rot="5400000">
                        <a:off x="5520220" y="5372100"/>
                        <a:ext cx="22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DB2A976D-5C55-4D4B-8FE2-E9C4B1539B93}"/>
                        </a:ext>
                      </a:extLst>
                    </p:cNvPr>
                    <p:cNvGrpSpPr/>
                    <p:nvPr/>
                  </p:nvGrpSpPr>
                  <p:grpSpPr>
                    <a:xfrm rot="16200000" flipV="1">
                      <a:off x="7148032" y="6026865"/>
                      <a:ext cx="228600" cy="228600"/>
                      <a:chOff x="5181600" y="6034400"/>
                      <a:chExt cx="228600" cy="228600"/>
                    </a:xfrm>
                  </p:grpSpPr>
                  <p:cxnSp>
                    <p:nvCxnSpPr>
                      <p:cNvPr id="86" name="Straight Connector 85">
                        <a:extLst>
                          <a:ext uri="{FF2B5EF4-FFF2-40B4-BE49-F238E27FC236}">
                            <a16:creationId xmlns:a16="http://schemas.microsoft.com/office/drawing/2014/main" id="{C753896F-51EB-45B7-A67A-F61B863A1807}"/>
                          </a:ext>
                        </a:extLst>
                      </p:cNvPr>
                      <p:cNvCxnSpPr/>
                      <p:nvPr/>
                    </p:nvCxnSpPr>
                    <p:spPr>
                      <a:xfrm>
                        <a:off x="5181600" y="6034400"/>
                        <a:ext cx="22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CAB9E05-7133-4813-87D1-4D88D98BFF25}"/>
                          </a:ext>
                        </a:extLst>
                      </p:cNvPr>
                      <p:cNvCxnSpPr/>
                      <p:nvPr/>
                    </p:nvCxnSpPr>
                    <p:spPr>
                      <a:xfrm rot="5400000">
                        <a:off x="5067300" y="6148700"/>
                        <a:ext cx="22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E35B709-25AD-41C1-959A-C8D2D35CCCA4}"/>
                        </a:ext>
                      </a:extLst>
                    </p:cNvPr>
                    <p:cNvGrpSpPr/>
                    <p:nvPr/>
                  </p:nvGrpSpPr>
                  <p:grpSpPr>
                    <a:xfrm rot="10800000" flipV="1">
                      <a:off x="7148206" y="5069816"/>
                      <a:ext cx="228600" cy="228601"/>
                      <a:chOff x="5958194" y="5055132"/>
                      <a:chExt cx="228600" cy="228601"/>
                    </a:xfrm>
                  </p:grpSpPr>
                  <p:cxnSp>
                    <p:nvCxnSpPr>
                      <p:cNvPr id="84" name="Straight Connector 83">
                        <a:extLst>
                          <a:ext uri="{FF2B5EF4-FFF2-40B4-BE49-F238E27FC236}">
                            <a16:creationId xmlns:a16="http://schemas.microsoft.com/office/drawing/2014/main" id="{960B5E6E-EEC2-4F48-A9DB-49D1E85FB803}"/>
                          </a:ext>
                        </a:extLst>
                      </p:cNvPr>
                      <p:cNvCxnSpPr/>
                      <p:nvPr/>
                    </p:nvCxnSpPr>
                    <p:spPr>
                      <a:xfrm>
                        <a:off x="5958194" y="5055132"/>
                        <a:ext cx="22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97E490B-B1CB-43B0-88A0-52CBAA98FED9}"/>
                          </a:ext>
                        </a:extLst>
                      </p:cNvPr>
                      <p:cNvCxnSpPr/>
                      <p:nvPr/>
                    </p:nvCxnSpPr>
                    <p:spPr>
                      <a:xfrm rot="5400000">
                        <a:off x="5843901" y="5169433"/>
                        <a:ext cx="22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6" name="Group 75">
                    <a:extLst>
                      <a:ext uri="{FF2B5EF4-FFF2-40B4-BE49-F238E27FC236}">
                        <a16:creationId xmlns:a16="http://schemas.microsoft.com/office/drawing/2014/main" id="{C5E5F438-4F5D-4515-A145-80D2581070B3}"/>
                      </a:ext>
                    </a:extLst>
                  </p:cNvPr>
                  <p:cNvGrpSpPr/>
                  <p:nvPr/>
                </p:nvGrpSpPr>
                <p:grpSpPr>
                  <a:xfrm>
                    <a:off x="7100047" y="5104639"/>
                    <a:ext cx="308098" cy="163997"/>
                    <a:chOff x="7023679" y="5120733"/>
                    <a:chExt cx="308098" cy="163997"/>
                  </a:xfrm>
                </p:grpSpPr>
                <p:sp>
                  <p:nvSpPr>
                    <p:cNvPr id="78" name="Oval 77">
                      <a:extLst>
                        <a:ext uri="{FF2B5EF4-FFF2-40B4-BE49-F238E27FC236}">
                          <a16:creationId xmlns:a16="http://schemas.microsoft.com/office/drawing/2014/main" id="{FC6408CF-1139-41FE-8C1E-439C213D3F62}"/>
                        </a:ext>
                      </a:extLst>
                    </p:cNvPr>
                    <p:cNvSpPr/>
                    <p:nvPr/>
                  </p:nvSpPr>
                  <p:spPr>
                    <a:xfrm>
                      <a:off x="7023679" y="5120733"/>
                      <a:ext cx="120904" cy="16399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79" name="TextBox 78">
                      <a:extLst>
                        <a:ext uri="{FF2B5EF4-FFF2-40B4-BE49-F238E27FC236}">
                          <a16:creationId xmlns:a16="http://schemas.microsoft.com/office/drawing/2014/main" id="{2C81D61C-377F-4636-B504-8B035204033A}"/>
                        </a:ext>
                      </a:extLst>
                    </p:cNvPr>
                    <p:cNvSpPr txBox="1"/>
                    <p:nvPr/>
                  </p:nvSpPr>
                  <p:spPr>
                    <a:xfrm>
                      <a:off x="7164584" y="5128908"/>
                      <a:ext cx="167193" cy="129607"/>
                    </a:xfrm>
                    <a:prstGeom prst="rect">
                      <a:avLst/>
                    </a:prstGeom>
                    <a:noFill/>
                  </p:spPr>
                  <p:txBody>
                    <a:bodyPr wrap="square" lIns="0" tIns="0" rIns="0" bIns="0" rtlCol="0">
                      <a:spAutoFit/>
                    </a:bodyPr>
                    <a:lstStyle/>
                    <a:p>
                      <a:r>
                        <a:rPr lang="en-US" sz="700" b="1">
                          <a:solidFill>
                            <a:schemeClr val="bg1"/>
                          </a:solidFill>
                        </a:rPr>
                        <a:t>rec</a:t>
                      </a:r>
                    </a:p>
                  </p:txBody>
                </p:sp>
              </p:grpSp>
              <p:sp>
                <p:nvSpPr>
                  <p:cNvPr id="77" name="TextBox 76">
                    <a:extLst>
                      <a:ext uri="{FF2B5EF4-FFF2-40B4-BE49-F238E27FC236}">
                        <a16:creationId xmlns:a16="http://schemas.microsoft.com/office/drawing/2014/main" id="{7ADB6CF4-43DA-4139-A902-9074AF9B1B17}"/>
                      </a:ext>
                    </a:extLst>
                  </p:cNvPr>
                  <p:cNvSpPr txBox="1"/>
                  <p:nvPr/>
                </p:nvSpPr>
                <p:spPr>
                  <a:xfrm>
                    <a:off x="5577918" y="6066850"/>
                    <a:ext cx="685800" cy="240698"/>
                  </a:xfrm>
                  <a:prstGeom prst="rect">
                    <a:avLst/>
                  </a:prstGeom>
                  <a:noFill/>
                </p:spPr>
                <p:txBody>
                  <a:bodyPr wrap="square" rtlCol="0">
                    <a:spAutoFit/>
                  </a:bodyPr>
                  <a:lstStyle/>
                  <a:p>
                    <a:r>
                      <a:rPr lang="en-US" sz="700" b="1">
                        <a:solidFill>
                          <a:schemeClr val="bg1"/>
                        </a:solidFill>
                      </a:rPr>
                      <a:t>00:12:34:56</a:t>
                    </a:r>
                  </a:p>
                </p:txBody>
              </p:sp>
            </p:grpSp>
          </p:grpSp>
          <p:grpSp>
            <p:nvGrpSpPr>
              <p:cNvPr id="67" name="Group 66">
                <a:extLst>
                  <a:ext uri="{FF2B5EF4-FFF2-40B4-BE49-F238E27FC236}">
                    <a16:creationId xmlns:a16="http://schemas.microsoft.com/office/drawing/2014/main" id="{2F97507A-1290-4694-AF92-9804779C1630}"/>
                  </a:ext>
                </a:extLst>
              </p:cNvPr>
              <p:cNvGrpSpPr/>
              <p:nvPr/>
            </p:nvGrpSpPr>
            <p:grpSpPr>
              <a:xfrm>
                <a:off x="8829317" y="5692822"/>
                <a:ext cx="422367" cy="117803"/>
                <a:chOff x="3660450" y="4685038"/>
                <a:chExt cx="1200648" cy="518031"/>
              </a:xfrm>
            </p:grpSpPr>
            <p:sp>
              <p:nvSpPr>
                <p:cNvPr id="70" name="Rectangle 69">
                  <a:extLst>
                    <a:ext uri="{FF2B5EF4-FFF2-40B4-BE49-F238E27FC236}">
                      <a16:creationId xmlns:a16="http://schemas.microsoft.com/office/drawing/2014/main" id="{740EF648-30CF-4A1E-859F-667AC881CD8B}"/>
                    </a:ext>
                  </a:extLst>
                </p:cNvPr>
                <p:cNvSpPr/>
                <p:nvPr/>
              </p:nvSpPr>
              <p:spPr>
                <a:xfrm>
                  <a:off x="3660450" y="4685038"/>
                  <a:ext cx="1095636" cy="5180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71" name="Right Triangle 70">
                  <a:extLst>
                    <a:ext uri="{FF2B5EF4-FFF2-40B4-BE49-F238E27FC236}">
                      <a16:creationId xmlns:a16="http://schemas.microsoft.com/office/drawing/2014/main" id="{84D98E4E-419C-4146-96D1-7DA96F31BDE3}"/>
                    </a:ext>
                  </a:extLst>
                </p:cNvPr>
                <p:cNvSpPr/>
                <p:nvPr/>
              </p:nvSpPr>
              <p:spPr>
                <a:xfrm flipV="1">
                  <a:off x="3689307" y="4715179"/>
                  <a:ext cx="656962" cy="411681"/>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72" name="Round Same Side Corner Rectangle 192">
                  <a:extLst>
                    <a:ext uri="{FF2B5EF4-FFF2-40B4-BE49-F238E27FC236}">
                      <a16:creationId xmlns:a16="http://schemas.microsoft.com/office/drawing/2014/main" id="{22BCAF6C-7648-4ACB-B72D-A3C7280A4FAE}"/>
                    </a:ext>
                  </a:extLst>
                </p:cNvPr>
                <p:cNvSpPr/>
                <p:nvPr/>
              </p:nvSpPr>
              <p:spPr>
                <a:xfrm>
                  <a:off x="4756066" y="4784055"/>
                  <a:ext cx="105032" cy="290115"/>
                </a:xfrm>
                <a:prstGeom prst="round2Same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grpSp>
      </p:grpSp>
      <p:grpSp>
        <p:nvGrpSpPr>
          <p:cNvPr id="16" name="Group 15">
            <a:extLst>
              <a:ext uri="{FF2B5EF4-FFF2-40B4-BE49-F238E27FC236}">
                <a16:creationId xmlns:a16="http://schemas.microsoft.com/office/drawing/2014/main" id="{ECEA6DF2-669F-40BD-8205-9ED8590A2FBC}"/>
              </a:ext>
              <a:ext uri="{C183D7F6-B498-43B3-948B-1728B52AA6E4}">
                <adec:decorative xmlns:adec="http://schemas.microsoft.com/office/drawing/2017/decorative" val="1"/>
              </a:ext>
            </a:extLst>
          </p:cNvPr>
          <p:cNvGrpSpPr/>
          <p:nvPr/>
        </p:nvGrpSpPr>
        <p:grpSpPr>
          <a:xfrm>
            <a:off x="0" y="1137919"/>
            <a:ext cx="12191999" cy="3984697"/>
            <a:chOff x="0" y="1137919"/>
            <a:chExt cx="12191999" cy="3984697"/>
          </a:xfrm>
        </p:grpSpPr>
        <p:sp>
          <p:nvSpPr>
            <p:cNvPr id="53" name="Text Placeholder 2"/>
            <p:cNvSpPr txBox="1">
              <a:spLocks/>
            </p:cNvSpPr>
            <p:nvPr/>
          </p:nvSpPr>
          <p:spPr>
            <a:xfrm>
              <a:off x="357898" y="1137919"/>
              <a:ext cx="9712087" cy="502823"/>
            </a:xfrm>
            <a:prstGeom prst="rect">
              <a:avLst/>
            </a:prstGeom>
          </p:spPr>
          <p:txBody>
            <a:bodyPr lIns="91440" tIns="45720" rIns="91440" bIns="45720" anchor="t"/>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US" sz="2800" b="1">
                  <a:solidFill>
                    <a:schemeClr val="tx1"/>
                  </a:solidFill>
                  <a:cs typeface="Arial"/>
                </a:rPr>
                <a:t>Meeting controls are at the top of the Microsoft Teams window:</a:t>
              </a:r>
            </a:p>
          </p:txBody>
        </p:sp>
        <p:grpSp>
          <p:nvGrpSpPr>
            <p:cNvPr id="68" name="Group 67">
              <a:extLst>
                <a:ext uri="{FF2B5EF4-FFF2-40B4-BE49-F238E27FC236}">
                  <a16:creationId xmlns:a16="http://schemas.microsoft.com/office/drawing/2014/main" id="{E6E5480E-B90F-0743-80FB-00843564171A}"/>
                </a:ext>
              </a:extLst>
            </p:cNvPr>
            <p:cNvGrpSpPr/>
            <p:nvPr/>
          </p:nvGrpSpPr>
          <p:grpSpPr>
            <a:xfrm>
              <a:off x="4347551" y="2499375"/>
              <a:ext cx="7701235" cy="2623241"/>
              <a:chOff x="4064328" y="2448766"/>
              <a:chExt cx="7701234" cy="2623241"/>
            </a:xfrm>
          </p:grpSpPr>
          <p:grpSp>
            <p:nvGrpSpPr>
              <p:cNvPr id="6" name="Group 5"/>
              <p:cNvGrpSpPr/>
              <p:nvPr/>
            </p:nvGrpSpPr>
            <p:grpSpPr>
              <a:xfrm>
                <a:off x="4064328" y="2448766"/>
                <a:ext cx="7701234" cy="2623241"/>
                <a:chOff x="7248677" y="1945795"/>
                <a:chExt cx="7701234" cy="1758993"/>
              </a:xfrm>
            </p:grpSpPr>
            <p:cxnSp>
              <p:nvCxnSpPr>
                <p:cNvPr id="8" name="Straight Arrow Connector 7"/>
                <p:cNvCxnSpPr>
                  <a:cxnSpLocks/>
                </p:cNvCxnSpPr>
                <p:nvPr/>
              </p:nvCxnSpPr>
              <p:spPr>
                <a:xfrm flipH="1" flipV="1">
                  <a:off x="12275136" y="1951437"/>
                  <a:ext cx="1836" cy="13243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11423482" y="2216359"/>
                  <a:ext cx="1703307" cy="557218"/>
                </a:xfrm>
                <a:prstGeom prst="rect">
                  <a:avLst/>
                </a:prstGeom>
                <a:solidFill>
                  <a:schemeClr val="bg1"/>
                </a:solidFill>
              </p:spPr>
              <p:txBody>
                <a:bodyPr wrap="square" lIns="0" tIns="45720" rIns="0" bIns="45720" rtlCol="0">
                  <a:spAutoFit/>
                </a:bodyPr>
                <a:lstStyle/>
                <a:p>
                  <a:pPr algn="ctr"/>
                  <a:r>
                    <a:rPr lang="en-US" sz="1600">
                      <a:latin typeface="Arial" panose="020B0604020202020204" pitchFamily="34" charset="0"/>
                      <a:cs typeface="Arial" panose="020B0604020202020204" pitchFamily="34" charset="0"/>
                    </a:rPr>
                    <a:t>Click for </a:t>
                  </a:r>
                </a:p>
                <a:p>
                  <a:pPr algn="ctr"/>
                  <a:r>
                    <a:rPr lang="en-US" sz="1600" b="1">
                      <a:latin typeface="Arial" panose="020B0604020202020204" pitchFamily="34" charset="0"/>
                      <a:cs typeface="Arial" panose="020B0604020202020204" pitchFamily="34" charset="0"/>
                    </a:rPr>
                    <a:t>audio connection </a:t>
                  </a:r>
                  <a:r>
                    <a:rPr lang="en-US" sz="1600">
                      <a:latin typeface="Arial" panose="020B0604020202020204" pitchFamily="34" charset="0"/>
                      <a:cs typeface="Arial" panose="020B0604020202020204" pitchFamily="34" charset="0"/>
                    </a:rPr>
                    <a:t>options.</a:t>
                  </a:r>
                </a:p>
              </p:txBody>
            </p:sp>
            <p:cxnSp>
              <p:nvCxnSpPr>
                <p:cNvPr id="10" name="Straight Arrow Connector 9"/>
                <p:cNvCxnSpPr>
                  <a:cxnSpLocks/>
                </p:cNvCxnSpPr>
                <p:nvPr/>
              </p:nvCxnSpPr>
              <p:spPr>
                <a:xfrm flipV="1">
                  <a:off x="14074641" y="1965127"/>
                  <a:ext cx="0" cy="60236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a:cxnSpLocks/>
                </p:cNvCxnSpPr>
                <p:nvPr/>
              </p:nvCxnSpPr>
              <p:spPr>
                <a:xfrm flipV="1">
                  <a:off x="8231761" y="1945795"/>
                  <a:ext cx="0" cy="4914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13246604" y="2644340"/>
                  <a:ext cx="1703307" cy="722320"/>
                </a:xfrm>
                <a:prstGeom prst="rect">
                  <a:avLst/>
                </a:prstGeom>
                <a:solidFill>
                  <a:schemeClr val="bg1"/>
                </a:solidFill>
              </p:spPr>
              <p:txBody>
                <a:bodyPr wrap="square" lIns="0" tIns="45720" rIns="0" bIns="45720" rtlCol="0">
                  <a:spAutoFit/>
                </a:bodyPr>
                <a:lstStyle/>
                <a:p>
                  <a:pPr algn="ctr"/>
                  <a:r>
                    <a:rPr lang="en-US" sz="1600">
                      <a:latin typeface="Arial" panose="020B0604020202020204" pitchFamily="34" charset="0"/>
                      <a:cs typeface="Arial" panose="020B0604020202020204" pitchFamily="34" charset="0"/>
                    </a:rPr>
                    <a:t>Click to </a:t>
                  </a:r>
                </a:p>
                <a:p>
                  <a:pPr algn="ctr"/>
                  <a:r>
                    <a:rPr lang="en-US" sz="1600" b="1">
                      <a:latin typeface="Arial" panose="020B0604020202020204" pitchFamily="34" charset="0"/>
                      <a:cs typeface="Arial" panose="020B0604020202020204" pitchFamily="34" charset="0"/>
                    </a:rPr>
                    <a:t>exit the meeting</a:t>
                  </a:r>
                  <a:r>
                    <a:rPr lang="en-US" sz="1600">
                      <a:latin typeface="Arial" panose="020B0604020202020204" pitchFamily="34" charset="0"/>
                      <a:cs typeface="Arial" panose="020B0604020202020204" pitchFamily="34" charset="0"/>
                    </a:rPr>
                    <a:t> </a:t>
                  </a:r>
                </a:p>
                <a:p>
                  <a:pPr algn="ctr"/>
                  <a:r>
                    <a:rPr lang="en-US" sz="1600">
                      <a:latin typeface="Arial" panose="020B0604020202020204" pitchFamily="34" charset="0"/>
                      <a:cs typeface="Arial" panose="020B0604020202020204" pitchFamily="34" charset="0"/>
                    </a:rPr>
                    <a:t>and disconnect your phone audio</a:t>
                  </a:r>
                </a:p>
              </p:txBody>
            </p:sp>
            <p:sp>
              <p:nvSpPr>
                <p:cNvPr id="11" name="TextBox 10"/>
                <p:cNvSpPr txBox="1"/>
                <p:nvPr/>
              </p:nvSpPr>
              <p:spPr>
                <a:xfrm>
                  <a:off x="7248677" y="2373089"/>
                  <a:ext cx="1543166" cy="392116"/>
                </a:xfrm>
                <a:prstGeom prst="rect">
                  <a:avLst/>
                </a:prstGeom>
                <a:solidFill>
                  <a:schemeClr val="bg1"/>
                </a:solidFill>
              </p:spPr>
              <p:txBody>
                <a:bodyPr wrap="square" lIns="0" tIns="45720" rIns="0" bIns="45720" rtlCol="0">
                  <a:spAutoFit/>
                </a:bodyPr>
                <a:lstStyle/>
                <a:p>
                  <a:pPr algn="ctr"/>
                  <a:r>
                    <a:rPr lang="en-US" sz="1600">
                      <a:latin typeface="Arial" panose="020B0604020202020204" pitchFamily="34" charset="0"/>
                      <a:cs typeface="Arial" panose="020B0604020202020204" pitchFamily="34" charset="0"/>
                    </a:rPr>
                    <a:t>Click to view the </a:t>
                  </a:r>
                  <a:r>
                    <a:rPr lang="en-US" sz="1600" b="1">
                      <a:latin typeface="Arial" panose="020B0604020202020204" pitchFamily="34" charset="0"/>
                      <a:cs typeface="Arial" panose="020B0604020202020204" pitchFamily="34" charset="0"/>
                    </a:rPr>
                    <a:t>participant list</a:t>
                  </a:r>
                </a:p>
              </p:txBody>
            </p:sp>
            <p:sp>
              <p:nvSpPr>
                <p:cNvPr id="13" name="TextBox 12"/>
                <p:cNvSpPr txBox="1"/>
                <p:nvPr/>
              </p:nvSpPr>
              <p:spPr>
                <a:xfrm>
                  <a:off x="8260383" y="3147570"/>
                  <a:ext cx="1258843" cy="557218"/>
                </a:xfrm>
                <a:prstGeom prst="rect">
                  <a:avLst/>
                </a:prstGeom>
                <a:solidFill>
                  <a:schemeClr val="bg1"/>
                </a:solidFill>
              </p:spPr>
              <p:txBody>
                <a:bodyPr wrap="square" lIns="0" tIns="45720" rIns="0" bIns="45720" rtlCol="0">
                  <a:spAutoFit/>
                </a:bodyPr>
                <a:lstStyle/>
                <a:p>
                  <a:pPr algn="ctr"/>
                  <a:r>
                    <a:rPr lang="en-US" sz="1600">
                      <a:latin typeface="Arial" panose="020B0604020202020204" pitchFamily="34" charset="0"/>
                      <a:cs typeface="Arial" panose="020B0604020202020204" pitchFamily="34" charset="0"/>
                    </a:rPr>
                    <a:t>Click to open the </a:t>
                  </a:r>
                  <a:r>
                    <a:rPr lang="en-US" sz="1600" b="1">
                      <a:latin typeface="Arial" panose="020B0604020202020204" pitchFamily="34" charset="0"/>
                      <a:cs typeface="Arial" panose="020B0604020202020204" pitchFamily="34" charset="0"/>
                    </a:rPr>
                    <a:t>chat window</a:t>
                  </a:r>
                </a:p>
              </p:txBody>
            </p:sp>
          </p:grpSp>
          <p:sp>
            <p:nvSpPr>
              <p:cNvPr id="62" name="Rectangle 61">
                <a:extLst>
                  <a:ext uri="{FF2B5EF4-FFF2-40B4-BE49-F238E27FC236}">
                    <a16:creationId xmlns:a16="http://schemas.microsoft.com/office/drawing/2014/main" id="{DA3AF57C-B801-6C46-AFC2-DEDB164BB5C5}"/>
                  </a:ext>
                </a:extLst>
              </p:cNvPr>
              <p:cNvSpPr/>
              <p:nvPr/>
            </p:nvSpPr>
            <p:spPr>
              <a:xfrm>
                <a:off x="8014407" y="3786878"/>
                <a:ext cx="2047849" cy="830997"/>
              </a:xfrm>
              <a:prstGeom prst="rect">
                <a:avLst/>
              </a:prstGeom>
              <a:solidFill>
                <a:schemeClr val="bg1"/>
              </a:solidFill>
            </p:spPr>
            <p:txBody>
              <a:bodyPr wrap="square" lIns="0" rIns="0">
                <a:spAutoFit/>
              </a:bodyPr>
              <a:lstStyle/>
              <a:p>
                <a:pPr algn="ctr"/>
                <a:r>
                  <a:rPr lang="en-US" sz="1600">
                    <a:latin typeface="Arial" panose="020B0604020202020204" pitchFamily="34" charset="0"/>
                    <a:cs typeface="Arial" panose="020B0604020202020204" pitchFamily="34" charset="0"/>
                  </a:rPr>
                  <a:t>Once connected, </a:t>
                </a:r>
              </a:p>
              <a:p>
                <a:pPr algn="ctr"/>
                <a:r>
                  <a:rPr lang="en-US" sz="1600">
                    <a:latin typeface="Arial" panose="020B0604020202020204" pitchFamily="34" charset="0"/>
                    <a:cs typeface="Arial" panose="020B0604020202020204" pitchFamily="34" charset="0"/>
                  </a:rPr>
                  <a:t>this becomes a </a:t>
                </a:r>
              </a:p>
              <a:p>
                <a:pPr algn="ctr"/>
                <a:r>
                  <a:rPr lang="en-US" sz="1600" b="1">
                    <a:latin typeface="Arial" panose="020B0604020202020204" pitchFamily="34" charset="0"/>
                    <a:cs typeface="Arial" panose="020B0604020202020204" pitchFamily="34" charset="0"/>
                  </a:rPr>
                  <a:t>mute button</a:t>
                </a:r>
              </a:p>
            </p:txBody>
          </p:sp>
        </p:grpSp>
        <p:pic>
          <p:nvPicPr>
            <p:cNvPr id="5" name="Picture 4">
              <a:extLst>
                <a:ext uri="{FF2B5EF4-FFF2-40B4-BE49-F238E27FC236}">
                  <a16:creationId xmlns:a16="http://schemas.microsoft.com/office/drawing/2014/main" id="{539E4345-9A0A-4933-A3D4-751CC0795673}"/>
                </a:ext>
              </a:extLst>
            </p:cNvPr>
            <p:cNvPicPr>
              <a:picLocks noChangeAspect="1"/>
            </p:cNvPicPr>
            <p:nvPr/>
          </p:nvPicPr>
          <p:blipFill>
            <a:blip r:embed="rId6"/>
            <a:stretch>
              <a:fillRect/>
            </a:stretch>
          </p:blipFill>
          <p:spPr>
            <a:xfrm>
              <a:off x="0" y="1746440"/>
              <a:ext cx="12191999" cy="685800"/>
            </a:xfrm>
            <a:prstGeom prst="rect">
              <a:avLst/>
            </a:prstGeom>
          </p:spPr>
        </p:pic>
      </p:grpSp>
      <p:cxnSp>
        <p:nvCxnSpPr>
          <p:cNvPr id="105" name="Straight Arrow Connector 104">
            <a:extLst>
              <a:ext uri="{FF2B5EF4-FFF2-40B4-BE49-F238E27FC236}">
                <a16:creationId xmlns:a16="http://schemas.microsoft.com/office/drawing/2014/main" id="{B9F08E94-1E0E-4F2E-9E52-8E7DF9BB1968}"/>
              </a:ext>
              <a:ext uri="{C183D7F6-B498-43B3-948B-1728B52AA6E4}">
                <adec:decorative xmlns:adec="http://schemas.microsoft.com/office/drawing/2017/decorative" val="1"/>
              </a:ext>
            </a:extLst>
          </p:cNvPr>
          <p:cNvCxnSpPr>
            <a:cxnSpLocks/>
          </p:cNvCxnSpPr>
          <p:nvPr/>
        </p:nvCxnSpPr>
        <p:spPr>
          <a:xfrm flipV="1">
            <a:off x="5988679" y="2499375"/>
            <a:ext cx="0" cy="18485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4" name="Footer Placeholder 1">
            <a:extLst>
              <a:ext uri="{FF2B5EF4-FFF2-40B4-BE49-F238E27FC236}">
                <a16:creationId xmlns:a16="http://schemas.microsoft.com/office/drawing/2014/main" id="{A345056F-37CA-FB4C-BA02-E6DE548BF3FD}"/>
              </a:ext>
            </a:extLst>
          </p:cNvPr>
          <p:cNvSpPr>
            <a:spLocks noGrp="1"/>
          </p:cNvSpPr>
          <p:nvPr>
            <p:ph type="ftr" sz="quarter" idx="3"/>
          </p:nvPr>
        </p:nvSpPr>
        <p:spPr>
          <a:xfrm>
            <a:off x="611135" y="6510528"/>
            <a:ext cx="3493276" cy="338328"/>
          </a:xfrm>
        </p:spPr>
        <p:txBody>
          <a:bodyPr/>
          <a:lstStyle/>
          <a:p>
            <a:r>
              <a:rPr lang="en-US" cap="none">
                <a:solidFill>
                  <a:srgbClr val="464646">
                    <a:lumMod val="40000"/>
                    <a:lumOff val="60000"/>
                  </a:srgbClr>
                </a:solidFill>
              </a:rPr>
              <a:t>Massachusetts Department of Public Health       mass.gov/</a:t>
            </a:r>
            <a:r>
              <a:rPr lang="en-US" cap="none" err="1">
                <a:solidFill>
                  <a:srgbClr val="464646">
                    <a:lumMod val="40000"/>
                    <a:lumOff val="60000"/>
                  </a:srgbClr>
                </a:solidFill>
              </a:rPr>
              <a:t>dph</a:t>
            </a:r>
            <a:endParaRPr lang="en-US" cap="none">
              <a:solidFill>
                <a:srgbClr val="464646">
                  <a:lumMod val="40000"/>
                  <a:lumOff val="60000"/>
                </a:srgbClr>
              </a:solidFill>
            </a:endParaRPr>
          </a:p>
        </p:txBody>
      </p:sp>
      <p:sp>
        <p:nvSpPr>
          <p:cNvPr id="55" name="Slide Number Placeholder 2">
            <a:extLst>
              <a:ext uri="{FF2B5EF4-FFF2-40B4-BE49-F238E27FC236}">
                <a16:creationId xmlns:a16="http://schemas.microsoft.com/office/drawing/2014/main" id="{B4AC3403-973D-834E-AD0B-D49B27C7764C}"/>
              </a:ext>
            </a:extLst>
          </p:cNvPr>
          <p:cNvSpPr>
            <a:spLocks noGrp="1"/>
          </p:cNvSpPr>
          <p:nvPr>
            <p:ph type="sldNum" sz="quarter" idx="4"/>
          </p:nvPr>
        </p:nvSpPr>
        <p:spPr>
          <a:xfrm>
            <a:off x="9112691" y="6492880"/>
            <a:ext cx="2736415" cy="365125"/>
          </a:xfrm>
        </p:spPr>
        <p:txBody>
          <a:bodyPr/>
          <a:lstStyle/>
          <a:p>
            <a:fld id="{CA49D0EE-DE7F-324B-A84C-F36708423CDB}" type="slidenum">
              <a:rPr lang="en-US" smtClean="0">
                <a:solidFill>
                  <a:srgbClr val="464646">
                    <a:lumMod val="40000"/>
                    <a:lumOff val="60000"/>
                  </a:srgbClr>
                </a:solidFill>
              </a:rPr>
              <a:pPr/>
              <a:t>2</a:t>
            </a:fld>
            <a:endParaRPr lang="en-US">
              <a:solidFill>
                <a:srgbClr val="464646">
                  <a:lumMod val="40000"/>
                  <a:lumOff val="60000"/>
                </a:srgbClr>
              </a:solidFill>
            </a:endParaRPr>
          </a:p>
        </p:txBody>
      </p:sp>
    </p:spTree>
    <p:extLst>
      <p:ext uri="{BB962C8B-B14F-4D97-AF65-F5344CB8AC3E}">
        <p14:creationId xmlns:p14="http://schemas.microsoft.com/office/powerpoint/2010/main" val="179734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0A6272-417E-FB42-8600-7CA17B89878A}"/>
              </a:ext>
            </a:extLst>
          </p:cNvPr>
          <p:cNvSpPr txBox="1">
            <a:spLocks noGrp="1"/>
          </p:cNvSpPr>
          <p:nvPr>
            <p:ph type="title" idx="4294967295"/>
          </p:nvPr>
        </p:nvSpPr>
        <p:spPr>
          <a:xfrm>
            <a:off x="721895" y="293879"/>
            <a:ext cx="7086600" cy="6771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chemeClr val="bg1"/>
                </a:solidFill>
                <a:effectLst/>
                <a:uLnTx/>
                <a:uFillTx/>
                <a:latin typeface="Calibri"/>
                <a:ea typeface="+mn-ea"/>
                <a:cs typeface="Arial"/>
              </a:rPr>
              <a:t>Meeting Agenda</a:t>
            </a:r>
            <a:endParaRPr kumimoji="0" lang="en-US" sz="1800" b="0" i="0" u="none" strike="noStrike" kern="1200" cap="none" spc="0" normalizeH="0" baseline="0" noProof="0" dirty="0">
              <a:ln>
                <a:noFill/>
              </a:ln>
              <a:solidFill>
                <a:schemeClr val="bg1"/>
              </a:solidFill>
              <a:effectLst/>
              <a:uLnTx/>
              <a:uFillTx/>
              <a:latin typeface="Calibri"/>
              <a:ea typeface="+mn-ea"/>
              <a:cs typeface="Calibri"/>
            </a:endParaRPr>
          </a:p>
        </p:txBody>
      </p:sp>
      <p:graphicFrame>
        <p:nvGraphicFramePr>
          <p:cNvPr id="5" name="Diagram 6">
            <a:extLst>
              <a:ext uri="{FF2B5EF4-FFF2-40B4-BE49-F238E27FC236}">
                <a16:creationId xmlns:a16="http://schemas.microsoft.com/office/drawing/2014/main" id="{8F6FB9D8-D2A9-4B3F-9C6D-1450B5928C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8485039"/>
              </p:ext>
            </p:extLst>
          </p:nvPr>
        </p:nvGraphicFramePr>
        <p:xfrm>
          <a:off x="3515698" y="1124141"/>
          <a:ext cx="8122928" cy="5233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5" name="Picture 185">
            <a:extLst>
              <a:ext uri="{FF2B5EF4-FFF2-40B4-BE49-F238E27FC236}">
                <a16:creationId xmlns:a16="http://schemas.microsoft.com/office/drawing/2014/main" id="{CF177850-EBE6-4990-B9B2-EC11CB10532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40806" y="2210878"/>
            <a:ext cx="2200275" cy="2781300"/>
          </a:xfrm>
          <a:prstGeom prst="rect">
            <a:avLst/>
          </a:prstGeom>
        </p:spPr>
      </p:pic>
      <p:sp>
        <p:nvSpPr>
          <p:cNvPr id="2" name="Footer Placeholder 1">
            <a:extLst>
              <a:ext uri="{FF2B5EF4-FFF2-40B4-BE49-F238E27FC236}">
                <a16:creationId xmlns:a16="http://schemas.microsoft.com/office/drawing/2014/main" id="{A345056F-37CA-FB4C-BA02-E6DE548BF3FD}"/>
              </a:ext>
            </a:extLst>
          </p:cNvPr>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p>
        </p:txBody>
      </p:sp>
      <p:sp>
        <p:nvSpPr>
          <p:cNvPr id="3" name="Slide Number Placeholder 2">
            <a:extLst>
              <a:ext uri="{FF2B5EF4-FFF2-40B4-BE49-F238E27FC236}">
                <a16:creationId xmlns:a16="http://schemas.microsoft.com/office/drawing/2014/main" id="{B4AC3403-973D-834E-AD0B-D49B27C7764C}"/>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a:t>
            </a:fld>
            <a:endParaRPr lang="en-US">
              <a:solidFill>
                <a:srgbClr val="464646">
                  <a:lumMod val="40000"/>
                  <a:lumOff val="60000"/>
                </a:srgbClr>
              </a:solidFill>
            </a:endParaRPr>
          </a:p>
        </p:txBody>
      </p:sp>
    </p:spTree>
    <p:extLst>
      <p:ext uri="{BB962C8B-B14F-4D97-AF65-F5344CB8AC3E}">
        <p14:creationId xmlns:p14="http://schemas.microsoft.com/office/powerpoint/2010/main" val="483580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0482-D06E-4949-8069-5FC2C58EA522}"/>
              </a:ext>
            </a:extLst>
          </p:cNvPr>
          <p:cNvSpPr>
            <a:spLocks noGrp="1"/>
          </p:cNvSpPr>
          <p:nvPr>
            <p:ph type="title" idx="4294967295"/>
          </p:nvPr>
        </p:nvSpPr>
        <p:spPr>
          <a:xfrm>
            <a:off x="445476" y="256290"/>
            <a:ext cx="1073834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Welcome &amp; Introductions</a:t>
            </a:r>
          </a:p>
        </p:txBody>
      </p:sp>
      <p:sp>
        <p:nvSpPr>
          <p:cNvPr id="3" name="Rectangle 2">
            <a:extLst>
              <a:ext uri="{FF2B5EF4-FFF2-40B4-BE49-F238E27FC236}">
                <a16:creationId xmlns:a16="http://schemas.microsoft.com/office/drawing/2014/main" id="{F5CF3ACF-F70E-704E-BEFA-89519E64D094}"/>
              </a:ext>
            </a:extLst>
          </p:cNvPr>
          <p:cNvSpPr/>
          <p:nvPr/>
        </p:nvSpPr>
        <p:spPr>
          <a:xfrm>
            <a:off x="445476" y="1277036"/>
            <a:ext cx="10738340" cy="5016758"/>
          </a:xfrm>
          <a:prstGeom prst="rect">
            <a:avLst/>
          </a:prstGeom>
        </p:spPr>
        <p:txBody>
          <a:bodyPr wrap="square">
            <a:spAutoFit/>
          </a:bodyPr>
          <a:lstStyle/>
          <a:p>
            <a:r>
              <a:rPr lang="en-US" sz="2600" b="1">
                <a:latin typeface="Calibri" panose="020F0502020204030204" pitchFamily="34" charset="0"/>
                <a:cs typeface="Calibri" panose="020F0502020204030204" pitchFamily="34" charset="0"/>
              </a:rPr>
              <a:t>Open Meeting Law</a:t>
            </a:r>
          </a:p>
          <a:p>
            <a:pPr marL="457200" indent="-457200">
              <a:buFont typeface="Arial" panose="020B0604020202020204" pitchFamily="34" charset="0"/>
              <a:buChar char="•"/>
            </a:pPr>
            <a:r>
              <a:rPr lang="en-US" sz="2600">
                <a:latin typeface="Calibri" panose="020F0502020204030204" pitchFamily="34" charset="0"/>
                <a:cs typeface="Calibri" panose="020F0502020204030204" pitchFamily="34" charset="0"/>
              </a:rPr>
              <a:t>“</a:t>
            </a:r>
            <a:r>
              <a:rPr lang="en-US" sz="2800"/>
              <a:t>The purpose of the Open Meeting Law is to ensure transparency in the deliberations on which public policy is based. Because the democratic process depends on the public having knowledge about the considerations underlying governmental action, the Open Meeting Law requires, with some exceptions, that meetings of public bodies be open to the public. It also seeks to balance the public’s interest in witnessing the deliberations of public officials with the government’s need to manage its operations efficiently</a:t>
            </a:r>
            <a:r>
              <a:rPr lang="en-US" sz="2600">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endParaRPr lang="en-US" sz="2600">
              <a:latin typeface="Calibri" panose="020F0502020204030204" pitchFamily="34" charset="0"/>
              <a:cs typeface="Calibri" panose="020F0502020204030204" pitchFamily="34" charset="0"/>
            </a:endParaRPr>
          </a:p>
          <a:p>
            <a:pPr algn="ctr"/>
            <a:r>
              <a:rPr lang="en-US">
                <a:latin typeface="Calibri" panose="020F0502020204030204" pitchFamily="34" charset="0"/>
                <a:cs typeface="Calibri" panose="020F0502020204030204" pitchFamily="34" charset="0"/>
              </a:rPr>
              <a:t>To learn more about the Open Meeting Law, please visit: </a:t>
            </a:r>
            <a:r>
              <a:rPr lang="en-US">
                <a:latin typeface="Calibri" panose="020F0502020204030204" pitchFamily="34" charset="0"/>
                <a:cs typeface="Calibri" panose="020F0502020204030204" pitchFamily="34" charset="0"/>
                <a:hlinkClick r:id="rId3"/>
              </a:rPr>
              <a:t>https://www.mass.gov/the-open-meeting-law</a:t>
            </a:r>
            <a:r>
              <a:rPr lang="en-US">
                <a:latin typeface="Calibri" panose="020F0502020204030204" pitchFamily="34" charset="0"/>
                <a:cs typeface="Calibri" panose="020F0502020204030204" pitchFamily="34" charset="0"/>
              </a:rPr>
              <a:t> </a:t>
            </a:r>
          </a:p>
          <a:p>
            <a:endParaRPr lang="en-US" sz="26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353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0482-D06E-4949-8069-5FC2C58EA522}"/>
              </a:ext>
            </a:extLst>
          </p:cNvPr>
          <p:cNvSpPr>
            <a:spLocks noGrp="1"/>
          </p:cNvSpPr>
          <p:nvPr>
            <p:ph type="title" idx="4294967295"/>
          </p:nvPr>
        </p:nvSpPr>
        <p:spPr>
          <a:xfrm>
            <a:off x="445476" y="256290"/>
            <a:ext cx="1073834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Advisory Board Members</a:t>
            </a:r>
          </a:p>
        </p:txBody>
      </p:sp>
      <p:sp>
        <p:nvSpPr>
          <p:cNvPr id="3" name="Rectangle 2">
            <a:extLst>
              <a:ext uri="{FF2B5EF4-FFF2-40B4-BE49-F238E27FC236}">
                <a16:creationId xmlns:a16="http://schemas.microsoft.com/office/drawing/2014/main" id="{F5CF3ACF-F70E-704E-BEFA-89519E64D094}"/>
              </a:ext>
            </a:extLst>
          </p:cNvPr>
          <p:cNvSpPr/>
          <p:nvPr/>
        </p:nvSpPr>
        <p:spPr>
          <a:xfrm>
            <a:off x="726830" y="1358892"/>
            <a:ext cx="10738340" cy="4801314"/>
          </a:xfrm>
          <a:prstGeom prst="rect">
            <a:avLst/>
          </a:prstGeom>
        </p:spPr>
        <p:txBody>
          <a:bodyPr wrap="square">
            <a:spAutoFit/>
          </a:bodyPr>
          <a:lstStyle/>
          <a:p>
            <a:r>
              <a:rPr lang="en-US" sz="2600" b="1">
                <a:latin typeface="Calibri" panose="020F0502020204030204" pitchFamily="34" charset="0"/>
                <a:cs typeface="Calibri" panose="020F0502020204030204" pitchFamily="34" charset="0"/>
              </a:rPr>
              <a:t>An Act Relative to the Thomas P. Kennedy Spinal Cord Injury Trust Fund</a:t>
            </a:r>
          </a:p>
          <a:p>
            <a:r>
              <a:rPr lang="en-US" sz="2400"/>
              <a:t>“(c) The commissioner of public health shall appoint an advisory board, consisting of 2 physicians and 1 member of the spinal cord community for the purpose of reviewing proposals for funding research in spinal cord injury and making related recommendations.”</a:t>
            </a:r>
          </a:p>
          <a:p>
            <a:endParaRPr lang="en-US" sz="2400"/>
          </a:p>
          <a:p>
            <a:r>
              <a:rPr lang="en-US" sz="2600" b="1">
                <a:latin typeface="Calibri" panose="020F0502020204030204" pitchFamily="34" charset="0"/>
                <a:cs typeface="Calibri" panose="020F0502020204030204" pitchFamily="34" charset="0"/>
              </a:rPr>
              <a:t>Current Advisory Board Members</a:t>
            </a:r>
          </a:p>
          <a:p>
            <a:pPr marL="457200" indent="-457200">
              <a:buFont typeface="Arial" panose="020B0604020202020204" pitchFamily="34" charset="0"/>
              <a:buChar char="•"/>
            </a:pPr>
            <a:r>
              <a:rPr lang="en-US" sz="2400">
                <a:latin typeface="Calibri" panose="020F0502020204030204" pitchFamily="34" charset="0"/>
                <a:cs typeface="Calibri" panose="020F0502020204030204" pitchFamily="34" charset="0"/>
              </a:rPr>
              <a:t>Dr. Eric Ruby</a:t>
            </a:r>
          </a:p>
          <a:p>
            <a:pPr marL="457200" indent="-457200">
              <a:buFont typeface="Arial" panose="020B0604020202020204" pitchFamily="34" charset="0"/>
              <a:buChar char="•"/>
            </a:pPr>
            <a:r>
              <a:rPr lang="en-US" sz="2400">
                <a:latin typeface="Calibri" panose="020F0502020204030204" pitchFamily="34" charset="0"/>
                <a:cs typeface="Calibri" panose="020F0502020204030204" pitchFamily="34" charset="0"/>
              </a:rPr>
              <a:t>Dr. Ron Riesenburger</a:t>
            </a:r>
          </a:p>
          <a:p>
            <a:pPr marL="457200" indent="-457200">
              <a:buFont typeface="Arial" panose="020B0604020202020204" pitchFamily="34" charset="0"/>
              <a:buChar char="•"/>
            </a:pPr>
            <a:r>
              <a:rPr lang="en-US" sz="2400">
                <a:latin typeface="Calibri" panose="020F0502020204030204" pitchFamily="34" charset="0"/>
                <a:cs typeface="Calibri" panose="020F0502020204030204" pitchFamily="34" charset="0"/>
              </a:rPr>
              <a:t>David Estrada</a:t>
            </a:r>
          </a:p>
          <a:p>
            <a:pPr marL="457200" indent="-457200">
              <a:buFont typeface="Arial" panose="020B0604020202020204" pitchFamily="34" charset="0"/>
              <a:buChar char="•"/>
            </a:pPr>
            <a:endParaRPr lang="en-US" sz="2600">
              <a:latin typeface="Calibri" panose="020F0502020204030204" pitchFamily="34" charset="0"/>
              <a:cs typeface="Calibri" panose="020F0502020204030204" pitchFamily="34" charset="0"/>
            </a:endParaRPr>
          </a:p>
          <a:p>
            <a:pPr algn="l"/>
            <a:r>
              <a:rPr lang="en-US">
                <a:latin typeface="Calibri" panose="020F0502020204030204" pitchFamily="34" charset="0"/>
                <a:cs typeface="Calibri" panose="020F0502020204030204" pitchFamily="34" charset="0"/>
              </a:rPr>
              <a:t>To learn more about </a:t>
            </a:r>
            <a:r>
              <a:rPr lang="en-US"/>
              <a:t>An Act Relative to the Thomas P. Kennedy Spinal Cord Injury Trust Fund</a:t>
            </a:r>
            <a:r>
              <a:rPr lang="en-US">
                <a:latin typeface="Calibri" panose="020F0502020204030204" pitchFamily="34" charset="0"/>
                <a:cs typeface="Calibri" panose="020F0502020204030204" pitchFamily="34" charset="0"/>
              </a:rPr>
              <a:t>, please visit:</a:t>
            </a:r>
          </a:p>
          <a:p>
            <a:pPr algn="l"/>
            <a:r>
              <a:rPr lang="en-US">
                <a:latin typeface="Calibri" panose="020F0502020204030204" pitchFamily="34" charset="0"/>
                <a:cs typeface="Calibri" panose="020F0502020204030204" pitchFamily="34" charset="0"/>
                <a:hlinkClick r:id="rId3"/>
              </a:rPr>
              <a:t>https://malegislature.gov/Laws/SessionLaws/Acts/2015/Chapter123</a:t>
            </a:r>
            <a:r>
              <a:rPr lang="en-US">
                <a:latin typeface="Calibri" panose="020F0502020204030204" pitchFamily="34" charset="0"/>
                <a:cs typeface="Calibri" panose="020F0502020204030204" pitchFamily="34" charset="0"/>
              </a:rPr>
              <a:t> </a:t>
            </a:r>
            <a:endParaRPr lang="en-US" sz="26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7273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E634725-A834-D116-A0B6-0377BB01AD48}"/>
              </a:ext>
            </a:extLst>
          </p:cNvPr>
          <p:cNvSpPr txBox="1">
            <a:spLocks noGrp="1"/>
          </p:cNvSpPr>
          <p:nvPr>
            <p:ph type="title" idx="4294967295"/>
          </p:nvPr>
        </p:nvSpPr>
        <p:spPr>
          <a:xfrm>
            <a:off x="459804" y="361471"/>
            <a:ext cx="10363015" cy="14773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32E53"/>
                </a:solidFill>
                <a:effectLst/>
                <a:uLnTx/>
                <a:uFillTx/>
                <a:latin typeface="+mn-lt"/>
                <a:ea typeface="+mn-lt"/>
                <a:cs typeface="+mn-lt"/>
              </a:rPr>
              <a:t>Thomas P. Kennedy </a:t>
            </a:r>
            <a:endParaRPr kumimoji="0" lang="en-US" sz="3000" b="0" i="0" u="none" strike="noStrike" kern="1200" cap="none" spc="0" normalizeH="0" baseline="0" noProof="0" dirty="0">
              <a:ln>
                <a:noFill/>
              </a:ln>
              <a:solidFill>
                <a:srgbClr val="032E53"/>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32E53"/>
                </a:solidFill>
                <a:effectLst/>
                <a:uLnTx/>
                <a:uFillTx/>
                <a:latin typeface="+mn-lt"/>
                <a:ea typeface="+mn-lt"/>
                <a:cs typeface="+mn-lt"/>
              </a:rPr>
              <a:t>Spinal Cord Injury Trust Fund </a:t>
            </a:r>
            <a:endParaRPr kumimoji="0" lang="en-US" sz="3000" b="0" i="0" u="none" strike="noStrike" kern="1200" cap="none" spc="0" normalizeH="0" baseline="0" noProof="0" dirty="0">
              <a:ln>
                <a:noFill/>
              </a:ln>
              <a:solidFill>
                <a:srgbClr val="032E53"/>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02060"/>
              </a:solidFill>
              <a:effectLst/>
              <a:uLnTx/>
              <a:uFillTx/>
              <a:latin typeface="+mn-lt"/>
              <a:ea typeface="+mn-ea"/>
              <a:cs typeface="Calibri"/>
            </a:endParaRPr>
          </a:p>
        </p:txBody>
      </p:sp>
      <p:graphicFrame>
        <p:nvGraphicFramePr>
          <p:cNvPr id="87" name="Diagram 17">
            <a:extLst>
              <a:ext uri="{FF2B5EF4-FFF2-40B4-BE49-F238E27FC236}">
                <a16:creationId xmlns:a16="http://schemas.microsoft.com/office/drawing/2014/main" id="{CC175E78-4044-265F-9D09-3676B7BC54B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6967225"/>
              </p:ext>
            </p:extLst>
          </p:nvPr>
        </p:nvGraphicFramePr>
        <p:xfrm>
          <a:off x="537207" y="1431985"/>
          <a:ext cx="6902791" cy="4849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16BFD7C1-C146-9255-D14B-C134AB568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DA3D0E93-490A-4127-C01A-8C45010C5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10800000" flipH="1">
            <a:off x="0" y="6400799"/>
            <a:ext cx="12192000" cy="456773"/>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9" name="Picture 172" descr="Hand with pen pointing to the spine on a model skeleton">
            <a:extLst>
              <a:ext uri="{FF2B5EF4-FFF2-40B4-BE49-F238E27FC236}">
                <a16:creationId xmlns:a16="http://schemas.microsoft.com/office/drawing/2014/main" id="{2D7C3D04-8481-DEC9-5E18-DB4E668D2BEF}"/>
              </a:ext>
            </a:extLst>
          </p:cNvPr>
          <p:cNvPicPr>
            <a:picLocks noChangeAspect="1"/>
          </p:cNvPicPr>
          <p:nvPr/>
        </p:nvPicPr>
        <p:blipFill rotWithShape="1">
          <a:blip r:embed="rId8"/>
          <a:srcRect l="28302" r="40826" b="-347"/>
          <a:stretch/>
        </p:blipFill>
        <p:spPr>
          <a:xfrm>
            <a:off x="8380770" y="5826"/>
            <a:ext cx="3807404" cy="6451999"/>
          </a:xfrm>
          <a:prstGeom prst="rect">
            <a:avLst/>
          </a:prstGeom>
          <a:effectLst/>
        </p:spPr>
      </p:pic>
      <p:sp>
        <p:nvSpPr>
          <p:cNvPr id="7" name="Footer Placeholder 2">
            <a:extLst>
              <a:ext uri="{FF2B5EF4-FFF2-40B4-BE49-F238E27FC236}">
                <a16:creationId xmlns:a16="http://schemas.microsoft.com/office/drawing/2014/main" id="{647631EA-3517-CAB8-3186-2F0C3E577644}"/>
              </a:ext>
            </a:extLst>
          </p:cNvPr>
          <p:cNvSpPr>
            <a:spLocks noGrp="1"/>
          </p:cNvSpPr>
          <p:nvPr/>
        </p:nvSpPr>
        <p:spPr>
          <a:xfrm>
            <a:off x="76939" y="6457826"/>
            <a:ext cx="6630837" cy="3602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kern="1200">
                <a:solidFill>
                  <a:srgbClr val="FFFFFF"/>
                </a:solidFill>
                <a:latin typeface="+mn-lt"/>
                <a:ea typeface="+mn-ea"/>
                <a:cs typeface="+mn-cs"/>
              </a:rPr>
              <a:t>Massachusetts Department of Public Health</a:t>
            </a:r>
            <a:r>
              <a:rPr lang="en-US" sz="1200">
                <a:solidFill>
                  <a:srgbClr val="FFFFFF"/>
                </a:solidFill>
              </a:rPr>
              <a:t> | </a:t>
            </a:r>
            <a:r>
              <a:rPr lang="en-US" sz="1200" kern="1200">
                <a:solidFill>
                  <a:srgbClr val="FFFFFF"/>
                </a:solidFill>
                <a:latin typeface="+mn-lt"/>
                <a:ea typeface="+mn-ea"/>
                <a:cs typeface="+mn-cs"/>
              </a:rPr>
              <a:t>mass.gov/</a:t>
            </a:r>
            <a:r>
              <a:rPr lang="en-US" sz="1200" kern="1200" err="1">
                <a:solidFill>
                  <a:srgbClr val="FFFFFF"/>
                </a:solidFill>
                <a:latin typeface="+mn-lt"/>
                <a:ea typeface="+mn-ea"/>
                <a:cs typeface="+mn-cs"/>
              </a:rPr>
              <a:t>dph</a:t>
            </a:r>
            <a:endParaRPr lang="en-US" sz="1200" kern="1200">
              <a:solidFill>
                <a:srgbClr val="FFFFFF"/>
              </a:solidFill>
              <a:latin typeface="+mn-lt"/>
              <a:cs typeface="Calibri"/>
            </a:endParaRPr>
          </a:p>
        </p:txBody>
      </p:sp>
      <p:sp>
        <p:nvSpPr>
          <p:cNvPr id="12" name="Slide Number Placeholder 1">
            <a:extLst>
              <a:ext uri="{FF2B5EF4-FFF2-40B4-BE49-F238E27FC236}">
                <a16:creationId xmlns:a16="http://schemas.microsoft.com/office/drawing/2014/main" id="{2FC3455B-77E1-7245-5E5E-CE3216A8E2E8}"/>
              </a:ext>
            </a:extLst>
          </p:cNvPr>
          <p:cNvSpPr txBox="1">
            <a:spLocks/>
          </p:cNvSpPr>
          <p:nvPr/>
        </p:nvSpPr>
        <p:spPr>
          <a:xfrm>
            <a:off x="8763000" y="64452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chemeClr val="bg1"/>
                </a:solidFill>
              </a:rPr>
              <a:pPr/>
              <a:t>6</a:t>
            </a:fld>
            <a:endParaRPr lang="en-US">
              <a:solidFill>
                <a:schemeClr val="bg1"/>
              </a:solidFill>
            </a:endParaRPr>
          </a:p>
        </p:txBody>
      </p:sp>
    </p:spTree>
    <p:extLst>
      <p:ext uri="{BB962C8B-B14F-4D97-AF65-F5344CB8AC3E}">
        <p14:creationId xmlns:p14="http://schemas.microsoft.com/office/powerpoint/2010/main" val="290581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E634725-A834-D116-A0B6-0377BB01AD48}"/>
              </a:ext>
            </a:extLst>
          </p:cNvPr>
          <p:cNvSpPr txBox="1">
            <a:spLocks noGrp="1"/>
          </p:cNvSpPr>
          <p:nvPr>
            <p:ph type="title" idx="4294967295"/>
          </p:nvPr>
        </p:nvSpPr>
        <p:spPr>
          <a:xfrm>
            <a:off x="459804" y="634641"/>
            <a:ext cx="10363015"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32E53"/>
                </a:solidFill>
                <a:effectLst/>
                <a:uLnTx/>
                <a:uFillTx/>
                <a:latin typeface="+mn-lt"/>
                <a:ea typeface="+mn-lt"/>
                <a:cs typeface="+mn-lt"/>
              </a:rPr>
              <a:t>Current SCI Contracts: FY20-FY23</a:t>
            </a:r>
            <a:endParaRPr kumimoji="0" lang="en-US" sz="1800" b="0" i="0" u="none" strike="noStrike" kern="1200" cap="none" spc="0" normalizeH="0" baseline="0" noProof="0" dirty="0">
              <a:ln>
                <a:noFill/>
              </a:ln>
              <a:solidFill>
                <a:srgbClr val="032E53"/>
              </a:solidFill>
              <a:effectLst/>
              <a:uLnTx/>
              <a:uFillTx/>
              <a:latin typeface="+mn-lt"/>
              <a:ea typeface="+mn-ea"/>
              <a:cs typeface="+mn-cs"/>
            </a:endParaRPr>
          </a:p>
        </p:txBody>
      </p:sp>
      <p:sp>
        <p:nvSpPr>
          <p:cNvPr id="4" name="Rectangle 3">
            <a:extLst>
              <a:ext uri="{FF2B5EF4-FFF2-40B4-BE49-F238E27FC236}">
                <a16:creationId xmlns:a16="http://schemas.microsoft.com/office/drawing/2014/main" id="{DA3D0E93-490A-4127-C01A-8C45010C5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10800000" flipH="1">
            <a:off x="0" y="6400799"/>
            <a:ext cx="12192000" cy="456773"/>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ooter Placeholder 2">
            <a:extLst>
              <a:ext uri="{FF2B5EF4-FFF2-40B4-BE49-F238E27FC236}">
                <a16:creationId xmlns:a16="http://schemas.microsoft.com/office/drawing/2014/main" id="{647631EA-3517-CAB8-3186-2F0C3E577644}"/>
              </a:ext>
            </a:extLst>
          </p:cNvPr>
          <p:cNvSpPr>
            <a:spLocks noGrp="1"/>
          </p:cNvSpPr>
          <p:nvPr/>
        </p:nvSpPr>
        <p:spPr>
          <a:xfrm>
            <a:off x="76939" y="6457826"/>
            <a:ext cx="6630837" cy="3602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kern="1200" dirty="0">
                <a:solidFill>
                  <a:srgbClr val="FFFFFF"/>
                </a:solidFill>
                <a:latin typeface="+mn-lt"/>
                <a:ea typeface="+mn-ea"/>
                <a:cs typeface="+mn-cs"/>
              </a:rPr>
              <a:t>Massachusetts Department of Public Health</a:t>
            </a:r>
            <a:r>
              <a:rPr lang="en-US" sz="1200" dirty="0">
                <a:solidFill>
                  <a:srgbClr val="FFFFFF"/>
                </a:solidFill>
              </a:rPr>
              <a:t> | </a:t>
            </a:r>
            <a:r>
              <a:rPr lang="en-US" sz="1200" kern="1200" dirty="0">
                <a:solidFill>
                  <a:srgbClr val="FFFFFF"/>
                </a:solidFill>
                <a:latin typeface="+mn-lt"/>
                <a:ea typeface="+mn-ea"/>
                <a:cs typeface="+mn-cs"/>
              </a:rPr>
              <a:t>mass.gov/</a:t>
            </a:r>
            <a:r>
              <a:rPr lang="en-US" sz="1200" kern="1200" dirty="0" err="1">
                <a:solidFill>
                  <a:srgbClr val="FFFFFF"/>
                </a:solidFill>
                <a:latin typeface="+mn-lt"/>
                <a:ea typeface="+mn-ea"/>
                <a:cs typeface="+mn-cs"/>
              </a:rPr>
              <a:t>dph</a:t>
            </a:r>
            <a:endParaRPr lang="en-US" sz="1200" kern="1200" dirty="0">
              <a:solidFill>
                <a:srgbClr val="FFFFFF"/>
              </a:solidFill>
              <a:latin typeface="+mn-lt"/>
              <a:cs typeface="Calibri"/>
            </a:endParaRPr>
          </a:p>
        </p:txBody>
      </p:sp>
      <p:sp>
        <p:nvSpPr>
          <p:cNvPr id="12" name="Slide Number Placeholder 1">
            <a:extLst>
              <a:ext uri="{FF2B5EF4-FFF2-40B4-BE49-F238E27FC236}">
                <a16:creationId xmlns:a16="http://schemas.microsoft.com/office/drawing/2014/main" id="{2FC3455B-77E1-7245-5E5E-CE3216A8E2E8}"/>
              </a:ext>
            </a:extLst>
          </p:cNvPr>
          <p:cNvSpPr txBox="1">
            <a:spLocks/>
          </p:cNvSpPr>
          <p:nvPr/>
        </p:nvSpPr>
        <p:spPr>
          <a:xfrm>
            <a:off x="8763000" y="64543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chemeClr val="bg1"/>
                </a:solidFill>
              </a:rPr>
              <a:pPr/>
              <a:t>7</a:t>
            </a:fld>
            <a:endParaRPr lang="en-US">
              <a:solidFill>
                <a:schemeClr val="bg1"/>
              </a:solidFill>
            </a:endParaRPr>
          </a:p>
        </p:txBody>
      </p:sp>
      <p:graphicFrame>
        <p:nvGraphicFramePr>
          <p:cNvPr id="8" name="Diagram 9">
            <a:extLst>
              <a:ext uri="{FF2B5EF4-FFF2-40B4-BE49-F238E27FC236}">
                <a16:creationId xmlns:a16="http://schemas.microsoft.com/office/drawing/2014/main" id="{8724C474-65B2-064B-07FC-23DBBE367C1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6265295"/>
              </p:ext>
            </p:extLst>
          </p:nvPr>
        </p:nvGraphicFramePr>
        <p:xfrm>
          <a:off x="575094" y="2235200"/>
          <a:ext cx="11041811" cy="3338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467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73">
            <a:extLst>
              <a:ext uri="{FF2B5EF4-FFF2-40B4-BE49-F238E27FC236}">
                <a16:creationId xmlns:a16="http://schemas.microsoft.com/office/drawing/2014/main" id="{672956F3-DE69-4AB9-B991-A7BAF1C23F8A}"/>
              </a:ext>
            </a:extLst>
          </p:cNvPr>
          <p:cNvSpPr txBox="1">
            <a:spLocks noGrp="1"/>
          </p:cNvSpPr>
          <p:nvPr>
            <p:ph type="title" idx="4294967295"/>
          </p:nvPr>
        </p:nvSpPr>
        <p:spPr>
          <a:xfrm>
            <a:off x="721894" y="293879"/>
            <a:ext cx="8726905" cy="6771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chemeClr val="bg1"/>
                </a:solidFill>
                <a:effectLst/>
                <a:uLnTx/>
                <a:uFillTx/>
                <a:latin typeface="Calibri"/>
                <a:ea typeface="+mn-ea"/>
                <a:cs typeface="Arial"/>
              </a:rPr>
              <a:t>Preparations and Plans for the Trust Fund </a:t>
            </a:r>
            <a:endParaRPr kumimoji="0" lang="en-US" sz="1800" b="0" i="0" u="none" strike="noStrike" kern="1200" cap="none" spc="0" normalizeH="0" baseline="0" noProof="0" dirty="0">
              <a:ln>
                <a:noFill/>
              </a:ln>
              <a:solidFill>
                <a:schemeClr val="bg1"/>
              </a:solidFill>
              <a:effectLst/>
              <a:uLnTx/>
              <a:uFillTx/>
              <a:latin typeface="Calibri"/>
              <a:ea typeface="+mn-ea"/>
              <a:cs typeface="Calibri"/>
            </a:endParaRPr>
          </a:p>
        </p:txBody>
      </p:sp>
      <p:graphicFrame>
        <p:nvGraphicFramePr>
          <p:cNvPr id="6" name="Content Placeholder 7">
            <a:extLst>
              <a:ext uri="{FF2B5EF4-FFF2-40B4-BE49-F238E27FC236}">
                <a16:creationId xmlns:a16="http://schemas.microsoft.com/office/drawing/2014/main" id="{954640BA-FBCB-4F51-B4F2-5FADBC5736E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886748"/>
              </p:ext>
            </p:extLst>
          </p:nvPr>
        </p:nvGraphicFramePr>
        <p:xfrm>
          <a:off x="600075" y="1538101"/>
          <a:ext cx="10991850" cy="4405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2EE4ACCE-9AFB-E349-AA53-292220323214}"/>
              </a:ext>
            </a:extLst>
          </p:cNvPr>
          <p:cNvSpPr>
            <a:spLocks noGrp="1"/>
          </p:cNvSpPr>
          <p:nvPr>
            <p:ph type="ftr" sz="quarter" idx="3"/>
          </p:nvPr>
        </p:nvSpPr>
        <p:spPr/>
        <p:txBody>
          <a:bodyPr/>
          <a:lstStyle/>
          <a:p>
            <a:r>
              <a:rPr lang="en-US" dirty="0">
                <a:solidFill>
                  <a:schemeClr val="bg1"/>
                </a:solidFill>
              </a:rPr>
              <a:t>Massachusetts Department of Public Health       mass.gov/</a:t>
            </a:r>
            <a:r>
              <a:rPr lang="en-US" dirty="0" err="1">
                <a:solidFill>
                  <a:schemeClr val="bg1"/>
                </a:solidFill>
              </a:rPr>
              <a:t>dph</a:t>
            </a:r>
            <a:endParaRPr lang="en-US" dirty="0">
              <a:solidFill>
                <a:schemeClr val="bg1"/>
              </a:solidFill>
            </a:endParaRPr>
          </a:p>
        </p:txBody>
      </p:sp>
      <p:sp>
        <p:nvSpPr>
          <p:cNvPr id="4" name="Slide Number Placeholder 3">
            <a:extLst>
              <a:ext uri="{FF2B5EF4-FFF2-40B4-BE49-F238E27FC236}">
                <a16:creationId xmlns:a16="http://schemas.microsoft.com/office/drawing/2014/main" id="{D34AE122-E4A4-164F-BFBA-B9A5C2E323CA}"/>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8</a:t>
            </a:fld>
            <a:endParaRPr lang="en-US">
              <a:solidFill>
                <a:srgbClr val="464646">
                  <a:lumMod val="40000"/>
                  <a:lumOff val="60000"/>
                </a:srgbClr>
              </a:solidFill>
            </a:endParaRPr>
          </a:p>
        </p:txBody>
      </p:sp>
    </p:spTree>
    <p:extLst>
      <p:ext uri="{BB962C8B-B14F-4D97-AF65-F5344CB8AC3E}">
        <p14:creationId xmlns:p14="http://schemas.microsoft.com/office/powerpoint/2010/main" val="4115575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CCA9FDB-CA24-499E-93CD-F8F523FB383E}"/>
              </a:ext>
            </a:extLst>
          </p:cNvPr>
          <p:cNvSpPr txBox="1">
            <a:spLocks noGrp="1"/>
          </p:cNvSpPr>
          <p:nvPr>
            <p:ph type="title" idx="4294967295"/>
          </p:nvPr>
        </p:nvSpPr>
        <p:spPr>
          <a:xfrm>
            <a:off x="1320642" y="2971798"/>
            <a:ext cx="9550716" cy="9144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Calibri" panose="020F0502020204030204"/>
                <a:ea typeface="+mn-lt"/>
                <a:cs typeface="Calibri" panose="020F0502020204030204"/>
              </a:rPr>
              <a:t>Payment of Grant Reviewers</a:t>
            </a:r>
            <a:endParaRPr kumimoji="0" lang="en-US" sz="5400" b="1" i="0" u="none" strike="noStrike" kern="1200" cap="none" spc="0" normalizeH="0" baseline="0" noProof="0" dirty="0">
              <a:ln>
                <a:noFill/>
              </a:ln>
              <a:solidFill>
                <a:schemeClr val="bg1"/>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388649414"/>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DBA2B81600C341A53D88DA1FD91FDF" ma:contentTypeVersion="19" ma:contentTypeDescription="Create a new document." ma:contentTypeScope="" ma:versionID="7c2b6e55132037fe099903330e0a649b">
  <xsd:schema xmlns:xsd="http://www.w3.org/2001/XMLSchema" xmlns:xs="http://www.w3.org/2001/XMLSchema" xmlns:p="http://schemas.microsoft.com/office/2006/metadata/properties" xmlns:ns2="0af93d93-9d8b-4462-b879-472bc71f7f18" xmlns:ns3="c24ec8ef-c5ee-4bb0-a7ba-05e6c037b64f" xmlns:ns4="http://schemas.microsoft.com/sharepoint/v4" targetNamespace="http://schemas.microsoft.com/office/2006/metadata/properties" ma:root="true" ma:fieldsID="265216560fd0c9131c674e4e944f3795" ns2:_="" ns3:_="" ns4:_="">
    <xsd:import namespace="0af93d93-9d8b-4462-b879-472bc71f7f18"/>
    <xsd:import namespace="c24ec8ef-c5ee-4bb0-a7ba-05e6c037b64f"/>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4:IconOverlay" minOccurs="0"/>
                <xsd:element ref="ns2:lcf76f155ced4ddcb4097134ff3c332f" minOccurs="0"/>
                <xsd:element ref="ns3:TaxCatchAll" minOccurs="0"/>
                <xsd:element ref="ns2:MediaServiceObjectDetectorVersions" minOccurs="0"/>
                <xsd:element ref="ns2:Proje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f93d93-9d8b-4462-b879-472bc71f7f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Project" ma:index="22" nillable="true" ma:displayName="Project" ma:format="Dropdown" ma:list="66faeebb-75fc-42cb-a6a7-e692dc5a3cd3" ma:internalName="Project"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24ec8ef-c5ee-4bb0-a7ba-05e6c037b64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745a135-67d5-4eed-84dd-7abc104e41ae}" ma:internalName="TaxCatchAll" ma:showField="CatchAllData" ma:web="c24ec8ef-c5ee-4bb0-a7ba-05e6c037b64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f93d93-9d8b-4462-b879-472bc71f7f18">
      <Terms xmlns="http://schemas.microsoft.com/office/infopath/2007/PartnerControls"/>
    </lcf76f155ced4ddcb4097134ff3c332f>
    <TaxCatchAll xmlns="c24ec8ef-c5ee-4bb0-a7ba-05e6c037b64f" xsi:nil="true"/>
    <SharedWithUsers xmlns="c24ec8ef-c5ee-4bb0-a7ba-05e6c037b64f">
      <UserInfo>
        <DisplayName>Riley, Samatha (DPH)</DisplayName>
        <AccountId>22</AccountId>
        <AccountType/>
      </UserInfo>
      <UserInfo>
        <DisplayName>Papadimoulis, Alexandria (DPH)</DisplayName>
        <AccountId>35</AccountId>
        <AccountType/>
      </UserInfo>
      <UserInfo>
        <DisplayName>Thomas, Bekah (DPH)</DisplayName>
        <AccountId>11</AccountId>
        <AccountType/>
      </UserInfo>
      <UserInfo>
        <DisplayName>Cunningham, Kelley (DPH)</DisplayName>
        <AccountId>34</AccountId>
        <AccountType/>
      </UserInfo>
    </SharedWithUsers>
    <IconOverlay xmlns="http://schemas.microsoft.com/sharepoint/v4" xsi:nil="true"/>
    <Project xmlns="0af93d93-9d8b-4462-b879-472bc71f7f18" xsi:nil="true"/>
  </documentManagement>
</p:properties>
</file>

<file path=customXml/itemProps1.xml><?xml version="1.0" encoding="utf-8"?>
<ds:datastoreItem xmlns:ds="http://schemas.openxmlformats.org/officeDocument/2006/customXml" ds:itemID="{B78B9A2A-BAF8-4899-A0AB-719A5216C3F6}">
  <ds:schemaRefs>
    <ds:schemaRef ds:uri="http://schemas.microsoft.com/sharepoint/v3/contenttype/forms"/>
  </ds:schemaRefs>
</ds:datastoreItem>
</file>

<file path=customXml/itemProps2.xml><?xml version="1.0" encoding="utf-8"?>
<ds:datastoreItem xmlns:ds="http://schemas.openxmlformats.org/officeDocument/2006/customXml" ds:itemID="{7B9C247F-94BF-4048-812A-48621F1929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f93d93-9d8b-4462-b879-472bc71f7f18"/>
    <ds:schemaRef ds:uri="c24ec8ef-c5ee-4bb0-a7ba-05e6c037b64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75B61A-A298-4F30-95B5-5F435E7D1B07}">
  <ds:schemaRefs>
    <ds:schemaRef ds:uri="0af93d93-9d8b-4462-b879-472bc71f7f18"/>
    <ds:schemaRef ds:uri="3681058a-78c6-45c7-bc37-ed8082d13ab2"/>
    <ds:schemaRef ds:uri="84e97cf7-d201-4266-b669-9750d8c82d63"/>
    <ds:schemaRef ds:uri="c24ec8ef-c5ee-4bb0-a7ba-05e6c037b64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TotalTime>
  <Words>768</Words>
  <Application>Microsoft Office PowerPoint</Application>
  <PresentationFormat>Widescreen</PresentationFormat>
  <Paragraphs>124</Paragraphs>
  <Slides>12</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Gill Sans MT</vt:lpstr>
      <vt:lpstr>Office Theme</vt:lpstr>
      <vt:lpstr>1_Office Theme</vt:lpstr>
      <vt:lpstr>Thomas P. Kennedy Spinal Cord Injury Trust Fund Advisory Board</vt:lpstr>
      <vt:lpstr>Technical Tips</vt:lpstr>
      <vt:lpstr>Meeting Agenda</vt:lpstr>
      <vt:lpstr>Welcome &amp; Introductions</vt:lpstr>
      <vt:lpstr>Advisory Board Members</vt:lpstr>
      <vt:lpstr>Thomas P. Kennedy  Spinal Cord Injury Trust Fund  </vt:lpstr>
      <vt:lpstr>Current SCI Contracts: FY20-FY23</vt:lpstr>
      <vt:lpstr>Preparations and Plans for the Trust Fund </vt:lpstr>
      <vt:lpstr>Payment of Grant Reviewers</vt:lpstr>
      <vt:lpstr>Questions from Grantees</vt:lpstr>
      <vt:lpstr>Connect with DPH</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Harrison, Deborah (EHS)</cp:lastModifiedBy>
  <cp:revision>4</cp:revision>
  <dcterms:created xsi:type="dcterms:W3CDTF">2019-01-10T19:26:50Z</dcterms:created>
  <dcterms:modified xsi:type="dcterms:W3CDTF">2025-11-06T17:14:10Z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0x01010014DBA2B81600C341A53D88DA1FD91FDF</vt:lpwstr>
  </property>
</Properties>
</file>