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4"/>
  </p:sldMasterIdLst>
  <p:sldIdLst>
    <p:sldId id="266" r:id="rId5"/>
    <p:sldId id="310" r:id="rId6"/>
    <p:sldId id="309" r:id="rId7"/>
    <p:sldId id="312" r:id="rId8"/>
    <p:sldId id="313" r:id="rId9"/>
    <p:sldId id="311" r:id="rId10"/>
    <p:sldId id="308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2" r:id="rId19"/>
    <p:sldId id="323" r:id="rId20"/>
    <p:sldId id="326" r:id="rId21"/>
    <p:sldId id="32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125"/>
    <a:srgbClr val="78B832"/>
    <a:srgbClr val="83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30CDB-792B-4DDA-BC69-066AFA8FE60F}" v="717" dt="2022-03-21T16:31:49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ada, Inez S. (OHA)" userId="d3e40c1a-e17f-4480-97a1-23b9debfa116" providerId="ADAL" clId="{61530CDB-792B-4DDA-BC69-066AFA8FE60F}"/>
    <pc:docChg chg="undo redo custSel addSld delSld modSld sldOrd">
      <pc:chgData name="Canada, Inez S. (OHA)" userId="d3e40c1a-e17f-4480-97a1-23b9debfa116" providerId="ADAL" clId="{61530CDB-792B-4DDA-BC69-066AFA8FE60F}" dt="2022-03-21T16:35:08.225" v="2288" actId="2696"/>
      <pc:docMkLst>
        <pc:docMk/>
      </pc:docMkLst>
      <pc:sldChg chg="modSp del mod">
        <pc:chgData name="Canada, Inez S. (OHA)" userId="d3e40c1a-e17f-4480-97a1-23b9debfa116" providerId="ADAL" clId="{61530CDB-792B-4DDA-BC69-066AFA8FE60F}" dt="2022-03-21T16:34:18.492" v="2286" actId="2696"/>
        <pc:sldMkLst>
          <pc:docMk/>
          <pc:sldMk cId="1960252855" sldId="298"/>
        </pc:sldMkLst>
        <pc:spChg chg="mod">
          <ac:chgData name="Canada, Inez S. (OHA)" userId="d3e40c1a-e17f-4480-97a1-23b9debfa116" providerId="ADAL" clId="{61530CDB-792B-4DDA-BC69-066AFA8FE60F}" dt="2022-03-21T16:33:18.284" v="2284" actId="27636"/>
          <ac:spMkLst>
            <pc:docMk/>
            <pc:sldMk cId="1960252855" sldId="298"/>
            <ac:spMk id="3" creationId="{00000000-0000-0000-0000-000000000000}"/>
          </ac:spMkLst>
        </pc:spChg>
      </pc:sldChg>
      <pc:sldChg chg="modSp del mod">
        <pc:chgData name="Canada, Inez S. (OHA)" userId="d3e40c1a-e17f-4480-97a1-23b9debfa116" providerId="ADAL" clId="{61530CDB-792B-4DDA-BC69-066AFA8FE60F}" dt="2022-03-21T16:35:08.225" v="2288" actId="2696"/>
        <pc:sldMkLst>
          <pc:docMk/>
          <pc:sldMk cId="2408295024" sldId="299"/>
        </pc:sldMkLst>
        <pc:spChg chg="mod">
          <ac:chgData name="Canada, Inez S. (OHA)" userId="d3e40c1a-e17f-4480-97a1-23b9debfa116" providerId="ADAL" clId="{61530CDB-792B-4DDA-BC69-066AFA8FE60F}" dt="2022-03-18T16:55:02.067" v="1297" actId="27636"/>
          <ac:spMkLst>
            <pc:docMk/>
            <pc:sldMk cId="2408295024" sldId="299"/>
            <ac:spMk id="3" creationId="{00000000-0000-0000-0000-000000000000}"/>
          </ac:spMkLst>
        </pc:spChg>
      </pc:sldChg>
      <pc:sldChg chg="modSp del mod">
        <pc:chgData name="Canada, Inez S. (OHA)" userId="d3e40c1a-e17f-4480-97a1-23b9debfa116" providerId="ADAL" clId="{61530CDB-792B-4DDA-BC69-066AFA8FE60F}" dt="2022-03-21T16:34:22.894" v="2287" actId="2696"/>
        <pc:sldMkLst>
          <pc:docMk/>
          <pc:sldMk cId="3780378937" sldId="300"/>
        </pc:sldMkLst>
        <pc:spChg chg="mod">
          <ac:chgData name="Canada, Inez S. (OHA)" userId="d3e40c1a-e17f-4480-97a1-23b9debfa116" providerId="ADAL" clId="{61530CDB-792B-4DDA-BC69-066AFA8FE60F}" dt="2022-03-21T16:34:01.979" v="2285" actId="6549"/>
          <ac:spMkLst>
            <pc:docMk/>
            <pc:sldMk cId="3780378937" sldId="300"/>
            <ac:spMk id="3" creationId="{00000000-0000-0000-0000-000000000000}"/>
          </ac:spMkLst>
        </pc:spChg>
      </pc:sldChg>
      <pc:sldChg chg="addSp modSp mod">
        <pc:chgData name="Canada, Inez S. (OHA)" userId="d3e40c1a-e17f-4480-97a1-23b9debfa116" providerId="ADAL" clId="{61530CDB-792B-4DDA-BC69-066AFA8FE60F}" dt="2022-03-21T16:27:05.928" v="2269" actId="20577"/>
        <pc:sldMkLst>
          <pc:docMk/>
          <pc:sldMk cId="265522590" sldId="308"/>
        </pc:sldMkLst>
        <pc:spChg chg="mod">
          <ac:chgData name="Canada, Inez S. (OHA)" userId="d3e40c1a-e17f-4480-97a1-23b9debfa116" providerId="ADAL" clId="{61530CDB-792B-4DDA-BC69-066AFA8FE60F}" dt="2022-03-18T17:03:13.050" v="1304" actId="20577"/>
          <ac:spMkLst>
            <pc:docMk/>
            <pc:sldMk cId="265522590" sldId="308"/>
            <ac:spMk id="2" creationId="{66A47F5C-50EC-416A-AE8C-6F6BB4225673}"/>
          </ac:spMkLst>
        </pc:spChg>
        <pc:spChg chg="add">
          <ac:chgData name="Canada, Inez S. (OHA)" userId="d3e40c1a-e17f-4480-97a1-23b9debfa116" providerId="ADAL" clId="{61530CDB-792B-4DDA-BC69-066AFA8FE60F}" dt="2022-03-18T14:25:18.910" v="422" actId="26606"/>
          <ac:spMkLst>
            <pc:docMk/>
            <pc:sldMk cId="265522590" sldId="308"/>
            <ac:spMk id="9" creationId="{CB5AA8A5-25CC-4295-892F-367FCDAF2BF6}"/>
          </ac:spMkLst>
        </pc:spChg>
        <pc:spChg chg="add">
          <ac:chgData name="Canada, Inez S. (OHA)" userId="d3e40c1a-e17f-4480-97a1-23b9debfa116" providerId="ADAL" clId="{61530CDB-792B-4DDA-BC69-066AFA8FE60F}" dt="2022-03-18T14:25:18.910" v="422" actId="26606"/>
          <ac:spMkLst>
            <pc:docMk/>
            <pc:sldMk cId="265522590" sldId="308"/>
            <ac:spMk id="22" creationId="{24C6BC13-FB1E-48CC-B421-3D06039728B4}"/>
          </ac:spMkLst>
        </pc:spChg>
        <pc:grpChg chg="add">
          <ac:chgData name="Canada, Inez S. (OHA)" userId="d3e40c1a-e17f-4480-97a1-23b9debfa116" providerId="ADAL" clId="{61530CDB-792B-4DDA-BC69-066AFA8FE60F}" dt="2022-03-18T14:25:18.910" v="422" actId="26606"/>
          <ac:grpSpMkLst>
            <pc:docMk/>
            <pc:sldMk cId="265522590" sldId="308"/>
            <ac:grpSpMk id="11" creationId="{09DD65AA-8280-4962-92F3-DF1CB53349DB}"/>
          </ac:grpSpMkLst>
        </pc:grpChg>
        <pc:graphicFrameChg chg="mod modGraphic">
          <ac:chgData name="Canada, Inez S. (OHA)" userId="d3e40c1a-e17f-4480-97a1-23b9debfa116" providerId="ADAL" clId="{61530CDB-792B-4DDA-BC69-066AFA8FE60F}" dt="2022-03-21T16:27:05.928" v="2269" actId="20577"/>
          <ac:graphicFrameMkLst>
            <pc:docMk/>
            <pc:sldMk cId="265522590" sldId="308"/>
            <ac:graphicFrameMk id="4" creationId="{59F5A1AC-D08D-42AE-B94A-1CAFB517D846}"/>
          </ac:graphicFrameMkLst>
        </pc:graphicFrameChg>
      </pc:sldChg>
      <pc:sldChg chg="addSp modSp mod">
        <pc:chgData name="Canada, Inez S. (OHA)" userId="d3e40c1a-e17f-4480-97a1-23b9debfa116" providerId="ADAL" clId="{61530CDB-792B-4DDA-BC69-066AFA8FE60F}" dt="2022-03-18T13:51:48.972" v="321" actId="20577"/>
        <pc:sldMkLst>
          <pc:docMk/>
          <pc:sldMk cId="86620970" sldId="309"/>
        </pc:sldMkLst>
        <pc:spChg chg="mod">
          <ac:chgData name="Canada, Inez S. (OHA)" userId="d3e40c1a-e17f-4480-97a1-23b9debfa116" providerId="ADAL" clId="{61530CDB-792B-4DDA-BC69-066AFA8FE60F}" dt="2022-03-17T20:43:27.305" v="274" actId="14100"/>
          <ac:spMkLst>
            <pc:docMk/>
            <pc:sldMk cId="86620970" sldId="309"/>
            <ac:spMk id="2" creationId="{E9560206-F0F7-4F9D-81CC-FF6BD995EE04}"/>
          </ac:spMkLst>
        </pc:spChg>
        <pc:spChg chg="mod">
          <ac:chgData name="Canada, Inez S. (OHA)" userId="d3e40c1a-e17f-4480-97a1-23b9debfa116" providerId="ADAL" clId="{61530CDB-792B-4DDA-BC69-066AFA8FE60F}" dt="2022-03-18T13:51:48.972" v="321" actId="20577"/>
          <ac:spMkLst>
            <pc:docMk/>
            <pc:sldMk cId="86620970" sldId="309"/>
            <ac:spMk id="3" creationId="{709D5F61-66E1-4D13-BEEC-7A5D75DBF6FF}"/>
          </ac:spMkLst>
        </pc:spChg>
        <pc:spChg chg="add mod">
          <ac:chgData name="Canada, Inez S. (OHA)" userId="d3e40c1a-e17f-4480-97a1-23b9debfa116" providerId="ADAL" clId="{61530CDB-792B-4DDA-BC69-066AFA8FE60F}" dt="2022-03-17T20:27:58.768" v="271" actId="255"/>
          <ac:spMkLst>
            <pc:docMk/>
            <pc:sldMk cId="86620970" sldId="309"/>
            <ac:spMk id="5" creationId="{4B9DABB3-7C7C-42F6-AA5D-77F880091947}"/>
          </ac:spMkLst>
        </pc:spChg>
      </pc:sldChg>
      <pc:sldChg chg="modSp new mod">
        <pc:chgData name="Canada, Inez S. (OHA)" userId="d3e40c1a-e17f-4480-97a1-23b9debfa116" providerId="ADAL" clId="{61530CDB-792B-4DDA-BC69-066AFA8FE60F}" dt="2022-03-18T16:07:38.632" v="1295" actId="20577"/>
        <pc:sldMkLst>
          <pc:docMk/>
          <pc:sldMk cId="341114638" sldId="311"/>
        </pc:sldMkLst>
        <pc:spChg chg="mod">
          <ac:chgData name="Canada, Inez S. (OHA)" userId="d3e40c1a-e17f-4480-97a1-23b9debfa116" providerId="ADAL" clId="{61530CDB-792B-4DDA-BC69-066AFA8FE60F}" dt="2022-03-18T16:07:12.411" v="1293" actId="20577"/>
          <ac:spMkLst>
            <pc:docMk/>
            <pc:sldMk cId="341114638" sldId="311"/>
            <ac:spMk id="2" creationId="{0CF07E9B-BC50-40AC-BFE9-E6D85B6BE0A4}"/>
          </ac:spMkLst>
        </pc:spChg>
        <pc:spChg chg="mod">
          <ac:chgData name="Canada, Inez S. (OHA)" userId="d3e40c1a-e17f-4480-97a1-23b9debfa116" providerId="ADAL" clId="{61530CDB-792B-4DDA-BC69-066AFA8FE60F}" dt="2022-03-18T16:07:38.632" v="1295" actId="20577"/>
          <ac:spMkLst>
            <pc:docMk/>
            <pc:sldMk cId="341114638" sldId="311"/>
            <ac:spMk id="3" creationId="{3104EAE0-EF1D-47F3-A6A8-769C16D4320D}"/>
          </ac:spMkLst>
        </pc:spChg>
      </pc:sldChg>
      <pc:sldChg chg="modSp add mod">
        <pc:chgData name="Canada, Inez S. (OHA)" userId="d3e40c1a-e17f-4480-97a1-23b9debfa116" providerId="ADAL" clId="{61530CDB-792B-4DDA-BC69-066AFA8FE60F}" dt="2022-03-18T15:08:03.212" v="718" actId="20577"/>
        <pc:sldMkLst>
          <pc:docMk/>
          <pc:sldMk cId="3634741590" sldId="312"/>
        </pc:sldMkLst>
        <pc:spChg chg="mod">
          <ac:chgData name="Canada, Inez S. (OHA)" userId="d3e40c1a-e17f-4480-97a1-23b9debfa116" providerId="ADAL" clId="{61530CDB-792B-4DDA-BC69-066AFA8FE60F}" dt="2022-03-18T14:21:15.133" v="343" actId="14100"/>
          <ac:spMkLst>
            <pc:docMk/>
            <pc:sldMk cId="3634741590" sldId="312"/>
            <ac:spMk id="2" creationId="{E9560206-F0F7-4F9D-81CC-FF6BD995EE04}"/>
          </ac:spMkLst>
        </pc:spChg>
        <pc:spChg chg="mod">
          <ac:chgData name="Canada, Inez S. (OHA)" userId="d3e40c1a-e17f-4480-97a1-23b9debfa116" providerId="ADAL" clId="{61530CDB-792B-4DDA-BC69-066AFA8FE60F}" dt="2022-03-18T15:08:03.212" v="718" actId="20577"/>
          <ac:spMkLst>
            <pc:docMk/>
            <pc:sldMk cId="3634741590" sldId="312"/>
            <ac:spMk id="3" creationId="{709D5F61-66E1-4D13-BEEC-7A5D75DBF6FF}"/>
          </ac:spMkLst>
        </pc:spChg>
      </pc:sldChg>
      <pc:sldChg chg="modSp add mod">
        <pc:chgData name="Canada, Inez S. (OHA)" userId="d3e40c1a-e17f-4480-97a1-23b9debfa116" providerId="ADAL" clId="{61530CDB-792B-4DDA-BC69-066AFA8FE60F}" dt="2022-03-18T15:16:51.514" v="856" actId="403"/>
        <pc:sldMkLst>
          <pc:docMk/>
          <pc:sldMk cId="2773491659" sldId="313"/>
        </pc:sldMkLst>
        <pc:spChg chg="mod">
          <ac:chgData name="Canada, Inez S. (OHA)" userId="d3e40c1a-e17f-4480-97a1-23b9debfa116" providerId="ADAL" clId="{61530CDB-792B-4DDA-BC69-066AFA8FE60F}" dt="2022-03-18T15:10:22.620" v="737" actId="27636"/>
          <ac:spMkLst>
            <pc:docMk/>
            <pc:sldMk cId="2773491659" sldId="313"/>
            <ac:spMk id="2" creationId="{E9560206-F0F7-4F9D-81CC-FF6BD995EE04}"/>
          </ac:spMkLst>
        </pc:spChg>
        <pc:spChg chg="mod">
          <ac:chgData name="Canada, Inez S. (OHA)" userId="d3e40c1a-e17f-4480-97a1-23b9debfa116" providerId="ADAL" clId="{61530CDB-792B-4DDA-BC69-066AFA8FE60F}" dt="2022-03-18T15:16:51.514" v="856" actId="403"/>
          <ac:spMkLst>
            <pc:docMk/>
            <pc:sldMk cId="2773491659" sldId="313"/>
            <ac:spMk id="3" creationId="{709D5F61-66E1-4D13-BEEC-7A5D75DBF6FF}"/>
          </ac:spMkLst>
        </pc:spChg>
      </pc:sldChg>
      <pc:sldChg chg="modSp add mod">
        <pc:chgData name="Canada, Inez S. (OHA)" userId="d3e40c1a-e17f-4480-97a1-23b9debfa116" providerId="ADAL" clId="{61530CDB-792B-4DDA-BC69-066AFA8FE60F}" dt="2022-03-21T16:27:48.958" v="2270"/>
        <pc:sldMkLst>
          <pc:docMk/>
          <pc:sldMk cId="2358914047" sldId="314"/>
        </pc:sldMkLst>
        <pc:spChg chg="mod">
          <ac:chgData name="Canada, Inez S. (OHA)" userId="d3e40c1a-e17f-4480-97a1-23b9debfa116" providerId="ADAL" clId="{61530CDB-792B-4DDA-BC69-066AFA8FE60F}" dt="2022-03-18T17:09:52.062" v="1311" actId="20577"/>
          <ac:spMkLst>
            <pc:docMk/>
            <pc:sldMk cId="2358914047" sldId="314"/>
            <ac:spMk id="2" creationId="{66A47F5C-50EC-416A-AE8C-6F6BB4225673}"/>
          </ac:spMkLst>
        </pc:spChg>
        <pc:graphicFrameChg chg="mod">
          <ac:chgData name="Canada, Inez S. (OHA)" userId="d3e40c1a-e17f-4480-97a1-23b9debfa116" providerId="ADAL" clId="{61530CDB-792B-4DDA-BC69-066AFA8FE60F}" dt="2022-03-21T16:27:48.958" v="2270"/>
          <ac:graphicFrameMkLst>
            <pc:docMk/>
            <pc:sldMk cId="2358914047" sldId="314"/>
            <ac:graphicFrameMk id="4" creationId="{59F5A1AC-D08D-42AE-B94A-1CAFB517D846}"/>
          </ac:graphicFrameMkLst>
        </pc:graphicFrameChg>
      </pc:sldChg>
      <pc:sldChg chg="modSp add mod">
        <pc:chgData name="Canada, Inez S. (OHA)" userId="d3e40c1a-e17f-4480-97a1-23b9debfa116" providerId="ADAL" clId="{61530CDB-792B-4DDA-BC69-066AFA8FE60F}" dt="2022-03-21T16:28:13.841" v="2271"/>
        <pc:sldMkLst>
          <pc:docMk/>
          <pc:sldMk cId="1090323499" sldId="315"/>
        </pc:sldMkLst>
        <pc:spChg chg="mod">
          <ac:chgData name="Canada, Inez S. (OHA)" userId="d3e40c1a-e17f-4480-97a1-23b9debfa116" providerId="ADAL" clId="{61530CDB-792B-4DDA-BC69-066AFA8FE60F}" dt="2022-03-18T17:19:54.828" v="1314"/>
          <ac:spMkLst>
            <pc:docMk/>
            <pc:sldMk cId="1090323499" sldId="315"/>
            <ac:spMk id="2" creationId="{66A47F5C-50EC-416A-AE8C-6F6BB4225673}"/>
          </ac:spMkLst>
        </pc:spChg>
        <pc:graphicFrameChg chg="mod">
          <ac:chgData name="Canada, Inez S. (OHA)" userId="d3e40c1a-e17f-4480-97a1-23b9debfa116" providerId="ADAL" clId="{61530CDB-792B-4DDA-BC69-066AFA8FE60F}" dt="2022-03-21T16:28:13.841" v="2271"/>
          <ac:graphicFrameMkLst>
            <pc:docMk/>
            <pc:sldMk cId="1090323499" sldId="315"/>
            <ac:graphicFrameMk id="4" creationId="{59F5A1AC-D08D-42AE-B94A-1CAFB517D846}"/>
          </ac:graphicFrameMkLst>
        </pc:graphicFrameChg>
      </pc:sldChg>
      <pc:sldChg chg="modSp add mod">
        <pc:chgData name="Canada, Inez S. (OHA)" userId="d3e40c1a-e17f-4480-97a1-23b9debfa116" providerId="ADAL" clId="{61530CDB-792B-4DDA-BC69-066AFA8FE60F}" dt="2022-03-21T16:28:27.141" v="2272"/>
        <pc:sldMkLst>
          <pc:docMk/>
          <pc:sldMk cId="442797573" sldId="316"/>
        </pc:sldMkLst>
        <pc:spChg chg="mod">
          <ac:chgData name="Canada, Inez S. (OHA)" userId="d3e40c1a-e17f-4480-97a1-23b9debfa116" providerId="ADAL" clId="{61530CDB-792B-4DDA-BC69-066AFA8FE60F}" dt="2022-03-18T17:28:17.379" v="1319" actId="6549"/>
          <ac:spMkLst>
            <pc:docMk/>
            <pc:sldMk cId="442797573" sldId="316"/>
            <ac:spMk id="2" creationId="{66A47F5C-50EC-416A-AE8C-6F6BB4225673}"/>
          </ac:spMkLst>
        </pc:spChg>
        <pc:graphicFrameChg chg="mod">
          <ac:chgData name="Canada, Inez S. (OHA)" userId="d3e40c1a-e17f-4480-97a1-23b9debfa116" providerId="ADAL" clId="{61530CDB-792B-4DDA-BC69-066AFA8FE60F}" dt="2022-03-21T16:28:27.141" v="2272"/>
          <ac:graphicFrameMkLst>
            <pc:docMk/>
            <pc:sldMk cId="442797573" sldId="316"/>
            <ac:graphicFrameMk id="4" creationId="{59F5A1AC-D08D-42AE-B94A-1CAFB517D846}"/>
          </ac:graphicFrameMkLst>
        </pc:graphicFrameChg>
      </pc:sldChg>
      <pc:sldChg chg="modSp add mod">
        <pc:chgData name="Canada, Inez S. (OHA)" userId="d3e40c1a-e17f-4480-97a1-23b9debfa116" providerId="ADAL" clId="{61530CDB-792B-4DDA-BC69-066AFA8FE60F}" dt="2022-03-21T16:28:52.585" v="2273"/>
        <pc:sldMkLst>
          <pc:docMk/>
          <pc:sldMk cId="2726040371" sldId="317"/>
        </pc:sldMkLst>
        <pc:spChg chg="mod">
          <ac:chgData name="Canada, Inez S. (OHA)" userId="d3e40c1a-e17f-4480-97a1-23b9debfa116" providerId="ADAL" clId="{61530CDB-792B-4DDA-BC69-066AFA8FE60F}" dt="2022-03-18T17:39:54.037" v="1325" actId="404"/>
          <ac:spMkLst>
            <pc:docMk/>
            <pc:sldMk cId="2726040371" sldId="317"/>
            <ac:spMk id="2" creationId="{66A47F5C-50EC-416A-AE8C-6F6BB4225673}"/>
          </ac:spMkLst>
        </pc:spChg>
        <pc:graphicFrameChg chg="mod modGraphic">
          <ac:chgData name="Canada, Inez S. (OHA)" userId="d3e40c1a-e17f-4480-97a1-23b9debfa116" providerId="ADAL" clId="{61530CDB-792B-4DDA-BC69-066AFA8FE60F}" dt="2022-03-21T16:28:52.585" v="2273"/>
          <ac:graphicFrameMkLst>
            <pc:docMk/>
            <pc:sldMk cId="2726040371" sldId="317"/>
            <ac:graphicFrameMk id="4" creationId="{59F5A1AC-D08D-42AE-B94A-1CAFB517D846}"/>
          </ac:graphicFrameMkLst>
        </pc:graphicFrameChg>
      </pc:sldChg>
      <pc:sldChg chg="modSp add mod ord">
        <pc:chgData name="Canada, Inez S. (OHA)" userId="d3e40c1a-e17f-4480-97a1-23b9debfa116" providerId="ADAL" clId="{61530CDB-792B-4DDA-BC69-066AFA8FE60F}" dt="2022-03-21T16:29:08.480" v="2274"/>
        <pc:sldMkLst>
          <pc:docMk/>
          <pc:sldMk cId="1108684439" sldId="318"/>
        </pc:sldMkLst>
        <pc:spChg chg="mod">
          <ac:chgData name="Canada, Inez S. (OHA)" userId="d3e40c1a-e17f-4480-97a1-23b9debfa116" providerId="ADAL" clId="{61530CDB-792B-4DDA-BC69-066AFA8FE60F}" dt="2022-03-18T17:42:23.073" v="1332"/>
          <ac:spMkLst>
            <pc:docMk/>
            <pc:sldMk cId="1108684439" sldId="318"/>
            <ac:spMk id="2" creationId="{66A47F5C-50EC-416A-AE8C-6F6BB4225673}"/>
          </ac:spMkLst>
        </pc:spChg>
        <pc:graphicFrameChg chg="mod">
          <ac:chgData name="Canada, Inez S. (OHA)" userId="d3e40c1a-e17f-4480-97a1-23b9debfa116" providerId="ADAL" clId="{61530CDB-792B-4DDA-BC69-066AFA8FE60F}" dt="2022-03-21T16:29:08.480" v="2274"/>
          <ac:graphicFrameMkLst>
            <pc:docMk/>
            <pc:sldMk cId="1108684439" sldId="318"/>
            <ac:graphicFrameMk id="4" creationId="{59F5A1AC-D08D-42AE-B94A-1CAFB517D846}"/>
          </ac:graphicFrameMkLst>
        </pc:graphicFrameChg>
      </pc:sldChg>
      <pc:sldChg chg="modSp add mod ord">
        <pc:chgData name="Canada, Inez S. (OHA)" userId="d3e40c1a-e17f-4480-97a1-23b9debfa116" providerId="ADAL" clId="{61530CDB-792B-4DDA-BC69-066AFA8FE60F}" dt="2022-03-21T16:29:19.294" v="2275"/>
        <pc:sldMkLst>
          <pc:docMk/>
          <pc:sldMk cId="1967698143" sldId="319"/>
        </pc:sldMkLst>
        <pc:spChg chg="mod">
          <ac:chgData name="Canada, Inez S. (OHA)" userId="d3e40c1a-e17f-4480-97a1-23b9debfa116" providerId="ADAL" clId="{61530CDB-792B-4DDA-BC69-066AFA8FE60F}" dt="2022-03-18T18:13:37.562" v="1391" actId="14100"/>
          <ac:spMkLst>
            <pc:docMk/>
            <pc:sldMk cId="1967698143" sldId="319"/>
            <ac:spMk id="2" creationId="{66A47F5C-50EC-416A-AE8C-6F6BB4225673}"/>
          </ac:spMkLst>
        </pc:spChg>
        <pc:graphicFrameChg chg="mod">
          <ac:chgData name="Canada, Inez S. (OHA)" userId="d3e40c1a-e17f-4480-97a1-23b9debfa116" providerId="ADAL" clId="{61530CDB-792B-4DDA-BC69-066AFA8FE60F}" dt="2022-03-21T16:29:19.294" v="2275"/>
          <ac:graphicFrameMkLst>
            <pc:docMk/>
            <pc:sldMk cId="1967698143" sldId="319"/>
            <ac:graphicFrameMk id="4" creationId="{59F5A1AC-D08D-42AE-B94A-1CAFB517D846}"/>
          </ac:graphicFrameMkLst>
        </pc:graphicFrameChg>
      </pc:sldChg>
      <pc:sldChg chg="modSp add">
        <pc:chgData name="Canada, Inez S. (OHA)" userId="d3e40c1a-e17f-4480-97a1-23b9debfa116" providerId="ADAL" clId="{61530CDB-792B-4DDA-BC69-066AFA8FE60F}" dt="2022-03-21T16:29:37.732" v="2276"/>
        <pc:sldMkLst>
          <pc:docMk/>
          <pc:sldMk cId="3409157807" sldId="320"/>
        </pc:sldMkLst>
        <pc:graphicFrameChg chg="mod">
          <ac:chgData name="Canada, Inez S. (OHA)" userId="d3e40c1a-e17f-4480-97a1-23b9debfa116" providerId="ADAL" clId="{61530CDB-792B-4DDA-BC69-066AFA8FE60F}" dt="2022-03-21T16:29:37.732" v="2276"/>
          <ac:graphicFrameMkLst>
            <pc:docMk/>
            <pc:sldMk cId="3409157807" sldId="320"/>
            <ac:graphicFrameMk id="4" creationId="{59F5A1AC-D08D-42AE-B94A-1CAFB517D846}"/>
          </ac:graphicFrameMkLst>
        </pc:graphicFrameChg>
      </pc:sldChg>
      <pc:sldChg chg="add del">
        <pc:chgData name="Canada, Inez S. (OHA)" userId="d3e40c1a-e17f-4480-97a1-23b9debfa116" providerId="ADAL" clId="{61530CDB-792B-4DDA-BC69-066AFA8FE60F}" dt="2022-03-21T16:29:57.943" v="2277" actId="2696"/>
        <pc:sldMkLst>
          <pc:docMk/>
          <pc:sldMk cId="2021669096" sldId="321"/>
        </pc:sldMkLst>
      </pc:sldChg>
      <pc:sldChg chg="modSp add mod">
        <pc:chgData name="Canada, Inez S. (OHA)" userId="d3e40c1a-e17f-4480-97a1-23b9debfa116" providerId="ADAL" clId="{61530CDB-792B-4DDA-BC69-066AFA8FE60F}" dt="2022-03-21T16:30:09.328" v="2278"/>
        <pc:sldMkLst>
          <pc:docMk/>
          <pc:sldMk cId="4285502012" sldId="322"/>
        </pc:sldMkLst>
        <pc:spChg chg="mod">
          <ac:chgData name="Canada, Inez S. (OHA)" userId="d3e40c1a-e17f-4480-97a1-23b9debfa116" providerId="ADAL" clId="{61530CDB-792B-4DDA-BC69-066AFA8FE60F}" dt="2022-03-18T18:30:45.191" v="1499" actId="404"/>
          <ac:spMkLst>
            <pc:docMk/>
            <pc:sldMk cId="4285502012" sldId="322"/>
            <ac:spMk id="2" creationId="{66A47F5C-50EC-416A-AE8C-6F6BB4225673}"/>
          </ac:spMkLst>
        </pc:spChg>
        <pc:graphicFrameChg chg="mod">
          <ac:chgData name="Canada, Inez S. (OHA)" userId="d3e40c1a-e17f-4480-97a1-23b9debfa116" providerId="ADAL" clId="{61530CDB-792B-4DDA-BC69-066AFA8FE60F}" dt="2022-03-21T16:30:09.328" v="2278"/>
          <ac:graphicFrameMkLst>
            <pc:docMk/>
            <pc:sldMk cId="4285502012" sldId="322"/>
            <ac:graphicFrameMk id="4" creationId="{59F5A1AC-D08D-42AE-B94A-1CAFB517D846}"/>
          </ac:graphicFrameMkLst>
        </pc:graphicFrameChg>
      </pc:sldChg>
      <pc:sldChg chg="modSp add mod">
        <pc:chgData name="Canada, Inez S. (OHA)" userId="d3e40c1a-e17f-4480-97a1-23b9debfa116" providerId="ADAL" clId="{61530CDB-792B-4DDA-BC69-066AFA8FE60F}" dt="2022-03-21T16:31:24.344" v="2280"/>
        <pc:sldMkLst>
          <pc:docMk/>
          <pc:sldMk cId="1853954100" sldId="323"/>
        </pc:sldMkLst>
        <pc:spChg chg="mod">
          <ac:chgData name="Canada, Inez S. (OHA)" userId="d3e40c1a-e17f-4480-97a1-23b9debfa116" providerId="ADAL" clId="{61530CDB-792B-4DDA-BC69-066AFA8FE60F}" dt="2022-03-18T18:31:18.567" v="1500" actId="20577"/>
          <ac:spMkLst>
            <pc:docMk/>
            <pc:sldMk cId="1853954100" sldId="323"/>
            <ac:spMk id="2" creationId="{66A47F5C-50EC-416A-AE8C-6F6BB4225673}"/>
          </ac:spMkLst>
        </pc:spChg>
        <pc:graphicFrameChg chg="mod">
          <ac:chgData name="Canada, Inez S. (OHA)" userId="d3e40c1a-e17f-4480-97a1-23b9debfa116" providerId="ADAL" clId="{61530CDB-792B-4DDA-BC69-066AFA8FE60F}" dt="2022-03-21T16:31:24.344" v="2280"/>
          <ac:graphicFrameMkLst>
            <pc:docMk/>
            <pc:sldMk cId="1853954100" sldId="323"/>
            <ac:graphicFrameMk id="4" creationId="{59F5A1AC-D08D-42AE-B94A-1CAFB517D846}"/>
          </ac:graphicFrameMkLst>
        </pc:graphicFrameChg>
      </pc:sldChg>
      <pc:sldChg chg="addSp delSp modSp del mod delDesignElem">
        <pc:chgData name="Canada, Inez S. (OHA)" userId="d3e40c1a-e17f-4480-97a1-23b9debfa116" providerId="ADAL" clId="{61530CDB-792B-4DDA-BC69-066AFA8FE60F}" dt="2022-03-18T18:58:06.980" v="1543" actId="47"/>
        <pc:sldMkLst>
          <pc:docMk/>
          <pc:sldMk cId="2270447575" sldId="324"/>
        </pc:sldMkLst>
        <pc:spChg chg="mod">
          <ac:chgData name="Canada, Inez S. (OHA)" userId="d3e40c1a-e17f-4480-97a1-23b9debfa116" providerId="ADAL" clId="{61530CDB-792B-4DDA-BC69-066AFA8FE60F}" dt="2022-03-18T18:35:10.514" v="1510" actId="20577"/>
          <ac:spMkLst>
            <pc:docMk/>
            <pc:sldMk cId="2270447575" sldId="324"/>
            <ac:spMk id="2" creationId="{66A47F5C-50EC-416A-AE8C-6F6BB4225673}"/>
          </ac:spMkLst>
        </pc:spChg>
        <pc:spChg chg="mod">
          <ac:chgData name="Canada, Inez S. (OHA)" userId="d3e40c1a-e17f-4480-97a1-23b9debfa116" providerId="ADAL" clId="{61530CDB-792B-4DDA-BC69-066AFA8FE60F}" dt="2022-03-18T18:51:14.383" v="1518" actId="18245"/>
          <ac:spMkLst>
            <pc:docMk/>
            <pc:sldMk cId="2270447575" sldId="324"/>
            <ac:spMk id="5" creationId="{CC547C7B-72F4-4112-8CE7-08867AEC6F47}"/>
          </ac:spMkLst>
        </pc:spChg>
        <pc:spChg chg="mod">
          <ac:chgData name="Canada, Inez S. (OHA)" userId="d3e40c1a-e17f-4480-97a1-23b9debfa116" providerId="ADAL" clId="{61530CDB-792B-4DDA-BC69-066AFA8FE60F}" dt="2022-03-18T18:51:14.383" v="1518" actId="18245"/>
          <ac:spMkLst>
            <pc:docMk/>
            <pc:sldMk cId="2270447575" sldId="324"/>
            <ac:spMk id="6" creationId="{F1D6EFD8-1DB1-4B24-AE6A-ACBF780D60B5}"/>
          </ac:spMkLst>
        </pc:spChg>
        <pc:spChg chg="mod">
          <ac:chgData name="Canada, Inez S. (OHA)" userId="d3e40c1a-e17f-4480-97a1-23b9debfa116" providerId="ADAL" clId="{61530CDB-792B-4DDA-BC69-066AFA8FE60F}" dt="2022-03-18T18:51:14.383" v="1518" actId="18245"/>
          <ac:spMkLst>
            <pc:docMk/>
            <pc:sldMk cId="2270447575" sldId="324"/>
            <ac:spMk id="7" creationId="{30E1C432-76B6-4D3B-96BB-516496C23240}"/>
          </ac:spMkLst>
        </pc:spChg>
        <pc:spChg chg="mod">
          <ac:chgData name="Canada, Inez S. (OHA)" userId="d3e40c1a-e17f-4480-97a1-23b9debfa116" providerId="ADAL" clId="{61530CDB-792B-4DDA-BC69-066AFA8FE60F}" dt="2022-03-18T18:51:14.383" v="1518" actId="18245"/>
          <ac:spMkLst>
            <pc:docMk/>
            <pc:sldMk cId="2270447575" sldId="324"/>
            <ac:spMk id="8" creationId="{1D420A34-F0D4-41A1-B08D-244BE7C04C4A}"/>
          </ac:spMkLst>
        </pc:spChg>
        <pc:spChg chg="mod">
          <ac:chgData name="Canada, Inez S. (OHA)" userId="d3e40c1a-e17f-4480-97a1-23b9debfa116" providerId="ADAL" clId="{61530CDB-792B-4DDA-BC69-066AFA8FE60F}" dt="2022-03-18T18:51:14.383" v="1518" actId="18245"/>
          <ac:spMkLst>
            <pc:docMk/>
            <pc:sldMk cId="2270447575" sldId="324"/>
            <ac:spMk id="10" creationId="{37ECAC36-87FC-4852-81AC-2153D2C1D662}"/>
          </ac:spMkLst>
        </pc:spChg>
        <pc:spChg chg="mod">
          <ac:chgData name="Canada, Inez S. (OHA)" userId="d3e40c1a-e17f-4480-97a1-23b9debfa116" providerId="ADAL" clId="{61530CDB-792B-4DDA-BC69-066AFA8FE60F}" dt="2022-03-18T18:51:14.383" v="1518" actId="18245"/>
          <ac:spMkLst>
            <pc:docMk/>
            <pc:sldMk cId="2270447575" sldId="324"/>
            <ac:spMk id="21" creationId="{FDAFF33D-95D1-4130-9DBC-8142F5D9FE58}"/>
          </ac:spMkLst>
        </pc:spChg>
        <pc:spChg chg="mod">
          <ac:chgData name="Canada, Inez S. (OHA)" userId="d3e40c1a-e17f-4480-97a1-23b9debfa116" providerId="ADAL" clId="{61530CDB-792B-4DDA-BC69-066AFA8FE60F}" dt="2022-03-18T18:51:14.383" v="1518" actId="18245"/>
          <ac:spMkLst>
            <pc:docMk/>
            <pc:sldMk cId="2270447575" sldId="324"/>
            <ac:spMk id="23" creationId="{50566BFB-080D-43D3-A1A5-AF83B243CA2B}"/>
          </ac:spMkLst>
        </pc:spChg>
        <pc:spChg chg="mod">
          <ac:chgData name="Canada, Inez S. (OHA)" userId="d3e40c1a-e17f-4480-97a1-23b9debfa116" providerId="ADAL" clId="{61530CDB-792B-4DDA-BC69-066AFA8FE60F}" dt="2022-03-18T18:51:14.383" v="1518" actId="18245"/>
          <ac:spMkLst>
            <pc:docMk/>
            <pc:sldMk cId="2270447575" sldId="324"/>
            <ac:spMk id="24" creationId="{4FAE578D-6BE4-4AC7-A7C2-67CBE30044A9}"/>
          </ac:spMkLst>
        </pc:spChg>
        <pc:spChg chg="mod">
          <ac:chgData name="Canada, Inez S. (OHA)" userId="d3e40c1a-e17f-4480-97a1-23b9debfa116" providerId="ADAL" clId="{61530CDB-792B-4DDA-BC69-066AFA8FE60F}" dt="2022-03-18T18:48:20.297" v="1515" actId="18245"/>
          <ac:spMkLst>
            <pc:docMk/>
            <pc:sldMk cId="2270447575" sldId="324"/>
            <ac:spMk id="25" creationId="{A67E07D6-7D64-49C7-9124-2D71F3101F33}"/>
          </ac:spMkLst>
        </pc:spChg>
        <pc:grpChg chg="mod">
          <ac:chgData name="Canada, Inez S. (OHA)" userId="d3e40c1a-e17f-4480-97a1-23b9debfa116" providerId="ADAL" clId="{61530CDB-792B-4DDA-BC69-066AFA8FE60F}" dt="2022-03-18T18:51:14.383" v="1518" actId="18245"/>
          <ac:grpSpMkLst>
            <pc:docMk/>
            <pc:sldMk cId="2270447575" sldId="324"/>
            <ac:grpSpMk id="3" creationId="{99038C30-FC27-47C4-A7A0-C1AA8E7C158C}"/>
          </ac:grpSpMkLst>
        </pc:grpChg>
        <pc:graphicFrameChg chg="add del mod">
          <ac:chgData name="Canada, Inez S. (OHA)" userId="d3e40c1a-e17f-4480-97a1-23b9debfa116" providerId="ADAL" clId="{61530CDB-792B-4DDA-BC69-066AFA8FE60F}" dt="2022-03-18T18:51:14.383" v="1518" actId="18245"/>
          <ac:graphicFrameMkLst>
            <pc:docMk/>
            <pc:sldMk cId="2270447575" sldId="324"/>
            <ac:graphicFrameMk id="4" creationId="{59F5A1AC-D08D-42AE-B94A-1CAFB517D846}"/>
          </ac:graphicFrameMkLst>
        </pc:graphicFrameChg>
      </pc:sldChg>
      <pc:sldChg chg="modSp add del mod">
        <pc:chgData name="Canada, Inez S. (OHA)" userId="d3e40c1a-e17f-4480-97a1-23b9debfa116" providerId="ADAL" clId="{61530CDB-792B-4DDA-BC69-066AFA8FE60F}" dt="2022-03-18T19:04:10.413" v="1607" actId="47"/>
        <pc:sldMkLst>
          <pc:docMk/>
          <pc:sldMk cId="3706670145" sldId="325"/>
        </pc:sldMkLst>
        <pc:spChg chg="mod">
          <ac:chgData name="Canada, Inez S. (OHA)" userId="d3e40c1a-e17f-4480-97a1-23b9debfa116" providerId="ADAL" clId="{61530CDB-792B-4DDA-BC69-066AFA8FE60F}" dt="2022-03-18T18:58:27.458" v="1545" actId="21"/>
          <ac:spMkLst>
            <pc:docMk/>
            <pc:sldMk cId="3706670145" sldId="325"/>
            <ac:spMk id="2" creationId="{66A47F5C-50EC-416A-AE8C-6F6BB4225673}"/>
          </ac:spMkLst>
        </pc:spChg>
      </pc:sldChg>
      <pc:sldChg chg="modSp add mod">
        <pc:chgData name="Canada, Inez S. (OHA)" userId="d3e40c1a-e17f-4480-97a1-23b9debfa116" providerId="ADAL" clId="{61530CDB-792B-4DDA-BC69-066AFA8FE60F}" dt="2022-03-21T16:31:34.705" v="2281"/>
        <pc:sldMkLst>
          <pc:docMk/>
          <pc:sldMk cId="909714414" sldId="326"/>
        </pc:sldMkLst>
        <pc:spChg chg="mod">
          <ac:chgData name="Canada, Inez S. (OHA)" userId="d3e40c1a-e17f-4480-97a1-23b9debfa116" providerId="ADAL" clId="{61530CDB-792B-4DDA-BC69-066AFA8FE60F}" dt="2022-03-18T18:58:01.225" v="1542"/>
          <ac:spMkLst>
            <pc:docMk/>
            <pc:sldMk cId="909714414" sldId="326"/>
            <ac:spMk id="2" creationId="{66A47F5C-50EC-416A-AE8C-6F6BB4225673}"/>
          </ac:spMkLst>
        </pc:spChg>
        <pc:graphicFrameChg chg="mod">
          <ac:chgData name="Canada, Inez S. (OHA)" userId="d3e40c1a-e17f-4480-97a1-23b9debfa116" providerId="ADAL" clId="{61530CDB-792B-4DDA-BC69-066AFA8FE60F}" dt="2022-03-21T16:31:34.705" v="2281"/>
          <ac:graphicFrameMkLst>
            <pc:docMk/>
            <pc:sldMk cId="909714414" sldId="326"/>
            <ac:graphicFrameMk id="4" creationId="{59F5A1AC-D08D-42AE-B94A-1CAFB517D846}"/>
          </ac:graphicFrameMkLst>
        </pc:graphicFrameChg>
      </pc:sldChg>
      <pc:sldChg chg="modSp add mod">
        <pc:chgData name="Canada, Inez S. (OHA)" userId="d3e40c1a-e17f-4480-97a1-23b9debfa116" providerId="ADAL" clId="{61530CDB-792B-4DDA-BC69-066AFA8FE60F}" dt="2022-03-21T16:31:49.407" v="2282"/>
        <pc:sldMkLst>
          <pc:docMk/>
          <pc:sldMk cId="3083345832" sldId="327"/>
        </pc:sldMkLst>
        <pc:spChg chg="mod">
          <ac:chgData name="Canada, Inez S. (OHA)" userId="d3e40c1a-e17f-4480-97a1-23b9debfa116" providerId="ADAL" clId="{61530CDB-792B-4DDA-BC69-066AFA8FE60F}" dt="2022-03-18T19:02:14.125" v="1606" actId="6549"/>
          <ac:spMkLst>
            <pc:docMk/>
            <pc:sldMk cId="3083345832" sldId="327"/>
            <ac:spMk id="2" creationId="{66A47F5C-50EC-416A-AE8C-6F6BB4225673}"/>
          </ac:spMkLst>
        </pc:spChg>
        <pc:graphicFrameChg chg="mod">
          <ac:chgData name="Canada, Inez S. (OHA)" userId="d3e40c1a-e17f-4480-97a1-23b9debfa116" providerId="ADAL" clId="{61530CDB-792B-4DDA-BC69-066AFA8FE60F}" dt="2022-03-21T16:31:49.407" v="2282"/>
          <ac:graphicFrameMkLst>
            <pc:docMk/>
            <pc:sldMk cId="3083345832" sldId="327"/>
            <ac:graphicFrameMk id="4" creationId="{59F5A1AC-D08D-42AE-B94A-1CAFB517D84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is unique about your voice?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D2930DAC-95C1-4588-97C9-57CF75AE5841}" type="pres">
      <dgm:prSet presAssocID="{49225C73-1633-42F1-AB3B-7CB183E5F8B8}" presName="compNode" presStyleCnt="0"/>
      <dgm:spPr/>
    </dgm:pt>
    <dgm:pt modelId="{E91692B7-4BCE-42AF-8E7D-61C0E6495009}" type="pres">
      <dgm:prSet presAssocID="{49225C73-1633-42F1-AB3B-7CB183E5F8B8}" presName="bgRect" presStyleLbl="bgShp" presStyleIdx="1" presStyleCnt="3"/>
      <dgm:spPr/>
    </dgm:pt>
    <dgm:pt modelId="{BA9006E6-E821-4798-A3C5-7FC255CF7860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20F76285-C4E7-485A-9625-54E333AAF162}" type="pres">
      <dgm:prSet presAssocID="{49225C73-1633-42F1-AB3B-7CB183E5F8B8}" presName="spaceRect" presStyleCnt="0"/>
      <dgm:spPr/>
    </dgm:pt>
    <dgm:pt modelId="{D37A587E-8F6E-4D56-A56C-1FA416172292}" type="pres">
      <dgm:prSet presAssocID="{49225C73-1633-42F1-AB3B-7CB183E5F8B8}" presName="parTx" presStyleLbl="revTx" presStyleIdx="1" presStyleCnt="3">
        <dgm:presLayoutVars>
          <dgm:chMax val="0"/>
          <dgm:chPref val="0"/>
        </dgm:presLayoutVars>
      </dgm:prSet>
      <dgm:spPr/>
    </dgm:pt>
    <dgm:pt modelId="{D118A08C-23C9-4040-B95B-E3A4F0942414}" type="pres">
      <dgm:prSet presAssocID="{9646853A-8964-4519-A5B1-0B7D18B2983D}" presName="sibTrans" presStyleCnt="0"/>
      <dgm:spPr/>
    </dgm:pt>
    <dgm:pt modelId="{F531C7B9-BB6D-4B15-9774-7F30B07AB0C9}" type="pres">
      <dgm:prSet presAssocID="{1C383F32-22E8-4F62-A3E0-BDC3D5F48992}" presName="compNode" presStyleCnt="0"/>
      <dgm:spPr/>
    </dgm:pt>
    <dgm:pt modelId="{354E5B44-7C39-41C9-808E-40623913A586}" type="pres">
      <dgm:prSet presAssocID="{1C383F32-22E8-4F62-A3E0-BDC3D5F48992}" presName="bgRect" presStyleLbl="bgShp" presStyleIdx="2" presStyleCnt="3"/>
      <dgm:spPr/>
    </dgm:pt>
    <dgm:pt modelId="{1EEAC6BA-63C0-4136-A8FB-5D08EDCEC9DA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C69DAEAF-C961-4C5A-AFD1-F51583D3F22F}" type="pres">
      <dgm:prSet presAssocID="{1C383F32-22E8-4F62-A3E0-BDC3D5F48992}" presName="spaceRect" presStyleCnt="0"/>
      <dgm:spPr/>
    </dgm:pt>
    <dgm:pt modelId="{3ECCE1BC-2242-4941-A12C-A223F4F99883}" type="pres">
      <dgm:prSet presAssocID="{1C383F32-22E8-4F62-A3E0-BDC3D5F489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525D754C-4557-487E-9525-B8253E12A73A}" type="presOf" srcId="{1C383F32-22E8-4F62-A3E0-BDC3D5F48992}" destId="{3ECCE1BC-2242-4941-A12C-A223F4F99883}" srcOrd="0" destOrd="0" presId="urn:microsoft.com/office/officeart/2018/2/layout/IconVerticalSolid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2C7E1C8F-EA95-4292-AC05-064860F013F8}" type="presOf" srcId="{49225C73-1633-42F1-AB3B-7CB183E5F8B8}" destId="{D37A587E-8F6E-4D56-A56C-1FA416172292}" srcOrd="0" destOrd="0" presId="urn:microsoft.com/office/officeart/2018/2/layout/IconVerticalSolidList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B32AF919-056A-4A81-BAC8-AC25870131AE}" type="presParOf" srcId="{95006403-C169-40F9-8AA5-E37D1CEC1A10}" destId="{D2930DAC-95C1-4588-97C9-57CF75AE5841}" srcOrd="2" destOrd="0" presId="urn:microsoft.com/office/officeart/2018/2/layout/IconVerticalSolidList"/>
    <dgm:cxn modelId="{6B5DAC1B-9EF7-4433-955E-FD03281B8331}" type="presParOf" srcId="{D2930DAC-95C1-4588-97C9-57CF75AE5841}" destId="{E91692B7-4BCE-42AF-8E7D-61C0E6495009}" srcOrd="0" destOrd="0" presId="urn:microsoft.com/office/officeart/2018/2/layout/IconVerticalSolidList"/>
    <dgm:cxn modelId="{7C88A9FD-10F3-4369-B8BF-B2DA0723605D}" type="presParOf" srcId="{D2930DAC-95C1-4588-97C9-57CF75AE5841}" destId="{BA9006E6-E821-4798-A3C5-7FC255CF7860}" srcOrd="1" destOrd="0" presId="urn:microsoft.com/office/officeart/2018/2/layout/IconVerticalSolidList"/>
    <dgm:cxn modelId="{28C92410-7CE8-49F8-970C-FA29CBDFD8B5}" type="presParOf" srcId="{D2930DAC-95C1-4588-97C9-57CF75AE5841}" destId="{20F76285-C4E7-485A-9625-54E333AAF162}" srcOrd="2" destOrd="0" presId="urn:microsoft.com/office/officeart/2018/2/layout/IconVerticalSolidList"/>
    <dgm:cxn modelId="{5F033250-A9C2-4418-81CF-F06DBB5191C0}" type="presParOf" srcId="{D2930DAC-95C1-4588-97C9-57CF75AE5841}" destId="{D37A587E-8F6E-4D56-A56C-1FA416172292}" srcOrd="3" destOrd="0" presId="urn:microsoft.com/office/officeart/2018/2/layout/IconVerticalSolidList"/>
    <dgm:cxn modelId="{C7337C09-7161-4879-AABC-8E4D500FDE56}" type="presParOf" srcId="{95006403-C169-40F9-8AA5-E37D1CEC1A10}" destId="{D118A08C-23C9-4040-B95B-E3A4F0942414}" srcOrd="3" destOrd="0" presId="urn:microsoft.com/office/officeart/2018/2/layout/IconVerticalSolidList"/>
    <dgm:cxn modelId="{22D9F2ED-D34F-448D-9276-55EF37C6C6DB}" type="presParOf" srcId="{95006403-C169-40F9-8AA5-E37D1CEC1A10}" destId="{F531C7B9-BB6D-4B15-9774-7F30B07AB0C9}" srcOrd="4" destOrd="0" presId="urn:microsoft.com/office/officeart/2018/2/layout/IconVerticalSolidList"/>
    <dgm:cxn modelId="{82DF641A-82B4-432D-BDA8-80083A3F4CCA}" type="presParOf" srcId="{F531C7B9-BB6D-4B15-9774-7F30B07AB0C9}" destId="{354E5B44-7C39-41C9-808E-40623913A586}" srcOrd="0" destOrd="0" presId="urn:microsoft.com/office/officeart/2018/2/layout/IconVerticalSolidList"/>
    <dgm:cxn modelId="{951CF381-8A20-4156-8DC5-0C718E2017D5}" type="presParOf" srcId="{F531C7B9-BB6D-4B15-9774-7F30B07AB0C9}" destId="{1EEAC6BA-63C0-4136-A8FB-5D08EDCEC9DA}" srcOrd="1" destOrd="0" presId="urn:microsoft.com/office/officeart/2018/2/layout/IconVerticalSolidList"/>
    <dgm:cxn modelId="{06799750-1E26-46CE-AC12-6AD8D976F83A}" type="presParOf" srcId="{F531C7B9-BB6D-4B15-9774-7F30B07AB0C9}" destId="{C69DAEAF-C961-4C5A-AFD1-F51583D3F22F}" srcOrd="2" destOrd="0" presId="urn:microsoft.com/office/officeart/2018/2/layout/IconVerticalSolidList"/>
    <dgm:cxn modelId="{6D6857AE-4D66-454E-ACE1-FD1E3ADF8634}" type="presParOf" srcId="{F531C7B9-BB6D-4B15-9774-7F30B07AB0C9}" destId="{3ECCE1BC-2242-4941-A12C-A223F4F998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unique about your voice?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1020FB1-409B-4519-B4F3-95B41BB7A2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43F8531A-675D-4B01-9073-A67E732B0543}" type="parTrans" cxnId="{2AD71161-C2D8-447F-A937-5DB61B71E7FA}">
      <dgm:prSet/>
      <dgm:spPr/>
      <dgm:t>
        <a:bodyPr/>
        <a:lstStyle/>
        <a:p>
          <a:endParaRPr lang="en-US"/>
        </a:p>
      </dgm:t>
    </dgm:pt>
    <dgm:pt modelId="{9E5B1F04-15EB-4625-9BA6-D905725D027D}" type="sibTrans" cxnId="{2AD71161-C2D8-447F-A937-5DB61B71E7FA}">
      <dgm:prSet/>
      <dgm:spPr/>
      <dgm:t>
        <a:bodyPr/>
        <a:lstStyle/>
        <a:p>
          <a:endParaRPr lang="en-US"/>
        </a:p>
      </dgm:t>
    </dgm:pt>
    <dgm:pt modelId="{307E5E53-BCAA-49EF-9F8A-D46F5FA17B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52B701BE-C723-49BF-9ECC-DE2975C7E5D9}" type="parTrans" cxnId="{607B4F49-238C-4EC3-BBBF-A22CABCF5FD6}">
      <dgm:prSet/>
      <dgm:spPr/>
      <dgm:t>
        <a:bodyPr/>
        <a:lstStyle/>
        <a:p>
          <a:endParaRPr lang="en-US"/>
        </a:p>
      </dgm:t>
    </dgm:pt>
    <dgm:pt modelId="{7438DC36-4D11-4037-AC4D-F51860763A53}" type="sibTrans" cxnId="{607B4F49-238C-4EC3-BBBF-A22CABCF5FD6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7C25B9B6-D51F-48C1-8B6F-2FFF440B21F9}" type="pres">
      <dgm:prSet presAssocID="{11020FB1-409B-4519-B4F3-95B41BB7A2C4}" presName="compNode" presStyleCnt="0"/>
      <dgm:spPr/>
    </dgm:pt>
    <dgm:pt modelId="{E89B63A6-97EB-4FB2-9A24-78410084B160}" type="pres">
      <dgm:prSet presAssocID="{11020FB1-409B-4519-B4F3-95B41BB7A2C4}" presName="bgRect" presStyleLbl="bgShp" presStyleIdx="1" presStyleCnt="3"/>
      <dgm:spPr/>
    </dgm:pt>
    <dgm:pt modelId="{9711B263-F860-4DCC-BDEB-8323D436D37C}" type="pres">
      <dgm:prSet presAssocID="{11020FB1-409B-4519-B4F3-95B41BB7A2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7B1044C3-DAB1-4463-875F-CD2216EF6EE8}" type="pres">
      <dgm:prSet presAssocID="{11020FB1-409B-4519-B4F3-95B41BB7A2C4}" presName="spaceRect" presStyleCnt="0"/>
      <dgm:spPr/>
    </dgm:pt>
    <dgm:pt modelId="{C6FA71C8-1FCE-457D-81B3-CF3F4F2FCEEA}" type="pres">
      <dgm:prSet presAssocID="{11020FB1-409B-4519-B4F3-95B41BB7A2C4}" presName="parTx" presStyleLbl="revTx" presStyleIdx="1" presStyleCnt="3">
        <dgm:presLayoutVars>
          <dgm:chMax val="0"/>
          <dgm:chPref val="0"/>
        </dgm:presLayoutVars>
      </dgm:prSet>
      <dgm:spPr/>
    </dgm:pt>
    <dgm:pt modelId="{9258FEC2-C74E-4EB8-B406-938F7D2142CC}" type="pres">
      <dgm:prSet presAssocID="{9E5B1F04-15EB-4625-9BA6-D905725D027D}" presName="sibTrans" presStyleCnt="0"/>
      <dgm:spPr/>
    </dgm:pt>
    <dgm:pt modelId="{44C242A9-3B3C-4796-B9E1-2DD0E72DA30B}" type="pres">
      <dgm:prSet presAssocID="{307E5E53-BCAA-49EF-9F8A-D46F5FA17BC2}" presName="compNode" presStyleCnt="0"/>
      <dgm:spPr/>
    </dgm:pt>
    <dgm:pt modelId="{89547857-8FB2-4113-ADCE-D89C067CD92E}" type="pres">
      <dgm:prSet presAssocID="{307E5E53-BCAA-49EF-9F8A-D46F5FA17BC2}" presName="bgRect" presStyleLbl="bgShp" presStyleIdx="2" presStyleCnt="3"/>
      <dgm:spPr/>
    </dgm:pt>
    <dgm:pt modelId="{215BDE18-2450-4530-9E75-D0251C7C55FE}" type="pres">
      <dgm:prSet presAssocID="{307E5E53-BCAA-49EF-9F8A-D46F5FA17BC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D2BE9F22-7231-47BD-9189-E54A6D8ECC25}" type="pres">
      <dgm:prSet presAssocID="{307E5E53-BCAA-49EF-9F8A-D46F5FA17BC2}" presName="spaceRect" presStyleCnt="0"/>
      <dgm:spPr/>
    </dgm:pt>
    <dgm:pt modelId="{7C26CE68-EDA4-47FF-9358-9718DF0B9608}" type="pres">
      <dgm:prSet presAssocID="{307E5E53-BCAA-49EF-9F8A-D46F5FA17BC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AD71161-C2D8-447F-A937-5DB61B71E7FA}" srcId="{01A66772-F185-4D58-B8BB-E9370D7A7A2B}" destId="{11020FB1-409B-4519-B4F3-95B41BB7A2C4}" srcOrd="1" destOrd="0" parTransId="{43F8531A-675D-4B01-9073-A67E732B0543}" sibTransId="{9E5B1F04-15EB-4625-9BA6-D905725D027D}"/>
    <dgm:cxn modelId="{24608861-87F4-4534-AA62-0CE7D0DC5567}" type="presOf" srcId="{11020FB1-409B-4519-B4F3-95B41BB7A2C4}" destId="{C6FA71C8-1FCE-457D-81B3-CF3F4F2FCEEA}" srcOrd="0" destOrd="0" presId="urn:microsoft.com/office/officeart/2018/2/layout/IconVerticalSolidList"/>
    <dgm:cxn modelId="{607B4F49-238C-4EC3-BBBF-A22CABCF5FD6}" srcId="{01A66772-F185-4D58-B8BB-E9370D7A7A2B}" destId="{307E5E53-BCAA-49EF-9F8A-D46F5FA17BC2}" srcOrd="2" destOrd="0" parTransId="{52B701BE-C723-49BF-9ECC-DE2975C7E5D9}" sibTransId="{7438DC36-4D11-4037-AC4D-F51860763A53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7E9C9FEE-A6BE-4B2E-A75E-3F7EF02DD452}" type="presOf" srcId="{307E5E53-BCAA-49EF-9F8A-D46F5FA17BC2}" destId="{7C26CE68-EDA4-47FF-9358-9718DF0B9608}" srcOrd="0" destOrd="0" presId="urn:microsoft.com/office/officeart/2018/2/layout/IconVerticalSolidList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B93EE596-203A-4C5E-9EE4-E47F473D13DA}" type="presParOf" srcId="{95006403-C169-40F9-8AA5-E37D1CEC1A10}" destId="{7C25B9B6-D51F-48C1-8B6F-2FFF440B21F9}" srcOrd="2" destOrd="0" presId="urn:microsoft.com/office/officeart/2018/2/layout/IconVerticalSolidList"/>
    <dgm:cxn modelId="{D20A39B3-716B-45A5-8FEE-C18A1BA2C2C1}" type="presParOf" srcId="{7C25B9B6-D51F-48C1-8B6F-2FFF440B21F9}" destId="{E89B63A6-97EB-4FB2-9A24-78410084B160}" srcOrd="0" destOrd="0" presId="urn:microsoft.com/office/officeart/2018/2/layout/IconVerticalSolidList"/>
    <dgm:cxn modelId="{8BCE7ADC-FA8C-404D-890B-6AAE51AB1F8B}" type="presParOf" srcId="{7C25B9B6-D51F-48C1-8B6F-2FFF440B21F9}" destId="{9711B263-F860-4DCC-BDEB-8323D436D37C}" srcOrd="1" destOrd="0" presId="urn:microsoft.com/office/officeart/2018/2/layout/IconVerticalSolidList"/>
    <dgm:cxn modelId="{5584491D-34F3-4D9F-B206-F6BBD9556152}" type="presParOf" srcId="{7C25B9B6-D51F-48C1-8B6F-2FFF440B21F9}" destId="{7B1044C3-DAB1-4463-875F-CD2216EF6EE8}" srcOrd="2" destOrd="0" presId="urn:microsoft.com/office/officeart/2018/2/layout/IconVerticalSolidList"/>
    <dgm:cxn modelId="{91703C76-6CF6-44E3-8BFE-DF8E7D37769A}" type="presParOf" srcId="{7C25B9B6-D51F-48C1-8B6F-2FFF440B21F9}" destId="{C6FA71C8-1FCE-457D-81B3-CF3F4F2FCEEA}" srcOrd="3" destOrd="0" presId="urn:microsoft.com/office/officeart/2018/2/layout/IconVerticalSolidList"/>
    <dgm:cxn modelId="{5347DB8C-697D-478A-90FE-266B95DDF512}" type="presParOf" srcId="{95006403-C169-40F9-8AA5-E37D1CEC1A10}" destId="{9258FEC2-C74E-4EB8-B406-938F7D2142CC}" srcOrd="3" destOrd="0" presId="urn:microsoft.com/office/officeart/2018/2/layout/IconVerticalSolidList"/>
    <dgm:cxn modelId="{5B57A358-C137-4E70-8BBF-B41DEC4C1F7D}" type="presParOf" srcId="{95006403-C169-40F9-8AA5-E37D1CEC1A10}" destId="{44C242A9-3B3C-4796-B9E1-2DD0E72DA30B}" srcOrd="4" destOrd="0" presId="urn:microsoft.com/office/officeart/2018/2/layout/IconVerticalSolidList"/>
    <dgm:cxn modelId="{FDB4D780-B0A7-4AF7-A414-3A1DC26397A9}" type="presParOf" srcId="{44C242A9-3B3C-4796-B9E1-2DD0E72DA30B}" destId="{89547857-8FB2-4113-ADCE-D89C067CD92E}" srcOrd="0" destOrd="0" presId="urn:microsoft.com/office/officeart/2018/2/layout/IconVerticalSolidList"/>
    <dgm:cxn modelId="{07253B21-C242-4349-A4D9-FC5467A3617E}" type="presParOf" srcId="{44C242A9-3B3C-4796-B9E1-2DD0E72DA30B}" destId="{215BDE18-2450-4530-9E75-D0251C7C55FE}" srcOrd="1" destOrd="0" presId="urn:microsoft.com/office/officeart/2018/2/layout/IconVerticalSolidList"/>
    <dgm:cxn modelId="{1C949E29-6392-4FB5-844A-C47CD4047311}" type="presParOf" srcId="{44C242A9-3B3C-4796-B9E1-2DD0E72DA30B}" destId="{D2BE9F22-7231-47BD-9189-E54A6D8ECC25}" srcOrd="2" destOrd="0" presId="urn:microsoft.com/office/officeart/2018/2/layout/IconVerticalSolidList"/>
    <dgm:cxn modelId="{E6272841-B560-4345-BF51-37BBD1EBCAEF}" type="presParOf" srcId="{44C242A9-3B3C-4796-B9E1-2DD0E72DA30B}" destId="{7C26CE68-EDA4-47FF-9358-9718DF0B96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unique about your voice?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8EAE616-1B03-41E2-A5BF-455BB37678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354A3A85-E7EC-4DB4-943D-4DBF62ECBFBF}" type="parTrans" cxnId="{26F6C55D-172F-4163-8178-463916ECD019}">
      <dgm:prSet/>
      <dgm:spPr/>
      <dgm:t>
        <a:bodyPr/>
        <a:lstStyle/>
        <a:p>
          <a:endParaRPr lang="en-US"/>
        </a:p>
      </dgm:t>
    </dgm:pt>
    <dgm:pt modelId="{4F74BD9A-67DF-4D64-A4DE-A446D0FEA4E1}" type="sibTrans" cxnId="{26F6C55D-172F-4163-8178-463916ECD019}">
      <dgm:prSet/>
      <dgm:spPr/>
      <dgm:t>
        <a:bodyPr/>
        <a:lstStyle/>
        <a:p>
          <a:endParaRPr lang="en-US"/>
        </a:p>
      </dgm:t>
    </dgm:pt>
    <dgm:pt modelId="{850508F4-A3EB-4408-AB90-E94981C76C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94C9AC35-53C4-472F-8483-96E0ED4B580D}" type="parTrans" cxnId="{37781CEA-8749-4B7C-85D9-43191C6C5591}">
      <dgm:prSet/>
      <dgm:spPr/>
      <dgm:t>
        <a:bodyPr/>
        <a:lstStyle/>
        <a:p>
          <a:endParaRPr lang="en-US"/>
        </a:p>
      </dgm:t>
    </dgm:pt>
    <dgm:pt modelId="{438CAB24-0356-4665-85D7-BE7C5116A1D9}" type="sibTrans" cxnId="{37781CEA-8749-4B7C-85D9-43191C6C5591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22E12E50-2AF1-42EE-841B-0181661DCBE4}" type="pres">
      <dgm:prSet presAssocID="{18EAE616-1B03-41E2-A5BF-455BB376781C}" presName="compNode" presStyleCnt="0"/>
      <dgm:spPr/>
    </dgm:pt>
    <dgm:pt modelId="{908EFA6F-5739-4871-96BC-4AECB88524BF}" type="pres">
      <dgm:prSet presAssocID="{18EAE616-1B03-41E2-A5BF-455BB376781C}" presName="bgRect" presStyleLbl="bgShp" presStyleIdx="1" presStyleCnt="3"/>
      <dgm:spPr/>
    </dgm:pt>
    <dgm:pt modelId="{4BE2BC7E-46D3-49C2-80D1-8F82A116B155}" type="pres">
      <dgm:prSet presAssocID="{18EAE616-1B03-41E2-A5BF-455BB37678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E7CAAD21-4988-4932-96CB-5A49734ED3CC}" type="pres">
      <dgm:prSet presAssocID="{18EAE616-1B03-41E2-A5BF-455BB376781C}" presName="spaceRect" presStyleCnt="0"/>
      <dgm:spPr/>
    </dgm:pt>
    <dgm:pt modelId="{4CDCF38A-432F-42A6-A259-831623917974}" type="pres">
      <dgm:prSet presAssocID="{18EAE616-1B03-41E2-A5BF-455BB376781C}" presName="parTx" presStyleLbl="revTx" presStyleIdx="1" presStyleCnt="3">
        <dgm:presLayoutVars>
          <dgm:chMax val="0"/>
          <dgm:chPref val="0"/>
        </dgm:presLayoutVars>
      </dgm:prSet>
      <dgm:spPr/>
    </dgm:pt>
    <dgm:pt modelId="{733F14C3-3B61-4BD5-8366-300833D03946}" type="pres">
      <dgm:prSet presAssocID="{4F74BD9A-67DF-4D64-A4DE-A446D0FEA4E1}" presName="sibTrans" presStyleCnt="0"/>
      <dgm:spPr/>
    </dgm:pt>
    <dgm:pt modelId="{CB03A49B-84D2-4107-ADA1-E9079BCDEAF0}" type="pres">
      <dgm:prSet presAssocID="{850508F4-A3EB-4408-AB90-E94981C76C17}" presName="compNode" presStyleCnt="0"/>
      <dgm:spPr/>
    </dgm:pt>
    <dgm:pt modelId="{53981EC0-1BCB-4DC5-9587-05AF4EB674B8}" type="pres">
      <dgm:prSet presAssocID="{850508F4-A3EB-4408-AB90-E94981C76C17}" presName="bgRect" presStyleLbl="bgShp" presStyleIdx="2" presStyleCnt="3"/>
      <dgm:spPr/>
    </dgm:pt>
    <dgm:pt modelId="{A5131B9C-F611-4676-9CFF-ED3675E88AD1}" type="pres">
      <dgm:prSet presAssocID="{850508F4-A3EB-4408-AB90-E94981C76C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BF25D6F2-5816-4581-BE49-CF4B9D702EE2}" type="pres">
      <dgm:prSet presAssocID="{850508F4-A3EB-4408-AB90-E94981C76C17}" presName="spaceRect" presStyleCnt="0"/>
      <dgm:spPr/>
    </dgm:pt>
    <dgm:pt modelId="{0647CD20-2E50-4FF1-9FDD-E3AABE6C7CC5}" type="pres">
      <dgm:prSet presAssocID="{850508F4-A3EB-4408-AB90-E94981C76C1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216C02-5921-49B6-9F32-7432DC4D904F}" type="presOf" srcId="{18EAE616-1B03-41E2-A5BF-455BB376781C}" destId="{4CDCF38A-432F-42A6-A259-831623917974}" srcOrd="0" destOrd="0" presId="urn:microsoft.com/office/officeart/2018/2/layout/IconVerticalSolidList"/>
    <dgm:cxn modelId="{26F6C55D-172F-4163-8178-463916ECD019}" srcId="{01A66772-F185-4D58-B8BB-E9370D7A7A2B}" destId="{18EAE616-1B03-41E2-A5BF-455BB376781C}" srcOrd="1" destOrd="0" parTransId="{354A3A85-E7EC-4DB4-943D-4DBF62ECBFBF}" sibTransId="{4F74BD9A-67DF-4D64-A4DE-A446D0FEA4E1}"/>
    <dgm:cxn modelId="{4A21B841-3CE8-4472-9A9F-914104C2F962}" type="presOf" srcId="{850508F4-A3EB-4408-AB90-E94981C76C17}" destId="{0647CD20-2E50-4FF1-9FDD-E3AABE6C7CC5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37781CEA-8749-4B7C-85D9-43191C6C5591}" srcId="{01A66772-F185-4D58-B8BB-E9370D7A7A2B}" destId="{850508F4-A3EB-4408-AB90-E94981C76C17}" srcOrd="2" destOrd="0" parTransId="{94C9AC35-53C4-472F-8483-96E0ED4B580D}" sibTransId="{438CAB24-0356-4665-85D7-BE7C5116A1D9}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3956C889-8D99-4654-8C36-B0A5DBBB6086}" type="presParOf" srcId="{95006403-C169-40F9-8AA5-E37D1CEC1A10}" destId="{22E12E50-2AF1-42EE-841B-0181661DCBE4}" srcOrd="2" destOrd="0" presId="urn:microsoft.com/office/officeart/2018/2/layout/IconVerticalSolidList"/>
    <dgm:cxn modelId="{E9F7FAC0-D162-461E-A678-44CDA81D1C16}" type="presParOf" srcId="{22E12E50-2AF1-42EE-841B-0181661DCBE4}" destId="{908EFA6F-5739-4871-96BC-4AECB88524BF}" srcOrd="0" destOrd="0" presId="urn:microsoft.com/office/officeart/2018/2/layout/IconVerticalSolidList"/>
    <dgm:cxn modelId="{66279AAC-B035-449E-8821-723202FEA5EF}" type="presParOf" srcId="{22E12E50-2AF1-42EE-841B-0181661DCBE4}" destId="{4BE2BC7E-46D3-49C2-80D1-8F82A116B155}" srcOrd="1" destOrd="0" presId="urn:microsoft.com/office/officeart/2018/2/layout/IconVerticalSolidList"/>
    <dgm:cxn modelId="{B95120FC-96C0-4758-B655-51138DFAFEA4}" type="presParOf" srcId="{22E12E50-2AF1-42EE-841B-0181661DCBE4}" destId="{E7CAAD21-4988-4932-96CB-5A49734ED3CC}" srcOrd="2" destOrd="0" presId="urn:microsoft.com/office/officeart/2018/2/layout/IconVerticalSolidList"/>
    <dgm:cxn modelId="{2BA34A34-B081-471B-BD39-56C334D5149F}" type="presParOf" srcId="{22E12E50-2AF1-42EE-841B-0181661DCBE4}" destId="{4CDCF38A-432F-42A6-A259-831623917974}" srcOrd="3" destOrd="0" presId="urn:microsoft.com/office/officeart/2018/2/layout/IconVerticalSolidList"/>
    <dgm:cxn modelId="{61F1149E-CD9C-4D6E-B6CF-577F63885822}" type="presParOf" srcId="{95006403-C169-40F9-8AA5-E37D1CEC1A10}" destId="{733F14C3-3B61-4BD5-8366-300833D03946}" srcOrd="3" destOrd="0" presId="urn:microsoft.com/office/officeart/2018/2/layout/IconVerticalSolidList"/>
    <dgm:cxn modelId="{BB3C283C-8AB6-46B4-A261-FB56A5417906}" type="presParOf" srcId="{95006403-C169-40F9-8AA5-E37D1CEC1A10}" destId="{CB03A49B-84D2-4107-ADA1-E9079BCDEAF0}" srcOrd="4" destOrd="0" presId="urn:microsoft.com/office/officeart/2018/2/layout/IconVerticalSolidList"/>
    <dgm:cxn modelId="{070DDFAC-C6FA-4732-90A5-2ADD11F0639B}" type="presParOf" srcId="{CB03A49B-84D2-4107-ADA1-E9079BCDEAF0}" destId="{53981EC0-1BCB-4DC5-9587-05AF4EB674B8}" srcOrd="0" destOrd="0" presId="urn:microsoft.com/office/officeart/2018/2/layout/IconVerticalSolidList"/>
    <dgm:cxn modelId="{44F91F70-4BEC-4DE8-8BB4-43CA70EF6BFD}" type="presParOf" srcId="{CB03A49B-84D2-4107-ADA1-E9079BCDEAF0}" destId="{A5131B9C-F611-4676-9CFF-ED3675E88AD1}" srcOrd="1" destOrd="0" presId="urn:microsoft.com/office/officeart/2018/2/layout/IconVerticalSolidList"/>
    <dgm:cxn modelId="{E1D01E9D-7766-4C88-A56B-8A3F5A97C5FB}" type="presParOf" srcId="{CB03A49B-84D2-4107-ADA1-E9079BCDEAF0}" destId="{BF25D6F2-5816-4581-BE49-CF4B9D702EE2}" srcOrd="2" destOrd="0" presId="urn:microsoft.com/office/officeart/2018/2/layout/IconVerticalSolidList"/>
    <dgm:cxn modelId="{9EBCBAD8-195F-4C7A-95FC-8F9D36C225A5}" type="presParOf" srcId="{CB03A49B-84D2-4107-ADA1-E9079BCDEAF0}" destId="{0647CD20-2E50-4FF1-9FDD-E3AABE6C7C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unique about your voice?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621F8AFC-A702-432D-B450-62B2364112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0FB926CC-C941-4F75-951D-B912507FBA33}" type="parTrans" cxnId="{205A55DA-102B-46C5-A1B2-00208FDF085B}">
      <dgm:prSet/>
      <dgm:spPr/>
      <dgm:t>
        <a:bodyPr/>
        <a:lstStyle/>
        <a:p>
          <a:endParaRPr lang="en-US"/>
        </a:p>
      </dgm:t>
    </dgm:pt>
    <dgm:pt modelId="{7240CDD0-C2F7-4AD2-BE35-6899DE77E0C8}" type="sibTrans" cxnId="{205A55DA-102B-46C5-A1B2-00208FDF085B}">
      <dgm:prSet/>
      <dgm:spPr/>
      <dgm:t>
        <a:bodyPr/>
        <a:lstStyle/>
        <a:p>
          <a:endParaRPr lang="en-US"/>
        </a:p>
      </dgm:t>
    </dgm:pt>
    <dgm:pt modelId="{71009DB3-409D-4C33-9125-9C5FE61816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A5F5C7E2-B722-426F-962F-2139866DD5A1}" type="parTrans" cxnId="{0703F3B2-0F56-4DF7-8198-46355DB323A8}">
      <dgm:prSet/>
      <dgm:spPr/>
      <dgm:t>
        <a:bodyPr/>
        <a:lstStyle/>
        <a:p>
          <a:endParaRPr lang="en-US"/>
        </a:p>
      </dgm:t>
    </dgm:pt>
    <dgm:pt modelId="{F7BE3F10-E4CA-41AB-8D6E-0F6CC3C7B851}" type="sibTrans" cxnId="{0703F3B2-0F56-4DF7-8198-46355DB323A8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2DCD0B94-3FBB-4FEC-99DB-2EA20A16AF0D}" type="pres">
      <dgm:prSet presAssocID="{621F8AFC-A702-432D-B450-62B2364112E5}" presName="compNode" presStyleCnt="0"/>
      <dgm:spPr/>
    </dgm:pt>
    <dgm:pt modelId="{5370E396-E197-4CE2-BDCD-EE4A3B21527D}" type="pres">
      <dgm:prSet presAssocID="{621F8AFC-A702-432D-B450-62B2364112E5}" presName="bgRect" presStyleLbl="bgShp" presStyleIdx="1" presStyleCnt="3"/>
      <dgm:spPr/>
    </dgm:pt>
    <dgm:pt modelId="{1B2BF5D9-8D76-4A26-8B12-4183A6A4E7EC}" type="pres">
      <dgm:prSet presAssocID="{621F8AFC-A702-432D-B450-62B2364112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D8B83F56-DF0C-4A20-95DA-27BE9462FD18}" type="pres">
      <dgm:prSet presAssocID="{621F8AFC-A702-432D-B450-62B2364112E5}" presName="spaceRect" presStyleCnt="0"/>
      <dgm:spPr/>
    </dgm:pt>
    <dgm:pt modelId="{F4F4850B-8286-4F12-B600-CB07D3D7CCB7}" type="pres">
      <dgm:prSet presAssocID="{621F8AFC-A702-432D-B450-62B2364112E5}" presName="parTx" presStyleLbl="revTx" presStyleIdx="1" presStyleCnt="3">
        <dgm:presLayoutVars>
          <dgm:chMax val="0"/>
          <dgm:chPref val="0"/>
        </dgm:presLayoutVars>
      </dgm:prSet>
      <dgm:spPr/>
    </dgm:pt>
    <dgm:pt modelId="{EB5210DE-D56E-4468-A642-3F63106F8B65}" type="pres">
      <dgm:prSet presAssocID="{7240CDD0-C2F7-4AD2-BE35-6899DE77E0C8}" presName="sibTrans" presStyleCnt="0"/>
      <dgm:spPr/>
    </dgm:pt>
    <dgm:pt modelId="{CD4A1445-C330-4DDC-9EAA-776B6CF01778}" type="pres">
      <dgm:prSet presAssocID="{71009DB3-409D-4C33-9125-9C5FE61816EE}" presName="compNode" presStyleCnt="0"/>
      <dgm:spPr/>
    </dgm:pt>
    <dgm:pt modelId="{92F51111-03B5-472D-893B-65E972341CE5}" type="pres">
      <dgm:prSet presAssocID="{71009DB3-409D-4C33-9125-9C5FE61816EE}" presName="bgRect" presStyleLbl="bgShp" presStyleIdx="2" presStyleCnt="3"/>
      <dgm:spPr/>
    </dgm:pt>
    <dgm:pt modelId="{646338B5-53A8-4D8C-B1E4-3F68AF32C40A}" type="pres">
      <dgm:prSet presAssocID="{71009DB3-409D-4C33-9125-9C5FE61816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74175AA3-1E6F-489C-8E5F-BF1A71922F32}" type="pres">
      <dgm:prSet presAssocID="{71009DB3-409D-4C33-9125-9C5FE61816EE}" presName="spaceRect" presStyleCnt="0"/>
      <dgm:spPr/>
    </dgm:pt>
    <dgm:pt modelId="{48456096-ECB6-46B4-B695-017CE15820E9}" type="pres">
      <dgm:prSet presAssocID="{71009DB3-409D-4C33-9125-9C5FE61816E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63FE414-8E13-495E-8D3F-84011BFDFB55}" type="presOf" srcId="{71009DB3-409D-4C33-9125-9C5FE61816EE}" destId="{48456096-ECB6-46B4-B695-017CE15820E9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0703F3B2-0F56-4DF7-8198-46355DB323A8}" srcId="{01A66772-F185-4D58-B8BB-E9370D7A7A2B}" destId="{71009DB3-409D-4C33-9125-9C5FE61816EE}" srcOrd="2" destOrd="0" parTransId="{A5F5C7E2-B722-426F-962F-2139866DD5A1}" sibTransId="{F7BE3F10-E4CA-41AB-8D6E-0F6CC3C7B851}"/>
    <dgm:cxn modelId="{477124CB-15AB-4826-8BAF-2D4FC3FEE0C2}" type="presOf" srcId="{621F8AFC-A702-432D-B450-62B2364112E5}" destId="{F4F4850B-8286-4F12-B600-CB07D3D7CCB7}" srcOrd="0" destOrd="0" presId="urn:microsoft.com/office/officeart/2018/2/layout/IconVerticalSolidList"/>
    <dgm:cxn modelId="{205A55DA-102B-46C5-A1B2-00208FDF085B}" srcId="{01A66772-F185-4D58-B8BB-E9370D7A7A2B}" destId="{621F8AFC-A702-432D-B450-62B2364112E5}" srcOrd="1" destOrd="0" parTransId="{0FB926CC-C941-4F75-951D-B912507FBA33}" sibTransId="{7240CDD0-C2F7-4AD2-BE35-6899DE77E0C8}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9434487A-E3E5-4AB9-88DC-3DC1C438DC77}" type="presParOf" srcId="{95006403-C169-40F9-8AA5-E37D1CEC1A10}" destId="{2DCD0B94-3FBB-4FEC-99DB-2EA20A16AF0D}" srcOrd="2" destOrd="0" presId="urn:microsoft.com/office/officeart/2018/2/layout/IconVerticalSolidList"/>
    <dgm:cxn modelId="{8EAF2D8D-D99B-4527-8328-E6E6CF5DC766}" type="presParOf" srcId="{2DCD0B94-3FBB-4FEC-99DB-2EA20A16AF0D}" destId="{5370E396-E197-4CE2-BDCD-EE4A3B21527D}" srcOrd="0" destOrd="0" presId="urn:microsoft.com/office/officeart/2018/2/layout/IconVerticalSolidList"/>
    <dgm:cxn modelId="{F68EAFE2-5F61-4953-9C8D-C3B2E23E88CA}" type="presParOf" srcId="{2DCD0B94-3FBB-4FEC-99DB-2EA20A16AF0D}" destId="{1B2BF5D9-8D76-4A26-8B12-4183A6A4E7EC}" srcOrd="1" destOrd="0" presId="urn:microsoft.com/office/officeart/2018/2/layout/IconVerticalSolidList"/>
    <dgm:cxn modelId="{6BCAB05E-EE20-47FC-AD38-616865DE617C}" type="presParOf" srcId="{2DCD0B94-3FBB-4FEC-99DB-2EA20A16AF0D}" destId="{D8B83F56-DF0C-4A20-95DA-27BE9462FD18}" srcOrd="2" destOrd="0" presId="urn:microsoft.com/office/officeart/2018/2/layout/IconVerticalSolidList"/>
    <dgm:cxn modelId="{3BB4C39A-1EFB-475B-886E-163AF527EBC4}" type="presParOf" srcId="{2DCD0B94-3FBB-4FEC-99DB-2EA20A16AF0D}" destId="{F4F4850B-8286-4F12-B600-CB07D3D7CCB7}" srcOrd="3" destOrd="0" presId="urn:microsoft.com/office/officeart/2018/2/layout/IconVerticalSolidList"/>
    <dgm:cxn modelId="{EC0DF5BB-05DC-41AC-9852-8EFC220B8D25}" type="presParOf" srcId="{95006403-C169-40F9-8AA5-E37D1CEC1A10}" destId="{EB5210DE-D56E-4468-A642-3F63106F8B65}" srcOrd="3" destOrd="0" presId="urn:microsoft.com/office/officeart/2018/2/layout/IconVerticalSolidList"/>
    <dgm:cxn modelId="{1056B87C-4571-4729-8B99-7B85FFC70B5A}" type="presParOf" srcId="{95006403-C169-40F9-8AA5-E37D1CEC1A10}" destId="{CD4A1445-C330-4DDC-9EAA-776B6CF01778}" srcOrd="4" destOrd="0" presId="urn:microsoft.com/office/officeart/2018/2/layout/IconVerticalSolidList"/>
    <dgm:cxn modelId="{4D0F3EA2-4EFE-4EE1-BB17-F00FC5C0B206}" type="presParOf" srcId="{CD4A1445-C330-4DDC-9EAA-776B6CF01778}" destId="{92F51111-03B5-472D-893B-65E972341CE5}" srcOrd="0" destOrd="0" presId="urn:microsoft.com/office/officeart/2018/2/layout/IconVerticalSolidList"/>
    <dgm:cxn modelId="{4A5659AA-EF74-45E1-B10C-3208AFF3D13D}" type="presParOf" srcId="{CD4A1445-C330-4DDC-9EAA-776B6CF01778}" destId="{646338B5-53A8-4D8C-B1E4-3F68AF32C40A}" srcOrd="1" destOrd="0" presId="urn:microsoft.com/office/officeart/2018/2/layout/IconVerticalSolidList"/>
    <dgm:cxn modelId="{CA348521-6DD4-4EA1-8A16-7D1A663B8AB9}" type="presParOf" srcId="{CD4A1445-C330-4DDC-9EAA-776B6CF01778}" destId="{74175AA3-1E6F-489C-8E5F-BF1A71922F32}" srcOrd="2" destOrd="0" presId="urn:microsoft.com/office/officeart/2018/2/layout/IconVerticalSolidList"/>
    <dgm:cxn modelId="{5BC8EE4A-B0FB-4CF5-BB34-C20C4EA05FD9}" type="presParOf" srcId="{CD4A1445-C330-4DDC-9EAA-776B6CF01778}" destId="{48456096-ECB6-46B4-B695-017CE15820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unique about your voice?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5DB32CE-B8AF-48D5-ACC0-65579FD641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FADFB007-C75E-44C6-9A29-A10983AB9556}" type="parTrans" cxnId="{C3D62B7B-96FF-4894-9316-6566ECB6FFD7}">
      <dgm:prSet/>
      <dgm:spPr/>
      <dgm:t>
        <a:bodyPr/>
        <a:lstStyle/>
        <a:p>
          <a:endParaRPr lang="en-US"/>
        </a:p>
      </dgm:t>
    </dgm:pt>
    <dgm:pt modelId="{767CA86B-07A1-4A99-8DF0-F07CB8581BFB}" type="sibTrans" cxnId="{C3D62B7B-96FF-4894-9316-6566ECB6FFD7}">
      <dgm:prSet/>
      <dgm:spPr/>
      <dgm:t>
        <a:bodyPr/>
        <a:lstStyle/>
        <a:p>
          <a:endParaRPr lang="en-US"/>
        </a:p>
      </dgm:t>
    </dgm:pt>
    <dgm:pt modelId="{BD7113CF-AA12-4929-8874-C33F38AABC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D8E0DDFD-3665-45B3-B1A1-D94778200F01}" type="parTrans" cxnId="{3A057600-EDD7-4F08-9B59-9D4235417689}">
      <dgm:prSet/>
      <dgm:spPr/>
      <dgm:t>
        <a:bodyPr/>
        <a:lstStyle/>
        <a:p>
          <a:endParaRPr lang="en-US"/>
        </a:p>
      </dgm:t>
    </dgm:pt>
    <dgm:pt modelId="{A7B33275-C783-4551-B46E-EBB9F8055451}" type="sibTrans" cxnId="{3A057600-EDD7-4F08-9B59-9D4235417689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81D64851-08A5-4671-99B5-A460702C7D91}" type="pres">
      <dgm:prSet presAssocID="{45DB32CE-B8AF-48D5-ACC0-65579FD641A9}" presName="compNode" presStyleCnt="0"/>
      <dgm:spPr/>
    </dgm:pt>
    <dgm:pt modelId="{3ECC575B-6792-40A6-A744-F5B26D266A9D}" type="pres">
      <dgm:prSet presAssocID="{45DB32CE-B8AF-48D5-ACC0-65579FD641A9}" presName="bgRect" presStyleLbl="bgShp" presStyleIdx="1" presStyleCnt="3"/>
      <dgm:spPr/>
    </dgm:pt>
    <dgm:pt modelId="{2B77C202-5AFA-4CDB-B1A3-8918405B57C1}" type="pres">
      <dgm:prSet presAssocID="{45DB32CE-B8AF-48D5-ACC0-65579FD641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A8FCEB28-F0AD-47D4-9445-6F000E952452}" type="pres">
      <dgm:prSet presAssocID="{45DB32CE-B8AF-48D5-ACC0-65579FD641A9}" presName="spaceRect" presStyleCnt="0"/>
      <dgm:spPr/>
    </dgm:pt>
    <dgm:pt modelId="{D1867521-17BC-4B27-9F25-040813593A5D}" type="pres">
      <dgm:prSet presAssocID="{45DB32CE-B8AF-48D5-ACC0-65579FD641A9}" presName="parTx" presStyleLbl="revTx" presStyleIdx="1" presStyleCnt="3">
        <dgm:presLayoutVars>
          <dgm:chMax val="0"/>
          <dgm:chPref val="0"/>
        </dgm:presLayoutVars>
      </dgm:prSet>
      <dgm:spPr/>
    </dgm:pt>
    <dgm:pt modelId="{2F9D8035-5E40-4C0E-A8A0-8645166C9E66}" type="pres">
      <dgm:prSet presAssocID="{767CA86B-07A1-4A99-8DF0-F07CB8581BFB}" presName="sibTrans" presStyleCnt="0"/>
      <dgm:spPr/>
    </dgm:pt>
    <dgm:pt modelId="{D4DF8449-0037-42C9-861C-A3733552E91D}" type="pres">
      <dgm:prSet presAssocID="{BD7113CF-AA12-4929-8874-C33F38AABC31}" presName="compNode" presStyleCnt="0"/>
      <dgm:spPr/>
    </dgm:pt>
    <dgm:pt modelId="{E8A7CF21-30D8-4C10-9BAD-4C81257CDDA6}" type="pres">
      <dgm:prSet presAssocID="{BD7113CF-AA12-4929-8874-C33F38AABC31}" presName="bgRect" presStyleLbl="bgShp" presStyleIdx="2" presStyleCnt="3"/>
      <dgm:spPr/>
    </dgm:pt>
    <dgm:pt modelId="{B8024282-DDA7-45BF-AD87-97A9F399C208}" type="pres">
      <dgm:prSet presAssocID="{BD7113CF-AA12-4929-8874-C33F38AABC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FD775601-AA5E-4925-BAB7-773CDDF140BC}" type="pres">
      <dgm:prSet presAssocID="{BD7113CF-AA12-4929-8874-C33F38AABC31}" presName="spaceRect" presStyleCnt="0"/>
      <dgm:spPr/>
    </dgm:pt>
    <dgm:pt modelId="{6BE574AB-1924-4330-847E-7ED251D25658}" type="pres">
      <dgm:prSet presAssocID="{BD7113CF-AA12-4929-8874-C33F38AABC3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057600-EDD7-4F08-9B59-9D4235417689}" srcId="{01A66772-F185-4D58-B8BB-E9370D7A7A2B}" destId="{BD7113CF-AA12-4929-8874-C33F38AABC31}" srcOrd="2" destOrd="0" parTransId="{D8E0DDFD-3665-45B3-B1A1-D94778200F01}" sibTransId="{A7B33275-C783-4551-B46E-EBB9F8055451}"/>
    <dgm:cxn modelId="{4C6C1C40-501A-4DCB-85D3-3D7D25A429EE}" type="presOf" srcId="{45DB32CE-B8AF-48D5-ACC0-65579FD641A9}" destId="{D1867521-17BC-4B27-9F25-040813593A5D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3D62B7B-96FF-4894-9316-6566ECB6FFD7}" srcId="{01A66772-F185-4D58-B8BB-E9370D7A7A2B}" destId="{45DB32CE-B8AF-48D5-ACC0-65579FD641A9}" srcOrd="1" destOrd="0" parTransId="{FADFB007-C75E-44C6-9A29-A10983AB9556}" sibTransId="{767CA86B-07A1-4A99-8DF0-F07CB8581BFB}"/>
    <dgm:cxn modelId="{11E305A9-3C8B-4CFB-80DD-B60E6BAF97D6}" type="presOf" srcId="{BD7113CF-AA12-4929-8874-C33F38AABC31}" destId="{6BE574AB-1924-4330-847E-7ED251D25658}" srcOrd="0" destOrd="0" presId="urn:microsoft.com/office/officeart/2018/2/layout/IconVerticalSolidList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4F5101C0-8CF3-4FBE-9710-8AA3065589FF}" type="presParOf" srcId="{95006403-C169-40F9-8AA5-E37D1CEC1A10}" destId="{81D64851-08A5-4671-99B5-A460702C7D91}" srcOrd="2" destOrd="0" presId="urn:microsoft.com/office/officeart/2018/2/layout/IconVerticalSolidList"/>
    <dgm:cxn modelId="{3592EEA6-5900-4C38-8DC9-F24E7DC4FFF1}" type="presParOf" srcId="{81D64851-08A5-4671-99B5-A460702C7D91}" destId="{3ECC575B-6792-40A6-A744-F5B26D266A9D}" srcOrd="0" destOrd="0" presId="urn:microsoft.com/office/officeart/2018/2/layout/IconVerticalSolidList"/>
    <dgm:cxn modelId="{5876CE79-30F2-479C-97C0-D5A6FF1E0E57}" type="presParOf" srcId="{81D64851-08A5-4671-99B5-A460702C7D91}" destId="{2B77C202-5AFA-4CDB-B1A3-8918405B57C1}" srcOrd="1" destOrd="0" presId="urn:microsoft.com/office/officeart/2018/2/layout/IconVerticalSolidList"/>
    <dgm:cxn modelId="{B2023DB4-A0AC-401E-AFE7-F4AF5EF80276}" type="presParOf" srcId="{81D64851-08A5-4671-99B5-A460702C7D91}" destId="{A8FCEB28-F0AD-47D4-9445-6F000E952452}" srcOrd="2" destOrd="0" presId="urn:microsoft.com/office/officeart/2018/2/layout/IconVerticalSolidList"/>
    <dgm:cxn modelId="{FF1E2C83-78BE-4B02-BFB9-5EA48972627E}" type="presParOf" srcId="{81D64851-08A5-4671-99B5-A460702C7D91}" destId="{D1867521-17BC-4B27-9F25-040813593A5D}" srcOrd="3" destOrd="0" presId="urn:microsoft.com/office/officeart/2018/2/layout/IconVerticalSolidList"/>
    <dgm:cxn modelId="{54E26693-62C2-4908-BCB1-A074685A3D05}" type="presParOf" srcId="{95006403-C169-40F9-8AA5-E37D1CEC1A10}" destId="{2F9D8035-5E40-4C0E-A8A0-8645166C9E66}" srcOrd="3" destOrd="0" presId="urn:microsoft.com/office/officeart/2018/2/layout/IconVerticalSolidList"/>
    <dgm:cxn modelId="{54FFD9B6-A6EC-452C-9412-A39CFB43A7C6}" type="presParOf" srcId="{95006403-C169-40F9-8AA5-E37D1CEC1A10}" destId="{D4DF8449-0037-42C9-861C-A3733552E91D}" srcOrd="4" destOrd="0" presId="urn:microsoft.com/office/officeart/2018/2/layout/IconVerticalSolidList"/>
    <dgm:cxn modelId="{05EF5665-396E-46A9-A890-37B423E49DF3}" type="presParOf" srcId="{D4DF8449-0037-42C9-861C-A3733552E91D}" destId="{E8A7CF21-30D8-4C10-9BAD-4C81257CDDA6}" srcOrd="0" destOrd="0" presId="urn:microsoft.com/office/officeart/2018/2/layout/IconVerticalSolidList"/>
    <dgm:cxn modelId="{3FA9824F-5B90-4259-87CF-6F2A83B3F7EC}" type="presParOf" srcId="{D4DF8449-0037-42C9-861C-A3733552E91D}" destId="{B8024282-DDA7-45BF-AD87-97A9F399C208}" srcOrd="1" destOrd="0" presId="urn:microsoft.com/office/officeart/2018/2/layout/IconVerticalSolidList"/>
    <dgm:cxn modelId="{808D9BE7-88E4-4DFD-9BF0-BF70994A58C9}" type="presParOf" srcId="{D4DF8449-0037-42C9-861C-A3733552E91D}" destId="{FD775601-AA5E-4925-BAB7-773CDDF140BC}" srcOrd="2" destOrd="0" presId="urn:microsoft.com/office/officeart/2018/2/layout/IconVerticalSolidList"/>
    <dgm:cxn modelId="{0A1A2307-77A8-41A6-8704-4790A6FDCA13}" type="presParOf" srcId="{D4DF8449-0037-42C9-861C-A3733552E91D}" destId="{6BE574AB-1924-4330-847E-7ED251D256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unique about your voice?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7DBDF32-1499-476C-BDB2-85D7450AA4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EAF7F7D4-83FB-48CE-BBE7-17A4064D0908}" type="parTrans" cxnId="{1DA6FBF5-60FE-43DE-B1A4-F879B0FC9141}">
      <dgm:prSet/>
      <dgm:spPr/>
      <dgm:t>
        <a:bodyPr/>
        <a:lstStyle/>
        <a:p>
          <a:endParaRPr lang="en-US"/>
        </a:p>
      </dgm:t>
    </dgm:pt>
    <dgm:pt modelId="{0989AEEA-4DED-4A0A-AFE1-2DB8DABFF5C7}" type="sibTrans" cxnId="{1DA6FBF5-60FE-43DE-B1A4-F879B0FC9141}">
      <dgm:prSet/>
      <dgm:spPr/>
      <dgm:t>
        <a:bodyPr/>
        <a:lstStyle/>
        <a:p>
          <a:endParaRPr lang="en-US"/>
        </a:p>
      </dgm:t>
    </dgm:pt>
    <dgm:pt modelId="{B61CDDA9-B215-4525-9CD8-03EC90A901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8C433588-4449-46BE-88E7-30B2D04E43F6}" type="parTrans" cxnId="{055C373E-CE8E-48B0-8313-D201A2711567}">
      <dgm:prSet/>
      <dgm:spPr/>
      <dgm:t>
        <a:bodyPr/>
        <a:lstStyle/>
        <a:p>
          <a:endParaRPr lang="en-US"/>
        </a:p>
      </dgm:t>
    </dgm:pt>
    <dgm:pt modelId="{162C3267-A40C-478B-8C59-617A64405252}" type="sibTrans" cxnId="{055C373E-CE8E-48B0-8313-D201A2711567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D839F98F-4C9C-4CC8-82F6-EDC6CA3081E7}" type="pres">
      <dgm:prSet presAssocID="{47DBDF32-1499-476C-BDB2-85D7450AA4B1}" presName="compNode" presStyleCnt="0"/>
      <dgm:spPr/>
    </dgm:pt>
    <dgm:pt modelId="{D00F5EBB-A0F7-49D9-9FC5-9AC8D16FD24C}" type="pres">
      <dgm:prSet presAssocID="{47DBDF32-1499-476C-BDB2-85D7450AA4B1}" presName="bgRect" presStyleLbl="bgShp" presStyleIdx="1" presStyleCnt="3"/>
      <dgm:spPr/>
    </dgm:pt>
    <dgm:pt modelId="{FD036C7D-4CD5-4754-8CAC-4A1EE75BD104}" type="pres">
      <dgm:prSet presAssocID="{47DBDF32-1499-476C-BDB2-85D7450AA4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9DF7A25C-9327-480A-9DD7-A815147C5090}" type="pres">
      <dgm:prSet presAssocID="{47DBDF32-1499-476C-BDB2-85D7450AA4B1}" presName="spaceRect" presStyleCnt="0"/>
      <dgm:spPr/>
    </dgm:pt>
    <dgm:pt modelId="{23FABE18-58A0-4B3C-8118-5CDEFF7E0D66}" type="pres">
      <dgm:prSet presAssocID="{47DBDF32-1499-476C-BDB2-85D7450AA4B1}" presName="parTx" presStyleLbl="revTx" presStyleIdx="1" presStyleCnt="3">
        <dgm:presLayoutVars>
          <dgm:chMax val="0"/>
          <dgm:chPref val="0"/>
        </dgm:presLayoutVars>
      </dgm:prSet>
      <dgm:spPr/>
    </dgm:pt>
    <dgm:pt modelId="{43BF61B9-09B7-43BC-8D87-038C82B2FE40}" type="pres">
      <dgm:prSet presAssocID="{0989AEEA-4DED-4A0A-AFE1-2DB8DABFF5C7}" presName="sibTrans" presStyleCnt="0"/>
      <dgm:spPr/>
    </dgm:pt>
    <dgm:pt modelId="{8B07A83A-6F82-4DBF-9E2B-72C4619AB9FE}" type="pres">
      <dgm:prSet presAssocID="{B61CDDA9-B215-4525-9CD8-03EC90A9014C}" presName="compNode" presStyleCnt="0"/>
      <dgm:spPr/>
    </dgm:pt>
    <dgm:pt modelId="{6D68B1ED-F52B-4B03-8433-A1DE0AFDA9D8}" type="pres">
      <dgm:prSet presAssocID="{B61CDDA9-B215-4525-9CD8-03EC90A9014C}" presName="bgRect" presStyleLbl="bgShp" presStyleIdx="2" presStyleCnt="3"/>
      <dgm:spPr/>
    </dgm:pt>
    <dgm:pt modelId="{D0E99C2D-57FE-4320-A982-F2A6970AB2DA}" type="pres">
      <dgm:prSet presAssocID="{B61CDDA9-B215-4525-9CD8-03EC90A901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5A2D235A-8A0B-47B9-8263-6AFEADFB08C0}" type="pres">
      <dgm:prSet presAssocID="{B61CDDA9-B215-4525-9CD8-03EC90A9014C}" presName="spaceRect" presStyleCnt="0"/>
      <dgm:spPr/>
    </dgm:pt>
    <dgm:pt modelId="{3268C7C9-4FBA-4CB0-92D8-D2C5FC386B38}" type="pres">
      <dgm:prSet presAssocID="{B61CDDA9-B215-4525-9CD8-03EC90A9014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55C373E-CE8E-48B0-8313-D201A2711567}" srcId="{01A66772-F185-4D58-B8BB-E9370D7A7A2B}" destId="{B61CDDA9-B215-4525-9CD8-03EC90A9014C}" srcOrd="2" destOrd="0" parTransId="{8C433588-4449-46BE-88E7-30B2D04E43F6}" sibTransId="{162C3267-A40C-478B-8C59-617A64405252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F368276B-A5A3-4DC3-978B-5CBC7C5A4AE2}" type="presOf" srcId="{B61CDDA9-B215-4525-9CD8-03EC90A9014C}" destId="{3268C7C9-4FBA-4CB0-92D8-D2C5FC386B38}" srcOrd="0" destOrd="0" presId="urn:microsoft.com/office/officeart/2018/2/layout/IconVerticalSolidList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9211EBC0-3B12-46DC-8965-A2C6014C0705}" type="presOf" srcId="{47DBDF32-1499-476C-BDB2-85D7450AA4B1}" destId="{23FABE18-58A0-4B3C-8118-5CDEFF7E0D66}" srcOrd="0" destOrd="0" presId="urn:microsoft.com/office/officeart/2018/2/layout/IconVerticalSolidList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1DA6FBF5-60FE-43DE-B1A4-F879B0FC9141}" srcId="{01A66772-F185-4D58-B8BB-E9370D7A7A2B}" destId="{47DBDF32-1499-476C-BDB2-85D7450AA4B1}" srcOrd="1" destOrd="0" parTransId="{EAF7F7D4-83FB-48CE-BBE7-17A4064D0908}" sibTransId="{0989AEEA-4DED-4A0A-AFE1-2DB8DABFF5C7}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39F1EC60-9A7F-4818-9EFF-FA3695869D15}" type="presParOf" srcId="{95006403-C169-40F9-8AA5-E37D1CEC1A10}" destId="{D839F98F-4C9C-4CC8-82F6-EDC6CA3081E7}" srcOrd="2" destOrd="0" presId="urn:microsoft.com/office/officeart/2018/2/layout/IconVerticalSolidList"/>
    <dgm:cxn modelId="{969D86A8-374B-4D0C-B166-0347995A1A50}" type="presParOf" srcId="{D839F98F-4C9C-4CC8-82F6-EDC6CA3081E7}" destId="{D00F5EBB-A0F7-49D9-9FC5-9AC8D16FD24C}" srcOrd="0" destOrd="0" presId="urn:microsoft.com/office/officeart/2018/2/layout/IconVerticalSolidList"/>
    <dgm:cxn modelId="{B5C3D305-ADF6-4C2A-BF89-41AA0589CBB0}" type="presParOf" srcId="{D839F98F-4C9C-4CC8-82F6-EDC6CA3081E7}" destId="{FD036C7D-4CD5-4754-8CAC-4A1EE75BD104}" srcOrd="1" destOrd="0" presId="urn:microsoft.com/office/officeart/2018/2/layout/IconVerticalSolidList"/>
    <dgm:cxn modelId="{922B61BA-3A5D-46BC-94EB-BE0C8EA43625}" type="presParOf" srcId="{D839F98F-4C9C-4CC8-82F6-EDC6CA3081E7}" destId="{9DF7A25C-9327-480A-9DD7-A815147C5090}" srcOrd="2" destOrd="0" presId="urn:microsoft.com/office/officeart/2018/2/layout/IconVerticalSolidList"/>
    <dgm:cxn modelId="{D2EE464F-CB4B-4ED5-B41B-FC802BF11213}" type="presParOf" srcId="{D839F98F-4C9C-4CC8-82F6-EDC6CA3081E7}" destId="{23FABE18-58A0-4B3C-8118-5CDEFF7E0D66}" srcOrd="3" destOrd="0" presId="urn:microsoft.com/office/officeart/2018/2/layout/IconVerticalSolidList"/>
    <dgm:cxn modelId="{D1156C80-FBE8-4B06-B029-1768C1AC46D8}" type="presParOf" srcId="{95006403-C169-40F9-8AA5-E37D1CEC1A10}" destId="{43BF61B9-09B7-43BC-8D87-038C82B2FE40}" srcOrd="3" destOrd="0" presId="urn:microsoft.com/office/officeart/2018/2/layout/IconVerticalSolidList"/>
    <dgm:cxn modelId="{62B6C3C5-85DD-4CBA-93FC-120395068A0B}" type="presParOf" srcId="{95006403-C169-40F9-8AA5-E37D1CEC1A10}" destId="{8B07A83A-6F82-4DBF-9E2B-72C4619AB9FE}" srcOrd="4" destOrd="0" presId="urn:microsoft.com/office/officeart/2018/2/layout/IconVerticalSolidList"/>
    <dgm:cxn modelId="{D29B6767-1F3F-439D-9CB7-057FBC065820}" type="presParOf" srcId="{8B07A83A-6F82-4DBF-9E2B-72C4619AB9FE}" destId="{6D68B1ED-F52B-4B03-8433-A1DE0AFDA9D8}" srcOrd="0" destOrd="0" presId="urn:microsoft.com/office/officeart/2018/2/layout/IconVerticalSolidList"/>
    <dgm:cxn modelId="{E12911E7-B1C5-4DA6-992E-5AE1F23EEDF9}" type="presParOf" srcId="{8B07A83A-6F82-4DBF-9E2B-72C4619AB9FE}" destId="{D0E99C2D-57FE-4320-A982-F2A6970AB2DA}" srcOrd="1" destOrd="0" presId="urn:microsoft.com/office/officeart/2018/2/layout/IconVerticalSolidList"/>
    <dgm:cxn modelId="{CC080606-B4BF-4C9C-A30B-6BF033D1CB7E}" type="presParOf" srcId="{8B07A83A-6F82-4DBF-9E2B-72C4619AB9FE}" destId="{5A2D235A-8A0B-47B9-8263-6AFEADFB08C0}" srcOrd="2" destOrd="0" presId="urn:microsoft.com/office/officeart/2018/2/layout/IconVerticalSolidList"/>
    <dgm:cxn modelId="{C4B8A7E0-4BF1-4231-AFA2-7248833637E6}" type="presParOf" srcId="{8B07A83A-6F82-4DBF-9E2B-72C4619AB9FE}" destId="{3268C7C9-4FBA-4CB0-92D8-D2C5FC386B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unique about your voice?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B728A7FD-5A83-4C3E-AE98-AABFA6D90C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4FCEE914-8048-464D-A50F-E9A96BD84D9E}" type="parTrans" cxnId="{1365F1D9-487F-4FE0-9E8F-0EF1E9257551}">
      <dgm:prSet/>
      <dgm:spPr/>
      <dgm:t>
        <a:bodyPr/>
        <a:lstStyle/>
        <a:p>
          <a:endParaRPr lang="en-US"/>
        </a:p>
      </dgm:t>
    </dgm:pt>
    <dgm:pt modelId="{E3E3D3F2-FCF3-4B86-80C6-22CB2BE32798}" type="sibTrans" cxnId="{1365F1D9-487F-4FE0-9E8F-0EF1E9257551}">
      <dgm:prSet/>
      <dgm:spPr/>
      <dgm:t>
        <a:bodyPr/>
        <a:lstStyle/>
        <a:p>
          <a:endParaRPr lang="en-US"/>
        </a:p>
      </dgm:t>
    </dgm:pt>
    <dgm:pt modelId="{807C4A28-2549-4C28-8A60-35F168AA1B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48AD76A2-EC71-4612-B5A6-774D9E12F116}" type="parTrans" cxnId="{BFCFC63C-BA31-4ED0-9604-FC9A128FDB91}">
      <dgm:prSet/>
      <dgm:spPr/>
      <dgm:t>
        <a:bodyPr/>
        <a:lstStyle/>
        <a:p>
          <a:endParaRPr lang="en-US"/>
        </a:p>
      </dgm:t>
    </dgm:pt>
    <dgm:pt modelId="{5F317F40-93FB-4660-9A7F-D41CF69F5EA4}" type="sibTrans" cxnId="{BFCFC63C-BA31-4ED0-9604-FC9A128FDB91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73070EB3-0908-4429-895E-10DC6B18207F}" type="pres">
      <dgm:prSet presAssocID="{B728A7FD-5A83-4C3E-AE98-AABFA6D90C98}" presName="compNode" presStyleCnt="0"/>
      <dgm:spPr/>
    </dgm:pt>
    <dgm:pt modelId="{0B114C4F-E7F2-4F67-AA02-24E24028F628}" type="pres">
      <dgm:prSet presAssocID="{B728A7FD-5A83-4C3E-AE98-AABFA6D90C98}" presName="bgRect" presStyleLbl="bgShp" presStyleIdx="1" presStyleCnt="3"/>
      <dgm:spPr/>
    </dgm:pt>
    <dgm:pt modelId="{8FF7DFAE-5BBA-4EF2-A690-F7097BC1C266}" type="pres">
      <dgm:prSet presAssocID="{B728A7FD-5A83-4C3E-AE98-AABFA6D90C9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549EB589-83CF-466F-BC1B-3421061CC6B8}" type="pres">
      <dgm:prSet presAssocID="{B728A7FD-5A83-4C3E-AE98-AABFA6D90C98}" presName="spaceRect" presStyleCnt="0"/>
      <dgm:spPr/>
    </dgm:pt>
    <dgm:pt modelId="{5237C32C-B426-4A84-9098-706736B60EBC}" type="pres">
      <dgm:prSet presAssocID="{B728A7FD-5A83-4C3E-AE98-AABFA6D90C98}" presName="parTx" presStyleLbl="revTx" presStyleIdx="1" presStyleCnt="3">
        <dgm:presLayoutVars>
          <dgm:chMax val="0"/>
          <dgm:chPref val="0"/>
        </dgm:presLayoutVars>
      </dgm:prSet>
      <dgm:spPr/>
    </dgm:pt>
    <dgm:pt modelId="{84E3DC36-CCA1-4436-A9FE-F58987E9C7B1}" type="pres">
      <dgm:prSet presAssocID="{E3E3D3F2-FCF3-4B86-80C6-22CB2BE32798}" presName="sibTrans" presStyleCnt="0"/>
      <dgm:spPr/>
    </dgm:pt>
    <dgm:pt modelId="{23D55AEB-ECEC-4222-BB6F-FF48C9A31623}" type="pres">
      <dgm:prSet presAssocID="{807C4A28-2549-4C28-8A60-35F168AA1B10}" presName="compNode" presStyleCnt="0"/>
      <dgm:spPr/>
    </dgm:pt>
    <dgm:pt modelId="{E17CA46F-C406-4ABC-85FC-3C025DB2E6EE}" type="pres">
      <dgm:prSet presAssocID="{807C4A28-2549-4C28-8A60-35F168AA1B10}" presName="bgRect" presStyleLbl="bgShp" presStyleIdx="2" presStyleCnt="3"/>
      <dgm:spPr/>
    </dgm:pt>
    <dgm:pt modelId="{3B0EF606-019E-4E61-B9F8-3C959FB17162}" type="pres">
      <dgm:prSet presAssocID="{807C4A28-2549-4C28-8A60-35F168AA1B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A9A95F4A-E767-429E-A50D-D66E6152A8B7}" type="pres">
      <dgm:prSet presAssocID="{807C4A28-2549-4C28-8A60-35F168AA1B10}" presName="spaceRect" presStyleCnt="0"/>
      <dgm:spPr/>
    </dgm:pt>
    <dgm:pt modelId="{BDF85FD4-C455-4ADE-81EF-CDDB271E9ED6}" type="pres">
      <dgm:prSet presAssocID="{807C4A28-2549-4C28-8A60-35F168AA1B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FCFC63C-BA31-4ED0-9604-FC9A128FDB91}" srcId="{01A66772-F185-4D58-B8BB-E9370D7A7A2B}" destId="{807C4A28-2549-4C28-8A60-35F168AA1B10}" srcOrd="2" destOrd="0" parTransId="{48AD76A2-EC71-4612-B5A6-774D9E12F116}" sibTransId="{5F317F40-93FB-4660-9A7F-D41CF69F5EA4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F7B8B29B-5768-436F-B37F-08D3B86864FD}" type="presOf" srcId="{807C4A28-2549-4C28-8A60-35F168AA1B10}" destId="{BDF85FD4-C455-4ADE-81EF-CDDB271E9ED6}" srcOrd="0" destOrd="0" presId="urn:microsoft.com/office/officeart/2018/2/layout/IconVerticalSolidList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1365F1D9-487F-4FE0-9E8F-0EF1E9257551}" srcId="{01A66772-F185-4D58-B8BB-E9370D7A7A2B}" destId="{B728A7FD-5A83-4C3E-AE98-AABFA6D90C98}" srcOrd="1" destOrd="0" parTransId="{4FCEE914-8048-464D-A50F-E9A96BD84D9E}" sibTransId="{E3E3D3F2-FCF3-4B86-80C6-22CB2BE32798}"/>
    <dgm:cxn modelId="{D8185EE6-6EC9-4901-BF75-C1EF41F41134}" type="presOf" srcId="{B728A7FD-5A83-4C3E-AE98-AABFA6D90C98}" destId="{5237C32C-B426-4A84-9098-706736B60EBC}" srcOrd="0" destOrd="0" presId="urn:microsoft.com/office/officeart/2018/2/layout/IconVerticalSolidList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9B645B29-4096-455F-8DFF-E8CEB81A83B0}" type="presParOf" srcId="{95006403-C169-40F9-8AA5-E37D1CEC1A10}" destId="{73070EB3-0908-4429-895E-10DC6B18207F}" srcOrd="2" destOrd="0" presId="urn:microsoft.com/office/officeart/2018/2/layout/IconVerticalSolidList"/>
    <dgm:cxn modelId="{2AC7F5C0-5E89-43A9-AC9D-6CD402DF052E}" type="presParOf" srcId="{73070EB3-0908-4429-895E-10DC6B18207F}" destId="{0B114C4F-E7F2-4F67-AA02-24E24028F628}" srcOrd="0" destOrd="0" presId="urn:microsoft.com/office/officeart/2018/2/layout/IconVerticalSolidList"/>
    <dgm:cxn modelId="{01A35A07-97A3-4FDA-B500-AC27CF397769}" type="presParOf" srcId="{73070EB3-0908-4429-895E-10DC6B18207F}" destId="{8FF7DFAE-5BBA-4EF2-A690-F7097BC1C266}" srcOrd="1" destOrd="0" presId="urn:microsoft.com/office/officeart/2018/2/layout/IconVerticalSolidList"/>
    <dgm:cxn modelId="{96C704C9-DC8F-42E4-BD64-506B8693A489}" type="presParOf" srcId="{73070EB3-0908-4429-895E-10DC6B18207F}" destId="{549EB589-83CF-466F-BC1B-3421061CC6B8}" srcOrd="2" destOrd="0" presId="urn:microsoft.com/office/officeart/2018/2/layout/IconVerticalSolidList"/>
    <dgm:cxn modelId="{33166CC7-108F-40F2-9786-6886582FFCFE}" type="presParOf" srcId="{73070EB3-0908-4429-895E-10DC6B18207F}" destId="{5237C32C-B426-4A84-9098-706736B60EBC}" srcOrd="3" destOrd="0" presId="urn:microsoft.com/office/officeart/2018/2/layout/IconVerticalSolidList"/>
    <dgm:cxn modelId="{DC95EFD5-090C-4A60-87BA-234B9F3C110E}" type="presParOf" srcId="{95006403-C169-40F9-8AA5-E37D1CEC1A10}" destId="{84E3DC36-CCA1-4436-A9FE-F58987E9C7B1}" srcOrd="3" destOrd="0" presId="urn:microsoft.com/office/officeart/2018/2/layout/IconVerticalSolidList"/>
    <dgm:cxn modelId="{3652C5E5-36B2-4A64-ABAD-BAFFA51B68DE}" type="presParOf" srcId="{95006403-C169-40F9-8AA5-E37D1CEC1A10}" destId="{23D55AEB-ECEC-4222-BB6F-FF48C9A31623}" srcOrd="4" destOrd="0" presId="urn:microsoft.com/office/officeart/2018/2/layout/IconVerticalSolidList"/>
    <dgm:cxn modelId="{B83248A4-A2E0-41F8-8D3F-E18BD3885DE1}" type="presParOf" srcId="{23D55AEB-ECEC-4222-BB6F-FF48C9A31623}" destId="{E17CA46F-C406-4ABC-85FC-3C025DB2E6EE}" srcOrd="0" destOrd="0" presId="urn:microsoft.com/office/officeart/2018/2/layout/IconVerticalSolidList"/>
    <dgm:cxn modelId="{1C180FCE-4174-4F96-8FE8-9413E471083A}" type="presParOf" srcId="{23D55AEB-ECEC-4222-BB6F-FF48C9A31623}" destId="{3B0EF606-019E-4E61-B9F8-3C959FB17162}" srcOrd="1" destOrd="0" presId="urn:microsoft.com/office/officeart/2018/2/layout/IconVerticalSolidList"/>
    <dgm:cxn modelId="{4F082354-01A7-4240-B571-744A1909CD4E}" type="presParOf" srcId="{23D55AEB-ECEC-4222-BB6F-FF48C9A31623}" destId="{A9A95F4A-E767-429E-A50D-D66E6152A8B7}" srcOrd="2" destOrd="0" presId="urn:microsoft.com/office/officeart/2018/2/layout/IconVerticalSolidList"/>
    <dgm:cxn modelId="{B5876CDB-5E73-4949-8073-A10C1903CDF7}" type="presParOf" srcId="{23D55AEB-ECEC-4222-BB6F-FF48C9A31623}" destId="{BDF85FD4-C455-4ADE-81EF-CDDB271E9E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is unique about your voice?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E186895A-13A4-4723-AF33-3DAC89E184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DAF3FEA7-AA98-44BC-92D0-B03FAB33D125}" type="parTrans" cxnId="{450EAB64-E7D6-40B4-BBA5-8C4D9B8AAACC}">
      <dgm:prSet/>
      <dgm:spPr/>
      <dgm:t>
        <a:bodyPr/>
        <a:lstStyle/>
        <a:p>
          <a:endParaRPr lang="en-US"/>
        </a:p>
      </dgm:t>
    </dgm:pt>
    <dgm:pt modelId="{C3EB0C95-52F8-4949-BC77-BDF37699BA90}" type="sibTrans" cxnId="{450EAB64-E7D6-40B4-BBA5-8C4D9B8AAACC}">
      <dgm:prSet/>
      <dgm:spPr/>
      <dgm:t>
        <a:bodyPr/>
        <a:lstStyle/>
        <a:p>
          <a:endParaRPr lang="en-US"/>
        </a:p>
      </dgm:t>
    </dgm:pt>
    <dgm:pt modelId="{7A54D247-A489-4E23-89C1-C6CA8D92E5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F7762FE2-05C1-4DD8-AB0A-6A3BCCBD8EC0}" type="parTrans" cxnId="{36D71607-6751-420D-A529-FC36C1CBCEE5}">
      <dgm:prSet/>
      <dgm:spPr/>
      <dgm:t>
        <a:bodyPr/>
        <a:lstStyle/>
        <a:p>
          <a:endParaRPr lang="en-US"/>
        </a:p>
      </dgm:t>
    </dgm:pt>
    <dgm:pt modelId="{1EE163F1-BF89-4C6B-BD2E-DDDF806EB8D3}" type="sibTrans" cxnId="{36D71607-6751-420D-A529-FC36C1CBCEE5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298D7698-D1EA-4401-89BD-FBFFA3F7AD66}" type="pres">
      <dgm:prSet presAssocID="{E186895A-13A4-4723-AF33-3DAC89E18453}" presName="compNode" presStyleCnt="0"/>
      <dgm:spPr/>
    </dgm:pt>
    <dgm:pt modelId="{CB08ED00-2633-439F-916D-3E7806AD3CD2}" type="pres">
      <dgm:prSet presAssocID="{E186895A-13A4-4723-AF33-3DAC89E18453}" presName="bgRect" presStyleLbl="bgShp" presStyleIdx="1" presStyleCnt="3"/>
      <dgm:spPr/>
    </dgm:pt>
    <dgm:pt modelId="{0678A450-5205-4AFE-8315-E8BB8A5B5C0C}" type="pres">
      <dgm:prSet presAssocID="{E186895A-13A4-4723-AF33-3DAC89E184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C8710C93-875C-41FA-AECC-471490F53759}" type="pres">
      <dgm:prSet presAssocID="{E186895A-13A4-4723-AF33-3DAC89E18453}" presName="spaceRect" presStyleCnt="0"/>
      <dgm:spPr/>
    </dgm:pt>
    <dgm:pt modelId="{34E4C9C7-C839-4E15-88D7-C640D0526BF3}" type="pres">
      <dgm:prSet presAssocID="{E186895A-13A4-4723-AF33-3DAC89E18453}" presName="parTx" presStyleLbl="revTx" presStyleIdx="1" presStyleCnt="3">
        <dgm:presLayoutVars>
          <dgm:chMax val="0"/>
          <dgm:chPref val="0"/>
        </dgm:presLayoutVars>
      </dgm:prSet>
      <dgm:spPr/>
    </dgm:pt>
    <dgm:pt modelId="{0F967DB7-0958-46EE-BF0E-0CC7B1C5539E}" type="pres">
      <dgm:prSet presAssocID="{C3EB0C95-52F8-4949-BC77-BDF37699BA90}" presName="sibTrans" presStyleCnt="0"/>
      <dgm:spPr/>
    </dgm:pt>
    <dgm:pt modelId="{0365FF14-C03E-4350-AEB0-33576E9AC85C}" type="pres">
      <dgm:prSet presAssocID="{7A54D247-A489-4E23-89C1-C6CA8D92E520}" presName="compNode" presStyleCnt="0"/>
      <dgm:spPr/>
    </dgm:pt>
    <dgm:pt modelId="{785178F0-6102-4CC8-A5EC-F8F35A14BEDB}" type="pres">
      <dgm:prSet presAssocID="{7A54D247-A489-4E23-89C1-C6CA8D92E520}" presName="bgRect" presStyleLbl="bgShp" presStyleIdx="2" presStyleCnt="3"/>
      <dgm:spPr/>
    </dgm:pt>
    <dgm:pt modelId="{C246F3B3-A2FA-410D-833B-4EF3394BC80D}" type="pres">
      <dgm:prSet presAssocID="{7A54D247-A489-4E23-89C1-C6CA8D92E5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CD724B77-2C25-4A2B-A1E6-A20FBBC26D3D}" type="pres">
      <dgm:prSet presAssocID="{7A54D247-A489-4E23-89C1-C6CA8D92E520}" presName="spaceRect" presStyleCnt="0"/>
      <dgm:spPr/>
    </dgm:pt>
    <dgm:pt modelId="{92D858A5-55E9-4C6B-852F-600C2A5310AF}" type="pres">
      <dgm:prSet presAssocID="{7A54D247-A489-4E23-89C1-C6CA8D92E52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6D71607-6751-420D-A529-FC36C1CBCEE5}" srcId="{01A66772-F185-4D58-B8BB-E9370D7A7A2B}" destId="{7A54D247-A489-4E23-89C1-C6CA8D92E520}" srcOrd="2" destOrd="0" parTransId="{F7762FE2-05C1-4DD8-AB0A-6A3BCCBD8EC0}" sibTransId="{1EE163F1-BF89-4C6B-BD2E-DDDF806EB8D3}"/>
    <dgm:cxn modelId="{450EAB64-E7D6-40B4-BBA5-8C4D9B8AAACC}" srcId="{01A66772-F185-4D58-B8BB-E9370D7A7A2B}" destId="{E186895A-13A4-4723-AF33-3DAC89E18453}" srcOrd="1" destOrd="0" parTransId="{DAF3FEA7-AA98-44BC-92D0-B03FAB33D125}" sibTransId="{C3EB0C95-52F8-4949-BC77-BDF37699BA90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7FA2FA8D-BF15-4697-BF79-47CD1460A842}" type="presOf" srcId="{7A54D247-A489-4E23-89C1-C6CA8D92E520}" destId="{92D858A5-55E9-4C6B-852F-600C2A5310AF}" srcOrd="0" destOrd="0" presId="urn:microsoft.com/office/officeart/2018/2/layout/IconVerticalSolidList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825B78BC-BC13-411E-A621-7575154F8FC2}" type="presOf" srcId="{E186895A-13A4-4723-AF33-3DAC89E18453}" destId="{34E4C9C7-C839-4E15-88D7-C640D0526BF3}" srcOrd="0" destOrd="0" presId="urn:microsoft.com/office/officeart/2018/2/layout/IconVerticalSolidList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0E4D6550-E7B1-4579-ADE9-6B5B94177BBA}" type="presParOf" srcId="{95006403-C169-40F9-8AA5-E37D1CEC1A10}" destId="{298D7698-D1EA-4401-89BD-FBFFA3F7AD66}" srcOrd="2" destOrd="0" presId="urn:microsoft.com/office/officeart/2018/2/layout/IconVerticalSolidList"/>
    <dgm:cxn modelId="{2D7A1BA8-21AC-48D9-861D-F56DF0848B38}" type="presParOf" srcId="{298D7698-D1EA-4401-89BD-FBFFA3F7AD66}" destId="{CB08ED00-2633-439F-916D-3E7806AD3CD2}" srcOrd="0" destOrd="0" presId="urn:microsoft.com/office/officeart/2018/2/layout/IconVerticalSolidList"/>
    <dgm:cxn modelId="{E861CED1-EEFB-4FC2-A632-ED581AC2E041}" type="presParOf" srcId="{298D7698-D1EA-4401-89BD-FBFFA3F7AD66}" destId="{0678A450-5205-4AFE-8315-E8BB8A5B5C0C}" srcOrd="1" destOrd="0" presId="urn:microsoft.com/office/officeart/2018/2/layout/IconVerticalSolidList"/>
    <dgm:cxn modelId="{E3E06E93-8D58-46B7-9132-5E54C46485EF}" type="presParOf" srcId="{298D7698-D1EA-4401-89BD-FBFFA3F7AD66}" destId="{C8710C93-875C-41FA-AECC-471490F53759}" srcOrd="2" destOrd="0" presId="urn:microsoft.com/office/officeart/2018/2/layout/IconVerticalSolidList"/>
    <dgm:cxn modelId="{A7063F51-9EE8-4D93-B6EF-6B08509CB633}" type="presParOf" srcId="{298D7698-D1EA-4401-89BD-FBFFA3F7AD66}" destId="{34E4C9C7-C839-4E15-88D7-C640D0526BF3}" srcOrd="3" destOrd="0" presId="urn:microsoft.com/office/officeart/2018/2/layout/IconVerticalSolidList"/>
    <dgm:cxn modelId="{F3D7BA2A-B512-4096-A04B-AEFCC2920FD9}" type="presParOf" srcId="{95006403-C169-40F9-8AA5-E37D1CEC1A10}" destId="{0F967DB7-0958-46EE-BF0E-0CC7B1C5539E}" srcOrd="3" destOrd="0" presId="urn:microsoft.com/office/officeart/2018/2/layout/IconVerticalSolidList"/>
    <dgm:cxn modelId="{3036BFD9-C3B7-4F27-BF86-F93FB063F499}" type="presParOf" srcId="{95006403-C169-40F9-8AA5-E37D1CEC1A10}" destId="{0365FF14-C03E-4350-AEB0-33576E9AC85C}" srcOrd="4" destOrd="0" presId="urn:microsoft.com/office/officeart/2018/2/layout/IconVerticalSolidList"/>
    <dgm:cxn modelId="{9B90274A-B0B2-4BDC-831F-367000DA59DF}" type="presParOf" srcId="{0365FF14-C03E-4350-AEB0-33576E9AC85C}" destId="{785178F0-6102-4CC8-A5EC-F8F35A14BEDB}" srcOrd="0" destOrd="0" presId="urn:microsoft.com/office/officeart/2018/2/layout/IconVerticalSolidList"/>
    <dgm:cxn modelId="{D7F4B7B1-3D4F-4A5F-87B5-B72EE875581D}" type="presParOf" srcId="{0365FF14-C03E-4350-AEB0-33576E9AC85C}" destId="{C246F3B3-A2FA-410D-833B-4EF3394BC80D}" srcOrd="1" destOrd="0" presId="urn:microsoft.com/office/officeart/2018/2/layout/IconVerticalSolidList"/>
    <dgm:cxn modelId="{7024D402-463B-4D69-8597-7CB432A736DC}" type="presParOf" srcId="{0365FF14-C03E-4350-AEB0-33576E9AC85C}" destId="{CD724B77-2C25-4A2B-A1E6-A20FBBC26D3D}" srcOrd="2" destOrd="0" presId="urn:microsoft.com/office/officeart/2018/2/layout/IconVerticalSolidList"/>
    <dgm:cxn modelId="{033264DF-8A52-4E3D-93B1-EA0462DA8038}" type="presParOf" srcId="{0365FF14-C03E-4350-AEB0-33576E9AC85C}" destId="{92D858A5-55E9-4C6B-852F-600C2A5310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unique about your voice?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625F5FFF-FB60-4B68-AF55-62B1E7148B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7E4109EA-F180-40CC-93B4-A850370B358F}" type="parTrans" cxnId="{1BEA16D2-45DC-4F87-98A0-78FFE2006E3E}">
      <dgm:prSet/>
      <dgm:spPr/>
      <dgm:t>
        <a:bodyPr/>
        <a:lstStyle/>
        <a:p>
          <a:endParaRPr lang="en-US"/>
        </a:p>
      </dgm:t>
    </dgm:pt>
    <dgm:pt modelId="{CF74127F-805F-49DA-9BBD-AC8AD660AFB8}" type="sibTrans" cxnId="{1BEA16D2-45DC-4F87-98A0-78FFE2006E3E}">
      <dgm:prSet/>
      <dgm:spPr/>
      <dgm:t>
        <a:bodyPr/>
        <a:lstStyle/>
        <a:p>
          <a:endParaRPr lang="en-US"/>
        </a:p>
      </dgm:t>
    </dgm:pt>
    <dgm:pt modelId="{C13EF868-AD3D-4D1E-9B1D-1F73A6D8E4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29180E75-D304-43B0-B9D7-B4FE6578E829}" type="parTrans" cxnId="{AEE3645C-C15B-4880-BD23-CDB45E90ECD8}">
      <dgm:prSet/>
      <dgm:spPr/>
      <dgm:t>
        <a:bodyPr/>
        <a:lstStyle/>
        <a:p>
          <a:endParaRPr lang="en-US"/>
        </a:p>
      </dgm:t>
    </dgm:pt>
    <dgm:pt modelId="{D1BEF340-7D44-472C-A223-5F1E9B15511C}" type="sibTrans" cxnId="{AEE3645C-C15B-4880-BD23-CDB45E90ECD8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6FE4493A-718D-486E-B804-F1C9D2123CB9}" type="pres">
      <dgm:prSet presAssocID="{625F5FFF-FB60-4B68-AF55-62B1E7148BA8}" presName="compNode" presStyleCnt="0"/>
      <dgm:spPr/>
    </dgm:pt>
    <dgm:pt modelId="{7C09D8E3-7F95-4F55-BE7E-8CD034119E29}" type="pres">
      <dgm:prSet presAssocID="{625F5FFF-FB60-4B68-AF55-62B1E7148BA8}" presName="bgRect" presStyleLbl="bgShp" presStyleIdx="1" presStyleCnt="3"/>
      <dgm:spPr/>
    </dgm:pt>
    <dgm:pt modelId="{132032E5-85E9-4CB9-959E-E2305D0EE73E}" type="pres">
      <dgm:prSet presAssocID="{625F5FFF-FB60-4B68-AF55-62B1E7148B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DD53FC79-7D80-40BD-881A-0D463B60AB11}" type="pres">
      <dgm:prSet presAssocID="{625F5FFF-FB60-4B68-AF55-62B1E7148BA8}" presName="spaceRect" presStyleCnt="0"/>
      <dgm:spPr/>
    </dgm:pt>
    <dgm:pt modelId="{A341F599-85E8-45A2-82EF-E7B280B1F3A0}" type="pres">
      <dgm:prSet presAssocID="{625F5FFF-FB60-4B68-AF55-62B1E7148BA8}" presName="parTx" presStyleLbl="revTx" presStyleIdx="1" presStyleCnt="3">
        <dgm:presLayoutVars>
          <dgm:chMax val="0"/>
          <dgm:chPref val="0"/>
        </dgm:presLayoutVars>
      </dgm:prSet>
      <dgm:spPr/>
    </dgm:pt>
    <dgm:pt modelId="{9D3622F4-F97A-4E3D-A815-2C4D266EBEFD}" type="pres">
      <dgm:prSet presAssocID="{CF74127F-805F-49DA-9BBD-AC8AD660AFB8}" presName="sibTrans" presStyleCnt="0"/>
      <dgm:spPr/>
    </dgm:pt>
    <dgm:pt modelId="{95FB5B9A-F1BE-4AAC-BD0E-BF1CC54595D2}" type="pres">
      <dgm:prSet presAssocID="{C13EF868-AD3D-4D1E-9B1D-1F73A6D8E46D}" presName="compNode" presStyleCnt="0"/>
      <dgm:spPr/>
    </dgm:pt>
    <dgm:pt modelId="{65C150E8-D95E-451F-AD90-59CA50751B06}" type="pres">
      <dgm:prSet presAssocID="{C13EF868-AD3D-4D1E-9B1D-1F73A6D8E46D}" presName="bgRect" presStyleLbl="bgShp" presStyleIdx="2" presStyleCnt="3"/>
      <dgm:spPr/>
    </dgm:pt>
    <dgm:pt modelId="{FF68DC1D-AEEC-4F33-98B2-78359421B4E1}" type="pres">
      <dgm:prSet presAssocID="{C13EF868-AD3D-4D1E-9B1D-1F73A6D8E4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C1D1EBDA-538A-45E3-B40B-8C930DB8562C}" type="pres">
      <dgm:prSet presAssocID="{C13EF868-AD3D-4D1E-9B1D-1F73A6D8E46D}" presName="spaceRect" presStyleCnt="0"/>
      <dgm:spPr/>
    </dgm:pt>
    <dgm:pt modelId="{9185CFAE-8343-463D-9097-1F4C4A38F446}" type="pres">
      <dgm:prSet presAssocID="{C13EF868-AD3D-4D1E-9B1D-1F73A6D8E4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05F3D33-4713-4A86-A9DF-D3487825B1D3}" type="presOf" srcId="{625F5FFF-FB60-4B68-AF55-62B1E7148BA8}" destId="{A341F599-85E8-45A2-82EF-E7B280B1F3A0}" srcOrd="0" destOrd="0" presId="urn:microsoft.com/office/officeart/2018/2/layout/IconVerticalSolidList"/>
    <dgm:cxn modelId="{AEE3645C-C15B-4880-BD23-CDB45E90ECD8}" srcId="{01A66772-F185-4D58-B8BB-E9370D7A7A2B}" destId="{C13EF868-AD3D-4D1E-9B1D-1F73A6D8E46D}" srcOrd="2" destOrd="0" parTransId="{29180E75-D304-43B0-B9D7-B4FE6578E829}" sibTransId="{D1BEF340-7D44-472C-A223-5F1E9B15511C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1BEA16D2-45DC-4F87-98A0-78FFE2006E3E}" srcId="{01A66772-F185-4D58-B8BB-E9370D7A7A2B}" destId="{625F5FFF-FB60-4B68-AF55-62B1E7148BA8}" srcOrd="1" destOrd="0" parTransId="{7E4109EA-F180-40CC-93B4-A850370B358F}" sibTransId="{CF74127F-805F-49DA-9BBD-AC8AD660AFB8}"/>
    <dgm:cxn modelId="{179E6BDB-52B7-4B06-8983-57FBA953F325}" type="presOf" srcId="{C13EF868-AD3D-4D1E-9B1D-1F73A6D8E46D}" destId="{9185CFAE-8343-463D-9097-1F4C4A38F446}" srcOrd="0" destOrd="0" presId="urn:microsoft.com/office/officeart/2018/2/layout/IconVerticalSolidList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0E26F081-337E-4032-B082-8F3165ED5F8F}" type="presParOf" srcId="{95006403-C169-40F9-8AA5-E37D1CEC1A10}" destId="{6FE4493A-718D-486E-B804-F1C9D2123CB9}" srcOrd="2" destOrd="0" presId="urn:microsoft.com/office/officeart/2018/2/layout/IconVerticalSolidList"/>
    <dgm:cxn modelId="{2269E9B9-519E-407F-83AE-8A58F056C831}" type="presParOf" srcId="{6FE4493A-718D-486E-B804-F1C9D2123CB9}" destId="{7C09D8E3-7F95-4F55-BE7E-8CD034119E29}" srcOrd="0" destOrd="0" presId="urn:microsoft.com/office/officeart/2018/2/layout/IconVerticalSolidList"/>
    <dgm:cxn modelId="{432E627B-22F2-4B9E-82D2-3BF5D2645851}" type="presParOf" srcId="{6FE4493A-718D-486E-B804-F1C9D2123CB9}" destId="{132032E5-85E9-4CB9-959E-E2305D0EE73E}" srcOrd="1" destOrd="0" presId="urn:microsoft.com/office/officeart/2018/2/layout/IconVerticalSolidList"/>
    <dgm:cxn modelId="{A015C5E4-4452-4D71-B19D-1D66130DD8A7}" type="presParOf" srcId="{6FE4493A-718D-486E-B804-F1C9D2123CB9}" destId="{DD53FC79-7D80-40BD-881A-0D463B60AB11}" srcOrd="2" destOrd="0" presId="urn:microsoft.com/office/officeart/2018/2/layout/IconVerticalSolidList"/>
    <dgm:cxn modelId="{88F668DD-5C0F-4036-8C82-89961AFD1AE3}" type="presParOf" srcId="{6FE4493A-718D-486E-B804-F1C9D2123CB9}" destId="{A341F599-85E8-45A2-82EF-E7B280B1F3A0}" srcOrd="3" destOrd="0" presId="urn:microsoft.com/office/officeart/2018/2/layout/IconVerticalSolidList"/>
    <dgm:cxn modelId="{3902985B-3300-4645-8B9D-79BC183542A6}" type="presParOf" srcId="{95006403-C169-40F9-8AA5-E37D1CEC1A10}" destId="{9D3622F4-F97A-4E3D-A815-2C4D266EBEFD}" srcOrd="3" destOrd="0" presId="urn:microsoft.com/office/officeart/2018/2/layout/IconVerticalSolidList"/>
    <dgm:cxn modelId="{81895BB5-A8CB-4820-A4FD-3C3DF6339C18}" type="presParOf" srcId="{95006403-C169-40F9-8AA5-E37D1CEC1A10}" destId="{95FB5B9A-F1BE-4AAC-BD0E-BF1CC54595D2}" srcOrd="4" destOrd="0" presId="urn:microsoft.com/office/officeart/2018/2/layout/IconVerticalSolidList"/>
    <dgm:cxn modelId="{C8366618-F18B-4326-B678-45DEB655F265}" type="presParOf" srcId="{95FB5B9A-F1BE-4AAC-BD0E-BF1CC54595D2}" destId="{65C150E8-D95E-451F-AD90-59CA50751B06}" srcOrd="0" destOrd="0" presId="urn:microsoft.com/office/officeart/2018/2/layout/IconVerticalSolidList"/>
    <dgm:cxn modelId="{505F6B88-6A36-4D69-854E-4D0E0E796EB8}" type="presParOf" srcId="{95FB5B9A-F1BE-4AAC-BD0E-BF1CC54595D2}" destId="{FF68DC1D-AEEC-4F33-98B2-78359421B4E1}" srcOrd="1" destOrd="0" presId="urn:microsoft.com/office/officeart/2018/2/layout/IconVerticalSolidList"/>
    <dgm:cxn modelId="{8D04D0C3-E5C1-46B1-95BB-9B575845C843}" type="presParOf" srcId="{95FB5B9A-F1BE-4AAC-BD0E-BF1CC54595D2}" destId="{C1D1EBDA-538A-45E3-B40B-8C930DB8562C}" srcOrd="2" destOrd="0" presId="urn:microsoft.com/office/officeart/2018/2/layout/IconVerticalSolidList"/>
    <dgm:cxn modelId="{EF8455FC-2A8D-4B29-8CDA-72FC60D9774F}" type="presParOf" srcId="{95FB5B9A-F1BE-4AAC-BD0E-BF1CC54595D2}" destId="{9185CFAE-8343-463D-9097-1F4C4A38F4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is unique about your voice?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F8D8AC11-4944-47E9-ACF7-58CFA5D34A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8D524BB7-A7C2-4FA6-B8F5-0C0FF39FA119}" type="parTrans" cxnId="{D0E2D762-173A-4568-8FD8-32190BCBD880}">
      <dgm:prSet/>
      <dgm:spPr/>
      <dgm:t>
        <a:bodyPr/>
        <a:lstStyle/>
        <a:p>
          <a:endParaRPr lang="en-US"/>
        </a:p>
      </dgm:t>
    </dgm:pt>
    <dgm:pt modelId="{299559E2-B109-4992-B20E-DE073AFC5C96}" type="sibTrans" cxnId="{D0E2D762-173A-4568-8FD8-32190BCBD880}">
      <dgm:prSet/>
      <dgm:spPr/>
      <dgm:t>
        <a:bodyPr/>
        <a:lstStyle/>
        <a:p>
          <a:endParaRPr lang="en-US"/>
        </a:p>
      </dgm:t>
    </dgm:pt>
    <dgm:pt modelId="{201C8240-844F-4275-9E37-71E3DB5B50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1C940091-BF07-4275-AB7C-984CFE5E8697}" type="parTrans" cxnId="{D65C49F7-0103-4D92-8EDD-C2BE1B1CDC93}">
      <dgm:prSet/>
      <dgm:spPr/>
      <dgm:t>
        <a:bodyPr/>
        <a:lstStyle/>
        <a:p>
          <a:endParaRPr lang="en-US"/>
        </a:p>
      </dgm:t>
    </dgm:pt>
    <dgm:pt modelId="{A2976561-72A9-495D-B8B7-C73C92C46E83}" type="sibTrans" cxnId="{D65C49F7-0103-4D92-8EDD-C2BE1B1CDC93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62B74D06-1D29-4114-BEDA-072D65013CCE}" type="pres">
      <dgm:prSet presAssocID="{F8D8AC11-4944-47E9-ACF7-58CFA5D34A0C}" presName="compNode" presStyleCnt="0"/>
      <dgm:spPr/>
    </dgm:pt>
    <dgm:pt modelId="{085E64CF-D386-4AF0-A48C-73EAB2C96F92}" type="pres">
      <dgm:prSet presAssocID="{F8D8AC11-4944-47E9-ACF7-58CFA5D34A0C}" presName="bgRect" presStyleLbl="bgShp" presStyleIdx="1" presStyleCnt="3"/>
      <dgm:spPr/>
    </dgm:pt>
    <dgm:pt modelId="{A365D138-9689-4A5C-B1E9-55C26C194C48}" type="pres">
      <dgm:prSet presAssocID="{F8D8AC11-4944-47E9-ACF7-58CFA5D34A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3F0B2714-C413-4F1B-8DF4-57FAF2D89766}" type="pres">
      <dgm:prSet presAssocID="{F8D8AC11-4944-47E9-ACF7-58CFA5D34A0C}" presName="spaceRect" presStyleCnt="0"/>
      <dgm:spPr/>
    </dgm:pt>
    <dgm:pt modelId="{A054CBC0-CFC3-43DB-914A-6AA28E0365FE}" type="pres">
      <dgm:prSet presAssocID="{F8D8AC11-4944-47E9-ACF7-58CFA5D34A0C}" presName="parTx" presStyleLbl="revTx" presStyleIdx="1" presStyleCnt="3">
        <dgm:presLayoutVars>
          <dgm:chMax val="0"/>
          <dgm:chPref val="0"/>
        </dgm:presLayoutVars>
      </dgm:prSet>
      <dgm:spPr/>
    </dgm:pt>
    <dgm:pt modelId="{51F4583C-842F-4615-9751-3EE7CA207206}" type="pres">
      <dgm:prSet presAssocID="{299559E2-B109-4992-B20E-DE073AFC5C96}" presName="sibTrans" presStyleCnt="0"/>
      <dgm:spPr/>
    </dgm:pt>
    <dgm:pt modelId="{6C8136A3-2757-4F82-BD49-2C1EEBAA444E}" type="pres">
      <dgm:prSet presAssocID="{201C8240-844F-4275-9E37-71E3DB5B5036}" presName="compNode" presStyleCnt="0"/>
      <dgm:spPr/>
    </dgm:pt>
    <dgm:pt modelId="{5B447D0A-856F-442B-BB8C-8C454B031392}" type="pres">
      <dgm:prSet presAssocID="{201C8240-844F-4275-9E37-71E3DB5B5036}" presName="bgRect" presStyleLbl="bgShp" presStyleIdx="2" presStyleCnt="3"/>
      <dgm:spPr/>
    </dgm:pt>
    <dgm:pt modelId="{64670661-884A-420B-804A-22020473BB8B}" type="pres">
      <dgm:prSet presAssocID="{201C8240-844F-4275-9E37-71E3DB5B50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8DC1DFA9-95A5-4008-89BA-C3BC7CAC3D46}" type="pres">
      <dgm:prSet presAssocID="{201C8240-844F-4275-9E37-71E3DB5B5036}" presName="spaceRect" presStyleCnt="0"/>
      <dgm:spPr/>
    </dgm:pt>
    <dgm:pt modelId="{837F4ABF-580D-4A4F-89FC-C15AF076ED78}" type="pres">
      <dgm:prSet presAssocID="{201C8240-844F-4275-9E37-71E3DB5B503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0E2D762-173A-4568-8FD8-32190BCBD880}" srcId="{01A66772-F185-4D58-B8BB-E9370D7A7A2B}" destId="{F8D8AC11-4944-47E9-ACF7-58CFA5D34A0C}" srcOrd="1" destOrd="0" parTransId="{8D524BB7-A7C2-4FA6-B8F5-0C0FF39FA119}" sibTransId="{299559E2-B109-4992-B20E-DE073AFC5C96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0EA03471-75FD-4F8A-B74A-1E041CB79A92}" type="presOf" srcId="{F8D8AC11-4944-47E9-ACF7-58CFA5D34A0C}" destId="{A054CBC0-CFC3-43DB-914A-6AA28E0365FE}" srcOrd="0" destOrd="0" presId="urn:microsoft.com/office/officeart/2018/2/layout/IconVerticalSolidList"/>
    <dgm:cxn modelId="{738BA679-F027-46FE-A804-E9B0577521E6}" type="presOf" srcId="{201C8240-844F-4275-9E37-71E3DB5B5036}" destId="{837F4ABF-580D-4A4F-89FC-C15AF076ED78}" srcOrd="0" destOrd="0" presId="urn:microsoft.com/office/officeart/2018/2/layout/IconVerticalSolidList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D65C49F7-0103-4D92-8EDD-C2BE1B1CDC93}" srcId="{01A66772-F185-4D58-B8BB-E9370D7A7A2B}" destId="{201C8240-844F-4275-9E37-71E3DB5B5036}" srcOrd="2" destOrd="0" parTransId="{1C940091-BF07-4275-AB7C-984CFE5E8697}" sibTransId="{A2976561-72A9-495D-B8B7-C73C92C46E83}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87E124F4-BF00-43B8-90E2-A3FB44084DBF}" type="presParOf" srcId="{95006403-C169-40F9-8AA5-E37D1CEC1A10}" destId="{62B74D06-1D29-4114-BEDA-072D65013CCE}" srcOrd="2" destOrd="0" presId="urn:microsoft.com/office/officeart/2018/2/layout/IconVerticalSolidList"/>
    <dgm:cxn modelId="{1035EB3B-1F14-4157-B66A-C0D82D67F099}" type="presParOf" srcId="{62B74D06-1D29-4114-BEDA-072D65013CCE}" destId="{085E64CF-D386-4AF0-A48C-73EAB2C96F92}" srcOrd="0" destOrd="0" presId="urn:microsoft.com/office/officeart/2018/2/layout/IconVerticalSolidList"/>
    <dgm:cxn modelId="{96BA265B-8C77-4F5C-9BC3-2943B39309BC}" type="presParOf" srcId="{62B74D06-1D29-4114-BEDA-072D65013CCE}" destId="{A365D138-9689-4A5C-B1E9-55C26C194C48}" srcOrd="1" destOrd="0" presId="urn:microsoft.com/office/officeart/2018/2/layout/IconVerticalSolidList"/>
    <dgm:cxn modelId="{B8C138EA-EC6A-4559-8461-F9C7510714AE}" type="presParOf" srcId="{62B74D06-1D29-4114-BEDA-072D65013CCE}" destId="{3F0B2714-C413-4F1B-8DF4-57FAF2D89766}" srcOrd="2" destOrd="0" presId="urn:microsoft.com/office/officeart/2018/2/layout/IconVerticalSolidList"/>
    <dgm:cxn modelId="{379A3270-49B1-4297-8E45-61AF370D3418}" type="presParOf" srcId="{62B74D06-1D29-4114-BEDA-072D65013CCE}" destId="{A054CBC0-CFC3-43DB-914A-6AA28E0365FE}" srcOrd="3" destOrd="0" presId="urn:microsoft.com/office/officeart/2018/2/layout/IconVerticalSolidList"/>
    <dgm:cxn modelId="{8229C9FE-912C-4549-914C-5357ABA310D8}" type="presParOf" srcId="{95006403-C169-40F9-8AA5-E37D1CEC1A10}" destId="{51F4583C-842F-4615-9751-3EE7CA207206}" srcOrd="3" destOrd="0" presId="urn:microsoft.com/office/officeart/2018/2/layout/IconVerticalSolidList"/>
    <dgm:cxn modelId="{0226952A-AA5A-436F-B507-3083EA3C251B}" type="presParOf" srcId="{95006403-C169-40F9-8AA5-E37D1CEC1A10}" destId="{6C8136A3-2757-4F82-BD49-2C1EEBAA444E}" srcOrd="4" destOrd="0" presId="urn:microsoft.com/office/officeart/2018/2/layout/IconVerticalSolidList"/>
    <dgm:cxn modelId="{E36DADD1-2B1C-48D5-9A04-960B3A58604A}" type="presParOf" srcId="{6C8136A3-2757-4F82-BD49-2C1EEBAA444E}" destId="{5B447D0A-856F-442B-BB8C-8C454B031392}" srcOrd="0" destOrd="0" presId="urn:microsoft.com/office/officeart/2018/2/layout/IconVerticalSolidList"/>
    <dgm:cxn modelId="{6C267B86-A2D6-4FD4-92C7-E64B02E9FD66}" type="presParOf" srcId="{6C8136A3-2757-4F82-BD49-2C1EEBAA444E}" destId="{64670661-884A-420B-804A-22020473BB8B}" srcOrd="1" destOrd="0" presId="urn:microsoft.com/office/officeart/2018/2/layout/IconVerticalSolidList"/>
    <dgm:cxn modelId="{A0BD0FE5-54B7-46CA-BDC5-74D388609378}" type="presParOf" srcId="{6C8136A3-2757-4F82-BD49-2C1EEBAA444E}" destId="{8DC1DFA9-95A5-4008-89BA-C3BC7CAC3D46}" srcOrd="2" destOrd="0" presId="urn:microsoft.com/office/officeart/2018/2/layout/IconVerticalSolidList"/>
    <dgm:cxn modelId="{44D1ACBC-813F-43B6-B349-BA7778F19FF7}" type="presParOf" srcId="{6C8136A3-2757-4F82-BD49-2C1EEBAA444E}" destId="{837F4ABF-580D-4A4F-89FC-C15AF076ED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unique about your voice?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6E2F0CE6-886E-4520-B25F-B6B37CC96C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AA7E1F28-8FFC-4589-826B-80D54FAE1359}" type="parTrans" cxnId="{93F372A9-5FCE-488E-88E4-851115DF77AF}">
      <dgm:prSet/>
      <dgm:spPr/>
      <dgm:t>
        <a:bodyPr/>
        <a:lstStyle/>
        <a:p>
          <a:endParaRPr lang="en-US"/>
        </a:p>
      </dgm:t>
    </dgm:pt>
    <dgm:pt modelId="{186F5C22-8D9E-4797-B0F1-C581BB183561}" type="sibTrans" cxnId="{93F372A9-5FCE-488E-88E4-851115DF77AF}">
      <dgm:prSet/>
      <dgm:spPr/>
      <dgm:t>
        <a:bodyPr/>
        <a:lstStyle/>
        <a:p>
          <a:endParaRPr lang="en-US"/>
        </a:p>
      </dgm:t>
    </dgm:pt>
    <dgm:pt modelId="{3D478A25-9EB6-4C82-9C6D-8A3D8C616A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CE1098B5-0F68-43C1-B4BD-8A3D44B475EB}" type="parTrans" cxnId="{2D0D38E2-893E-4E43-A2C2-6E76E261B980}">
      <dgm:prSet/>
      <dgm:spPr/>
      <dgm:t>
        <a:bodyPr/>
        <a:lstStyle/>
        <a:p>
          <a:endParaRPr lang="en-US"/>
        </a:p>
      </dgm:t>
    </dgm:pt>
    <dgm:pt modelId="{3708432D-CBBA-476A-BBFD-71CADB58F132}" type="sibTrans" cxnId="{2D0D38E2-893E-4E43-A2C2-6E76E261B980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108A4148-B0AC-466B-A266-0167AE6713AB}" type="pres">
      <dgm:prSet presAssocID="{6E2F0CE6-886E-4520-B25F-B6B37CC96C1C}" presName="compNode" presStyleCnt="0"/>
      <dgm:spPr/>
    </dgm:pt>
    <dgm:pt modelId="{C8EE51CF-75C4-4CE5-9B1E-7A45AB22AD68}" type="pres">
      <dgm:prSet presAssocID="{6E2F0CE6-886E-4520-B25F-B6B37CC96C1C}" presName="bgRect" presStyleLbl="bgShp" presStyleIdx="1" presStyleCnt="3"/>
      <dgm:spPr/>
    </dgm:pt>
    <dgm:pt modelId="{B1150975-783C-4A37-AAB7-B74A20B2F98A}" type="pres">
      <dgm:prSet presAssocID="{6E2F0CE6-886E-4520-B25F-B6B37CC96C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4B8C2D18-E955-4461-A619-12FEAEB0E0EC}" type="pres">
      <dgm:prSet presAssocID="{6E2F0CE6-886E-4520-B25F-B6B37CC96C1C}" presName="spaceRect" presStyleCnt="0"/>
      <dgm:spPr/>
    </dgm:pt>
    <dgm:pt modelId="{2768185C-210A-4DBA-9CE5-C5C814D0A143}" type="pres">
      <dgm:prSet presAssocID="{6E2F0CE6-886E-4520-B25F-B6B37CC96C1C}" presName="parTx" presStyleLbl="revTx" presStyleIdx="1" presStyleCnt="3">
        <dgm:presLayoutVars>
          <dgm:chMax val="0"/>
          <dgm:chPref val="0"/>
        </dgm:presLayoutVars>
      </dgm:prSet>
      <dgm:spPr/>
    </dgm:pt>
    <dgm:pt modelId="{E9046B41-7F95-464D-87A8-169D356F4D2D}" type="pres">
      <dgm:prSet presAssocID="{186F5C22-8D9E-4797-B0F1-C581BB183561}" presName="sibTrans" presStyleCnt="0"/>
      <dgm:spPr/>
    </dgm:pt>
    <dgm:pt modelId="{AC4DFE59-6E30-4229-9210-05E41C1EF6D8}" type="pres">
      <dgm:prSet presAssocID="{3D478A25-9EB6-4C82-9C6D-8A3D8C616A94}" presName="compNode" presStyleCnt="0"/>
      <dgm:spPr/>
    </dgm:pt>
    <dgm:pt modelId="{82127CC5-0D8F-44A9-8493-7D16A83D6032}" type="pres">
      <dgm:prSet presAssocID="{3D478A25-9EB6-4C82-9C6D-8A3D8C616A94}" presName="bgRect" presStyleLbl="bgShp" presStyleIdx="2" presStyleCnt="3"/>
      <dgm:spPr/>
    </dgm:pt>
    <dgm:pt modelId="{9B912697-64F1-46AE-9574-8B4FA802530C}" type="pres">
      <dgm:prSet presAssocID="{3D478A25-9EB6-4C82-9C6D-8A3D8C616A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0B5CB3F6-3A3F-4D14-8EA7-77DADF8E7003}" type="pres">
      <dgm:prSet presAssocID="{3D478A25-9EB6-4C82-9C6D-8A3D8C616A94}" presName="spaceRect" presStyleCnt="0"/>
      <dgm:spPr/>
    </dgm:pt>
    <dgm:pt modelId="{3BB6795C-89F0-4C9F-A739-2F36CD87A826}" type="pres">
      <dgm:prSet presAssocID="{3D478A25-9EB6-4C82-9C6D-8A3D8C616A9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0B826974-5F26-45F8-94D8-6351E31E33FA}" type="presOf" srcId="{3D478A25-9EB6-4C82-9C6D-8A3D8C616A94}" destId="{3BB6795C-89F0-4C9F-A739-2F36CD87A826}" srcOrd="0" destOrd="0" presId="urn:microsoft.com/office/officeart/2018/2/layout/IconVerticalSolidList"/>
    <dgm:cxn modelId="{93F372A9-5FCE-488E-88E4-851115DF77AF}" srcId="{01A66772-F185-4D58-B8BB-E9370D7A7A2B}" destId="{6E2F0CE6-886E-4520-B25F-B6B37CC96C1C}" srcOrd="1" destOrd="0" parTransId="{AA7E1F28-8FFC-4589-826B-80D54FAE1359}" sibTransId="{186F5C22-8D9E-4797-B0F1-C581BB183561}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FD0BDFBF-D7CB-46FD-A191-E591912F8AC4}" type="presOf" srcId="{6E2F0CE6-886E-4520-B25F-B6B37CC96C1C}" destId="{2768185C-210A-4DBA-9CE5-C5C814D0A143}" srcOrd="0" destOrd="0" presId="urn:microsoft.com/office/officeart/2018/2/layout/IconVerticalSolidList"/>
    <dgm:cxn modelId="{2D0D38E2-893E-4E43-A2C2-6E76E261B980}" srcId="{01A66772-F185-4D58-B8BB-E9370D7A7A2B}" destId="{3D478A25-9EB6-4C82-9C6D-8A3D8C616A94}" srcOrd="2" destOrd="0" parTransId="{CE1098B5-0F68-43C1-B4BD-8A3D44B475EB}" sibTransId="{3708432D-CBBA-476A-BBFD-71CADB58F132}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CBB8E385-089B-4C48-B4FF-FCC9697ADE8B}" type="presParOf" srcId="{95006403-C169-40F9-8AA5-E37D1CEC1A10}" destId="{108A4148-B0AC-466B-A266-0167AE6713AB}" srcOrd="2" destOrd="0" presId="urn:microsoft.com/office/officeart/2018/2/layout/IconVerticalSolidList"/>
    <dgm:cxn modelId="{748CA142-72C6-4F67-8492-2FF02054FAA5}" type="presParOf" srcId="{108A4148-B0AC-466B-A266-0167AE6713AB}" destId="{C8EE51CF-75C4-4CE5-9B1E-7A45AB22AD68}" srcOrd="0" destOrd="0" presId="urn:microsoft.com/office/officeart/2018/2/layout/IconVerticalSolidList"/>
    <dgm:cxn modelId="{A65744B2-150E-4BE3-808C-366AF75A81A1}" type="presParOf" srcId="{108A4148-B0AC-466B-A266-0167AE6713AB}" destId="{B1150975-783C-4A37-AAB7-B74A20B2F98A}" srcOrd="1" destOrd="0" presId="urn:microsoft.com/office/officeart/2018/2/layout/IconVerticalSolidList"/>
    <dgm:cxn modelId="{4FEB1D2B-B989-4D79-9199-3EB4E151A2A9}" type="presParOf" srcId="{108A4148-B0AC-466B-A266-0167AE6713AB}" destId="{4B8C2D18-E955-4461-A619-12FEAEB0E0EC}" srcOrd="2" destOrd="0" presId="urn:microsoft.com/office/officeart/2018/2/layout/IconVerticalSolidList"/>
    <dgm:cxn modelId="{0A7822EA-43D2-4753-BFC2-74852834ABB8}" type="presParOf" srcId="{108A4148-B0AC-466B-A266-0167AE6713AB}" destId="{2768185C-210A-4DBA-9CE5-C5C814D0A143}" srcOrd="3" destOrd="0" presId="urn:microsoft.com/office/officeart/2018/2/layout/IconVerticalSolidList"/>
    <dgm:cxn modelId="{BDB7485A-C57E-4F05-84F7-F2A2EF0296D9}" type="presParOf" srcId="{95006403-C169-40F9-8AA5-E37D1CEC1A10}" destId="{E9046B41-7F95-464D-87A8-169D356F4D2D}" srcOrd="3" destOrd="0" presId="urn:microsoft.com/office/officeart/2018/2/layout/IconVerticalSolidList"/>
    <dgm:cxn modelId="{32497D16-DA76-4050-89DD-904C442F27DF}" type="presParOf" srcId="{95006403-C169-40F9-8AA5-E37D1CEC1A10}" destId="{AC4DFE59-6E30-4229-9210-05E41C1EF6D8}" srcOrd="4" destOrd="0" presId="urn:microsoft.com/office/officeart/2018/2/layout/IconVerticalSolidList"/>
    <dgm:cxn modelId="{D2C465C9-FB14-4C0B-9B29-13986F2C0961}" type="presParOf" srcId="{AC4DFE59-6E30-4229-9210-05E41C1EF6D8}" destId="{82127CC5-0D8F-44A9-8493-7D16A83D6032}" srcOrd="0" destOrd="0" presId="urn:microsoft.com/office/officeart/2018/2/layout/IconVerticalSolidList"/>
    <dgm:cxn modelId="{8ECDB33B-FEF5-44FB-9F81-FE0F21171AD3}" type="presParOf" srcId="{AC4DFE59-6E30-4229-9210-05E41C1EF6D8}" destId="{9B912697-64F1-46AE-9574-8B4FA802530C}" srcOrd="1" destOrd="0" presId="urn:microsoft.com/office/officeart/2018/2/layout/IconVerticalSolidList"/>
    <dgm:cxn modelId="{E0996064-3C14-4AE7-9E69-BF11AB303219}" type="presParOf" srcId="{AC4DFE59-6E30-4229-9210-05E41C1EF6D8}" destId="{0B5CB3F6-3A3F-4D14-8EA7-77DADF8E7003}" srcOrd="2" destOrd="0" presId="urn:microsoft.com/office/officeart/2018/2/layout/IconVerticalSolidList"/>
    <dgm:cxn modelId="{AD56F405-439F-43BE-82D5-7D7B26F8AD2A}" type="presParOf" srcId="{AC4DFE59-6E30-4229-9210-05E41C1EF6D8}" destId="{3BB6795C-89F0-4C9F-A739-2F36CD87A8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unique about your voice?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17889CF-607D-4802-8C4C-1E784705B4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perspective(s) do you add to the vocational rehabilitation mix?</a:t>
          </a:r>
        </a:p>
      </dgm:t>
    </dgm:pt>
    <dgm:pt modelId="{77BB7FC7-8FB8-4F7B-A906-42EC1B910E15}" type="parTrans" cxnId="{DCC8C44C-90CB-4663-82EA-B76037AC8B7E}">
      <dgm:prSet/>
      <dgm:spPr/>
      <dgm:t>
        <a:bodyPr/>
        <a:lstStyle/>
        <a:p>
          <a:endParaRPr lang="en-US"/>
        </a:p>
      </dgm:t>
    </dgm:pt>
    <dgm:pt modelId="{BA1FCB86-8B62-4188-AB19-65F393531744}" type="sibTrans" cxnId="{DCC8C44C-90CB-4663-82EA-B76037AC8B7E}">
      <dgm:prSet/>
      <dgm:spPr/>
      <dgm:t>
        <a:bodyPr/>
        <a:lstStyle/>
        <a:p>
          <a:endParaRPr lang="en-US"/>
        </a:p>
      </dgm:t>
    </dgm:pt>
    <dgm:pt modelId="{CF88DF25-134E-4E33-A89C-530E6CB38D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are the ways you contribute to improving vocational rehabilitation services?</a:t>
          </a:r>
        </a:p>
      </dgm:t>
    </dgm:pt>
    <dgm:pt modelId="{E224241A-A90B-44DD-8D0E-5B3E655F8D31}" type="parTrans" cxnId="{7F5A207B-7496-4AA4-871E-F0A5CB7684F4}">
      <dgm:prSet/>
      <dgm:spPr/>
      <dgm:t>
        <a:bodyPr/>
        <a:lstStyle/>
        <a:p>
          <a:endParaRPr lang="en-US"/>
        </a:p>
      </dgm:t>
    </dgm:pt>
    <dgm:pt modelId="{91D9C929-96CA-44F5-A3DE-7FB548B06A28}" type="sibTrans" cxnId="{7F5A207B-7496-4AA4-871E-F0A5CB7684F4}">
      <dgm:prSet/>
      <dgm:spPr/>
      <dgm:t>
        <a:bodyPr/>
        <a:lstStyle/>
        <a:p>
          <a:endParaRPr lang="en-US"/>
        </a:p>
      </dgm:t>
    </dgm:pt>
    <dgm:pt modelId="{95006403-C169-40F9-8AA5-E37D1CEC1A1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AB97178-6C62-4B08-B482-E74A6591A1E0}" type="pres">
      <dgm:prSet presAssocID="{40FC4FFE-8987-4A26-B7F4-8A516F18ADAE}" presName="compNode" presStyleCnt="0"/>
      <dgm:spPr/>
    </dgm:pt>
    <dgm:pt modelId="{230C6A9C-0967-4C8E-AAD9-32E9A8C3386E}" type="pres">
      <dgm:prSet presAssocID="{40FC4FFE-8987-4A26-B7F4-8A516F18ADAE}" presName="bgRect" presStyleLbl="bgShp" presStyleIdx="0" presStyleCnt="3"/>
      <dgm:spPr/>
    </dgm:pt>
    <dgm:pt modelId="{E1F3CBDA-8F1B-4961-BBDA-164796CD3EB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3857D89-3F1D-4305-8357-7A03CE44DE7F}" type="pres">
      <dgm:prSet presAssocID="{40FC4FFE-8987-4A26-B7F4-8A516F18ADAE}" presName="spaceRect" presStyleCnt="0"/>
      <dgm:spPr/>
    </dgm:pt>
    <dgm:pt modelId="{7FC717F6-AB13-41B4-B458-6FE0A2AD4E7B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901F406F-7080-4D30-ADAF-199E13A1C745}" type="pres">
      <dgm:prSet presAssocID="{5B62599A-5C9B-48E7-896E-EA782AC60C8B}" presName="sibTrans" presStyleCnt="0"/>
      <dgm:spPr/>
    </dgm:pt>
    <dgm:pt modelId="{F955EE9F-5889-4609-A693-80F3D7AC144C}" type="pres">
      <dgm:prSet presAssocID="{417889CF-607D-4802-8C4C-1E784705B466}" presName="compNode" presStyleCnt="0"/>
      <dgm:spPr/>
    </dgm:pt>
    <dgm:pt modelId="{94F80A51-B0C2-4612-B9C2-F22F2D963F4B}" type="pres">
      <dgm:prSet presAssocID="{417889CF-607D-4802-8C4C-1E784705B466}" presName="bgRect" presStyleLbl="bgShp" presStyleIdx="1" presStyleCnt="3"/>
      <dgm:spPr/>
    </dgm:pt>
    <dgm:pt modelId="{76998E69-2800-4452-B4B9-B9C767F75E89}" type="pres">
      <dgm:prSet presAssocID="{417889CF-607D-4802-8C4C-1E784705B4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9DCBC0AE-F738-44F2-ABA9-5F124601F10D}" type="pres">
      <dgm:prSet presAssocID="{417889CF-607D-4802-8C4C-1E784705B466}" presName="spaceRect" presStyleCnt="0"/>
      <dgm:spPr/>
    </dgm:pt>
    <dgm:pt modelId="{9F7437B5-DACE-473B-8F87-4A710511115E}" type="pres">
      <dgm:prSet presAssocID="{417889CF-607D-4802-8C4C-1E784705B466}" presName="parTx" presStyleLbl="revTx" presStyleIdx="1" presStyleCnt="3">
        <dgm:presLayoutVars>
          <dgm:chMax val="0"/>
          <dgm:chPref val="0"/>
        </dgm:presLayoutVars>
      </dgm:prSet>
      <dgm:spPr/>
    </dgm:pt>
    <dgm:pt modelId="{66DB5995-DF85-4950-B1BB-429B3EC5BA5E}" type="pres">
      <dgm:prSet presAssocID="{BA1FCB86-8B62-4188-AB19-65F393531744}" presName="sibTrans" presStyleCnt="0"/>
      <dgm:spPr/>
    </dgm:pt>
    <dgm:pt modelId="{C5F13456-FBA0-45EA-BBCE-5BBC42A68840}" type="pres">
      <dgm:prSet presAssocID="{CF88DF25-134E-4E33-A89C-530E6CB38DEF}" presName="compNode" presStyleCnt="0"/>
      <dgm:spPr/>
    </dgm:pt>
    <dgm:pt modelId="{44CFA7BA-F810-4580-99CA-BFD6847B1791}" type="pres">
      <dgm:prSet presAssocID="{CF88DF25-134E-4E33-A89C-530E6CB38DEF}" presName="bgRect" presStyleLbl="bgShp" presStyleIdx="2" presStyleCnt="3"/>
      <dgm:spPr/>
    </dgm:pt>
    <dgm:pt modelId="{1DA67CD6-21D6-4862-9211-C377A79954D6}" type="pres">
      <dgm:prSet presAssocID="{CF88DF25-134E-4E33-A89C-530E6CB38D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18B34207-BA1C-4DE5-8187-5015A21E6D28}" type="pres">
      <dgm:prSet presAssocID="{CF88DF25-134E-4E33-A89C-530E6CB38DEF}" presName="spaceRect" presStyleCnt="0"/>
      <dgm:spPr/>
    </dgm:pt>
    <dgm:pt modelId="{6C4A4EEC-E1AC-48DE-8BAB-95149A384691}" type="pres">
      <dgm:prSet presAssocID="{CF88DF25-134E-4E33-A89C-530E6CB38DE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965B42B-D963-443C-8667-FCD74D0873BD}" type="presOf" srcId="{417889CF-607D-4802-8C4C-1E784705B466}" destId="{9F7437B5-DACE-473B-8F87-4A710511115E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DCC8C44C-90CB-4663-82EA-B76037AC8B7E}" srcId="{01A66772-F185-4D58-B8BB-E9370D7A7A2B}" destId="{417889CF-607D-4802-8C4C-1E784705B466}" srcOrd="1" destOrd="0" parTransId="{77BB7FC7-8FB8-4F7B-A906-42EC1B910E15}" sibTransId="{BA1FCB86-8B62-4188-AB19-65F393531744}"/>
    <dgm:cxn modelId="{7F5A207B-7496-4AA4-871E-F0A5CB7684F4}" srcId="{01A66772-F185-4D58-B8BB-E9370D7A7A2B}" destId="{CF88DF25-134E-4E33-A89C-530E6CB38DEF}" srcOrd="2" destOrd="0" parTransId="{E224241A-A90B-44DD-8D0E-5B3E655F8D31}" sibTransId="{91D9C929-96CA-44F5-A3DE-7FB548B06A28}"/>
    <dgm:cxn modelId="{E2C22D7D-D137-40DE-ACCC-281BEDBA9394}" type="presOf" srcId="{CF88DF25-134E-4E33-A89C-530E6CB38DEF}" destId="{6C4A4EEC-E1AC-48DE-8BAB-95149A384691}" srcOrd="0" destOrd="0" presId="urn:microsoft.com/office/officeart/2018/2/layout/IconVerticalSolidList"/>
    <dgm:cxn modelId="{4FDFCDB1-6E9C-4862-8591-F165EABFD2DE}" type="presOf" srcId="{01A66772-F185-4D58-B8BB-E9370D7A7A2B}" destId="{95006403-C169-40F9-8AA5-E37D1CEC1A10}" srcOrd="0" destOrd="0" presId="urn:microsoft.com/office/officeart/2018/2/layout/IconVerticalSolidList"/>
    <dgm:cxn modelId="{8F6963E9-C9D1-41A0-83DD-384B93AA0C9E}" type="presOf" srcId="{40FC4FFE-8987-4A26-B7F4-8A516F18ADAE}" destId="{7FC717F6-AB13-41B4-B458-6FE0A2AD4E7B}" srcOrd="0" destOrd="0" presId="urn:microsoft.com/office/officeart/2018/2/layout/IconVerticalSolidList"/>
    <dgm:cxn modelId="{BE4A017F-4B0F-4382-8241-209277BCD1AA}" type="presParOf" srcId="{95006403-C169-40F9-8AA5-E37D1CEC1A10}" destId="{0AB97178-6C62-4B08-B482-E74A6591A1E0}" srcOrd="0" destOrd="0" presId="urn:microsoft.com/office/officeart/2018/2/layout/IconVerticalSolidList"/>
    <dgm:cxn modelId="{3059B1A3-1133-4CE0-9D73-4ECF48B9D527}" type="presParOf" srcId="{0AB97178-6C62-4B08-B482-E74A6591A1E0}" destId="{230C6A9C-0967-4C8E-AAD9-32E9A8C3386E}" srcOrd="0" destOrd="0" presId="urn:microsoft.com/office/officeart/2018/2/layout/IconVerticalSolidList"/>
    <dgm:cxn modelId="{6E8C6AEF-5D79-4C27-9022-9699328D4771}" type="presParOf" srcId="{0AB97178-6C62-4B08-B482-E74A6591A1E0}" destId="{E1F3CBDA-8F1B-4961-BBDA-164796CD3EB5}" srcOrd="1" destOrd="0" presId="urn:microsoft.com/office/officeart/2018/2/layout/IconVerticalSolidList"/>
    <dgm:cxn modelId="{D268BE65-350B-467F-87E2-368274918E79}" type="presParOf" srcId="{0AB97178-6C62-4B08-B482-E74A6591A1E0}" destId="{33857D89-3F1D-4305-8357-7A03CE44DE7F}" srcOrd="2" destOrd="0" presId="urn:microsoft.com/office/officeart/2018/2/layout/IconVerticalSolidList"/>
    <dgm:cxn modelId="{5E094A45-D02C-41EC-839F-2CA944AB5B40}" type="presParOf" srcId="{0AB97178-6C62-4B08-B482-E74A6591A1E0}" destId="{7FC717F6-AB13-41B4-B458-6FE0A2AD4E7B}" srcOrd="3" destOrd="0" presId="urn:microsoft.com/office/officeart/2018/2/layout/IconVerticalSolidList"/>
    <dgm:cxn modelId="{071F6F9E-ECE9-4F4C-93F1-4B0B8F4FB8CE}" type="presParOf" srcId="{95006403-C169-40F9-8AA5-E37D1CEC1A10}" destId="{901F406F-7080-4D30-ADAF-199E13A1C745}" srcOrd="1" destOrd="0" presId="urn:microsoft.com/office/officeart/2018/2/layout/IconVerticalSolidList"/>
    <dgm:cxn modelId="{B43F4952-54C4-4733-979F-96E7237125A9}" type="presParOf" srcId="{95006403-C169-40F9-8AA5-E37D1CEC1A10}" destId="{F955EE9F-5889-4609-A693-80F3D7AC144C}" srcOrd="2" destOrd="0" presId="urn:microsoft.com/office/officeart/2018/2/layout/IconVerticalSolidList"/>
    <dgm:cxn modelId="{FC11265B-35A0-43F8-B308-27E802DD720D}" type="presParOf" srcId="{F955EE9F-5889-4609-A693-80F3D7AC144C}" destId="{94F80A51-B0C2-4612-B9C2-F22F2D963F4B}" srcOrd="0" destOrd="0" presId="urn:microsoft.com/office/officeart/2018/2/layout/IconVerticalSolidList"/>
    <dgm:cxn modelId="{CDA4D2B2-F7DB-4584-A178-22174F117358}" type="presParOf" srcId="{F955EE9F-5889-4609-A693-80F3D7AC144C}" destId="{76998E69-2800-4452-B4B9-B9C767F75E89}" srcOrd="1" destOrd="0" presId="urn:microsoft.com/office/officeart/2018/2/layout/IconVerticalSolidList"/>
    <dgm:cxn modelId="{CE93A3D5-7800-416B-8F65-73B4CBFBD404}" type="presParOf" srcId="{F955EE9F-5889-4609-A693-80F3D7AC144C}" destId="{9DCBC0AE-F738-44F2-ABA9-5F124601F10D}" srcOrd="2" destOrd="0" presId="urn:microsoft.com/office/officeart/2018/2/layout/IconVerticalSolidList"/>
    <dgm:cxn modelId="{2D1EBCD4-91AD-4E70-8DA8-B8AFE55B7720}" type="presParOf" srcId="{F955EE9F-5889-4609-A693-80F3D7AC144C}" destId="{9F7437B5-DACE-473B-8F87-4A710511115E}" srcOrd="3" destOrd="0" presId="urn:microsoft.com/office/officeart/2018/2/layout/IconVerticalSolidList"/>
    <dgm:cxn modelId="{E4225EFB-A4F8-4125-AF96-0A36C0C0DF53}" type="presParOf" srcId="{95006403-C169-40F9-8AA5-E37D1CEC1A10}" destId="{66DB5995-DF85-4950-B1BB-429B3EC5BA5E}" srcOrd="3" destOrd="0" presId="urn:microsoft.com/office/officeart/2018/2/layout/IconVerticalSolidList"/>
    <dgm:cxn modelId="{C53DBF2F-02AF-4556-BE9D-70044EE91CE1}" type="presParOf" srcId="{95006403-C169-40F9-8AA5-E37D1CEC1A10}" destId="{C5F13456-FBA0-45EA-BBCE-5BBC42A68840}" srcOrd="4" destOrd="0" presId="urn:microsoft.com/office/officeart/2018/2/layout/IconVerticalSolidList"/>
    <dgm:cxn modelId="{C37641C8-573C-427F-9E5F-C9FBA1AD0B5F}" type="presParOf" srcId="{C5F13456-FBA0-45EA-BBCE-5BBC42A68840}" destId="{44CFA7BA-F810-4580-99CA-BFD6847B1791}" srcOrd="0" destOrd="0" presId="urn:microsoft.com/office/officeart/2018/2/layout/IconVerticalSolidList"/>
    <dgm:cxn modelId="{290189B0-3443-4DC9-AFB0-FF4393EE2282}" type="presParOf" srcId="{C5F13456-FBA0-45EA-BBCE-5BBC42A68840}" destId="{1DA67CD6-21D6-4862-9211-C377A79954D6}" srcOrd="1" destOrd="0" presId="urn:microsoft.com/office/officeart/2018/2/layout/IconVerticalSolidList"/>
    <dgm:cxn modelId="{26BB8C86-E6B5-4A45-8A29-674A3E1E1CD2}" type="presParOf" srcId="{C5F13456-FBA0-45EA-BBCE-5BBC42A68840}" destId="{18B34207-BA1C-4DE5-8187-5015A21E6D28}" srcOrd="2" destOrd="0" presId="urn:microsoft.com/office/officeart/2018/2/layout/IconVerticalSolidList"/>
    <dgm:cxn modelId="{3BE378CB-75EE-4CE0-8B7B-6F4A980BCFA1}" type="presParOf" srcId="{C5F13456-FBA0-45EA-BBCE-5BBC42A68840}" destId="{6C4A4EEC-E1AC-48DE-8BAB-95149A3846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unique about your voice?</a:t>
          </a:r>
        </a:p>
      </dsp:txBody>
      <dsp:txXfrm>
        <a:off x="1591264" y="588"/>
        <a:ext cx="5101549" cy="1377717"/>
      </dsp:txXfrm>
    </dsp:sp>
    <dsp:sp modelId="{E91692B7-4BCE-42AF-8E7D-61C0E6495009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006E6-E821-4798-A3C5-7FC255CF7860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A587E-8F6E-4D56-A56C-1FA416172292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354E5B44-7C39-41C9-808E-40623913A586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AC6BA-63C0-4136-A8FB-5D08EDCEC9DA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CE1BC-2242-4941-A12C-A223F4F99883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unique about your voice?</a:t>
          </a:r>
          <a:endParaRPr lang="en-US" sz="2400" kern="1200" dirty="0"/>
        </a:p>
      </dsp:txBody>
      <dsp:txXfrm>
        <a:off x="1591264" y="588"/>
        <a:ext cx="5101549" cy="1377717"/>
      </dsp:txXfrm>
    </dsp:sp>
    <dsp:sp modelId="{E89B63A6-97EB-4FB2-9A24-78410084B160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1B263-F860-4DCC-BDEB-8323D436D37C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A71C8-1FCE-457D-81B3-CF3F4F2FCEEA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89547857-8FB2-4113-ADCE-D89C067CD92E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BDE18-2450-4530-9E75-D0251C7C55FE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6CE68-EDA4-47FF-9358-9718DF0B9608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unique about your voice?</a:t>
          </a:r>
          <a:endParaRPr lang="en-US" sz="2400" kern="1200" dirty="0"/>
        </a:p>
      </dsp:txBody>
      <dsp:txXfrm>
        <a:off x="1591264" y="588"/>
        <a:ext cx="5101549" cy="1377717"/>
      </dsp:txXfrm>
    </dsp:sp>
    <dsp:sp modelId="{908EFA6F-5739-4871-96BC-4AECB88524BF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2BC7E-46D3-49C2-80D1-8F82A116B155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CF38A-432F-42A6-A259-831623917974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53981EC0-1BCB-4DC5-9587-05AF4EB674B8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1B9C-F611-4676-9CFF-ED3675E88AD1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CD20-2E50-4FF1-9FDD-E3AABE6C7CC5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unique about your voice?</a:t>
          </a:r>
          <a:endParaRPr lang="en-US" sz="2400" kern="1200" dirty="0"/>
        </a:p>
      </dsp:txBody>
      <dsp:txXfrm>
        <a:off x="1591264" y="588"/>
        <a:ext cx="5101549" cy="1377717"/>
      </dsp:txXfrm>
    </dsp:sp>
    <dsp:sp modelId="{5370E396-E197-4CE2-BDCD-EE4A3B21527D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BF5D9-8D76-4A26-8B12-4183A6A4E7EC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4850B-8286-4F12-B600-CB07D3D7CCB7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92F51111-03B5-472D-893B-65E972341CE5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338B5-53A8-4D8C-B1E4-3F68AF32C40A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56096-ECB6-46B4-B695-017CE15820E9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unique about your voice?</a:t>
          </a:r>
          <a:endParaRPr lang="en-US" sz="2400" kern="1200" dirty="0"/>
        </a:p>
      </dsp:txBody>
      <dsp:txXfrm>
        <a:off x="1591264" y="588"/>
        <a:ext cx="5101549" cy="1377717"/>
      </dsp:txXfrm>
    </dsp:sp>
    <dsp:sp modelId="{3ECC575B-6792-40A6-A744-F5B26D266A9D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7C202-5AFA-4CDB-B1A3-8918405B57C1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67521-17BC-4B27-9F25-040813593A5D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E8A7CF21-30D8-4C10-9BAD-4C81257CDDA6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24282-DDA7-45BF-AD87-97A9F399C208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574AB-1924-4330-847E-7ED251D25658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unique about your voice?</a:t>
          </a:r>
          <a:endParaRPr lang="en-US" sz="2400" kern="1200" dirty="0"/>
        </a:p>
      </dsp:txBody>
      <dsp:txXfrm>
        <a:off x="1591264" y="588"/>
        <a:ext cx="5101549" cy="1377717"/>
      </dsp:txXfrm>
    </dsp:sp>
    <dsp:sp modelId="{D00F5EBB-A0F7-49D9-9FC5-9AC8D16FD24C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36C7D-4CD5-4754-8CAC-4A1EE75BD104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ABE18-58A0-4B3C-8118-5CDEFF7E0D66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6D68B1ED-F52B-4B03-8433-A1DE0AFDA9D8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99C2D-57FE-4320-A982-F2A6970AB2DA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8C7C9-4FBA-4CB0-92D8-D2C5FC386B38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unique about your voice?</a:t>
          </a:r>
          <a:endParaRPr lang="en-US" sz="2400" kern="1200" dirty="0"/>
        </a:p>
      </dsp:txBody>
      <dsp:txXfrm>
        <a:off x="1591264" y="588"/>
        <a:ext cx="5101549" cy="1377717"/>
      </dsp:txXfrm>
    </dsp:sp>
    <dsp:sp modelId="{0B114C4F-E7F2-4F67-AA02-24E24028F628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7DFAE-5BBA-4EF2-A690-F7097BC1C266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7C32C-B426-4A84-9098-706736B60EBC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E17CA46F-C406-4ABC-85FC-3C025DB2E6EE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EF606-019E-4E61-B9F8-3C959FB17162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85FD4-C455-4ADE-81EF-CDDB271E9ED6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unique about your voice?</a:t>
          </a:r>
        </a:p>
      </dsp:txBody>
      <dsp:txXfrm>
        <a:off x="1591264" y="588"/>
        <a:ext cx="5101549" cy="1377717"/>
      </dsp:txXfrm>
    </dsp:sp>
    <dsp:sp modelId="{CB08ED00-2633-439F-916D-3E7806AD3CD2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8A450-5205-4AFE-8315-E8BB8A5B5C0C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4C9C7-C839-4E15-88D7-C640D0526BF3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785178F0-6102-4CC8-A5EC-F8F35A14BEDB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6F3B3-A2FA-410D-833B-4EF3394BC80D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858A5-55E9-4C6B-852F-600C2A5310AF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unique about your voice?</a:t>
          </a:r>
          <a:endParaRPr lang="en-US" sz="2400" kern="1200" dirty="0"/>
        </a:p>
      </dsp:txBody>
      <dsp:txXfrm>
        <a:off x="1591264" y="588"/>
        <a:ext cx="5101549" cy="1377717"/>
      </dsp:txXfrm>
    </dsp:sp>
    <dsp:sp modelId="{7C09D8E3-7F95-4F55-BE7E-8CD034119E29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032E5-85E9-4CB9-959E-E2305D0EE73E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1F599-85E8-45A2-82EF-E7B280B1F3A0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65C150E8-D95E-451F-AD90-59CA50751B06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8DC1D-AEEC-4F33-98B2-78359421B4E1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5CFAE-8343-463D-9097-1F4C4A38F446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unique about your voice?</a:t>
          </a:r>
        </a:p>
      </dsp:txBody>
      <dsp:txXfrm>
        <a:off x="1591264" y="588"/>
        <a:ext cx="5101549" cy="1377717"/>
      </dsp:txXfrm>
    </dsp:sp>
    <dsp:sp modelId="{085E64CF-D386-4AF0-A48C-73EAB2C96F92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5D138-9689-4A5C-B1E9-55C26C194C48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4CBC0-CFC3-43DB-914A-6AA28E0365FE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5B447D0A-856F-442B-BB8C-8C454B031392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70661-884A-420B-804A-22020473BB8B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F4ABF-580D-4A4F-89FC-C15AF076ED78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unique about your voice?</a:t>
          </a:r>
          <a:endParaRPr lang="en-US" sz="2400" kern="1200" dirty="0"/>
        </a:p>
      </dsp:txBody>
      <dsp:txXfrm>
        <a:off x="1591264" y="588"/>
        <a:ext cx="5101549" cy="1377717"/>
      </dsp:txXfrm>
    </dsp:sp>
    <dsp:sp modelId="{C8EE51CF-75C4-4CE5-9B1E-7A45AB22AD68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50975-783C-4A37-AAB7-B74A20B2F98A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8185C-210A-4DBA-9CE5-C5C814D0A143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82127CC5-0D8F-44A9-8493-7D16A83D6032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12697-64F1-46AE-9574-8B4FA802530C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6795C-89F0-4C9F-A739-2F36CD87A826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A9C-0967-4C8E-AAD9-32E9A8C3386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CBDA-8F1B-4961-BBDA-164796CD3EB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17F6-AB13-41B4-B458-6FE0A2AD4E7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unique about your voice?</a:t>
          </a:r>
          <a:endParaRPr lang="en-US" sz="2400" kern="1200" dirty="0"/>
        </a:p>
      </dsp:txBody>
      <dsp:txXfrm>
        <a:off x="1591264" y="588"/>
        <a:ext cx="5101549" cy="1377717"/>
      </dsp:txXfrm>
    </dsp:sp>
    <dsp:sp modelId="{94F80A51-B0C2-4612-B9C2-F22F2D963F4B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98E69-2800-4452-B4B9-B9C767F75E89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437B5-DACE-473B-8F87-4A710511115E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perspective(s) do you add to the vocational rehabilitation mix?</a:t>
          </a:r>
        </a:p>
      </dsp:txBody>
      <dsp:txXfrm>
        <a:off x="1591264" y="1722736"/>
        <a:ext cx="5101549" cy="1377717"/>
      </dsp:txXfrm>
    </dsp:sp>
    <dsp:sp modelId="{44CFA7BA-F810-4580-99CA-BFD6847B1791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67CD6-21D6-4862-9211-C377A79954D6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A4EEC-E1AC-48DE-8BAB-95149A384691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the ways you contribute to improving vocational rehabilitation services?</a:t>
          </a:r>
        </a:p>
      </dsp:txBody>
      <dsp:txXfrm>
        <a:off x="1591264" y="3444883"/>
        <a:ext cx="5101549" cy="137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9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4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8864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21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1198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975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147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720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6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0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1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7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3/21/2022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0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izeinc.com/art/advisory-volunte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legislature.gov/Laws/GeneralLaws/PartI/TitleII/Chapter6/Section76" TargetMode="External"/><Relationship Id="rId2" Type="http://schemas.openxmlformats.org/officeDocument/2006/relationships/hyperlink" Target="https://www.ecfr.gov/current/title-34/subtitle-B/chapter-III/part-361/subpart-B/subject-group-ECFR598a81fff49e46d/section-361.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ss.gov/executive-orders/no-368-establishing-a-rehabilitation-advisory-council" TargetMode="External"/><Relationship Id="rId4" Type="http://schemas.openxmlformats.org/officeDocument/2006/relationships/hyperlink" Target="https://www2.ed.gov/policy/speced/leg/rehab/rehabilitation-act-of-1973-amended-by-wioa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fr.gov/current/title-34/subtitle-B/chapter-III/part-361/subpart-B/subject-group-ECFR598a81fff49e46d/section-361.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1" r="9093" b="1876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1678666"/>
            <a:ext cx="4927599" cy="23690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Statewide Rehabilitation Council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389089"/>
          </a:xfrm>
        </p:spPr>
        <p:txBody>
          <a:bodyPr>
            <a:normAutofit/>
          </a:bodyPr>
          <a:lstStyle/>
          <a:p>
            <a:r>
              <a:rPr lang="en-US" sz="1600" dirty="0"/>
              <a:t>Massachusetts Rehabilitation Commission</a:t>
            </a: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746799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Vocational Rehabilitation Counselor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103821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79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746799" cy="409302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Community Rehabilitation Provider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934087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04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Business, Industry, &amp; Labor Rep.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541443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68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2" y="1382486"/>
            <a:ext cx="3491532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Disability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Reps. (former VR consumers)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67041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69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Disability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Reps. (across disability types)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587741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15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82486"/>
            <a:ext cx="3981626" cy="409302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Education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Rep 1 - Dept. of Elementary &amp; Secondary 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206087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50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837145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Education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Rep. 2 - Higher 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46493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95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837145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Workforce Development Board Rep.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830177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71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1" y="1382486"/>
            <a:ext cx="4052746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Commissioner of MRC as an Ex-Officio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207998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34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D9D8-57C0-408D-9AA6-327CE7C8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312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093D7-BA43-4B33-A2F6-1AD4CBD3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395442"/>
          </a:xfrm>
        </p:spPr>
        <p:txBody>
          <a:bodyPr/>
          <a:lstStyle/>
          <a:p>
            <a:r>
              <a:rPr lang="en-US" sz="2400" dirty="0"/>
              <a:t>What is an advisory council?</a:t>
            </a:r>
          </a:p>
          <a:p>
            <a:endParaRPr lang="en-US" sz="2400" dirty="0"/>
          </a:p>
          <a:p>
            <a:r>
              <a:rPr lang="en-US" sz="2400" dirty="0"/>
              <a:t>What is the role of the </a:t>
            </a:r>
            <a:r>
              <a:rPr lang="en-US" sz="2400" dirty="0" err="1"/>
              <a:t>SRC</a:t>
            </a:r>
            <a:r>
              <a:rPr lang="en-US" sz="2400" dirty="0"/>
              <a:t> as an advisory council?</a:t>
            </a:r>
          </a:p>
          <a:p>
            <a:endParaRPr lang="en-US" sz="2400" dirty="0"/>
          </a:p>
          <a:p>
            <a:r>
              <a:rPr lang="en-US" sz="2400" dirty="0"/>
              <a:t>What is the scope of the work the </a:t>
            </a:r>
            <a:r>
              <a:rPr lang="en-US" sz="2400" dirty="0" err="1"/>
              <a:t>SRC</a:t>
            </a:r>
            <a:r>
              <a:rPr lang="en-US" sz="2400" dirty="0"/>
              <a:t> undertakes?</a:t>
            </a:r>
          </a:p>
          <a:p>
            <a:endParaRPr lang="en-US" sz="2400" dirty="0"/>
          </a:p>
          <a:p>
            <a:r>
              <a:rPr lang="en-US" sz="2400" dirty="0"/>
              <a:t>How does the membership composition contribute to the improvement and innovation of vocational rehabilitation services?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1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0206-F0F7-4F9D-81CC-FF6BD995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680"/>
          </a:xfrm>
        </p:spPr>
        <p:txBody>
          <a:bodyPr/>
          <a:lstStyle/>
          <a:p>
            <a:r>
              <a:rPr lang="en-US" dirty="0"/>
              <a:t>What is an Advisory Council?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D5F61-66E1-4D13-BEEC-7A5D75DB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5440"/>
            <a:ext cx="8596668" cy="3850639"/>
          </a:xfrm>
        </p:spPr>
        <p:txBody>
          <a:bodyPr>
            <a:normAutofit/>
          </a:bodyPr>
          <a:lstStyle/>
          <a:p>
            <a:r>
              <a:rPr lang="en-US" sz="2000" dirty="0"/>
              <a:t>Purpose:</a:t>
            </a:r>
          </a:p>
          <a:p>
            <a:pPr lvl="1"/>
            <a:r>
              <a:rPr lang="en-US" sz="2000" dirty="0"/>
              <a:t>to gain the input and support of key community leaders; </a:t>
            </a:r>
          </a:p>
          <a:p>
            <a:pPr lvl="1"/>
            <a:r>
              <a:rPr lang="en-US" sz="2000" dirty="0"/>
              <a:t>to keep long-time supporters and past board members involved</a:t>
            </a:r>
          </a:p>
          <a:p>
            <a:pPr lvl="1"/>
            <a:r>
              <a:rPr lang="en-US" sz="2000" dirty="0"/>
              <a:t>to assure that decisions have been weighed from as many perspectives as possible</a:t>
            </a:r>
            <a:endParaRPr lang="en-US" sz="2000" dirty="0">
              <a:latin typeface="Lato" panose="020B0604020202020204" pitchFamily="34" charset="0"/>
            </a:endParaRPr>
          </a:p>
          <a:p>
            <a:r>
              <a:rPr lang="en-US" sz="2000" dirty="0"/>
              <a:t>Benefit of the council's collective and individual thinking adds to the ultimate decision-making of the governing body</a:t>
            </a:r>
          </a:p>
          <a:p>
            <a:r>
              <a:rPr lang="en-US" sz="2000" dirty="0"/>
              <a:t>Do not have decision-making authority - most advisory groups have an impact through influence and persuasion</a:t>
            </a:r>
            <a:endParaRPr lang="en-US" sz="1800" b="0" i="0" u="none" strike="noStrike" baseline="0" dirty="0">
              <a:latin typeface="Lato" panose="020B0604020202020204" pitchFamily="34" charset="0"/>
            </a:endParaRPr>
          </a:p>
          <a:p>
            <a:endParaRPr lang="en-US" sz="1800" b="0" i="0" u="none" strike="noStrike" baseline="0" dirty="0">
              <a:latin typeface="Lato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DABB3-7C7C-42F6-AA5D-77F880091947}"/>
              </a:ext>
            </a:extLst>
          </p:cNvPr>
          <p:cNvSpPr txBox="1"/>
          <p:nvPr/>
        </p:nvSpPr>
        <p:spPr>
          <a:xfrm>
            <a:off x="873760" y="5537200"/>
            <a:ext cx="999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Advisory Volunteers | Energize: Volunteer Management Resources for Directors of Volunteers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62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0206-F0F7-4F9D-81CC-FF6BD995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328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SRC</a:t>
            </a:r>
            <a:r>
              <a:rPr lang="en-US" dirty="0"/>
              <a:t> is an Advisory Council?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D5F61-66E1-4D13-BEEC-7A5D75DB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800"/>
            <a:ext cx="8596668" cy="4673599"/>
          </a:xfrm>
        </p:spPr>
        <p:txBody>
          <a:bodyPr>
            <a:normAutofit/>
          </a:bodyPr>
          <a:lstStyle/>
          <a:p>
            <a:r>
              <a:rPr lang="en-US" dirty="0"/>
              <a:t>Under </a:t>
            </a:r>
            <a:r>
              <a:rPr lang="en-US" dirty="0">
                <a:solidFill>
                  <a:srgbClr val="46B1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 CFR §361.16</a:t>
            </a:r>
            <a:r>
              <a:rPr lang="en-US" dirty="0"/>
              <a:t>, mandatory part of vocational rehabilitation service delivery framework to ensure that the disability community plays a significant role in how the vocational rehabilitation program operates </a:t>
            </a:r>
          </a:p>
          <a:p>
            <a:endParaRPr lang="en-US" dirty="0"/>
          </a:p>
          <a:p>
            <a:r>
              <a:rPr lang="en-US" dirty="0"/>
              <a:t>“shall advise the commissioner in matters of interest relating to the delivery of rehabilitation services.” </a:t>
            </a:r>
            <a:r>
              <a:rPr lang="en-US" dirty="0" err="1">
                <a:hlinkClick r:id="rId3"/>
              </a:rPr>
              <a:t>Mass.Gen.Laws</a:t>
            </a:r>
            <a:r>
              <a:rPr lang="en-US" dirty="0">
                <a:hlinkClick r:id="rId3"/>
              </a:rPr>
              <a:t> ch.6 §76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“established to advise the Massachusetts Rehabilitation Commission on the provision of vocational rehabilitation services for persons with disabilities, in compliance with the requirements of the </a:t>
            </a:r>
            <a:r>
              <a:rPr lang="en-US" dirty="0">
                <a:hlinkClick r:id="rId4"/>
              </a:rPr>
              <a:t>Rehabilitation Act [of 1973, sect.105]</a:t>
            </a:r>
            <a:r>
              <a:rPr lang="en-US" dirty="0"/>
              <a:t>.”</a:t>
            </a:r>
            <a:r>
              <a:rPr lang="en-US" dirty="0">
                <a:hlinkClick r:id="rId5"/>
              </a:rPr>
              <a:t> MA Executive Order No. 368</a:t>
            </a:r>
            <a:endParaRPr lang="en-US" dirty="0"/>
          </a:p>
          <a:p>
            <a:endParaRPr lang="en-US" sz="1800" b="0" i="0" u="none" strike="noStrike" baseline="0" dirty="0">
              <a:latin typeface="Lato" panose="020B0604020202020204" pitchFamily="34" charset="0"/>
            </a:endParaRPr>
          </a:p>
          <a:p>
            <a:endParaRPr lang="en-US" sz="1800" b="0" i="0" u="none" strike="noStrike" baseline="0" dirty="0">
              <a:latin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4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0206-F0F7-4F9D-81CC-FF6BD995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76266" cy="843280"/>
          </a:xfrm>
        </p:spPr>
        <p:txBody>
          <a:bodyPr>
            <a:normAutofit/>
          </a:bodyPr>
          <a:lstStyle/>
          <a:p>
            <a:r>
              <a:rPr lang="en-US" dirty="0"/>
              <a:t>Basic </a:t>
            </a:r>
            <a:r>
              <a:rPr lang="en-US" dirty="0" err="1"/>
              <a:t>SRC</a:t>
            </a:r>
            <a:r>
              <a:rPr lang="en-US" dirty="0"/>
              <a:t> Functions per </a:t>
            </a:r>
            <a:r>
              <a:rPr lang="en-US" dirty="0">
                <a:hlinkClick r:id="rId2"/>
              </a:rPr>
              <a:t>34 CFR §361.17(h)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D5F61-66E1-4D13-BEEC-7A5D75DB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800"/>
            <a:ext cx="8596668" cy="46735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323232"/>
                </a:solidFill>
              </a:rPr>
              <a:t>Review, analyze, and advise the VR agency functions that affect or potentially affect the ability of individuals with disabilities in achieving employment outcomes, e.g., eligibility, order or selections, service delivery, etc.</a:t>
            </a:r>
          </a:p>
          <a:p>
            <a:r>
              <a:rPr lang="en-US" sz="2000" dirty="0">
                <a:solidFill>
                  <a:srgbClr val="323232"/>
                </a:solidFill>
              </a:rPr>
              <a:t>Jointly</a:t>
            </a:r>
          </a:p>
          <a:p>
            <a:pPr lvl="1"/>
            <a:r>
              <a:rPr lang="en-US" sz="1800" dirty="0">
                <a:solidFill>
                  <a:srgbClr val="323232"/>
                </a:solidFill>
              </a:rPr>
              <a:t>conducts the comprehensive needs assessment of individuals with disabilities in the State, </a:t>
            </a:r>
          </a:p>
          <a:p>
            <a:pPr lvl="1"/>
            <a:r>
              <a:rPr lang="en-US" sz="1800" dirty="0">
                <a:solidFill>
                  <a:srgbClr val="323232"/>
                </a:solidFill>
              </a:rPr>
              <a:t>develops (and agree to) the State’s annual goals and priorities in carrying out the vocational rehabilitation program, and </a:t>
            </a:r>
          </a:p>
          <a:p>
            <a:pPr lvl="1"/>
            <a:r>
              <a:rPr lang="en-US" sz="1800" dirty="0">
                <a:solidFill>
                  <a:srgbClr val="323232"/>
                </a:solidFill>
              </a:rPr>
              <a:t>evaluates the State’s performance relative to its goals on an annual basis. </a:t>
            </a:r>
          </a:p>
          <a:p>
            <a:r>
              <a:rPr lang="en-US" sz="2000" b="0" i="0" u="none" strike="noStrike" baseline="0" dirty="0"/>
              <a:t>Prepare and submit to the Governor and to the Secretary an annual report on the status of vocational rehabilitation programs </a:t>
            </a:r>
          </a:p>
        </p:txBody>
      </p:sp>
    </p:spTree>
    <p:extLst>
      <p:ext uri="{BB962C8B-B14F-4D97-AF65-F5344CB8AC3E}">
        <p14:creationId xmlns:p14="http://schemas.microsoft.com/office/powerpoint/2010/main" val="277349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7E9B-BC50-40AC-BFE9-E6D85B6B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2320"/>
          </a:xfrm>
        </p:spPr>
        <p:txBody>
          <a:bodyPr/>
          <a:lstStyle/>
          <a:p>
            <a:r>
              <a:rPr lang="en-US" dirty="0" err="1"/>
              <a:t>SRC</a:t>
            </a:r>
            <a:r>
              <a:rPr lang="en-US" dirty="0"/>
              <a:t> Membership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EAE0-EF1D-47F3-A6A8-769C16D4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4480"/>
            <a:ext cx="8596668" cy="448688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323232"/>
                </a:solidFill>
              </a:rPr>
              <a:t>Appointed by the Governor for a 3yr term</a:t>
            </a:r>
          </a:p>
          <a:p>
            <a:pPr lvl="1"/>
            <a:r>
              <a:rPr lang="en-US" sz="2000" dirty="0">
                <a:solidFill>
                  <a:srgbClr val="323232"/>
                </a:solidFill>
              </a:rPr>
              <a:t>can serve two consecutive terms</a:t>
            </a:r>
          </a:p>
          <a:p>
            <a:pPr lvl="1"/>
            <a:r>
              <a:rPr lang="en-US" sz="2000" dirty="0">
                <a:solidFill>
                  <a:srgbClr val="323232"/>
                </a:solidFill>
              </a:rPr>
              <a:t>If term expires before reappointment, member serves in “hold over status” until reappointed, replaced, or the member resigns</a:t>
            </a:r>
          </a:p>
          <a:p>
            <a:r>
              <a:rPr lang="en-US" sz="2000" dirty="0"/>
              <a:t>Members represent the consumer/stakeholder/business voices for the vocational rehabilitation program offering valuable input.  </a:t>
            </a:r>
          </a:p>
          <a:p>
            <a:r>
              <a:rPr lang="en-US" sz="2000" dirty="0"/>
              <a:t>Each person brings a unique perspective to an </a:t>
            </a:r>
            <a:r>
              <a:rPr lang="en-US" sz="2000" dirty="0" err="1"/>
              <a:t>SRC</a:t>
            </a:r>
            <a:r>
              <a:rPr lang="en-US" sz="2000" dirty="0"/>
              <a:t> from which the agency benefits, resulting in a more consumer driven system</a:t>
            </a:r>
          </a:p>
          <a:p>
            <a:r>
              <a:rPr lang="en-US" sz="2000" dirty="0">
                <a:solidFill>
                  <a:srgbClr val="323232"/>
                </a:solidFill>
              </a:rPr>
              <a:t>Governing laws require that some seats be </a:t>
            </a:r>
            <a:r>
              <a:rPr lang="en-US" sz="2000" dirty="0">
                <a:solidFill>
                  <a:srgbClr val="000000"/>
                </a:solidFill>
              </a:rPr>
              <a:t>fi</a:t>
            </a:r>
            <a:r>
              <a:rPr lang="en-US" sz="2000" dirty="0">
                <a:solidFill>
                  <a:srgbClr val="323232"/>
                </a:solidFill>
              </a:rPr>
              <a:t>lled by specific disability community representatives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1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Statewide Independent Living Council Rep.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40320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Parent Training &amp; Information Center Rep.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112543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91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Client Assistance Program Rep.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741801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3234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940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Lato</vt:lpstr>
      <vt:lpstr>Trebuchet MS</vt:lpstr>
      <vt:lpstr>Wingdings 3</vt:lpstr>
      <vt:lpstr>Facet</vt:lpstr>
      <vt:lpstr>Statewide Rehabilitation Council Basics</vt:lpstr>
      <vt:lpstr>Contents</vt:lpstr>
      <vt:lpstr>What is an Advisory Council?</vt:lpstr>
      <vt:lpstr>The SRC is an Advisory Council?</vt:lpstr>
      <vt:lpstr>Basic SRC Functions per 34 CFR §361.17(h)</vt:lpstr>
      <vt:lpstr>SRC Membership Basics</vt:lpstr>
      <vt:lpstr>Statewide Independent Living Council Rep.</vt:lpstr>
      <vt:lpstr>Parent Training &amp; Information Center Rep.</vt:lpstr>
      <vt:lpstr>Client Assistance Program Rep.</vt:lpstr>
      <vt:lpstr>Vocational Rehabilitation Counselor</vt:lpstr>
      <vt:lpstr>Community Rehabilitation Provider</vt:lpstr>
      <vt:lpstr>Business, Industry, &amp; Labor Rep.</vt:lpstr>
      <vt:lpstr>Disability Reps. (former VR consumers)</vt:lpstr>
      <vt:lpstr>Disability Reps. (across disability types)</vt:lpstr>
      <vt:lpstr>Education Rep 1 - Dept. of Elementary &amp; Secondary Ed.</vt:lpstr>
      <vt:lpstr>Education Rep. 2 - Higher Ed.</vt:lpstr>
      <vt:lpstr>Workforce Development Board Rep.</vt:lpstr>
      <vt:lpstr>Commissioner of MRC as an Ex-Officio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Rehabilitation Council Basics</dc:title>
  <dc:creator>Canada, Inez S. (OHA)</dc:creator>
  <cp:lastModifiedBy>Canada, Inez S. (OHA)</cp:lastModifiedBy>
  <cp:revision>1</cp:revision>
  <dcterms:created xsi:type="dcterms:W3CDTF">2022-03-17T19:26:53Z</dcterms:created>
  <dcterms:modified xsi:type="dcterms:W3CDTF">2022-03-21T16:35:18Z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