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3"/>
  </p:notesMasterIdLst>
  <p:sldIdLst>
    <p:sldId id="256" r:id="rId2"/>
    <p:sldId id="262" r:id="rId3"/>
    <p:sldId id="359" r:id="rId4"/>
    <p:sldId id="331" r:id="rId5"/>
    <p:sldId id="358" r:id="rId6"/>
    <p:sldId id="269" r:id="rId7"/>
    <p:sldId id="273" r:id="rId8"/>
    <p:sldId id="310" r:id="rId9"/>
    <p:sldId id="321" r:id="rId10"/>
    <p:sldId id="275" r:id="rId11"/>
    <p:sldId id="277" r:id="rId12"/>
    <p:sldId id="279" r:id="rId13"/>
    <p:sldId id="282" r:id="rId14"/>
    <p:sldId id="298" r:id="rId15"/>
    <p:sldId id="299" r:id="rId16"/>
    <p:sldId id="311" r:id="rId17"/>
    <p:sldId id="283" r:id="rId18"/>
    <p:sldId id="286" r:id="rId19"/>
    <p:sldId id="325" r:id="rId20"/>
    <p:sldId id="360" r:id="rId21"/>
    <p:sldId id="295" r:id="rId22"/>
  </p:sldIdLst>
  <p:sldSz cx="12192000" cy="6858000"/>
  <p:notesSz cx="9309100" cy="7023100"/>
  <p:embeddedFontLst>
    <p:embeddedFont>
      <p:font typeface="Palatino Linotype" panose="02040502050505030304" pitchFamily="18"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D864D"/>
    <a:srgbClr val="CC9900"/>
    <a:srgbClr val="3A3AB9"/>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D41981-8B83-4E7B-BD3E-DB1AA707FC3B}" v="7" dt="2026-05-29T15:01:07.9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9" autoAdjust="0"/>
    <p:restoredTop sz="86345" autoAdjust="0"/>
  </p:normalViewPr>
  <p:slideViewPr>
    <p:cSldViewPr snapToGrid="0">
      <p:cViewPr varScale="1">
        <p:scale>
          <a:sx n="69" d="100"/>
          <a:sy n="69" d="100"/>
        </p:scale>
        <p:origin x="38" y="38"/>
      </p:cViewPr>
      <p:guideLst/>
    </p:cSldViewPr>
  </p:slideViewPr>
  <p:outlineViewPr>
    <p:cViewPr>
      <p:scale>
        <a:sx n="33" d="100"/>
        <a:sy n="33" d="100"/>
      </p:scale>
      <p:origin x="0" y="-45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riani, Don (ETH)" userId="9fa8e3b2-6be4-4740-8a28-776b0a1b0ce0" providerId="ADAL" clId="{FFA06246-8958-4A14-934C-EFA517058663}"/>
    <pc:docChg chg="undo custSel addSld delSld modSld sldOrd">
      <pc:chgData name="Siriani, Don (ETH)" userId="9fa8e3b2-6be4-4740-8a28-776b0a1b0ce0" providerId="ADAL" clId="{FFA06246-8958-4A14-934C-EFA517058663}" dt="2026-05-15T20:24:02.723" v="863" actId="47"/>
      <pc:docMkLst>
        <pc:docMk/>
      </pc:docMkLst>
      <pc:sldChg chg="modSp mod">
        <pc:chgData name="Siriani, Don (ETH)" userId="9fa8e3b2-6be4-4740-8a28-776b0a1b0ce0" providerId="ADAL" clId="{FFA06246-8958-4A14-934C-EFA517058663}" dt="2026-05-15T18:50:50.852" v="6" actId="404"/>
        <pc:sldMkLst>
          <pc:docMk/>
          <pc:sldMk cId="0" sldId="256"/>
        </pc:sldMkLst>
        <pc:spChg chg="mod">
          <ac:chgData name="Siriani, Don (ETH)" userId="9fa8e3b2-6be4-4740-8a28-776b0a1b0ce0" providerId="ADAL" clId="{FFA06246-8958-4A14-934C-EFA517058663}" dt="2026-05-15T18:50:50.852" v="6" actId="404"/>
          <ac:spMkLst>
            <pc:docMk/>
            <pc:sldMk cId="0" sldId="256"/>
            <ac:spMk id="3" creationId="{00000000-0000-0000-0000-000000000000}"/>
          </ac:spMkLst>
        </pc:spChg>
      </pc:sldChg>
      <pc:sldChg chg="addSp modSp mod">
        <pc:chgData name="Siriani, Don (ETH)" userId="9fa8e3b2-6be4-4740-8a28-776b0a1b0ce0" providerId="ADAL" clId="{FFA06246-8958-4A14-934C-EFA517058663}" dt="2026-05-15T19:34:23.342" v="812" actId="1076"/>
        <pc:sldMkLst>
          <pc:docMk/>
          <pc:sldMk cId="0" sldId="262"/>
        </pc:sldMkLst>
        <pc:spChg chg="add mod">
          <ac:chgData name="Siriani, Don (ETH)" userId="9fa8e3b2-6be4-4740-8a28-776b0a1b0ce0" providerId="ADAL" clId="{FFA06246-8958-4A14-934C-EFA517058663}" dt="2026-05-15T19:34:02.681" v="810" actId="207"/>
          <ac:spMkLst>
            <pc:docMk/>
            <pc:sldMk cId="0" sldId="262"/>
            <ac:spMk id="12" creationId="{6BDB80B7-2508-C800-7968-F52359FF023B}"/>
          </ac:spMkLst>
        </pc:spChg>
        <pc:picChg chg="add mod">
          <ac:chgData name="Siriani, Don (ETH)" userId="9fa8e3b2-6be4-4740-8a28-776b0a1b0ce0" providerId="ADAL" clId="{FFA06246-8958-4A14-934C-EFA517058663}" dt="2026-05-15T19:34:23.342" v="812" actId="1076"/>
          <ac:picMkLst>
            <pc:docMk/>
            <pc:sldMk cId="0" sldId="262"/>
            <ac:picMk id="14" creationId="{301F3E0D-5EC4-B516-FE3A-35B8A11C573E}"/>
          </ac:picMkLst>
        </pc:picChg>
      </pc:sldChg>
      <pc:sldChg chg="addSp modSp mod">
        <pc:chgData name="Siriani, Don (ETH)" userId="9fa8e3b2-6be4-4740-8a28-776b0a1b0ce0" providerId="ADAL" clId="{FFA06246-8958-4A14-934C-EFA517058663}" dt="2026-05-15T18:55:24.671" v="78" actId="1076"/>
        <pc:sldMkLst>
          <pc:docMk/>
          <pc:sldMk cId="0" sldId="273"/>
        </pc:sldMkLst>
        <pc:spChg chg="mod">
          <ac:chgData name="Siriani, Don (ETH)" userId="9fa8e3b2-6be4-4740-8a28-776b0a1b0ce0" providerId="ADAL" clId="{FFA06246-8958-4A14-934C-EFA517058663}" dt="2026-05-15T18:54:38.986" v="71" actId="404"/>
          <ac:spMkLst>
            <pc:docMk/>
            <pc:sldMk cId="0" sldId="273"/>
            <ac:spMk id="2" creationId="{00000000-0000-0000-0000-000000000000}"/>
          </ac:spMkLst>
        </pc:spChg>
        <pc:spChg chg="add mod">
          <ac:chgData name="Siriani, Don (ETH)" userId="9fa8e3b2-6be4-4740-8a28-776b0a1b0ce0" providerId="ADAL" clId="{FFA06246-8958-4A14-934C-EFA517058663}" dt="2026-05-15T18:55:24.671" v="78" actId="1076"/>
          <ac:spMkLst>
            <pc:docMk/>
            <pc:sldMk cId="0" sldId="273"/>
            <ac:spMk id="4" creationId="{A20281E8-D81B-7FBD-8519-4AED3900E2C2}"/>
          </ac:spMkLst>
        </pc:spChg>
        <pc:spChg chg="mod">
          <ac:chgData name="Siriani, Don (ETH)" userId="9fa8e3b2-6be4-4740-8a28-776b0a1b0ce0" providerId="ADAL" clId="{FFA06246-8958-4A14-934C-EFA517058663}" dt="2026-05-15T18:54:49.221" v="76" actId="20577"/>
          <ac:spMkLst>
            <pc:docMk/>
            <pc:sldMk cId="0" sldId="273"/>
            <ac:spMk id="8" creationId="{1559C886-5008-020A-62FE-1AACFB32851F}"/>
          </ac:spMkLst>
        </pc:spChg>
      </pc:sldChg>
      <pc:sldChg chg="modSp mod">
        <pc:chgData name="Siriani, Don (ETH)" userId="9fa8e3b2-6be4-4740-8a28-776b0a1b0ce0" providerId="ADAL" clId="{FFA06246-8958-4A14-934C-EFA517058663}" dt="2026-05-15T18:55:51.445" v="80" actId="20577"/>
        <pc:sldMkLst>
          <pc:docMk/>
          <pc:sldMk cId="0" sldId="275"/>
        </pc:sldMkLst>
        <pc:spChg chg="mod">
          <ac:chgData name="Siriani, Don (ETH)" userId="9fa8e3b2-6be4-4740-8a28-776b0a1b0ce0" providerId="ADAL" clId="{FFA06246-8958-4A14-934C-EFA517058663}" dt="2026-05-15T18:55:51.445" v="80" actId="20577"/>
          <ac:spMkLst>
            <pc:docMk/>
            <pc:sldMk cId="0" sldId="275"/>
            <ac:spMk id="6" creationId="{00000000-0000-0000-0000-000000000000}"/>
          </ac:spMkLst>
        </pc:spChg>
      </pc:sldChg>
      <pc:sldChg chg="modSp mod">
        <pc:chgData name="Siriani, Don (ETH)" userId="9fa8e3b2-6be4-4740-8a28-776b0a1b0ce0" providerId="ADAL" clId="{FFA06246-8958-4A14-934C-EFA517058663}" dt="2026-05-15T19:24:10.430" v="711" actId="21"/>
        <pc:sldMkLst>
          <pc:docMk/>
          <pc:sldMk cId="0" sldId="282"/>
        </pc:sldMkLst>
        <pc:spChg chg="mod">
          <ac:chgData name="Siriani, Don (ETH)" userId="9fa8e3b2-6be4-4740-8a28-776b0a1b0ce0" providerId="ADAL" clId="{FFA06246-8958-4A14-934C-EFA517058663}" dt="2026-05-15T19:24:10.430" v="711" actId="21"/>
          <ac:spMkLst>
            <pc:docMk/>
            <pc:sldMk cId="0" sldId="282"/>
            <ac:spMk id="2" creationId="{00000000-0000-0000-0000-000000000000}"/>
          </ac:spMkLst>
        </pc:spChg>
      </pc:sldChg>
      <pc:sldChg chg="addSp delSp modSp mod">
        <pc:chgData name="Siriani, Don (ETH)" userId="9fa8e3b2-6be4-4740-8a28-776b0a1b0ce0" providerId="ADAL" clId="{FFA06246-8958-4A14-934C-EFA517058663}" dt="2026-05-15T19:38:07.145" v="824" actId="1076"/>
        <pc:sldMkLst>
          <pc:docMk/>
          <pc:sldMk cId="0" sldId="283"/>
        </pc:sldMkLst>
        <pc:spChg chg="add mod">
          <ac:chgData name="Siriani, Don (ETH)" userId="9fa8e3b2-6be4-4740-8a28-776b0a1b0ce0" providerId="ADAL" clId="{FFA06246-8958-4A14-934C-EFA517058663}" dt="2026-05-15T19:38:07.145" v="824" actId="1076"/>
          <ac:spMkLst>
            <pc:docMk/>
            <pc:sldMk cId="0" sldId="283"/>
            <ac:spMk id="12" creationId="{2C4FE8C0-57DA-054C-991D-23A5B1500305}"/>
          </ac:spMkLst>
        </pc:spChg>
      </pc:sldChg>
      <pc:sldChg chg="ord">
        <pc:chgData name="Siriani, Don (ETH)" userId="9fa8e3b2-6be4-4740-8a28-776b0a1b0ce0" providerId="ADAL" clId="{FFA06246-8958-4A14-934C-EFA517058663}" dt="2026-05-15T20:09:47.718" v="861"/>
        <pc:sldMkLst>
          <pc:docMk/>
          <pc:sldMk cId="0" sldId="286"/>
        </pc:sldMkLst>
      </pc:sldChg>
      <pc:sldChg chg="modSp mod">
        <pc:chgData name="Siriani, Don (ETH)" userId="9fa8e3b2-6be4-4740-8a28-776b0a1b0ce0" providerId="ADAL" clId="{FFA06246-8958-4A14-934C-EFA517058663}" dt="2026-05-15T19:20:51.765" v="709" actId="1076"/>
        <pc:sldMkLst>
          <pc:docMk/>
          <pc:sldMk cId="0" sldId="295"/>
        </pc:sldMkLst>
        <pc:spChg chg="mod">
          <ac:chgData name="Siriani, Don (ETH)" userId="9fa8e3b2-6be4-4740-8a28-776b0a1b0ce0" providerId="ADAL" clId="{FFA06246-8958-4A14-934C-EFA517058663}" dt="2026-05-15T19:20:51.765" v="709" actId="1076"/>
          <ac:spMkLst>
            <pc:docMk/>
            <pc:sldMk cId="0" sldId="295"/>
            <ac:spMk id="11" creationId="{00000000-0000-0000-0000-000000000000}"/>
          </ac:spMkLst>
        </pc:spChg>
        <pc:spChg chg="mod">
          <ac:chgData name="Siriani, Don (ETH)" userId="9fa8e3b2-6be4-4740-8a28-776b0a1b0ce0" providerId="ADAL" clId="{FFA06246-8958-4A14-934C-EFA517058663}" dt="2026-05-15T19:20:51.765" v="709" actId="1076"/>
          <ac:spMkLst>
            <pc:docMk/>
            <pc:sldMk cId="0" sldId="295"/>
            <ac:spMk id="12" creationId="{00000000-0000-0000-0000-000000000000}"/>
          </ac:spMkLst>
        </pc:spChg>
        <pc:spChg chg="mod">
          <ac:chgData name="Siriani, Don (ETH)" userId="9fa8e3b2-6be4-4740-8a28-776b0a1b0ce0" providerId="ADAL" clId="{FFA06246-8958-4A14-934C-EFA517058663}" dt="2026-05-15T19:20:24.857" v="706" actId="1036"/>
          <ac:spMkLst>
            <pc:docMk/>
            <pc:sldMk cId="0" sldId="295"/>
            <ac:spMk id="15" creationId="{4D9EEEC5-C91A-D5CD-3A36-7FA72D099F8C}"/>
          </ac:spMkLst>
        </pc:spChg>
        <pc:picChg chg="mod">
          <ac:chgData name="Siriani, Don (ETH)" userId="9fa8e3b2-6be4-4740-8a28-776b0a1b0ce0" providerId="ADAL" clId="{FFA06246-8958-4A14-934C-EFA517058663}" dt="2026-05-15T19:20:36.426" v="708" actId="1076"/>
          <ac:picMkLst>
            <pc:docMk/>
            <pc:sldMk cId="0" sldId="295"/>
            <ac:picMk id="14" creationId="{61C0EF58-1526-8C5D-ED6C-5AD11401E2D4}"/>
          </ac:picMkLst>
        </pc:picChg>
      </pc:sldChg>
      <pc:sldChg chg="modSp mod">
        <pc:chgData name="Siriani, Don (ETH)" userId="9fa8e3b2-6be4-4740-8a28-776b0a1b0ce0" providerId="ADAL" clId="{FFA06246-8958-4A14-934C-EFA517058663}" dt="2026-05-15T19:24:58.957" v="715" actId="14100"/>
        <pc:sldMkLst>
          <pc:docMk/>
          <pc:sldMk cId="3350316156" sldId="298"/>
        </pc:sldMkLst>
        <pc:spChg chg="mod">
          <ac:chgData name="Siriani, Don (ETH)" userId="9fa8e3b2-6be4-4740-8a28-776b0a1b0ce0" providerId="ADAL" clId="{FFA06246-8958-4A14-934C-EFA517058663}" dt="2026-05-15T19:24:58.957" v="715" actId="14100"/>
          <ac:spMkLst>
            <pc:docMk/>
            <pc:sldMk cId="3350316156" sldId="298"/>
            <ac:spMk id="7" creationId="{8DF64B28-89A8-F23E-616D-AC37B0A5B3C5}"/>
          </ac:spMkLst>
        </pc:spChg>
      </pc:sldChg>
      <pc:sldChg chg="ord">
        <pc:chgData name="Siriani, Don (ETH)" userId="9fa8e3b2-6be4-4740-8a28-776b0a1b0ce0" providerId="ADAL" clId="{FFA06246-8958-4A14-934C-EFA517058663}" dt="2026-05-15T18:56:34.349" v="82"/>
        <pc:sldMkLst>
          <pc:docMk/>
          <pc:sldMk cId="4154147396" sldId="310"/>
        </pc:sldMkLst>
      </pc:sldChg>
      <pc:sldChg chg="modSp mod">
        <pc:chgData name="Siriani, Don (ETH)" userId="9fa8e3b2-6be4-4740-8a28-776b0a1b0ce0" providerId="ADAL" clId="{FFA06246-8958-4A14-934C-EFA517058663}" dt="2026-05-15T19:41:13.906" v="841" actId="1076"/>
        <pc:sldMkLst>
          <pc:docMk/>
          <pc:sldMk cId="0" sldId="321"/>
        </pc:sldMkLst>
        <pc:spChg chg="mod">
          <ac:chgData name="Siriani, Don (ETH)" userId="9fa8e3b2-6be4-4740-8a28-776b0a1b0ce0" providerId="ADAL" clId="{FFA06246-8958-4A14-934C-EFA517058663}" dt="2026-05-15T19:41:13.906" v="841" actId="1076"/>
          <ac:spMkLst>
            <pc:docMk/>
            <pc:sldMk cId="0" sldId="321"/>
            <ac:spMk id="9" creationId="{00000000-0000-0000-0000-000000000000}"/>
          </ac:spMkLst>
        </pc:spChg>
        <pc:spChg chg="mod">
          <ac:chgData name="Siriani, Don (ETH)" userId="9fa8e3b2-6be4-4740-8a28-776b0a1b0ce0" providerId="ADAL" clId="{FFA06246-8958-4A14-934C-EFA517058663}" dt="2026-05-15T19:31:27.884" v="749" actId="14100"/>
          <ac:spMkLst>
            <pc:docMk/>
            <pc:sldMk cId="0" sldId="321"/>
            <ac:spMk id="36" creationId="{00000000-0000-0000-0000-000000000000}"/>
          </ac:spMkLst>
        </pc:spChg>
        <pc:spChg chg="mod">
          <ac:chgData name="Siriani, Don (ETH)" userId="9fa8e3b2-6be4-4740-8a28-776b0a1b0ce0" providerId="ADAL" clId="{FFA06246-8958-4A14-934C-EFA517058663}" dt="2026-05-15T19:32:35.508" v="755" actId="207"/>
          <ac:spMkLst>
            <pc:docMk/>
            <pc:sldMk cId="0" sldId="321"/>
            <ac:spMk id="44" creationId="{00000000-0000-0000-0000-000000000000}"/>
          </ac:spMkLst>
        </pc:spChg>
        <pc:spChg chg="mod">
          <ac:chgData name="Siriani, Don (ETH)" userId="9fa8e3b2-6be4-4740-8a28-776b0a1b0ce0" providerId="ADAL" clId="{FFA06246-8958-4A14-934C-EFA517058663}" dt="2026-05-15T19:33:05.233" v="806" actId="1035"/>
          <ac:spMkLst>
            <pc:docMk/>
            <pc:sldMk cId="0" sldId="321"/>
            <ac:spMk id="49" creationId="{00000000-0000-0000-0000-000000000000}"/>
          </ac:spMkLst>
        </pc:spChg>
      </pc:sldChg>
      <pc:sldChg chg="addSp delSp modSp mod">
        <pc:chgData name="Siriani, Don (ETH)" userId="9fa8e3b2-6be4-4740-8a28-776b0a1b0ce0" providerId="ADAL" clId="{FFA06246-8958-4A14-934C-EFA517058663}" dt="2026-05-15T19:42:42.080" v="859" actId="1076"/>
        <pc:sldMkLst>
          <pc:docMk/>
          <pc:sldMk cId="408531968" sldId="325"/>
        </pc:sldMkLst>
        <pc:spChg chg="mod">
          <ac:chgData name="Siriani, Don (ETH)" userId="9fa8e3b2-6be4-4740-8a28-776b0a1b0ce0" providerId="ADAL" clId="{FFA06246-8958-4A14-934C-EFA517058663}" dt="2026-05-15T19:08:44.513" v="575" actId="1076"/>
          <ac:spMkLst>
            <pc:docMk/>
            <pc:sldMk cId="408531968" sldId="325"/>
            <ac:spMk id="2" creationId="{E900B7B4-2BE9-E442-FBCA-877E67993DA0}"/>
          </ac:spMkLst>
        </pc:spChg>
        <pc:graphicFrameChg chg="add mod modGraphic">
          <ac:chgData name="Siriani, Don (ETH)" userId="9fa8e3b2-6be4-4740-8a28-776b0a1b0ce0" providerId="ADAL" clId="{FFA06246-8958-4A14-934C-EFA517058663}" dt="2026-05-15T19:26:23.577" v="732" actId="404"/>
          <ac:graphicFrameMkLst>
            <pc:docMk/>
            <pc:sldMk cId="408531968" sldId="325"/>
            <ac:graphicFrameMk id="3" creationId="{2BD4BDCB-C29A-5620-D548-6E3F4678C8E7}"/>
          </ac:graphicFrameMkLst>
        </pc:graphicFrameChg>
      </pc:sldChg>
      <pc:sldChg chg="addSp modSp mod">
        <pc:chgData name="Siriani, Don (ETH)" userId="9fa8e3b2-6be4-4740-8a28-776b0a1b0ce0" providerId="ADAL" clId="{FFA06246-8958-4A14-934C-EFA517058663}" dt="2026-05-15T19:41:31.672" v="858" actId="1035"/>
        <pc:sldMkLst>
          <pc:docMk/>
          <pc:sldMk cId="3493031726" sldId="358"/>
        </pc:sldMkLst>
        <pc:spChg chg="add mod">
          <ac:chgData name="Siriani, Don (ETH)" userId="9fa8e3b2-6be4-4740-8a28-776b0a1b0ce0" providerId="ADAL" clId="{FFA06246-8958-4A14-934C-EFA517058663}" dt="2026-05-15T19:30:40.635" v="745" actId="2085"/>
          <ac:spMkLst>
            <pc:docMk/>
            <pc:sldMk cId="3493031726" sldId="358"/>
            <ac:spMk id="20" creationId="{74EA9F61-035A-3AEC-C048-DAFE1ED690CE}"/>
          </ac:spMkLst>
        </pc:spChg>
        <pc:picChg chg="add mod ord">
          <ac:chgData name="Siriani, Don (ETH)" userId="9fa8e3b2-6be4-4740-8a28-776b0a1b0ce0" providerId="ADAL" clId="{FFA06246-8958-4A14-934C-EFA517058663}" dt="2026-05-15T19:41:31.672" v="858" actId="1035"/>
          <ac:picMkLst>
            <pc:docMk/>
            <pc:sldMk cId="3493031726" sldId="358"/>
            <ac:picMk id="15" creationId="{7C715F61-7E9B-BB2B-40F1-408187BEEE6B}"/>
          </ac:picMkLst>
        </pc:picChg>
        <pc:cxnChg chg="add mod">
          <ac:chgData name="Siriani, Don (ETH)" userId="9fa8e3b2-6be4-4740-8a28-776b0a1b0ce0" providerId="ADAL" clId="{FFA06246-8958-4A14-934C-EFA517058663}" dt="2026-05-15T19:28:31.690" v="736" actId="13822"/>
          <ac:cxnSpMkLst>
            <pc:docMk/>
            <pc:sldMk cId="3493031726" sldId="358"/>
            <ac:cxnSpMk id="4" creationId="{E7167960-023F-2031-36E4-D8AF9C2ECFE1}"/>
          </ac:cxnSpMkLst>
        </pc:cxnChg>
        <pc:cxnChg chg="add mod">
          <ac:chgData name="Siriani, Don (ETH)" userId="9fa8e3b2-6be4-4740-8a28-776b0a1b0ce0" providerId="ADAL" clId="{FFA06246-8958-4A14-934C-EFA517058663}" dt="2026-05-15T19:28:42.531" v="738" actId="1076"/>
          <ac:cxnSpMkLst>
            <pc:docMk/>
            <pc:sldMk cId="3493031726" sldId="358"/>
            <ac:cxnSpMk id="7" creationId="{FE256A27-4A8F-386A-F746-8C14F2562D11}"/>
          </ac:cxnSpMkLst>
        </pc:cxnChg>
        <pc:cxnChg chg="add mod">
          <ac:chgData name="Siriani, Don (ETH)" userId="9fa8e3b2-6be4-4740-8a28-776b0a1b0ce0" providerId="ADAL" clId="{FFA06246-8958-4A14-934C-EFA517058663}" dt="2026-05-15T19:28:52.027" v="740" actId="1076"/>
          <ac:cxnSpMkLst>
            <pc:docMk/>
            <pc:sldMk cId="3493031726" sldId="358"/>
            <ac:cxnSpMk id="9" creationId="{439250B6-0493-5580-0135-534028F41E3A}"/>
          </ac:cxnSpMkLst>
        </pc:cxnChg>
      </pc:sldChg>
      <pc:sldChg chg="modSp add mod">
        <pc:chgData name="Siriani, Don (ETH)" userId="9fa8e3b2-6be4-4740-8a28-776b0a1b0ce0" providerId="ADAL" clId="{FFA06246-8958-4A14-934C-EFA517058663}" dt="2026-05-15T19:19:19.890" v="691" actId="122"/>
        <pc:sldMkLst>
          <pc:docMk/>
          <pc:sldMk cId="3696289227" sldId="360"/>
        </pc:sldMkLst>
        <pc:graphicFrameChg chg="mod modGraphic">
          <ac:chgData name="Siriani, Don (ETH)" userId="9fa8e3b2-6be4-4740-8a28-776b0a1b0ce0" providerId="ADAL" clId="{FFA06246-8958-4A14-934C-EFA517058663}" dt="2026-05-15T19:19:19.890" v="691" actId="122"/>
          <ac:graphicFrameMkLst>
            <pc:docMk/>
            <pc:sldMk cId="3696289227" sldId="360"/>
            <ac:graphicFrameMk id="3" creationId="{752DB680-E5DC-9579-8785-72AB325E37F3}"/>
          </ac:graphicFrameMkLst>
        </pc:graphicFrameChg>
      </pc:sldChg>
    </pc:docChg>
  </pc:docChgLst>
  <pc:docChgLst>
    <pc:chgData name="Travascio, William (ELD)" userId="bd887fb0-5764-4916-99c1-fdfb95f8c83d" providerId="ADAL" clId="{E1191217-E6C3-4BBA-BB32-58DB029EE362}"/>
    <pc:docChg chg="undo custSel modSld">
      <pc:chgData name="Travascio, William (ELD)" userId="bd887fb0-5764-4916-99c1-fdfb95f8c83d" providerId="ADAL" clId="{E1191217-E6C3-4BBA-BB32-58DB029EE362}" dt="2026-05-29T15:03:32.166" v="652" actId="14100"/>
      <pc:docMkLst>
        <pc:docMk/>
      </pc:docMkLst>
      <pc:sldChg chg="modSp mod">
        <pc:chgData name="Travascio, William (ELD)" userId="bd887fb0-5764-4916-99c1-fdfb95f8c83d" providerId="ADAL" clId="{E1191217-E6C3-4BBA-BB32-58DB029EE362}" dt="2026-05-27T19:24:22.675" v="107" actId="33553"/>
        <pc:sldMkLst>
          <pc:docMk/>
          <pc:sldMk cId="0" sldId="256"/>
        </pc:sldMkLst>
        <pc:spChg chg="mod">
          <ac:chgData name="Travascio, William (ELD)" userId="bd887fb0-5764-4916-99c1-fdfb95f8c83d" providerId="ADAL" clId="{E1191217-E6C3-4BBA-BB32-58DB029EE362}" dt="2026-05-27T19:24:22.675" v="107" actId="33553"/>
          <ac:spMkLst>
            <pc:docMk/>
            <pc:sldMk cId="0" sldId="256"/>
            <ac:spMk id="2" creationId="{00000000-0000-0000-0000-000000000000}"/>
          </ac:spMkLst>
        </pc:spChg>
        <pc:spChg chg="mod">
          <ac:chgData name="Travascio, William (ELD)" userId="bd887fb0-5764-4916-99c1-fdfb95f8c83d" providerId="ADAL" clId="{E1191217-E6C3-4BBA-BB32-58DB029EE362}" dt="2026-05-27T19:22:22.176" v="9" actId="962"/>
          <ac:spMkLst>
            <pc:docMk/>
            <pc:sldMk cId="0" sldId="256"/>
            <ac:spMk id="4" creationId="{00000000-0000-0000-0000-000000000000}"/>
          </ac:spMkLst>
        </pc:spChg>
        <pc:picChg chg="mod">
          <ac:chgData name="Travascio, William (ELD)" userId="bd887fb0-5764-4916-99c1-fdfb95f8c83d" providerId="ADAL" clId="{E1191217-E6C3-4BBA-BB32-58DB029EE362}" dt="2026-05-27T19:22:20.143" v="8" actId="962"/>
          <ac:picMkLst>
            <pc:docMk/>
            <pc:sldMk cId="0" sldId="256"/>
            <ac:picMk id="5" creationId="{00000000-0000-0000-0000-000000000000}"/>
          </ac:picMkLst>
        </pc:picChg>
      </pc:sldChg>
      <pc:sldChg chg="addSp delSp modSp mod">
        <pc:chgData name="Travascio, William (ELD)" userId="bd887fb0-5764-4916-99c1-fdfb95f8c83d" providerId="ADAL" clId="{E1191217-E6C3-4BBA-BB32-58DB029EE362}" dt="2026-05-27T19:38:46.968" v="161"/>
        <pc:sldMkLst>
          <pc:docMk/>
          <pc:sldMk cId="0" sldId="262"/>
        </pc:sldMkLst>
        <pc:spChg chg="mod">
          <ac:chgData name="Travascio, William (ELD)" userId="bd887fb0-5764-4916-99c1-fdfb95f8c83d" providerId="ADAL" clId="{E1191217-E6C3-4BBA-BB32-58DB029EE362}" dt="2026-05-27T19:22:27.076" v="14" actId="962"/>
          <ac:spMkLst>
            <pc:docMk/>
            <pc:sldMk cId="0" sldId="262"/>
            <ac:spMk id="8" creationId="{00000000-0000-0000-0000-000000000000}"/>
          </ac:spMkLst>
        </pc:spChg>
        <pc:spChg chg="mod">
          <ac:chgData name="Travascio, William (ELD)" userId="bd887fb0-5764-4916-99c1-fdfb95f8c83d" providerId="ADAL" clId="{E1191217-E6C3-4BBA-BB32-58DB029EE362}" dt="2026-05-27T19:22:27.868" v="15" actId="962"/>
          <ac:spMkLst>
            <pc:docMk/>
            <pc:sldMk cId="0" sldId="262"/>
            <ac:spMk id="9" creationId="{00000000-0000-0000-0000-000000000000}"/>
          </ac:spMkLst>
        </pc:spChg>
        <pc:spChg chg="mod">
          <ac:chgData name="Travascio, William (ELD)" userId="bd887fb0-5764-4916-99c1-fdfb95f8c83d" providerId="ADAL" clId="{E1191217-E6C3-4BBA-BB32-58DB029EE362}" dt="2026-05-27T19:22:28.924" v="16" actId="962"/>
          <ac:spMkLst>
            <pc:docMk/>
            <pc:sldMk cId="0" sldId="262"/>
            <ac:spMk id="11" creationId="{B221089E-FA69-45F8-EEA4-486A0621F354}"/>
          </ac:spMkLst>
        </pc:spChg>
        <pc:spChg chg="mod">
          <ac:chgData name="Travascio, William (ELD)" userId="bd887fb0-5764-4916-99c1-fdfb95f8c83d" providerId="ADAL" clId="{E1191217-E6C3-4BBA-BB32-58DB029EE362}" dt="2026-05-27T19:22:30.827" v="18" actId="962"/>
          <ac:spMkLst>
            <pc:docMk/>
            <pc:sldMk cId="0" sldId="262"/>
            <ac:spMk id="12" creationId="{6BDB80B7-2508-C800-7968-F52359FF023B}"/>
          </ac:spMkLst>
        </pc:spChg>
        <pc:spChg chg="add mod ord">
          <ac:chgData name="Travascio, William (ELD)" userId="bd887fb0-5764-4916-99c1-fdfb95f8c83d" providerId="ADAL" clId="{E1191217-E6C3-4BBA-BB32-58DB029EE362}" dt="2026-05-27T19:38:46.968" v="161"/>
          <ac:spMkLst>
            <pc:docMk/>
            <pc:sldMk cId="0" sldId="262"/>
            <ac:spMk id="16" creationId="{20B28B20-EAA2-A58C-06E7-36ED012EE4C4}"/>
          </ac:spMkLst>
        </pc:spChg>
        <pc:spChg chg="mod">
          <ac:chgData name="Travascio, William (ELD)" userId="bd887fb0-5764-4916-99c1-fdfb95f8c83d" providerId="ADAL" clId="{E1191217-E6C3-4BBA-BB32-58DB029EE362}" dt="2026-05-27T19:38:39.410" v="156" actId="962"/>
          <ac:spMkLst>
            <pc:docMk/>
            <pc:sldMk cId="0" sldId="262"/>
            <ac:spMk id="25" creationId="{00000000-0000-0000-0000-000000000000}"/>
          </ac:spMkLst>
        </pc:spChg>
        <pc:picChg chg="mod">
          <ac:chgData name="Travascio, William (ELD)" userId="bd887fb0-5764-4916-99c1-fdfb95f8c83d" providerId="ADAL" clId="{E1191217-E6C3-4BBA-BB32-58DB029EE362}" dt="2026-05-27T19:22:24.305" v="10" actId="962"/>
          <ac:picMkLst>
            <pc:docMk/>
            <pc:sldMk cId="0" sldId="262"/>
            <ac:picMk id="2" creationId="{00000000-0000-0000-0000-000000000000}"/>
          </ac:picMkLst>
        </pc:picChg>
        <pc:picChg chg="mod">
          <ac:chgData name="Travascio, William (ELD)" userId="bd887fb0-5764-4916-99c1-fdfb95f8c83d" providerId="ADAL" clId="{E1191217-E6C3-4BBA-BB32-58DB029EE362}" dt="2026-05-27T19:22:25.289" v="11" actId="962"/>
          <ac:picMkLst>
            <pc:docMk/>
            <pc:sldMk cId="0" sldId="262"/>
            <ac:picMk id="3" creationId="{00000000-0000-0000-0000-000000000000}"/>
          </ac:picMkLst>
        </pc:picChg>
        <pc:picChg chg="mod">
          <ac:chgData name="Travascio, William (ELD)" userId="bd887fb0-5764-4916-99c1-fdfb95f8c83d" providerId="ADAL" clId="{E1191217-E6C3-4BBA-BB32-58DB029EE362}" dt="2026-05-27T19:22:25.873" v="12" actId="962"/>
          <ac:picMkLst>
            <pc:docMk/>
            <pc:sldMk cId="0" sldId="262"/>
            <ac:picMk id="4" creationId="{00000000-0000-0000-0000-000000000000}"/>
          </ac:picMkLst>
        </pc:picChg>
        <pc:picChg chg="mod">
          <ac:chgData name="Travascio, William (ELD)" userId="bd887fb0-5764-4916-99c1-fdfb95f8c83d" providerId="ADAL" clId="{E1191217-E6C3-4BBA-BB32-58DB029EE362}" dt="2026-05-27T19:22:26.426" v="13" actId="962"/>
          <ac:picMkLst>
            <pc:docMk/>
            <pc:sldMk cId="0" sldId="262"/>
            <ac:picMk id="5" creationId="{00000000-0000-0000-0000-000000000000}"/>
          </ac:picMkLst>
        </pc:picChg>
        <pc:picChg chg="mod">
          <ac:chgData name="Travascio, William (ELD)" userId="bd887fb0-5764-4916-99c1-fdfb95f8c83d" providerId="ADAL" clId="{E1191217-E6C3-4BBA-BB32-58DB029EE362}" dt="2026-05-27T19:38:34.334" v="154" actId="962"/>
          <ac:picMkLst>
            <pc:docMk/>
            <pc:sldMk cId="0" sldId="262"/>
            <ac:picMk id="10" creationId="{2C78E93E-8319-D3D2-C64A-BA600977550A}"/>
          </ac:picMkLst>
        </pc:picChg>
        <pc:picChg chg="mod">
          <ac:chgData name="Travascio, William (ELD)" userId="bd887fb0-5764-4916-99c1-fdfb95f8c83d" providerId="ADAL" clId="{E1191217-E6C3-4BBA-BB32-58DB029EE362}" dt="2026-05-27T19:22:29.952" v="17" actId="962"/>
          <ac:picMkLst>
            <pc:docMk/>
            <pc:sldMk cId="0" sldId="262"/>
            <ac:picMk id="13" creationId="{1566C44A-0804-0369-6474-047C9DE9316B}"/>
          </ac:picMkLst>
        </pc:picChg>
        <pc:picChg chg="mod">
          <ac:chgData name="Travascio, William (ELD)" userId="bd887fb0-5764-4916-99c1-fdfb95f8c83d" providerId="ADAL" clId="{E1191217-E6C3-4BBA-BB32-58DB029EE362}" dt="2026-05-27T19:38:37.098" v="155" actId="962"/>
          <ac:picMkLst>
            <pc:docMk/>
            <pc:sldMk cId="0" sldId="262"/>
            <ac:picMk id="14" creationId="{301F3E0D-5EC4-B516-FE3A-35B8A11C573E}"/>
          </ac:picMkLst>
        </pc:picChg>
      </pc:sldChg>
      <pc:sldChg chg="modSp mod">
        <pc:chgData name="Travascio, William (ELD)" userId="bd887fb0-5764-4916-99c1-fdfb95f8c83d" providerId="ADAL" clId="{E1191217-E6C3-4BBA-BB32-58DB029EE362}" dt="2026-05-27T19:24:55.244" v="126" actId="33553"/>
        <pc:sldMkLst>
          <pc:docMk/>
          <pc:sldMk cId="0" sldId="269"/>
        </pc:sldMkLst>
        <pc:spChg chg="mod">
          <ac:chgData name="Travascio, William (ELD)" userId="bd887fb0-5764-4916-99c1-fdfb95f8c83d" providerId="ADAL" clId="{E1191217-E6C3-4BBA-BB32-58DB029EE362}" dt="2026-05-27T19:24:55.244" v="126" actId="33553"/>
          <ac:spMkLst>
            <pc:docMk/>
            <pc:sldMk cId="0" sldId="269"/>
            <ac:spMk id="2" creationId="{00000000-0000-0000-0000-000000000000}"/>
          </ac:spMkLst>
        </pc:spChg>
      </pc:sldChg>
      <pc:sldChg chg="modSp mod">
        <pc:chgData name="Travascio, William (ELD)" userId="bd887fb0-5764-4916-99c1-fdfb95f8c83d" providerId="ADAL" clId="{E1191217-E6C3-4BBA-BB32-58DB029EE362}" dt="2026-05-29T15:02:18.131" v="632" actId="14100"/>
        <pc:sldMkLst>
          <pc:docMk/>
          <pc:sldMk cId="0" sldId="273"/>
        </pc:sldMkLst>
        <pc:spChg chg="mod">
          <ac:chgData name="Travascio, William (ELD)" userId="bd887fb0-5764-4916-99c1-fdfb95f8c83d" providerId="ADAL" clId="{E1191217-E6C3-4BBA-BB32-58DB029EE362}" dt="2026-05-27T19:24:58.230" v="127" actId="33553"/>
          <ac:spMkLst>
            <pc:docMk/>
            <pc:sldMk cId="0" sldId="273"/>
            <ac:spMk id="2" creationId="{00000000-0000-0000-0000-000000000000}"/>
          </ac:spMkLst>
        </pc:spChg>
        <pc:spChg chg="ord">
          <ac:chgData name="Travascio, William (ELD)" userId="bd887fb0-5764-4916-99c1-fdfb95f8c83d" providerId="ADAL" clId="{E1191217-E6C3-4BBA-BB32-58DB029EE362}" dt="2026-05-27T19:45:12.290" v="198" actId="13244"/>
          <ac:spMkLst>
            <pc:docMk/>
            <pc:sldMk cId="0" sldId="273"/>
            <ac:spMk id="4" creationId="{A20281E8-D81B-7FBD-8519-4AED3900E2C2}"/>
          </ac:spMkLst>
        </pc:spChg>
        <pc:spChg chg="mod">
          <ac:chgData name="Travascio, William (ELD)" userId="bd887fb0-5764-4916-99c1-fdfb95f8c83d" providerId="ADAL" clId="{E1191217-E6C3-4BBA-BB32-58DB029EE362}" dt="2026-05-29T15:02:18.131" v="632" actId="14100"/>
          <ac:spMkLst>
            <pc:docMk/>
            <pc:sldMk cId="0" sldId="273"/>
            <ac:spMk id="5" creationId="{00000000-0000-0000-0000-000000000000}"/>
          </ac:spMkLst>
        </pc:spChg>
        <pc:spChg chg="ord">
          <ac:chgData name="Travascio, William (ELD)" userId="bd887fb0-5764-4916-99c1-fdfb95f8c83d" providerId="ADAL" clId="{E1191217-E6C3-4BBA-BB32-58DB029EE362}" dt="2026-05-27T19:45:10.463" v="197" actId="13244"/>
          <ac:spMkLst>
            <pc:docMk/>
            <pc:sldMk cId="0" sldId="273"/>
            <ac:spMk id="7" creationId="{B40DBC8E-87C0-DF96-9D3F-17B1442543B0}"/>
          </ac:spMkLst>
        </pc:spChg>
        <pc:spChg chg="ord">
          <ac:chgData name="Travascio, William (ELD)" userId="bd887fb0-5764-4916-99c1-fdfb95f8c83d" providerId="ADAL" clId="{E1191217-E6C3-4BBA-BB32-58DB029EE362}" dt="2026-05-27T19:44:56.610" v="196" actId="13244"/>
          <ac:spMkLst>
            <pc:docMk/>
            <pc:sldMk cId="0" sldId="273"/>
            <ac:spMk id="8" creationId="{1559C886-5008-020A-62FE-1AACFB32851F}"/>
          </ac:spMkLst>
        </pc:spChg>
      </pc:sldChg>
      <pc:sldChg chg="modSp mod">
        <pc:chgData name="Travascio, William (ELD)" userId="bd887fb0-5764-4916-99c1-fdfb95f8c83d" providerId="ADAL" clId="{E1191217-E6C3-4BBA-BB32-58DB029EE362}" dt="2026-05-29T14:57:03.903" v="607" actId="14100"/>
        <pc:sldMkLst>
          <pc:docMk/>
          <pc:sldMk cId="0" sldId="275"/>
        </pc:sldMkLst>
        <pc:spChg chg="mod">
          <ac:chgData name="Travascio, William (ELD)" userId="bd887fb0-5764-4916-99c1-fdfb95f8c83d" providerId="ADAL" clId="{E1191217-E6C3-4BBA-BB32-58DB029EE362}" dt="2026-05-27T19:25:13.254" v="130" actId="33553"/>
          <ac:spMkLst>
            <pc:docMk/>
            <pc:sldMk cId="0" sldId="275"/>
            <ac:spMk id="2" creationId="{00000000-0000-0000-0000-000000000000}"/>
          </ac:spMkLst>
        </pc:spChg>
        <pc:spChg chg="mod">
          <ac:chgData name="Travascio, William (ELD)" userId="bd887fb0-5764-4916-99c1-fdfb95f8c83d" providerId="ADAL" clId="{E1191217-E6C3-4BBA-BB32-58DB029EE362}" dt="2026-05-29T14:57:03.903" v="607" actId="14100"/>
          <ac:spMkLst>
            <pc:docMk/>
            <pc:sldMk cId="0" sldId="275"/>
            <ac:spMk id="4" creationId="{00000000-0000-0000-0000-000000000000}"/>
          </ac:spMkLst>
        </pc:spChg>
        <pc:spChg chg="ord">
          <ac:chgData name="Travascio, William (ELD)" userId="bd887fb0-5764-4916-99c1-fdfb95f8c83d" providerId="ADAL" clId="{E1191217-E6C3-4BBA-BB32-58DB029EE362}" dt="2026-05-27T19:45:57.764" v="201" actId="13244"/>
          <ac:spMkLst>
            <pc:docMk/>
            <pc:sldMk cId="0" sldId="275"/>
            <ac:spMk id="6" creationId="{00000000-0000-0000-0000-000000000000}"/>
          </ac:spMkLst>
        </pc:spChg>
        <pc:spChg chg="ord">
          <ac:chgData name="Travascio, William (ELD)" userId="bd887fb0-5764-4916-99c1-fdfb95f8c83d" providerId="ADAL" clId="{E1191217-E6C3-4BBA-BB32-58DB029EE362}" dt="2026-05-27T19:45:59.640" v="202" actId="13244"/>
          <ac:spMkLst>
            <pc:docMk/>
            <pc:sldMk cId="0" sldId="275"/>
            <ac:spMk id="8" creationId="{AD983A1D-6599-C219-3F40-14C9A38F87AD}"/>
          </ac:spMkLst>
        </pc:spChg>
      </pc:sldChg>
      <pc:sldChg chg="modSp mod">
        <pc:chgData name="Travascio, William (ELD)" userId="bd887fb0-5764-4916-99c1-fdfb95f8c83d" providerId="ADAL" clId="{E1191217-E6C3-4BBA-BB32-58DB029EE362}" dt="2026-05-29T15:02:41.463" v="637" actId="14100"/>
        <pc:sldMkLst>
          <pc:docMk/>
          <pc:sldMk cId="0" sldId="277"/>
        </pc:sldMkLst>
        <pc:spChg chg="mod">
          <ac:chgData name="Travascio, William (ELD)" userId="bd887fb0-5764-4916-99c1-fdfb95f8c83d" providerId="ADAL" clId="{E1191217-E6C3-4BBA-BB32-58DB029EE362}" dt="2026-05-27T19:25:15.959" v="131" actId="33553"/>
          <ac:spMkLst>
            <pc:docMk/>
            <pc:sldMk cId="0" sldId="277"/>
            <ac:spMk id="2" creationId="{00000000-0000-0000-0000-000000000000}"/>
          </ac:spMkLst>
        </pc:spChg>
        <pc:spChg chg="mod">
          <ac:chgData name="Travascio, William (ELD)" userId="bd887fb0-5764-4916-99c1-fdfb95f8c83d" providerId="ADAL" clId="{E1191217-E6C3-4BBA-BB32-58DB029EE362}" dt="2026-05-29T15:02:41.463" v="637" actId="14100"/>
          <ac:spMkLst>
            <pc:docMk/>
            <pc:sldMk cId="0" sldId="277"/>
            <ac:spMk id="4" creationId="{00000000-0000-0000-0000-000000000000}"/>
          </ac:spMkLst>
        </pc:spChg>
        <pc:spChg chg="ord">
          <ac:chgData name="Travascio, William (ELD)" userId="bd887fb0-5764-4916-99c1-fdfb95f8c83d" providerId="ADAL" clId="{E1191217-E6C3-4BBA-BB32-58DB029EE362}" dt="2026-05-27T19:46:16.149" v="203" actId="13244"/>
          <ac:spMkLst>
            <pc:docMk/>
            <pc:sldMk cId="0" sldId="277"/>
            <ac:spMk id="6" creationId="{00000000-0000-0000-0000-000000000000}"/>
          </ac:spMkLst>
        </pc:spChg>
        <pc:spChg chg="mod ord">
          <ac:chgData name="Travascio, William (ELD)" userId="bd887fb0-5764-4916-99c1-fdfb95f8c83d" providerId="ADAL" clId="{E1191217-E6C3-4BBA-BB32-58DB029EE362}" dt="2026-05-27T19:46:18.613" v="204" actId="13244"/>
          <ac:spMkLst>
            <pc:docMk/>
            <pc:sldMk cId="0" sldId="277"/>
            <ac:spMk id="7" creationId="{526A9F1C-FF5B-FFC9-6143-E45FFC19A8A3}"/>
          </ac:spMkLst>
        </pc:spChg>
      </pc:sldChg>
      <pc:sldChg chg="modSp mod">
        <pc:chgData name="Travascio, William (ELD)" userId="bd887fb0-5764-4916-99c1-fdfb95f8c83d" providerId="ADAL" clId="{E1191217-E6C3-4BBA-BB32-58DB029EE362}" dt="2026-05-29T15:02:52.473" v="640" actId="14100"/>
        <pc:sldMkLst>
          <pc:docMk/>
          <pc:sldMk cId="0" sldId="279"/>
        </pc:sldMkLst>
        <pc:spChg chg="mod">
          <ac:chgData name="Travascio, William (ELD)" userId="bd887fb0-5764-4916-99c1-fdfb95f8c83d" providerId="ADAL" clId="{E1191217-E6C3-4BBA-BB32-58DB029EE362}" dt="2026-05-27T19:25:18.390" v="132" actId="33553"/>
          <ac:spMkLst>
            <pc:docMk/>
            <pc:sldMk cId="0" sldId="279"/>
            <ac:spMk id="2" creationId="{00000000-0000-0000-0000-000000000000}"/>
          </ac:spMkLst>
        </pc:spChg>
        <pc:spChg chg="ord">
          <ac:chgData name="Travascio, William (ELD)" userId="bd887fb0-5764-4916-99c1-fdfb95f8c83d" providerId="ADAL" clId="{E1191217-E6C3-4BBA-BB32-58DB029EE362}" dt="2026-05-27T19:46:33.040" v="205" actId="13244"/>
          <ac:spMkLst>
            <pc:docMk/>
            <pc:sldMk cId="0" sldId="279"/>
            <ac:spMk id="5" creationId="{00000000-0000-0000-0000-000000000000}"/>
          </ac:spMkLst>
        </pc:spChg>
        <pc:spChg chg="mod">
          <ac:chgData name="Travascio, William (ELD)" userId="bd887fb0-5764-4916-99c1-fdfb95f8c83d" providerId="ADAL" clId="{E1191217-E6C3-4BBA-BB32-58DB029EE362}" dt="2026-05-29T15:02:52.473" v="640" actId="14100"/>
          <ac:spMkLst>
            <pc:docMk/>
            <pc:sldMk cId="0" sldId="279"/>
            <ac:spMk id="6" creationId="{00000000-0000-0000-0000-000000000000}"/>
          </ac:spMkLst>
        </pc:spChg>
        <pc:spChg chg="mod">
          <ac:chgData name="Travascio, William (ELD)" userId="bd887fb0-5764-4916-99c1-fdfb95f8c83d" providerId="ADAL" clId="{E1191217-E6C3-4BBA-BB32-58DB029EE362}" dt="2026-05-27T19:23:33.013" v="80" actId="962"/>
          <ac:spMkLst>
            <pc:docMk/>
            <pc:sldMk cId="0" sldId="279"/>
            <ac:spMk id="8" creationId="{00000000-0000-0000-0000-000000000000}"/>
          </ac:spMkLst>
        </pc:spChg>
        <pc:spChg chg="ord">
          <ac:chgData name="Travascio, William (ELD)" userId="bd887fb0-5764-4916-99c1-fdfb95f8c83d" providerId="ADAL" clId="{E1191217-E6C3-4BBA-BB32-58DB029EE362}" dt="2026-05-27T19:46:39.823" v="206" actId="13244"/>
          <ac:spMkLst>
            <pc:docMk/>
            <pc:sldMk cId="0" sldId="279"/>
            <ac:spMk id="9" creationId="{00000000-0000-0000-0000-000000000000}"/>
          </ac:spMkLst>
        </pc:spChg>
        <pc:spChg chg="mod ord">
          <ac:chgData name="Travascio, William (ELD)" userId="bd887fb0-5764-4916-99c1-fdfb95f8c83d" providerId="ADAL" clId="{E1191217-E6C3-4BBA-BB32-58DB029EE362}" dt="2026-05-27T19:46:42.478" v="207" actId="13244"/>
          <ac:spMkLst>
            <pc:docMk/>
            <pc:sldMk cId="0" sldId="279"/>
            <ac:spMk id="10" creationId="{7ADDEE6F-50C4-9918-9DA7-51FE0E94B8B2}"/>
          </ac:spMkLst>
        </pc:spChg>
      </pc:sldChg>
      <pc:sldChg chg="addSp delSp modSp mod">
        <pc:chgData name="Travascio, William (ELD)" userId="bd887fb0-5764-4916-99c1-fdfb95f8c83d" providerId="ADAL" clId="{E1191217-E6C3-4BBA-BB32-58DB029EE362}" dt="2026-05-29T15:01:18.518" v="625" actId="14100"/>
        <pc:sldMkLst>
          <pc:docMk/>
          <pc:sldMk cId="0" sldId="282"/>
        </pc:sldMkLst>
        <pc:spChg chg="mod">
          <ac:chgData name="Travascio, William (ELD)" userId="bd887fb0-5764-4916-99c1-fdfb95f8c83d" providerId="ADAL" clId="{E1191217-E6C3-4BBA-BB32-58DB029EE362}" dt="2026-05-27T19:25:21.143" v="133" actId="33553"/>
          <ac:spMkLst>
            <pc:docMk/>
            <pc:sldMk cId="0" sldId="282"/>
            <ac:spMk id="2" creationId="{00000000-0000-0000-0000-000000000000}"/>
          </ac:spMkLst>
        </pc:spChg>
        <pc:spChg chg="add mod">
          <ac:chgData name="Travascio, William (ELD)" userId="bd887fb0-5764-4916-99c1-fdfb95f8c83d" providerId="ADAL" clId="{E1191217-E6C3-4BBA-BB32-58DB029EE362}" dt="2026-05-29T15:01:18.518" v="625" actId="14100"/>
          <ac:spMkLst>
            <pc:docMk/>
            <pc:sldMk cId="0" sldId="282"/>
            <ac:spMk id="3" creationId="{047CCCD1-11FC-194A-B524-1C60ED68A156}"/>
          </ac:spMkLst>
        </pc:spChg>
        <pc:spChg chg="add mod">
          <ac:chgData name="Travascio, William (ELD)" userId="bd887fb0-5764-4916-99c1-fdfb95f8c83d" providerId="ADAL" clId="{E1191217-E6C3-4BBA-BB32-58DB029EE362}" dt="2026-05-29T15:01:07.931" v="622"/>
          <ac:spMkLst>
            <pc:docMk/>
            <pc:sldMk cId="0" sldId="282"/>
            <ac:spMk id="4" creationId="{8342D254-9736-8028-0BFA-0E9F241D9E85}"/>
          </ac:spMkLst>
        </pc:spChg>
        <pc:spChg chg="add del mod">
          <ac:chgData name="Travascio, William (ELD)" userId="bd887fb0-5764-4916-99c1-fdfb95f8c83d" providerId="ADAL" clId="{E1191217-E6C3-4BBA-BB32-58DB029EE362}" dt="2026-05-29T14:34:35.301" v="381" actId="478"/>
          <ac:spMkLst>
            <pc:docMk/>
            <pc:sldMk cId="0" sldId="282"/>
            <ac:spMk id="4" creationId="{982A99FF-BBFC-AFDA-13C5-5FA004855893}"/>
          </ac:spMkLst>
        </pc:spChg>
        <pc:spChg chg="ord">
          <ac:chgData name="Travascio, William (ELD)" userId="bd887fb0-5764-4916-99c1-fdfb95f8c83d" providerId="ADAL" clId="{E1191217-E6C3-4BBA-BB32-58DB029EE362}" dt="2026-05-27T19:46:57.635" v="208" actId="13244"/>
          <ac:spMkLst>
            <pc:docMk/>
            <pc:sldMk cId="0" sldId="282"/>
            <ac:spMk id="6" creationId="{00000000-0000-0000-0000-000000000000}"/>
          </ac:spMkLst>
        </pc:spChg>
        <pc:spChg chg="mod ord">
          <ac:chgData name="Travascio, William (ELD)" userId="bd887fb0-5764-4916-99c1-fdfb95f8c83d" providerId="ADAL" clId="{E1191217-E6C3-4BBA-BB32-58DB029EE362}" dt="2026-05-29T14:41:26.216" v="539" actId="14100"/>
          <ac:spMkLst>
            <pc:docMk/>
            <pc:sldMk cId="0" sldId="282"/>
            <ac:spMk id="7" creationId="{48EA3BC6-9DE0-471F-0C2A-852AEC7B5A51}"/>
          </ac:spMkLst>
        </pc:spChg>
        <pc:spChg chg="del mod ord">
          <ac:chgData name="Travascio, William (ELD)" userId="bd887fb0-5764-4916-99c1-fdfb95f8c83d" providerId="ADAL" clId="{E1191217-E6C3-4BBA-BB32-58DB029EE362}" dt="2026-05-29T14:40:49.596" v="537" actId="478"/>
          <ac:spMkLst>
            <pc:docMk/>
            <pc:sldMk cId="0" sldId="282"/>
            <ac:spMk id="8" creationId="{79A5C3C4-3695-B064-BFA2-3799121BE209}"/>
          </ac:spMkLst>
        </pc:spChg>
        <pc:spChg chg="del mod ord">
          <ac:chgData name="Travascio, William (ELD)" userId="bd887fb0-5764-4916-99c1-fdfb95f8c83d" providerId="ADAL" clId="{E1191217-E6C3-4BBA-BB32-58DB029EE362}" dt="2026-05-29T15:00:53.748" v="620" actId="478"/>
          <ac:spMkLst>
            <pc:docMk/>
            <pc:sldMk cId="0" sldId="282"/>
            <ac:spMk id="9" creationId="{D9216936-4514-9DB5-8C0D-B7361E585EC1}"/>
          </ac:spMkLst>
        </pc:spChg>
        <pc:spChg chg="add del mod">
          <ac:chgData name="Travascio, William (ELD)" userId="bd887fb0-5764-4916-99c1-fdfb95f8c83d" providerId="ADAL" clId="{E1191217-E6C3-4BBA-BB32-58DB029EE362}" dt="2026-05-29T14:35:32.781" v="470" actId="478"/>
          <ac:spMkLst>
            <pc:docMk/>
            <pc:sldMk cId="0" sldId="282"/>
            <ac:spMk id="10" creationId="{4F974144-855E-3052-0B40-CC82B9EE0E75}"/>
          </ac:spMkLst>
        </pc:spChg>
        <pc:spChg chg="add mod">
          <ac:chgData name="Travascio, William (ELD)" userId="bd887fb0-5764-4916-99c1-fdfb95f8c83d" providerId="ADAL" clId="{E1191217-E6C3-4BBA-BB32-58DB029EE362}" dt="2026-05-29T14:37:04.023" v="522" actId="1076"/>
          <ac:spMkLst>
            <pc:docMk/>
            <pc:sldMk cId="0" sldId="282"/>
            <ac:spMk id="11" creationId="{23F0C45D-B45E-4FA2-3C33-7651C2AFA127}"/>
          </ac:spMkLst>
        </pc:spChg>
        <pc:spChg chg="add mod">
          <ac:chgData name="Travascio, William (ELD)" userId="bd887fb0-5764-4916-99c1-fdfb95f8c83d" providerId="ADAL" clId="{E1191217-E6C3-4BBA-BB32-58DB029EE362}" dt="2026-05-29T14:37:17.840" v="524" actId="1076"/>
          <ac:spMkLst>
            <pc:docMk/>
            <pc:sldMk cId="0" sldId="282"/>
            <ac:spMk id="12" creationId="{BA760C94-CE5A-10EA-88E3-592966F56C1E}"/>
          </ac:spMkLst>
        </pc:spChg>
        <pc:spChg chg="add mod">
          <ac:chgData name="Travascio, William (ELD)" userId="bd887fb0-5764-4916-99c1-fdfb95f8c83d" providerId="ADAL" clId="{E1191217-E6C3-4BBA-BB32-58DB029EE362}" dt="2026-05-29T14:37:13.151" v="523" actId="1076"/>
          <ac:spMkLst>
            <pc:docMk/>
            <pc:sldMk cId="0" sldId="282"/>
            <ac:spMk id="13" creationId="{6AFA700C-07C7-FDBA-E9E0-B129CCC82245}"/>
          </ac:spMkLst>
        </pc:spChg>
        <pc:graphicFrameChg chg="del mod ord">
          <ac:chgData name="Travascio, William (ELD)" userId="bd887fb0-5764-4916-99c1-fdfb95f8c83d" providerId="ADAL" clId="{E1191217-E6C3-4BBA-BB32-58DB029EE362}" dt="2026-05-29T14:38:13.309" v="525" actId="478"/>
          <ac:graphicFrameMkLst>
            <pc:docMk/>
            <pc:sldMk cId="0" sldId="282"/>
            <ac:graphicFrameMk id="3" creationId="{5E44A340-3A38-B4DD-D7C2-F706CEF37552}"/>
          </ac:graphicFrameMkLst>
        </pc:graphicFrameChg>
      </pc:sldChg>
      <pc:sldChg chg="modSp mod">
        <pc:chgData name="Travascio, William (ELD)" userId="bd887fb0-5764-4916-99c1-fdfb95f8c83d" providerId="ADAL" clId="{E1191217-E6C3-4BBA-BB32-58DB029EE362}" dt="2026-05-29T15:03:32.166" v="652" actId="14100"/>
        <pc:sldMkLst>
          <pc:docMk/>
          <pc:sldMk cId="0" sldId="283"/>
        </pc:sldMkLst>
        <pc:spChg chg="mod">
          <ac:chgData name="Travascio, William (ELD)" userId="bd887fb0-5764-4916-99c1-fdfb95f8c83d" providerId="ADAL" clId="{E1191217-E6C3-4BBA-BB32-58DB029EE362}" dt="2026-05-27T19:25:36.721" v="137" actId="33553"/>
          <ac:spMkLst>
            <pc:docMk/>
            <pc:sldMk cId="0" sldId="283"/>
            <ac:spMk id="2" creationId="{00000000-0000-0000-0000-000000000000}"/>
          </ac:spMkLst>
        </pc:spChg>
        <pc:spChg chg="ord">
          <ac:chgData name="Travascio, William (ELD)" userId="bd887fb0-5764-4916-99c1-fdfb95f8c83d" providerId="ADAL" clId="{E1191217-E6C3-4BBA-BB32-58DB029EE362}" dt="2026-05-27T19:44:08.632" v="193" actId="13244"/>
          <ac:spMkLst>
            <pc:docMk/>
            <pc:sldMk cId="0" sldId="283"/>
            <ac:spMk id="4" creationId="{00000000-0000-0000-0000-000000000000}"/>
          </ac:spMkLst>
        </pc:spChg>
        <pc:spChg chg="mod">
          <ac:chgData name="Travascio, William (ELD)" userId="bd887fb0-5764-4916-99c1-fdfb95f8c83d" providerId="ADAL" clId="{E1191217-E6C3-4BBA-BB32-58DB029EE362}" dt="2026-05-29T15:03:32.166" v="652" actId="14100"/>
          <ac:spMkLst>
            <pc:docMk/>
            <pc:sldMk cId="0" sldId="283"/>
            <ac:spMk id="5" creationId="{00000000-0000-0000-0000-000000000000}"/>
          </ac:spMkLst>
        </pc:spChg>
        <pc:spChg chg="ord">
          <ac:chgData name="Travascio, William (ELD)" userId="bd887fb0-5764-4916-99c1-fdfb95f8c83d" providerId="ADAL" clId="{E1191217-E6C3-4BBA-BB32-58DB029EE362}" dt="2026-05-27T19:44:00.128" v="192" actId="13244"/>
          <ac:spMkLst>
            <pc:docMk/>
            <pc:sldMk cId="0" sldId="283"/>
            <ac:spMk id="7" creationId="{00000000-0000-0000-0000-000000000000}"/>
          </ac:spMkLst>
        </pc:spChg>
        <pc:spChg chg="ord">
          <ac:chgData name="Travascio, William (ELD)" userId="bd887fb0-5764-4916-99c1-fdfb95f8c83d" providerId="ADAL" clId="{E1191217-E6C3-4BBA-BB32-58DB029EE362}" dt="2026-05-27T19:43:51.214" v="191" actId="13244"/>
          <ac:spMkLst>
            <pc:docMk/>
            <pc:sldMk cId="0" sldId="283"/>
            <ac:spMk id="8" creationId="{00000000-0000-0000-0000-000000000000}"/>
          </ac:spMkLst>
        </pc:spChg>
        <pc:spChg chg="ord">
          <ac:chgData name="Travascio, William (ELD)" userId="bd887fb0-5764-4916-99c1-fdfb95f8c83d" providerId="ADAL" clId="{E1191217-E6C3-4BBA-BB32-58DB029EE362}" dt="2026-05-27T19:44:22.314" v="195" actId="13244"/>
          <ac:spMkLst>
            <pc:docMk/>
            <pc:sldMk cId="0" sldId="283"/>
            <ac:spMk id="11" creationId="{C913F789-576B-9302-CD50-6E9590E11831}"/>
          </ac:spMkLst>
        </pc:spChg>
        <pc:spChg chg="ord">
          <ac:chgData name="Travascio, William (ELD)" userId="bd887fb0-5764-4916-99c1-fdfb95f8c83d" providerId="ADAL" clId="{E1191217-E6C3-4BBA-BB32-58DB029EE362}" dt="2026-05-27T19:44:18.091" v="194" actId="13244"/>
          <ac:spMkLst>
            <pc:docMk/>
            <pc:sldMk cId="0" sldId="283"/>
            <ac:spMk id="12" creationId="{2C4FE8C0-57DA-054C-991D-23A5B1500305}"/>
          </ac:spMkLst>
        </pc:spChg>
      </pc:sldChg>
      <pc:sldChg chg="modSp mod">
        <pc:chgData name="Travascio, William (ELD)" userId="bd887fb0-5764-4916-99c1-fdfb95f8c83d" providerId="ADAL" clId="{E1191217-E6C3-4BBA-BB32-58DB029EE362}" dt="2026-05-27T19:49:03.809" v="217" actId="13244"/>
        <pc:sldMkLst>
          <pc:docMk/>
          <pc:sldMk cId="0" sldId="286"/>
        </pc:sldMkLst>
        <pc:spChg chg="mod">
          <ac:chgData name="Travascio, William (ELD)" userId="bd887fb0-5764-4916-99c1-fdfb95f8c83d" providerId="ADAL" clId="{E1191217-E6C3-4BBA-BB32-58DB029EE362}" dt="2026-05-27T19:25:39.506" v="138" actId="33553"/>
          <ac:spMkLst>
            <pc:docMk/>
            <pc:sldMk cId="0" sldId="286"/>
            <ac:spMk id="2" creationId="{00000000-0000-0000-0000-000000000000}"/>
          </ac:spMkLst>
        </pc:spChg>
        <pc:spChg chg="mod">
          <ac:chgData name="Travascio, William (ELD)" userId="bd887fb0-5764-4916-99c1-fdfb95f8c83d" providerId="ADAL" clId="{E1191217-E6C3-4BBA-BB32-58DB029EE362}" dt="2026-05-27T19:23:38.400" v="87" actId="962"/>
          <ac:spMkLst>
            <pc:docMk/>
            <pc:sldMk cId="0" sldId="286"/>
            <ac:spMk id="4" creationId="{00000000-0000-0000-0000-000000000000}"/>
          </ac:spMkLst>
        </pc:spChg>
        <pc:spChg chg="mod">
          <ac:chgData name="Travascio, William (ELD)" userId="bd887fb0-5764-4916-99c1-fdfb95f8c83d" providerId="ADAL" clId="{E1191217-E6C3-4BBA-BB32-58DB029EE362}" dt="2026-05-27T19:23:39.763" v="89" actId="962"/>
          <ac:spMkLst>
            <pc:docMk/>
            <pc:sldMk cId="0" sldId="286"/>
            <ac:spMk id="7" creationId="{00000000-0000-0000-0000-000000000000}"/>
          </ac:spMkLst>
        </pc:spChg>
        <pc:spChg chg="ord">
          <ac:chgData name="Travascio, William (ELD)" userId="bd887fb0-5764-4916-99c1-fdfb95f8c83d" providerId="ADAL" clId="{E1191217-E6C3-4BBA-BB32-58DB029EE362}" dt="2026-05-27T19:49:03.809" v="217" actId="13244"/>
          <ac:spMkLst>
            <pc:docMk/>
            <pc:sldMk cId="0" sldId="286"/>
            <ac:spMk id="9" creationId="{00000000-0000-0000-0000-000000000000}"/>
          </ac:spMkLst>
        </pc:spChg>
        <pc:spChg chg="mod">
          <ac:chgData name="Travascio, William (ELD)" userId="bd887fb0-5764-4916-99c1-fdfb95f8c83d" providerId="ADAL" clId="{E1191217-E6C3-4BBA-BB32-58DB029EE362}" dt="2026-05-27T19:23:41.040" v="91" actId="962"/>
          <ac:spMkLst>
            <pc:docMk/>
            <pc:sldMk cId="0" sldId="286"/>
            <ac:spMk id="10" creationId="{00000000-0000-0000-0000-000000000000}"/>
          </ac:spMkLst>
        </pc:spChg>
        <pc:spChg chg="ord">
          <ac:chgData name="Travascio, William (ELD)" userId="bd887fb0-5764-4916-99c1-fdfb95f8c83d" providerId="ADAL" clId="{E1191217-E6C3-4BBA-BB32-58DB029EE362}" dt="2026-05-27T19:42:49.387" v="189" actId="13244"/>
          <ac:spMkLst>
            <pc:docMk/>
            <pc:sldMk cId="0" sldId="286"/>
            <ac:spMk id="13" creationId="{D29B5C40-3111-6F19-B1A2-E9B06CC54FE2}"/>
          </ac:spMkLst>
        </pc:spChg>
        <pc:spChg chg="ord">
          <ac:chgData name="Travascio, William (ELD)" userId="bd887fb0-5764-4916-99c1-fdfb95f8c83d" providerId="ADAL" clId="{E1191217-E6C3-4BBA-BB32-58DB029EE362}" dt="2026-05-27T19:42:51.907" v="190" actId="13244"/>
          <ac:spMkLst>
            <pc:docMk/>
            <pc:sldMk cId="0" sldId="286"/>
            <ac:spMk id="14" creationId="{AD9BA05E-85E2-3631-9D4C-18DF11CADAA8}"/>
          </ac:spMkLst>
        </pc:spChg>
        <pc:picChg chg="mod">
          <ac:chgData name="Travascio, William (ELD)" userId="bd887fb0-5764-4916-99c1-fdfb95f8c83d" providerId="ADAL" clId="{E1191217-E6C3-4BBA-BB32-58DB029EE362}" dt="2026-05-27T19:23:39.053" v="88" actId="962"/>
          <ac:picMkLst>
            <pc:docMk/>
            <pc:sldMk cId="0" sldId="286"/>
            <ac:picMk id="5" creationId="{00000000-0000-0000-0000-000000000000}"/>
          </ac:picMkLst>
        </pc:picChg>
        <pc:picChg chg="mod">
          <ac:chgData name="Travascio, William (ELD)" userId="bd887fb0-5764-4916-99c1-fdfb95f8c83d" providerId="ADAL" clId="{E1191217-E6C3-4BBA-BB32-58DB029EE362}" dt="2026-05-27T19:23:40.447" v="90" actId="962"/>
          <ac:picMkLst>
            <pc:docMk/>
            <pc:sldMk cId="0" sldId="286"/>
            <ac:picMk id="8" creationId="{00000000-0000-0000-0000-000000000000}"/>
          </ac:picMkLst>
        </pc:picChg>
      </pc:sldChg>
      <pc:sldChg chg="modSp mod">
        <pc:chgData name="Travascio, William (ELD)" userId="bd887fb0-5764-4916-99c1-fdfb95f8c83d" providerId="ADAL" clId="{E1191217-E6C3-4BBA-BB32-58DB029EE362}" dt="2026-05-27T19:25:44.694" v="141" actId="33553"/>
        <pc:sldMkLst>
          <pc:docMk/>
          <pc:sldMk cId="0" sldId="295"/>
        </pc:sldMkLst>
        <pc:spChg chg="mod">
          <ac:chgData name="Travascio, William (ELD)" userId="bd887fb0-5764-4916-99c1-fdfb95f8c83d" providerId="ADAL" clId="{E1191217-E6C3-4BBA-BB32-58DB029EE362}" dt="2026-05-27T19:25:44.694" v="141" actId="33553"/>
          <ac:spMkLst>
            <pc:docMk/>
            <pc:sldMk cId="0" sldId="295"/>
            <ac:spMk id="6" creationId="{00000000-0000-0000-0000-000000000000}"/>
          </ac:spMkLst>
        </pc:spChg>
        <pc:spChg chg="mod">
          <ac:chgData name="Travascio, William (ELD)" userId="bd887fb0-5764-4916-99c1-fdfb95f8c83d" providerId="ADAL" clId="{E1191217-E6C3-4BBA-BB32-58DB029EE362}" dt="2026-05-27T19:23:49.956" v="102" actId="962"/>
          <ac:spMkLst>
            <pc:docMk/>
            <pc:sldMk cId="0" sldId="295"/>
            <ac:spMk id="9" creationId="{00000000-0000-0000-0000-000000000000}"/>
          </ac:spMkLst>
        </pc:spChg>
        <pc:spChg chg="mod">
          <ac:chgData name="Travascio, William (ELD)" userId="bd887fb0-5764-4916-99c1-fdfb95f8c83d" providerId="ADAL" clId="{E1191217-E6C3-4BBA-BB32-58DB029EE362}" dt="2026-05-27T19:23:50.540" v="103" actId="962"/>
          <ac:spMkLst>
            <pc:docMk/>
            <pc:sldMk cId="0" sldId="295"/>
            <ac:spMk id="13" creationId="{00000000-0000-0000-0000-000000000000}"/>
          </ac:spMkLst>
        </pc:spChg>
        <pc:picChg chg="mod">
          <ac:chgData name="Travascio, William (ELD)" userId="bd887fb0-5764-4916-99c1-fdfb95f8c83d" providerId="ADAL" clId="{E1191217-E6C3-4BBA-BB32-58DB029EE362}" dt="2026-05-27T19:23:46.825" v="98" actId="962"/>
          <ac:picMkLst>
            <pc:docMk/>
            <pc:sldMk cId="0" sldId="295"/>
            <ac:picMk id="2" creationId="{00000000-0000-0000-0000-000000000000}"/>
          </ac:picMkLst>
        </pc:picChg>
        <pc:picChg chg="mod">
          <ac:chgData name="Travascio, William (ELD)" userId="bd887fb0-5764-4916-99c1-fdfb95f8c83d" providerId="ADAL" clId="{E1191217-E6C3-4BBA-BB32-58DB029EE362}" dt="2026-05-27T19:23:47.693" v="99" actId="962"/>
          <ac:picMkLst>
            <pc:docMk/>
            <pc:sldMk cId="0" sldId="295"/>
            <ac:picMk id="3" creationId="{00000000-0000-0000-0000-000000000000}"/>
          </ac:picMkLst>
        </pc:picChg>
        <pc:picChg chg="mod">
          <ac:chgData name="Travascio, William (ELD)" userId="bd887fb0-5764-4916-99c1-fdfb95f8c83d" providerId="ADAL" clId="{E1191217-E6C3-4BBA-BB32-58DB029EE362}" dt="2026-05-27T19:23:48.555" v="100" actId="962"/>
          <ac:picMkLst>
            <pc:docMk/>
            <pc:sldMk cId="0" sldId="295"/>
            <ac:picMk id="4" creationId="{00000000-0000-0000-0000-000000000000}"/>
          </ac:picMkLst>
        </pc:picChg>
        <pc:picChg chg="mod">
          <ac:chgData name="Travascio, William (ELD)" userId="bd887fb0-5764-4916-99c1-fdfb95f8c83d" providerId="ADAL" clId="{E1191217-E6C3-4BBA-BB32-58DB029EE362}" dt="2026-05-27T19:23:49.352" v="101" actId="962"/>
          <ac:picMkLst>
            <pc:docMk/>
            <pc:sldMk cId="0" sldId="295"/>
            <ac:picMk id="5" creationId="{00000000-0000-0000-0000-000000000000}"/>
          </ac:picMkLst>
        </pc:picChg>
        <pc:picChg chg="mod">
          <ac:chgData name="Travascio, William (ELD)" userId="bd887fb0-5764-4916-99c1-fdfb95f8c83d" providerId="ADAL" clId="{E1191217-E6C3-4BBA-BB32-58DB029EE362}" dt="2026-05-27T19:24:12.819" v="105" actId="962"/>
          <ac:picMkLst>
            <pc:docMk/>
            <pc:sldMk cId="0" sldId="295"/>
            <ac:picMk id="14" creationId="{61C0EF58-1526-8C5D-ED6C-5AD11401E2D4}"/>
          </ac:picMkLst>
        </pc:picChg>
        <pc:picChg chg="mod">
          <ac:chgData name="Travascio, William (ELD)" userId="bd887fb0-5764-4916-99c1-fdfb95f8c83d" providerId="ADAL" clId="{E1191217-E6C3-4BBA-BB32-58DB029EE362}" dt="2026-05-27T19:24:17.057" v="106" actId="962"/>
          <ac:picMkLst>
            <pc:docMk/>
            <pc:sldMk cId="0" sldId="295"/>
            <ac:picMk id="17" creationId="{CD142403-7EFE-7359-B0E5-CB469C05E61A}"/>
          </ac:picMkLst>
        </pc:picChg>
      </pc:sldChg>
      <pc:sldChg chg="modSp mod">
        <pc:chgData name="Travascio, William (ELD)" userId="bd887fb0-5764-4916-99c1-fdfb95f8c83d" providerId="ADAL" clId="{E1191217-E6C3-4BBA-BB32-58DB029EE362}" dt="2026-05-29T15:03:04.077" v="643" actId="14100"/>
        <pc:sldMkLst>
          <pc:docMk/>
          <pc:sldMk cId="3350316156" sldId="298"/>
        </pc:sldMkLst>
        <pc:spChg chg="mod">
          <ac:chgData name="Travascio, William (ELD)" userId="bd887fb0-5764-4916-99c1-fdfb95f8c83d" providerId="ADAL" clId="{E1191217-E6C3-4BBA-BB32-58DB029EE362}" dt="2026-05-27T19:25:23.582" v="134" actId="33553"/>
          <ac:spMkLst>
            <pc:docMk/>
            <pc:sldMk cId="3350316156" sldId="298"/>
            <ac:spMk id="2" creationId="{1D8FF154-C2B7-E789-9320-76813195C672}"/>
          </ac:spMkLst>
        </pc:spChg>
        <pc:spChg chg="mod">
          <ac:chgData name="Travascio, William (ELD)" userId="bd887fb0-5764-4916-99c1-fdfb95f8c83d" providerId="ADAL" clId="{E1191217-E6C3-4BBA-BB32-58DB029EE362}" dt="2026-05-29T15:03:04.077" v="643" actId="14100"/>
          <ac:spMkLst>
            <pc:docMk/>
            <pc:sldMk cId="3350316156" sldId="298"/>
            <ac:spMk id="3" creationId="{08F83EA3-CE72-76FE-44B0-61E9D15CE5B6}"/>
          </ac:spMkLst>
        </pc:spChg>
        <pc:spChg chg="ord">
          <ac:chgData name="Travascio, William (ELD)" userId="bd887fb0-5764-4916-99c1-fdfb95f8c83d" providerId="ADAL" clId="{E1191217-E6C3-4BBA-BB32-58DB029EE362}" dt="2026-05-27T19:48:31.071" v="216" actId="13244"/>
          <ac:spMkLst>
            <pc:docMk/>
            <pc:sldMk cId="3350316156" sldId="298"/>
            <ac:spMk id="4" creationId="{0551AE51-0BA1-D8DE-D066-0DE4A1D00DF0}"/>
          </ac:spMkLst>
        </pc:spChg>
        <pc:spChg chg="ord">
          <ac:chgData name="Travascio, William (ELD)" userId="bd887fb0-5764-4916-99c1-fdfb95f8c83d" providerId="ADAL" clId="{E1191217-E6C3-4BBA-BB32-58DB029EE362}" dt="2026-05-27T19:48:22.665" v="215" actId="13244"/>
          <ac:spMkLst>
            <pc:docMk/>
            <pc:sldMk cId="3350316156" sldId="298"/>
            <ac:spMk id="5" creationId="{2169324A-63FF-6CCB-2F01-6B515BBB9A24}"/>
          </ac:spMkLst>
        </pc:spChg>
        <pc:spChg chg="ord">
          <ac:chgData name="Travascio, William (ELD)" userId="bd887fb0-5764-4916-99c1-fdfb95f8c83d" providerId="ADAL" clId="{E1191217-E6C3-4BBA-BB32-58DB029EE362}" dt="2026-05-27T19:48:06.241" v="213" actId="13244"/>
          <ac:spMkLst>
            <pc:docMk/>
            <pc:sldMk cId="3350316156" sldId="298"/>
            <ac:spMk id="6" creationId="{25B9493D-5103-E16D-365C-C3D5400D8A33}"/>
          </ac:spMkLst>
        </pc:spChg>
        <pc:spChg chg="ord">
          <ac:chgData name="Travascio, William (ELD)" userId="bd887fb0-5764-4916-99c1-fdfb95f8c83d" providerId="ADAL" clId="{E1191217-E6C3-4BBA-BB32-58DB029EE362}" dt="2026-05-27T19:48:11.341" v="214" actId="13244"/>
          <ac:spMkLst>
            <pc:docMk/>
            <pc:sldMk cId="3350316156" sldId="298"/>
            <ac:spMk id="11" creationId="{3DFF98FB-EBCB-6A54-8DA8-0348D6A844A7}"/>
          </ac:spMkLst>
        </pc:spChg>
      </pc:sldChg>
      <pc:sldChg chg="modSp mod">
        <pc:chgData name="Travascio, William (ELD)" userId="bd887fb0-5764-4916-99c1-fdfb95f8c83d" providerId="ADAL" clId="{E1191217-E6C3-4BBA-BB32-58DB029EE362}" dt="2026-05-29T15:03:13.846" v="646" actId="14100"/>
        <pc:sldMkLst>
          <pc:docMk/>
          <pc:sldMk cId="4279420567" sldId="299"/>
        </pc:sldMkLst>
        <pc:spChg chg="mod">
          <ac:chgData name="Travascio, William (ELD)" userId="bd887fb0-5764-4916-99c1-fdfb95f8c83d" providerId="ADAL" clId="{E1191217-E6C3-4BBA-BB32-58DB029EE362}" dt="2026-05-27T19:25:26.981" v="135" actId="33553"/>
          <ac:spMkLst>
            <pc:docMk/>
            <pc:sldMk cId="4279420567" sldId="299"/>
            <ac:spMk id="2" creationId="{72F6ED72-78DA-8838-3B0A-B2D098B66766}"/>
          </ac:spMkLst>
        </pc:spChg>
        <pc:spChg chg="mod">
          <ac:chgData name="Travascio, William (ELD)" userId="bd887fb0-5764-4916-99c1-fdfb95f8c83d" providerId="ADAL" clId="{E1191217-E6C3-4BBA-BB32-58DB029EE362}" dt="2026-05-29T15:03:13.846" v="646" actId="14100"/>
          <ac:spMkLst>
            <pc:docMk/>
            <pc:sldMk cId="4279420567" sldId="299"/>
            <ac:spMk id="3" creationId="{4435D9A8-5BD5-A831-92BD-B94207985E1A}"/>
          </ac:spMkLst>
        </pc:spChg>
        <pc:spChg chg="mod">
          <ac:chgData name="Travascio, William (ELD)" userId="bd887fb0-5764-4916-99c1-fdfb95f8c83d" providerId="ADAL" clId="{E1191217-E6C3-4BBA-BB32-58DB029EE362}" dt="2026-05-27T19:23:36.064" v="84" actId="962"/>
          <ac:spMkLst>
            <pc:docMk/>
            <pc:sldMk cId="4279420567" sldId="299"/>
            <ac:spMk id="6" creationId="{96D48D61-22CE-5707-58D5-4C52EB3D61C8}"/>
          </ac:spMkLst>
        </pc:spChg>
      </pc:sldChg>
      <pc:sldChg chg="modSp mod">
        <pc:chgData name="Travascio, William (ELD)" userId="bd887fb0-5764-4916-99c1-fdfb95f8c83d" providerId="ADAL" clId="{E1191217-E6C3-4BBA-BB32-58DB029EE362}" dt="2026-05-29T15:02:28.279" v="635" actId="14100"/>
        <pc:sldMkLst>
          <pc:docMk/>
          <pc:sldMk cId="4154147396" sldId="310"/>
        </pc:sldMkLst>
        <pc:spChg chg="mod">
          <ac:chgData name="Travascio, William (ELD)" userId="bd887fb0-5764-4916-99c1-fdfb95f8c83d" providerId="ADAL" clId="{E1191217-E6C3-4BBA-BB32-58DB029EE362}" dt="2026-05-27T19:25:00.880" v="128" actId="33553"/>
          <ac:spMkLst>
            <pc:docMk/>
            <pc:sldMk cId="4154147396" sldId="310"/>
            <ac:spMk id="2" creationId="{711E40E6-D122-6B00-7FE2-7307401F9082}"/>
          </ac:spMkLst>
        </pc:spChg>
        <pc:spChg chg="mod">
          <ac:chgData name="Travascio, William (ELD)" userId="bd887fb0-5764-4916-99c1-fdfb95f8c83d" providerId="ADAL" clId="{E1191217-E6C3-4BBA-BB32-58DB029EE362}" dt="2026-05-27T19:23:05.553" v="42" actId="962"/>
          <ac:spMkLst>
            <pc:docMk/>
            <pc:sldMk cId="4154147396" sldId="310"/>
            <ac:spMk id="3" creationId="{137DC63A-3B6A-8332-7FD6-42BB44C3E2D4}"/>
          </ac:spMkLst>
        </pc:spChg>
        <pc:spChg chg="mod">
          <ac:chgData name="Travascio, William (ELD)" userId="bd887fb0-5764-4916-99c1-fdfb95f8c83d" providerId="ADAL" clId="{E1191217-E6C3-4BBA-BB32-58DB029EE362}" dt="2026-05-29T15:02:28.279" v="635" actId="14100"/>
          <ac:spMkLst>
            <pc:docMk/>
            <pc:sldMk cId="4154147396" sldId="310"/>
            <ac:spMk id="4" creationId="{CF7997B4-74E8-069E-2EE9-7F4A10E9FEEB}"/>
          </ac:spMkLst>
        </pc:spChg>
        <pc:spChg chg="ord">
          <ac:chgData name="Travascio, William (ELD)" userId="bd887fb0-5764-4916-99c1-fdfb95f8c83d" providerId="ADAL" clId="{E1191217-E6C3-4BBA-BB32-58DB029EE362}" dt="2026-05-27T19:45:32.975" v="199" actId="13244"/>
          <ac:spMkLst>
            <pc:docMk/>
            <pc:sldMk cId="4154147396" sldId="310"/>
            <ac:spMk id="6" creationId="{89372B78-7F36-DEC3-E75D-49086E6A49C7}"/>
          </ac:spMkLst>
        </pc:spChg>
        <pc:spChg chg="ord">
          <ac:chgData name="Travascio, William (ELD)" userId="bd887fb0-5764-4916-99c1-fdfb95f8c83d" providerId="ADAL" clId="{E1191217-E6C3-4BBA-BB32-58DB029EE362}" dt="2026-05-27T19:45:34.712" v="200" actId="13244"/>
          <ac:spMkLst>
            <pc:docMk/>
            <pc:sldMk cId="4154147396" sldId="310"/>
            <ac:spMk id="8" creationId="{98FA84D7-82DB-9A94-A2AF-C13FDD03CC2C}"/>
          </ac:spMkLst>
        </pc:spChg>
      </pc:sldChg>
      <pc:sldChg chg="modSp mod">
        <pc:chgData name="Travascio, William (ELD)" userId="bd887fb0-5764-4916-99c1-fdfb95f8c83d" providerId="ADAL" clId="{E1191217-E6C3-4BBA-BB32-58DB029EE362}" dt="2026-05-29T15:03:22.387" v="649" actId="14100"/>
        <pc:sldMkLst>
          <pc:docMk/>
          <pc:sldMk cId="3184811801" sldId="311"/>
        </pc:sldMkLst>
        <pc:spChg chg="mod">
          <ac:chgData name="Travascio, William (ELD)" userId="bd887fb0-5764-4916-99c1-fdfb95f8c83d" providerId="ADAL" clId="{E1191217-E6C3-4BBA-BB32-58DB029EE362}" dt="2026-05-27T19:25:30.080" v="136" actId="33553"/>
          <ac:spMkLst>
            <pc:docMk/>
            <pc:sldMk cId="3184811801" sldId="311"/>
            <ac:spMk id="2" creationId="{192BD8EB-DB00-148A-F947-2A1127A2B697}"/>
          </ac:spMkLst>
        </pc:spChg>
        <pc:spChg chg="mod">
          <ac:chgData name="Travascio, William (ELD)" userId="bd887fb0-5764-4916-99c1-fdfb95f8c83d" providerId="ADAL" clId="{E1191217-E6C3-4BBA-BB32-58DB029EE362}" dt="2026-05-29T15:03:22.387" v="649" actId="14100"/>
          <ac:spMkLst>
            <pc:docMk/>
            <pc:sldMk cId="3184811801" sldId="311"/>
            <ac:spMk id="7" creationId="{C748417C-6C7B-1BE1-1658-6E53B772F981}"/>
          </ac:spMkLst>
        </pc:spChg>
      </pc:sldChg>
      <pc:sldChg chg="delSp modSp mod">
        <pc:chgData name="Travascio, William (ELD)" userId="bd887fb0-5764-4916-99c1-fdfb95f8c83d" providerId="ADAL" clId="{E1191217-E6C3-4BBA-BB32-58DB029EE362}" dt="2026-05-29T14:59:20.715" v="615" actId="207"/>
        <pc:sldMkLst>
          <pc:docMk/>
          <pc:sldMk cId="0" sldId="321"/>
        </pc:sldMkLst>
        <pc:spChg chg="del mod">
          <ac:chgData name="Travascio, William (ELD)" userId="bd887fb0-5764-4916-99c1-fdfb95f8c83d" providerId="ADAL" clId="{E1191217-E6C3-4BBA-BB32-58DB029EE362}" dt="2026-05-29T14:45:11.345" v="570" actId="478"/>
          <ac:spMkLst>
            <pc:docMk/>
            <pc:sldMk cId="0" sldId="321"/>
            <ac:spMk id="2" creationId="{00000000-0000-0000-0000-000000000000}"/>
          </ac:spMkLst>
        </pc:spChg>
        <pc:spChg chg="mod">
          <ac:chgData name="Travascio, William (ELD)" userId="bd887fb0-5764-4916-99c1-fdfb95f8c83d" providerId="ADAL" clId="{E1191217-E6C3-4BBA-BB32-58DB029EE362}" dt="2026-05-27T19:23:08.624" v="45" actId="962"/>
          <ac:spMkLst>
            <pc:docMk/>
            <pc:sldMk cId="0" sldId="321"/>
            <ac:spMk id="3" creationId="{00000000-0000-0000-0000-000000000000}"/>
          </ac:spMkLst>
        </pc:spChg>
        <pc:spChg chg="mod">
          <ac:chgData name="Travascio, William (ELD)" userId="bd887fb0-5764-4916-99c1-fdfb95f8c83d" providerId="ADAL" clId="{E1191217-E6C3-4BBA-BB32-58DB029EE362}" dt="2026-05-27T19:23:09.115" v="46" actId="962"/>
          <ac:spMkLst>
            <pc:docMk/>
            <pc:sldMk cId="0" sldId="321"/>
            <ac:spMk id="4" creationId="{00000000-0000-0000-0000-000000000000}"/>
          </ac:spMkLst>
        </pc:spChg>
        <pc:spChg chg="mod">
          <ac:chgData name="Travascio, William (ELD)" userId="bd887fb0-5764-4916-99c1-fdfb95f8c83d" providerId="ADAL" clId="{E1191217-E6C3-4BBA-BB32-58DB029EE362}" dt="2026-05-27T19:23:09.920" v="47" actId="962"/>
          <ac:spMkLst>
            <pc:docMk/>
            <pc:sldMk cId="0" sldId="321"/>
            <ac:spMk id="5" creationId="{00000000-0000-0000-0000-000000000000}"/>
          </ac:spMkLst>
        </pc:spChg>
        <pc:spChg chg="mod ord">
          <ac:chgData name="Travascio, William (ELD)" userId="bd887fb0-5764-4916-99c1-fdfb95f8c83d" providerId="ADAL" clId="{E1191217-E6C3-4BBA-BB32-58DB029EE362}" dt="2026-05-29T14:44:58.001" v="569"/>
          <ac:spMkLst>
            <pc:docMk/>
            <pc:sldMk cId="0" sldId="321"/>
            <ac:spMk id="6" creationId="{00000000-0000-0000-0000-000000000000}"/>
          </ac:spMkLst>
        </pc:spChg>
        <pc:spChg chg="mod">
          <ac:chgData name="Travascio, William (ELD)" userId="bd887fb0-5764-4916-99c1-fdfb95f8c83d" providerId="ADAL" clId="{E1191217-E6C3-4BBA-BB32-58DB029EE362}" dt="2026-05-27T19:23:11.009" v="49" actId="962"/>
          <ac:spMkLst>
            <pc:docMk/>
            <pc:sldMk cId="0" sldId="321"/>
            <ac:spMk id="7" creationId="{00000000-0000-0000-0000-000000000000}"/>
          </ac:spMkLst>
        </pc:spChg>
        <pc:spChg chg="mod ord">
          <ac:chgData name="Travascio, William (ELD)" userId="bd887fb0-5764-4916-99c1-fdfb95f8c83d" providerId="ADAL" clId="{E1191217-E6C3-4BBA-BB32-58DB029EE362}" dt="2026-05-29T14:44:58.001" v="569"/>
          <ac:spMkLst>
            <pc:docMk/>
            <pc:sldMk cId="0" sldId="321"/>
            <ac:spMk id="8" creationId="{00000000-0000-0000-0000-000000000000}"/>
          </ac:spMkLst>
        </pc:spChg>
        <pc:spChg chg="mod">
          <ac:chgData name="Travascio, William (ELD)" userId="bd887fb0-5764-4916-99c1-fdfb95f8c83d" providerId="ADAL" clId="{E1191217-E6C3-4BBA-BB32-58DB029EE362}" dt="2026-05-27T19:23:12.336" v="51" actId="962"/>
          <ac:spMkLst>
            <pc:docMk/>
            <pc:sldMk cId="0" sldId="321"/>
            <ac:spMk id="9" creationId="{00000000-0000-0000-0000-000000000000}"/>
          </ac:spMkLst>
        </pc:spChg>
        <pc:spChg chg="mod">
          <ac:chgData name="Travascio, William (ELD)" userId="bd887fb0-5764-4916-99c1-fdfb95f8c83d" providerId="ADAL" clId="{E1191217-E6C3-4BBA-BB32-58DB029EE362}" dt="2026-05-27T19:23:12.792" v="52" actId="962"/>
          <ac:spMkLst>
            <pc:docMk/>
            <pc:sldMk cId="0" sldId="321"/>
            <ac:spMk id="10" creationId="{00000000-0000-0000-0000-000000000000}"/>
          </ac:spMkLst>
        </pc:spChg>
        <pc:spChg chg="mod ord">
          <ac:chgData name="Travascio, William (ELD)" userId="bd887fb0-5764-4916-99c1-fdfb95f8c83d" providerId="ADAL" clId="{E1191217-E6C3-4BBA-BB32-58DB029EE362}" dt="2026-05-29T14:44:58.001" v="569"/>
          <ac:spMkLst>
            <pc:docMk/>
            <pc:sldMk cId="0" sldId="321"/>
            <ac:spMk id="11" creationId="{00000000-0000-0000-0000-000000000000}"/>
          </ac:spMkLst>
        </pc:spChg>
        <pc:spChg chg="mod">
          <ac:chgData name="Travascio, William (ELD)" userId="bd887fb0-5764-4916-99c1-fdfb95f8c83d" providerId="ADAL" clId="{E1191217-E6C3-4BBA-BB32-58DB029EE362}" dt="2026-05-27T19:23:14.132" v="54" actId="962"/>
          <ac:spMkLst>
            <pc:docMk/>
            <pc:sldMk cId="0" sldId="321"/>
            <ac:spMk id="12" creationId="{00000000-0000-0000-0000-000000000000}"/>
          </ac:spMkLst>
        </pc:spChg>
        <pc:spChg chg="mod ord">
          <ac:chgData name="Travascio, William (ELD)" userId="bd887fb0-5764-4916-99c1-fdfb95f8c83d" providerId="ADAL" clId="{E1191217-E6C3-4BBA-BB32-58DB029EE362}" dt="2026-05-29T14:51:36.242" v="585" actId="167"/>
          <ac:spMkLst>
            <pc:docMk/>
            <pc:sldMk cId="0" sldId="321"/>
            <ac:spMk id="13" creationId="{00000000-0000-0000-0000-000000000000}"/>
          </ac:spMkLst>
        </pc:spChg>
        <pc:spChg chg="mod">
          <ac:chgData name="Travascio, William (ELD)" userId="bd887fb0-5764-4916-99c1-fdfb95f8c83d" providerId="ADAL" clId="{E1191217-E6C3-4BBA-BB32-58DB029EE362}" dt="2026-05-27T19:23:15.692" v="56" actId="962"/>
          <ac:spMkLst>
            <pc:docMk/>
            <pc:sldMk cId="0" sldId="321"/>
            <ac:spMk id="14" creationId="{00000000-0000-0000-0000-000000000000}"/>
          </ac:spMkLst>
        </pc:spChg>
        <pc:spChg chg="ord">
          <ac:chgData name="Travascio, William (ELD)" userId="bd887fb0-5764-4916-99c1-fdfb95f8c83d" providerId="ADAL" clId="{E1191217-E6C3-4BBA-BB32-58DB029EE362}" dt="2026-05-29T14:51:22.042" v="582" actId="13244"/>
          <ac:spMkLst>
            <pc:docMk/>
            <pc:sldMk cId="0" sldId="321"/>
            <ac:spMk id="15" creationId="{00000000-0000-0000-0000-000000000000}"/>
          </ac:spMkLst>
        </pc:spChg>
        <pc:spChg chg="ord">
          <ac:chgData name="Travascio, William (ELD)" userId="bd887fb0-5764-4916-99c1-fdfb95f8c83d" providerId="ADAL" clId="{E1191217-E6C3-4BBA-BB32-58DB029EE362}" dt="2026-05-29T14:51:43.144" v="586" actId="13244"/>
          <ac:spMkLst>
            <pc:docMk/>
            <pc:sldMk cId="0" sldId="321"/>
            <ac:spMk id="16" creationId="{00000000-0000-0000-0000-000000000000}"/>
          </ac:spMkLst>
        </pc:spChg>
        <pc:spChg chg="mod">
          <ac:chgData name="Travascio, William (ELD)" userId="bd887fb0-5764-4916-99c1-fdfb95f8c83d" providerId="ADAL" clId="{E1191217-E6C3-4BBA-BB32-58DB029EE362}" dt="2026-05-27T19:23:16.510" v="57" actId="962"/>
          <ac:spMkLst>
            <pc:docMk/>
            <pc:sldMk cId="0" sldId="321"/>
            <ac:spMk id="17" creationId="{00000000-0000-0000-0000-000000000000}"/>
          </ac:spMkLst>
        </pc:spChg>
        <pc:spChg chg="mod">
          <ac:chgData name="Travascio, William (ELD)" userId="bd887fb0-5764-4916-99c1-fdfb95f8c83d" providerId="ADAL" clId="{E1191217-E6C3-4BBA-BB32-58DB029EE362}" dt="2026-05-27T19:23:17.150" v="58" actId="962"/>
          <ac:spMkLst>
            <pc:docMk/>
            <pc:sldMk cId="0" sldId="321"/>
            <ac:spMk id="19" creationId="{00000000-0000-0000-0000-000000000000}"/>
          </ac:spMkLst>
        </pc:spChg>
        <pc:spChg chg="mod">
          <ac:chgData name="Travascio, William (ELD)" userId="bd887fb0-5764-4916-99c1-fdfb95f8c83d" providerId="ADAL" clId="{E1191217-E6C3-4BBA-BB32-58DB029EE362}" dt="2026-05-27T19:23:17.722" v="59" actId="962"/>
          <ac:spMkLst>
            <pc:docMk/>
            <pc:sldMk cId="0" sldId="321"/>
            <ac:spMk id="20" creationId="{00000000-0000-0000-0000-000000000000}"/>
          </ac:spMkLst>
        </pc:spChg>
        <pc:spChg chg="mod ord">
          <ac:chgData name="Travascio, William (ELD)" userId="bd887fb0-5764-4916-99c1-fdfb95f8c83d" providerId="ADAL" clId="{E1191217-E6C3-4BBA-BB32-58DB029EE362}" dt="2026-05-29T14:52:21.263" v="593" actId="167"/>
          <ac:spMkLst>
            <pc:docMk/>
            <pc:sldMk cId="0" sldId="321"/>
            <ac:spMk id="21" creationId="{00000000-0000-0000-0000-000000000000}"/>
          </ac:spMkLst>
        </pc:spChg>
        <pc:spChg chg="mod">
          <ac:chgData name="Travascio, William (ELD)" userId="bd887fb0-5764-4916-99c1-fdfb95f8c83d" providerId="ADAL" clId="{E1191217-E6C3-4BBA-BB32-58DB029EE362}" dt="2026-05-27T19:23:18.748" v="61" actId="962"/>
          <ac:spMkLst>
            <pc:docMk/>
            <pc:sldMk cId="0" sldId="321"/>
            <ac:spMk id="22" creationId="{00000000-0000-0000-0000-000000000000}"/>
          </ac:spMkLst>
        </pc:spChg>
        <pc:spChg chg="ord">
          <ac:chgData name="Travascio, William (ELD)" userId="bd887fb0-5764-4916-99c1-fdfb95f8c83d" providerId="ADAL" clId="{E1191217-E6C3-4BBA-BB32-58DB029EE362}" dt="2026-05-29T14:52:17.634" v="592" actId="13244"/>
          <ac:spMkLst>
            <pc:docMk/>
            <pc:sldMk cId="0" sldId="321"/>
            <ac:spMk id="23" creationId="{00000000-0000-0000-0000-000000000000}"/>
          </ac:spMkLst>
        </pc:spChg>
        <pc:spChg chg="ord">
          <ac:chgData name="Travascio, William (ELD)" userId="bd887fb0-5764-4916-99c1-fdfb95f8c83d" providerId="ADAL" clId="{E1191217-E6C3-4BBA-BB32-58DB029EE362}" dt="2026-05-29T14:52:26.911" v="594" actId="13244"/>
          <ac:spMkLst>
            <pc:docMk/>
            <pc:sldMk cId="0" sldId="321"/>
            <ac:spMk id="24" creationId="{00000000-0000-0000-0000-000000000000}"/>
          </ac:spMkLst>
        </pc:spChg>
        <pc:spChg chg="mod">
          <ac:chgData name="Travascio, William (ELD)" userId="bd887fb0-5764-4916-99c1-fdfb95f8c83d" providerId="ADAL" clId="{E1191217-E6C3-4BBA-BB32-58DB029EE362}" dt="2026-05-27T19:23:19.459" v="62" actId="962"/>
          <ac:spMkLst>
            <pc:docMk/>
            <pc:sldMk cId="0" sldId="321"/>
            <ac:spMk id="25" creationId="{00000000-0000-0000-0000-000000000000}"/>
          </ac:spMkLst>
        </pc:spChg>
        <pc:spChg chg="mod ord">
          <ac:chgData name="Travascio, William (ELD)" userId="bd887fb0-5764-4916-99c1-fdfb95f8c83d" providerId="ADAL" clId="{E1191217-E6C3-4BBA-BB32-58DB029EE362}" dt="2026-05-29T14:51:12.608" v="581" actId="167"/>
          <ac:spMkLst>
            <pc:docMk/>
            <pc:sldMk cId="0" sldId="321"/>
            <ac:spMk id="26" creationId="{00000000-0000-0000-0000-000000000000}"/>
          </ac:spMkLst>
        </pc:spChg>
        <pc:spChg chg="mod">
          <ac:chgData name="Travascio, William (ELD)" userId="bd887fb0-5764-4916-99c1-fdfb95f8c83d" providerId="ADAL" clId="{E1191217-E6C3-4BBA-BB32-58DB029EE362}" dt="2026-05-27T19:23:21.071" v="64" actId="962"/>
          <ac:spMkLst>
            <pc:docMk/>
            <pc:sldMk cId="0" sldId="321"/>
            <ac:spMk id="27" creationId="{00000000-0000-0000-0000-000000000000}"/>
          </ac:spMkLst>
        </pc:spChg>
        <pc:spChg chg="mod">
          <ac:chgData name="Travascio, William (ELD)" userId="bd887fb0-5764-4916-99c1-fdfb95f8c83d" providerId="ADAL" clId="{E1191217-E6C3-4BBA-BB32-58DB029EE362}" dt="2026-05-27T19:23:21.686" v="65" actId="962"/>
          <ac:spMkLst>
            <pc:docMk/>
            <pc:sldMk cId="0" sldId="321"/>
            <ac:spMk id="28" creationId="{00000000-0000-0000-0000-000000000000}"/>
          </ac:spMkLst>
        </pc:spChg>
        <pc:spChg chg="mod ord">
          <ac:chgData name="Travascio, William (ELD)" userId="bd887fb0-5764-4916-99c1-fdfb95f8c83d" providerId="ADAL" clId="{E1191217-E6C3-4BBA-BB32-58DB029EE362}" dt="2026-05-29T14:52:36.484" v="596" actId="167"/>
          <ac:spMkLst>
            <pc:docMk/>
            <pc:sldMk cId="0" sldId="321"/>
            <ac:spMk id="29" creationId="{00000000-0000-0000-0000-000000000000}"/>
          </ac:spMkLst>
        </pc:spChg>
        <pc:spChg chg="mod ord">
          <ac:chgData name="Travascio, William (ELD)" userId="bd887fb0-5764-4916-99c1-fdfb95f8c83d" providerId="ADAL" clId="{E1191217-E6C3-4BBA-BB32-58DB029EE362}" dt="2026-05-29T14:46:01.490" v="577" actId="167"/>
          <ac:spMkLst>
            <pc:docMk/>
            <pc:sldMk cId="0" sldId="321"/>
            <ac:spMk id="30" creationId="{00000000-0000-0000-0000-000000000000}"/>
          </ac:spMkLst>
        </pc:spChg>
        <pc:spChg chg="ord">
          <ac:chgData name="Travascio, William (ELD)" userId="bd887fb0-5764-4916-99c1-fdfb95f8c83d" providerId="ADAL" clId="{E1191217-E6C3-4BBA-BB32-58DB029EE362}" dt="2026-05-29T14:52:32.210" v="595" actId="13244"/>
          <ac:spMkLst>
            <pc:docMk/>
            <pc:sldMk cId="0" sldId="321"/>
            <ac:spMk id="31" creationId="{00000000-0000-0000-0000-000000000000}"/>
          </ac:spMkLst>
        </pc:spChg>
        <pc:spChg chg="ord">
          <ac:chgData name="Travascio, William (ELD)" userId="bd887fb0-5764-4916-99c1-fdfb95f8c83d" providerId="ADAL" clId="{E1191217-E6C3-4BBA-BB32-58DB029EE362}" dt="2026-05-29T14:52:41.977" v="597" actId="13244"/>
          <ac:spMkLst>
            <pc:docMk/>
            <pc:sldMk cId="0" sldId="321"/>
            <ac:spMk id="32" creationId="{00000000-0000-0000-0000-000000000000}"/>
          </ac:spMkLst>
        </pc:spChg>
        <pc:spChg chg="mod ord">
          <ac:chgData name="Travascio, William (ELD)" userId="bd887fb0-5764-4916-99c1-fdfb95f8c83d" providerId="ADAL" clId="{E1191217-E6C3-4BBA-BB32-58DB029EE362}" dt="2026-05-29T14:44:58.001" v="569"/>
          <ac:spMkLst>
            <pc:docMk/>
            <pc:sldMk cId="0" sldId="321"/>
            <ac:spMk id="33" creationId="{00000000-0000-0000-0000-000000000000}"/>
          </ac:spMkLst>
        </pc:spChg>
        <pc:spChg chg="mod">
          <ac:chgData name="Travascio, William (ELD)" userId="bd887fb0-5764-4916-99c1-fdfb95f8c83d" providerId="ADAL" clId="{E1191217-E6C3-4BBA-BB32-58DB029EE362}" dt="2026-05-27T19:23:24.268" v="69" actId="962"/>
          <ac:spMkLst>
            <pc:docMk/>
            <pc:sldMk cId="0" sldId="321"/>
            <ac:spMk id="34" creationId="{00000000-0000-0000-0000-000000000000}"/>
          </ac:spMkLst>
        </pc:spChg>
        <pc:spChg chg="mod">
          <ac:chgData name="Travascio, William (ELD)" userId="bd887fb0-5764-4916-99c1-fdfb95f8c83d" providerId="ADAL" clId="{E1191217-E6C3-4BBA-BB32-58DB029EE362}" dt="2026-05-27T19:23:24.919" v="70" actId="962"/>
          <ac:spMkLst>
            <pc:docMk/>
            <pc:sldMk cId="0" sldId="321"/>
            <ac:spMk id="35" creationId="{00000000-0000-0000-0000-000000000000}"/>
          </ac:spMkLst>
        </pc:spChg>
        <pc:spChg chg="mod ord">
          <ac:chgData name="Travascio, William (ELD)" userId="bd887fb0-5764-4916-99c1-fdfb95f8c83d" providerId="ADAL" clId="{E1191217-E6C3-4BBA-BB32-58DB029EE362}" dt="2026-05-29T14:51:09.455" v="580" actId="167"/>
          <ac:spMkLst>
            <pc:docMk/>
            <pc:sldMk cId="0" sldId="321"/>
            <ac:spMk id="36" creationId="{00000000-0000-0000-0000-000000000000}"/>
          </ac:spMkLst>
        </pc:spChg>
        <pc:spChg chg="mod">
          <ac:chgData name="Travascio, William (ELD)" userId="bd887fb0-5764-4916-99c1-fdfb95f8c83d" providerId="ADAL" clId="{E1191217-E6C3-4BBA-BB32-58DB029EE362}" dt="2026-05-27T19:23:26.273" v="72" actId="962"/>
          <ac:spMkLst>
            <pc:docMk/>
            <pc:sldMk cId="0" sldId="321"/>
            <ac:spMk id="37" creationId="{00000000-0000-0000-0000-000000000000}"/>
          </ac:spMkLst>
        </pc:spChg>
        <pc:spChg chg="mod">
          <ac:chgData name="Travascio, William (ELD)" userId="bd887fb0-5764-4916-99c1-fdfb95f8c83d" providerId="ADAL" clId="{E1191217-E6C3-4BBA-BB32-58DB029EE362}" dt="2026-05-27T19:23:26.850" v="73" actId="962"/>
          <ac:spMkLst>
            <pc:docMk/>
            <pc:sldMk cId="0" sldId="321"/>
            <ac:spMk id="38" creationId="{00000000-0000-0000-0000-000000000000}"/>
          </ac:spMkLst>
        </pc:spChg>
        <pc:spChg chg="mod ord">
          <ac:chgData name="Travascio, William (ELD)" userId="bd887fb0-5764-4916-99c1-fdfb95f8c83d" providerId="ADAL" clId="{E1191217-E6C3-4BBA-BB32-58DB029EE362}" dt="2026-05-29T14:52:02.108" v="590" actId="167"/>
          <ac:spMkLst>
            <pc:docMk/>
            <pc:sldMk cId="0" sldId="321"/>
            <ac:spMk id="43" creationId="{00000000-0000-0000-0000-000000000000}"/>
          </ac:spMkLst>
        </pc:spChg>
        <pc:spChg chg="mod ord">
          <ac:chgData name="Travascio, William (ELD)" userId="bd887fb0-5764-4916-99c1-fdfb95f8c83d" providerId="ADAL" clId="{E1191217-E6C3-4BBA-BB32-58DB029EE362}" dt="2026-05-29T14:58:23.991" v="613" actId="13244"/>
          <ac:spMkLst>
            <pc:docMk/>
            <pc:sldMk cId="0" sldId="321"/>
            <ac:spMk id="44" creationId="{00000000-0000-0000-0000-000000000000}"/>
          </ac:spMkLst>
        </pc:spChg>
        <pc:spChg chg="mod">
          <ac:chgData name="Travascio, William (ELD)" userId="bd887fb0-5764-4916-99c1-fdfb95f8c83d" providerId="ADAL" clId="{E1191217-E6C3-4BBA-BB32-58DB029EE362}" dt="2026-05-27T19:23:29.239" v="75" actId="962"/>
          <ac:spMkLst>
            <pc:docMk/>
            <pc:sldMk cId="0" sldId="321"/>
            <ac:spMk id="45" creationId="{00000000-0000-0000-0000-000000000000}"/>
          </ac:spMkLst>
        </pc:spChg>
        <pc:spChg chg="ord">
          <ac:chgData name="Travascio, William (ELD)" userId="bd887fb0-5764-4916-99c1-fdfb95f8c83d" providerId="ADAL" clId="{E1191217-E6C3-4BBA-BB32-58DB029EE362}" dt="2026-05-29T14:51:58.315" v="589" actId="166"/>
          <ac:spMkLst>
            <pc:docMk/>
            <pc:sldMk cId="0" sldId="321"/>
            <ac:spMk id="46" creationId="{00000000-0000-0000-0000-000000000000}"/>
          </ac:spMkLst>
        </pc:spChg>
        <pc:spChg chg="ord">
          <ac:chgData name="Travascio, William (ELD)" userId="bd887fb0-5764-4916-99c1-fdfb95f8c83d" providerId="ADAL" clId="{E1191217-E6C3-4BBA-BB32-58DB029EE362}" dt="2026-05-29T14:52:10.325" v="591" actId="13244"/>
          <ac:spMkLst>
            <pc:docMk/>
            <pc:sldMk cId="0" sldId="321"/>
            <ac:spMk id="47" creationId="{00000000-0000-0000-0000-000000000000}"/>
          </ac:spMkLst>
        </pc:spChg>
        <pc:spChg chg="del mod ord">
          <ac:chgData name="Travascio, William (ELD)" userId="bd887fb0-5764-4916-99c1-fdfb95f8c83d" providerId="ADAL" clId="{E1191217-E6C3-4BBA-BB32-58DB029EE362}" dt="2026-05-29T14:38:39.444" v="526" actId="478"/>
          <ac:spMkLst>
            <pc:docMk/>
            <pc:sldMk cId="0" sldId="321"/>
            <ac:spMk id="48" creationId="{7878C5A9-D51B-ACF8-31AA-0F0D144F818A}"/>
          </ac:spMkLst>
        </pc:spChg>
        <pc:spChg chg="mod ord">
          <ac:chgData name="Travascio, William (ELD)" userId="bd887fb0-5764-4916-99c1-fdfb95f8c83d" providerId="ADAL" clId="{E1191217-E6C3-4BBA-BB32-58DB029EE362}" dt="2026-05-29T14:59:20.715" v="615" actId="207"/>
          <ac:spMkLst>
            <pc:docMk/>
            <pc:sldMk cId="0" sldId="321"/>
            <ac:spMk id="49" creationId="{00000000-0000-0000-0000-000000000000}"/>
          </ac:spMkLst>
        </pc:spChg>
      </pc:sldChg>
      <pc:sldChg chg="delSp modSp mod">
        <pc:chgData name="Travascio, William (ELD)" userId="bd887fb0-5764-4916-99c1-fdfb95f8c83d" providerId="ADAL" clId="{E1191217-E6C3-4BBA-BB32-58DB029EE362}" dt="2026-05-27T19:42:08.545" v="188" actId="478"/>
        <pc:sldMkLst>
          <pc:docMk/>
          <pc:sldMk cId="408531968" sldId="325"/>
        </pc:sldMkLst>
        <pc:spChg chg="mod">
          <ac:chgData name="Travascio, William (ELD)" userId="bd887fb0-5764-4916-99c1-fdfb95f8c83d" providerId="ADAL" clId="{E1191217-E6C3-4BBA-BB32-58DB029EE362}" dt="2026-05-27T19:25:41.249" v="139" actId="33553"/>
          <ac:spMkLst>
            <pc:docMk/>
            <pc:sldMk cId="408531968" sldId="325"/>
            <ac:spMk id="2" creationId="{E900B7B4-2BE9-E442-FBCA-877E67993DA0}"/>
          </ac:spMkLst>
        </pc:spChg>
        <pc:spChg chg="mod">
          <ac:chgData name="Travascio, William (ELD)" userId="bd887fb0-5764-4916-99c1-fdfb95f8c83d" providerId="ADAL" clId="{E1191217-E6C3-4BBA-BB32-58DB029EE362}" dt="2026-05-27T19:23:41.844" v="92" actId="962"/>
          <ac:spMkLst>
            <pc:docMk/>
            <pc:sldMk cId="408531968" sldId="325"/>
            <ac:spMk id="5" creationId="{C8C2092E-467A-EDE2-A73A-3ABC96B270DA}"/>
          </ac:spMkLst>
        </pc:spChg>
        <pc:spChg chg="mod">
          <ac:chgData name="Travascio, William (ELD)" userId="bd887fb0-5764-4916-99c1-fdfb95f8c83d" providerId="ADAL" clId="{E1191217-E6C3-4BBA-BB32-58DB029EE362}" dt="2026-05-27T19:23:42.609" v="93" actId="962"/>
          <ac:spMkLst>
            <pc:docMk/>
            <pc:sldMk cId="408531968" sldId="325"/>
            <ac:spMk id="8" creationId="{7DE682A5-295C-54F5-13C3-A27C6377323D}"/>
          </ac:spMkLst>
        </pc:spChg>
        <pc:graphicFrameChg chg="ord">
          <ac:chgData name="Travascio, William (ELD)" userId="bd887fb0-5764-4916-99c1-fdfb95f8c83d" providerId="ADAL" clId="{E1191217-E6C3-4BBA-BB32-58DB029EE362}" dt="2026-05-27T19:42:03.313" v="186" actId="13244"/>
          <ac:graphicFrameMkLst>
            <pc:docMk/>
            <pc:sldMk cId="408531968" sldId="325"/>
            <ac:graphicFrameMk id="3" creationId="{2BD4BDCB-C29A-5620-D548-6E3F4678C8E7}"/>
          </ac:graphicFrameMkLst>
        </pc:graphicFrameChg>
      </pc:sldChg>
      <pc:sldChg chg="modSp mod">
        <pc:chgData name="Travascio, William (ELD)" userId="bd887fb0-5764-4916-99c1-fdfb95f8c83d" providerId="ADAL" clId="{E1191217-E6C3-4BBA-BB32-58DB029EE362}" dt="2026-05-29T15:02:03.770" v="629" actId="14100"/>
        <pc:sldMkLst>
          <pc:docMk/>
          <pc:sldMk cId="0" sldId="331"/>
        </pc:sldMkLst>
        <pc:spChg chg="mod ord">
          <ac:chgData name="Travascio, William (ELD)" userId="bd887fb0-5764-4916-99c1-fdfb95f8c83d" providerId="ADAL" clId="{E1191217-E6C3-4BBA-BB32-58DB029EE362}" dt="2026-05-27T19:40:01.131" v="169" actId="13244"/>
          <ac:spMkLst>
            <pc:docMk/>
            <pc:sldMk cId="0" sldId="331"/>
            <ac:spMk id="6" creationId="{00000000-0000-0000-0000-000000000000}"/>
          </ac:spMkLst>
        </pc:spChg>
        <pc:spChg chg="mod">
          <ac:chgData name="Travascio, William (ELD)" userId="bd887fb0-5764-4916-99c1-fdfb95f8c83d" providerId="ADAL" clId="{E1191217-E6C3-4BBA-BB32-58DB029EE362}" dt="2026-05-27T19:22:52.381" v="27" actId="962"/>
          <ac:spMkLst>
            <pc:docMk/>
            <pc:sldMk cId="0" sldId="331"/>
            <ac:spMk id="8" creationId="{00000000-0000-0000-0000-000000000000}"/>
          </ac:spMkLst>
        </pc:spChg>
        <pc:spChg chg="mod">
          <ac:chgData name="Travascio, William (ELD)" userId="bd887fb0-5764-4916-99c1-fdfb95f8c83d" providerId="ADAL" clId="{E1191217-E6C3-4BBA-BB32-58DB029EE362}" dt="2026-05-27T19:22:53.406" v="28" actId="962"/>
          <ac:spMkLst>
            <pc:docMk/>
            <pc:sldMk cId="0" sldId="331"/>
            <ac:spMk id="9" creationId="{00000000-0000-0000-0000-000000000000}"/>
          </ac:spMkLst>
        </pc:spChg>
        <pc:spChg chg="mod ord">
          <ac:chgData name="Travascio, William (ELD)" userId="bd887fb0-5764-4916-99c1-fdfb95f8c83d" providerId="ADAL" clId="{E1191217-E6C3-4BBA-BB32-58DB029EE362}" dt="2026-05-29T15:02:03.770" v="629" actId="14100"/>
          <ac:spMkLst>
            <pc:docMk/>
            <pc:sldMk cId="0" sldId="331"/>
            <ac:spMk id="11" creationId="{B221089E-FA69-45F8-EEA4-486A0621F354}"/>
          </ac:spMkLst>
        </pc:spChg>
        <pc:spChg chg="mod">
          <ac:chgData name="Travascio, William (ELD)" userId="bd887fb0-5764-4916-99c1-fdfb95f8c83d" providerId="ADAL" clId="{E1191217-E6C3-4BBA-BB32-58DB029EE362}" dt="2026-05-27T19:22:54.749" v="29" actId="962"/>
          <ac:spMkLst>
            <pc:docMk/>
            <pc:sldMk cId="0" sldId="331"/>
            <ac:spMk id="12" creationId="{19406DEB-ABF5-117F-61EF-E8BB459C1943}"/>
          </ac:spMkLst>
        </pc:spChg>
        <pc:spChg chg="mod">
          <ac:chgData name="Travascio, William (ELD)" userId="bd887fb0-5764-4916-99c1-fdfb95f8c83d" providerId="ADAL" clId="{E1191217-E6C3-4BBA-BB32-58DB029EE362}" dt="2026-05-27T19:22:55.498" v="30" actId="962"/>
          <ac:spMkLst>
            <pc:docMk/>
            <pc:sldMk cId="0" sldId="331"/>
            <ac:spMk id="14" creationId="{444B8799-2D7F-75B2-76B4-8277A4A8D0E5}"/>
          </ac:spMkLst>
        </pc:spChg>
        <pc:spChg chg="ord">
          <ac:chgData name="Travascio, William (ELD)" userId="bd887fb0-5764-4916-99c1-fdfb95f8c83d" providerId="ADAL" clId="{E1191217-E6C3-4BBA-BB32-58DB029EE362}" dt="2026-05-27T19:40:23.306" v="172" actId="13244"/>
          <ac:spMkLst>
            <pc:docMk/>
            <pc:sldMk cId="0" sldId="331"/>
            <ac:spMk id="15" creationId="{42281328-3E6C-0C7E-82F2-A213A217A1A0}"/>
          </ac:spMkLst>
        </pc:spChg>
        <pc:spChg chg="ord">
          <ac:chgData name="Travascio, William (ELD)" userId="bd887fb0-5764-4916-99c1-fdfb95f8c83d" providerId="ADAL" clId="{E1191217-E6C3-4BBA-BB32-58DB029EE362}" dt="2026-05-27T19:40:27.936" v="173" actId="13244"/>
          <ac:spMkLst>
            <pc:docMk/>
            <pc:sldMk cId="0" sldId="331"/>
            <ac:spMk id="16" creationId="{C0F19148-0EDC-C64F-9C0B-F6FD3876B9F0}"/>
          </ac:spMkLst>
        </pc:spChg>
        <pc:spChg chg="mod">
          <ac:chgData name="Travascio, William (ELD)" userId="bd887fb0-5764-4916-99c1-fdfb95f8c83d" providerId="ADAL" clId="{E1191217-E6C3-4BBA-BB32-58DB029EE362}" dt="2026-05-27T19:22:55.915" v="31" actId="962"/>
          <ac:spMkLst>
            <pc:docMk/>
            <pc:sldMk cId="0" sldId="331"/>
            <ac:spMk id="17" creationId="{A57223ED-7781-9AF8-52C4-CB4D8B6D6253}"/>
          </ac:spMkLst>
        </pc:spChg>
        <pc:spChg chg="ord">
          <ac:chgData name="Travascio, William (ELD)" userId="bd887fb0-5764-4916-99c1-fdfb95f8c83d" providerId="ADAL" clId="{E1191217-E6C3-4BBA-BB32-58DB029EE362}" dt="2026-05-27T19:40:31.652" v="174" actId="13244"/>
          <ac:spMkLst>
            <pc:docMk/>
            <pc:sldMk cId="0" sldId="331"/>
            <ac:spMk id="18" creationId="{E7B4D282-D009-6A57-F912-0F60FE69FEBB}"/>
          </ac:spMkLst>
        </pc:spChg>
        <pc:spChg chg="ord">
          <ac:chgData name="Travascio, William (ELD)" userId="bd887fb0-5764-4916-99c1-fdfb95f8c83d" providerId="ADAL" clId="{E1191217-E6C3-4BBA-BB32-58DB029EE362}" dt="2026-05-27T19:40:36.016" v="175" actId="13244"/>
          <ac:spMkLst>
            <pc:docMk/>
            <pc:sldMk cId="0" sldId="331"/>
            <ac:spMk id="19" creationId="{78618E9C-46F8-8C1B-4E99-847760D3F552}"/>
          </ac:spMkLst>
        </pc:spChg>
        <pc:spChg chg="ord">
          <ac:chgData name="Travascio, William (ELD)" userId="bd887fb0-5764-4916-99c1-fdfb95f8c83d" providerId="ADAL" clId="{E1191217-E6C3-4BBA-BB32-58DB029EE362}" dt="2026-05-27T19:40:51.701" v="178"/>
          <ac:spMkLst>
            <pc:docMk/>
            <pc:sldMk cId="0" sldId="331"/>
            <ac:spMk id="20" creationId="{CFC30126-3D03-D466-2584-3F3CE67CEC49}"/>
          </ac:spMkLst>
        </pc:spChg>
        <pc:spChg chg="mod">
          <ac:chgData name="Travascio, William (ELD)" userId="bd887fb0-5764-4916-99c1-fdfb95f8c83d" providerId="ADAL" clId="{E1191217-E6C3-4BBA-BB32-58DB029EE362}" dt="2026-05-27T19:40:08.386" v="170" actId="962"/>
          <ac:spMkLst>
            <pc:docMk/>
            <pc:sldMk cId="0" sldId="331"/>
            <ac:spMk id="25" creationId="{00000000-0000-0000-0000-000000000000}"/>
          </ac:spMkLst>
        </pc:spChg>
        <pc:picChg chg="mod">
          <ac:chgData name="Travascio, William (ELD)" userId="bd887fb0-5764-4916-99c1-fdfb95f8c83d" providerId="ADAL" clId="{E1191217-E6C3-4BBA-BB32-58DB029EE362}" dt="2026-05-27T19:22:35.782" v="22" actId="962"/>
          <ac:picMkLst>
            <pc:docMk/>
            <pc:sldMk cId="0" sldId="331"/>
            <ac:picMk id="2" creationId="{00000000-0000-0000-0000-000000000000}"/>
          </ac:picMkLst>
        </pc:picChg>
        <pc:picChg chg="mod">
          <ac:chgData name="Travascio, William (ELD)" userId="bd887fb0-5764-4916-99c1-fdfb95f8c83d" providerId="ADAL" clId="{E1191217-E6C3-4BBA-BB32-58DB029EE362}" dt="2026-05-27T19:22:36.508" v="23" actId="962"/>
          <ac:picMkLst>
            <pc:docMk/>
            <pc:sldMk cId="0" sldId="331"/>
            <ac:picMk id="3" creationId="{00000000-0000-0000-0000-000000000000}"/>
          </ac:picMkLst>
        </pc:picChg>
        <pc:picChg chg="mod">
          <ac:chgData name="Travascio, William (ELD)" userId="bd887fb0-5764-4916-99c1-fdfb95f8c83d" providerId="ADAL" clId="{E1191217-E6C3-4BBA-BB32-58DB029EE362}" dt="2026-05-27T19:22:37.376" v="24" actId="962"/>
          <ac:picMkLst>
            <pc:docMk/>
            <pc:sldMk cId="0" sldId="331"/>
            <ac:picMk id="4" creationId="{00000000-0000-0000-0000-000000000000}"/>
          </ac:picMkLst>
        </pc:picChg>
        <pc:picChg chg="mod">
          <ac:chgData name="Travascio, William (ELD)" userId="bd887fb0-5764-4916-99c1-fdfb95f8c83d" providerId="ADAL" clId="{E1191217-E6C3-4BBA-BB32-58DB029EE362}" dt="2026-05-27T19:39:49.316" v="167" actId="962"/>
          <ac:picMkLst>
            <pc:docMk/>
            <pc:sldMk cId="0" sldId="331"/>
            <ac:picMk id="5" creationId="{00000000-0000-0000-0000-000000000000}"/>
          </ac:picMkLst>
        </pc:picChg>
        <pc:picChg chg="mod">
          <ac:chgData name="Travascio, William (ELD)" userId="bd887fb0-5764-4916-99c1-fdfb95f8c83d" providerId="ADAL" clId="{E1191217-E6C3-4BBA-BB32-58DB029EE362}" dt="2026-05-27T19:40:15.336" v="171" actId="962"/>
          <ac:picMkLst>
            <pc:docMk/>
            <pc:sldMk cId="0" sldId="331"/>
            <ac:picMk id="10" creationId="{2C78E93E-8319-D3D2-C64A-BA600977550A}"/>
          </ac:picMkLst>
        </pc:picChg>
      </pc:sldChg>
      <pc:sldChg chg="modSp mod">
        <pc:chgData name="Travascio, William (ELD)" userId="bd887fb0-5764-4916-99c1-fdfb95f8c83d" providerId="ADAL" clId="{E1191217-E6C3-4BBA-BB32-58DB029EE362}" dt="2026-05-27T19:24:51.992" v="125" actId="33553"/>
        <pc:sldMkLst>
          <pc:docMk/>
          <pc:sldMk cId="3493031726" sldId="358"/>
        </pc:sldMkLst>
        <pc:spChg chg="mod">
          <ac:chgData name="Travascio, William (ELD)" userId="bd887fb0-5764-4916-99c1-fdfb95f8c83d" providerId="ADAL" clId="{E1191217-E6C3-4BBA-BB32-58DB029EE362}" dt="2026-05-27T19:22:57.763" v="32" actId="962"/>
          <ac:spMkLst>
            <pc:docMk/>
            <pc:sldMk cId="3493031726" sldId="358"/>
            <ac:spMk id="2" creationId="{13DBD080-166E-D9DE-6581-4CD4E6EB9418}"/>
          </ac:spMkLst>
        </pc:spChg>
        <pc:spChg chg="mod">
          <ac:chgData name="Travascio, William (ELD)" userId="bd887fb0-5764-4916-99c1-fdfb95f8c83d" providerId="ADAL" clId="{E1191217-E6C3-4BBA-BB32-58DB029EE362}" dt="2026-05-27T19:24:51.992" v="125" actId="33553"/>
          <ac:spMkLst>
            <pc:docMk/>
            <pc:sldMk cId="3493031726" sldId="358"/>
            <ac:spMk id="6" creationId="{555D67AE-4C06-1EDA-06C8-9926B3BE8D92}"/>
          </ac:spMkLst>
        </pc:spChg>
        <pc:spChg chg="mod">
          <ac:chgData name="Travascio, William (ELD)" userId="bd887fb0-5764-4916-99c1-fdfb95f8c83d" providerId="ADAL" clId="{E1191217-E6C3-4BBA-BB32-58DB029EE362}" dt="2026-05-27T19:23:03.157" v="40" actId="962"/>
          <ac:spMkLst>
            <pc:docMk/>
            <pc:sldMk cId="3493031726" sldId="358"/>
            <ac:spMk id="20" creationId="{74EA9F61-035A-3AEC-C048-DAFE1ED690CE}"/>
          </ac:spMkLst>
        </pc:spChg>
        <pc:picChg chg="mod">
          <ac:chgData name="Travascio, William (ELD)" userId="bd887fb0-5764-4916-99c1-fdfb95f8c83d" providerId="ADAL" clId="{E1191217-E6C3-4BBA-BB32-58DB029EE362}" dt="2026-05-27T19:23:00.358" v="35" actId="962"/>
          <ac:picMkLst>
            <pc:docMk/>
            <pc:sldMk cId="3493031726" sldId="358"/>
            <ac:picMk id="5" creationId="{DD778C74-A1A4-475D-25BC-1463150AB797}"/>
          </ac:picMkLst>
        </pc:picChg>
        <pc:picChg chg="mod">
          <ac:chgData name="Travascio, William (ELD)" userId="bd887fb0-5764-4916-99c1-fdfb95f8c83d" providerId="ADAL" clId="{E1191217-E6C3-4BBA-BB32-58DB029EE362}" dt="2026-05-27T19:22:58.680" v="33" actId="962"/>
          <ac:picMkLst>
            <pc:docMk/>
            <pc:sldMk cId="3493031726" sldId="358"/>
            <ac:picMk id="8" creationId="{C07BC350-D43D-442E-6541-861CD52AEC60}"/>
          </ac:picMkLst>
        </pc:picChg>
        <pc:picChg chg="mod">
          <ac:chgData name="Travascio, William (ELD)" userId="bd887fb0-5764-4916-99c1-fdfb95f8c83d" providerId="ADAL" clId="{E1191217-E6C3-4BBA-BB32-58DB029EE362}" dt="2026-05-27T19:22:59.160" v="34" actId="962"/>
          <ac:picMkLst>
            <pc:docMk/>
            <pc:sldMk cId="3493031726" sldId="358"/>
            <ac:picMk id="10" creationId="{BE5DC75E-A768-D1CE-5D83-A509E6D4442B}"/>
          </ac:picMkLst>
        </pc:picChg>
        <pc:picChg chg="mod">
          <ac:chgData name="Travascio, William (ELD)" userId="bd887fb0-5764-4916-99c1-fdfb95f8c83d" providerId="ADAL" clId="{E1191217-E6C3-4BBA-BB32-58DB029EE362}" dt="2026-05-27T19:23:01.145" v="36" actId="962"/>
          <ac:picMkLst>
            <pc:docMk/>
            <pc:sldMk cId="3493031726" sldId="358"/>
            <ac:picMk id="22" creationId="{77DDB042-AE15-6FA3-B131-27AD95F1D8A7}"/>
          </ac:picMkLst>
        </pc:picChg>
        <pc:cxnChg chg="mod">
          <ac:chgData name="Travascio, William (ELD)" userId="bd887fb0-5764-4916-99c1-fdfb95f8c83d" providerId="ADAL" clId="{E1191217-E6C3-4BBA-BB32-58DB029EE362}" dt="2026-05-27T19:23:01.717" v="37" actId="962"/>
          <ac:cxnSpMkLst>
            <pc:docMk/>
            <pc:sldMk cId="3493031726" sldId="358"/>
            <ac:cxnSpMk id="4" creationId="{E7167960-023F-2031-36E4-D8AF9C2ECFE1}"/>
          </ac:cxnSpMkLst>
        </pc:cxnChg>
        <pc:cxnChg chg="mod">
          <ac:chgData name="Travascio, William (ELD)" userId="bd887fb0-5764-4916-99c1-fdfb95f8c83d" providerId="ADAL" clId="{E1191217-E6C3-4BBA-BB32-58DB029EE362}" dt="2026-05-27T19:23:02.290" v="38" actId="962"/>
          <ac:cxnSpMkLst>
            <pc:docMk/>
            <pc:sldMk cId="3493031726" sldId="358"/>
            <ac:cxnSpMk id="7" creationId="{FE256A27-4A8F-386A-F746-8C14F2562D11}"/>
          </ac:cxnSpMkLst>
        </pc:cxnChg>
        <pc:cxnChg chg="mod">
          <ac:chgData name="Travascio, William (ELD)" userId="bd887fb0-5764-4916-99c1-fdfb95f8c83d" providerId="ADAL" clId="{E1191217-E6C3-4BBA-BB32-58DB029EE362}" dt="2026-05-27T19:23:02.713" v="39" actId="962"/>
          <ac:cxnSpMkLst>
            <pc:docMk/>
            <pc:sldMk cId="3493031726" sldId="358"/>
            <ac:cxnSpMk id="9" creationId="{439250B6-0493-5580-0135-534028F41E3A}"/>
          </ac:cxnSpMkLst>
        </pc:cxnChg>
      </pc:sldChg>
      <pc:sldChg chg="modSp mod">
        <pc:chgData name="Travascio, William (ELD)" userId="bd887fb0-5764-4916-99c1-fdfb95f8c83d" providerId="ADAL" clId="{E1191217-E6C3-4BBA-BB32-58DB029EE362}" dt="2026-05-29T15:01:33.021" v="626" actId="14100"/>
        <pc:sldMkLst>
          <pc:docMk/>
          <pc:sldMk cId="3081108596" sldId="359"/>
        </pc:sldMkLst>
        <pc:spChg chg="mod">
          <ac:chgData name="Travascio, William (ELD)" userId="bd887fb0-5764-4916-99c1-fdfb95f8c83d" providerId="ADAL" clId="{E1191217-E6C3-4BBA-BB32-58DB029EE362}" dt="2026-05-29T15:01:33.021" v="626" actId="14100"/>
          <ac:spMkLst>
            <pc:docMk/>
            <pc:sldMk cId="3081108596" sldId="359"/>
            <ac:spMk id="5" creationId="{BB3D71FE-162D-110A-238C-26A45E9CB83B}"/>
          </ac:spMkLst>
        </pc:spChg>
        <pc:spChg chg="mod">
          <ac:chgData name="Travascio, William (ELD)" userId="bd887fb0-5764-4916-99c1-fdfb95f8c83d" providerId="ADAL" clId="{E1191217-E6C3-4BBA-BB32-58DB029EE362}" dt="2026-05-27T19:22:33.851" v="20" actId="962"/>
          <ac:spMkLst>
            <pc:docMk/>
            <pc:sldMk cId="3081108596" sldId="359"/>
            <ac:spMk id="8" creationId="{A55CEDC2-5AC7-2381-3303-9A49BD4ECE47}"/>
          </ac:spMkLst>
        </pc:spChg>
        <pc:spChg chg="mod">
          <ac:chgData name="Travascio, William (ELD)" userId="bd887fb0-5764-4916-99c1-fdfb95f8c83d" providerId="ADAL" clId="{E1191217-E6C3-4BBA-BB32-58DB029EE362}" dt="2026-05-27T19:22:34.605" v="21" actId="962"/>
          <ac:spMkLst>
            <pc:docMk/>
            <pc:sldMk cId="3081108596" sldId="359"/>
            <ac:spMk id="9" creationId="{3FA84A99-C58D-CCD8-348B-D33C0A589C20}"/>
          </ac:spMkLst>
        </pc:spChg>
        <pc:spChg chg="ord">
          <ac:chgData name="Travascio, William (ELD)" userId="bd887fb0-5764-4916-99c1-fdfb95f8c83d" providerId="ADAL" clId="{E1191217-E6C3-4BBA-BB32-58DB029EE362}" dt="2026-05-27T19:49:50.718" v="219" actId="13244"/>
          <ac:spMkLst>
            <pc:docMk/>
            <pc:sldMk cId="3081108596" sldId="359"/>
            <ac:spMk id="13" creationId="{F2B35852-D3CD-16A4-95F4-DE4772DCCFDA}"/>
          </ac:spMkLst>
        </pc:spChg>
        <pc:spChg chg="ord">
          <ac:chgData name="Travascio, William (ELD)" userId="bd887fb0-5764-4916-99c1-fdfb95f8c83d" providerId="ADAL" clId="{E1191217-E6C3-4BBA-BB32-58DB029EE362}" dt="2026-05-27T19:39:12.235" v="162" actId="13244"/>
          <ac:spMkLst>
            <pc:docMk/>
            <pc:sldMk cId="3081108596" sldId="359"/>
            <ac:spMk id="17" creationId="{00F5F47F-BD2E-1A52-527D-3FA5EB184067}"/>
          </ac:spMkLst>
        </pc:spChg>
        <pc:spChg chg="ord">
          <ac:chgData name="Travascio, William (ELD)" userId="bd887fb0-5764-4916-99c1-fdfb95f8c83d" providerId="ADAL" clId="{E1191217-E6C3-4BBA-BB32-58DB029EE362}" dt="2026-05-27T19:49:58.059" v="220" actId="13244"/>
          <ac:spMkLst>
            <pc:docMk/>
            <pc:sldMk cId="3081108596" sldId="359"/>
            <ac:spMk id="23" creationId="{DB3BBD4C-ED6C-3AC2-95F4-279DEDB1F741}"/>
          </ac:spMkLst>
        </pc:spChg>
        <pc:spChg chg="ord">
          <ac:chgData name="Travascio, William (ELD)" userId="bd887fb0-5764-4916-99c1-fdfb95f8c83d" providerId="ADAL" clId="{E1191217-E6C3-4BBA-BB32-58DB029EE362}" dt="2026-05-27T19:49:43.860" v="218" actId="13244"/>
          <ac:spMkLst>
            <pc:docMk/>
            <pc:sldMk cId="3081108596" sldId="359"/>
            <ac:spMk id="27" creationId="{07E0E7C3-76C0-4CA8-CE94-7CF2C2DBE679}"/>
          </ac:spMkLst>
        </pc:spChg>
        <pc:picChg chg="mod">
          <ac:chgData name="Travascio, William (ELD)" userId="bd887fb0-5764-4916-99c1-fdfb95f8c83d" providerId="ADAL" clId="{E1191217-E6C3-4BBA-BB32-58DB029EE362}" dt="2026-05-27T19:39:17.409" v="163" actId="962"/>
          <ac:picMkLst>
            <pc:docMk/>
            <pc:sldMk cId="3081108596" sldId="359"/>
            <ac:picMk id="19" creationId="{58BD2199-0580-A232-6EEA-24C7F2F2F867}"/>
          </ac:picMkLst>
        </pc:picChg>
        <pc:picChg chg="mod">
          <ac:chgData name="Travascio, William (ELD)" userId="bd887fb0-5764-4916-99c1-fdfb95f8c83d" providerId="ADAL" clId="{E1191217-E6C3-4BBA-BB32-58DB029EE362}" dt="2026-05-27T19:39:19.353" v="164" actId="962"/>
          <ac:picMkLst>
            <pc:docMk/>
            <pc:sldMk cId="3081108596" sldId="359"/>
            <ac:picMk id="21" creationId="{55BBA84F-4739-3C5C-31F9-40AA8302D7FA}"/>
          </ac:picMkLst>
        </pc:picChg>
        <pc:picChg chg="mod">
          <ac:chgData name="Travascio, William (ELD)" userId="bd887fb0-5764-4916-99c1-fdfb95f8c83d" providerId="ADAL" clId="{E1191217-E6C3-4BBA-BB32-58DB029EE362}" dt="2026-05-27T19:39:26.659" v="166" actId="962"/>
          <ac:picMkLst>
            <pc:docMk/>
            <pc:sldMk cId="3081108596" sldId="359"/>
            <ac:picMk id="25" creationId="{A01A040C-0D54-AC71-5A04-01FB01989CAB}"/>
          </ac:picMkLst>
        </pc:picChg>
      </pc:sldChg>
      <pc:sldChg chg="delSp modSp mod">
        <pc:chgData name="Travascio, William (ELD)" userId="bd887fb0-5764-4916-99c1-fdfb95f8c83d" providerId="ADAL" clId="{E1191217-E6C3-4BBA-BB32-58DB029EE362}" dt="2026-05-27T19:41:36.336" v="185" actId="478"/>
        <pc:sldMkLst>
          <pc:docMk/>
          <pc:sldMk cId="3696289227" sldId="360"/>
        </pc:sldMkLst>
        <pc:spChg chg="mod">
          <ac:chgData name="Travascio, William (ELD)" userId="bd887fb0-5764-4916-99c1-fdfb95f8c83d" providerId="ADAL" clId="{E1191217-E6C3-4BBA-BB32-58DB029EE362}" dt="2026-05-27T19:26:02.926" v="148" actId="404"/>
          <ac:spMkLst>
            <pc:docMk/>
            <pc:sldMk cId="3696289227" sldId="360"/>
            <ac:spMk id="2" creationId="{46F395C2-65C1-2F43-9D24-225AD5D0BDF0}"/>
          </ac:spMkLst>
        </pc:spChg>
        <pc:spChg chg="mod">
          <ac:chgData name="Travascio, William (ELD)" userId="bd887fb0-5764-4916-99c1-fdfb95f8c83d" providerId="ADAL" clId="{E1191217-E6C3-4BBA-BB32-58DB029EE362}" dt="2026-05-27T19:23:44.080" v="95" actId="962"/>
          <ac:spMkLst>
            <pc:docMk/>
            <pc:sldMk cId="3696289227" sldId="360"/>
            <ac:spMk id="5" creationId="{013F3D20-2DD3-9753-CAA9-EB2917CB54F8}"/>
          </ac:spMkLst>
        </pc:spChg>
        <pc:spChg chg="mod">
          <ac:chgData name="Travascio, William (ELD)" userId="bd887fb0-5764-4916-99c1-fdfb95f8c83d" providerId="ADAL" clId="{E1191217-E6C3-4BBA-BB32-58DB029EE362}" dt="2026-05-27T19:23:44.571" v="96" actId="962"/>
          <ac:spMkLst>
            <pc:docMk/>
            <pc:sldMk cId="3696289227" sldId="360"/>
            <ac:spMk id="8" creationId="{74127DA8-535B-BAA4-FCA9-294F39F2B742}"/>
          </ac:spMkLst>
        </pc:spChg>
        <pc:graphicFrameChg chg="ord">
          <ac:chgData name="Travascio, William (ELD)" userId="bd887fb0-5764-4916-99c1-fdfb95f8c83d" providerId="ADAL" clId="{E1191217-E6C3-4BBA-BB32-58DB029EE362}" dt="2026-05-27T19:41:24.691" v="182" actId="13244"/>
          <ac:graphicFrameMkLst>
            <pc:docMk/>
            <pc:sldMk cId="3696289227" sldId="360"/>
            <ac:graphicFrameMk id="3" creationId="{752DB680-E5DC-9579-8785-72AB325E37F3}"/>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7100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3E865-8F2F-E365-E79F-2866F39D92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604EFB-80FE-28D0-854D-1FA08B6EF3B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4488BF0-A3C6-1AA0-837F-9B02AF173D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34057B-B249-D2D3-1C11-CE16DB678107}"/>
              </a:ext>
            </a:extLst>
          </p:cNvPr>
          <p:cNvSpPr>
            <a:spLocks noGrp="1"/>
          </p:cNvSpPr>
          <p:nvPr>
            <p:ph type="sldNum" sz="quarter" idx="10"/>
          </p:nvPr>
        </p:nvSpPr>
        <p:spPr/>
        <p:txBody>
          <a:bodyPr/>
          <a:lstStyle/>
          <a:p>
            <a:fld id="{F7021451-1387-4CA6-816F-3879F97B5CBC}" type="slidenum">
              <a:rPr lang="en-US" smtClean="0"/>
              <a:t>14</a:t>
            </a:fld>
            <a:endParaRPr lang="en-US" dirty="0"/>
          </a:p>
        </p:txBody>
      </p:sp>
    </p:spTree>
    <p:extLst>
      <p:ext uri="{BB962C8B-B14F-4D97-AF65-F5344CB8AC3E}">
        <p14:creationId xmlns:p14="http://schemas.microsoft.com/office/powerpoint/2010/main" val="1441745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90B99-B39E-BFB1-3CFE-0C97090CE3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77F573-CBE8-DC8A-37CF-82782ED178A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F14CA1C-EF06-BB87-DD90-F0FF99FD93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943B96-5B10-7C99-3036-79A6C1C4409A}"/>
              </a:ext>
            </a:extLst>
          </p:cNvPr>
          <p:cNvSpPr>
            <a:spLocks noGrp="1"/>
          </p:cNvSpPr>
          <p:nvPr>
            <p:ph type="sldNum" sz="quarter" idx="10"/>
          </p:nvPr>
        </p:nvSpPr>
        <p:spPr/>
        <p:txBody>
          <a:bodyPr/>
          <a:lstStyle/>
          <a:p>
            <a:fld id="{F7021451-1387-4CA6-816F-3879F97B5CBC}" type="slidenum">
              <a:rPr lang="en-US" smtClean="0"/>
              <a:t>15</a:t>
            </a:fld>
            <a:endParaRPr lang="en-US" dirty="0"/>
          </a:p>
        </p:txBody>
      </p:sp>
    </p:spTree>
    <p:extLst>
      <p:ext uri="{BB962C8B-B14F-4D97-AF65-F5344CB8AC3E}">
        <p14:creationId xmlns:p14="http://schemas.microsoft.com/office/powerpoint/2010/main" val="109392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49A94-1D3E-B651-7E47-249B194434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B807EA-8CAB-BC51-2C62-BFDB37D60311}"/>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555595A5-7F64-BC4D-18B9-C1E15C25F5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41F919-A548-682A-7E2A-21362EA00C53}"/>
              </a:ext>
            </a:extLst>
          </p:cNvPr>
          <p:cNvSpPr>
            <a:spLocks noGrp="1"/>
          </p:cNvSpPr>
          <p:nvPr>
            <p:ph type="sldNum" sz="quarter" idx="10"/>
          </p:nvPr>
        </p:nvSpPr>
        <p:spPr/>
        <p:txBody>
          <a:bodyPr/>
          <a:lstStyle/>
          <a:p>
            <a:fld id="{F7021451-1387-4CA6-816F-3879F97B5CBC}" type="slidenum">
              <a:rPr lang="en-US" smtClean="0"/>
              <a:t>16</a:t>
            </a:fld>
            <a:endParaRPr lang="en-US" dirty="0"/>
          </a:p>
        </p:txBody>
      </p:sp>
    </p:spTree>
    <p:extLst>
      <p:ext uri="{BB962C8B-B14F-4D97-AF65-F5344CB8AC3E}">
        <p14:creationId xmlns:p14="http://schemas.microsoft.com/office/powerpoint/2010/main" val="3666399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988C4-6383-5CB5-64E2-0CC5B96DF9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3C9C4-52FD-DB7C-D6CD-237AB932A258}"/>
              </a:ext>
            </a:extLst>
          </p:cNvPr>
          <p:cNvSpPr>
            <a:spLocks noGrp="1" noRot="1" noChangeAspect="1"/>
          </p:cNvSpPr>
          <p:nvPr>
            <p:ph type="sldImg"/>
          </p:nvPr>
        </p:nvSpPr>
        <p:spPr>
          <a:xfrm>
            <a:off x="2547938" y="877888"/>
            <a:ext cx="4213225" cy="2370137"/>
          </a:xfrm>
          <a:prstGeom prst="rect">
            <a:avLst/>
          </a:prstGeom>
          <a:noFill/>
          <a:ln w="12700">
            <a:solidFill>
              <a:prstClr val="black"/>
            </a:solidFill>
          </a:ln>
        </p:spPr>
        <p:txBody>
          <a:bodyPr/>
          <a:lstStyle/>
          <a:p>
            <a:endParaRPr lang="en-US" dirty="0"/>
          </a:p>
        </p:txBody>
      </p:sp>
      <p:sp>
        <p:nvSpPr>
          <p:cNvPr id="3" name="Notes Placeholder 2">
            <a:extLst>
              <a:ext uri="{FF2B5EF4-FFF2-40B4-BE49-F238E27FC236}">
                <a16:creationId xmlns:a16="http://schemas.microsoft.com/office/drawing/2014/main" id="{5F52E9F7-F3DE-8E38-19FD-6790F6A62086}"/>
              </a:ext>
            </a:extLst>
          </p:cNvPr>
          <p:cNvSpPr>
            <a:spLocks noGrp="1"/>
          </p:cNvSpPr>
          <p:nvPr>
            <p:ph type="body" idx="1"/>
          </p:nvPr>
        </p:nvSpPr>
        <p:spPr>
          <a:xfrm>
            <a:off x="930910" y="3379867"/>
            <a:ext cx="7447280" cy="2765346"/>
          </a:xfrm>
          <a:prstGeom prst="rect">
            <a:avLst/>
          </a:prstGeom>
        </p:spPr>
        <p:txBody>
          <a:bodyPr/>
          <a:lstStyle/>
          <a:p>
            <a:endParaRPr lang="en-US" dirty="0"/>
          </a:p>
        </p:txBody>
      </p:sp>
    </p:spTree>
    <p:extLst>
      <p:ext uri="{BB962C8B-B14F-4D97-AF65-F5344CB8AC3E}">
        <p14:creationId xmlns:p14="http://schemas.microsoft.com/office/powerpoint/2010/main" val="481108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14C55-91D7-09AD-9B54-9498240D9C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CFB54A-2F03-C5DF-047C-97458B0E9DE0}"/>
              </a:ext>
            </a:extLst>
          </p:cNvPr>
          <p:cNvSpPr>
            <a:spLocks noGrp="1" noRot="1" noChangeAspect="1"/>
          </p:cNvSpPr>
          <p:nvPr>
            <p:ph type="sldImg"/>
          </p:nvPr>
        </p:nvSpPr>
        <p:spPr>
          <a:xfrm>
            <a:off x="2547938" y="877888"/>
            <a:ext cx="4213225" cy="2370137"/>
          </a:xfrm>
          <a:prstGeom prst="rect">
            <a:avLst/>
          </a:prstGeom>
          <a:noFill/>
          <a:ln w="12700">
            <a:solidFill>
              <a:prstClr val="black"/>
            </a:solidFill>
          </a:ln>
        </p:spPr>
        <p:txBody>
          <a:bodyPr/>
          <a:lstStyle/>
          <a:p>
            <a:endParaRPr lang="en-US" dirty="0"/>
          </a:p>
        </p:txBody>
      </p:sp>
      <p:sp>
        <p:nvSpPr>
          <p:cNvPr id="3" name="Notes Placeholder 2">
            <a:extLst>
              <a:ext uri="{FF2B5EF4-FFF2-40B4-BE49-F238E27FC236}">
                <a16:creationId xmlns:a16="http://schemas.microsoft.com/office/drawing/2014/main" id="{B1BC1AB8-BF4F-F00F-9FE3-8C7BD875B769}"/>
              </a:ext>
            </a:extLst>
          </p:cNvPr>
          <p:cNvSpPr>
            <a:spLocks noGrp="1"/>
          </p:cNvSpPr>
          <p:nvPr>
            <p:ph type="body" idx="1"/>
          </p:nvPr>
        </p:nvSpPr>
        <p:spPr>
          <a:xfrm>
            <a:off x="930910" y="3379867"/>
            <a:ext cx="7447280" cy="2765346"/>
          </a:xfrm>
          <a:prstGeom prst="rect">
            <a:avLst/>
          </a:prstGeom>
        </p:spPr>
        <p:txBody>
          <a:bodyPr/>
          <a:lstStyle/>
          <a:p>
            <a:endParaRPr lang="en-US" dirty="0"/>
          </a:p>
        </p:txBody>
      </p:sp>
    </p:spTree>
    <p:extLst>
      <p:ext uri="{BB962C8B-B14F-4D97-AF65-F5344CB8AC3E}">
        <p14:creationId xmlns:p14="http://schemas.microsoft.com/office/powerpoint/2010/main" val="2231833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A9790-9550-087A-4227-EA0E27C2F0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9352E3-BC0D-3FE0-CD8D-8488EBDF91A1}"/>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B752DD1-4BD1-0126-1A95-49282AB0A3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0F1C7B-26C3-20BF-3E90-BFC99AD77B37}"/>
              </a:ext>
            </a:extLst>
          </p:cNvPr>
          <p:cNvSpPr>
            <a:spLocks noGrp="1"/>
          </p:cNvSpPr>
          <p:nvPr>
            <p:ph type="sldNum" sz="quarter" idx="5"/>
          </p:nvPr>
        </p:nvSpPr>
        <p:spPr/>
        <p:txBody>
          <a:bodyPr/>
          <a:lstStyle/>
          <a:p>
            <a:fld id="{8D7D3E5B-4BED-B24C-9674-6B6454D04561}" type="slidenum">
              <a:rPr lang="en-US" smtClean="0"/>
              <a:t>5</a:t>
            </a:fld>
            <a:endParaRPr lang="en-US" dirty="0"/>
          </a:p>
        </p:txBody>
      </p:sp>
    </p:spTree>
    <p:extLst>
      <p:ext uri="{BB962C8B-B14F-4D97-AF65-F5344CB8AC3E}">
        <p14:creationId xmlns:p14="http://schemas.microsoft.com/office/powerpoint/2010/main" val="993288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41B55-0BBC-7AA1-CDA2-F451615A59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C0457B-397F-902F-D270-45B052CB5DE1}"/>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DDEA886-FD15-25E8-510E-2EDE45373E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AF3123-E24C-19CF-D453-96F188A486BA}"/>
              </a:ext>
            </a:extLst>
          </p:cNvPr>
          <p:cNvSpPr>
            <a:spLocks noGrp="1"/>
          </p:cNvSpPr>
          <p:nvPr>
            <p:ph type="sldNum" sz="quarter" idx="10"/>
          </p:nvPr>
        </p:nvSpPr>
        <p:spPr/>
        <p:txBody>
          <a:bodyPr/>
          <a:lstStyle/>
          <a:p>
            <a:fld id="{F7021451-1387-4CA6-816F-3879F97B5CBC}" type="slidenum">
              <a:rPr lang="en-US" smtClean="0"/>
              <a:t>8</a:t>
            </a:fld>
            <a:endParaRPr lang="en-US" dirty="0"/>
          </a:p>
        </p:txBody>
      </p:sp>
    </p:spTree>
    <p:extLst>
      <p:ext uri="{BB962C8B-B14F-4D97-AF65-F5344CB8AC3E}">
        <p14:creationId xmlns:p14="http://schemas.microsoft.com/office/powerpoint/2010/main" val="1939748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7938" y="877888"/>
            <a:ext cx="4213225" cy="2370137"/>
          </a:xfrm>
          <a:prstGeom prst="rect">
            <a:avLst/>
          </a:prstGeom>
          <a:noFill/>
          <a:ln w="12700">
            <a:solidFill>
              <a:prstClr val="black"/>
            </a:solidFill>
          </a:ln>
        </p:spPr>
      </p:sp>
      <p:sp>
        <p:nvSpPr>
          <p:cNvPr id="3" name="Notes Placeholder 2"/>
          <p:cNvSpPr>
            <a:spLocks noGrp="1"/>
          </p:cNvSpPr>
          <p:nvPr>
            <p:ph type="body" idx="1"/>
          </p:nvPr>
        </p:nvSpPr>
        <p:spPr>
          <a:xfrm>
            <a:off x="930275" y="3379788"/>
            <a:ext cx="7448550" cy="2765425"/>
          </a:xfrm>
          <a:prstGeom prst="rect">
            <a:avLst/>
          </a:prstGeom>
        </p:spPr>
        <p:txBody>
          <a:bodyPr/>
          <a:lstStyle/>
          <a:p>
            <a:endParaRPr lang="en-US" dirty="0"/>
          </a:p>
        </p:txBody>
      </p:sp>
    </p:spTree>
    <p:extLst>
      <p:ext uri="{BB962C8B-B14F-4D97-AF65-F5344CB8AC3E}">
        <p14:creationId xmlns:p14="http://schemas.microsoft.com/office/powerpoint/2010/main" val="265454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10</a:t>
            </a:fld>
            <a:endParaRPr lang="en-US" dirty="0"/>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6696222" y="654637"/>
            <a:ext cx="4834517" cy="2774361"/>
          </a:xfrm>
        </p:spPr>
        <p:txBody>
          <a:bodyPr lIns="0" tIns="0" rIns="0" bIns="0" anchor="b">
            <a:noAutofit/>
          </a:bodyPr>
          <a:lstStyle>
            <a:lvl1pPr>
              <a:defRPr sz="3600" cap="all" baseline="0"/>
            </a:lvl1pPr>
          </a:lstStyle>
          <a:p>
            <a:r>
              <a:rPr lang="en-US" dirty="0"/>
              <a:t>CLICK TO EDIT MASTER TITLE STYLE</a:t>
            </a:r>
          </a:p>
        </p:txBody>
      </p:sp>
      <p:sp>
        <p:nvSpPr>
          <p:cNvPr id="5" name="Picture Placeholder 4">
            <a:extLst>
              <a:ext uri="{FF2B5EF4-FFF2-40B4-BE49-F238E27FC236}">
                <a16:creationId xmlns:a16="http://schemas.microsoft.com/office/drawing/2014/main" id="{346650F3-FE62-E3A1-C1F7-6A7E767D0045}"/>
              </a:ext>
            </a:extLst>
          </p:cNvPr>
          <p:cNvSpPr>
            <a:spLocks noGrp="1"/>
          </p:cNvSpPr>
          <p:nvPr>
            <p:ph type="pic" sz="quarter" idx="10"/>
          </p:nvPr>
        </p:nvSpPr>
        <p:spPr>
          <a:xfrm>
            <a:off x="1395412" y="653461"/>
            <a:ext cx="4597556" cy="5549900"/>
          </a:xfrm>
        </p:spPr>
        <p:txBody>
          <a:bodyPr/>
          <a:lstStyle/>
          <a:p>
            <a:r>
              <a:rPr lang="en-US" dirty="0"/>
              <a:t>Click icon to add picture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6696221" y="3429000"/>
            <a:ext cx="4834517" cy="2774361"/>
          </a:xfrm>
        </p:spPr>
        <p:txBody>
          <a:bodyPr lIns="0" tIns="0" rIns="0" bIns="0">
            <a:noAutofit/>
          </a:bodyPr>
          <a:lstStyle>
            <a:lvl1pPr marL="0" indent="0">
              <a:buNone/>
              <a:defRPr sz="20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7903246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mass.gov/info-details/gl-c-268a-the-conflict-of-interest-law-as-amended-by-c-248-acts-of-2024#section-23"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ww.mass.gov/advisory/05-01-standards-of-conduc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mass.gov/advisory/19-1-gifts-and-gratuities"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mass.gov/advisory/advisory-04-01-free-tickets-and-special-access-to-event-tickets"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www.mass.gov/advisory/19-1-gifts-and-gratuities" TargetMode="External"/><Relationship Id="rId4" Type="http://schemas.openxmlformats.org/officeDocument/2006/relationships/hyperlink" Target="https://www.mass.gov/file-or-view-conflict-of-interest-law-disclosure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malegislature.gov/Laws/GeneralLaws/PartIV/TitleI/Chapter268a/Section23"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www.mass.gov/advisory/state-ethics-commission-advisory-11-1-public-employee-political-activity"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mass.gov/info-details/educational-materials-related-to-the-conflict-of-interest-law-divided-loyalties-restrictions-gl-c-268a-ssss-4-11-and-17"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malegislature.gov/Laws/GeneralLaws/PartIV/TitleI/Chapter268A/Section23"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mass.gov/advisory/14-1-public-employees-private-business-relationships-and-other-private-dealings-with-those-over-whom-they-have-official-authority-or-with-whom-they-have-official-dealings"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www.mass.gov/regulations/930-CMR-600-exemptions-unrelated-to-gifts?_gl=1*nbr74k*_ga*MTkxMzQ5Mzg2OS4xNzU1MDI4Mjcz*_ga_MCLPEGW7WM*czE3NjEyMzgwMTckbzE5JGcxJHQxNzYxMjM4MDUxJGoyNiRsMCRoMA.."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mass.gov/regulations/930-CMR-600-exemptions-unrelated-to-gifts?_gl=1*nbr74k*_ga*MTkxMzQ5Mzg2OS4xNzU1MDI4Mjcz*_ga_MCLPEGW7WM*czE3NjEyMzgwMTckbzE5JGcxJHQxNzYxMjM4MDUxJGoyNiRsMCRoMA.."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mass.gov/advisory/state-ethics-commission-advisory-15-1-avoiding-conflicts-of-interest-while-seeking-a-new-job-and-after-leaving-public-employment#:~:text=Advisory%2015%2D1%20explains%20how,or%20involve%20a%20potential%20employer."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s://www.mass.gov/file-or-view-conflict-of-interest-law-disclosures" TargetMode="External"/><Relationship Id="rId4" Type="http://schemas.openxmlformats.org/officeDocument/2006/relationships/image" Target="../media/image46.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sv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http://www.mass.gov/ethics" TargetMode="External"/><Relationship Id="rId3" Type="http://schemas.openxmlformats.org/officeDocument/2006/relationships/image" Target="../media/image3.svg"/><Relationship Id="rId7" Type="http://schemas.openxmlformats.org/officeDocument/2006/relationships/hyperlink" Target="mailto:%20Don.Siriani@mass.gov"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5.png"/><Relationship Id="rId10" Type="http://schemas.openxmlformats.org/officeDocument/2006/relationships/image" Target="../media/image49.png"/><Relationship Id="rId4" Type="http://schemas.openxmlformats.org/officeDocument/2006/relationships/image" Target="../media/image4.svg"/><Relationship Id="rId9"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www.mass.gov/info-details/gl-c-268a-the-conflict-of-interest-law-as-amended-by-c-248-acts-of-2024"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www.mass.gov/info-details/gl-c-268a-the-conflict-of-interest-law-as-amended-by-c-248-acts-of-2024"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www.mass.gov/advisory/86-02-nepotis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mass.gov/advisory/05-01-standards-of-conduct"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8.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2" Type="http://schemas.openxmlformats.org/officeDocument/2006/relationships/notesSlide" Target="../notesSlides/notesSlide8.xml"/><Relationship Id="rId16" Type="http://schemas.openxmlformats.org/officeDocument/2006/relationships/image" Target="../media/image28.png"/><Relationship Id="rId20" Type="http://schemas.openxmlformats.org/officeDocument/2006/relationships/image" Target="../media/image32.png"/><Relationship Id="rId29"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32" Type="http://schemas.openxmlformats.org/officeDocument/2006/relationships/image" Target="../media/image44.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png"/><Relationship Id="rId10" Type="http://schemas.openxmlformats.org/officeDocument/2006/relationships/image" Target="../media/image22.png"/><Relationship Id="rId19" Type="http://schemas.openxmlformats.org/officeDocument/2006/relationships/image" Target="../media/image31.png"/><Relationship Id="rId31" Type="http://schemas.openxmlformats.org/officeDocument/2006/relationships/image" Target="../media/image43.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png"/><Relationship Id="rId30"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pic>
        <p:nvPicPr>
          <p:cNvPr id="5" name="Object 4">
            <a:extLst>
              <a:ext uri="{C183D7F6-B498-43B3-948B-1728B52AA6E4}">
                <adec:decorative xmlns:adec="http://schemas.microsoft.com/office/drawing/2017/decorative" val="1"/>
              </a:ext>
            </a:extLst>
          </p:cNvPr>
          <p:cNvPicPr>
            <a:picLocks noChangeAspect="1"/>
          </p:cNvPicPr>
          <p:nvPr/>
        </p:nvPicPr>
        <p:blipFill>
          <a:blip r:embed="rId3"/>
          <a:srcRect l="258" t="-9003" r="258" b="-9003"/>
          <a:stretch/>
        </p:blipFill>
        <p:spPr>
          <a:xfrm>
            <a:off x="0" y="0"/>
            <a:ext cx="5758630" cy="6856286"/>
          </a:xfrm>
          <a:prstGeom prst="rect">
            <a:avLst/>
          </a:prstGeom>
        </p:spPr>
      </p:pic>
      <p:sp>
        <p:nvSpPr>
          <p:cNvPr id="2" name="Object 1"/>
          <p:cNvSpPr>
            <a:spLocks noGrp="1"/>
          </p:cNvSpPr>
          <p:nvPr>
            <p:ph type="title" idx="4294967295"/>
          </p:nvPr>
        </p:nvSpPr>
        <p:spPr>
          <a:xfrm>
            <a:off x="4524456" y="412410"/>
            <a:ext cx="7479970" cy="1501356"/>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ts val="5913"/>
              </a:lnSpc>
              <a:spcBef>
                <a:spcPts val="0"/>
              </a:spcBef>
              <a:spcAft>
                <a:spcPts val="0"/>
              </a:spcAft>
              <a:buClrTx/>
              <a:buSzTx/>
              <a:buFontTx/>
              <a:buNone/>
              <a:tabLst/>
              <a:defRPr/>
            </a:pPr>
            <a:r>
              <a:rPr kumimoji="0" lang="en-US" sz="4800" b="1" i="0" u="none" strike="noStrike" kern="0" cap="none" spc="-40" normalizeH="0" baseline="0" noProof="0" dirty="0">
                <a:ln>
                  <a:noFill/>
                </a:ln>
                <a:solidFill>
                  <a:srgbClr val="272525"/>
                </a:solidFill>
                <a:effectLst/>
                <a:uLnTx/>
                <a:uFillTx/>
                <a:latin typeface="Arial" panose="020B0604020202020204" pitchFamily="34" charset="0"/>
                <a:ea typeface="Inter" pitchFamily="34" charset="-122"/>
                <a:cs typeface="Arial" panose="020B0604020202020204" pitchFamily="34" charset="0"/>
              </a:rPr>
              <a:t>State Ethics Commission </a:t>
            </a:r>
          </a:p>
          <a:p>
            <a:pPr marL="0" marR="0" lvl="0" indent="0" algn="ctr" defTabSz="914400" rtl="0" eaLnBrk="1" fontAlgn="auto" latinLnBrk="0" hangingPunct="1">
              <a:lnSpc>
                <a:spcPts val="5913"/>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tx1"/>
                </a:solidFill>
                <a:effectLst/>
                <a:uLnTx/>
                <a:uFillTx/>
                <a:latin typeface="Arial"/>
                <a:ea typeface="Inter"/>
                <a:cs typeface="Arial"/>
              </a:rPr>
              <a:t>Conflict of Interest Law Seminar:</a:t>
            </a:r>
            <a:endParaRPr kumimoji="0" lang="en-US" sz="1000" b="0" i="0" u="none" strike="noStrike" kern="1200" cap="none" spc="0" normalizeH="0" baseline="0" noProof="0" dirty="0">
              <a:ln>
                <a:noFill/>
              </a:ln>
              <a:solidFill>
                <a:schemeClr val="tx1"/>
              </a:solidFill>
              <a:effectLst/>
              <a:uLnTx/>
              <a:uFillTx/>
              <a:latin typeface="Arial"/>
              <a:ea typeface="Inter"/>
              <a:cs typeface="Arial"/>
            </a:endParaRPr>
          </a:p>
        </p:txBody>
      </p:sp>
      <p:sp>
        <p:nvSpPr>
          <p:cNvPr id="3" name="Object 2"/>
          <p:cNvSpPr/>
          <p:nvPr/>
        </p:nvSpPr>
        <p:spPr>
          <a:xfrm>
            <a:off x="5568718" y="4143158"/>
            <a:ext cx="6192758" cy="483736"/>
          </a:xfrm>
          <a:prstGeom prst="rect">
            <a:avLst/>
          </a:prstGeom>
          <a:noFill/>
        </p:spPr>
        <p:txBody>
          <a:bodyPr wrap="square" lIns="0" tIns="0" rIns="0" bIns="0" rtlCol="0" anchor="ctr"/>
          <a:lstStyle/>
          <a:p>
            <a:pPr algn="ctr"/>
            <a:r>
              <a:rPr lang="en-US" sz="4400" b="1" dirty="0">
                <a:highlight>
                  <a:srgbClr val="FFFFFF"/>
                </a:highlight>
                <a:latin typeface="+mj-lt"/>
              </a:rPr>
              <a:t> Massachusetts </a:t>
            </a:r>
          </a:p>
          <a:p>
            <a:pPr algn="ctr"/>
            <a:r>
              <a:rPr lang="en-US" sz="4400" b="1" dirty="0">
                <a:highlight>
                  <a:srgbClr val="FFFFFF"/>
                </a:highlight>
                <a:latin typeface="+mj-lt"/>
              </a:rPr>
              <a:t>Home Care Consumer Directed Care (CDC) Workforce Council</a:t>
            </a:r>
          </a:p>
          <a:p>
            <a:pPr algn="ctr"/>
            <a:endParaRPr lang="en-US" sz="2800" b="1" dirty="0">
              <a:highlight>
                <a:srgbClr val="FFFFFF"/>
              </a:highlight>
              <a:latin typeface="+mj-lt"/>
            </a:endParaRPr>
          </a:p>
          <a:p>
            <a:pPr algn="ctr"/>
            <a:r>
              <a:rPr lang="en-US" sz="4000" b="1" dirty="0">
                <a:highlight>
                  <a:srgbClr val="FFFFFF"/>
                </a:highlight>
                <a:latin typeface="Arial"/>
                <a:cs typeface="Arial"/>
              </a:rPr>
              <a:t>2026</a:t>
            </a:r>
            <a:endParaRPr lang="en-US" sz="3200" b="1" dirty="0">
              <a:latin typeface="Arial"/>
              <a:cs typeface="Arial"/>
            </a:endParaRPr>
          </a:p>
        </p:txBody>
      </p:sp>
      <p:sp>
        <p:nvSpPr>
          <p:cNvPr id="4" name="Object 3">
            <a:extLst>
              <a:ext uri="{C183D7F6-B498-43B3-948B-1728B52AA6E4}">
                <adec:decorative xmlns:adec="http://schemas.microsoft.com/office/drawing/2017/decorative" val="1"/>
              </a:ext>
            </a:extLst>
          </p:cNvPr>
          <p:cNvSpPr/>
          <p:nvPr/>
        </p:nvSpPr>
        <p:spPr>
          <a:xfrm>
            <a:off x="-9144" y="0"/>
            <a:ext cx="5758630" cy="6856286"/>
          </a:xfrm>
          <a:prstGeom prst="rect">
            <a:avLst/>
          </a:prstGeom>
          <a:solidFill>
            <a:srgbClr val="000000">
              <a:alpha val="0"/>
            </a:srgbClr>
          </a:solidFill>
        </p:spPr>
        <p:txBody>
          <a:bodyPr/>
          <a:lstStyle/>
          <a:p>
            <a:endParaRPr lang="en-US" dirty="0"/>
          </a:p>
        </p:txBody>
      </p:sp>
      <p:pic>
        <p:nvPicPr>
          <p:cNvPr id="7" name="Object 10" descr="Massachusetts State Ethics Commission logo">
            <a:extLst>
              <a:ext uri="{FF2B5EF4-FFF2-40B4-BE49-F238E27FC236}">
                <a16:creationId xmlns:a16="http://schemas.microsoft.com/office/drawing/2014/main" id="{93465997-F201-1855-C562-187FD0C02907}"/>
              </a:ext>
            </a:extLst>
          </p:cNvPr>
          <p:cNvPicPr>
            <a:picLocks noChangeAspect="1"/>
          </p:cNvPicPr>
          <p:nvPr/>
        </p:nvPicPr>
        <p:blipFill>
          <a:blip r:embed="rId4"/>
          <a:srcRect l="-25758" t="-25758" r="-25758" b="-25758"/>
          <a:stretch/>
        </p:blipFill>
        <p:spPr>
          <a:xfrm>
            <a:off x="11331916" y="5665958"/>
            <a:ext cx="859120" cy="11304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a:effectLst/>
      </p:bgPr>
    </p:bg>
    <p:spTree>
      <p:nvGrpSpPr>
        <p:cNvPr id="1" name=""/>
        <p:cNvGrpSpPr/>
        <p:nvPr/>
      </p:nvGrpSpPr>
      <p:grpSpPr>
        <a:xfrm>
          <a:off x="0" y="0"/>
          <a:ext cx="0" cy="0"/>
          <a:chOff x="0" y="0"/>
          <a:chExt cx="0" cy="0"/>
        </a:xfrm>
      </p:grpSpPr>
      <p:sp>
        <p:nvSpPr>
          <p:cNvPr id="2" name="Object 1"/>
          <p:cNvSpPr>
            <a:spLocks noGrp="1"/>
          </p:cNvSpPr>
          <p:nvPr>
            <p:ph type="title" idx="4294967295"/>
          </p:nvPr>
        </p:nvSpPr>
        <p:spPr>
          <a:xfrm>
            <a:off x="0" y="379031"/>
            <a:ext cx="12188843" cy="5560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ts val="4380"/>
              </a:lnSpc>
              <a:spcBef>
                <a:spcPts val="0"/>
              </a:spcBef>
              <a:spcAft>
                <a:spcPts val="0"/>
              </a:spcAft>
              <a:buClrTx/>
              <a:buSzTx/>
              <a:buFontTx/>
              <a:buNone/>
              <a:tabLst/>
              <a:defRPr/>
            </a:pPr>
            <a:r>
              <a:rPr kumimoji="0" lang="en-US" sz="4000" b="1" i="0" u="none" strike="noStrike" kern="0" cap="none" spc="-225" normalizeH="0" baseline="0" noProof="0" dirty="0">
                <a:ln>
                  <a:noFill/>
                </a:ln>
                <a:solidFill>
                  <a:srgbClr val="333333"/>
                </a:solidFill>
                <a:effectLst/>
                <a:uLnTx/>
                <a:uFillTx/>
                <a:latin typeface="Arial" panose="020B0604020202020204" pitchFamily="34" charset="0"/>
                <a:ea typeface="Inter" pitchFamily="34" charset="-122"/>
                <a:cs typeface="Arial" panose="020B0604020202020204" pitchFamily="34" charset="0"/>
              </a:rPr>
              <a:t>Appearance of Conflict</a:t>
            </a: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Object 2"/>
          <p:cNvSpPr/>
          <p:nvPr/>
        </p:nvSpPr>
        <p:spPr>
          <a:xfrm>
            <a:off x="0" y="1012109"/>
            <a:ext cx="12188843" cy="556037"/>
          </a:xfrm>
          <a:prstGeom prst="rect">
            <a:avLst/>
          </a:prstGeom>
          <a:noFill/>
        </p:spPr>
        <p:txBody>
          <a:bodyPr wrap="square" lIns="0" tIns="0" rIns="0" bIns="0" rtlCol="0" anchor="t"/>
          <a:lstStyle/>
          <a:p>
            <a:pPr algn="ctr">
              <a:lnSpc>
                <a:spcPts val="4380"/>
              </a:lnSpc>
              <a:spcBef>
                <a:spcPts val="595"/>
              </a:spcBef>
            </a:pPr>
            <a:r>
              <a:rPr lang="en-US" sz="3600" kern="0" spc="-225" dirty="0">
                <a:solidFill>
                  <a:srgbClr val="333333"/>
                </a:solidFill>
                <a:latin typeface="Arial" panose="020B0604020202020204" pitchFamily="34" charset="0"/>
                <a:ea typeface="Inter" pitchFamily="34" charset="-122"/>
                <a:cs typeface="Arial" panose="020B0604020202020204" pitchFamily="34" charset="0"/>
              </a:rPr>
              <a:t>Code of Conduct </a:t>
            </a:r>
            <a:r>
              <a:rPr lang="en-US" sz="3600" b="1" kern="0" dirty="0">
                <a:solidFill>
                  <a:srgbClr val="000000"/>
                </a:solidFill>
                <a:latin typeface="Arial" panose="020B0604020202020204" pitchFamily="34" charset="0"/>
                <a:ea typeface="Inter" pitchFamily="34" charset="-122"/>
                <a:cs typeface="Arial" panose="020B0604020202020204" pitchFamily="34" charset="0"/>
                <a:hlinkClick r:id="rId3"/>
              </a:rPr>
              <a:t>§23(b)(3)</a:t>
            </a:r>
            <a:endParaRPr lang="en-US" sz="3600" b="1" kern="0" dirty="0">
              <a:solidFill>
                <a:srgbClr val="000000"/>
              </a:solidFill>
              <a:latin typeface="Arial" panose="020B0604020202020204" pitchFamily="34" charset="0"/>
              <a:ea typeface="Inter" pitchFamily="34" charset="-122"/>
              <a:cs typeface="Arial" panose="020B0604020202020204" pitchFamily="34" charset="0"/>
            </a:endParaRPr>
          </a:p>
          <a:p>
            <a:pPr algn="ctr">
              <a:lnSpc>
                <a:spcPts val="4380"/>
              </a:lnSpc>
              <a:spcBef>
                <a:spcPts val="595"/>
              </a:spcBef>
              <a:buNone/>
            </a:pPr>
            <a:endParaRPr lang="en-US" sz="1600" dirty="0"/>
          </a:p>
        </p:txBody>
      </p:sp>
      <p:sp>
        <p:nvSpPr>
          <p:cNvPr id="4" name="Object 3">
            <a:extLst>
              <a:ext uri="{C183D7F6-B498-43B3-948B-1728B52AA6E4}">
                <adec:decorative xmlns:adec="http://schemas.microsoft.com/office/drawing/2017/decorative" val="1"/>
              </a:ext>
            </a:extLst>
          </p:cNvPr>
          <p:cNvSpPr/>
          <p:nvPr/>
        </p:nvSpPr>
        <p:spPr>
          <a:xfrm>
            <a:off x="0" y="6065821"/>
            <a:ext cx="12188843" cy="792180"/>
          </a:xfrm>
          <a:prstGeom prst="rect">
            <a:avLst/>
          </a:prstGeom>
          <a:solidFill>
            <a:srgbClr val="FD864D"/>
          </a:solidFill>
        </p:spPr>
        <p:txBody>
          <a:bodyPr/>
          <a:lstStyle/>
          <a:p>
            <a:endParaRPr lang="en-US" dirty="0"/>
          </a:p>
        </p:txBody>
      </p:sp>
      <p:sp>
        <p:nvSpPr>
          <p:cNvPr id="6" name="Object 5"/>
          <p:cNvSpPr/>
          <p:nvPr/>
        </p:nvSpPr>
        <p:spPr>
          <a:xfrm>
            <a:off x="798653" y="1810965"/>
            <a:ext cx="10961225" cy="3251363"/>
          </a:xfrm>
          <a:prstGeom prst="rect">
            <a:avLst/>
          </a:prstGeom>
          <a:noFill/>
        </p:spPr>
        <p:txBody>
          <a:bodyPr wrap="square" lIns="0" tIns="0" rIns="0" bIns="0" rtlCol="0" anchor="ctr"/>
          <a:lstStyle/>
          <a:p>
            <a:endParaRPr lang="en-US" dirty="0"/>
          </a:p>
          <a:p>
            <a:r>
              <a:rPr lang="en-US" sz="2000" dirty="0"/>
              <a:t>Do not act in a manner that would cause a reasonable person who knows the relevant facts to think you would be improperly influenced by or would unduly favor or disfavor anyone when you take governmental action, even if no actual wrongdoing occurs.</a:t>
            </a:r>
          </a:p>
          <a:p>
            <a:endParaRPr lang="en-US" sz="1400" dirty="0"/>
          </a:p>
          <a:p>
            <a:r>
              <a:rPr lang="en-US" sz="2000" dirty="0"/>
              <a:t>If a relationship or affiliation could be perceived as a conflict e.g., close friend, </a:t>
            </a:r>
          </a:p>
          <a:p>
            <a:r>
              <a:rPr lang="en-US" sz="2000" dirty="0"/>
              <a:t>non-immediate family, position </a:t>
            </a:r>
            <a:r>
              <a:rPr lang="en-US" sz="2000" dirty="0">
                <a:latin typeface="+mj-lt"/>
                <a:ea typeface="Times New Roman" panose="02020603050405020304" pitchFamily="18" charset="0"/>
                <a:cs typeface="Times New Roman" panose="02020603050405020304" pitchFamily="18" charset="0"/>
              </a:rPr>
              <a:t>where you serve as director, officer, trustee, partner, or employee</a:t>
            </a:r>
            <a:r>
              <a:rPr lang="en-US" sz="2000" dirty="0">
                <a:latin typeface="+mj-lt"/>
              </a:rPr>
              <a:t>:</a:t>
            </a:r>
          </a:p>
          <a:p>
            <a:pPr lvl="0"/>
            <a:endParaRPr lang="en-US" sz="2000" dirty="0"/>
          </a:p>
          <a:p>
            <a:pPr lvl="0"/>
            <a:r>
              <a:rPr lang="en-US" sz="2000" dirty="0"/>
              <a:t>Do not participate, abstain if you feel that you cannot be fair and objective; OR</a:t>
            </a:r>
          </a:p>
          <a:p>
            <a:r>
              <a:rPr lang="en-US" sz="2000" dirty="0"/>
              <a:t>•  Written disclosure required with your appointing authority before taking government action.</a:t>
            </a:r>
          </a:p>
          <a:p>
            <a:r>
              <a:rPr lang="en-US" sz="2000" dirty="0"/>
              <a:t>•  Elected officials must file this disclosure in a public manner with the city or town clerk.</a:t>
            </a:r>
          </a:p>
          <a:p>
            <a:r>
              <a:rPr lang="en-US" sz="2000" dirty="0"/>
              <a:t>•  Participate only if proper written disclosure is made and you can act impartially. </a:t>
            </a:r>
          </a:p>
        </p:txBody>
      </p:sp>
      <p:sp>
        <p:nvSpPr>
          <p:cNvPr id="8" name="TextBox 7">
            <a:extLst>
              <a:ext uri="{FF2B5EF4-FFF2-40B4-BE49-F238E27FC236}">
                <a16:creationId xmlns:a16="http://schemas.microsoft.com/office/drawing/2014/main" id="{AD983A1D-6599-C219-3F40-14C9A38F87AD}"/>
              </a:ext>
            </a:extLst>
          </p:cNvPr>
          <p:cNvSpPr txBox="1"/>
          <p:nvPr/>
        </p:nvSpPr>
        <p:spPr>
          <a:xfrm>
            <a:off x="7022592" y="5536137"/>
            <a:ext cx="5006011" cy="432554"/>
          </a:xfrm>
          <a:prstGeom prst="rect">
            <a:avLst/>
          </a:prstGeom>
          <a:noFill/>
        </p:spPr>
        <p:txBody>
          <a:bodyPr wrap="square">
            <a:spAutoFit/>
          </a:bodyPr>
          <a:lstStyle/>
          <a:p>
            <a:pPr>
              <a:lnSpc>
                <a:spcPts val="2913"/>
              </a:lnSpc>
            </a:pPr>
            <a:r>
              <a:rPr lang="en-US" kern="0" spc="-42" dirty="0">
                <a:solidFill>
                  <a:srgbClr val="000000"/>
                </a:solidFill>
                <a:latin typeface="Arial" panose="020B0604020202020204" pitchFamily="34" charset="0"/>
                <a:ea typeface="Inter" pitchFamily="34" charset="-122"/>
                <a:cs typeface="Arial" panose="020B0604020202020204" pitchFamily="34" charset="0"/>
              </a:rPr>
              <a:t>See </a:t>
            </a:r>
            <a:r>
              <a:rPr lang="en-US" kern="0" spc="-42" dirty="0">
                <a:solidFill>
                  <a:srgbClr val="000000"/>
                </a:solidFill>
                <a:latin typeface="Arial" panose="020B0604020202020204" pitchFamily="34" charset="0"/>
                <a:ea typeface="Inter" pitchFamily="34" charset="-122"/>
                <a:cs typeface="Arial" panose="020B0604020202020204" pitchFamily="34" charset="0"/>
                <a:hlinkClick r:id="rId4"/>
              </a:rPr>
              <a:t>Advisory 05-01 Standards of Conduct</a:t>
            </a:r>
            <a:endParaRPr lang="en-US" dirty="0"/>
          </a:p>
        </p:txBody>
      </p:sp>
      <p:sp>
        <p:nvSpPr>
          <p:cNvPr id="5" name="Object 4"/>
          <p:cNvSpPr/>
          <p:nvPr/>
        </p:nvSpPr>
        <p:spPr>
          <a:xfrm>
            <a:off x="2009217" y="6161989"/>
            <a:ext cx="8170408" cy="633960"/>
          </a:xfrm>
          <a:prstGeom prst="rect">
            <a:avLst/>
          </a:prstGeom>
          <a:noFill/>
        </p:spPr>
        <p:txBody>
          <a:bodyPr wrap="square" lIns="0" tIns="0" rIns="0" bIns="0" rtlCol="0" anchor="t"/>
          <a:lstStyle/>
          <a:p>
            <a:pPr algn="ctr">
              <a:lnSpc>
                <a:spcPts val="4994"/>
              </a:lnSpc>
              <a:buNone/>
            </a:pPr>
            <a:r>
              <a:rPr lang="en-US" sz="4200" b="1" kern="0" spc="-256" dirty="0">
                <a:solidFill>
                  <a:srgbClr val="333333"/>
                </a:solidFill>
                <a:latin typeface="Arial" panose="020B0604020202020204" pitchFamily="34" charset="0"/>
                <a:ea typeface="Inter" pitchFamily="34" charset="-122"/>
                <a:cs typeface="Arial" panose="020B0604020202020204" pitchFamily="34" charset="0"/>
              </a:rPr>
              <a:t>On The Job</a:t>
            </a:r>
            <a:endParaRPr lang="en-US" sz="4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22">
    <p:bg>
      <p:bgPr>
        <a:solidFill>
          <a:srgbClr val="FFFFFF"/>
        </a:solidFill>
        <a:effectLst/>
      </p:bgPr>
    </p:bg>
    <p:spTree>
      <p:nvGrpSpPr>
        <p:cNvPr id="1" name=""/>
        <p:cNvGrpSpPr/>
        <p:nvPr/>
      </p:nvGrpSpPr>
      <p:grpSpPr>
        <a:xfrm>
          <a:off x="0" y="0"/>
          <a:ext cx="0" cy="0"/>
          <a:chOff x="0" y="0"/>
          <a:chExt cx="0" cy="0"/>
        </a:xfrm>
      </p:grpSpPr>
      <p:sp>
        <p:nvSpPr>
          <p:cNvPr id="2" name="Object 1"/>
          <p:cNvSpPr>
            <a:spLocks noGrp="1"/>
          </p:cNvSpPr>
          <p:nvPr>
            <p:ph type="title" idx="4294967295"/>
          </p:nvPr>
        </p:nvSpPr>
        <p:spPr>
          <a:xfrm>
            <a:off x="0" y="379031"/>
            <a:ext cx="12188843" cy="5560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ts val="4380"/>
              </a:lnSpc>
              <a:spcBef>
                <a:spcPts val="0"/>
              </a:spcBef>
              <a:spcAft>
                <a:spcPts val="0"/>
              </a:spcAft>
              <a:buClrTx/>
              <a:buSzTx/>
              <a:buFontTx/>
              <a:buNone/>
              <a:tabLst/>
              <a:defRPr/>
            </a:pPr>
            <a:r>
              <a:rPr kumimoji="0" lang="en-US" sz="4000" b="1" i="0" u="none" strike="noStrike" kern="0" cap="none" spc="-225" normalizeH="0" baseline="0" noProof="0" dirty="0">
                <a:ln>
                  <a:noFill/>
                </a:ln>
                <a:solidFill>
                  <a:srgbClr val="333333"/>
                </a:solidFill>
                <a:effectLst/>
                <a:uLnTx/>
                <a:uFillTx/>
                <a:latin typeface="Arial" panose="020B0604020202020204" pitchFamily="34" charset="0"/>
                <a:ea typeface="Inter" pitchFamily="34" charset="-122"/>
                <a:cs typeface="Arial" panose="020B0604020202020204" pitchFamily="34" charset="0"/>
              </a:rPr>
              <a:t>GIFT RESTRICTION RULES</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Object 2"/>
          <p:cNvSpPr/>
          <p:nvPr/>
        </p:nvSpPr>
        <p:spPr>
          <a:xfrm>
            <a:off x="0" y="1270699"/>
            <a:ext cx="12188843" cy="333622"/>
          </a:xfrm>
          <a:prstGeom prst="rect">
            <a:avLst/>
          </a:prstGeom>
          <a:noFill/>
        </p:spPr>
        <p:txBody>
          <a:bodyPr wrap="square" lIns="0" tIns="0" rIns="0" bIns="0" rtlCol="0" anchor="t"/>
          <a:lstStyle/>
          <a:p>
            <a:pPr algn="ctr">
              <a:lnSpc>
                <a:spcPts val="2628"/>
              </a:lnSpc>
              <a:spcBef>
                <a:spcPts val="895"/>
              </a:spcBef>
              <a:buNone/>
            </a:pPr>
            <a:r>
              <a:rPr lang="en-US" sz="3600" kern="0" spc="-135" dirty="0">
                <a:solidFill>
                  <a:srgbClr val="333333"/>
                </a:solidFill>
                <a:latin typeface="Arial" panose="020B0604020202020204" pitchFamily="34" charset="0"/>
                <a:ea typeface="Inter" pitchFamily="34" charset="-122"/>
                <a:cs typeface="Arial" panose="020B0604020202020204" pitchFamily="34" charset="0"/>
              </a:rPr>
              <a:t>Do not solicit or receive anything of "substantial value"</a:t>
            </a:r>
            <a:endParaRPr lang="en-US" sz="3200" dirty="0"/>
          </a:p>
        </p:txBody>
      </p:sp>
      <p:sp>
        <p:nvSpPr>
          <p:cNvPr id="4" name="Object 3">
            <a:extLst>
              <a:ext uri="{C183D7F6-B498-43B3-948B-1728B52AA6E4}">
                <adec:decorative xmlns:adec="http://schemas.microsoft.com/office/drawing/2017/decorative" val="1"/>
              </a:ext>
            </a:extLst>
          </p:cNvPr>
          <p:cNvSpPr/>
          <p:nvPr/>
        </p:nvSpPr>
        <p:spPr>
          <a:xfrm>
            <a:off x="0" y="6065821"/>
            <a:ext cx="12192000" cy="792179"/>
          </a:xfrm>
          <a:prstGeom prst="rect">
            <a:avLst/>
          </a:prstGeom>
          <a:solidFill>
            <a:srgbClr val="FD864D"/>
          </a:solidFill>
        </p:spPr>
        <p:txBody>
          <a:bodyPr/>
          <a:lstStyle/>
          <a:p>
            <a:endParaRPr lang="en-US" dirty="0"/>
          </a:p>
        </p:txBody>
      </p:sp>
      <p:sp>
        <p:nvSpPr>
          <p:cNvPr id="6" name="Object 5"/>
          <p:cNvSpPr/>
          <p:nvPr/>
        </p:nvSpPr>
        <p:spPr>
          <a:xfrm>
            <a:off x="923333" y="1644055"/>
            <a:ext cx="10537840" cy="4025401"/>
          </a:xfrm>
          <a:prstGeom prst="rect">
            <a:avLst/>
          </a:prstGeom>
          <a:noFill/>
        </p:spPr>
        <p:txBody>
          <a:bodyPr wrap="square" lIns="0" tIns="0" rIns="0" bIns="0" rtlCol="0" anchor="ctr"/>
          <a:lstStyle/>
          <a:p>
            <a:pPr algn="l">
              <a:buSzPct val="100000"/>
            </a:pPr>
            <a:r>
              <a:rPr lang="en-US" sz="2000" b="1" kern="0" dirty="0">
                <a:latin typeface="Arial" panose="020B0604020202020204" pitchFamily="34" charset="0"/>
                <a:ea typeface="Inter" pitchFamily="34" charset="-122"/>
                <a:cs typeface="Arial" panose="020B0604020202020204" pitchFamily="34" charset="0"/>
              </a:rPr>
              <a:t>Gifts and Gratuities- </a:t>
            </a:r>
            <a:r>
              <a:rPr lang="en-US" sz="2000" kern="0" dirty="0">
                <a:latin typeface="Arial" panose="020B0604020202020204" pitchFamily="34" charset="0"/>
                <a:ea typeface="Inter" pitchFamily="34" charset="-122"/>
                <a:cs typeface="Arial" panose="020B0604020202020204" pitchFamily="34" charset="0"/>
              </a:rPr>
              <a:t>the law prohibits gifts or items of value given to public employees that are valued at </a:t>
            </a:r>
            <a:r>
              <a:rPr lang="en-US" sz="2000" u="sng" kern="0" dirty="0">
                <a:latin typeface="Arial" panose="020B0604020202020204" pitchFamily="34" charset="0"/>
                <a:ea typeface="Inter" pitchFamily="34" charset="-122"/>
                <a:cs typeface="Arial" panose="020B0604020202020204" pitchFamily="34" charset="0"/>
              </a:rPr>
              <a:t>$50 </a:t>
            </a:r>
            <a:r>
              <a:rPr lang="en-US" sz="2000" kern="0" dirty="0">
                <a:latin typeface="Arial" panose="020B0604020202020204" pitchFamily="34" charset="0"/>
                <a:ea typeface="Inter" pitchFamily="34" charset="-122"/>
                <a:cs typeface="Arial" panose="020B0604020202020204" pitchFamily="34" charset="0"/>
              </a:rPr>
              <a:t>or more and given:</a:t>
            </a:r>
          </a:p>
          <a:p>
            <a:pPr marL="640080" lvl="1" indent="-242900">
              <a:spcBef>
                <a:spcPts val="1200"/>
              </a:spcBef>
              <a:buSzPct val="100000"/>
              <a:buChar char="•"/>
            </a:pPr>
            <a:r>
              <a:rPr lang="en-US" sz="2000" kern="0" dirty="0">
                <a:latin typeface="Arial" panose="020B0604020202020204" pitchFamily="34" charset="0"/>
                <a:ea typeface="Inter" pitchFamily="34" charset="-122"/>
                <a:cs typeface="Arial" panose="020B0604020202020204" pitchFamily="34" charset="0"/>
              </a:rPr>
              <a:t>For or because of some </a:t>
            </a:r>
            <a:r>
              <a:rPr lang="en-US" sz="2000" u="sng" kern="0" dirty="0">
                <a:latin typeface="Arial" panose="020B0604020202020204" pitchFamily="34" charset="0"/>
                <a:ea typeface="Inter" pitchFamily="34" charset="-122"/>
                <a:cs typeface="Arial" panose="020B0604020202020204" pitchFamily="34" charset="0"/>
              </a:rPr>
              <a:t>official act </a:t>
            </a:r>
            <a:r>
              <a:rPr lang="en-US" sz="2000" kern="0" dirty="0">
                <a:latin typeface="Arial" panose="020B0604020202020204" pitchFamily="34" charset="0"/>
                <a:ea typeface="Inter" pitchFamily="34" charset="-122"/>
                <a:cs typeface="Arial" panose="020B0604020202020204" pitchFamily="34" charset="0"/>
              </a:rPr>
              <a:t>performed or to be performed (applies to both the giver and public employee), or</a:t>
            </a:r>
          </a:p>
          <a:p>
            <a:pPr marL="640080" lvl="1" indent="-242900">
              <a:spcBef>
                <a:spcPts val="1200"/>
              </a:spcBef>
              <a:buSzPct val="100000"/>
              <a:buChar char="•"/>
            </a:pPr>
            <a:r>
              <a:rPr lang="en-US" sz="2000" kern="0" dirty="0">
                <a:latin typeface="Arial" panose="020B0604020202020204" pitchFamily="34" charset="0"/>
                <a:ea typeface="Inter" pitchFamily="34" charset="-122"/>
                <a:cs typeface="Arial" panose="020B0604020202020204" pitchFamily="34" charset="0"/>
              </a:rPr>
              <a:t>For or because of </a:t>
            </a:r>
            <a:r>
              <a:rPr lang="en-US" sz="2000" u="sng" kern="0" dirty="0">
                <a:latin typeface="Arial" panose="020B0604020202020204" pitchFamily="34" charset="0"/>
                <a:ea typeface="Inter" pitchFamily="34" charset="-122"/>
                <a:cs typeface="Arial" panose="020B0604020202020204" pitchFamily="34" charset="0"/>
              </a:rPr>
              <a:t>official position </a:t>
            </a:r>
            <a:r>
              <a:rPr lang="en-US" sz="2000" kern="0" dirty="0">
                <a:latin typeface="Arial" panose="020B0604020202020204" pitchFamily="34" charset="0"/>
                <a:ea typeface="Inter" pitchFamily="34" charset="-122"/>
                <a:cs typeface="Arial" panose="020B0604020202020204" pitchFamily="34" charset="0"/>
              </a:rPr>
              <a:t>(applies to the public employee only).</a:t>
            </a:r>
          </a:p>
          <a:p>
            <a:pPr algn="l">
              <a:lnSpc>
                <a:spcPts val="2628"/>
              </a:lnSpc>
              <a:spcBef>
                <a:spcPts val="1974"/>
              </a:spcBef>
              <a:buSzPct val="100000"/>
            </a:pPr>
            <a:r>
              <a:rPr lang="en-US" sz="2000" kern="0" dirty="0">
                <a:latin typeface="Arial" panose="020B0604020202020204" pitchFamily="34" charset="0"/>
                <a:ea typeface="Inter" pitchFamily="34" charset="-122"/>
                <a:cs typeface="Arial" panose="020B0604020202020204" pitchFamily="34" charset="0"/>
              </a:rPr>
              <a:t>Gifts valued at less than $50 are not prohibited, but if the gift creates the appearance that your public service could be improperly influenced, filing a written disclosure with your appointing authority may be required.  Some agencies have a more restrictive policy.</a:t>
            </a:r>
          </a:p>
        </p:txBody>
      </p:sp>
      <p:sp>
        <p:nvSpPr>
          <p:cNvPr id="7" name="TextBox 6">
            <a:extLst>
              <a:ext uri="{FF2B5EF4-FFF2-40B4-BE49-F238E27FC236}">
                <a16:creationId xmlns:a16="http://schemas.microsoft.com/office/drawing/2014/main" id="{526A9F1C-FF5B-FFC9-6143-E45FFC19A8A3}"/>
              </a:ext>
            </a:extLst>
          </p:cNvPr>
          <p:cNvSpPr txBox="1"/>
          <p:nvPr/>
        </p:nvSpPr>
        <p:spPr>
          <a:xfrm>
            <a:off x="7836408" y="5664777"/>
            <a:ext cx="4355464" cy="369332"/>
          </a:xfrm>
          <a:prstGeom prst="rect">
            <a:avLst/>
          </a:prstGeom>
          <a:noFill/>
        </p:spPr>
        <p:txBody>
          <a:bodyPr wrap="square" rtlCol="0">
            <a:spAutoFit/>
          </a:bodyPr>
          <a:lstStyle/>
          <a:p>
            <a:r>
              <a:rPr lang="en-US" dirty="0"/>
              <a:t>See </a:t>
            </a:r>
            <a:r>
              <a:rPr lang="en-US" dirty="0">
                <a:hlinkClick r:id="rId3"/>
              </a:rPr>
              <a:t>Advisory 19-1: Gifts and Gratuities</a:t>
            </a:r>
            <a:endParaRPr lang="en-US" dirty="0"/>
          </a:p>
        </p:txBody>
      </p:sp>
      <p:sp>
        <p:nvSpPr>
          <p:cNvPr id="5" name="Object 4"/>
          <p:cNvSpPr/>
          <p:nvPr/>
        </p:nvSpPr>
        <p:spPr>
          <a:xfrm>
            <a:off x="1951121" y="6158850"/>
            <a:ext cx="8170408" cy="633960"/>
          </a:xfrm>
          <a:prstGeom prst="rect">
            <a:avLst/>
          </a:prstGeom>
          <a:noFill/>
        </p:spPr>
        <p:txBody>
          <a:bodyPr wrap="square" lIns="0" tIns="0" rIns="0" bIns="0" rtlCol="0" anchor="t"/>
          <a:lstStyle/>
          <a:p>
            <a:pPr algn="ctr">
              <a:lnSpc>
                <a:spcPts val="4994"/>
              </a:lnSpc>
              <a:buNone/>
            </a:pPr>
            <a:r>
              <a:rPr lang="en-US" sz="4200" b="1" kern="0" spc="-256" dirty="0">
                <a:solidFill>
                  <a:srgbClr val="333333"/>
                </a:solidFill>
                <a:latin typeface="Arial" panose="020B0604020202020204" pitchFamily="34" charset="0"/>
                <a:ea typeface="Inter" pitchFamily="34" charset="-122"/>
                <a:cs typeface="Arial" panose="020B0604020202020204" pitchFamily="34" charset="0"/>
              </a:rPr>
              <a:t>On The Job</a:t>
            </a:r>
            <a:endParaRPr lang="en-US" sz="4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24">
    <p:bg>
      <p:bgPr>
        <a:solidFill>
          <a:srgbClr val="FFFFFF"/>
        </a:solidFill>
        <a:effectLst/>
      </p:bgPr>
    </p:bg>
    <p:spTree>
      <p:nvGrpSpPr>
        <p:cNvPr id="1" name=""/>
        <p:cNvGrpSpPr/>
        <p:nvPr/>
      </p:nvGrpSpPr>
      <p:grpSpPr>
        <a:xfrm>
          <a:off x="0" y="0"/>
          <a:ext cx="0" cy="0"/>
          <a:chOff x="0" y="0"/>
          <a:chExt cx="0" cy="0"/>
        </a:xfrm>
      </p:grpSpPr>
      <p:sp>
        <p:nvSpPr>
          <p:cNvPr id="2" name="Object 1"/>
          <p:cNvSpPr>
            <a:spLocks noGrp="1"/>
          </p:cNvSpPr>
          <p:nvPr>
            <p:ph type="title" idx="4294967295"/>
          </p:nvPr>
        </p:nvSpPr>
        <p:spPr>
          <a:xfrm>
            <a:off x="0" y="379031"/>
            <a:ext cx="12188843" cy="5560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ts val="4380"/>
              </a:lnSpc>
              <a:spcBef>
                <a:spcPts val="0"/>
              </a:spcBef>
              <a:spcAft>
                <a:spcPts val="0"/>
              </a:spcAft>
              <a:buClrTx/>
              <a:buSzTx/>
              <a:buFontTx/>
              <a:buNone/>
              <a:tabLst/>
              <a:defRPr/>
            </a:pPr>
            <a:r>
              <a:rPr kumimoji="0" lang="en-US" sz="4000" b="1" i="0" u="none" strike="noStrike" kern="0" cap="none" spc="-225" normalizeH="0" baseline="0" noProof="0" dirty="0">
                <a:ln>
                  <a:noFill/>
                </a:ln>
                <a:solidFill>
                  <a:srgbClr val="333333"/>
                </a:solidFill>
                <a:effectLst/>
                <a:uLnTx/>
                <a:uFillTx/>
                <a:latin typeface="Arial" panose="020B0604020202020204" pitchFamily="34" charset="0"/>
                <a:ea typeface="Inter" pitchFamily="34" charset="-122"/>
                <a:cs typeface="Arial" panose="020B0604020202020204" pitchFamily="34" charset="0"/>
              </a:rPr>
              <a:t>GIFTS THAT MAY BE PROHIBITED</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Object 2"/>
          <p:cNvSpPr/>
          <p:nvPr/>
        </p:nvSpPr>
        <p:spPr>
          <a:xfrm>
            <a:off x="0" y="1091743"/>
            <a:ext cx="12188843" cy="330095"/>
          </a:xfrm>
          <a:prstGeom prst="rect">
            <a:avLst/>
          </a:prstGeom>
          <a:noFill/>
        </p:spPr>
        <p:txBody>
          <a:bodyPr wrap="square" lIns="0" tIns="0" rIns="0" bIns="0" rtlCol="0" anchor="t"/>
          <a:lstStyle/>
          <a:p>
            <a:pPr algn="ctr">
              <a:lnSpc>
                <a:spcPts val="2600"/>
              </a:lnSpc>
              <a:spcBef>
                <a:spcPts val="769"/>
              </a:spcBef>
              <a:buNone/>
            </a:pPr>
            <a:r>
              <a:rPr lang="en-US" sz="3600" kern="0" spc="-37" dirty="0">
                <a:solidFill>
                  <a:srgbClr val="000000"/>
                </a:solidFill>
                <a:latin typeface="Arial" panose="020B0604020202020204" pitchFamily="34" charset="0"/>
                <a:ea typeface="Inter" pitchFamily="34" charset="-122"/>
                <a:cs typeface="Arial" panose="020B0604020202020204" pitchFamily="34" charset="0"/>
              </a:rPr>
              <a:t>Partial List:</a:t>
            </a:r>
            <a:endParaRPr lang="en-US" sz="3600" dirty="0"/>
          </a:p>
        </p:txBody>
      </p:sp>
      <p:sp>
        <p:nvSpPr>
          <p:cNvPr id="5" name="Object 4"/>
          <p:cNvSpPr/>
          <p:nvPr/>
        </p:nvSpPr>
        <p:spPr>
          <a:xfrm>
            <a:off x="768341" y="1672810"/>
            <a:ext cx="5326080" cy="3060023"/>
          </a:xfrm>
          <a:prstGeom prst="rect">
            <a:avLst/>
          </a:prstGeom>
          <a:noFill/>
        </p:spPr>
        <p:txBody>
          <a:bodyPr wrap="square" lIns="0" tIns="0" rIns="0" bIns="0" rtlCol="0" anchor="t"/>
          <a:lstStyle/>
          <a:p>
            <a:pPr marL="242900" indent="-242900" algn="l">
              <a:lnSpc>
                <a:spcPct val="150000"/>
              </a:lnSpc>
              <a:buSzPct val="100000"/>
              <a:buChar char="•"/>
            </a:pPr>
            <a:r>
              <a:rPr lang="en-US" sz="2000" dirty="0"/>
              <a:t>Lottery Tickets.</a:t>
            </a:r>
          </a:p>
          <a:p>
            <a:pPr marL="242900" indent="-242900" algn="l">
              <a:lnSpc>
                <a:spcPct val="150000"/>
              </a:lnSpc>
              <a:buSzPct val="100000"/>
              <a:buChar char="•"/>
            </a:pPr>
            <a:r>
              <a:rPr lang="en-US" sz="2000" dirty="0"/>
              <a:t>Gifts offered through sales promotions.</a:t>
            </a:r>
          </a:p>
          <a:p>
            <a:pPr marL="242900" indent="-242900" algn="l">
              <a:lnSpc>
                <a:spcPct val="150000"/>
              </a:lnSpc>
              <a:buSzPct val="100000"/>
              <a:buChar char="•"/>
            </a:pPr>
            <a:r>
              <a:rPr lang="en-US" sz="2000" dirty="0"/>
              <a:t>Gifts from subordinates.</a:t>
            </a:r>
          </a:p>
          <a:p>
            <a:pPr marL="242900" indent="-242900" algn="l">
              <a:lnSpc>
                <a:spcPct val="150000"/>
              </a:lnSpc>
              <a:buSzPct val="100000"/>
              <a:buChar char="•"/>
            </a:pPr>
            <a:r>
              <a:rPr lang="en-US" sz="2000" dirty="0"/>
              <a:t>Employee “discounts” not offered broadly.</a:t>
            </a:r>
          </a:p>
          <a:p>
            <a:pPr marL="242900" indent="-242900">
              <a:buSzPct val="100000"/>
              <a:buFontTx/>
              <a:buChar char="•"/>
            </a:pPr>
            <a:r>
              <a:rPr lang="en-US" sz="2000" dirty="0"/>
              <a:t>Elected state and county officials, along with appointed state and county employees in major policymaking positions, are prohibited from soliciting or accepting gifts of any kind from registered lobbyists. Lobbyists are also prohibited from offering such gifts.</a:t>
            </a:r>
          </a:p>
        </p:txBody>
      </p:sp>
      <p:sp>
        <p:nvSpPr>
          <p:cNvPr id="4" name="Object 3"/>
          <p:cNvSpPr/>
          <p:nvPr/>
        </p:nvSpPr>
        <p:spPr>
          <a:xfrm>
            <a:off x="6290594" y="1672810"/>
            <a:ext cx="5719237" cy="3171671"/>
          </a:xfrm>
          <a:prstGeom prst="rect">
            <a:avLst/>
          </a:prstGeom>
          <a:noFill/>
        </p:spPr>
        <p:txBody>
          <a:bodyPr wrap="square" lIns="0" tIns="0" rIns="0" bIns="0" rtlCol="0" anchor="t"/>
          <a:lstStyle/>
          <a:p>
            <a:pPr marL="242900" indent="-242900" algn="l">
              <a:lnSpc>
                <a:spcPct val="150000"/>
              </a:lnSpc>
              <a:spcBef>
                <a:spcPts val="11"/>
              </a:spcBef>
              <a:buSzPct val="100000"/>
              <a:buChar char="•"/>
            </a:pPr>
            <a:r>
              <a:rPr lang="en-US" sz="2000" dirty="0"/>
              <a:t>Event Tickets (See </a:t>
            </a:r>
            <a:r>
              <a:rPr lang="en-US" sz="2000" dirty="0">
                <a:hlinkClick r:id="rId3"/>
              </a:rPr>
              <a:t>Advisory 04-01</a:t>
            </a:r>
            <a:r>
              <a:rPr lang="en-US" sz="2000" dirty="0"/>
              <a:t>).</a:t>
            </a:r>
          </a:p>
          <a:p>
            <a:pPr marL="242900" indent="-242900" algn="l">
              <a:lnSpc>
                <a:spcPct val="150000"/>
              </a:lnSpc>
              <a:spcBef>
                <a:spcPts val="11"/>
              </a:spcBef>
              <a:buSzPct val="100000"/>
              <a:buChar char="•"/>
            </a:pPr>
            <a:r>
              <a:rPr lang="en-US" sz="2000" dirty="0"/>
              <a:t>Meals.</a:t>
            </a:r>
          </a:p>
          <a:p>
            <a:pPr marL="242900" indent="-242900" algn="l">
              <a:spcBef>
                <a:spcPts val="11"/>
              </a:spcBef>
              <a:buSzPct val="100000"/>
              <a:buChar char="•"/>
            </a:pPr>
            <a:r>
              <a:rPr lang="en-US" sz="2000" dirty="0"/>
              <a:t>Free travel or Expense Reimbursements - unless a legitimate government interest is served, prior approval from appointing authority.</a:t>
            </a:r>
          </a:p>
          <a:p>
            <a:pPr marL="242900" indent="-242900" algn="l">
              <a:lnSpc>
                <a:spcPct val="150000"/>
              </a:lnSpc>
              <a:spcBef>
                <a:spcPts val="11"/>
              </a:spcBef>
              <a:buSzPct val="100000"/>
              <a:buChar char="•"/>
            </a:pPr>
            <a:r>
              <a:rPr lang="en-US" sz="2000" dirty="0"/>
              <a:t>Gift Certificates.</a:t>
            </a:r>
          </a:p>
          <a:p>
            <a:pPr marL="242900" indent="-242900" algn="l">
              <a:spcBef>
                <a:spcPts val="11"/>
              </a:spcBef>
              <a:buSzPct val="100000"/>
              <a:buChar char="•"/>
            </a:pPr>
            <a:r>
              <a:rPr lang="en-US" sz="2000" dirty="0"/>
              <a:t>Floral Arrangements/Fruit Baskets (unsolicited perishable items – unless shared with office).</a:t>
            </a:r>
          </a:p>
        </p:txBody>
      </p:sp>
      <p:sp>
        <p:nvSpPr>
          <p:cNvPr id="9" name="Object 8"/>
          <p:cNvSpPr/>
          <p:nvPr/>
        </p:nvSpPr>
        <p:spPr>
          <a:xfrm>
            <a:off x="8065008" y="5052227"/>
            <a:ext cx="4283771" cy="316980"/>
          </a:xfrm>
          <a:prstGeom prst="rect">
            <a:avLst/>
          </a:prstGeom>
          <a:noFill/>
        </p:spPr>
        <p:txBody>
          <a:bodyPr wrap="square" lIns="0" tIns="0" rIns="0" bIns="0" rtlCol="0" anchor="t"/>
          <a:lstStyle/>
          <a:p>
            <a:pPr algn="l">
              <a:lnSpc>
                <a:spcPts val="2497"/>
              </a:lnSpc>
              <a:buNone/>
            </a:pPr>
            <a:r>
              <a:rPr lang="en-US" sz="1800" kern="0" spc="-36" dirty="0">
                <a:solidFill>
                  <a:srgbClr val="000000"/>
                </a:solidFill>
                <a:latin typeface="Arial" panose="020B0604020202020204" pitchFamily="34" charset="0"/>
                <a:ea typeface="Inter" pitchFamily="34" charset="-122"/>
                <a:cs typeface="Arial" panose="020B0604020202020204" pitchFamily="34" charset="0"/>
              </a:rPr>
              <a:t>See</a:t>
            </a:r>
            <a:r>
              <a:rPr lang="en-US" sz="1800" b="1" kern="0" spc="-36" dirty="0">
                <a:solidFill>
                  <a:srgbClr val="000000"/>
                </a:solidFill>
                <a:latin typeface="Arial" panose="020B0604020202020204" pitchFamily="34" charset="0"/>
                <a:ea typeface="Inter" pitchFamily="34" charset="-122"/>
                <a:cs typeface="Arial" panose="020B0604020202020204" pitchFamily="34" charset="0"/>
              </a:rPr>
              <a:t> </a:t>
            </a:r>
            <a:r>
              <a:rPr lang="en-US" sz="1800" kern="0" spc="-36" dirty="0">
                <a:solidFill>
                  <a:srgbClr val="000000"/>
                </a:solidFill>
                <a:latin typeface="Arial" panose="020B0604020202020204" pitchFamily="34" charset="0"/>
                <a:ea typeface="Inter" pitchFamily="34" charset="-122"/>
                <a:cs typeface="Arial" panose="020B0604020202020204" pitchFamily="34" charset="0"/>
                <a:hlinkClick r:id="rId4"/>
              </a:rPr>
              <a:t>Disclosure forms on SEC website  </a:t>
            </a:r>
            <a:endParaRPr lang="en-US" dirty="0"/>
          </a:p>
        </p:txBody>
      </p:sp>
      <p:sp>
        <p:nvSpPr>
          <p:cNvPr id="10" name="TextBox 9">
            <a:extLst>
              <a:ext uri="{FF2B5EF4-FFF2-40B4-BE49-F238E27FC236}">
                <a16:creationId xmlns:a16="http://schemas.microsoft.com/office/drawing/2014/main" id="{7ADDEE6F-50C4-9918-9DA7-51FE0E94B8B2}"/>
              </a:ext>
            </a:extLst>
          </p:cNvPr>
          <p:cNvSpPr txBox="1"/>
          <p:nvPr/>
        </p:nvSpPr>
        <p:spPr>
          <a:xfrm>
            <a:off x="7836408" y="5346278"/>
            <a:ext cx="4355464" cy="369332"/>
          </a:xfrm>
          <a:prstGeom prst="rect">
            <a:avLst/>
          </a:prstGeom>
          <a:noFill/>
        </p:spPr>
        <p:txBody>
          <a:bodyPr wrap="square" rtlCol="0">
            <a:spAutoFit/>
          </a:bodyPr>
          <a:lstStyle/>
          <a:p>
            <a:r>
              <a:rPr lang="en-US" dirty="0"/>
              <a:t>See </a:t>
            </a:r>
            <a:r>
              <a:rPr lang="en-US" dirty="0">
                <a:hlinkClick r:id="rId5"/>
              </a:rPr>
              <a:t>Advisory 19-1: Gifts and Gratuities</a:t>
            </a:r>
            <a:endParaRPr lang="en-US" dirty="0"/>
          </a:p>
        </p:txBody>
      </p:sp>
      <p:sp>
        <p:nvSpPr>
          <p:cNvPr id="6" name="Object 5">
            <a:extLst>
              <a:ext uri="{C183D7F6-B498-43B3-948B-1728B52AA6E4}">
                <adec:decorative xmlns:adec="http://schemas.microsoft.com/office/drawing/2017/decorative" val="1"/>
              </a:ext>
            </a:extLst>
          </p:cNvPr>
          <p:cNvSpPr/>
          <p:nvPr/>
        </p:nvSpPr>
        <p:spPr>
          <a:xfrm>
            <a:off x="1" y="5845961"/>
            <a:ext cx="12192000" cy="1012039"/>
          </a:xfrm>
          <a:prstGeom prst="rect">
            <a:avLst/>
          </a:prstGeom>
          <a:solidFill>
            <a:srgbClr val="FD864D"/>
          </a:solidFill>
        </p:spPr>
        <p:txBody>
          <a:bodyPr/>
          <a:lstStyle/>
          <a:p>
            <a:endParaRPr lang="en-US" dirty="0"/>
          </a:p>
        </p:txBody>
      </p:sp>
      <p:sp>
        <p:nvSpPr>
          <p:cNvPr id="7" name="Object 6"/>
          <p:cNvSpPr/>
          <p:nvPr/>
        </p:nvSpPr>
        <p:spPr>
          <a:xfrm>
            <a:off x="1713112" y="6049690"/>
            <a:ext cx="8798779" cy="556037"/>
          </a:xfrm>
          <a:prstGeom prst="rect">
            <a:avLst/>
          </a:prstGeom>
          <a:noFill/>
        </p:spPr>
        <p:txBody>
          <a:bodyPr wrap="square" lIns="0" tIns="0" rIns="0" bIns="0" rtlCol="0" anchor="ctr"/>
          <a:lstStyle/>
          <a:p>
            <a:pPr algn="ctr">
              <a:lnSpc>
                <a:spcPts val="4380"/>
              </a:lnSpc>
              <a:buNone/>
            </a:pPr>
            <a:r>
              <a:rPr lang="en-US" sz="4200" b="1" kern="0" spc="-225" dirty="0">
                <a:solidFill>
                  <a:srgbClr val="333333"/>
                </a:solidFill>
                <a:latin typeface="Arial" panose="020B0604020202020204" pitchFamily="34" charset="0"/>
                <a:ea typeface="Inter" pitchFamily="34" charset="-122"/>
                <a:cs typeface="Arial" panose="020B0604020202020204" pitchFamily="34" charset="0"/>
              </a:rPr>
              <a:t>On The Job</a:t>
            </a:r>
            <a:endParaRPr lang="en-US" sz="4200" dirty="0"/>
          </a:p>
        </p:txBody>
      </p:sp>
      <p:sp>
        <p:nvSpPr>
          <p:cNvPr id="8" name="Object 7">
            <a:extLst>
              <a:ext uri="{C183D7F6-B498-43B3-948B-1728B52AA6E4}">
                <adec:decorative xmlns:adec="http://schemas.microsoft.com/office/drawing/2017/decorative" val="1"/>
              </a:ext>
            </a:extLst>
          </p:cNvPr>
          <p:cNvSpPr/>
          <p:nvPr/>
        </p:nvSpPr>
        <p:spPr>
          <a:xfrm>
            <a:off x="8159358" y="5744882"/>
            <a:ext cx="3770836" cy="316980"/>
          </a:xfrm>
          <a:prstGeom prst="rect">
            <a:avLst/>
          </a:prstGeom>
          <a:noFill/>
        </p:spPr>
        <p:txBody>
          <a:bodyPr wrap="square" lIns="0" tIns="0" rIns="0" bIns="0" rtlCol="0" anchor="t"/>
          <a:lstStyle/>
          <a:p>
            <a:pPr algn="l">
              <a:lnSpc>
                <a:spcPts val="2497"/>
              </a:lnSpc>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27">
    <p:bg>
      <p:bgPr>
        <a:solidFill>
          <a:srgbClr val="FFFFFF"/>
        </a:solidFill>
        <a:effectLst/>
      </p:bgPr>
    </p:bg>
    <p:spTree>
      <p:nvGrpSpPr>
        <p:cNvPr id="1" name=""/>
        <p:cNvGrpSpPr/>
        <p:nvPr/>
      </p:nvGrpSpPr>
      <p:grpSpPr>
        <a:xfrm>
          <a:off x="0" y="0"/>
          <a:ext cx="0" cy="0"/>
          <a:chOff x="0" y="0"/>
          <a:chExt cx="0" cy="0"/>
        </a:xfrm>
      </p:grpSpPr>
      <p:sp>
        <p:nvSpPr>
          <p:cNvPr id="2" name="Object 1"/>
          <p:cNvSpPr>
            <a:spLocks noGrp="1"/>
          </p:cNvSpPr>
          <p:nvPr>
            <p:ph type="title" idx="4294967295"/>
          </p:nvPr>
        </p:nvSpPr>
        <p:spPr>
          <a:xfrm>
            <a:off x="0" y="379031"/>
            <a:ext cx="12188843" cy="5560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ts val="4380"/>
              </a:lnSpc>
              <a:spcBef>
                <a:spcPts val="0"/>
              </a:spcBef>
              <a:spcAft>
                <a:spcPts val="0"/>
              </a:spcAft>
              <a:buClrTx/>
              <a:buSzTx/>
              <a:buFontTx/>
              <a:buNone/>
              <a:tabLst/>
              <a:defRPr/>
            </a:pPr>
            <a:r>
              <a:rPr kumimoji="0" lang="en-US" sz="4000" b="1" i="0" u="none" strike="noStrike" kern="0" cap="none" spc="-225" normalizeH="0" baseline="0" noProof="0" dirty="0">
                <a:ln>
                  <a:noFill/>
                </a:ln>
                <a:solidFill>
                  <a:srgbClr val="333333"/>
                </a:solidFill>
                <a:effectLst/>
                <a:uLnTx/>
                <a:uFillTx/>
                <a:latin typeface="Arial" panose="020B0604020202020204" pitchFamily="34" charset="0"/>
                <a:ea typeface="Inter" pitchFamily="34" charset="-122"/>
                <a:cs typeface="Arial" panose="020B0604020202020204" pitchFamily="34" charset="0"/>
              </a:rPr>
              <a:t>Public Resources</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Object 5"/>
          <p:cNvSpPr/>
          <p:nvPr/>
        </p:nvSpPr>
        <p:spPr>
          <a:xfrm>
            <a:off x="1140736" y="1204505"/>
            <a:ext cx="9907369" cy="739546"/>
          </a:xfrm>
          <a:prstGeom prst="rect">
            <a:avLst/>
          </a:prstGeom>
          <a:noFill/>
        </p:spPr>
        <p:txBody>
          <a:bodyPr wrap="square" lIns="0" tIns="0" rIns="0" bIns="0" rtlCol="0" anchor="t"/>
          <a:lstStyle/>
          <a:p>
            <a:pPr>
              <a:lnSpc>
                <a:spcPts val="2913"/>
              </a:lnSpc>
            </a:pPr>
            <a:r>
              <a:rPr lang="en-US" sz="2000" kern="0" spc="-42" dirty="0">
                <a:solidFill>
                  <a:srgbClr val="000000"/>
                </a:solidFill>
                <a:latin typeface="Arial" panose="020B0604020202020204" pitchFamily="34" charset="0"/>
                <a:ea typeface="Inter" pitchFamily="34" charset="-122"/>
                <a:cs typeface="Arial" panose="020B0604020202020204" pitchFamily="34" charset="0"/>
              </a:rPr>
              <a:t>You may not use your government title (unless you are elected), or time, or government recourses for a personal or political purpose. </a:t>
            </a:r>
            <a:r>
              <a:rPr lang="en-US" sz="2000" kern="0" spc="-42" dirty="0">
                <a:solidFill>
                  <a:srgbClr val="000000"/>
                </a:solidFill>
                <a:latin typeface="Arial" panose="020B0604020202020204" pitchFamily="34" charset="0"/>
                <a:ea typeface="Inter" pitchFamily="34" charset="-122"/>
                <a:cs typeface="Arial" panose="020B0604020202020204" pitchFamily="34" charset="0"/>
                <a:hlinkClick r:id="rId3"/>
              </a:rPr>
              <a:t>Section 23(b)(2)(ii) </a:t>
            </a:r>
            <a:r>
              <a:rPr lang="en-US" sz="2000" kern="0" spc="-42" dirty="0">
                <a:solidFill>
                  <a:srgbClr val="000000"/>
                </a:solidFill>
                <a:latin typeface="Arial" panose="020B0604020202020204" pitchFamily="34" charset="0"/>
                <a:ea typeface="Inter" pitchFamily="34" charset="-122"/>
                <a:cs typeface="Arial" panose="020B0604020202020204" pitchFamily="34" charset="0"/>
              </a:rPr>
              <a:t>restricts the extent to which public employees may engage in political activity in their public roles or use public resources.</a:t>
            </a:r>
            <a:endParaRPr lang="en-US" sz="2000" dirty="0"/>
          </a:p>
        </p:txBody>
      </p:sp>
      <p:sp>
        <p:nvSpPr>
          <p:cNvPr id="5" name="Object 4"/>
          <p:cNvSpPr/>
          <p:nvPr/>
        </p:nvSpPr>
        <p:spPr>
          <a:xfrm>
            <a:off x="729616" y="2669556"/>
            <a:ext cx="10729608" cy="2613099"/>
          </a:xfrm>
          <a:prstGeom prst="rect">
            <a:avLst/>
          </a:prstGeom>
          <a:noFill/>
        </p:spPr>
        <p:txBody>
          <a:bodyPr wrap="square" lIns="0" tIns="0" rIns="0" bIns="0" rtlCol="0" anchor="ctr"/>
          <a:lstStyle/>
          <a:p>
            <a:pPr>
              <a:buSzPct val="100000"/>
            </a:pPr>
            <a:r>
              <a:rPr lang="en-US" sz="2000" kern="0" dirty="0">
                <a:solidFill>
                  <a:srgbClr val="000000"/>
                </a:solidFill>
                <a:latin typeface="Arial" panose="020B0604020202020204" pitchFamily="34" charset="0"/>
                <a:ea typeface="Inter" pitchFamily="34" charset="-122"/>
                <a:cs typeface="Arial" panose="020B0604020202020204" pitchFamily="34" charset="0"/>
              </a:rPr>
              <a:t>Public resources may not be used for campaign or political purposes.</a:t>
            </a:r>
          </a:p>
          <a:p>
            <a:pPr marL="342900" indent="-342900">
              <a:buSzPct val="100000"/>
              <a:buFont typeface="Arial" panose="020B0604020202020204" pitchFamily="34" charset="0"/>
              <a:buChar char="•"/>
            </a:pPr>
            <a:r>
              <a:rPr lang="en-US" sz="2000" kern="0" dirty="0">
                <a:solidFill>
                  <a:srgbClr val="000000"/>
                </a:solidFill>
                <a:latin typeface="Arial" panose="020B0604020202020204" pitchFamily="34" charset="0"/>
                <a:ea typeface="Inter" pitchFamily="34" charset="-122"/>
                <a:cs typeface="Arial" panose="020B0604020202020204" pitchFamily="34" charset="0"/>
              </a:rPr>
              <a:t>Appointed employees may not use their title or worktime to support or oppose candidates or ballot questions. </a:t>
            </a:r>
            <a:r>
              <a:rPr lang="en-US" sz="2000" dirty="0"/>
              <a:t>Elected officials</a:t>
            </a:r>
            <a:r>
              <a:rPr lang="en-US" sz="2000" kern="0" dirty="0">
                <a:solidFill>
                  <a:srgbClr val="000000"/>
                </a:solidFill>
                <a:latin typeface="Arial" panose="020B0604020202020204" pitchFamily="34" charset="0"/>
                <a:ea typeface="Inter" pitchFamily="34" charset="-122"/>
                <a:cs typeface="Arial" panose="020B0604020202020204" pitchFamily="34" charset="0"/>
              </a:rPr>
              <a:t> may use their title, but without use of public resources.</a:t>
            </a:r>
          </a:p>
          <a:p>
            <a:pPr marL="342900" indent="-342900">
              <a:buSzPct val="100000"/>
              <a:buFont typeface="Arial" panose="020B0604020202020204" pitchFamily="34" charset="0"/>
              <a:buChar char="•"/>
            </a:pPr>
            <a:r>
              <a:rPr lang="en-US" sz="2000" kern="0" dirty="0">
                <a:solidFill>
                  <a:srgbClr val="000000"/>
                </a:solidFill>
                <a:latin typeface="Arial" panose="020B0604020202020204" pitchFamily="34" charset="0"/>
                <a:ea typeface="Inter" pitchFamily="34" charset="-122"/>
                <a:cs typeface="Arial" panose="020B0604020202020204" pitchFamily="34" charset="0"/>
              </a:rPr>
              <a:t>You may engage in political activity on your own time (breaks, vacation, after hours) </a:t>
            </a:r>
            <a:r>
              <a:rPr lang="en-US" sz="2000" kern="0" spc="-42" dirty="0">
                <a:solidFill>
                  <a:srgbClr val="000000"/>
                </a:solidFill>
                <a:latin typeface="Arial" panose="020B0604020202020204" pitchFamily="34" charset="0"/>
                <a:ea typeface="Inter" pitchFamily="34" charset="-122"/>
                <a:cs typeface="Arial" panose="020B0604020202020204" pitchFamily="34" charset="0"/>
              </a:rPr>
              <a:t>and with your own resources</a:t>
            </a:r>
            <a:r>
              <a:rPr lang="en-US" sz="2000" kern="0" dirty="0">
                <a:solidFill>
                  <a:srgbClr val="000000"/>
                </a:solidFill>
                <a:latin typeface="Arial" panose="020B0604020202020204" pitchFamily="34" charset="0"/>
                <a:ea typeface="Inter" pitchFamily="34" charset="-122"/>
                <a:cs typeface="Arial" panose="020B0604020202020204" pitchFamily="34" charset="0"/>
              </a:rPr>
              <a:t>.</a:t>
            </a:r>
          </a:p>
          <a:p>
            <a:pPr marL="342900" indent="-342900">
              <a:buSzPct val="100000"/>
              <a:buFont typeface="Arial" panose="020B0604020202020204" pitchFamily="34" charset="0"/>
              <a:buChar char="•"/>
            </a:pPr>
            <a:r>
              <a:rPr lang="en-US" sz="2000" kern="0" dirty="0">
                <a:solidFill>
                  <a:srgbClr val="000000"/>
                </a:solidFill>
                <a:latin typeface="Arial" panose="020B0604020202020204" pitchFamily="34" charset="0"/>
                <a:ea typeface="Inter" pitchFamily="34" charset="-122"/>
                <a:cs typeface="Arial" panose="020B0604020202020204" pitchFamily="34" charset="0"/>
              </a:rPr>
              <a:t>No political activity on paid public time.</a:t>
            </a:r>
          </a:p>
          <a:p>
            <a:pPr marL="342900" indent="-342900">
              <a:buSzPct val="100000"/>
              <a:buFont typeface="Arial" panose="020B0604020202020204" pitchFamily="34" charset="0"/>
              <a:buChar char="•"/>
            </a:pPr>
            <a:r>
              <a:rPr lang="en-US" sz="2000" kern="0" dirty="0">
                <a:solidFill>
                  <a:srgbClr val="000000"/>
                </a:solidFill>
                <a:latin typeface="Arial" panose="020B0604020202020204" pitchFamily="34" charset="0"/>
                <a:ea typeface="Inter" pitchFamily="34" charset="-122"/>
                <a:cs typeface="Arial" panose="020B0604020202020204" pitchFamily="34" charset="0"/>
              </a:rPr>
              <a:t>Do not use public space, equipment, email, worktime, department seal, copy machines etc.</a:t>
            </a:r>
          </a:p>
          <a:p>
            <a:pPr marL="342900" indent="-342900">
              <a:buSzPct val="100000"/>
              <a:buFont typeface="Arial" panose="020B0604020202020204" pitchFamily="34" charset="0"/>
              <a:buChar char="•"/>
            </a:pPr>
            <a:r>
              <a:rPr lang="en-US" sz="2000" kern="0" dirty="0">
                <a:solidFill>
                  <a:srgbClr val="000000"/>
                </a:solidFill>
                <a:latin typeface="Arial" panose="020B0604020202020204" pitchFamily="34" charset="0"/>
                <a:ea typeface="Inter" pitchFamily="34" charset="-122"/>
                <a:cs typeface="Arial" panose="020B0604020202020204" pitchFamily="34" charset="0"/>
              </a:rPr>
              <a:t>Keep public resources and political activity separate.</a:t>
            </a:r>
          </a:p>
          <a:p>
            <a:pPr>
              <a:buSzPct val="100000"/>
            </a:pPr>
            <a:endParaRPr lang="en-US" sz="2000" kern="0" dirty="0">
              <a:solidFill>
                <a:srgbClr val="000000"/>
              </a:solidFill>
              <a:latin typeface="Arial" panose="020B0604020202020204" pitchFamily="34" charset="0"/>
              <a:ea typeface="Inter" pitchFamily="34" charset="-122"/>
              <a:cs typeface="Arial" panose="020B0604020202020204" pitchFamily="34" charset="0"/>
            </a:endParaRPr>
          </a:p>
        </p:txBody>
      </p:sp>
      <p:sp>
        <p:nvSpPr>
          <p:cNvPr id="11" name="TextBox 10">
            <a:extLst>
              <a:ext uri="{FF2B5EF4-FFF2-40B4-BE49-F238E27FC236}">
                <a16:creationId xmlns:a16="http://schemas.microsoft.com/office/drawing/2014/main" id="{23F0C45D-B45E-4FA2-3C33-7651C2AFA127}"/>
              </a:ext>
            </a:extLst>
          </p:cNvPr>
          <p:cNvSpPr txBox="1"/>
          <p:nvPr/>
        </p:nvSpPr>
        <p:spPr>
          <a:xfrm>
            <a:off x="2974421" y="5047024"/>
            <a:ext cx="1879553" cy="369332"/>
          </a:xfrm>
          <a:prstGeom prst="rect">
            <a:avLst/>
          </a:prstGeom>
          <a:noFill/>
        </p:spPr>
        <p:txBody>
          <a:bodyPr wrap="square" rtlCol="0">
            <a:spAutoFit/>
          </a:bodyPr>
          <a:lstStyle/>
          <a:p>
            <a:r>
              <a:rPr lang="en-US" b="1" dirty="0"/>
              <a:t>ELECTED</a:t>
            </a:r>
          </a:p>
        </p:txBody>
      </p:sp>
      <p:sp>
        <p:nvSpPr>
          <p:cNvPr id="12" name="TextBox 11">
            <a:extLst>
              <a:ext uri="{FF2B5EF4-FFF2-40B4-BE49-F238E27FC236}">
                <a16:creationId xmlns:a16="http://schemas.microsoft.com/office/drawing/2014/main" id="{BA760C94-CE5A-10EA-88E3-592966F56C1E}"/>
              </a:ext>
            </a:extLst>
          </p:cNvPr>
          <p:cNvSpPr txBox="1"/>
          <p:nvPr/>
        </p:nvSpPr>
        <p:spPr>
          <a:xfrm>
            <a:off x="4991843" y="5047024"/>
            <a:ext cx="2995619" cy="369332"/>
          </a:xfrm>
          <a:prstGeom prst="rect">
            <a:avLst/>
          </a:prstGeom>
          <a:noFill/>
        </p:spPr>
        <p:txBody>
          <a:bodyPr wrap="square" rtlCol="0">
            <a:spAutoFit/>
          </a:bodyPr>
          <a:lstStyle/>
          <a:p>
            <a:r>
              <a:rPr lang="en-US" b="1" dirty="0"/>
              <a:t>POLICY-MAKING</a:t>
            </a:r>
          </a:p>
        </p:txBody>
      </p:sp>
      <p:sp>
        <p:nvSpPr>
          <p:cNvPr id="13" name="TextBox 12">
            <a:extLst>
              <a:ext uri="{FF2B5EF4-FFF2-40B4-BE49-F238E27FC236}">
                <a16:creationId xmlns:a16="http://schemas.microsoft.com/office/drawing/2014/main" id="{6AFA700C-07C7-FDBA-E9E0-B129CCC82245}"/>
              </a:ext>
            </a:extLst>
          </p:cNvPr>
          <p:cNvSpPr txBox="1"/>
          <p:nvPr/>
        </p:nvSpPr>
        <p:spPr>
          <a:xfrm>
            <a:off x="7560229" y="5047024"/>
            <a:ext cx="1657350" cy="369332"/>
          </a:xfrm>
          <a:prstGeom prst="rect">
            <a:avLst/>
          </a:prstGeom>
          <a:noFill/>
        </p:spPr>
        <p:txBody>
          <a:bodyPr wrap="square" rtlCol="0">
            <a:spAutoFit/>
          </a:bodyPr>
          <a:lstStyle/>
          <a:p>
            <a:r>
              <a:rPr lang="en-US" b="1" dirty="0"/>
              <a:t>APPOINTED</a:t>
            </a:r>
          </a:p>
        </p:txBody>
      </p:sp>
      <p:sp>
        <p:nvSpPr>
          <p:cNvPr id="7" name="TextBox 6">
            <a:extLst>
              <a:ext uri="{FF2B5EF4-FFF2-40B4-BE49-F238E27FC236}">
                <a16:creationId xmlns:a16="http://schemas.microsoft.com/office/drawing/2014/main" id="{48EA3BC6-9DE0-471F-0C2A-852AEC7B5A51}"/>
              </a:ext>
            </a:extLst>
          </p:cNvPr>
          <p:cNvSpPr txBox="1"/>
          <p:nvPr/>
        </p:nvSpPr>
        <p:spPr>
          <a:xfrm>
            <a:off x="6096001" y="5555639"/>
            <a:ext cx="5753100" cy="923330"/>
          </a:xfrm>
          <a:prstGeom prst="rect">
            <a:avLst/>
          </a:prstGeom>
          <a:noFill/>
        </p:spPr>
        <p:txBody>
          <a:bodyPr wrap="square" rtlCol="0">
            <a:spAutoFit/>
          </a:bodyPr>
          <a:lstStyle/>
          <a:p>
            <a:r>
              <a:rPr lang="en-US" dirty="0"/>
              <a:t>See </a:t>
            </a:r>
            <a:r>
              <a:rPr lang="en-US" dirty="0">
                <a:hlinkClick r:id="rId4"/>
              </a:rPr>
              <a:t>Advisory 11-1: Public Employee Political Activity</a:t>
            </a:r>
            <a:endParaRPr lang="en-US" dirty="0"/>
          </a:p>
          <a:p>
            <a:br>
              <a:rPr lang="en-US" dirty="0"/>
            </a:br>
            <a:endParaRPr lang="en-US" dirty="0"/>
          </a:p>
        </p:txBody>
      </p:sp>
      <p:sp>
        <p:nvSpPr>
          <p:cNvPr id="3" name="Object 2">
            <a:extLst>
              <a:ext uri="{FF2B5EF4-FFF2-40B4-BE49-F238E27FC236}">
                <a16:creationId xmlns:a16="http://schemas.microsoft.com/office/drawing/2014/main" id="{047CCCD1-11FC-194A-B524-1C60ED68A156}"/>
              </a:ext>
              <a:ext uri="{C183D7F6-B498-43B3-948B-1728B52AA6E4}">
                <adec:decorative xmlns:adec="http://schemas.microsoft.com/office/drawing/2017/decorative" val="1"/>
              </a:ext>
            </a:extLst>
          </p:cNvPr>
          <p:cNvSpPr/>
          <p:nvPr/>
        </p:nvSpPr>
        <p:spPr>
          <a:xfrm>
            <a:off x="0" y="6065821"/>
            <a:ext cx="12188844" cy="792180"/>
          </a:xfrm>
          <a:prstGeom prst="rect">
            <a:avLst/>
          </a:prstGeom>
          <a:solidFill>
            <a:srgbClr val="FFFF00"/>
          </a:solidFill>
        </p:spPr>
        <p:txBody>
          <a:bodyPr/>
          <a:lstStyle/>
          <a:p>
            <a:endParaRPr lang="en-US" dirty="0"/>
          </a:p>
        </p:txBody>
      </p:sp>
      <p:sp>
        <p:nvSpPr>
          <p:cNvPr id="4" name="Object 3">
            <a:extLst>
              <a:ext uri="{FF2B5EF4-FFF2-40B4-BE49-F238E27FC236}">
                <a16:creationId xmlns:a16="http://schemas.microsoft.com/office/drawing/2014/main" id="{8342D254-9736-8028-0BFA-0E9F241D9E85}"/>
              </a:ext>
            </a:extLst>
          </p:cNvPr>
          <p:cNvSpPr/>
          <p:nvPr/>
        </p:nvSpPr>
        <p:spPr>
          <a:xfrm>
            <a:off x="2755830" y="6190480"/>
            <a:ext cx="6713461" cy="633960"/>
          </a:xfrm>
          <a:prstGeom prst="rect">
            <a:avLst/>
          </a:prstGeom>
          <a:noFill/>
        </p:spPr>
        <p:txBody>
          <a:bodyPr wrap="square" lIns="0" tIns="0" rIns="0" bIns="0" rtlCol="0" anchor="t"/>
          <a:lstStyle/>
          <a:p>
            <a:pPr algn="ctr">
              <a:lnSpc>
                <a:spcPts val="4994"/>
              </a:lnSpc>
              <a:buNone/>
            </a:pPr>
            <a:r>
              <a:rPr lang="en-US" sz="4200" b="1" dirty="0"/>
              <a:t> On The Job &amp; After Hours</a:t>
            </a:r>
            <a:endParaRPr lang="en-US" sz="4200" b="1" dirty="0">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C7EFCC5-43C1-4FEA-7CAE-387042610BCE}"/>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1D8FF154-C2B7-E789-9320-76813195C672}"/>
              </a:ext>
            </a:extLst>
          </p:cNvPr>
          <p:cNvSpPr>
            <a:spLocks noGrp="1"/>
          </p:cNvSpPr>
          <p:nvPr>
            <p:ph type="title" idx="4294967295"/>
          </p:nvPr>
        </p:nvSpPr>
        <p:spPr>
          <a:xfrm>
            <a:off x="3986442" y="350540"/>
            <a:ext cx="4252238" cy="5560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lt"/>
                <a:cs typeface="+mn-lt"/>
              </a:rPr>
              <a:t>Divided Loyalties</a:t>
            </a:r>
            <a:endParaRPr kumimoji="0" lang="en-US" sz="40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Object 2">
            <a:extLst>
              <a:ext uri="{FF2B5EF4-FFF2-40B4-BE49-F238E27FC236}">
                <a16:creationId xmlns:a16="http://schemas.microsoft.com/office/drawing/2014/main" id="{08F83EA3-CE72-76FE-44B0-61E9D15CE5B6}"/>
              </a:ext>
              <a:ext uri="{C183D7F6-B498-43B3-948B-1728B52AA6E4}">
                <adec:decorative xmlns:adec="http://schemas.microsoft.com/office/drawing/2017/decorative" val="1"/>
              </a:ext>
            </a:extLst>
          </p:cNvPr>
          <p:cNvSpPr/>
          <p:nvPr/>
        </p:nvSpPr>
        <p:spPr>
          <a:xfrm>
            <a:off x="0" y="6065821"/>
            <a:ext cx="12192000" cy="792180"/>
          </a:xfrm>
          <a:prstGeom prst="rect">
            <a:avLst/>
          </a:prstGeom>
          <a:solidFill>
            <a:srgbClr val="FFFF00"/>
          </a:solidFill>
        </p:spPr>
        <p:txBody>
          <a:bodyPr/>
          <a:lstStyle/>
          <a:p>
            <a:endParaRPr lang="en-US" dirty="0"/>
          </a:p>
        </p:txBody>
      </p:sp>
      <p:sp>
        <p:nvSpPr>
          <p:cNvPr id="6" name="Object 5">
            <a:extLst>
              <a:ext uri="{FF2B5EF4-FFF2-40B4-BE49-F238E27FC236}">
                <a16:creationId xmlns:a16="http://schemas.microsoft.com/office/drawing/2014/main" id="{25B9493D-5103-E16D-365C-C3D5400D8A33}"/>
              </a:ext>
            </a:extLst>
          </p:cNvPr>
          <p:cNvSpPr/>
          <p:nvPr/>
        </p:nvSpPr>
        <p:spPr>
          <a:xfrm>
            <a:off x="752353" y="1068744"/>
            <a:ext cx="10741307" cy="670274"/>
          </a:xfrm>
          <a:prstGeom prst="rect">
            <a:avLst/>
          </a:prstGeom>
          <a:noFill/>
        </p:spPr>
        <p:txBody>
          <a:bodyPr wrap="square" lIns="0" tIns="0" rIns="0" bIns="0" rtlCol="0" anchor="t"/>
          <a:lstStyle/>
          <a:p>
            <a:r>
              <a:rPr lang="en-US" sz="2400" dirty="0">
                <a:latin typeface="+mj-lt"/>
              </a:rPr>
              <a:t>Prevent</a:t>
            </a:r>
            <a:r>
              <a:rPr lang="en-US" sz="2400" dirty="0">
                <a:latin typeface="+mj-lt"/>
                <a:ea typeface="+mn-lt"/>
                <a:cs typeface="+mn-lt"/>
              </a:rPr>
              <a:t> "divided loyalties" caused by serving parties with conflicting interests e.g. t</a:t>
            </a:r>
            <a:r>
              <a:rPr lang="en-US" sz="2400" dirty="0">
                <a:latin typeface="+mj-lt"/>
              </a:rPr>
              <a:t>aking a second paid job that conflicts with the duties of your municipal job.</a:t>
            </a:r>
            <a:endParaRPr lang="en-US" sz="2400" dirty="0">
              <a:latin typeface="+mj-lt"/>
              <a:ea typeface="+mn-lt"/>
              <a:cs typeface="+mn-lt"/>
            </a:endParaRPr>
          </a:p>
          <a:p>
            <a:endParaRPr lang="en-US" dirty="0"/>
          </a:p>
        </p:txBody>
      </p:sp>
      <p:sp>
        <p:nvSpPr>
          <p:cNvPr id="11" name="TextBox 10">
            <a:extLst>
              <a:ext uri="{FF2B5EF4-FFF2-40B4-BE49-F238E27FC236}">
                <a16:creationId xmlns:a16="http://schemas.microsoft.com/office/drawing/2014/main" id="{3DFF98FB-EBCB-6A54-8DA8-0348D6A844A7}"/>
              </a:ext>
            </a:extLst>
          </p:cNvPr>
          <p:cNvSpPr txBox="1"/>
          <p:nvPr/>
        </p:nvSpPr>
        <p:spPr>
          <a:xfrm>
            <a:off x="651753" y="1942169"/>
            <a:ext cx="4003275" cy="400110"/>
          </a:xfrm>
          <a:prstGeom prst="rect">
            <a:avLst/>
          </a:prstGeom>
          <a:noFill/>
        </p:spPr>
        <p:txBody>
          <a:bodyPr wrap="none" rtlCol="0">
            <a:spAutoFit/>
          </a:bodyPr>
          <a:lstStyle/>
          <a:p>
            <a:r>
              <a:rPr lang="en-US" sz="2000" u="sng" dirty="0">
                <a:latin typeface="Arial" panose="020B0604020202020204" pitchFamily="34" charset="0"/>
                <a:cs typeface="Arial" panose="020B0604020202020204" pitchFamily="34" charset="0"/>
              </a:rPr>
              <a:t>Prohibited or Restricted Activities</a:t>
            </a:r>
            <a:r>
              <a:rPr lang="en-US" sz="2000" dirty="0">
                <a:latin typeface="Arial" panose="020B0604020202020204" pitchFamily="34" charset="0"/>
                <a:cs typeface="Arial" panose="020B0604020202020204" pitchFamily="34" charset="0"/>
              </a:rPr>
              <a:t>:</a:t>
            </a:r>
          </a:p>
        </p:txBody>
      </p:sp>
      <p:sp>
        <p:nvSpPr>
          <p:cNvPr id="5" name="Object 4">
            <a:extLst>
              <a:ext uri="{FF2B5EF4-FFF2-40B4-BE49-F238E27FC236}">
                <a16:creationId xmlns:a16="http://schemas.microsoft.com/office/drawing/2014/main" id="{2169324A-63FF-6CCB-2F01-6B515BBB9A24}"/>
              </a:ext>
            </a:extLst>
          </p:cNvPr>
          <p:cNvSpPr/>
          <p:nvPr/>
        </p:nvSpPr>
        <p:spPr>
          <a:xfrm>
            <a:off x="1227276" y="3186796"/>
            <a:ext cx="9737447" cy="2613099"/>
          </a:xfrm>
          <a:prstGeom prst="rect">
            <a:avLst/>
          </a:prstGeom>
          <a:noFill/>
        </p:spPr>
        <p:txBody>
          <a:bodyPr wrap="square" lIns="0" tIns="0" rIns="0" bIns="0" rtlCol="0" anchor="ctr"/>
          <a:lstStyle/>
          <a:p>
            <a:pPr marL="285750" indent="-285750">
              <a:buFont typeface="Arial" panose="020B0604020202020204" pitchFamily="34" charset="0"/>
              <a:buChar char="•"/>
            </a:pPr>
            <a:r>
              <a:rPr lang="en-US" sz="2000" dirty="0">
                <a:latin typeface="Arial"/>
                <a:cs typeface="Arial"/>
              </a:rPr>
              <a:t>Taking private work and acting as agent or attorney before or involving any agency of your level of government </a:t>
            </a:r>
            <a:r>
              <a:rPr lang="en-US" sz="2000" dirty="0">
                <a:solidFill>
                  <a:srgbClr val="141414"/>
                </a:solidFill>
                <a:latin typeface="Arial"/>
                <a:cs typeface="Arial"/>
              </a:rPr>
              <a:t>even if not paid for your actions.</a:t>
            </a:r>
            <a:endParaRPr lang="en-US" sz="2000" dirty="0">
              <a:latin typeface="Arial" panose="020B0604020202020204" pitchFamily="34" charset="0"/>
              <a:cs typeface="Arial"/>
            </a:endParaRPr>
          </a:p>
          <a:p>
            <a:pPr marL="285750" indent="-285750">
              <a:lnSpc>
                <a:spcPct val="150000"/>
              </a:lnSpc>
              <a:buFont typeface="Arial" panose="020B0604020202020204" pitchFamily="34" charset="0"/>
              <a:buChar char="•"/>
            </a:pPr>
            <a:r>
              <a:rPr lang="en-US" sz="2000" dirty="0">
                <a:latin typeface="Arial" panose="020B0604020202020204" pitchFamily="34" charset="0"/>
              </a:rPr>
              <a:t>Paid work involving people or entities you deal with officially (divided loyalties).</a:t>
            </a:r>
          </a:p>
          <a:p>
            <a:pPr marL="285750" indent="-285750">
              <a:lnSpc>
                <a:spcPct val="150000"/>
              </a:lnSpc>
              <a:buFont typeface="Arial" panose="020B0604020202020204" pitchFamily="34" charset="0"/>
              <a:buChar char="•"/>
            </a:pPr>
            <a:r>
              <a:rPr lang="en-US" sz="2000" dirty="0">
                <a:latin typeface="Arial" panose="020B0604020202020204" pitchFamily="34" charset="0"/>
              </a:rPr>
              <a:t>Doing legal work for someone else in relation to official matters.</a:t>
            </a:r>
          </a:p>
          <a:p>
            <a:pPr marL="285750" indent="-285750">
              <a:buFont typeface="Arial" panose="020B0604020202020204" pitchFamily="34" charset="0"/>
              <a:buChar char="•"/>
            </a:pPr>
            <a:r>
              <a:rPr lang="en-US" sz="2000" dirty="0">
                <a:latin typeface="Arial" panose="020B0604020202020204" pitchFamily="34" charset="0"/>
              </a:rPr>
              <a:t>Representing others: You cannot appear or advocate for a private party before your own board or department or at ANY agency in your level of government (unless exempted e.g. as a ‘special employee’).</a:t>
            </a:r>
          </a:p>
          <a:p>
            <a:pPr marL="285750" indent="-285750">
              <a:buFont typeface="Arial" panose="020B0604020202020204" pitchFamily="34" charset="0"/>
              <a:buChar char="•"/>
            </a:pPr>
            <a:r>
              <a:rPr lang="en-US" sz="2000" dirty="0">
                <a:latin typeface="Arial" panose="020B0604020202020204" pitchFamily="34" charset="0"/>
              </a:rPr>
              <a:t>Applies regardless of whether you abstain from official duties or if the private and public interests align in a matter in which the government has a direct and substantial interest.</a:t>
            </a:r>
          </a:p>
          <a:p>
            <a:pPr marL="285750" indent="-285750">
              <a:buFont typeface="Arial" panose="020B0604020202020204" pitchFamily="34" charset="0"/>
              <a:buChar char="•"/>
            </a:pPr>
            <a:endParaRPr lang="en-US" sz="2000" dirty="0">
              <a:latin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endParaRPr>
          </a:p>
          <a:p>
            <a:endParaRPr lang="en-US" sz="2000" dirty="0">
              <a:latin typeface="Arial" panose="020B0604020202020204" pitchFamily="34" charset="0"/>
            </a:endParaRPr>
          </a:p>
        </p:txBody>
      </p:sp>
      <p:sp>
        <p:nvSpPr>
          <p:cNvPr id="7" name="TextBox 6">
            <a:extLst>
              <a:ext uri="{FF2B5EF4-FFF2-40B4-BE49-F238E27FC236}">
                <a16:creationId xmlns:a16="http://schemas.microsoft.com/office/drawing/2014/main" id="{8DF64B28-89A8-F23E-616D-AC37B0A5B3C5}"/>
              </a:ext>
            </a:extLst>
          </p:cNvPr>
          <p:cNvSpPr txBox="1"/>
          <p:nvPr/>
        </p:nvSpPr>
        <p:spPr>
          <a:xfrm>
            <a:off x="5106257" y="5576684"/>
            <a:ext cx="7085744" cy="369332"/>
          </a:xfrm>
          <a:prstGeom prst="rect">
            <a:avLst/>
          </a:prstGeom>
          <a:noFill/>
        </p:spPr>
        <p:txBody>
          <a:bodyPr wrap="square" rtlCol="0">
            <a:spAutoFit/>
          </a:bodyPr>
          <a:lstStyle/>
          <a:p>
            <a:r>
              <a:rPr lang="en-US" dirty="0"/>
              <a:t>See </a:t>
            </a:r>
            <a:r>
              <a:rPr lang="en-US" dirty="0">
                <a:hlinkClick r:id="rId3"/>
              </a:rPr>
              <a:t>Educational Materials Related to Divided Loyalties Restrictions</a:t>
            </a:r>
            <a:endParaRPr lang="en-US" dirty="0"/>
          </a:p>
        </p:txBody>
      </p:sp>
      <p:sp>
        <p:nvSpPr>
          <p:cNvPr id="10" name="TextBox 9">
            <a:extLst>
              <a:ext uri="{FF2B5EF4-FFF2-40B4-BE49-F238E27FC236}">
                <a16:creationId xmlns:a16="http://schemas.microsoft.com/office/drawing/2014/main" id="{6A8D0440-39C8-9EBD-C716-499D2E7AF170}"/>
              </a:ext>
            </a:extLst>
          </p:cNvPr>
          <p:cNvSpPr txBox="1"/>
          <p:nvPr/>
        </p:nvSpPr>
        <p:spPr>
          <a:xfrm>
            <a:off x="9817967" y="5269314"/>
            <a:ext cx="2254060" cy="646331"/>
          </a:xfrm>
          <a:prstGeom prst="rect">
            <a:avLst/>
          </a:prstGeom>
          <a:noFill/>
        </p:spPr>
        <p:txBody>
          <a:bodyPr wrap="square" rtlCol="0">
            <a:spAutoFit/>
          </a:bodyPr>
          <a:lstStyle/>
          <a:p>
            <a:r>
              <a:rPr lang="en-US" dirty="0"/>
              <a:t>See </a:t>
            </a:r>
            <a:r>
              <a:rPr lang="en-US" dirty="0">
                <a:hlinkClick r:id="rId4"/>
              </a:rPr>
              <a:t>§§ 4, 11 and 17 </a:t>
            </a:r>
            <a:endParaRPr lang="en-US" sz="2000" dirty="0">
              <a:latin typeface="Arial" panose="020B0604020202020204" pitchFamily="34" charset="0"/>
            </a:endParaRPr>
          </a:p>
          <a:p>
            <a:endParaRPr lang="en-US" dirty="0"/>
          </a:p>
        </p:txBody>
      </p:sp>
      <p:sp>
        <p:nvSpPr>
          <p:cNvPr id="4" name="Object 3">
            <a:extLst>
              <a:ext uri="{FF2B5EF4-FFF2-40B4-BE49-F238E27FC236}">
                <a16:creationId xmlns:a16="http://schemas.microsoft.com/office/drawing/2014/main" id="{0551AE51-0BA1-D8DE-D066-0DE4A1D00DF0}"/>
              </a:ext>
            </a:extLst>
          </p:cNvPr>
          <p:cNvSpPr/>
          <p:nvPr/>
        </p:nvSpPr>
        <p:spPr>
          <a:xfrm>
            <a:off x="2755830" y="6190480"/>
            <a:ext cx="6713461" cy="633960"/>
          </a:xfrm>
          <a:prstGeom prst="rect">
            <a:avLst/>
          </a:prstGeom>
          <a:noFill/>
        </p:spPr>
        <p:txBody>
          <a:bodyPr wrap="square" lIns="0" tIns="0" rIns="0" bIns="0" rtlCol="0" anchor="t"/>
          <a:lstStyle/>
          <a:p>
            <a:pPr algn="ctr">
              <a:lnSpc>
                <a:spcPts val="4994"/>
              </a:lnSpc>
              <a:buNone/>
            </a:pPr>
            <a:r>
              <a:rPr lang="en-US" sz="4200" b="1" dirty="0"/>
              <a:t> On The Job &amp; After Hours</a:t>
            </a:r>
            <a:endParaRPr lang="en-US" sz="4200" b="1" dirty="0">
              <a:latin typeface="Arial" panose="020B0604020202020204" pitchFamily="34" charset="0"/>
            </a:endParaRPr>
          </a:p>
        </p:txBody>
      </p:sp>
    </p:spTree>
    <p:extLst>
      <p:ext uri="{BB962C8B-B14F-4D97-AF65-F5344CB8AC3E}">
        <p14:creationId xmlns:p14="http://schemas.microsoft.com/office/powerpoint/2010/main" val="3350316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680E3AB-02A8-AC41-90DD-2E7AC858AA2D}"/>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72F6ED72-78DA-8838-3B0A-B2D098B66766}"/>
              </a:ext>
            </a:extLst>
          </p:cNvPr>
          <p:cNvSpPr>
            <a:spLocks noGrp="1"/>
          </p:cNvSpPr>
          <p:nvPr>
            <p:ph type="title" idx="4294967295"/>
          </p:nvPr>
        </p:nvSpPr>
        <p:spPr>
          <a:xfrm>
            <a:off x="3902629" y="375058"/>
            <a:ext cx="4275901" cy="63916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mn-cs"/>
              </a:rPr>
              <a:t>Divided Loyalties</a:t>
            </a:r>
            <a:endParaRPr kumimoji="0" lang="en-US" sz="4000" b="0" i="0" u="none" strike="noStrike" kern="1200" cap="none" spc="0" normalizeH="0" baseline="0" noProof="0" dirty="0">
              <a:ln>
                <a:noFill/>
              </a:ln>
              <a:solidFill>
                <a:schemeClr val="tx1"/>
              </a:solidFill>
              <a:effectLst/>
              <a:uLnTx/>
              <a:uFillTx/>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chemeClr val="tx1"/>
              </a:solidFill>
              <a:effectLst/>
              <a:uLnTx/>
              <a:uFillTx/>
              <a:latin typeface="+mn-lt"/>
              <a:ea typeface="+mn-ea"/>
              <a:cs typeface="Arial"/>
            </a:endParaRPr>
          </a:p>
        </p:txBody>
      </p:sp>
      <p:sp>
        <p:nvSpPr>
          <p:cNvPr id="3" name="Object 2">
            <a:extLst>
              <a:ext uri="{FF2B5EF4-FFF2-40B4-BE49-F238E27FC236}">
                <a16:creationId xmlns:a16="http://schemas.microsoft.com/office/drawing/2014/main" id="{4435D9A8-5BD5-A831-92BD-B94207985E1A}"/>
              </a:ext>
              <a:ext uri="{C183D7F6-B498-43B3-948B-1728B52AA6E4}">
                <adec:decorative xmlns:adec="http://schemas.microsoft.com/office/drawing/2017/decorative" val="1"/>
              </a:ext>
            </a:extLst>
          </p:cNvPr>
          <p:cNvSpPr/>
          <p:nvPr/>
        </p:nvSpPr>
        <p:spPr>
          <a:xfrm>
            <a:off x="0" y="6065821"/>
            <a:ext cx="12192000" cy="792180"/>
          </a:xfrm>
          <a:prstGeom prst="rect">
            <a:avLst/>
          </a:prstGeom>
          <a:solidFill>
            <a:srgbClr val="FFFF00"/>
          </a:solidFill>
        </p:spPr>
        <p:txBody>
          <a:bodyPr/>
          <a:lstStyle/>
          <a:p>
            <a:endParaRPr lang="en-US" dirty="0"/>
          </a:p>
        </p:txBody>
      </p:sp>
      <p:sp>
        <p:nvSpPr>
          <p:cNvPr id="4" name="Object 3">
            <a:extLst>
              <a:ext uri="{FF2B5EF4-FFF2-40B4-BE49-F238E27FC236}">
                <a16:creationId xmlns:a16="http://schemas.microsoft.com/office/drawing/2014/main" id="{0A0648C0-6775-08CC-FDCA-CE6E2486D1B5}"/>
              </a:ext>
            </a:extLst>
          </p:cNvPr>
          <p:cNvSpPr/>
          <p:nvPr/>
        </p:nvSpPr>
        <p:spPr>
          <a:xfrm>
            <a:off x="2705222" y="6224040"/>
            <a:ext cx="6781555" cy="633960"/>
          </a:xfrm>
          <a:prstGeom prst="rect">
            <a:avLst/>
          </a:prstGeom>
          <a:noFill/>
        </p:spPr>
        <p:txBody>
          <a:bodyPr wrap="square" lIns="0" tIns="0" rIns="0" bIns="0" rtlCol="0" anchor="t"/>
          <a:lstStyle/>
          <a:p>
            <a:pPr algn="ctr">
              <a:lnSpc>
                <a:spcPts val="4994"/>
              </a:lnSpc>
              <a:buNone/>
            </a:pPr>
            <a:r>
              <a:rPr lang="en-US" sz="4200" b="1" dirty="0"/>
              <a:t> On The Job &amp; After Hours</a:t>
            </a:r>
            <a:endParaRPr lang="en-US" sz="4200" b="1" dirty="0">
              <a:latin typeface="Arial" panose="020B0604020202020204" pitchFamily="34" charset="0"/>
            </a:endParaRPr>
          </a:p>
        </p:txBody>
      </p:sp>
      <p:sp>
        <p:nvSpPr>
          <p:cNvPr id="6" name="Object 5">
            <a:extLst>
              <a:ext uri="{FF2B5EF4-FFF2-40B4-BE49-F238E27FC236}">
                <a16:creationId xmlns:a16="http://schemas.microsoft.com/office/drawing/2014/main" id="{96D48D61-22CE-5707-58D5-4C52EB3D61C8}"/>
              </a:ext>
              <a:ext uri="{C183D7F6-B498-43B3-948B-1728B52AA6E4}">
                <adec:decorative xmlns:adec="http://schemas.microsoft.com/office/drawing/2017/decorative" val="1"/>
              </a:ext>
            </a:extLst>
          </p:cNvPr>
          <p:cNvSpPr/>
          <p:nvPr/>
        </p:nvSpPr>
        <p:spPr>
          <a:xfrm>
            <a:off x="796119" y="1080761"/>
            <a:ext cx="4621602" cy="393256"/>
          </a:xfrm>
          <a:prstGeom prst="rect">
            <a:avLst/>
          </a:prstGeom>
          <a:noFill/>
        </p:spPr>
        <p:txBody>
          <a:bodyPr wrap="square" lIns="0" tIns="0" rIns="0" bIns="0" rtlCol="0" anchor="t"/>
          <a:lstStyle/>
          <a:p>
            <a:endParaRPr lang="en-US" sz="2000" b="1" dirty="0"/>
          </a:p>
        </p:txBody>
      </p:sp>
      <p:sp>
        <p:nvSpPr>
          <p:cNvPr id="7" name="TextBox 6">
            <a:extLst>
              <a:ext uri="{FF2B5EF4-FFF2-40B4-BE49-F238E27FC236}">
                <a16:creationId xmlns:a16="http://schemas.microsoft.com/office/drawing/2014/main" id="{0ADAC878-3C44-AD24-4BD7-EA40959AEEA5}"/>
              </a:ext>
            </a:extLst>
          </p:cNvPr>
          <p:cNvSpPr txBox="1"/>
          <p:nvPr/>
        </p:nvSpPr>
        <p:spPr>
          <a:xfrm>
            <a:off x="1235413" y="5628864"/>
            <a:ext cx="10956587" cy="400110"/>
          </a:xfrm>
          <a:prstGeom prst="rect">
            <a:avLst/>
          </a:prstGeom>
          <a:noFill/>
        </p:spPr>
        <p:txBody>
          <a:bodyPr wrap="square" rtlCol="0">
            <a:spAutoFit/>
          </a:bodyPr>
          <a:lstStyle/>
          <a:p>
            <a:r>
              <a:rPr lang="en-US" sz="2000" dirty="0"/>
              <a:t>See </a:t>
            </a:r>
            <a:r>
              <a:rPr lang="en-US" sz="2000" dirty="0">
                <a:hlinkClick r:id="rId3"/>
              </a:rPr>
              <a:t>Advisory 14-1: Public Employees’ Private Business Relationships &amp; Other Private Dealings</a:t>
            </a:r>
            <a:endParaRPr lang="en-US" sz="2000" dirty="0"/>
          </a:p>
        </p:txBody>
      </p:sp>
      <p:sp>
        <p:nvSpPr>
          <p:cNvPr id="8" name="TextBox 7">
            <a:extLst>
              <a:ext uri="{FF2B5EF4-FFF2-40B4-BE49-F238E27FC236}">
                <a16:creationId xmlns:a16="http://schemas.microsoft.com/office/drawing/2014/main" id="{86360F23-CD14-D77C-6306-28DC213F3B28}"/>
              </a:ext>
            </a:extLst>
          </p:cNvPr>
          <p:cNvSpPr txBox="1"/>
          <p:nvPr/>
        </p:nvSpPr>
        <p:spPr>
          <a:xfrm>
            <a:off x="532884" y="1086835"/>
            <a:ext cx="11477718" cy="4924425"/>
          </a:xfrm>
          <a:prstGeom prst="rect">
            <a:avLst/>
          </a:prstGeom>
          <a:noFill/>
        </p:spPr>
        <p:txBody>
          <a:bodyPr wrap="square" lIns="91440" tIns="45720" rIns="91440" bIns="45720" rtlCol="0" anchor="t">
            <a:spAutoFit/>
          </a:bodyPr>
          <a:lstStyle/>
          <a:p>
            <a:r>
              <a:rPr lang="en-US" sz="2000" u="sng" dirty="0"/>
              <a:t>You may:</a:t>
            </a:r>
          </a:p>
          <a:p>
            <a:pPr marL="285750" indent="-285750">
              <a:buFont typeface="Arial" panose="020B0604020202020204" pitchFamily="34" charset="0"/>
              <a:buChar char="•"/>
            </a:pPr>
            <a:r>
              <a:rPr lang="en-US" sz="2000" dirty="0">
                <a:latin typeface="Arial"/>
                <a:cs typeface="Arial"/>
              </a:rPr>
              <a:t>Serve in elected or unpaid roles, if allowed by statute or regulatory exemption (</a:t>
            </a:r>
            <a:r>
              <a:rPr lang="en-US" sz="2000" dirty="0">
                <a:latin typeface="Arial"/>
                <a:cs typeface="Arial"/>
                <a:hlinkClick r:id="rId4"/>
              </a:rPr>
              <a:t>930 CMR 6.00</a:t>
            </a:r>
            <a:r>
              <a:rPr lang="en-US" sz="2000" dirty="0">
                <a:latin typeface="Arial"/>
                <a:cs typeface="Arial"/>
              </a:rPr>
              <a:t>).</a:t>
            </a:r>
          </a:p>
          <a:p>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t>Hold a paid position in another level of government, with some restrictions.</a:t>
            </a:r>
            <a:endParaRPr lang="en-US" sz="2000" dirty="0">
              <a:latin typeface="Arial" panose="020B0604020202020204" pitchFamily="34" charset="0"/>
              <a:cs typeface="Arial" panose="020B0604020202020204" pitchFamily="34" charset="0"/>
            </a:endParaRPr>
          </a:p>
          <a:p>
            <a:endParaRPr lang="en-US" sz="800" dirty="0"/>
          </a:p>
          <a:p>
            <a:pPr marL="285750" indent="-285750">
              <a:buFont typeface="Arial" panose="020B0604020202020204" pitchFamily="34" charset="0"/>
              <a:buChar char="•"/>
            </a:pPr>
            <a:r>
              <a:rPr lang="en-US" sz="2000" dirty="0"/>
              <a:t>Earn outside income from private sector work unrelated to your public duties or agency.</a:t>
            </a:r>
            <a:endParaRPr lang="en-US" sz="2000" dirty="0">
              <a:cs typeface="Arial"/>
            </a:endParaRPr>
          </a:p>
          <a:p>
            <a:pPr marL="285750" indent="-285750">
              <a:buFont typeface="Arial" panose="020B0604020202020204" pitchFamily="34" charset="0"/>
              <a:buChar char="•"/>
            </a:pPr>
            <a:endParaRPr lang="en-US" sz="2000" dirty="0">
              <a:cs typeface="Arial"/>
            </a:endParaRPr>
          </a:p>
          <a:p>
            <a:pPr marL="285750" indent="-285750">
              <a:buFont typeface="Arial" panose="020B0604020202020204" pitchFamily="34" charset="0"/>
              <a:buChar char="•"/>
            </a:pPr>
            <a:r>
              <a:rPr lang="en-US" sz="2000" dirty="0">
                <a:solidFill>
                  <a:srgbClr val="141414"/>
                </a:solidFill>
                <a:ea typeface="+mn-lt"/>
                <a:cs typeface="+mn-lt"/>
              </a:rPr>
              <a:t>The law applies less restrictively to public employees who are </a:t>
            </a:r>
            <a:r>
              <a:rPr lang="en-US" sz="2000" u="sng" dirty="0">
                <a:solidFill>
                  <a:srgbClr val="141414"/>
                </a:solidFill>
                <a:ea typeface="+mn-lt"/>
                <a:cs typeface="+mn-lt"/>
              </a:rPr>
              <a:t>"special" employees</a:t>
            </a:r>
            <a:r>
              <a:rPr lang="en-US" sz="2000" dirty="0">
                <a:solidFill>
                  <a:srgbClr val="141414"/>
                </a:solidFill>
                <a:ea typeface="+mn-lt"/>
                <a:cs typeface="+mn-lt"/>
              </a:rPr>
              <a:t>. A special employee may receive compensation from, or act as agent or attorney for, someone other than the state/county/municipality in connection with a particular matter in which the level of government they serve has a direct and substantial interest so long as: </a:t>
            </a:r>
            <a:endParaRPr lang="en-US" sz="2000" dirty="0">
              <a:solidFill>
                <a:srgbClr val="000000"/>
              </a:solidFill>
              <a:ea typeface="+mn-lt"/>
              <a:cs typeface="+mn-lt"/>
            </a:endParaRPr>
          </a:p>
          <a:p>
            <a:pPr marL="800100" lvl="1" indent="-342900">
              <a:buAutoNum type="arabicPeriod"/>
            </a:pPr>
            <a:r>
              <a:rPr lang="en-US" sz="2000" dirty="0">
                <a:solidFill>
                  <a:srgbClr val="141414"/>
                </a:solidFill>
                <a:ea typeface="+mn-lt"/>
                <a:cs typeface="+mn-lt"/>
              </a:rPr>
              <a:t>She has not participated in the matter at any time as a public employee, </a:t>
            </a:r>
            <a:endParaRPr lang="en-US" sz="2000" dirty="0">
              <a:solidFill>
                <a:srgbClr val="000000"/>
              </a:solidFill>
              <a:ea typeface="+mn-lt"/>
              <a:cs typeface="+mn-lt"/>
            </a:endParaRPr>
          </a:p>
          <a:p>
            <a:pPr marL="800100" lvl="1" indent="-342900">
              <a:buAutoNum type="arabicPeriod"/>
            </a:pPr>
            <a:r>
              <a:rPr lang="en-US" sz="2000" dirty="0">
                <a:solidFill>
                  <a:srgbClr val="141414"/>
                </a:solidFill>
                <a:ea typeface="+mn-lt"/>
                <a:cs typeface="+mn-lt"/>
              </a:rPr>
              <a:t>The matter is not, and in the last year has not been, a subject of her official responsibility, and </a:t>
            </a:r>
            <a:endParaRPr lang="en-US" sz="2000" dirty="0">
              <a:solidFill>
                <a:srgbClr val="000000"/>
              </a:solidFill>
              <a:ea typeface="+mn-lt"/>
              <a:cs typeface="+mn-lt"/>
            </a:endParaRPr>
          </a:p>
          <a:p>
            <a:pPr marL="800100" lvl="1" indent="-342900">
              <a:buAutoNum type="arabicPeriod"/>
            </a:pPr>
            <a:r>
              <a:rPr lang="en-US" sz="2000" dirty="0">
                <a:solidFill>
                  <a:srgbClr val="141414"/>
                </a:solidFill>
                <a:ea typeface="+mn-lt"/>
                <a:cs typeface="+mn-lt"/>
              </a:rPr>
              <a:t>The matter is not pending in the agency in which she is serving, if she is serving for more than 60 days in the last 365 days.</a:t>
            </a:r>
            <a:endParaRPr lang="en-US" sz="2000" dirty="0">
              <a:cs typeface="Arial"/>
            </a:endParaRPr>
          </a:p>
          <a:p>
            <a:endParaRPr lang="en-US" sz="2000" dirty="0">
              <a:cs typeface="Arial"/>
            </a:endParaRPr>
          </a:p>
          <a:p>
            <a:endParaRPr lang="en-US" dirty="0">
              <a:cs typeface="Arial"/>
            </a:endParaRPr>
          </a:p>
        </p:txBody>
      </p:sp>
    </p:spTree>
    <p:extLst>
      <p:ext uri="{BB962C8B-B14F-4D97-AF65-F5344CB8AC3E}">
        <p14:creationId xmlns:p14="http://schemas.microsoft.com/office/powerpoint/2010/main" val="4279420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1E5EF4A-E1DB-1794-47B2-5EF8C43F1D35}"/>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192BD8EB-DB00-148A-F947-2A1127A2B697}"/>
              </a:ext>
            </a:extLst>
          </p:cNvPr>
          <p:cNvSpPr>
            <a:spLocks noGrp="1"/>
          </p:cNvSpPr>
          <p:nvPr>
            <p:ph type="title" idx="4294967295"/>
          </p:nvPr>
        </p:nvSpPr>
        <p:spPr>
          <a:xfrm>
            <a:off x="0" y="379031"/>
            <a:ext cx="12188843" cy="5560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ts val="4380"/>
              </a:lnSpc>
              <a:spcBef>
                <a:spcPts val="0"/>
              </a:spcBef>
              <a:spcAft>
                <a:spcPts val="0"/>
              </a:spcAft>
              <a:buClrTx/>
              <a:buSzTx/>
              <a:buFontTx/>
              <a:buNone/>
              <a:tabLst/>
              <a:defRPr/>
            </a:pPr>
            <a:r>
              <a:rPr kumimoji="0" lang="en-US" sz="4000" b="1" i="0" u="none" strike="noStrike" kern="0" cap="none" spc="-225" normalizeH="0" baseline="0" noProof="0" dirty="0">
                <a:ln>
                  <a:noFill/>
                </a:ln>
                <a:solidFill>
                  <a:srgbClr val="333333"/>
                </a:solidFill>
                <a:effectLst/>
                <a:uLnTx/>
                <a:uFillTx/>
                <a:latin typeface="Arial" panose="020B0604020202020204" pitchFamily="34" charset="0"/>
                <a:ea typeface="Inter" pitchFamily="34" charset="-122"/>
                <a:cs typeface="Arial" panose="020B0604020202020204" pitchFamily="34" charset="0"/>
              </a:rPr>
              <a:t>Financial Interest in Government Contracts</a:t>
            </a: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Object 2">
            <a:extLst>
              <a:ext uri="{FF2B5EF4-FFF2-40B4-BE49-F238E27FC236}">
                <a16:creationId xmlns:a16="http://schemas.microsoft.com/office/drawing/2014/main" id="{9EF1B468-03ED-59FC-C0B8-31C54FCCA932}"/>
              </a:ext>
            </a:extLst>
          </p:cNvPr>
          <p:cNvSpPr/>
          <p:nvPr/>
        </p:nvSpPr>
        <p:spPr>
          <a:xfrm>
            <a:off x="4099084" y="1075937"/>
            <a:ext cx="4631542" cy="556037"/>
          </a:xfrm>
          <a:prstGeom prst="rect">
            <a:avLst/>
          </a:prstGeom>
          <a:noFill/>
        </p:spPr>
        <p:txBody>
          <a:bodyPr wrap="square" lIns="0" tIns="0" rIns="0" bIns="0" rtlCol="0" anchor="t"/>
          <a:lstStyle/>
          <a:p>
            <a:r>
              <a:rPr lang="en-US" sz="3600" kern="0" spc="-225" dirty="0">
                <a:solidFill>
                  <a:srgbClr val="333333"/>
                </a:solidFill>
                <a:latin typeface="Arial" panose="020B0604020202020204" pitchFamily="34" charset="0"/>
                <a:ea typeface="Inter"/>
                <a:cs typeface="Arial" panose="020B0604020202020204" pitchFamily="34" charset="0"/>
              </a:rPr>
              <a:t>Examples of Exemptions</a:t>
            </a:r>
            <a:endParaRPr lang="en-US" sz="3600" dirty="0">
              <a:latin typeface="Arial" panose="020B0604020202020204" pitchFamily="34" charset="0"/>
              <a:ea typeface="Inter"/>
            </a:endParaRPr>
          </a:p>
        </p:txBody>
      </p:sp>
      <p:sp>
        <p:nvSpPr>
          <p:cNvPr id="6" name="Object 5">
            <a:extLst>
              <a:ext uri="{FF2B5EF4-FFF2-40B4-BE49-F238E27FC236}">
                <a16:creationId xmlns:a16="http://schemas.microsoft.com/office/drawing/2014/main" id="{63B68E81-BC9E-EA5C-4C67-1A1FF0BD95B1}"/>
              </a:ext>
            </a:extLst>
          </p:cNvPr>
          <p:cNvSpPr/>
          <p:nvPr/>
        </p:nvSpPr>
        <p:spPr>
          <a:xfrm>
            <a:off x="1148386" y="2243822"/>
            <a:ext cx="9775950" cy="3102456"/>
          </a:xfrm>
          <a:prstGeom prst="rect">
            <a:avLst/>
          </a:prstGeom>
          <a:noFill/>
        </p:spPr>
        <p:txBody>
          <a:bodyPr wrap="square" lIns="0" tIns="0" rIns="0" bIns="0" rtlCol="0" anchor="ctr"/>
          <a:lstStyle/>
          <a:p>
            <a:endParaRPr lang="en-US" dirty="0"/>
          </a:p>
          <a:p>
            <a:pPr marL="285750" indent="-285750">
              <a:buFont typeface="Arial" panose="020B0604020202020204" pitchFamily="34" charset="0"/>
              <a:buChar char="•"/>
            </a:pPr>
            <a:r>
              <a:rPr lang="en-US" sz="2000" dirty="0"/>
              <a:t>Holding any number of elected or unpaid positions.</a:t>
            </a:r>
          </a:p>
          <a:p>
            <a:pPr marL="285750" indent="-285750">
              <a:buFont typeface="Arial" panose="020B0604020202020204" pitchFamily="34" charset="0"/>
              <a:buChar char="•"/>
            </a:pPr>
            <a:r>
              <a:rPr lang="en-US" sz="2000" dirty="0"/>
              <a:t>Exemptions for certain positions – examples:</a:t>
            </a:r>
          </a:p>
          <a:p>
            <a:pPr marL="742950" lvl="1" indent="-285750">
              <a:buFont typeface="Arial" panose="020B0604020202020204" pitchFamily="34" charset="0"/>
              <a:buChar char="•"/>
            </a:pPr>
            <a:r>
              <a:rPr lang="en-US" sz="2000" dirty="0"/>
              <a:t>State employees teaching at state colleges.</a:t>
            </a:r>
          </a:p>
          <a:p>
            <a:pPr marL="742950" lvl="1" indent="-285750">
              <a:buFont typeface="Arial" panose="020B0604020202020204" pitchFamily="34" charset="0"/>
              <a:buChar char="•"/>
            </a:pPr>
            <a:r>
              <a:rPr lang="en-US" sz="2000" dirty="0"/>
              <a:t>Municipal employees serving as call firefighters.</a:t>
            </a:r>
          </a:p>
          <a:p>
            <a:endParaRPr lang="en-US" sz="2000" dirty="0"/>
          </a:p>
          <a:p>
            <a:r>
              <a:rPr lang="en-US" sz="2000" dirty="0"/>
              <a:t>Examples of regulatory exemptions at </a:t>
            </a:r>
            <a:r>
              <a:rPr lang="en-US" sz="2000" dirty="0">
                <a:hlinkClick r:id="rId3"/>
              </a:rPr>
              <a:t>930 CMR 6.00 Exemptions Unrelated To Gifts</a:t>
            </a:r>
            <a:r>
              <a:rPr lang="en-US" sz="2000" dirty="0"/>
              <a:t>:</a:t>
            </a:r>
          </a:p>
          <a:p>
            <a:pPr marL="285750" indent="-285750">
              <a:buFont typeface="Arial" panose="020B0604020202020204" pitchFamily="34" charset="0"/>
              <a:buChar char="•"/>
            </a:pPr>
            <a:r>
              <a:rPr lang="en-US" sz="2000" dirty="0"/>
              <a:t>Adding an uncompensated position.</a:t>
            </a:r>
          </a:p>
          <a:p>
            <a:r>
              <a:rPr lang="en-US" sz="2000" dirty="0"/>
              <a:t> </a:t>
            </a:r>
            <a:endParaRPr lang="en-US" sz="1400" dirty="0"/>
          </a:p>
          <a:p>
            <a:pPr lvl="0"/>
            <a:r>
              <a:rPr lang="en-US" sz="2000" dirty="0"/>
              <a:t>For state employees:</a:t>
            </a:r>
          </a:p>
          <a:p>
            <a:pPr marL="285750" indent="-285750">
              <a:buFont typeface="Arial" panose="020B0604020202020204" pitchFamily="34" charset="0"/>
              <a:buChar char="•"/>
            </a:pPr>
            <a:r>
              <a:rPr lang="en-US" sz="2000" dirty="0"/>
              <a:t>Tax preparation for Department of Revenue tax filers.</a:t>
            </a:r>
          </a:p>
          <a:p>
            <a:pPr marL="285750" indent="-285750">
              <a:buFont typeface="Arial" panose="020B0604020202020204" pitchFamily="34" charset="0"/>
              <a:buChar char="•"/>
            </a:pPr>
            <a:r>
              <a:rPr lang="en-US" sz="2000" dirty="0"/>
              <a:t>National Guard service.</a:t>
            </a:r>
          </a:p>
          <a:p>
            <a:pPr marL="285750" indent="-285750">
              <a:buFont typeface="Arial" panose="020B0604020202020204" pitchFamily="34" charset="0"/>
              <a:buChar char="•"/>
            </a:pPr>
            <a:r>
              <a:rPr lang="en-US" sz="2000" dirty="0"/>
              <a:t>Service for the Committee for Public Counsel Services.</a:t>
            </a:r>
          </a:p>
          <a:p>
            <a:pPr marL="285750" indent="-285750">
              <a:buFont typeface="Arial" panose="020B0604020202020204" pitchFamily="34" charset="0"/>
              <a:buChar char="•"/>
            </a:pPr>
            <a:r>
              <a:rPr lang="en-US" sz="2000" dirty="0"/>
              <a:t>Personal services for social services clients.</a:t>
            </a:r>
          </a:p>
        </p:txBody>
      </p:sp>
      <p:sp>
        <p:nvSpPr>
          <p:cNvPr id="7" name="Object 2">
            <a:extLst>
              <a:ext uri="{FF2B5EF4-FFF2-40B4-BE49-F238E27FC236}">
                <a16:creationId xmlns:a16="http://schemas.microsoft.com/office/drawing/2014/main" id="{C748417C-6C7B-1BE1-1658-6E53B772F981}"/>
              </a:ext>
              <a:ext uri="{C183D7F6-B498-43B3-948B-1728B52AA6E4}">
                <adec:decorative xmlns:adec="http://schemas.microsoft.com/office/drawing/2017/decorative" val="1"/>
              </a:ext>
            </a:extLst>
          </p:cNvPr>
          <p:cNvSpPr/>
          <p:nvPr/>
        </p:nvSpPr>
        <p:spPr>
          <a:xfrm>
            <a:off x="0" y="6065821"/>
            <a:ext cx="12188843" cy="792180"/>
          </a:xfrm>
          <a:prstGeom prst="rect">
            <a:avLst/>
          </a:prstGeom>
          <a:solidFill>
            <a:srgbClr val="FFFF00"/>
          </a:solidFill>
        </p:spPr>
        <p:txBody>
          <a:bodyPr/>
          <a:lstStyle/>
          <a:p>
            <a:endParaRPr lang="en-US" dirty="0"/>
          </a:p>
        </p:txBody>
      </p:sp>
      <p:sp>
        <p:nvSpPr>
          <p:cNvPr id="8" name="Object 3">
            <a:extLst>
              <a:ext uri="{FF2B5EF4-FFF2-40B4-BE49-F238E27FC236}">
                <a16:creationId xmlns:a16="http://schemas.microsoft.com/office/drawing/2014/main" id="{253FE2D3-A625-8307-FA66-A6B763A9D0FB}"/>
              </a:ext>
            </a:extLst>
          </p:cNvPr>
          <p:cNvSpPr/>
          <p:nvPr/>
        </p:nvSpPr>
        <p:spPr>
          <a:xfrm>
            <a:off x="2732826" y="6161989"/>
            <a:ext cx="6723189" cy="633960"/>
          </a:xfrm>
          <a:prstGeom prst="rect">
            <a:avLst/>
          </a:prstGeom>
          <a:noFill/>
        </p:spPr>
        <p:txBody>
          <a:bodyPr wrap="square" lIns="0" tIns="0" rIns="0" bIns="0" rtlCol="0" anchor="t"/>
          <a:lstStyle/>
          <a:p>
            <a:pPr algn="ctr">
              <a:lnSpc>
                <a:spcPts val="4994"/>
              </a:lnSpc>
              <a:buNone/>
            </a:pPr>
            <a:r>
              <a:rPr lang="en-US" sz="4200" b="1" dirty="0"/>
              <a:t> On The Job &amp; After Hours</a:t>
            </a:r>
            <a:endParaRPr lang="en-US" sz="4200" b="1" dirty="0">
              <a:latin typeface="Arial" panose="020B0604020202020204" pitchFamily="34" charset="0"/>
            </a:endParaRPr>
          </a:p>
        </p:txBody>
      </p:sp>
    </p:spTree>
    <p:extLst>
      <p:ext uri="{BB962C8B-B14F-4D97-AF65-F5344CB8AC3E}">
        <p14:creationId xmlns:p14="http://schemas.microsoft.com/office/powerpoint/2010/main" val="3184811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28">
    <p:bg>
      <p:bgPr>
        <a:solidFill>
          <a:srgbClr val="FFFFFF"/>
        </a:solidFill>
        <a:effectLst/>
      </p:bgPr>
    </p:bg>
    <p:spTree>
      <p:nvGrpSpPr>
        <p:cNvPr id="1" name=""/>
        <p:cNvGrpSpPr/>
        <p:nvPr/>
      </p:nvGrpSpPr>
      <p:grpSpPr>
        <a:xfrm>
          <a:off x="0" y="0"/>
          <a:ext cx="0" cy="0"/>
          <a:chOff x="0" y="0"/>
          <a:chExt cx="0" cy="0"/>
        </a:xfrm>
      </p:grpSpPr>
      <p:sp>
        <p:nvSpPr>
          <p:cNvPr id="2" name="Object 1"/>
          <p:cNvSpPr>
            <a:spLocks noGrp="1"/>
          </p:cNvSpPr>
          <p:nvPr>
            <p:ph type="title" idx="4294967295"/>
          </p:nvPr>
        </p:nvSpPr>
        <p:spPr>
          <a:xfrm>
            <a:off x="0" y="379031"/>
            <a:ext cx="12188843" cy="5560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ts val="4380"/>
              </a:lnSpc>
              <a:spcBef>
                <a:spcPts val="0"/>
              </a:spcBef>
              <a:spcAft>
                <a:spcPts val="0"/>
              </a:spcAft>
              <a:buClrTx/>
              <a:buSzTx/>
              <a:buFontTx/>
              <a:buNone/>
              <a:tabLst/>
              <a:defRPr/>
            </a:pPr>
            <a:r>
              <a:rPr kumimoji="0" lang="en-US" sz="4000" b="1" i="0" u="none" strike="noStrike" kern="0" cap="none" spc="-225" normalizeH="0" baseline="0" noProof="0" dirty="0">
                <a:ln>
                  <a:noFill/>
                </a:ln>
                <a:solidFill>
                  <a:srgbClr val="333333"/>
                </a:solidFill>
                <a:effectLst/>
                <a:uLnTx/>
                <a:uFillTx/>
                <a:latin typeface="Arial" panose="020B0604020202020204" pitchFamily="34" charset="0"/>
                <a:ea typeface="Inter" pitchFamily="34" charset="-122"/>
                <a:cs typeface="Arial" panose="020B0604020202020204" pitchFamily="34" charset="0"/>
              </a:rPr>
              <a:t>Post-Employment Restrictions</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Object 2"/>
          <p:cNvSpPr/>
          <p:nvPr/>
        </p:nvSpPr>
        <p:spPr>
          <a:xfrm>
            <a:off x="0" y="1108165"/>
            <a:ext cx="12188843" cy="333622"/>
          </a:xfrm>
          <a:prstGeom prst="rect">
            <a:avLst/>
          </a:prstGeom>
          <a:noFill/>
        </p:spPr>
        <p:txBody>
          <a:bodyPr wrap="square" lIns="0" tIns="0" rIns="0" bIns="0" rtlCol="0" anchor="t"/>
          <a:lstStyle/>
          <a:p>
            <a:pPr algn="ctr">
              <a:lnSpc>
                <a:spcPts val="2628"/>
              </a:lnSpc>
              <a:spcBef>
                <a:spcPts val="895"/>
              </a:spcBef>
              <a:buNone/>
            </a:pPr>
            <a:r>
              <a:rPr lang="en-US" sz="3600" kern="0" spc="-135" dirty="0">
                <a:solidFill>
                  <a:srgbClr val="000000"/>
                </a:solidFill>
                <a:latin typeface="Arial" panose="020B0604020202020204" pitchFamily="34" charset="0"/>
                <a:ea typeface="Inter" pitchFamily="34" charset="-122"/>
                <a:cs typeface="Arial" panose="020B0604020202020204" pitchFamily="34" charset="0"/>
              </a:rPr>
              <a:t>The “Revolving Door” Rules</a:t>
            </a:r>
            <a:endParaRPr lang="en-US" sz="3200" dirty="0"/>
          </a:p>
        </p:txBody>
      </p:sp>
      <p:sp>
        <p:nvSpPr>
          <p:cNvPr id="8" name="Object 7"/>
          <p:cNvSpPr/>
          <p:nvPr/>
        </p:nvSpPr>
        <p:spPr>
          <a:xfrm>
            <a:off x="828469" y="1315950"/>
            <a:ext cx="10904620" cy="1188674"/>
          </a:xfrm>
          <a:prstGeom prst="rect">
            <a:avLst/>
          </a:prstGeom>
          <a:noFill/>
        </p:spPr>
        <p:txBody>
          <a:bodyPr wrap="square" lIns="0" tIns="0" rIns="0" bIns="0" rtlCol="0" anchor="ctr"/>
          <a:lstStyle/>
          <a:p>
            <a:pPr algn="ctr">
              <a:buNone/>
            </a:pPr>
            <a:r>
              <a:rPr lang="en-US" sz="2250" kern="0" spc="-45" dirty="0">
                <a:solidFill>
                  <a:srgbClr val="000000"/>
                </a:solidFill>
                <a:latin typeface="Arial" panose="020B0604020202020204" pitchFamily="34" charset="0"/>
                <a:ea typeface="Inter" pitchFamily="34" charset="-122"/>
                <a:cs typeface="Arial" panose="020B0604020202020204" pitchFamily="34" charset="0"/>
              </a:rPr>
              <a:t>Prohibits former employees from using unfair advantages by improperly using friendships &amp; associations formed, or confidential information obtained, while serving the government.</a:t>
            </a:r>
            <a:endParaRPr lang="en-US" dirty="0"/>
          </a:p>
        </p:txBody>
      </p:sp>
      <p:sp>
        <p:nvSpPr>
          <p:cNvPr id="7" name="Object 6"/>
          <p:cNvSpPr/>
          <p:nvPr/>
        </p:nvSpPr>
        <p:spPr>
          <a:xfrm>
            <a:off x="504230" y="3303017"/>
            <a:ext cx="5226893" cy="1293815"/>
          </a:xfrm>
          <a:prstGeom prst="rect">
            <a:avLst/>
          </a:prstGeom>
          <a:noFill/>
        </p:spPr>
        <p:txBody>
          <a:bodyPr wrap="square" lIns="0" tIns="0" rIns="0" bIns="0" rtlCol="0" anchor="ctr"/>
          <a:lstStyle/>
          <a:p>
            <a:pPr marL="242900" indent="-242900">
              <a:lnSpc>
                <a:spcPts val="2366"/>
              </a:lnSpc>
              <a:buSzPct val="100000"/>
              <a:buChar char="•"/>
            </a:pPr>
            <a:r>
              <a:rPr lang="en-US" sz="2000" b="1" kern="0" dirty="0">
                <a:solidFill>
                  <a:srgbClr val="000000"/>
                </a:solidFill>
                <a:latin typeface="Arial" panose="020B0604020202020204" pitchFamily="34" charset="0"/>
                <a:ea typeface="Inter" pitchFamily="34" charset="-122"/>
                <a:cs typeface="Arial" panose="020B0604020202020204" pitchFamily="34" charset="0"/>
              </a:rPr>
              <a:t>Forever ban </a:t>
            </a:r>
            <a:r>
              <a:rPr lang="en-US" sz="2000" dirty="0">
                <a:latin typeface="Arial" panose="020B0604020202020204" pitchFamily="34" charset="0"/>
                <a:cs typeface="Arial" panose="020B0604020202020204" pitchFamily="34" charset="0"/>
              </a:rPr>
              <a:t>prohibits you from forever acting as agent or receiving compensation from anyone other than your former level of government </a:t>
            </a:r>
            <a:r>
              <a:rPr lang="en-US" sz="2000" kern="0" dirty="0">
                <a:solidFill>
                  <a:srgbClr val="000000"/>
                </a:solidFill>
                <a:latin typeface="Arial" panose="020B0604020202020204" pitchFamily="34" charset="0"/>
                <a:ea typeface="Inter" pitchFamily="34" charset="-122"/>
                <a:cs typeface="Arial" panose="020B0604020202020204" pitchFamily="34" charset="0"/>
              </a:rPr>
              <a:t>on matters you </a:t>
            </a:r>
            <a:r>
              <a:rPr lang="en-US" sz="2000" u="sng" kern="0" dirty="0">
                <a:solidFill>
                  <a:srgbClr val="000000"/>
                </a:solidFill>
                <a:latin typeface="Arial" panose="020B0604020202020204" pitchFamily="34" charset="0"/>
                <a:ea typeface="Inter" pitchFamily="34" charset="-122"/>
                <a:cs typeface="Arial" panose="020B0604020202020204" pitchFamily="34" charset="0"/>
              </a:rPr>
              <a:t>personally participated in</a:t>
            </a:r>
            <a:r>
              <a:rPr lang="en-US" sz="2000" kern="0" dirty="0">
                <a:solidFill>
                  <a:srgbClr val="000000"/>
                </a:solidFill>
                <a:latin typeface="Arial" panose="020B0604020202020204" pitchFamily="34" charset="0"/>
                <a:ea typeface="Inter" pitchFamily="34" charset="-122"/>
                <a:cs typeface="Arial" panose="020B0604020202020204" pitchFamily="34" charset="0"/>
              </a:rPr>
              <a:t>.  Ensures fairness and prevents misuse of insider knowledge.</a:t>
            </a:r>
          </a:p>
          <a:p>
            <a:pPr marL="242900" indent="-242900">
              <a:lnSpc>
                <a:spcPts val="2366"/>
              </a:lnSpc>
              <a:buSzPct val="100000"/>
              <a:buFontTx/>
              <a:buChar char="•"/>
            </a:pPr>
            <a:r>
              <a:rPr lang="en-US" sz="2000" kern="0" dirty="0">
                <a:solidFill>
                  <a:srgbClr val="000000"/>
                </a:solidFill>
                <a:latin typeface="Arial" panose="020B0604020202020204" pitchFamily="34" charset="0"/>
                <a:ea typeface="Inter" pitchFamily="34" charset="-122"/>
                <a:cs typeface="Arial" panose="020B0604020202020204" pitchFamily="34" charset="0"/>
              </a:rPr>
              <a:t>If you become a partner after leaving public work, your partners will also be restricted for one year.</a:t>
            </a:r>
          </a:p>
          <a:p>
            <a:pPr marL="242900" indent="-242900">
              <a:lnSpc>
                <a:spcPts val="2366"/>
              </a:lnSpc>
              <a:buSzPct val="100000"/>
              <a:buChar char="•"/>
            </a:pPr>
            <a:endParaRPr lang="en-US" sz="2000" kern="0" dirty="0">
              <a:solidFill>
                <a:srgbClr val="000000"/>
              </a:solidFill>
              <a:latin typeface="Arial" panose="020B0604020202020204" pitchFamily="34" charset="0"/>
              <a:ea typeface="Inter" pitchFamily="34" charset="-122"/>
              <a:cs typeface="Arial" panose="020B0604020202020204" pitchFamily="34" charset="0"/>
            </a:endParaRPr>
          </a:p>
        </p:txBody>
      </p:sp>
      <p:sp>
        <p:nvSpPr>
          <p:cNvPr id="4" name="Object 3"/>
          <p:cNvSpPr/>
          <p:nvPr/>
        </p:nvSpPr>
        <p:spPr>
          <a:xfrm>
            <a:off x="6280779" y="2443179"/>
            <a:ext cx="5262536" cy="1758599"/>
          </a:xfrm>
          <a:prstGeom prst="rect">
            <a:avLst/>
          </a:prstGeom>
          <a:noFill/>
        </p:spPr>
        <p:txBody>
          <a:bodyPr wrap="square" lIns="0" tIns="0" rIns="0" bIns="0" rtlCol="0" anchor="t"/>
          <a:lstStyle/>
          <a:p>
            <a:pPr marL="242900" indent="-242900">
              <a:buSzPct val="100000"/>
              <a:buChar char="•"/>
            </a:pPr>
            <a:r>
              <a:rPr lang="en-US" sz="2000" b="1" kern="0" dirty="0">
                <a:solidFill>
                  <a:srgbClr val="000000"/>
                </a:solidFill>
                <a:latin typeface="Arial" panose="020B0604020202020204" pitchFamily="34" charset="0"/>
                <a:ea typeface="Inter" pitchFamily="34" charset="-122"/>
                <a:cs typeface="Arial" panose="020B0604020202020204" pitchFamily="34" charset="0"/>
              </a:rPr>
              <a:t>One-year cooling off </a:t>
            </a:r>
            <a:r>
              <a:rPr lang="en-US" sz="2000" kern="0" dirty="0">
                <a:solidFill>
                  <a:srgbClr val="000000"/>
                </a:solidFill>
                <a:latin typeface="Arial" panose="020B0604020202020204" pitchFamily="34" charset="0"/>
                <a:ea typeface="Inter" pitchFamily="34" charset="-122"/>
                <a:cs typeface="Arial" panose="020B0604020202020204" pitchFamily="34" charset="0"/>
              </a:rPr>
              <a:t>period on appearing before any agency </a:t>
            </a:r>
            <a:r>
              <a:rPr lang="en-US" sz="2000" dirty="0">
                <a:latin typeface="Arial" panose="020B0604020202020204" pitchFamily="34" charset="0"/>
                <a:cs typeface="Arial" panose="020B0604020202020204" pitchFamily="34" charset="0"/>
              </a:rPr>
              <a:t>at your former level of government on behalf of someone else on </a:t>
            </a:r>
            <a:r>
              <a:rPr lang="en-US" sz="2000" kern="0" dirty="0">
                <a:solidFill>
                  <a:srgbClr val="000000"/>
                </a:solidFill>
                <a:latin typeface="Arial" panose="020B0604020202020204" pitchFamily="34" charset="0"/>
                <a:ea typeface="Inter" pitchFamily="34" charset="-122"/>
                <a:cs typeface="Arial" panose="020B0604020202020204" pitchFamily="34" charset="0"/>
              </a:rPr>
              <a:t>matters </a:t>
            </a:r>
            <a:r>
              <a:rPr lang="en-US" sz="2000" u="sng" kern="0" dirty="0">
                <a:solidFill>
                  <a:srgbClr val="000000"/>
                </a:solidFill>
                <a:latin typeface="Arial" panose="020B0604020202020204" pitchFamily="34" charset="0"/>
                <a:ea typeface="Inter" pitchFamily="34" charset="-122"/>
                <a:cs typeface="Arial" panose="020B0604020202020204" pitchFamily="34" charset="0"/>
              </a:rPr>
              <a:t>under your official responsibility </a:t>
            </a:r>
            <a:r>
              <a:rPr lang="en-US" sz="2000" kern="0" dirty="0">
                <a:solidFill>
                  <a:srgbClr val="000000"/>
                </a:solidFill>
                <a:latin typeface="Arial" panose="020B0604020202020204" pitchFamily="34" charset="0"/>
                <a:ea typeface="Inter" pitchFamily="34" charset="-122"/>
                <a:cs typeface="Arial" panose="020B0604020202020204" pitchFamily="34" charset="0"/>
              </a:rPr>
              <a:t>during your final 2 years.  </a:t>
            </a:r>
          </a:p>
          <a:p>
            <a:pPr marL="242900" indent="-242900" algn="l">
              <a:spcBef>
                <a:spcPts val="1382"/>
              </a:spcBef>
              <a:buSzPct val="100000"/>
              <a:buChar char="•"/>
            </a:pPr>
            <a:r>
              <a:rPr lang="en-US" sz="2000" kern="0" dirty="0">
                <a:solidFill>
                  <a:srgbClr val="000000"/>
                </a:solidFill>
                <a:latin typeface="Arial" panose="020B0604020202020204" pitchFamily="34" charset="0"/>
                <a:ea typeface="Inter" pitchFamily="34" charset="-122"/>
                <a:cs typeface="Arial" panose="020B0604020202020204" pitchFamily="34" charset="0"/>
              </a:rPr>
              <a:t>Even if you did not actually participate in it, you may not appear personally before any agency on behalf of a private party in connection with that matter for one year. </a:t>
            </a:r>
            <a:endParaRPr lang="en-US" sz="2800" dirty="0">
              <a:latin typeface="Arial" panose="020B0604020202020204" pitchFamily="34" charset="0"/>
              <a:cs typeface="Arial" panose="020B0604020202020204" pitchFamily="34" charset="0"/>
            </a:endParaRPr>
          </a:p>
        </p:txBody>
      </p:sp>
      <p:sp>
        <p:nvSpPr>
          <p:cNvPr id="5" name="Object 4">
            <a:extLst>
              <a:ext uri="{C183D7F6-B498-43B3-948B-1728B52AA6E4}">
                <adec:decorative xmlns:adec="http://schemas.microsoft.com/office/drawing/2017/decorative" val="1"/>
              </a:ext>
            </a:extLst>
          </p:cNvPr>
          <p:cNvSpPr/>
          <p:nvPr/>
        </p:nvSpPr>
        <p:spPr>
          <a:xfrm>
            <a:off x="1" y="6094367"/>
            <a:ext cx="12192000" cy="763634"/>
          </a:xfrm>
          <a:prstGeom prst="rect">
            <a:avLst/>
          </a:prstGeom>
          <a:solidFill>
            <a:srgbClr val="22AAEE"/>
          </a:solidFill>
        </p:spPr>
        <p:txBody>
          <a:bodyPr/>
          <a:lstStyle/>
          <a:p>
            <a:endParaRPr lang="en-US" dirty="0"/>
          </a:p>
        </p:txBody>
      </p:sp>
      <p:sp>
        <p:nvSpPr>
          <p:cNvPr id="12" name="TextBox 11">
            <a:extLst>
              <a:ext uri="{FF2B5EF4-FFF2-40B4-BE49-F238E27FC236}">
                <a16:creationId xmlns:a16="http://schemas.microsoft.com/office/drawing/2014/main" id="{2C4FE8C0-57DA-054C-991D-23A5B1500305}"/>
              </a:ext>
            </a:extLst>
          </p:cNvPr>
          <p:cNvSpPr txBox="1"/>
          <p:nvPr/>
        </p:nvSpPr>
        <p:spPr>
          <a:xfrm>
            <a:off x="1977599" y="5413136"/>
            <a:ext cx="8233641" cy="391197"/>
          </a:xfrm>
          <a:prstGeom prst="rect">
            <a:avLst/>
          </a:prstGeom>
          <a:noFill/>
        </p:spPr>
        <p:txBody>
          <a:bodyPr wrap="square">
            <a:spAutoFit/>
          </a:bodyPr>
          <a:lstStyle/>
          <a:p>
            <a:pPr algn="l">
              <a:lnSpc>
                <a:spcPts val="2453"/>
              </a:lnSpc>
              <a:buSzPct val="100000"/>
            </a:pPr>
            <a:r>
              <a:rPr lang="en-US" sz="2000" b="1" kern="0" dirty="0">
                <a:solidFill>
                  <a:srgbClr val="333333"/>
                </a:solidFill>
                <a:latin typeface="Arial" panose="020B0604020202020204" pitchFamily="34" charset="0"/>
                <a:ea typeface="Inter" pitchFamily="34" charset="-122"/>
                <a:cs typeface="Arial" panose="020B0604020202020204" pitchFamily="34" charset="0"/>
              </a:rPr>
              <a:t>Your confidentiality obligations continue after public service ends.</a:t>
            </a:r>
          </a:p>
        </p:txBody>
      </p:sp>
      <p:sp>
        <p:nvSpPr>
          <p:cNvPr id="11" name="TextBox 10">
            <a:extLst>
              <a:ext uri="{FF2B5EF4-FFF2-40B4-BE49-F238E27FC236}">
                <a16:creationId xmlns:a16="http://schemas.microsoft.com/office/drawing/2014/main" id="{C913F789-576B-9302-CD50-6E9590E11831}"/>
              </a:ext>
            </a:extLst>
          </p:cNvPr>
          <p:cNvSpPr txBox="1"/>
          <p:nvPr/>
        </p:nvSpPr>
        <p:spPr>
          <a:xfrm>
            <a:off x="5610121" y="5714039"/>
            <a:ext cx="6705840" cy="646331"/>
          </a:xfrm>
          <a:prstGeom prst="rect">
            <a:avLst/>
          </a:prstGeom>
          <a:noFill/>
        </p:spPr>
        <p:txBody>
          <a:bodyPr wrap="square" rtlCol="0">
            <a:spAutoFit/>
          </a:bodyPr>
          <a:lstStyle/>
          <a:p>
            <a:r>
              <a:rPr lang="en-US" dirty="0"/>
              <a:t>See </a:t>
            </a:r>
            <a:r>
              <a:rPr lang="en-US" dirty="0">
                <a:solidFill>
                  <a:srgbClr val="3A3AB9"/>
                </a:solidFill>
                <a:hlinkClick r:id="rId3">
                  <a:extLst>
                    <a:ext uri="{A12FA001-AC4F-418D-AE19-62706E023703}">
                      <ahyp:hlinkClr xmlns:ahyp="http://schemas.microsoft.com/office/drawing/2018/hyperlinkcolor" val="tx"/>
                    </a:ext>
                  </a:extLst>
                </a:hlinkClick>
              </a:rPr>
              <a:t>Advisory</a:t>
            </a:r>
            <a:r>
              <a:rPr lang="en-US" dirty="0">
                <a:solidFill>
                  <a:srgbClr val="0000FF"/>
                </a:solidFill>
                <a:hlinkClick r:id="rId3">
                  <a:extLst>
                    <a:ext uri="{A12FA001-AC4F-418D-AE19-62706E023703}">
                      <ahyp:hlinkClr xmlns:ahyp="http://schemas.microsoft.com/office/drawing/2018/hyperlinkcolor" val="tx"/>
                    </a:ext>
                  </a:extLst>
                </a:hlinkClick>
              </a:rPr>
              <a:t> 15-1 Seeking a Job &amp; After Public Employment</a:t>
            </a:r>
            <a:endParaRPr lang="en-US" dirty="0"/>
          </a:p>
          <a:p>
            <a:endParaRPr lang="en-US" dirty="0"/>
          </a:p>
        </p:txBody>
      </p:sp>
      <p:sp>
        <p:nvSpPr>
          <p:cNvPr id="6" name="Object 5"/>
          <p:cNvSpPr/>
          <p:nvPr/>
        </p:nvSpPr>
        <p:spPr>
          <a:xfrm>
            <a:off x="1695031" y="6263863"/>
            <a:ext cx="8798779" cy="556037"/>
          </a:xfrm>
          <a:prstGeom prst="rect">
            <a:avLst/>
          </a:prstGeom>
          <a:noFill/>
        </p:spPr>
        <p:txBody>
          <a:bodyPr wrap="square" lIns="0" tIns="0" rIns="0" bIns="0" rtlCol="0" anchor="ctr"/>
          <a:lstStyle/>
          <a:p>
            <a:pPr algn="ctr">
              <a:lnSpc>
                <a:spcPts val="4380"/>
              </a:lnSpc>
              <a:buNone/>
            </a:pPr>
            <a:r>
              <a:rPr lang="en-US" sz="4200" b="1" kern="0" spc="-225" dirty="0">
                <a:solidFill>
                  <a:srgbClr val="333333"/>
                </a:solidFill>
                <a:latin typeface="Arial" panose="020B0604020202020204" pitchFamily="34" charset="0"/>
                <a:ea typeface="Inter" pitchFamily="34" charset="-122"/>
                <a:cs typeface="Arial" panose="020B0604020202020204" pitchFamily="34" charset="0"/>
              </a:rPr>
              <a:t>After You Leave The Job</a:t>
            </a:r>
            <a:endParaRPr lang="en-US" sz="4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31">
    <p:bg>
      <p:bgPr>
        <a:solidFill>
          <a:srgbClr val="FFFFFF"/>
        </a:solidFill>
        <a:effectLst/>
      </p:bgPr>
    </p:bg>
    <p:spTree>
      <p:nvGrpSpPr>
        <p:cNvPr id="1" name=""/>
        <p:cNvGrpSpPr/>
        <p:nvPr/>
      </p:nvGrpSpPr>
      <p:grpSpPr>
        <a:xfrm>
          <a:off x="0" y="0"/>
          <a:ext cx="0" cy="0"/>
          <a:chOff x="0" y="0"/>
          <a:chExt cx="0" cy="0"/>
        </a:xfrm>
      </p:grpSpPr>
      <p:sp>
        <p:nvSpPr>
          <p:cNvPr id="2" name="Object 1"/>
          <p:cNvSpPr>
            <a:spLocks noGrp="1"/>
          </p:cNvSpPr>
          <p:nvPr>
            <p:ph type="title" idx="4294967295"/>
          </p:nvPr>
        </p:nvSpPr>
        <p:spPr>
          <a:xfrm>
            <a:off x="0" y="379031"/>
            <a:ext cx="12188843" cy="5560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ts val="4380"/>
              </a:lnSpc>
              <a:spcBef>
                <a:spcPts val="0"/>
              </a:spcBef>
              <a:spcAft>
                <a:spcPts val="0"/>
              </a:spcAft>
              <a:buClrTx/>
              <a:buSzTx/>
              <a:buFontTx/>
              <a:buNone/>
              <a:tabLst/>
              <a:defRPr/>
            </a:pPr>
            <a:r>
              <a:rPr kumimoji="0" lang="en-US" sz="4000" b="1" i="0" u="none" strike="noStrike" kern="0" cap="none" spc="-225" normalizeH="0" baseline="0" noProof="0" dirty="0">
                <a:ln>
                  <a:noFill/>
                </a:ln>
                <a:solidFill>
                  <a:srgbClr val="333333"/>
                </a:solidFill>
                <a:effectLst/>
                <a:uLnTx/>
                <a:uFillTx/>
                <a:latin typeface="Arial" panose="020B0604020202020204" pitchFamily="34" charset="0"/>
                <a:ea typeface="Inter" pitchFamily="34" charset="-122"/>
                <a:cs typeface="Arial" panose="020B0604020202020204" pitchFamily="34" charset="0"/>
              </a:rPr>
              <a:t>Disclosure Basics — How and When to File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Object 2"/>
          <p:cNvSpPr/>
          <p:nvPr/>
        </p:nvSpPr>
        <p:spPr>
          <a:xfrm>
            <a:off x="0" y="1051015"/>
            <a:ext cx="12188843" cy="333622"/>
          </a:xfrm>
          <a:prstGeom prst="rect">
            <a:avLst/>
          </a:prstGeom>
          <a:noFill/>
        </p:spPr>
        <p:txBody>
          <a:bodyPr wrap="square" lIns="0" tIns="0" rIns="0" bIns="0" rtlCol="0" anchor="t"/>
          <a:lstStyle/>
          <a:p>
            <a:pPr algn="ctr">
              <a:lnSpc>
                <a:spcPts val="2628"/>
              </a:lnSpc>
              <a:spcBef>
                <a:spcPts val="895"/>
              </a:spcBef>
              <a:buNone/>
            </a:pPr>
            <a:r>
              <a:rPr lang="en-US" sz="2250" kern="0" spc="-135" dirty="0">
                <a:solidFill>
                  <a:srgbClr val="000000"/>
                </a:solidFill>
                <a:latin typeface="Arial" panose="020B0604020202020204" pitchFamily="34" charset="0"/>
                <a:ea typeface="Inter" pitchFamily="34" charset="-122"/>
                <a:cs typeface="Arial" panose="020B0604020202020204" pitchFamily="34" charset="0"/>
              </a:rPr>
              <a:t>Transparency and Protection  </a:t>
            </a:r>
            <a:endParaRPr lang="en-US" dirty="0"/>
          </a:p>
        </p:txBody>
      </p:sp>
      <p:sp>
        <p:nvSpPr>
          <p:cNvPr id="4" name="Object 3">
            <a:extLst>
              <a:ext uri="{C183D7F6-B498-43B3-948B-1728B52AA6E4}">
                <adec:decorative xmlns:adec="http://schemas.microsoft.com/office/drawing/2017/decorative" val="1"/>
              </a:ext>
            </a:extLst>
          </p:cNvPr>
          <p:cNvSpPr/>
          <p:nvPr/>
        </p:nvSpPr>
        <p:spPr>
          <a:xfrm>
            <a:off x="6352901" y="2293260"/>
            <a:ext cx="1064153" cy="1064153"/>
          </a:xfrm>
          <a:prstGeom prst="ellipse">
            <a:avLst/>
          </a:prstGeom>
          <a:solidFill>
            <a:srgbClr val="22AAEE"/>
          </a:solidFill>
        </p:spPr>
        <p:txBody>
          <a:bodyPr/>
          <a:lstStyle/>
          <a:p>
            <a:endParaRPr lang="en-US" dirty="0"/>
          </a:p>
        </p:txBody>
      </p:sp>
      <p:pic>
        <p:nvPicPr>
          <p:cNvPr id="5" name="Object 4">
            <a:extLs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610579" y="2569555"/>
            <a:ext cx="542789" cy="514221"/>
          </a:xfrm>
          <a:prstGeom prst="rect">
            <a:avLst/>
          </a:prstGeom>
        </p:spPr>
      </p:pic>
      <p:sp>
        <p:nvSpPr>
          <p:cNvPr id="9" name="Object 8"/>
          <p:cNvSpPr/>
          <p:nvPr/>
        </p:nvSpPr>
        <p:spPr>
          <a:xfrm>
            <a:off x="1798994" y="1700170"/>
            <a:ext cx="3857278" cy="2989044"/>
          </a:xfrm>
          <a:prstGeom prst="rect">
            <a:avLst/>
          </a:prstGeom>
          <a:noFill/>
        </p:spPr>
        <p:txBody>
          <a:bodyPr wrap="square" lIns="0" tIns="0" rIns="0" bIns="0" rtlCol="0" anchor="t"/>
          <a:lstStyle/>
          <a:p>
            <a:pPr algn="l">
              <a:lnSpc>
                <a:spcPts val="2943"/>
              </a:lnSpc>
              <a:buNone/>
            </a:pPr>
            <a:r>
              <a:rPr lang="en-US" sz="2400" b="1" kern="0" spc="-151" dirty="0">
                <a:solidFill>
                  <a:srgbClr val="333333"/>
                </a:solidFill>
                <a:latin typeface="Arial" panose="020B0604020202020204" pitchFamily="34" charset="0"/>
                <a:ea typeface="Inter" pitchFamily="34" charset="-122"/>
                <a:cs typeface="Arial" panose="020B0604020202020204" pitchFamily="34" charset="0"/>
              </a:rPr>
              <a:t>How</a:t>
            </a:r>
            <a:r>
              <a:rPr lang="en-US" sz="2400" kern="0" spc="-151" dirty="0">
                <a:solidFill>
                  <a:srgbClr val="333333"/>
                </a:solidFill>
                <a:latin typeface="Arial" panose="020B0604020202020204" pitchFamily="34" charset="0"/>
                <a:ea typeface="Inter" pitchFamily="34" charset="-122"/>
                <a:cs typeface="Arial" panose="020B0604020202020204" pitchFamily="34" charset="0"/>
              </a:rPr>
              <a:t>: </a:t>
            </a:r>
          </a:p>
          <a:p>
            <a:pPr algn="l">
              <a:lnSpc>
                <a:spcPts val="2943"/>
              </a:lnSpc>
              <a:buNone/>
            </a:pPr>
            <a:r>
              <a:rPr lang="en-US" sz="2200" kern="0" dirty="0">
                <a:solidFill>
                  <a:srgbClr val="333333"/>
                </a:solidFill>
                <a:latin typeface="Arial" panose="020B0604020202020204" pitchFamily="34" charset="0"/>
                <a:ea typeface="Inter" pitchFamily="34" charset="-122"/>
                <a:cs typeface="Arial" panose="020B0604020202020204" pitchFamily="34" charset="0"/>
              </a:rPr>
              <a:t>Put it in writing — use the Commission’s form. Submit to your appointing authority before acting. Be specific, describe all relevant facts, the relationship, and how you plan to handle it.    </a:t>
            </a:r>
            <a:r>
              <a:rPr lang="en-US" sz="2200" b="1" kern="0" dirty="0">
                <a:solidFill>
                  <a:srgbClr val="333333"/>
                </a:solidFill>
                <a:latin typeface="Arial" panose="020B0604020202020204" pitchFamily="34" charset="0"/>
                <a:ea typeface="Inter" pitchFamily="34" charset="-122"/>
                <a:cs typeface="Arial" panose="020B0604020202020204" pitchFamily="34" charset="0"/>
              </a:rPr>
              <a:t>   </a:t>
            </a:r>
            <a:endParaRPr lang="en-US" sz="2200" dirty="0"/>
          </a:p>
        </p:txBody>
      </p:sp>
      <p:sp>
        <p:nvSpPr>
          <p:cNvPr id="6" name="Object 5"/>
          <p:cNvSpPr/>
          <p:nvPr/>
        </p:nvSpPr>
        <p:spPr>
          <a:xfrm>
            <a:off x="7679393" y="1733777"/>
            <a:ext cx="3857278" cy="2241783"/>
          </a:xfrm>
          <a:prstGeom prst="rect">
            <a:avLst/>
          </a:prstGeom>
          <a:noFill/>
        </p:spPr>
        <p:txBody>
          <a:bodyPr wrap="square" lIns="0" tIns="0" rIns="0" bIns="0" rtlCol="0" anchor="t"/>
          <a:lstStyle/>
          <a:p>
            <a:pPr algn="l">
              <a:lnSpc>
                <a:spcPts val="2943"/>
              </a:lnSpc>
              <a:buNone/>
            </a:pPr>
            <a:r>
              <a:rPr lang="en-US" sz="2400" b="1" kern="0" spc="-151" dirty="0">
                <a:solidFill>
                  <a:srgbClr val="000000"/>
                </a:solidFill>
                <a:latin typeface="Arial" panose="020B0604020202020204" pitchFamily="34" charset="0"/>
                <a:ea typeface="Inter" pitchFamily="34" charset="-122"/>
                <a:cs typeface="Arial" panose="020B0604020202020204" pitchFamily="34" charset="0"/>
              </a:rPr>
              <a:t>When</a:t>
            </a:r>
            <a:r>
              <a:rPr lang="en-US" sz="2400" kern="0" spc="-151" dirty="0">
                <a:solidFill>
                  <a:srgbClr val="000000"/>
                </a:solidFill>
                <a:latin typeface="Arial" panose="020B0604020202020204" pitchFamily="34" charset="0"/>
                <a:ea typeface="Inter" pitchFamily="34" charset="-122"/>
                <a:cs typeface="Arial" panose="020B0604020202020204" pitchFamily="34" charset="0"/>
              </a:rPr>
              <a:t>: </a:t>
            </a:r>
          </a:p>
          <a:p>
            <a:pPr algn="l">
              <a:lnSpc>
                <a:spcPts val="2943"/>
              </a:lnSpc>
              <a:buNone/>
            </a:pPr>
            <a:r>
              <a:rPr lang="en-US" sz="2200" kern="0" dirty="0">
                <a:solidFill>
                  <a:srgbClr val="000000"/>
                </a:solidFill>
                <a:latin typeface="Arial" panose="020B0604020202020204" pitchFamily="34" charset="0"/>
                <a:ea typeface="Inter" pitchFamily="34" charset="-122"/>
                <a:cs typeface="Arial" panose="020B0604020202020204" pitchFamily="34" charset="0"/>
              </a:rPr>
              <a:t>File a disclosure when an exemption in the law or regulation requires it.  Some disclosures require appointing authority approval before acting, some do not.</a:t>
            </a:r>
            <a:endParaRPr lang="en-US" sz="2200" dirty="0"/>
          </a:p>
        </p:txBody>
      </p:sp>
      <p:sp>
        <p:nvSpPr>
          <p:cNvPr id="7" name="Object 6">
            <a:extLst>
              <a:ext uri="{C183D7F6-B498-43B3-948B-1728B52AA6E4}">
                <adec:decorative xmlns:adec="http://schemas.microsoft.com/office/drawing/2017/decorative" val="1"/>
              </a:ext>
            </a:extLst>
          </p:cNvPr>
          <p:cNvSpPr/>
          <p:nvPr/>
        </p:nvSpPr>
        <p:spPr>
          <a:xfrm>
            <a:off x="544389" y="2293260"/>
            <a:ext cx="1064153" cy="1064153"/>
          </a:xfrm>
          <a:prstGeom prst="ellipse">
            <a:avLst/>
          </a:prstGeom>
          <a:solidFill>
            <a:srgbClr val="FFD9AD"/>
          </a:solidFill>
        </p:spPr>
        <p:txBody>
          <a:bodyPr/>
          <a:lstStyle/>
          <a:p>
            <a:endParaRPr lang="en-US" dirty="0"/>
          </a:p>
        </p:txBody>
      </p:sp>
      <p:pic>
        <p:nvPicPr>
          <p:cNvPr id="8" name="Object 7">
            <a:extLs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01651" y="2575785"/>
            <a:ext cx="361860" cy="561835"/>
          </a:xfrm>
          <a:prstGeom prst="rect">
            <a:avLst/>
          </a:prstGeom>
        </p:spPr>
      </p:pic>
      <p:sp>
        <p:nvSpPr>
          <p:cNvPr id="10" name="Object 9">
            <a:extLst>
              <a:ext uri="{C183D7F6-B498-43B3-948B-1728B52AA6E4}">
                <adec:decorative xmlns:adec="http://schemas.microsoft.com/office/drawing/2017/decorative" val="1"/>
              </a:ext>
            </a:extLst>
          </p:cNvPr>
          <p:cNvSpPr/>
          <p:nvPr/>
        </p:nvSpPr>
        <p:spPr>
          <a:xfrm>
            <a:off x="0" y="5970682"/>
            <a:ext cx="12188952" cy="885604"/>
          </a:xfrm>
          <a:prstGeom prst="rect">
            <a:avLst/>
          </a:prstGeom>
          <a:solidFill>
            <a:srgbClr val="92D050"/>
          </a:solidFill>
        </p:spPr>
        <p:txBody>
          <a:bodyPr/>
          <a:lstStyle/>
          <a:p>
            <a:endParaRPr lang="en-US" dirty="0"/>
          </a:p>
        </p:txBody>
      </p:sp>
      <p:sp>
        <p:nvSpPr>
          <p:cNvPr id="13" name="TextBox 12">
            <a:extLst>
              <a:ext uri="{FF2B5EF4-FFF2-40B4-BE49-F238E27FC236}">
                <a16:creationId xmlns:a16="http://schemas.microsoft.com/office/drawing/2014/main" id="{D29B5C40-3111-6F19-B1A2-E9B06CC54FE2}"/>
              </a:ext>
            </a:extLst>
          </p:cNvPr>
          <p:cNvSpPr txBox="1"/>
          <p:nvPr/>
        </p:nvSpPr>
        <p:spPr>
          <a:xfrm>
            <a:off x="969264" y="4829727"/>
            <a:ext cx="10561320" cy="646331"/>
          </a:xfrm>
          <a:prstGeom prst="rect">
            <a:avLst/>
          </a:prstGeom>
          <a:noFill/>
        </p:spPr>
        <p:txBody>
          <a:bodyPr wrap="square" rtlCol="0">
            <a:spAutoFit/>
          </a:bodyPr>
          <a:lstStyle/>
          <a:p>
            <a:pPr algn="ctr"/>
            <a:r>
              <a:rPr lang="en-US" dirty="0"/>
              <a:t>Appointed employees file with appointing authority. Elected municipal officials file with Town/City Clerk. </a:t>
            </a:r>
          </a:p>
          <a:p>
            <a:pPr algn="ctr"/>
            <a:r>
              <a:rPr lang="en-US" dirty="0"/>
              <a:t>Elected state and county officials file with agency and/or Ethics Commission.</a:t>
            </a:r>
          </a:p>
        </p:txBody>
      </p:sp>
      <p:sp>
        <p:nvSpPr>
          <p:cNvPr id="14" name="TextBox 13">
            <a:extLst>
              <a:ext uri="{FF2B5EF4-FFF2-40B4-BE49-F238E27FC236}">
                <a16:creationId xmlns:a16="http://schemas.microsoft.com/office/drawing/2014/main" id="{AD9BA05E-85E2-3631-9D4C-18DF11CADAA8}"/>
              </a:ext>
            </a:extLst>
          </p:cNvPr>
          <p:cNvSpPr txBox="1"/>
          <p:nvPr/>
        </p:nvSpPr>
        <p:spPr>
          <a:xfrm>
            <a:off x="8960888" y="5455987"/>
            <a:ext cx="3495454" cy="369332"/>
          </a:xfrm>
          <a:prstGeom prst="rect">
            <a:avLst/>
          </a:prstGeom>
          <a:noFill/>
        </p:spPr>
        <p:txBody>
          <a:bodyPr wrap="square" rtlCol="0">
            <a:spAutoFit/>
          </a:bodyPr>
          <a:lstStyle/>
          <a:p>
            <a:r>
              <a:rPr lang="en-US" dirty="0"/>
              <a:t>See </a:t>
            </a:r>
            <a:r>
              <a:rPr lang="en-US" dirty="0">
                <a:hlinkClick r:id="rId5"/>
              </a:rPr>
              <a:t>File or view disclosures</a:t>
            </a:r>
            <a:endParaRPr lang="en-US" dirty="0"/>
          </a:p>
        </p:txBody>
      </p:sp>
      <p:sp>
        <p:nvSpPr>
          <p:cNvPr id="11" name="Object 10"/>
          <p:cNvSpPr/>
          <p:nvPr/>
        </p:nvSpPr>
        <p:spPr>
          <a:xfrm>
            <a:off x="544389" y="6105806"/>
            <a:ext cx="10992282" cy="633739"/>
          </a:xfrm>
          <a:prstGeom prst="rect">
            <a:avLst/>
          </a:prstGeom>
          <a:noFill/>
        </p:spPr>
        <p:txBody>
          <a:bodyPr wrap="square" lIns="0" tIns="0" rIns="0" bIns="0" rtlCol="0" anchor="ctr"/>
          <a:lstStyle/>
          <a:p>
            <a:pPr algn="ctr">
              <a:lnSpc>
                <a:spcPts val="2497"/>
              </a:lnSpc>
              <a:buNone/>
            </a:pPr>
            <a:r>
              <a:rPr lang="en-US" sz="2400" b="1" kern="0" spc="-128" dirty="0">
                <a:solidFill>
                  <a:srgbClr val="333333"/>
                </a:solidFill>
                <a:latin typeface="Arial" panose="020B0604020202020204" pitchFamily="34" charset="0"/>
                <a:ea typeface="Inter" pitchFamily="34" charset="-122"/>
                <a:cs typeface="Arial" panose="020B0604020202020204" pitchFamily="34" charset="0"/>
              </a:rPr>
              <a:t>The disclosure becomes a public record.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FEA5C-FE1F-0872-E7F4-B2983EB01F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00B7B4-2BE9-E442-FBCA-877E67993DA0}"/>
              </a:ext>
            </a:extLst>
          </p:cNvPr>
          <p:cNvSpPr txBox="1">
            <a:spLocks noGrp="1"/>
          </p:cNvSpPr>
          <p:nvPr>
            <p:ph type="title" idx="4294967295"/>
          </p:nvPr>
        </p:nvSpPr>
        <p:spPr>
          <a:xfrm>
            <a:off x="797780" y="285549"/>
            <a:ext cx="10781414"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n-lt"/>
                <a:ea typeface="+mn-ea"/>
                <a:cs typeface="+mn-cs"/>
              </a:rPr>
              <a:t>Top Ten ‘Rules’ Public Employees Need to Know</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1">
            <a:extLst>
              <a:ext uri="{FF2B5EF4-FFF2-40B4-BE49-F238E27FC236}">
                <a16:creationId xmlns:a16="http://schemas.microsoft.com/office/drawing/2014/main" id="{C8C2092E-467A-EDE2-A73A-3ABC96B270DA}"/>
              </a:ext>
              <a:ext uri="{C183D7F6-B498-43B3-948B-1728B52AA6E4}">
                <adec:decorative xmlns:adec="http://schemas.microsoft.com/office/drawing/2017/decorative" val="1"/>
              </a:ext>
            </a:extLst>
          </p:cNvPr>
          <p:cNvSpPr>
            <a:spLocks noChangeArrowheads="1"/>
          </p:cNvSpPr>
          <p:nvPr/>
        </p:nvSpPr>
        <p:spPr bwMode="auto">
          <a:xfrm>
            <a:off x="4833938" y="29511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77744" rIns="91440" bIns="50784" numCol="1" anchor="ctr" anchorCtr="0" compatLnSpc="1">
            <a:prstTxWarp prst="textNoShape">
              <a:avLst/>
            </a:prstTxWarp>
            <a:spAutoFit/>
          </a:bodyPr>
          <a:lstStyle/>
          <a:p>
            <a:endParaRPr lang="en-US" dirty="0"/>
          </a:p>
        </p:txBody>
      </p:sp>
      <p:sp>
        <p:nvSpPr>
          <p:cNvPr id="8" name="Rectangle 2">
            <a:extLst>
              <a:ext uri="{FF2B5EF4-FFF2-40B4-BE49-F238E27FC236}">
                <a16:creationId xmlns:a16="http://schemas.microsoft.com/office/drawing/2014/main" id="{7DE682A5-295C-54F5-13C3-A27C6377323D}"/>
              </a:ext>
              <a:ext uri="{C183D7F6-B498-43B3-948B-1728B52AA6E4}">
                <adec:decorative xmlns:adec="http://schemas.microsoft.com/office/drawing/2017/decorative" val="1"/>
              </a:ext>
            </a:extLst>
          </p:cNvPr>
          <p:cNvSpPr>
            <a:spLocks noChangeArrowheads="1"/>
          </p:cNvSpPr>
          <p:nvPr/>
        </p:nvSpPr>
        <p:spPr bwMode="auto">
          <a:xfrm>
            <a:off x="5372100" y="30559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77744" rIns="91440" bIns="50784" numCol="1" anchor="ctr" anchorCtr="0" compatLnSpc="1">
            <a:prstTxWarp prst="textNoShape">
              <a:avLst/>
            </a:prstTxWarp>
            <a:spAutoFit/>
          </a:bodyPr>
          <a:lstStyle/>
          <a:p>
            <a:endParaRPr lang="en-US" dirty="0"/>
          </a:p>
        </p:txBody>
      </p:sp>
      <p:graphicFrame>
        <p:nvGraphicFramePr>
          <p:cNvPr id="3" name="Table 2">
            <a:extLst>
              <a:ext uri="{FF2B5EF4-FFF2-40B4-BE49-F238E27FC236}">
                <a16:creationId xmlns:a16="http://schemas.microsoft.com/office/drawing/2014/main" id="{2BD4BDCB-C29A-5620-D548-6E3F4678C8E7}"/>
              </a:ext>
            </a:extLst>
          </p:cNvPr>
          <p:cNvGraphicFramePr>
            <a:graphicFrameLocks noGrp="1"/>
          </p:cNvGraphicFramePr>
          <p:nvPr>
            <p:extLst>
              <p:ext uri="{D42A27DB-BD31-4B8C-83A1-F6EECF244321}">
                <p14:modId xmlns:p14="http://schemas.microsoft.com/office/powerpoint/2010/main" val="4026583516"/>
              </p:ext>
            </p:extLst>
          </p:nvPr>
        </p:nvGraphicFramePr>
        <p:xfrm>
          <a:off x="627321" y="1109442"/>
          <a:ext cx="11153554" cy="10645910"/>
        </p:xfrm>
        <a:graphic>
          <a:graphicData uri="http://schemas.openxmlformats.org/drawingml/2006/table">
            <a:tbl>
              <a:tblPr firstRow="1" bandRow="1">
                <a:tableStyleId>{5C22544A-7EE6-4342-B048-85BDC9FD1C3A}</a:tableStyleId>
              </a:tblPr>
              <a:tblGrid>
                <a:gridCol w="5576777">
                  <a:extLst>
                    <a:ext uri="{9D8B030D-6E8A-4147-A177-3AD203B41FA5}">
                      <a16:colId xmlns:a16="http://schemas.microsoft.com/office/drawing/2014/main" val="826449484"/>
                    </a:ext>
                  </a:extLst>
                </a:gridCol>
                <a:gridCol w="5576777">
                  <a:extLst>
                    <a:ext uri="{9D8B030D-6E8A-4147-A177-3AD203B41FA5}">
                      <a16:colId xmlns:a16="http://schemas.microsoft.com/office/drawing/2014/main" val="802520351"/>
                    </a:ext>
                  </a:extLst>
                </a:gridCol>
              </a:tblGrid>
              <a:tr h="5068070">
                <a:tc>
                  <a:txBody>
                    <a:bodyPr/>
                    <a:lstStyle/>
                    <a:p>
                      <a:r>
                        <a:rPr lang="en-US" sz="2000" b="1" dirty="0">
                          <a:solidFill>
                            <a:schemeClr val="tx1"/>
                          </a:solidFill>
                        </a:rPr>
                        <a:t>10. </a:t>
                      </a:r>
                      <a:r>
                        <a:rPr lang="en-US" sz="2000" b="0" dirty="0">
                          <a:solidFill>
                            <a:schemeClr val="tx1"/>
                          </a:solidFill>
                        </a:rPr>
                        <a:t>Whether elected or appointed, paid or unpaid, part-time or full-time, you are a public employee subject to the conflict of interest law — even private sector consultants may be considered public employees.</a:t>
                      </a:r>
                    </a:p>
                    <a:p>
                      <a:endParaRPr lang="en-US" sz="2000" b="0" dirty="0">
                        <a:solidFill>
                          <a:schemeClr val="tx1"/>
                        </a:solidFill>
                      </a:endParaRPr>
                    </a:p>
                    <a:p>
                      <a:endParaRPr lang="en-US" sz="2000" b="0" dirty="0">
                        <a:solidFill>
                          <a:schemeClr val="tx1"/>
                        </a:solidFill>
                      </a:endParaRPr>
                    </a:p>
                    <a:p>
                      <a:r>
                        <a:rPr lang="en-US" sz="2000" b="1" dirty="0">
                          <a:solidFill>
                            <a:schemeClr val="tx1"/>
                          </a:solidFill>
                        </a:rPr>
                        <a:t>8. </a:t>
                      </a:r>
                      <a:r>
                        <a:rPr lang="en-US" sz="2000" b="0" dirty="0">
                          <a:solidFill>
                            <a:schemeClr val="tx1"/>
                          </a:solidFill>
                        </a:rPr>
                        <a:t>Don’t accept meals, tickets or gifts from anyone to thank or reward you for any official action you have taken or may take or to influence you in any official action.</a:t>
                      </a:r>
                    </a:p>
                    <a:p>
                      <a:endParaRPr lang="en-US" sz="2000" b="0" dirty="0">
                        <a:solidFill>
                          <a:schemeClr val="tx1"/>
                        </a:solidFill>
                      </a:endParaRPr>
                    </a:p>
                    <a:p>
                      <a:endParaRPr lang="en-US" sz="20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effectLst/>
                          <a:latin typeface="+mn-lt"/>
                          <a:ea typeface="+mn-ea"/>
                          <a:cs typeface="+mn-cs"/>
                        </a:rPr>
                        <a:t>6. </a:t>
                      </a:r>
                      <a:r>
                        <a:rPr lang="en-US" sz="2000" b="0" kern="1200" dirty="0">
                          <a:solidFill>
                            <a:schemeClr val="tx1"/>
                          </a:solidFill>
                          <a:effectLst/>
                          <a:latin typeface="+mn-lt"/>
                          <a:ea typeface="+mn-ea"/>
                          <a:cs typeface="+mn-cs"/>
                        </a:rPr>
                        <a:t>Don’t use your official position to get special benefits for yourself or anyone else that are not available to the general public.</a:t>
                      </a:r>
                      <a:endParaRPr lang="en-US" sz="2000" b="0" dirty="0">
                        <a:solidFill>
                          <a:schemeClr val="tx1"/>
                        </a:solidFill>
                      </a:endParaRPr>
                    </a:p>
                  </a:txBody>
                  <a:tcPr>
                    <a:noFill/>
                  </a:tcPr>
                </a:tc>
                <a:tc>
                  <a:txBody>
                    <a:bodyPr/>
                    <a:lstStyle/>
                    <a:p>
                      <a:pPr lvl="0"/>
                      <a:r>
                        <a:rPr lang="en-US" sz="2000" b="1" dirty="0">
                          <a:solidFill>
                            <a:schemeClr val="tx1"/>
                          </a:solidFill>
                        </a:rPr>
                        <a:t>9. </a:t>
                      </a:r>
                      <a:r>
                        <a:rPr lang="en-US" sz="2000" b="0" dirty="0">
                          <a:solidFill>
                            <a:schemeClr val="tx1"/>
                          </a:solidFill>
                        </a:rPr>
                        <a:t>Don’t accept bribes (don’t sell or trade your  official actions).</a:t>
                      </a:r>
                    </a:p>
                    <a:p>
                      <a:endParaRPr lang="en-US" sz="2000" b="0" dirty="0">
                        <a:solidFill>
                          <a:schemeClr val="tx1"/>
                        </a:solidFill>
                      </a:endParaRPr>
                    </a:p>
                    <a:p>
                      <a:endParaRPr lang="en-US" sz="1100" b="0" dirty="0">
                        <a:solidFill>
                          <a:schemeClr val="tx1"/>
                        </a:solidFill>
                      </a:endParaRPr>
                    </a:p>
                    <a:p>
                      <a:r>
                        <a:rPr lang="en-US" sz="2000" b="1" kern="1200" dirty="0">
                          <a:solidFill>
                            <a:schemeClr val="tx1"/>
                          </a:solidFill>
                          <a:effectLst/>
                          <a:latin typeface="+mn-lt"/>
                          <a:ea typeface="+mn-ea"/>
                          <a:cs typeface="+mn-cs"/>
                        </a:rPr>
                        <a:t>7. </a:t>
                      </a:r>
                      <a:r>
                        <a:rPr lang="en-US" sz="2000" b="0" kern="1200" dirty="0">
                          <a:solidFill>
                            <a:schemeClr val="tx1"/>
                          </a:solidFill>
                          <a:effectLst/>
                          <a:latin typeface="+mn-lt"/>
                          <a:ea typeface="+mn-ea"/>
                          <a:cs typeface="+mn-cs"/>
                        </a:rPr>
                        <a:t>Be loyal to the government:</a:t>
                      </a:r>
                    </a:p>
                    <a:p>
                      <a:pPr marL="285750" lvl="0" indent="-285750">
                        <a:buFont typeface="Arial" panose="020B0604020202020204" pitchFamily="34" charset="0"/>
                        <a:buChar char="•"/>
                      </a:pPr>
                      <a:r>
                        <a:rPr lang="en-US" sz="2000" b="0" kern="1200" dirty="0">
                          <a:solidFill>
                            <a:schemeClr val="tx1"/>
                          </a:solidFill>
                          <a:effectLst/>
                          <a:latin typeface="+mn-lt"/>
                          <a:ea typeface="+mn-ea"/>
                          <a:cs typeface="+mn-cs"/>
                        </a:rPr>
                        <a:t>Don’t accept money from or represent anyone other than the state for work involving the state.</a:t>
                      </a:r>
                    </a:p>
                    <a:p>
                      <a:pPr marL="285750" lvl="0" indent="-285750">
                        <a:buFont typeface="Arial" panose="020B0604020202020204" pitchFamily="34" charset="0"/>
                        <a:buChar char="•"/>
                      </a:pPr>
                      <a:r>
                        <a:rPr lang="en-US" sz="2000" b="0" kern="1200" dirty="0">
                          <a:solidFill>
                            <a:schemeClr val="tx1"/>
                          </a:solidFill>
                          <a:effectLst/>
                          <a:latin typeface="+mn-lt"/>
                          <a:ea typeface="+mn-ea"/>
                          <a:cs typeface="+mn-cs"/>
                        </a:rPr>
                        <a:t>Don’t accept paid, private work that is incompatible with your public duties.</a:t>
                      </a:r>
                    </a:p>
                    <a:p>
                      <a:pPr marL="285750" lvl="0" indent="-285750">
                        <a:buFont typeface="Arial" panose="020B0604020202020204" pitchFamily="34" charset="0"/>
                        <a:buChar char="•"/>
                      </a:pPr>
                      <a:r>
                        <a:rPr lang="en-US" sz="2000" b="0" kern="1200" dirty="0">
                          <a:solidFill>
                            <a:schemeClr val="tx1"/>
                          </a:solidFill>
                          <a:effectLst/>
                          <a:latin typeface="+mn-lt"/>
                          <a:ea typeface="+mn-ea"/>
                          <a:cs typeface="+mn-cs"/>
                        </a:rPr>
                        <a:t>Don’t disclose or use confidential information you obtained as a </a:t>
                      </a:r>
                      <a:r>
                        <a:rPr lang="en-US" sz="2000" b="0" dirty="0">
                          <a:solidFill>
                            <a:schemeClr val="tx1"/>
                          </a:solidFill>
                        </a:rPr>
                        <a:t>public</a:t>
                      </a:r>
                      <a:r>
                        <a:rPr lang="en-US" sz="2000" b="0" kern="1200" dirty="0">
                          <a:solidFill>
                            <a:schemeClr val="tx1"/>
                          </a:solidFill>
                          <a:effectLst/>
                          <a:latin typeface="+mn-lt"/>
                          <a:ea typeface="+mn-ea"/>
                          <a:cs typeface="+mn-cs"/>
                        </a:rPr>
                        <a:t> employee.</a:t>
                      </a:r>
                    </a:p>
                    <a:p>
                      <a:pPr marL="285750" lvl="0" indent="-285750">
                        <a:buFont typeface="Arial" panose="020B0604020202020204" pitchFamily="34" charset="0"/>
                        <a:buChar char="•"/>
                      </a:pPr>
                      <a:endParaRPr lang="en-US" sz="900" b="0" kern="1200" dirty="0">
                        <a:solidFill>
                          <a:schemeClr val="tx1"/>
                        </a:solidFill>
                        <a:effectLst/>
                        <a:latin typeface="+mn-lt"/>
                        <a:ea typeface="+mn-ea"/>
                        <a:cs typeface="+mn-cs"/>
                      </a:endParaRPr>
                    </a:p>
                    <a:p>
                      <a:pPr marL="285750" lvl="0" indent="-285750">
                        <a:buFont typeface="Arial" panose="020B0604020202020204" pitchFamily="34" charset="0"/>
                        <a:buChar char="•"/>
                      </a:pPr>
                      <a:endParaRPr lang="en-US" sz="20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kern="1200" dirty="0">
                          <a:solidFill>
                            <a:schemeClr val="tx1"/>
                          </a:solidFill>
                          <a:effectLst/>
                          <a:latin typeface="+mn-lt"/>
                          <a:ea typeface="+mn-ea"/>
                          <a:cs typeface="+mn-cs"/>
                        </a:rPr>
                        <a:t>5. </a:t>
                      </a:r>
                      <a:r>
                        <a:rPr lang="en-US" sz="2000" b="0" kern="1200" dirty="0">
                          <a:solidFill>
                            <a:schemeClr val="tx1"/>
                          </a:solidFill>
                          <a:effectLst/>
                          <a:latin typeface="+mn-lt"/>
                          <a:ea typeface="+mn-ea"/>
                          <a:cs typeface="+mn-cs"/>
                        </a:rPr>
                        <a:t>Don’t create appearances of conflicts of interest: Publicly disclose significant relationships or circumstances that might cause a reasonable person to think that you might be unfair or biased in your official actions.</a:t>
                      </a:r>
                      <a:endParaRPr lang="en-US" sz="2000" b="0" dirty="0">
                        <a:solidFill>
                          <a:schemeClr val="tx1"/>
                        </a:solidFill>
                      </a:endParaRPr>
                    </a:p>
                  </a:txBody>
                  <a:tcPr>
                    <a:noFill/>
                  </a:tcPr>
                </a:tc>
                <a:extLst>
                  <a:ext uri="{0D108BD9-81ED-4DB2-BD59-A6C34878D82A}">
                    <a16:rowId xmlns:a16="http://schemas.microsoft.com/office/drawing/2014/main" val="3833433879"/>
                  </a:ext>
                </a:extLst>
              </a:tr>
              <a:tr h="5068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0" dirty="0">
                        <a:solidFill>
                          <a:schemeClr val="tx1"/>
                        </a:solidFill>
                      </a:endParaRPr>
                    </a:p>
                  </a:txBody>
                  <a:tcPr>
                    <a:noFill/>
                  </a:tcPr>
                </a:tc>
                <a:extLst>
                  <a:ext uri="{0D108BD9-81ED-4DB2-BD59-A6C34878D82A}">
                    <a16:rowId xmlns:a16="http://schemas.microsoft.com/office/drawing/2014/main" val="3081323830"/>
                  </a:ext>
                </a:extLst>
              </a:tr>
            </a:tbl>
          </a:graphicData>
        </a:graphic>
      </p:graphicFrame>
    </p:spTree>
    <p:extLst>
      <p:ext uri="{BB962C8B-B14F-4D97-AF65-F5344CB8AC3E}">
        <p14:creationId xmlns:p14="http://schemas.microsoft.com/office/powerpoint/2010/main" val="40853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7">
    <p:bg>
      <p:bgPr>
        <a:solidFill>
          <a:srgbClr val="000000"/>
        </a:solidFill>
        <a:effectLst/>
      </p:bgPr>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20B28B20-EAA2-A58C-06E7-36ED012EE4C4}"/>
              </a:ext>
            </a:extLst>
          </p:cNvPr>
          <p:cNvSpPr>
            <a:spLocks noGrp="1"/>
          </p:cNvSpPr>
          <p:nvPr>
            <p:ph type="title" idx="4294967295"/>
          </p:nvPr>
        </p:nvSpPr>
        <p:spPr>
          <a:xfrm>
            <a:off x="838200" y="-1325563"/>
            <a:ext cx="10515600" cy="1325563"/>
          </a:xfrm>
          <a:prstGeom prst="rect">
            <a:avLst/>
          </a:prstGeom>
        </p:spPr>
        <p:txBody>
          <a:bodyPr anchor="b"/>
          <a:lstStyle/>
          <a:p>
            <a:r>
              <a:rPr lang="en-US" dirty="0"/>
              <a:t>Conflicts 101</a:t>
            </a:r>
          </a:p>
        </p:txBody>
      </p:sp>
      <p:pic>
        <p:nvPicPr>
          <p:cNvPr id="2" name="Object 1">
            <a:extLs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16" y="-221"/>
            <a:ext cx="12188952" cy="6856286"/>
          </a:xfrm>
          <a:prstGeom prst="rect">
            <a:avLst/>
          </a:prstGeom>
        </p:spPr>
      </p:pic>
      <p:pic>
        <p:nvPicPr>
          <p:cNvPr id="3" name="Object 2">
            <a:extLs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16" y="-221"/>
            <a:ext cx="12188952" cy="6856286"/>
          </a:xfrm>
          <a:prstGeom prst="rect">
            <a:avLst/>
          </a:prstGeom>
        </p:spPr>
      </p:pic>
      <p:pic>
        <p:nvPicPr>
          <p:cNvPr id="4" name="Object 3">
            <a:extLst>
              <a:ext uri="{C183D7F6-B498-43B3-948B-1728B52AA6E4}">
                <adec:decorative xmlns:adec="http://schemas.microsoft.com/office/drawing/2017/decorative" val="1"/>
              </a:ext>
            </a:extLst>
          </p:cNvPr>
          <p:cNvPicPr>
            <a:picLocks noChangeAspect="1"/>
          </p:cNvPicPr>
          <p:nvPr/>
        </p:nvPicPr>
        <p:blipFill>
          <a:blip r:embed="rId5"/>
          <a:srcRect/>
          <a:stretch/>
        </p:blipFill>
        <p:spPr>
          <a:xfrm>
            <a:off x="10696525" y="6456485"/>
            <a:ext cx="1435141" cy="342814"/>
          </a:xfrm>
          <a:prstGeom prst="rect">
            <a:avLst/>
          </a:prstGeom>
        </p:spPr>
      </p:pic>
      <p:pic>
        <p:nvPicPr>
          <p:cNvPr id="5" name="Object 4">
            <a:extLst>
              <a:ext uri="{C183D7F6-B498-43B3-948B-1728B52AA6E4}">
                <adec:decorative xmlns:adec="http://schemas.microsoft.com/office/drawing/2017/decorative" val="1"/>
              </a:ext>
            </a:extLst>
          </p:cNvPr>
          <p:cNvPicPr>
            <a:picLocks noChangeAspect="1"/>
          </p:cNvPicPr>
          <p:nvPr/>
        </p:nvPicPr>
        <p:blipFill>
          <a:blip r:embed="rId6"/>
          <a:srcRect/>
          <a:stretch/>
        </p:blipFill>
        <p:spPr>
          <a:xfrm>
            <a:off x="661335" y="2072782"/>
            <a:ext cx="2710722" cy="2710722"/>
          </a:xfrm>
          <a:prstGeom prst="rect">
            <a:avLst/>
          </a:prstGeom>
        </p:spPr>
      </p:pic>
      <p:sp>
        <p:nvSpPr>
          <p:cNvPr id="7" name="Object 6"/>
          <p:cNvSpPr/>
          <p:nvPr/>
        </p:nvSpPr>
        <p:spPr>
          <a:xfrm>
            <a:off x="3838440" y="2919085"/>
            <a:ext cx="7499233" cy="2212686"/>
          </a:xfrm>
          <a:prstGeom prst="rect">
            <a:avLst/>
          </a:prstGeom>
          <a:noFill/>
        </p:spPr>
        <p:txBody>
          <a:bodyPr wrap="square" lIns="0" tIns="0" rIns="0" bIns="0" rtlCol="0" anchor="t"/>
          <a:lstStyle/>
          <a:p>
            <a:pPr algn="l">
              <a:lnSpc>
                <a:spcPts val="2904"/>
              </a:lnSpc>
              <a:buNone/>
            </a:pPr>
            <a:r>
              <a:rPr lang="en-US" sz="1800" kern="0" dirty="0">
                <a:solidFill>
                  <a:srgbClr val="000000"/>
                </a:solidFill>
                <a:latin typeface="Arial"/>
                <a:ea typeface="Inter"/>
                <a:cs typeface="Arial"/>
              </a:rPr>
              <a:t>To </a:t>
            </a:r>
            <a:r>
              <a:rPr lang="en-US" sz="1800" u="sng" kern="0" dirty="0">
                <a:solidFill>
                  <a:srgbClr val="000000"/>
                </a:solidFill>
                <a:latin typeface="Arial"/>
                <a:ea typeface="Inter"/>
                <a:cs typeface="Arial"/>
              </a:rPr>
              <a:t>foster integrity in public service</a:t>
            </a:r>
            <a:r>
              <a:rPr lang="en-US" sz="1800" kern="0" dirty="0">
                <a:solidFill>
                  <a:srgbClr val="000000"/>
                </a:solidFill>
                <a:latin typeface="Arial"/>
                <a:ea typeface="Inter"/>
                <a:cs typeface="Arial"/>
              </a:rPr>
              <a:t> in state, county and local government, to </a:t>
            </a:r>
            <a:r>
              <a:rPr lang="en-US" sz="1800" u="sng" kern="0" dirty="0">
                <a:solidFill>
                  <a:srgbClr val="000000"/>
                </a:solidFill>
                <a:latin typeface="Arial"/>
                <a:ea typeface="Inter"/>
                <a:cs typeface="Arial"/>
              </a:rPr>
              <a:t>promote the public's trust and confidence in that service</a:t>
            </a:r>
            <a:r>
              <a:rPr lang="en-US" sz="1800" kern="0" dirty="0">
                <a:solidFill>
                  <a:srgbClr val="000000"/>
                </a:solidFill>
                <a:latin typeface="Arial"/>
                <a:ea typeface="Inter"/>
                <a:cs typeface="Arial"/>
              </a:rPr>
              <a:t>, and to </a:t>
            </a:r>
            <a:r>
              <a:rPr lang="en-US" sz="1800" u="sng" kern="0" dirty="0">
                <a:solidFill>
                  <a:srgbClr val="000000"/>
                </a:solidFill>
                <a:latin typeface="Arial"/>
                <a:ea typeface="Inter"/>
                <a:cs typeface="Arial"/>
              </a:rPr>
              <a:t>prevent conflicts between private interests and public duties</a:t>
            </a:r>
            <a:r>
              <a:rPr lang="en-US" sz="1800" kern="0" dirty="0">
                <a:solidFill>
                  <a:srgbClr val="000000"/>
                </a:solidFill>
                <a:latin typeface="Arial"/>
                <a:ea typeface="Inter"/>
                <a:cs typeface="Arial"/>
              </a:rPr>
              <a:t>. We strive to accomplish this mission by conducting ongoing educational programs, providing clear and timely advice, and fairly and impartially interpreting and enforcing the conflict of interest and financial disclosure laws.</a:t>
            </a:r>
            <a:endParaRPr lang="en-US" dirty="0">
              <a:latin typeface="Arial"/>
              <a:ea typeface="Inter"/>
              <a:cs typeface="Arial"/>
            </a:endParaRPr>
          </a:p>
        </p:txBody>
      </p:sp>
      <p:sp>
        <p:nvSpPr>
          <p:cNvPr id="8" name="Object 7">
            <a:extLst>
              <a:ext uri="{C183D7F6-B498-43B3-948B-1728B52AA6E4}">
                <adec:decorative xmlns:adec="http://schemas.microsoft.com/office/drawing/2017/decorative" val="1"/>
              </a:ext>
            </a:extLst>
          </p:cNvPr>
          <p:cNvSpPr/>
          <p:nvPr/>
        </p:nvSpPr>
        <p:spPr>
          <a:xfrm>
            <a:off x="9198807" y="5846822"/>
            <a:ext cx="3006042" cy="949883"/>
          </a:xfrm>
          <a:prstGeom prst="rect">
            <a:avLst/>
          </a:prstGeom>
          <a:solidFill>
            <a:srgbClr val="FFFFFF"/>
          </a:solidFill>
        </p:spPr>
        <p:txBody>
          <a:bodyPr/>
          <a:lstStyle/>
          <a:p>
            <a:endParaRPr lang="en-US" dirty="0"/>
          </a:p>
        </p:txBody>
      </p:sp>
      <p:sp>
        <p:nvSpPr>
          <p:cNvPr id="9" name="Object 8">
            <a:extLst>
              <a:ext uri="{C183D7F6-B498-43B3-948B-1728B52AA6E4}">
                <adec:decorative xmlns:adec="http://schemas.microsoft.com/office/drawing/2017/decorative" val="1"/>
              </a:ext>
            </a:extLst>
          </p:cNvPr>
          <p:cNvSpPr/>
          <p:nvPr/>
        </p:nvSpPr>
        <p:spPr>
          <a:xfrm>
            <a:off x="11874706" y="6497887"/>
            <a:ext cx="123684" cy="237625"/>
          </a:xfrm>
          <a:prstGeom prst="rect">
            <a:avLst/>
          </a:prstGeom>
          <a:noFill/>
        </p:spPr>
        <p:txBody>
          <a:bodyPr/>
          <a:lstStyle/>
          <a:p>
            <a:endParaRPr lang="en-US" dirty="0"/>
          </a:p>
        </p:txBody>
      </p:sp>
      <p:sp>
        <p:nvSpPr>
          <p:cNvPr id="25" name="Slide Number Placeholder 24">
            <a:extLst>
              <a:ext uri="{C183D7F6-B498-43B3-948B-1728B52AA6E4}">
                <adec:decorative xmlns:adec="http://schemas.microsoft.com/office/drawing/2017/decorative" val="1"/>
              </a:ext>
            </a:extLst>
          </p:cNvPr>
          <p:cNvSpPr>
            <a:spLocks noGrp="1"/>
          </p:cNvSpPr>
          <p:nvPr>
            <p:ph type="sldNum" sz="quarter" idx="4294967295"/>
          </p:nvPr>
        </p:nvSpPr>
        <p:spPr>
          <a:xfrm>
            <a:off x="11391900" y="6515100"/>
            <a:ext cx="800100" cy="300038"/>
          </a:xfrm>
          <a:prstGeom prst="rect">
            <a:avLst/>
          </a:prstGeom>
          <a:extLst>
            <a:ext uri="{C572A759-6A51-4108-AA02-DFA0A04FC94B}">
              <ma14:wrappingTextBoxFlag xmlns:ma14="http://schemas.microsoft.com/office/mac/drawingml/2011/main" xmlns="" val="0"/>
            </a:ext>
          </a:extLst>
        </p:spPr>
        <p:txBody>
          <a:bodyPr/>
          <a:lstStyle>
            <a:lvl1pPr>
              <a:defRPr sz="1100"/>
            </a:lvl1pPr>
          </a:lstStyle>
          <a:p>
            <a:fld id="{F7021451-1387-4CA6-816F-3879F97B5CBC}" type="slidenum">
              <a:rPr lang="en-US" smtClean="0"/>
              <a:t>2</a:t>
            </a:fld>
            <a:endParaRPr lang="en-US" dirty="0"/>
          </a:p>
        </p:txBody>
      </p:sp>
      <p:sp>
        <p:nvSpPr>
          <p:cNvPr id="11" name="Object 9">
            <a:extLst>
              <a:ext uri="{FF2B5EF4-FFF2-40B4-BE49-F238E27FC236}">
                <a16:creationId xmlns:a16="http://schemas.microsoft.com/office/drawing/2014/main" id="{B221089E-FA69-45F8-EEA4-486A0621F354}"/>
              </a:ext>
              <a:ext uri="{C183D7F6-B498-43B3-948B-1728B52AA6E4}">
                <adec:decorative xmlns:adec="http://schemas.microsoft.com/office/drawing/2017/decorative" val="1"/>
              </a:ext>
            </a:extLst>
          </p:cNvPr>
          <p:cNvSpPr/>
          <p:nvPr/>
        </p:nvSpPr>
        <p:spPr>
          <a:xfrm>
            <a:off x="0" y="5970682"/>
            <a:ext cx="12188952" cy="885604"/>
          </a:xfrm>
          <a:prstGeom prst="rect">
            <a:avLst/>
          </a:prstGeom>
          <a:solidFill>
            <a:srgbClr val="92D050"/>
          </a:solidFill>
        </p:spPr>
        <p:txBody>
          <a:bodyPr/>
          <a:lstStyle/>
          <a:p>
            <a:endParaRPr lang="en-US" dirty="0"/>
          </a:p>
        </p:txBody>
      </p:sp>
      <p:pic>
        <p:nvPicPr>
          <p:cNvPr id="10" name="Object 10">
            <a:extLst>
              <a:ext uri="{FF2B5EF4-FFF2-40B4-BE49-F238E27FC236}">
                <a16:creationId xmlns:a16="http://schemas.microsoft.com/office/drawing/2014/main" id="{2C78E93E-8319-D3D2-C64A-BA600977550A}"/>
              </a:ext>
              <a:ext uri="{C183D7F6-B498-43B3-948B-1728B52AA6E4}">
                <adec:decorative xmlns:adec="http://schemas.microsoft.com/office/drawing/2017/decorative" val="1"/>
              </a:ext>
            </a:extLst>
          </p:cNvPr>
          <p:cNvPicPr>
            <a:picLocks noChangeAspect="1"/>
          </p:cNvPicPr>
          <p:nvPr/>
        </p:nvPicPr>
        <p:blipFill>
          <a:blip r:embed="rId7"/>
          <a:srcRect l="-25758" t="-25758" r="-25758" b="-25758"/>
          <a:stretch/>
        </p:blipFill>
        <p:spPr>
          <a:xfrm>
            <a:off x="11276478" y="5889711"/>
            <a:ext cx="721911" cy="949883"/>
          </a:xfrm>
          <a:prstGeom prst="rect">
            <a:avLst/>
          </a:prstGeom>
        </p:spPr>
      </p:pic>
      <p:pic>
        <p:nvPicPr>
          <p:cNvPr id="13" name="Picture 12">
            <a:extLst>
              <a:ext uri="{FF2B5EF4-FFF2-40B4-BE49-F238E27FC236}">
                <a16:creationId xmlns:a16="http://schemas.microsoft.com/office/drawing/2014/main" id="{1566C44A-0804-0369-6474-047C9DE9316B}"/>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0" y="6684"/>
            <a:ext cx="12192000" cy="6844632"/>
          </a:xfrm>
          <a:prstGeom prst="rect">
            <a:avLst/>
          </a:prstGeom>
        </p:spPr>
      </p:pic>
      <p:sp>
        <p:nvSpPr>
          <p:cNvPr id="12" name="Rectangle 11">
            <a:extLst>
              <a:ext uri="{FF2B5EF4-FFF2-40B4-BE49-F238E27FC236}">
                <a16:creationId xmlns:a16="http://schemas.microsoft.com/office/drawing/2014/main" id="{6BDB80B7-2508-C800-7968-F52359FF023B}"/>
              </a:ext>
              <a:ext uri="{C183D7F6-B498-43B3-948B-1728B52AA6E4}">
                <adec:decorative xmlns:adec="http://schemas.microsoft.com/office/drawing/2017/decorative" val="1"/>
              </a:ext>
            </a:extLst>
          </p:cNvPr>
          <p:cNvSpPr/>
          <p:nvPr/>
        </p:nvSpPr>
        <p:spPr>
          <a:xfrm>
            <a:off x="11337673" y="5589142"/>
            <a:ext cx="721911" cy="11463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Object 10">
            <a:extLst>
              <a:ext uri="{FF2B5EF4-FFF2-40B4-BE49-F238E27FC236}">
                <a16:creationId xmlns:a16="http://schemas.microsoft.com/office/drawing/2014/main" id="{301F3E0D-5EC4-B516-FE3A-35B8A11C573E}"/>
              </a:ext>
              <a:ext uri="{C183D7F6-B498-43B3-948B-1728B52AA6E4}">
                <adec:decorative xmlns:adec="http://schemas.microsoft.com/office/drawing/2017/decorative" val="1"/>
              </a:ext>
            </a:extLst>
          </p:cNvPr>
          <p:cNvPicPr>
            <a:picLocks noChangeAspect="1"/>
          </p:cNvPicPr>
          <p:nvPr/>
        </p:nvPicPr>
        <p:blipFill>
          <a:blip r:embed="rId7"/>
          <a:srcRect l="-25758" t="-25758" r="-25758" b="-25758"/>
          <a:stretch/>
        </p:blipFill>
        <p:spPr>
          <a:xfrm>
            <a:off x="11301081" y="5584172"/>
            <a:ext cx="859120" cy="113042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95316-3351-DBB6-EBBF-796ADEF2B3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F395C2-65C1-2F43-9D24-225AD5D0BDF0}"/>
              </a:ext>
            </a:extLst>
          </p:cNvPr>
          <p:cNvSpPr txBox="1">
            <a:spLocks noGrp="1"/>
          </p:cNvSpPr>
          <p:nvPr>
            <p:ph type="title" idx="4294967295"/>
          </p:nvPr>
        </p:nvSpPr>
        <p:spPr>
          <a:xfrm>
            <a:off x="797780" y="285549"/>
            <a:ext cx="1078141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n-lt"/>
                <a:ea typeface="+mn-ea"/>
                <a:cs typeface="+mn-cs"/>
              </a:rPr>
              <a:t>Top Ten ‘Rules’ Public Employees Need to Know Cont.</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3" name="Table 2">
            <a:extLst>
              <a:ext uri="{FF2B5EF4-FFF2-40B4-BE49-F238E27FC236}">
                <a16:creationId xmlns:a16="http://schemas.microsoft.com/office/drawing/2014/main" id="{752DB680-E5DC-9579-8785-72AB325E37F3}"/>
              </a:ext>
            </a:extLst>
          </p:cNvPr>
          <p:cNvGraphicFramePr>
            <a:graphicFrameLocks noGrp="1"/>
          </p:cNvGraphicFramePr>
          <p:nvPr>
            <p:extLst>
              <p:ext uri="{D42A27DB-BD31-4B8C-83A1-F6EECF244321}">
                <p14:modId xmlns:p14="http://schemas.microsoft.com/office/powerpoint/2010/main" val="3620432597"/>
              </p:ext>
            </p:extLst>
          </p:nvPr>
        </p:nvGraphicFramePr>
        <p:xfrm>
          <a:off x="797780" y="1109442"/>
          <a:ext cx="10865798" cy="5153135"/>
        </p:xfrm>
        <a:graphic>
          <a:graphicData uri="http://schemas.openxmlformats.org/drawingml/2006/table">
            <a:tbl>
              <a:tblPr firstRow="1" bandRow="1">
                <a:tableStyleId>{5C22544A-7EE6-4342-B048-85BDC9FD1C3A}</a:tableStyleId>
              </a:tblPr>
              <a:tblGrid>
                <a:gridCol w="5432899">
                  <a:extLst>
                    <a:ext uri="{9D8B030D-6E8A-4147-A177-3AD203B41FA5}">
                      <a16:colId xmlns:a16="http://schemas.microsoft.com/office/drawing/2014/main" val="826449484"/>
                    </a:ext>
                  </a:extLst>
                </a:gridCol>
                <a:gridCol w="5432899">
                  <a:extLst>
                    <a:ext uri="{9D8B030D-6E8A-4147-A177-3AD203B41FA5}">
                      <a16:colId xmlns:a16="http://schemas.microsoft.com/office/drawing/2014/main" val="802520351"/>
                    </a:ext>
                  </a:extLst>
                </a:gridCol>
              </a:tblGrid>
              <a:tr h="51531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effectLst/>
                          <a:latin typeface="+mn-lt"/>
                          <a:ea typeface="+mn-ea"/>
                          <a:cs typeface="+mn-cs"/>
                        </a:rPr>
                        <a:t>4. </a:t>
                      </a:r>
                      <a:r>
                        <a:rPr lang="en-US" sz="2000" b="0" kern="1200" dirty="0">
                          <a:solidFill>
                            <a:schemeClr val="tx1"/>
                          </a:solidFill>
                          <a:effectLst/>
                          <a:latin typeface="+mn-lt"/>
                          <a:ea typeface="+mn-ea"/>
                          <a:cs typeface="+mn-cs"/>
                        </a:rPr>
                        <a:t>Don’t act on any matter affecting your own financial interests or those of family members, partners or organizations with which you have a private relationship.</a:t>
                      </a:r>
                    </a:p>
                    <a:p>
                      <a:endParaRPr lang="en-US" sz="2000" b="0" dirty="0">
                        <a:solidFill>
                          <a:schemeClr val="tx1"/>
                        </a:solidFill>
                      </a:endParaRPr>
                    </a:p>
                    <a:p>
                      <a:endParaRPr lang="en-US" sz="2000" b="0" dirty="0">
                        <a:solidFill>
                          <a:schemeClr val="tx1"/>
                        </a:solidFill>
                      </a:endParaRPr>
                    </a:p>
                    <a:p>
                      <a:r>
                        <a:rPr lang="en-US" sz="1800" b="0" kern="1200" dirty="0">
                          <a:solidFill>
                            <a:schemeClr val="tx1"/>
                          </a:solidFill>
                          <a:effectLst/>
                          <a:latin typeface="+mn-lt"/>
                          <a:ea typeface="+mn-ea"/>
                          <a:cs typeface="+mn-cs"/>
                        </a:rPr>
                        <a:t>2. After you leave state service:</a:t>
                      </a:r>
                    </a:p>
                    <a:p>
                      <a:pPr marL="285750" lvl="0" indent="-285750">
                        <a:buFont typeface="Arial" panose="020B0604020202020204" pitchFamily="34" charset="0"/>
                        <a:buChar char="•"/>
                      </a:pPr>
                      <a:r>
                        <a:rPr lang="en-US" sz="1800" b="0" kern="1200" dirty="0">
                          <a:solidFill>
                            <a:schemeClr val="tx1"/>
                          </a:solidFill>
                          <a:effectLst/>
                          <a:latin typeface="+mn-lt"/>
                          <a:ea typeface="+mn-ea"/>
                          <a:cs typeface="+mn-cs"/>
                        </a:rPr>
                        <a:t>Don’t accept money from or represent anyone other than the state if the private work involves a matter that you participated in or worked on as a state employee. </a:t>
                      </a:r>
                      <a:endParaRPr lang="en-US" sz="2000" b="0" dirty="0">
                        <a:solidFill>
                          <a:schemeClr val="tx1"/>
                        </a:solidFill>
                        <a:effectLst/>
                      </a:endParaRPr>
                    </a:p>
                    <a:p>
                      <a:pPr marL="285750" lvl="0" indent="-285750">
                        <a:buFont typeface="Arial" panose="020B0604020202020204" pitchFamily="34" charset="0"/>
                        <a:buChar char="•"/>
                      </a:pPr>
                      <a:r>
                        <a:rPr lang="en-US" sz="1800" b="0" kern="1200" dirty="0">
                          <a:solidFill>
                            <a:schemeClr val="tx1"/>
                          </a:solidFill>
                          <a:effectLst/>
                          <a:latin typeface="+mn-lt"/>
                          <a:ea typeface="+mn-ea"/>
                          <a:cs typeface="+mn-cs"/>
                        </a:rPr>
                        <a:t>Strictly observe the one-year “cooling off” rule: Don’t represent or appear before state agencies for a private party on matters that were under your “official responsibility” when you were a state employee. </a:t>
                      </a:r>
                      <a:endParaRPr lang="en-US" sz="2000" b="0" dirty="0">
                        <a:solidFill>
                          <a:schemeClr val="tx1"/>
                        </a:solidFill>
                        <a:effectLst/>
                      </a:endParaRPr>
                    </a:p>
                    <a:p>
                      <a:endParaRPr lang="en-US" sz="2000" b="0"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kern="1200" dirty="0">
                          <a:solidFill>
                            <a:schemeClr val="tx1"/>
                          </a:solidFill>
                          <a:effectLst/>
                          <a:latin typeface="+mn-lt"/>
                          <a:ea typeface="+mn-ea"/>
                          <a:cs typeface="+mn-cs"/>
                        </a:rPr>
                        <a:t>3. </a:t>
                      </a:r>
                      <a:r>
                        <a:rPr lang="en-US" sz="2000" b="0" kern="1200" dirty="0">
                          <a:solidFill>
                            <a:schemeClr val="tx1"/>
                          </a:solidFill>
                          <a:effectLst/>
                          <a:latin typeface="+mn-lt"/>
                          <a:ea typeface="+mn-ea"/>
                          <a:cs typeface="+mn-cs"/>
                        </a:rPr>
                        <a:t>Don’t double dip. Don’t accept an additional (even unpaid) state position before seeking legal advice.</a:t>
                      </a:r>
                    </a:p>
                    <a:p>
                      <a:pPr marL="0" lvl="0" indent="0">
                        <a:buFont typeface="Arial" panose="020B0604020202020204" pitchFamily="34" charset="0"/>
                        <a:buNone/>
                      </a:pPr>
                      <a:endParaRPr lang="en-US" sz="2000" b="0" dirty="0">
                        <a:solidFill>
                          <a:schemeClr val="tx1"/>
                        </a:solidFill>
                        <a:effectLst/>
                      </a:endParaRPr>
                    </a:p>
                    <a:p>
                      <a:endParaRPr lang="en-US" sz="2000" b="0" dirty="0">
                        <a:solidFill>
                          <a:schemeClr val="tx1"/>
                        </a:solidFill>
                      </a:endParaRPr>
                    </a:p>
                    <a:p>
                      <a:endParaRPr lang="en-US" sz="24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AND THE NUMBER ONE RULE IS …</a:t>
                      </a:r>
                    </a:p>
                    <a:p>
                      <a:endParaRPr lang="en-US" sz="2400" b="0" dirty="0">
                        <a:solidFill>
                          <a:schemeClr val="tx1"/>
                        </a:solidFill>
                      </a:endParaRPr>
                    </a:p>
                    <a:p>
                      <a:pPr algn="ctr"/>
                      <a:r>
                        <a:rPr lang="en-US" sz="3600" b="1" dirty="0">
                          <a:solidFill>
                            <a:schemeClr val="tx1"/>
                          </a:solidFill>
                        </a:rPr>
                        <a:t>GET ADVICE!</a:t>
                      </a:r>
                    </a:p>
                  </a:txBody>
                  <a:tcPr>
                    <a:noFill/>
                  </a:tcPr>
                </a:tc>
                <a:extLst>
                  <a:ext uri="{0D108BD9-81ED-4DB2-BD59-A6C34878D82A}">
                    <a16:rowId xmlns:a16="http://schemas.microsoft.com/office/drawing/2014/main" val="3833433879"/>
                  </a:ext>
                </a:extLst>
              </a:tr>
            </a:tbl>
          </a:graphicData>
        </a:graphic>
      </p:graphicFrame>
      <p:sp>
        <p:nvSpPr>
          <p:cNvPr id="5" name="Rectangle 1">
            <a:extLst>
              <a:ext uri="{FF2B5EF4-FFF2-40B4-BE49-F238E27FC236}">
                <a16:creationId xmlns:a16="http://schemas.microsoft.com/office/drawing/2014/main" id="{013F3D20-2DD3-9753-CAA9-EB2917CB54F8}"/>
              </a:ext>
              <a:ext uri="{C183D7F6-B498-43B3-948B-1728B52AA6E4}">
                <adec:decorative xmlns:adec="http://schemas.microsoft.com/office/drawing/2017/decorative" val="1"/>
              </a:ext>
            </a:extLst>
          </p:cNvPr>
          <p:cNvSpPr>
            <a:spLocks noChangeArrowheads="1"/>
          </p:cNvSpPr>
          <p:nvPr/>
        </p:nvSpPr>
        <p:spPr bwMode="auto">
          <a:xfrm>
            <a:off x="4833938" y="29511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77744" rIns="91440" bIns="50784" numCol="1" anchor="ctr" anchorCtr="0" compatLnSpc="1">
            <a:prstTxWarp prst="textNoShape">
              <a:avLst/>
            </a:prstTxWarp>
            <a:spAutoFit/>
          </a:bodyPr>
          <a:lstStyle/>
          <a:p>
            <a:endParaRPr lang="en-US" dirty="0"/>
          </a:p>
        </p:txBody>
      </p:sp>
      <p:sp>
        <p:nvSpPr>
          <p:cNvPr id="8" name="Rectangle 2">
            <a:extLst>
              <a:ext uri="{FF2B5EF4-FFF2-40B4-BE49-F238E27FC236}">
                <a16:creationId xmlns:a16="http://schemas.microsoft.com/office/drawing/2014/main" id="{74127DA8-535B-BAA4-FCA9-294F39F2B742}"/>
              </a:ext>
              <a:ext uri="{C183D7F6-B498-43B3-948B-1728B52AA6E4}">
                <adec:decorative xmlns:adec="http://schemas.microsoft.com/office/drawing/2017/decorative" val="1"/>
              </a:ext>
            </a:extLst>
          </p:cNvPr>
          <p:cNvSpPr>
            <a:spLocks noChangeArrowheads="1"/>
          </p:cNvSpPr>
          <p:nvPr/>
        </p:nvSpPr>
        <p:spPr bwMode="auto">
          <a:xfrm>
            <a:off x="5372100" y="30559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77744" rIns="91440" bIns="50784"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696289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40">
    <p:bg>
      <p:bgPr>
        <a:solidFill>
          <a:srgbClr val="000000"/>
        </a:solidFill>
        <a:effectLst/>
      </p:bgPr>
    </p:bg>
    <p:spTree>
      <p:nvGrpSpPr>
        <p:cNvPr id="1" name=""/>
        <p:cNvGrpSpPr/>
        <p:nvPr/>
      </p:nvGrpSpPr>
      <p:grpSpPr>
        <a:xfrm>
          <a:off x="0" y="0"/>
          <a:ext cx="0" cy="0"/>
          <a:chOff x="0" y="0"/>
          <a:chExt cx="0" cy="0"/>
        </a:xfrm>
      </p:grpSpPr>
      <p:pic>
        <p:nvPicPr>
          <p:cNvPr id="2" name="Object 1">
            <a:extLs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16" y="-221"/>
            <a:ext cx="12188952" cy="6856286"/>
          </a:xfrm>
          <a:prstGeom prst="rect">
            <a:avLst/>
          </a:prstGeom>
        </p:spPr>
      </p:pic>
      <p:pic>
        <p:nvPicPr>
          <p:cNvPr id="3" name="Object 2">
            <a:extLs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048" y="-15447"/>
            <a:ext cx="12188952" cy="6856286"/>
          </a:xfrm>
          <a:prstGeom prst="rect">
            <a:avLst/>
          </a:prstGeom>
        </p:spPr>
      </p:pic>
      <p:pic>
        <p:nvPicPr>
          <p:cNvPr id="4" name="Object 3">
            <a:extLst>
              <a:ext uri="{C183D7F6-B498-43B3-948B-1728B52AA6E4}">
                <adec:decorative xmlns:adec="http://schemas.microsoft.com/office/drawing/2017/decorative" val="1"/>
              </a:ext>
            </a:extLst>
          </p:cNvPr>
          <p:cNvPicPr>
            <a:picLocks noChangeAspect="1"/>
          </p:cNvPicPr>
          <p:nvPr/>
        </p:nvPicPr>
        <p:blipFill>
          <a:blip r:embed="rId5"/>
          <a:srcRect/>
          <a:stretch/>
        </p:blipFill>
        <p:spPr>
          <a:xfrm>
            <a:off x="10696525" y="6456485"/>
            <a:ext cx="1435141" cy="342814"/>
          </a:xfrm>
          <a:prstGeom prst="rect">
            <a:avLst/>
          </a:prstGeom>
        </p:spPr>
      </p:pic>
      <p:pic>
        <p:nvPicPr>
          <p:cNvPr id="5" name="Object 4">
            <a:extLst>
              <a:ext uri="{C183D7F6-B498-43B3-948B-1728B52AA6E4}">
                <adec:decorative xmlns:adec="http://schemas.microsoft.com/office/drawing/2017/decorative" val="1"/>
              </a:ext>
            </a:extLst>
          </p:cNvPr>
          <p:cNvPicPr>
            <a:picLocks noChangeAspect="1"/>
          </p:cNvPicPr>
          <p:nvPr/>
        </p:nvPicPr>
        <p:blipFill>
          <a:blip r:embed="rId6"/>
          <a:srcRect/>
          <a:stretch/>
        </p:blipFill>
        <p:spPr>
          <a:xfrm>
            <a:off x="0" y="0"/>
            <a:ext cx="4570857" cy="6856286"/>
          </a:xfrm>
          <a:prstGeom prst="rect">
            <a:avLst/>
          </a:prstGeom>
        </p:spPr>
      </p:pic>
      <p:sp>
        <p:nvSpPr>
          <p:cNvPr id="6" name="Object 5"/>
          <p:cNvSpPr>
            <a:spLocks noGrp="1"/>
          </p:cNvSpPr>
          <p:nvPr>
            <p:ph type="title" idx="4294967295"/>
          </p:nvPr>
        </p:nvSpPr>
        <p:spPr>
          <a:xfrm>
            <a:off x="6226876" y="659904"/>
            <a:ext cx="4305840" cy="7125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ts val="5612"/>
              </a:lnSpc>
              <a:spcBef>
                <a:spcPts val="0"/>
              </a:spcBef>
              <a:spcAft>
                <a:spcPts val="0"/>
              </a:spcAft>
              <a:buClrTx/>
              <a:buSzTx/>
              <a:buFontTx/>
              <a:buNone/>
              <a:tabLst/>
              <a:defRPr/>
            </a:pPr>
            <a:r>
              <a:rPr kumimoji="0" lang="en-US" sz="6600" b="1" i="0" u="none" strike="noStrike" kern="0" cap="none" spc="-90" normalizeH="0" baseline="0" noProof="0" dirty="0">
                <a:ln>
                  <a:noFill/>
                </a:ln>
                <a:solidFill>
                  <a:srgbClr val="000000"/>
                </a:solidFill>
                <a:effectLst/>
                <a:uLnTx/>
                <a:uFillTx/>
                <a:latin typeface="Arial" panose="020B0604020202020204" pitchFamily="34" charset="0"/>
                <a:ea typeface="Inter" pitchFamily="34" charset="-122"/>
                <a:cs typeface="Arial" panose="020B0604020202020204" pitchFamily="34" charset="0"/>
              </a:rPr>
              <a:t>Thank You</a:t>
            </a:r>
            <a:endParaRPr kumimoji="0" lang="en-US" sz="6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Object 6"/>
          <p:cNvSpPr/>
          <p:nvPr/>
        </p:nvSpPr>
        <p:spPr>
          <a:xfrm>
            <a:off x="6301914" y="1490824"/>
            <a:ext cx="4155764" cy="465661"/>
          </a:xfrm>
          <a:prstGeom prst="rect">
            <a:avLst/>
          </a:prstGeom>
          <a:noFill/>
        </p:spPr>
        <p:txBody>
          <a:bodyPr wrap="square" lIns="0" tIns="0" rIns="0" bIns="0" rtlCol="0" anchor="t"/>
          <a:lstStyle/>
          <a:p>
            <a:pPr algn="ctr">
              <a:lnSpc>
                <a:spcPts val="3668"/>
              </a:lnSpc>
              <a:buNone/>
            </a:pPr>
            <a:r>
              <a:rPr lang="en-US" sz="4000" b="1" kern="0" spc="-58" dirty="0">
                <a:solidFill>
                  <a:srgbClr val="000000"/>
                </a:solidFill>
                <a:latin typeface="Arial" panose="020B0604020202020204" pitchFamily="34" charset="0"/>
                <a:ea typeface="Inter" pitchFamily="34" charset="-122"/>
                <a:cs typeface="Arial" panose="020B0604020202020204" pitchFamily="34" charset="0"/>
              </a:rPr>
              <a:t>Don Siriani</a:t>
            </a:r>
            <a:endParaRPr lang="en-US" sz="2400" dirty="0"/>
          </a:p>
        </p:txBody>
      </p:sp>
      <p:sp>
        <p:nvSpPr>
          <p:cNvPr id="8" name="Object 7"/>
          <p:cNvSpPr/>
          <p:nvPr/>
        </p:nvSpPr>
        <p:spPr>
          <a:xfrm>
            <a:off x="4917327" y="2112981"/>
            <a:ext cx="6924939" cy="817138"/>
          </a:xfrm>
          <a:prstGeom prst="rect">
            <a:avLst/>
          </a:prstGeom>
          <a:noFill/>
        </p:spPr>
        <p:txBody>
          <a:bodyPr wrap="square" lIns="0" tIns="0" rIns="0" bIns="0" rtlCol="0" anchor="t"/>
          <a:lstStyle/>
          <a:p>
            <a:pPr algn="ctr">
              <a:lnSpc>
                <a:spcPts val="3219"/>
              </a:lnSpc>
              <a:buNone/>
            </a:pPr>
            <a:r>
              <a:rPr lang="en-US" sz="1995" b="1" kern="0" spc="-40" dirty="0">
                <a:solidFill>
                  <a:srgbClr val="272525"/>
                </a:solidFill>
                <a:latin typeface="Arial" panose="020B0604020202020204" pitchFamily="34" charset="0"/>
                <a:ea typeface="Inter" pitchFamily="34" charset="-122"/>
                <a:cs typeface="Arial" panose="020B0604020202020204" pitchFamily="34" charset="0"/>
              </a:rPr>
              <a:t>Public Education and Communications Division </a:t>
            </a:r>
            <a:r>
              <a:rPr lang="en-US" sz="2800" b="1" kern="0" spc="-40" dirty="0">
                <a:solidFill>
                  <a:srgbClr val="272525"/>
                </a:solidFill>
                <a:latin typeface="Arial" panose="020B0604020202020204" pitchFamily="34" charset="0"/>
                <a:ea typeface="Inter" pitchFamily="34" charset="-122"/>
                <a:cs typeface="Arial" panose="020B0604020202020204" pitchFamily="34" charset="0"/>
              </a:rPr>
              <a:t>Massachusetts State Ethics Commission</a:t>
            </a:r>
            <a:endParaRPr lang="en-US" dirty="0"/>
          </a:p>
        </p:txBody>
      </p:sp>
      <p:sp>
        <p:nvSpPr>
          <p:cNvPr id="9" name="Object 8">
            <a:extLst>
              <a:ext uri="{C183D7F6-B498-43B3-948B-1728B52AA6E4}">
                <adec:decorative xmlns:adec="http://schemas.microsoft.com/office/drawing/2017/decorative" val="1"/>
              </a:ext>
            </a:extLst>
          </p:cNvPr>
          <p:cNvSpPr/>
          <p:nvPr/>
        </p:nvSpPr>
        <p:spPr>
          <a:xfrm>
            <a:off x="10684293" y="6446725"/>
            <a:ext cx="1437553" cy="310802"/>
          </a:xfrm>
          <a:prstGeom prst="rect">
            <a:avLst/>
          </a:prstGeom>
          <a:solidFill>
            <a:srgbClr val="FFFFFF"/>
          </a:solidFill>
        </p:spPr>
        <p:txBody>
          <a:bodyPr/>
          <a:lstStyle/>
          <a:p>
            <a:endParaRPr lang="en-US" dirty="0"/>
          </a:p>
        </p:txBody>
      </p:sp>
      <p:sp>
        <p:nvSpPr>
          <p:cNvPr id="11" name="Object 10"/>
          <p:cNvSpPr/>
          <p:nvPr/>
        </p:nvSpPr>
        <p:spPr>
          <a:xfrm>
            <a:off x="3529191" y="3559543"/>
            <a:ext cx="6338030" cy="316980"/>
          </a:xfrm>
          <a:prstGeom prst="rect">
            <a:avLst/>
          </a:prstGeom>
          <a:noFill/>
        </p:spPr>
        <p:txBody>
          <a:bodyPr wrap="square" lIns="0" tIns="0" rIns="0" bIns="0" rtlCol="0" anchor="t"/>
          <a:lstStyle/>
          <a:p>
            <a:pPr algn="ctr">
              <a:lnSpc>
                <a:spcPts val="2497"/>
              </a:lnSpc>
              <a:buNone/>
            </a:pPr>
            <a:r>
              <a:rPr lang="en-US" sz="1800" kern="0" spc="-36" dirty="0">
                <a:solidFill>
                  <a:srgbClr val="000000"/>
                </a:solidFill>
                <a:latin typeface="Arial" panose="020B0604020202020204" pitchFamily="34" charset="0"/>
                <a:ea typeface="Inter" pitchFamily="34" charset="-122"/>
                <a:cs typeface="Arial" panose="020B0604020202020204" pitchFamily="34" charset="0"/>
                <a:hlinkClick r:id="rId7"/>
              </a:rPr>
              <a:t>Don.Siriani@mass.gov </a:t>
            </a:r>
            <a:endParaRPr lang="en-US" dirty="0"/>
          </a:p>
        </p:txBody>
      </p:sp>
      <p:sp>
        <p:nvSpPr>
          <p:cNvPr id="12" name="Object 11"/>
          <p:cNvSpPr/>
          <p:nvPr/>
        </p:nvSpPr>
        <p:spPr>
          <a:xfrm>
            <a:off x="3493133" y="3964274"/>
            <a:ext cx="6338030" cy="316980"/>
          </a:xfrm>
          <a:prstGeom prst="rect">
            <a:avLst/>
          </a:prstGeom>
          <a:noFill/>
        </p:spPr>
        <p:txBody>
          <a:bodyPr wrap="square" lIns="0" tIns="0" rIns="0" bIns="0" rtlCol="0" anchor="t"/>
          <a:lstStyle/>
          <a:p>
            <a:pPr algn="ctr">
              <a:lnSpc>
                <a:spcPts val="2497"/>
              </a:lnSpc>
              <a:spcBef>
                <a:spcPts val="1046"/>
              </a:spcBef>
              <a:buNone/>
            </a:pPr>
            <a:r>
              <a:rPr lang="en-US" sz="1800" kern="0" spc="-36" dirty="0">
                <a:solidFill>
                  <a:srgbClr val="000000"/>
                </a:solidFill>
                <a:latin typeface="Arial" panose="020B0604020202020204" pitchFamily="34" charset="0"/>
                <a:ea typeface="Inter" pitchFamily="34" charset="-122"/>
                <a:cs typeface="Arial" panose="020B0604020202020204" pitchFamily="34" charset="0"/>
              </a:rPr>
              <a:t>617-371-9500  </a:t>
            </a:r>
          </a:p>
          <a:p>
            <a:pPr algn="ctr">
              <a:lnSpc>
                <a:spcPts val="2497"/>
              </a:lnSpc>
              <a:spcBef>
                <a:spcPts val="1046"/>
              </a:spcBef>
              <a:buNone/>
            </a:pPr>
            <a:r>
              <a:rPr lang="en-US" sz="1800" kern="0" spc="-36" dirty="0">
                <a:solidFill>
                  <a:srgbClr val="000000"/>
                </a:solidFill>
                <a:latin typeface="Arial" panose="020B0604020202020204" pitchFamily="34" charset="0"/>
                <a:ea typeface="Inter" pitchFamily="34" charset="-122"/>
                <a:cs typeface="Arial" panose="020B0604020202020204" pitchFamily="34" charset="0"/>
                <a:hlinkClick r:id="rId8"/>
              </a:rPr>
              <a:t>www.mass.gov/ethics</a:t>
            </a:r>
            <a:endParaRPr lang="en-US" dirty="0"/>
          </a:p>
        </p:txBody>
      </p:sp>
      <p:sp>
        <p:nvSpPr>
          <p:cNvPr id="13" name="Object 12">
            <a:extLst>
              <a:ext uri="{C183D7F6-B498-43B3-948B-1728B52AA6E4}">
                <adec:decorative xmlns:adec="http://schemas.microsoft.com/office/drawing/2017/decorative" val="1"/>
              </a:ext>
            </a:extLst>
          </p:cNvPr>
          <p:cNvSpPr/>
          <p:nvPr/>
        </p:nvSpPr>
        <p:spPr>
          <a:xfrm>
            <a:off x="11750912" y="6497887"/>
            <a:ext cx="247566" cy="237625"/>
          </a:xfrm>
          <a:prstGeom prst="rect">
            <a:avLst/>
          </a:prstGeom>
          <a:noFill/>
        </p:spPr>
        <p:txBody>
          <a:bodyPr/>
          <a:lstStyle/>
          <a:p>
            <a:endParaRPr lang="en-US" dirty="0"/>
          </a:p>
        </p:txBody>
      </p:sp>
      <p:pic>
        <p:nvPicPr>
          <p:cNvPr id="14" name="Picture 13" descr="QR code to take a survey">
            <a:extLst>
              <a:ext uri="{FF2B5EF4-FFF2-40B4-BE49-F238E27FC236}">
                <a16:creationId xmlns:a16="http://schemas.microsoft.com/office/drawing/2014/main" id="{61C0EF58-1526-8C5D-ED6C-5AD11401E2D4}"/>
              </a:ext>
            </a:extLst>
          </p:cNvPr>
          <p:cNvPicPr>
            <a:picLocks noChangeAspect="1"/>
          </p:cNvPicPr>
          <p:nvPr/>
        </p:nvPicPr>
        <p:blipFill>
          <a:blip r:embed="rId9"/>
          <a:stretch>
            <a:fillRect/>
          </a:stretch>
        </p:blipFill>
        <p:spPr>
          <a:xfrm>
            <a:off x="9060156" y="3183557"/>
            <a:ext cx="2148950" cy="2148950"/>
          </a:xfrm>
          <a:prstGeom prst="rect">
            <a:avLst/>
          </a:prstGeom>
        </p:spPr>
      </p:pic>
      <p:sp>
        <p:nvSpPr>
          <p:cNvPr id="15" name="Object 11">
            <a:extLst>
              <a:ext uri="{FF2B5EF4-FFF2-40B4-BE49-F238E27FC236}">
                <a16:creationId xmlns:a16="http://schemas.microsoft.com/office/drawing/2014/main" id="{4D9EEEC5-C91A-D5CD-3A36-7FA72D099F8C}"/>
              </a:ext>
            </a:extLst>
          </p:cNvPr>
          <p:cNvSpPr/>
          <p:nvPr/>
        </p:nvSpPr>
        <p:spPr>
          <a:xfrm>
            <a:off x="7052697" y="5231666"/>
            <a:ext cx="6338030" cy="316980"/>
          </a:xfrm>
          <a:prstGeom prst="rect">
            <a:avLst/>
          </a:prstGeom>
          <a:noFill/>
        </p:spPr>
        <p:txBody>
          <a:bodyPr wrap="square" lIns="0" tIns="0" rIns="0" bIns="0" rtlCol="0" anchor="t"/>
          <a:lstStyle/>
          <a:p>
            <a:pPr algn="ctr">
              <a:lnSpc>
                <a:spcPts val="2497"/>
              </a:lnSpc>
              <a:spcBef>
                <a:spcPts val="1046"/>
              </a:spcBef>
              <a:buNone/>
            </a:pPr>
            <a:r>
              <a:rPr lang="en-US" sz="1800" b="1" kern="0" spc="-36" dirty="0">
                <a:solidFill>
                  <a:srgbClr val="000000"/>
                </a:solidFill>
                <a:latin typeface="Arial" panose="020B0604020202020204" pitchFamily="34" charset="0"/>
                <a:ea typeface="Inter" pitchFamily="34" charset="-122"/>
                <a:cs typeface="Arial" panose="020B0604020202020204" pitchFamily="34" charset="0"/>
              </a:rPr>
              <a:t>Survey  </a:t>
            </a:r>
            <a:endParaRPr lang="en-US" b="1" dirty="0"/>
          </a:p>
        </p:txBody>
      </p:sp>
      <p:pic>
        <p:nvPicPr>
          <p:cNvPr id="17" name="Picture 16">
            <a:extLst>
              <a:ext uri="{FF2B5EF4-FFF2-40B4-BE49-F238E27FC236}">
                <a16:creationId xmlns:a16="http://schemas.microsoft.com/office/drawing/2014/main" id="{CD142403-7EFE-7359-B0E5-CB469C05E61A}"/>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4649759" y="5552654"/>
            <a:ext cx="7538977" cy="12533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4518C-FEC2-1AC8-A42C-D7EEC7EFCFA6}"/>
              </a:ext>
            </a:extLst>
          </p:cNvPr>
          <p:cNvSpPr>
            <a:spLocks noGrp="1"/>
          </p:cNvSpPr>
          <p:nvPr>
            <p:ph type="title"/>
          </p:nvPr>
        </p:nvSpPr>
        <p:spPr>
          <a:xfrm>
            <a:off x="1719246" y="1296708"/>
            <a:ext cx="8750460" cy="2142896"/>
          </a:xfrm>
        </p:spPr>
        <p:txBody>
          <a:bodyPr/>
          <a:lstStyle/>
          <a:p>
            <a:r>
              <a:rPr lang="en-US" b="1" dirty="0"/>
              <a:t>The State Ethics Commission’s Attorney-of-the-Day </a:t>
            </a:r>
            <a:br>
              <a:rPr lang="en-US" b="1" dirty="0"/>
            </a:br>
            <a:br>
              <a:rPr lang="en-US" sz="2800" b="1" dirty="0"/>
            </a:br>
            <a:r>
              <a:rPr lang="en-US" sz="3200" b="1" cap="none" dirty="0"/>
              <a:t>Free, Confidential, Expert Advice On How The Conflict Of Interest Law Applies </a:t>
            </a:r>
            <a:br>
              <a:rPr lang="en-US" sz="3200" b="1" cap="none" dirty="0"/>
            </a:br>
            <a:r>
              <a:rPr lang="en-US" sz="3200" b="1" cap="none" dirty="0"/>
              <a:t>To Your Specific Situation.</a:t>
            </a:r>
            <a:endParaRPr lang="en-US" sz="3200" b="1" dirty="0"/>
          </a:p>
        </p:txBody>
      </p:sp>
      <p:sp>
        <p:nvSpPr>
          <p:cNvPr id="5" name="Object 9">
            <a:extLst>
              <a:ext uri="{FF2B5EF4-FFF2-40B4-BE49-F238E27FC236}">
                <a16:creationId xmlns:a16="http://schemas.microsoft.com/office/drawing/2014/main" id="{BB3D71FE-162D-110A-238C-26A45E9CB83B}"/>
              </a:ext>
              <a:ext uri="{C183D7F6-B498-43B3-948B-1728B52AA6E4}">
                <adec:decorative xmlns:adec="http://schemas.microsoft.com/office/drawing/2017/decorative" val="1"/>
              </a:ext>
            </a:extLst>
          </p:cNvPr>
          <p:cNvSpPr/>
          <p:nvPr/>
        </p:nvSpPr>
        <p:spPr>
          <a:xfrm>
            <a:off x="0" y="5984973"/>
            <a:ext cx="12188952" cy="873026"/>
          </a:xfrm>
          <a:prstGeom prst="rect">
            <a:avLst/>
          </a:prstGeom>
          <a:solidFill>
            <a:srgbClr val="92D050"/>
          </a:solidFill>
        </p:spPr>
        <p:txBody>
          <a:bodyPr/>
          <a:lstStyle/>
          <a:p>
            <a:pPr>
              <a:lnSpc>
                <a:spcPts val="3421"/>
              </a:lnSpc>
              <a:buSzPct val="100000"/>
            </a:pPr>
            <a:endParaRPr lang="en-US" sz="2800" b="1" dirty="0">
              <a:solidFill>
                <a:srgbClr val="FFFFFF"/>
              </a:solidFill>
              <a:ea typeface="Inter"/>
              <a:cs typeface="Arial"/>
            </a:endParaRPr>
          </a:p>
        </p:txBody>
      </p:sp>
      <p:sp>
        <p:nvSpPr>
          <p:cNvPr id="8" name="Rectangle 1">
            <a:extLst>
              <a:ext uri="{FF2B5EF4-FFF2-40B4-BE49-F238E27FC236}">
                <a16:creationId xmlns:a16="http://schemas.microsoft.com/office/drawing/2014/main" id="{A55CEDC2-5AC7-2381-3303-9A49BD4ECE47}"/>
              </a:ext>
              <a:ext uri="{C183D7F6-B498-43B3-948B-1728B52AA6E4}">
                <adec:decorative xmlns:adec="http://schemas.microsoft.com/office/drawing/2017/decorative" val="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9" name="Rectangle 2">
            <a:extLst>
              <a:ext uri="{FF2B5EF4-FFF2-40B4-BE49-F238E27FC236}">
                <a16:creationId xmlns:a16="http://schemas.microsoft.com/office/drawing/2014/main" id="{3FA84A99-C58D-CCD8-348B-D33C0A589C20}"/>
              </a:ext>
              <a:ext uri="{C183D7F6-B498-43B3-948B-1728B52AA6E4}">
                <adec:decorative xmlns:adec="http://schemas.microsoft.com/office/drawing/2017/decorative" val="1"/>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3" name="TextBox 12">
            <a:extLst>
              <a:ext uri="{FF2B5EF4-FFF2-40B4-BE49-F238E27FC236}">
                <a16:creationId xmlns:a16="http://schemas.microsoft.com/office/drawing/2014/main" id="{F2B35852-D3CD-16A4-95F4-DE4772DCCFDA}"/>
              </a:ext>
            </a:extLst>
          </p:cNvPr>
          <p:cNvSpPr txBox="1"/>
          <p:nvPr/>
        </p:nvSpPr>
        <p:spPr>
          <a:xfrm>
            <a:off x="578046" y="4811726"/>
            <a:ext cx="2381490" cy="461665"/>
          </a:xfrm>
          <a:prstGeom prst="rect">
            <a:avLst/>
          </a:prstGeom>
          <a:noFill/>
        </p:spPr>
        <p:txBody>
          <a:bodyPr wrap="square">
            <a:spAutoFit/>
          </a:bodyPr>
          <a:lstStyle/>
          <a:p>
            <a:pPr algn="l" rtl="0">
              <a:buNone/>
            </a:pPr>
            <a:r>
              <a:rPr lang="en-US" sz="2400" b="1" i="0" dirty="0">
                <a:solidFill>
                  <a:srgbClr val="000000"/>
                </a:solidFill>
                <a:effectLst/>
              </a:rPr>
              <a:t>(617) 371-9500</a:t>
            </a:r>
            <a:endParaRPr lang="en-US" sz="2400" dirty="0">
              <a:effectLst/>
            </a:endParaRPr>
          </a:p>
        </p:txBody>
      </p:sp>
      <p:sp>
        <p:nvSpPr>
          <p:cNvPr id="27" name="TextBox 26">
            <a:extLst>
              <a:ext uri="{FF2B5EF4-FFF2-40B4-BE49-F238E27FC236}">
                <a16:creationId xmlns:a16="http://schemas.microsoft.com/office/drawing/2014/main" id="{07E0E7C3-76C0-4CA8-CE94-7CF2C2DBE679}"/>
              </a:ext>
            </a:extLst>
          </p:cNvPr>
          <p:cNvSpPr txBox="1"/>
          <p:nvPr/>
        </p:nvSpPr>
        <p:spPr>
          <a:xfrm>
            <a:off x="3047441" y="4792270"/>
            <a:ext cx="6094070" cy="1200329"/>
          </a:xfrm>
          <a:prstGeom prst="rect">
            <a:avLst/>
          </a:prstGeom>
          <a:noFill/>
        </p:spPr>
        <p:txBody>
          <a:bodyPr wrap="square">
            <a:spAutoFit/>
          </a:bodyPr>
          <a:lstStyle/>
          <a:p>
            <a:pPr algn="ctr"/>
            <a:r>
              <a:rPr lang="en-US" sz="2400" b="1" dirty="0">
                <a:solidFill>
                  <a:schemeClr val="tx1"/>
                </a:solidFill>
              </a:rPr>
              <a:t>State Ethics Commission</a:t>
            </a:r>
          </a:p>
          <a:p>
            <a:pPr algn="ctr"/>
            <a:r>
              <a:rPr lang="en-US" sz="2400" b="1" dirty="0">
                <a:solidFill>
                  <a:schemeClr val="tx1"/>
                </a:solidFill>
              </a:rPr>
              <a:t>One Ashburton Place, Room 619</a:t>
            </a:r>
          </a:p>
          <a:p>
            <a:pPr algn="ctr"/>
            <a:r>
              <a:rPr lang="en-US" sz="2400" b="1" dirty="0">
                <a:solidFill>
                  <a:schemeClr val="tx1"/>
                </a:solidFill>
              </a:rPr>
              <a:t>Boston, MA 02108</a:t>
            </a:r>
          </a:p>
        </p:txBody>
      </p:sp>
      <p:sp>
        <p:nvSpPr>
          <p:cNvPr id="23" name="TextBox 22">
            <a:extLst>
              <a:ext uri="{FF2B5EF4-FFF2-40B4-BE49-F238E27FC236}">
                <a16:creationId xmlns:a16="http://schemas.microsoft.com/office/drawing/2014/main" id="{DB3BBD4C-ED6C-3AC2-95F4-279DEDB1F741}"/>
              </a:ext>
            </a:extLst>
          </p:cNvPr>
          <p:cNvSpPr txBox="1"/>
          <p:nvPr/>
        </p:nvSpPr>
        <p:spPr>
          <a:xfrm>
            <a:off x="8508082" y="4761819"/>
            <a:ext cx="3923248" cy="461665"/>
          </a:xfrm>
          <a:prstGeom prst="rect">
            <a:avLst/>
          </a:prstGeom>
          <a:noFill/>
        </p:spPr>
        <p:txBody>
          <a:bodyPr wrap="square">
            <a:spAutoFit/>
          </a:bodyPr>
          <a:lstStyle/>
          <a:p>
            <a:r>
              <a:rPr lang="en-US" sz="2400" b="1" dirty="0"/>
              <a:t>www.mass.gov/ethics</a:t>
            </a:r>
            <a:endParaRPr lang="en-US" sz="2400" b="1" dirty="0">
              <a:latin typeface="+mj-lt"/>
            </a:endParaRPr>
          </a:p>
        </p:txBody>
      </p:sp>
      <p:sp>
        <p:nvSpPr>
          <p:cNvPr id="17" name="TextBox 16">
            <a:extLst>
              <a:ext uri="{FF2B5EF4-FFF2-40B4-BE49-F238E27FC236}">
                <a16:creationId xmlns:a16="http://schemas.microsoft.com/office/drawing/2014/main" id="{00F5F47F-BD2E-1A52-527D-3FA5EB184067}"/>
              </a:ext>
            </a:extLst>
          </p:cNvPr>
          <p:cNvSpPr txBox="1"/>
          <p:nvPr/>
        </p:nvSpPr>
        <p:spPr>
          <a:xfrm>
            <a:off x="1042126" y="6088733"/>
            <a:ext cx="10104699" cy="523220"/>
          </a:xfrm>
          <a:prstGeom prst="rect">
            <a:avLst/>
          </a:prstGeom>
          <a:noFill/>
        </p:spPr>
        <p:txBody>
          <a:bodyPr wrap="square">
            <a:spAutoFit/>
          </a:bodyPr>
          <a:lstStyle/>
          <a:p>
            <a:pPr marL="0" marR="0" algn="ctr">
              <a:buNone/>
            </a:pPr>
            <a:r>
              <a:rPr lang="en-US" sz="2800" b="1" kern="100" dirty="0">
                <a:effectLst>
                  <a:outerShdw blurRad="38100" dist="38100" dir="2700000" algn="tl">
                    <a:srgbClr val="000000">
                      <a:alpha val="43137"/>
                    </a:srgbClr>
                  </a:outerShdw>
                </a:effectLst>
                <a:latin typeface="+mj-lt"/>
                <a:ea typeface="Aptos" panose="020B0004020202020204" pitchFamily="34" charset="0"/>
                <a:cs typeface="Times New Roman" panose="02020603050405020304" pitchFamily="18" charset="0"/>
              </a:rPr>
              <a:t>Free, confidential advice is available ONLY before you act</a:t>
            </a:r>
          </a:p>
        </p:txBody>
      </p:sp>
      <p:pic>
        <p:nvPicPr>
          <p:cNvPr id="19" name="Graphic 18">
            <a:extLst>
              <a:ext uri="{FF2B5EF4-FFF2-40B4-BE49-F238E27FC236}">
                <a16:creationId xmlns:a16="http://schemas.microsoft.com/office/drawing/2014/main" id="{58BD2199-0580-A232-6EEA-24C7F2F2F867}"/>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262046" y="3821126"/>
            <a:ext cx="914400" cy="914400"/>
          </a:xfrm>
          <a:prstGeom prst="rect">
            <a:avLst/>
          </a:prstGeom>
        </p:spPr>
      </p:pic>
      <p:pic>
        <p:nvPicPr>
          <p:cNvPr id="21" name="Graphic 20">
            <a:extLst>
              <a:ext uri="{FF2B5EF4-FFF2-40B4-BE49-F238E27FC236}">
                <a16:creationId xmlns:a16="http://schemas.microsoft.com/office/drawing/2014/main" id="{55BBA84F-4739-3C5C-31F9-40AA8302D7FA}"/>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750831" y="3689677"/>
            <a:ext cx="914400" cy="1150575"/>
          </a:xfrm>
          <a:prstGeom prst="rect">
            <a:avLst/>
          </a:prstGeom>
        </p:spPr>
      </p:pic>
      <p:pic>
        <p:nvPicPr>
          <p:cNvPr id="25" name="Graphic 24">
            <a:extLst>
              <a:ext uri="{FF2B5EF4-FFF2-40B4-BE49-F238E27FC236}">
                <a16:creationId xmlns:a16="http://schemas.microsoft.com/office/drawing/2014/main" id="{A01A040C-0D54-AC71-5A04-01FB01989CAB}"/>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637276" y="3792223"/>
            <a:ext cx="914400" cy="914400"/>
          </a:xfrm>
          <a:prstGeom prst="rect">
            <a:avLst/>
          </a:prstGeom>
        </p:spPr>
      </p:pic>
    </p:spTree>
    <p:extLst>
      <p:ext uri="{BB962C8B-B14F-4D97-AF65-F5344CB8AC3E}">
        <p14:creationId xmlns:p14="http://schemas.microsoft.com/office/powerpoint/2010/main" val="308110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a:extLs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16" y="-221"/>
            <a:ext cx="12188952" cy="6856286"/>
          </a:xfrm>
          <a:prstGeom prst="rect">
            <a:avLst/>
          </a:prstGeom>
        </p:spPr>
      </p:pic>
      <p:pic>
        <p:nvPicPr>
          <p:cNvPr id="3" name="Object 2">
            <a:extLs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16" y="-221"/>
            <a:ext cx="12188952" cy="6856286"/>
          </a:xfrm>
          <a:prstGeom prst="rect">
            <a:avLst/>
          </a:prstGeom>
        </p:spPr>
      </p:pic>
      <p:pic>
        <p:nvPicPr>
          <p:cNvPr id="4" name="Object 3">
            <a:extLst>
              <a:ext uri="{C183D7F6-B498-43B3-948B-1728B52AA6E4}">
                <adec:decorative xmlns:adec="http://schemas.microsoft.com/office/drawing/2017/decorative" val="1"/>
              </a:ext>
            </a:extLst>
          </p:cNvPr>
          <p:cNvPicPr>
            <a:picLocks noChangeAspect="1"/>
          </p:cNvPicPr>
          <p:nvPr/>
        </p:nvPicPr>
        <p:blipFill>
          <a:blip r:embed="rId5"/>
          <a:srcRect/>
          <a:stretch/>
        </p:blipFill>
        <p:spPr>
          <a:xfrm>
            <a:off x="10696525" y="6456485"/>
            <a:ext cx="1435141" cy="342814"/>
          </a:xfrm>
          <a:prstGeom prst="rect">
            <a:avLst/>
          </a:prstGeom>
        </p:spPr>
      </p:pic>
      <p:pic>
        <p:nvPicPr>
          <p:cNvPr id="5" name="Object 4">
            <a:extLst>
              <a:ext uri="{C183D7F6-B498-43B3-948B-1728B52AA6E4}">
                <adec:decorative xmlns:adec="http://schemas.microsoft.com/office/drawing/2017/decorative" val="1"/>
              </a:ext>
            </a:extLst>
          </p:cNvPr>
          <p:cNvPicPr>
            <a:picLocks noChangeAspect="1"/>
          </p:cNvPicPr>
          <p:nvPr/>
        </p:nvPicPr>
        <p:blipFill>
          <a:blip r:embed="rId6"/>
          <a:srcRect/>
          <a:stretch/>
        </p:blipFill>
        <p:spPr>
          <a:xfrm>
            <a:off x="661335" y="614372"/>
            <a:ext cx="2710722" cy="2710722"/>
          </a:xfrm>
          <a:prstGeom prst="rect">
            <a:avLst/>
          </a:prstGeom>
        </p:spPr>
      </p:pic>
      <p:sp>
        <p:nvSpPr>
          <p:cNvPr id="6" name="Object 5"/>
          <p:cNvSpPr>
            <a:spLocks noGrp="1"/>
          </p:cNvSpPr>
          <p:nvPr>
            <p:ph type="title" idx="4294967295"/>
          </p:nvPr>
        </p:nvSpPr>
        <p:spPr>
          <a:xfrm>
            <a:off x="3804615" y="577665"/>
            <a:ext cx="7691325" cy="888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3501"/>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0000"/>
                </a:solidFill>
                <a:effectLst/>
                <a:uLnTx/>
                <a:uFillTx/>
                <a:latin typeface="Arial" panose="020B0604020202020204" pitchFamily="34" charset="0"/>
                <a:ea typeface="Inter" pitchFamily="34" charset="-122"/>
                <a:cs typeface="Arial" panose="020B0604020202020204" pitchFamily="34" charset="0"/>
              </a:rPr>
              <a:t>The State Ethics Commission is an independent state agency with an important mission:</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Object 6"/>
          <p:cNvSpPr/>
          <p:nvPr/>
        </p:nvSpPr>
        <p:spPr>
          <a:xfrm>
            <a:off x="3803715" y="2108856"/>
            <a:ext cx="7499233" cy="1687639"/>
          </a:xfrm>
          <a:prstGeom prst="rect">
            <a:avLst/>
          </a:prstGeom>
          <a:noFill/>
        </p:spPr>
        <p:txBody>
          <a:bodyPr wrap="square" lIns="0" tIns="0" rIns="0" bIns="0" rtlCol="0" anchor="t"/>
          <a:lstStyle/>
          <a:p>
            <a:pPr algn="l">
              <a:lnSpc>
                <a:spcPts val="2904"/>
              </a:lnSpc>
              <a:buNone/>
            </a:pPr>
            <a:r>
              <a:rPr lang="en-US" sz="2400" u="sng" kern="0" dirty="0">
                <a:solidFill>
                  <a:srgbClr val="000000"/>
                </a:solidFill>
                <a:latin typeface="Arial"/>
                <a:ea typeface="Inter"/>
                <a:cs typeface="Arial"/>
              </a:rPr>
              <a:t>To foster integrity in public service</a:t>
            </a:r>
            <a:r>
              <a:rPr lang="en-US" sz="2400" kern="0" dirty="0">
                <a:solidFill>
                  <a:srgbClr val="000000"/>
                </a:solidFill>
                <a:latin typeface="Arial"/>
                <a:ea typeface="Inter"/>
                <a:cs typeface="Arial"/>
              </a:rPr>
              <a:t> in state, county and local government, </a:t>
            </a:r>
            <a:r>
              <a:rPr lang="en-US" sz="2400" u="sng" kern="0" dirty="0">
                <a:solidFill>
                  <a:srgbClr val="000000"/>
                </a:solidFill>
                <a:latin typeface="Arial"/>
                <a:ea typeface="Inter"/>
                <a:cs typeface="Arial"/>
              </a:rPr>
              <a:t>to promote the public's trust and confidence in that service</a:t>
            </a:r>
            <a:r>
              <a:rPr lang="en-US" sz="2400" kern="0" dirty="0">
                <a:solidFill>
                  <a:srgbClr val="000000"/>
                </a:solidFill>
                <a:latin typeface="Arial"/>
                <a:ea typeface="Inter"/>
                <a:cs typeface="Arial"/>
              </a:rPr>
              <a:t>, and t</a:t>
            </a:r>
            <a:r>
              <a:rPr lang="en-US" sz="2400" u="sng" kern="0" dirty="0">
                <a:solidFill>
                  <a:srgbClr val="000000"/>
                </a:solidFill>
                <a:latin typeface="Arial"/>
                <a:ea typeface="Inter"/>
                <a:cs typeface="Arial"/>
              </a:rPr>
              <a:t>o prevent conflicts between private interests and public duties</a:t>
            </a:r>
            <a:r>
              <a:rPr lang="en-US" sz="2400" kern="0" dirty="0">
                <a:solidFill>
                  <a:srgbClr val="000000"/>
                </a:solidFill>
                <a:latin typeface="Arial"/>
                <a:ea typeface="Inter"/>
                <a:cs typeface="Arial"/>
              </a:rPr>
              <a:t>. </a:t>
            </a:r>
            <a:endParaRPr lang="en-US" sz="2400" dirty="0">
              <a:latin typeface="Arial"/>
              <a:ea typeface="Inter"/>
              <a:cs typeface="Arial"/>
            </a:endParaRPr>
          </a:p>
        </p:txBody>
      </p:sp>
      <p:sp>
        <p:nvSpPr>
          <p:cNvPr id="8" name="Object 7">
            <a:extLst>
              <a:ext uri="{C183D7F6-B498-43B3-948B-1728B52AA6E4}">
                <adec:decorative xmlns:adec="http://schemas.microsoft.com/office/drawing/2017/decorative" val="1"/>
              </a:ext>
            </a:extLst>
          </p:cNvPr>
          <p:cNvSpPr/>
          <p:nvPr/>
        </p:nvSpPr>
        <p:spPr>
          <a:xfrm>
            <a:off x="9198807" y="5846822"/>
            <a:ext cx="3006042" cy="949883"/>
          </a:xfrm>
          <a:prstGeom prst="rect">
            <a:avLst/>
          </a:prstGeom>
          <a:solidFill>
            <a:srgbClr val="FFFFFF"/>
          </a:solidFill>
        </p:spPr>
        <p:txBody>
          <a:bodyPr/>
          <a:lstStyle/>
          <a:p>
            <a:endParaRPr lang="en-US" dirty="0"/>
          </a:p>
        </p:txBody>
      </p:sp>
      <p:sp>
        <p:nvSpPr>
          <p:cNvPr id="9" name="Object 8">
            <a:extLst>
              <a:ext uri="{C183D7F6-B498-43B3-948B-1728B52AA6E4}">
                <adec:decorative xmlns:adec="http://schemas.microsoft.com/office/drawing/2017/decorative" val="1"/>
              </a:ext>
            </a:extLst>
          </p:cNvPr>
          <p:cNvSpPr/>
          <p:nvPr/>
        </p:nvSpPr>
        <p:spPr>
          <a:xfrm>
            <a:off x="11874706" y="6497887"/>
            <a:ext cx="123684" cy="237625"/>
          </a:xfrm>
          <a:prstGeom prst="rect">
            <a:avLst/>
          </a:prstGeom>
          <a:noFill/>
        </p:spPr>
        <p:txBody>
          <a:bodyPr/>
          <a:lstStyle/>
          <a:p>
            <a:endParaRPr lang="en-US" dirty="0"/>
          </a:p>
        </p:txBody>
      </p:sp>
      <p:sp>
        <p:nvSpPr>
          <p:cNvPr id="25" name="Slide Number Placeholder 24">
            <a:extLst>
              <a:ext uri="{C183D7F6-B498-43B3-948B-1728B52AA6E4}">
                <adec:decorative xmlns:adec="http://schemas.microsoft.com/office/drawing/2017/decorative" val="1"/>
              </a:ext>
            </a:extLst>
          </p:cNvPr>
          <p:cNvSpPr>
            <a:spLocks noGrp="1"/>
          </p:cNvSpPr>
          <p:nvPr>
            <p:ph type="sldNum" sz="quarter" idx="4294967295"/>
          </p:nvPr>
        </p:nvSpPr>
        <p:spPr>
          <a:xfrm>
            <a:off x="11391900" y="6515100"/>
            <a:ext cx="800100" cy="300038"/>
          </a:xfrm>
          <a:prstGeom prst="rect">
            <a:avLst/>
          </a:prstGeom>
          <a:extLst>
            <a:ext uri="{C572A759-6A51-4108-AA02-DFA0A04FC94B}">
              <ma14:wrappingTextBoxFlag xmlns:ma14="http://schemas.microsoft.com/office/mac/drawingml/2011/main" xmlns="" val="0"/>
            </a:ext>
          </a:extLst>
        </p:spPr>
        <p:txBody>
          <a:bodyPr/>
          <a:lstStyle>
            <a:lvl1pPr>
              <a:defRPr sz="1100"/>
            </a:lvl1pPr>
          </a:lstStyle>
          <a:p>
            <a:fld id="{F7021451-1387-4CA6-816F-3879F97B5CBC}" type="slidenum">
              <a:rPr lang="en-US" smtClean="0"/>
              <a:t>4</a:t>
            </a:fld>
            <a:endParaRPr lang="en-US" dirty="0"/>
          </a:p>
        </p:txBody>
      </p:sp>
      <p:pic>
        <p:nvPicPr>
          <p:cNvPr id="10" name="Object 10">
            <a:extLst>
              <a:ext uri="{FF2B5EF4-FFF2-40B4-BE49-F238E27FC236}">
                <a16:creationId xmlns:a16="http://schemas.microsoft.com/office/drawing/2014/main" id="{2C78E93E-8319-D3D2-C64A-BA600977550A}"/>
              </a:ext>
              <a:ext uri="{C183D7F6-B498-43B3-948B-1728B52AA6E4}">
                <adec:decorative xmlns:adec="http://schemas.microsoft.com/office/drawing/2017/decorative" val="1"/>
              </a:ext>
            </a:extLst>
          </p:cNvPr>
          <p:cNvPicPr>
            <a:picLocks noChangeAspect="1"/>
          </p:cNvPicPr>
          <p:nvPr/>
        </p:nvPicPr>
        <p:blipFill>
          <a:blip r:embed="rId7"/>
          <a:srcRect l="-25758" t="-25758" r="-25758" b="-25758"/>
          <a:stretch/>
        </p:blipFill>
        <p:spPr>
          <a:xfrm>
            <a:off x="11354302" y="5889711"/>
            <a:ext cx="721911" cy="949883"/>
          </a:xfrm>
          <a:prstGeom prst="rect">
            <a:avLst/>
          </a:prstGeom>
        </p:spPr>
      </p:pic>
      <p:sp>
        <p:nvSpPr>
          <p:cNvPr id="12" name="Object 2">
            <a:extLst>
              <a:ext uri="{FF2B5EF4-FFF2-40B4-BE49-F238E27FC236}">
                <a16:creationId xmlns:a16="http://schemas.microsoft.com/office/drawing/2014/main" id="{19406DEB-ABF5-117F-61EF-E8BB459C1943}"/>
              </a:ext>
              <a:ext uri="{C183D7F6-B498-43B3-948B-1728B52AA6E4}">
                <adec:decorative xmlns:adec="http://schemas.microsoft.com/office/drawing/2017/decorative" val="1"/>
              </a:ext>
            </a:extLst>
          </p:cNvPr>
          <p:cNvSpPr/>
          <p:nvPr/>
        </p:nvSpPr>
        <p:spPr>
          <a:xfrm>
            <a:off x="477655" y="3734968"/>
            <a:ext cx="3618595" cy="2109260"/>
          </a:xfrm>
          <a:prstGeom prst="rect">
            <a:avLst/>
          </a:prstGeom>
          <a:noFill/>
          <a:ln w="50800">
            <a:solidFill>
              <a:srgbClr val="22AAEE"/>
            </a:solidFill>
            <a:prstDash val="solid"/>
            <a:miter lim="800000"/>
          </a:ln>
        </p:spPr>
        <p:txBody>
          <a:bodyPr/>
          <a:lstStyle/>
          <a:p>
            <a:endParaRPr lang="en-US" dirty="0"/>
          </a:p>
        </p:txBody>
      </p:sp>
      <p:sp>
        <p:nvSpPr>
          <p:cNvPr id="18" name="Object 9">
            <a:extLst>
              <a:ext uri="{FF2B5EF4-FFF2-40B4-BE49-F238E27FC236}">
                <a16:creationId xmlns:a16="http://schemas.microsoft.com/office/drawing/2014/main" id="{E7B4D282-D009-6A57-F912-0F60FE69FEBB}"/>
              </a:ext>
            </a:extLst>
          </p:cNvPr>
          <p:cNvSpPr/>
          <p:nvPr/>
        </p:nvSpPr>
        <p:spPr>
          <a:xfrm>
            <a:off x="1145679" y="3900175"/>
            <a:ext cx="2387412" cy="302431"/>
          </a:xfrm>
          <a:prstGeom prst="rect">
            <a:avLst/>
          </a:prstGeom>
          <a:noFill/>
        </p:spPr>
        <p:txBody>
          <a:bodyPr wrap="square" lIns="0" tIns="0" rIns="0" bIns="0" rtlCol="0" anchor="t"/>
          <a:lstStyle/>
          <a:p>
            <a:pPr algn="ctr">
              <a:lnSpc>
                <a:spcPts val="2383"/>
              </a:lnSpc>
              <a:buNone/>
            </a:pPr>
            <a:r>
              <a:rPr lang="en-US" sz="2400" b="1" kern="0" spc="-122" dirty="0">
                <a:solidFill>
                  <a:srgbClr val="333333"/>
                </a:solidFill>
                <a:latin typeface="Arial" panose="020B0604020202020204" pitchFamily="34" charset="0"/>
                <a:ea typeface="Inter" pitchFamily="34" charset="-122"/>
                <a:cs typeface="Arial" panose="020B0604020202020204" pitchFamily="34" charset="0"/>
              </a:rPr>
              <a:t>Public Education</a:t>
            </a:r>
            <a:endParaRPr lang="en-US" sz="2000" dirty="0"/>
          </a:p>
        </p:txBody>
      </p:sp>
      <p:sp>
        <p:nvSpPr>
          <p:cNvPr id="19" name="Object 10">
            <a:extLst>
              <a:ext uri="{FF2B5EF4-FFF2-40B4-BE49-F238E27FC236}">
                <a16:creationId xmlns:a16="http://schemas.microsoft.com/office/drawing/2014/main" id="{78618E9C-46F8-8C1B-4E99-847760D3F552}"/>
              </a:ext>
            </a:extLst>
          </p:cNvPr>
          <p:cNvSpPr/>
          <p:nvPr/>
        </p:nvSpPr>
        <p:spPr>
          <a:xfrm>
            <a:off x="741663" y="4331620"/>
            <a:ext cx="3334512" cy="1056305"/>
          </a:xfrm>
          <a:prstGeom prst="rect">
            <a:avLst/>
          </a:prstGeom>
          <a:noFill/>
        </p:spPr>
        <p:txBody>
          <a:bodyPr wrap="square" lIns="0" tIns="0" rIns="0" bIns="0" rtlCol="0" anchor="t"/>
          <a:lstStyle/>
          <a:p>
            <a:pPr algn="l">
              <a:lnSpc>
                <a:spcPts val="2081"/>
              </a:lnSpc>
              <a:spcBef>
                <a:spcPts val="835"/>
              </a:spcBef>
              <a:buNone/>
            </a:pPr>
            <a:r>
              <a:rPr lang="en-US" sz="2000" kern="0" dirty="0">
                <a:solidFill>
                  <a:srgbClr val="000000"/>
                </a:solidFill>
                <a:latin typeface="Arial" panose="020B0604020202020204" pitchFamily="34" charset="0"/>
                <a:ea typeface="Inter" pitchFamily="34" charset="-122"/>
                <a:cs typeface="Arial" panose="020B0604020202020204" pitchFamily="34" charset="0"/>
              </a:rPr>
              <a:t>The Commission's Public Education Division informs public officials and the community on ethics laws and best practices.</a:t>
            </a:r>
            <a:endParaRPr lang="en-US" sz="2800" dirty="0"/>
          </a:p>
        </p:txBody>
      </p:sp>
      <p:sp>
        <p:nvSpPr>
          <p:cNvPr id="15" name="Object 6">
            <a:extLst>
              <a:ext uri="{FF2B5EF4-FFF2-40B4-BE49-F238E27FC236}">
                <a16:creationId xmlns:a16="http://schemas.microsoft.com/office/drawing/2014/main" id="{42281328-3E6C-0C7E-82F2-A213A217A1A0}"/>
              </a:ext>
            </a:extLst>
          </p:cNvPr>
          <p:cNvSpPr/>
          <p:nvPr/>
        </p:nvSpPr>
        <p:spPr>
          <a:xfrm>
            <a:off x="4357379" y="3905748"/>
            <a:ext cx="3456589" cy="302431"/>
          </a:xfrm>
          <a:prstGeom prst="rect">
            <a:avLst/>
          </a:prstGeom>
          <a:noFill/>
        </p:spPr>
        <p:txBody>
          <a:bodyPr wrap="square" lIns="0" tIns="0" rIns="0" bIns="0" rtlCol="0" anchor="t"/>
          <a:lstStyle/>
          <a:p>
            <a:pPr algn="ctr">
              <a:lnSpc>
                <a:spcPts val="2383"/>
              </a:lnSpc>
            </a:pPr>
            <a:r>
              <a:rPr lang="en-US" sz="2400" b="1" dirty="0"/>
              <a:t>Legal Advice</a:t>
            </a:r>
            <a:endParaRPr lang="en-US" sz="2000" b="1" dirty="0"/>
          </a:p>
        </p:txBody>
      </p:sp>
      <p:sp>
        <p:nvSpPr>
          <p:cNvPr id="16" name="Object 7">
            <a:extLst>
              <a:ext uri="{FF2B5EF4-FFF2-40B4-BE49-F238E27FC236}">
                <a16:creationId xmlns:a16="http://schemas.microsoft.com/office/drawing/2014/main" id="{C0F19148-0EDC-C64F-9C0B-F6FD3876B9F0}"/>
              </a:ext>
            </a:extLst>
          </p:cNvPr>
          <p:cNvSpPr/>
          <p:nvPr/>
        </p:nvSpPr>
        <p:spPr>
          <a:xfrm>
            <a:off x="4557903" y="4354997"/>
            <a:ext cx="3228975" cy="1056305"/>
          </a:xfrm>
          <a:prstGeom prst="rect">
            <a:avLst/>
          </a:prstGeom>
          <a:noFill/>
        </p:spPr>
        <p:txBody>
          <a:bodyPr wrap="square" lIns="0" tIns="0" rIns="0" bIns="0" rtlCol="0" anchor="t"/>
          <a:lstStyle/>
          <a:p>
            <a:pPr>
              <a:lnSpc>
                <a:spcPts val="2081"/>
              </a:lnSpc>
              <a:spcBef>
                <a:spcPts val="835"/>
              </a:spcBef>
            </a:pPr>
            <a:r>
              <a:rPr lang="en-US" sz="2000" kern="0" dirty="0">
                <a:solidFill>
                  <a:srgbClr val="000000"/>
                </a:solidFill>
                <a:latin typeface="Arial" panose="020B0604020202020204" pitchFamily="34" charset="0"/>
                <a:ea typeface="Inter" pitchFamily="34" charset="-122"/>
                <a:cs typeface="Arial" panose="020B0604020202020204" pitchFamily="34" charset="0"/>
              </a:rPr>
              <a:t>The Commission provides </a:t>
            </a:r>
            <a:r>
              <a:rPr lang="en-US" sz="2000" dirty="0"/>
              <a:t>free, confidential, and binding legal advice</a:t>
            </a:r>
            <a:r>
              <a:rPr lang="en-US" sz="2000" kern="0" dirty="0">
                <a:solidFill>
                  <a:srgbClr val="000000"/>
                </a:solidFill>
                <a:latin typeface="Arial" panose="020B0604020202020204" pitchFamily="34" charset="0"/>
                <a:ea typeface="Inter" pitchFamily="34" charset="-122"/>
                <a:cs typeface="Arial" panose="020B0604020202020204" pitchFamily="34" charset="0"/>
              </a:rPr>
              <a:t>.</a:t>
            </a:r>
            <a:endParaRPr lang="en-US" sz="2800" dirty="0"/>
          </a:p>
        </p:txBody>
      </p:sp>
      <p:sp>
        <p:nvSpPr>
          <p:cNvPr id="13" name="Object 3">
            <a:extLst>
              <a:ext uri="{FF2B5EF4-FFF2-40B4-BE49-F238E27FC236}">
                <a16:creationId xmlns:a16="http://schemas.microsoft.com/office/drawing/2014/main" id="{A8204DDA-F014-7E09-F737-9E022E26438F}"/>
              </a:ext>
            </a:extLst>
          </p:cNvPr>
          <p:cNvSpPr/>
          <p:nvPr/>
        </p:nvSpPr>
        <p:spPr>
          <a:xfrm>
            <a:off x="8306275" y="3887180"/>
            <a:ext cx="3197543" cy="302431"/>
          </a:xfrm>
          <a:prstGeom prst="rect">
            <a:avLst/>
          </a:prstGeom>
          <a:noFill/>
        </p:spPr>
        <p:txBody>
          <a:bodyPr wrap="square" lIns="0" tIns="0" rIns="0" bIns="0" rtlCol="0" anchor="t"/>
          <a:lstStyle/>
          <a:p>
            <a:pPr algn="ctr">
              <a:lnSpc>
                <a:spcPts val="2383"/>
              </a:lnSpc>
            </a:pPr>
            <a:r>
              <a:rPr lang="en-US" sz="2400" b="1" kern="0" spc="-122" dirty="0">
                <a:solidFill>
                  <a:srgbClr val="333333"/>
                </a:solidFill>
                <a:latin typeface="Arial" panose="020B0604020202020204" pitchFamily="34" charset="0"/>
                <a:ea typeface="Inter" pitchFamily="34" charset="-122"/>
                <a:cs typeface="Arial" panose="020B0604020202020204" pitchFamily="34" charset="0"/>
              </a:rPr>
              <a:t>Enforcement</a:t>
            </a:r>
            <a:endParaRPr lang="en-US" sz="2000" dirty="0"/>
          </a:p>
        </p:txBody>
      </p:sp>
      <p:sp>
        <p:nvSpPr>
          <p:cNvPr id="20" name="Object 13">
            <a:extLst>
              <a:ext uri="{FF2B5EF4-FFF2-40B4-BE49-F238E27FC236}">
                <a16:creationId xmlns:a16="http://schemas.microsoft.com/office/drawing/2014/main" id="{CFC30126-3D03-D466-2584-3F3CE67CEC49}"/>
              </a:ext>
            </a:extLst>
          </p:cNvPr>
          <p:cNvSpPr/>
          <p:nvPr/>
        </p:nvSpPr>
        <p:spPr>
          <a:xfrm>
            <a:off x="8239895" y="4378406"/>
            <a:ext cx="3330304" cy="792229"/>
          </a:xfrm>
          <a:prstGeom prst="rect">
            <a:avLst/>
          </a:prstGeom>
          <a:noFill/>
        </p:spPr>
        <p:txBody>
          <a:bodyPr wrap="square" lIns="0" tIns="0" rIns="0" bIns="0" rtlCol="0" anchor="t"/>
          <a:lstStyle/>
          <a:p>
            <a:pPr>
              <a:lnSpc>
                <a:spcPts val="2081"/>
              </a:lnSpc>
              <a:spcBef>
                <a:spcPts val="835"/>
              </a:spcBef>
            </a:pPr>
            <a:r>
              <a:rPr lang="en-US" sz="2000" kern="0" dirty="0">
                <a:solidFill>
                  <a:srgbClr val="000000"/>
                </a:solidFill>
                <a:latin typeface="Arial" panose="020B0604020202020204" pitchFamily="34" charset="0"/>
                <a:ea typeface="Inter" pitchFamily="34" charset="-122"/>
                <a:cs typeface="Arial" panose="020B0604020202020204" pitchFamily="34" charset="0"/>
              </a:rPr>
              <a:t>The Commission has the authority to investigate and </a:t>
            </a:r>
            <a:r>
              <a:rPr lang="en-US" sz="2000" kern="0" dirty="0">
                <a:latin typeface="Arial" panose="020B0604020202020204" pitchFamily="34" charset="0"/>
                <a:ea typeface="Inter" pitchFamily="34" charset="-122"/>
                <a:cs typeface="Arial" panose="020B0604020202020204" pitchFamily="34" charset="0"/>
              </a:rPr>
              <a:t>civilly</a:t>
            </a:r>
            <a:r>
              <a:rPr lang="en-US" sz="2000" kern="0" dirty="0">
                <a:solidFill>
                  <a:srgbClr val="000000"/>
                </a:solidFill>
                <a:latin typeface="Arial" panose="020B0604020202020204" pitchFamily="34" charset="0"/>
                <a:ea typeface="Inter" pitchFamily="34" charset="-122"/>
                <a:cs typeface="Arial" panose="020B0604020202020204" pitchFamily="34" charset="0"/>
              </a:rPr>
              <a:t> enforce the conflict of interest and financial disclosure laws. </a:t>
            </a:r>
            <a:endParaRPr lang="en-US" sz="2800" dirty="0"/>
          </a:p>
        </p:txBody>
      </p:sp>
      <p:sp>
        <p:nvSpPr>
          <p:cNvPr id="11" name="Object 9">
            <a:extLst>
              <a:ext uri="{FF2B5EF4-FFF2-40B4-BE49-F238E27FC236}">
                <a16:creationId xmlns:a16="http://schemas.microsoft.com/office/drawing/2014/main" id="{B221089E-FA69-45F8-EEA4-486A0621F354}"/>
              </a:ext>
            </a:extLst>
          </p:cNvPr>
          <p:cNvSpPr/>
          <p:nvPr/>
        </p:nvSpPr>
        <p:spPr>
          <a:xfrm>
            <a:off x="-8803" y="5996878"/>
            <a:ext cx="12213652" cy="861121"/>
          </a:xfrm>
          <a:prstGeom prst="rect">
            <a:avLst/>
          </a:prstGeom>
          <a:solidFill>
            <a:srgbClr val="92D050"/>
          </a:solidFill>
        </p:spPr>
        <p:txBody>
          <a:bodyPr/>
          <a:lstStyle/>
          <a:p>
            <a:pPr>
              <a:lnSpc>
                <a:spcPts val="3421"/>
              </a:lnSpc>
              <a:buSzPct val="100000"/>
            </a:pPr>
            <a:r>
              <a:rPr lang="en-US" sz="2800" b="1" kern="0" spc="-126" dirty="0">
                <a:ea typeface="Inter"/>
                <a:cs typeface="Arial"/>
              </a:rPr>
              <a:t>5 Member Non-Partisan Commission: </a:t>
            </a:r>
            <a:r>
              <a:rPr lang="en-US" sz="2800" b="1" kern="0" spc="-120" dirty="0">
                <a:ea typeface="Inter"/>
                <a:cs typeface="Arial"/>
              </a:rPr>
              <a:t>administers &amp; civilly enforces 268A </a:t>
            </a:r>
            <a:endParaRPr lang="en-US" sz="2800" b="1" dirty="0">
              <a:ea typeface="Inter"/>
              <a:cs typeface="Arial"/>
            </a:endParaRPr>
          </a:p>
        </p:txBody>
      </p:sp>
      <p:sp>
        <p:nvSpPr>
          <p:cNvPr id="14" name="Object 5">
            <a:extLst>
              <a:ext uri="{FF2B5EF4-FFF2-40B4-BE49-F238E27FC236}">
                <a16:creationId xmlns:a16="http://schemas.microsoft.com/office/drawing/2014/main" id="{444B8799-2D7F-75B2-76B4-8277A4A8D0E5}"/>
              </a:ext>
              <a:ext uri="{C183D7F6-B498-43B3-948B-1728B52AA6E4}">
                <adec:decorative xmlns:adec="http://schemas.microsoft.com/office/drawing/2017/decorative" val="1"/>
              </a:ext>
            </a:extLst>
          </p:cNvPr>
          <p:cNvSpPr/>
          <p:nvPr/>
        </p:nvSpPr>
        <p:spPr>
          <a:xfrm>
            <a:off x="4286702" y="3734968"/>
            <a:ext cx="3618595" cy="2109260"/>
          </a:xfrm>
          <a:prstGeom prst="rect">
            <a:avLst/>
          </a:prstGeom>
          <a:noFill/>
          <a:ln w="50800">
            <a:solidFill>
              <a:srgbClr val="FFD9AD"/>
            </a:solidFill>
            <a:prstDash val="solid"/>
            <a:miter lim="800000"/>
          </a:ln>
        </p:spPr>
        <p:txBody>
          <a:bodyPr/>
          <a:lstStyle/>
          <a:p>
            <a:endParaRPr lang="en-US" dirty="0"/>
          </a:p>
        </p:txBody>
      </p:sp>
      <p:sp>
        <p:nvSpPr>
          <p:cNvPr id="17" name="Object 8">
            <a:extLst>
              <a:ext uri="{FF2B5EF4-FFF2-40B4-BE49-F238E27FC236}">
                <a16:creationId xmlns:a16="http://schemas.microsoft.com/office/drawing/2014/main" id="{A57223ED-7781-9AF8-52C4-CB4D8B6D6253}"/>
              </a:ext>
              <a:ext uri="{C183D7F6-B498-43B3-948B-1728B52AA6E4}">
                <adec:decorative xmlns:adec="http://schemas.microsoft.com/office/drawing/2017/decorative" val="1"/>
              </a:ext>
            </a:extLst>
          </p:cNvPr>
          <p:cNvSpPr/>
          <p:nvPr/>
        </p:nvSpPr>
        <p:spPr>
          <a:xfrm>
            <a:off x="8095750" y="3734968"/>
            <a:ext cx="3618595" cy="2109260"/>
          </a:xfrm>
          <a:prstGeom prst="rect">
            <a:avLst/>
          </a:prstGeom>
          <a:noFill/>
          <a:ln w="50800">
            <a:solidFill>
              <a:srgbClr val="FF797A"/>
            </a:solidFill>
            <a:prstDash val="solid"/>
            <a:miter lim="800000"/>
          </a:ln>
        </p:spPr>
        <p:txBody>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A7BBC-5FF5-988E-853D-8AAED98519D6}"/>
            </a:ext>
          </a:extLst>
        </p:cNvPr>
        <p:cNvGrpSpPr/>
        <p:nvPr/>
      </p:nvGrpSpPr>
      <p:grpSpPr>
        <a:xfrm>
          <a:off x="0" y="0"/>
          <a:ext cx="0" cy="0"/>
          <a:chOff x="0" y="0"/>
          <a:chExt cx="0" cy="0"/>
        </a:xfrm>
      </p:grpSpPr>
      <p:sp>
        <p:nvSpPr>
          <p:cNvPr id="2" name="Object 3">
            <a:extLst>
              <a:ext uri="{FF2B5EF4-FFF2-40B4-BE49-F238E27FC236}">
                <a16:creationId xmlns:a16="http://schemas.microsoft.com/office/drawing/2014/main" id="{13DBD080-166E-D9DE-6581-4CD4E6EB9418}"/>
              </a:ext>
              <a:ext uri="{C183D7F6-B498-43B3-948B-1728B52AA6E4}">
                <adec:decorative xmlns:adec="http://schemas.microsoft.com/office/drawing/2017/decorative" val="1"/>
              </a:ext>
            </a:extLst>
          </p:cNvPr>
          <p:cNvSpPr/>
          <p:nvPr/>
        </p:nvSpPr>
        <p:spPr>
          <a:xfrm>
            <a:off x="-161811" y="-73585"/>
            <a:ext cx="12472553" cy="1046295"/>
          </a:xfrm>
          <a:prstGeom prst="rect">
            <a:avLst/>
          </a:prstGeom>
          <a:solidFill>
            <a:schemeClr val="tx1"/>
          </a:solidFill>
        </p:spPr>
        <p:txBody>
          <a:bodyPr/>
          <a:lstStyle/>
          <a:p>
            <a:endParaRPr lang="en-US" dirty="0"/>
          </a:p>
        </p:txBody>
      </p:sp>
      <p:sp>
        <p:nvSpPr>
          <p:cNvPr id="6" name="Title 5">
            <a:extLst>
              <a:ext uri="{FF2B5EF4-FFF2-40B4-BE49-F238E27FC236}">
                <a16:creationId xmlns:a16="http://schemas.microsoft.com/office/drawing/2014/main" id="{555D67AE-4C06-1EDA-06C8-9926B3BE8D92}"/>
              </a:ext>
            </a:extLst>
          </p:cNvPr>
          <p:cNvSpPr txBox="1">
            <a:spLocks noGrp="1"/>
          </p:cNvSpPr>
          <p:nvPr>
            <p:ph type="title" idx="4294967295"/>
          </p:nvPr>
        </p:nvSpPr>
        <p:spPr>
          <a:xfrm>
            <a:off x="1152269" y="101886"/>
            <a:ext cx="9844392" cy="16927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mj-lt"/>
                <a:ea typeface="+mj-ea"/>
                <a:cs typeface="+mj-cs"/>
              </a:rPr>
              <a:t>RED FLAG SITUATIONS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4558F"/>
              </a:solidFill>
              <a:effectLst/>
              <a:uLnTx/>
              <a:uFillTx/>
              <a:latin typeface="Aptos" panose="020B0004020202020204" pitchFamily="34" charset="0"/>
              <a:ea typeface="+mj-ea"/>
              <a:cs typeface="+mj-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4558F"/>
                </a:solidFill>
                <a:effectLst/>
                <a:uLnTx/>
                <a:uFillTx/>
                <a:latin typeface="+mj-lt"/>
                <a:ea typeface="+mj-ea"/>
                <a:cs typeface="+mj-cs"/>
              </a:rPr>
              <a:t>“IS THERE A CONFLICT?”</a:t>
            </a:r>
            <a:endParaRPr kumimoji="0" lang="en-US" sz="1800" b="1" i="0" u="none" strike="noStrike" kern="1200" cap="none" spc="0" normalizeH="0" baseline="0" noProof="0" dirty="0">
              <a:ln>
                <a:noFill/>
              </a:ln>
              <a:solidFill>
                <a:schemeClr val="tx1"/>
              </a:solidFill>
              <a:effectLst/>
              <a:uLnTx/>
              <a:uFillTx/>
              <a:latin typeface="+mj-lt"/>
              <a:ea typeface="+mn-ea"/>
              <a:cs typeface="+mn-cs"/>
            </a:endParaRPr>
          </a:p>
        </p:txBody>
      </p:sp>
      <p:pic>
        <p:nvPicPr>
          <p:cNvPr id="8" name="Picture 7">
            <a:extLst>
              <a:ext uri="{FF2B5EF4-FFF2-40B4-BE49-F238E27FC236}">
                <a16:creationId xmlns:a16="http://schemas.microsoft.com/office/drawing/2014/main" id="{C07BC350-D43D-442E-6541-861CD52AEC6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82255" y="2247598"/>
            <a:ext cx="7827489" cy="13881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BE5DC75E-A768-D1CE-5D83-A509E6D4442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82255" y="4329979"/>
            <a:ext cx="7992658" cy="1447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CDC5B908-5952-F709-A819-223AD8DCAC00}"/>
              </a:ext>
            </a:extLst>
          </p:cNvPr>
          <p:cNvSpPr txBox="1"/>
          <p:nvPr/>
        </p:nvSpPr>
        <p:spPr>
          <a:xfrm>
            <a:off x="2722139" y="3675074"/>
            <a:ext cx="881958" cy="307777"/>
          </a:xfrm>
          <a:prstGeom prst="rect">
            <a:avLst/>
          </a:prstGeom>
          <a:noFill/>
        </p:spPr>
        <p:txBody>
          <a:bodyPr wrap="square" rtlCol="0">
            <a:spAutoFit/>
          </a:bodyPr>
          <a:lstStyle/>
          <a:p>
            <a:r>
              <a:rPr lang="en-US" sz="1400" b="1" dirty="0">
                <a:solidFill>
                  <a:srgbClr val="14558F"/>
                </a:solidFill>
              </a:rPr>
              <a:t>GIFTS</a:t>
            </a:r>
            <a:endParaRPr lang="en-US" b="1" dirty="0">
              <a:solidFill>
                <a:srgbClr val="14558F"/>
              </a:solidFill>
            </a:endParaRPr>
          </a:p>
        </p:txBody>
      </p:sp>
      <p:sp>
        <p:nvSpPr>
          <p:cNvPr id="12" name="TextBox 11">
            <a:extLst>
              <a:ext uri="{FF2B5EF4-FFF2-40B4-BE49-F238E27FC236}">
                <a16:creationId xmlns:a16="http://schemas.microsoft.com/office/drawing/2014/main" id="{0FAF8337-3FB1-F359-5DB1-BC591180558B}"/>
              </a:ext>
            </a:extLst>
          </p:cNvPr>
          <p:cNvSpPr txBox="1"/>
          <p:nvPr/>
        </p:nvSpPr>
        <p:spPr>
          <a:xfrm>
            <a:off x="3629461" y="3635724"/>
            <a:ext cx="3058895" cy="369332"/>
          </a:xfrm>
          <a:prstGeom prst="rect">
            <a:avLst/>
          </a:prstGeom>
          <a:noFill/>
        </p:spPr>
        <p:txBody>
          <a:bodyPr wrap="square" rtlCol="0">
            <a:spAutoFit/>
          </a:bodyPr>
          <a:lstStyle/>
          <a:p>
            <a:pPr algn="ctr"/>
            <a:r>
              <a:rPr lang="en-US" sz="1400" b="1" dirty="0">
                <a:solidFill>
                  <a:srgbClr val="14558F"/>
                </a:solidFill>
              </a:rPr>
              <a:t>DIVIDED LOYALTIES</a:t>
            </a:r>
            <a:r>
              <a:rPr lang="en-US" b="1" dirty="0">
                <a:solidFill>
                  <a:srgbClr val="14558F"/>
                </a:solidFill>
              </a:rPr>
              <a:t> </a:t>
            </a:r>
          </a:p>
        </p:txBody>
      </p:sp>
      <p:sp>
        <p:nvSpPr>
          <p:cNvPr id="13" name="TextBox 12">
            <a:extLst>
              <a:ext uri="{FF2B5EF4-FFF2-40B4-BE49-F238E27FC236}">
                <a16:creationId xmlns:a16="http://schemas.microsoft.com/office/drawing/2014/main" id="{F92952E8-6E1F-EDC2-9DA0-5206F8EBEBDF}"/>
              </a:ext>
            </a:extLst>
          </p:cNvPr>
          <p:cNvSpPr txBox="1"/>
          <p:nvPr/>
        </p:nvSpPr>
        <p:spPr>
          <a:xfrm>
            <a:off x="6307339" y="3675074"/>
            <a:ext cx="1712068" cy="523220"/>
          </a:xfrm>
          <a:prstGeom prst="rect">
            <a:avLst/>
          </a:prstGeom>
          <a:noFill/>
        </p:spPr>
        <p:txBody>
          <a:bodyPr wrap="square" rtlCol="0">
            <a:spAutoFit/>
          </a:bodyPr>
          <a:lstStyle/>
          <a:p>
            <a:r>
              <a:rPr lang="en-US" sz="1400" b="1" dirty="0">
                <a:solidFill>
                  <a:srgbClr val="14558F"/>
                </a:solidFill>
              </a:rPr>
              <a:t>SELF-DEALING</a:t>
            </a:r>
          </a:p>
          <a:p>
            <a:r>
              <a:rPr lang="en-US" sz="1400" b="1" dirty="0">
                <a:solidFill>
                  <a:srgbClr val="14558F"/>
                </a:solidFill>
              </a:rPr>
              <a:t>AND NEPOTISM</a:t>
            </a:r>
          </a:p>
        </p:txBody>
      </p:sp>
      <p:sp>
        <p:nvSpPr>
          <p:cNvPr id="14" name="TextBox 13">
            <a:extLst>
              <a:ext uri="{FF2B5EF4-FFF2-40B4-BE49-F238E27FC236}">
                <a16:creationId xmlns:a16="http://schemas.microsoft.com/office/drawing/2014/main" id="{E861C7D4-B804-F9A7-5484-4171943823DC}"/>
              </a:ext>
            </a:extLst>
          </p:cNvPr>
          <p:cNvSpPr txBox="1"/>
          <p:nvPr/>
        </p:nvSpPr>
        <p:spPr>
          <a:xfrm>
            <a:off x="8300916" y="3650449"/>
            <a:ext cx="2166046" cy="523220"/>
          </a:xfrm>
          <a:prstGeom prst="rect">
            <a:avLst/>
          </a:prstGeom>
          <a:noFill/>
        </p:spPr>
        <p:txBody>
          <a:bodyPr wrap="square" rtlCol="0">
            <a:spAutoFit/>
          </a:bodyPr>
          <a:lstStyle/>
          <a:p>
            <a:r>
              <a:rPr lang="en-US" sz="1400" b="1" dirty="0">
                <a:solidFill>
                  <a:srgbClr val="14558F"/>
                </a:solidFill>
              </a:rPr>
              <a:t>ADDITIONAL  CONTRACTS</a:t>
            </a:r>
          </a:p>
        </p:txBody>
      </p:sp>
      <p:sp>
        <p:nvSpPr>
          <p:cNvPr id="16" name="TextBox 15">
            <a:extLst>
              <a:ext uri="{FF2B5EF4-FFF2-40B4-BE49-F238E27FC236}">
                <a16:creationId xmlns:a16="http://schemas.microsoft.com/office/drawing/2014/main" id="{6B2FE03F-63E3-3ECD-2D8F-9D61EC896CB2}"/>
              </a:ext>
            </a:extLst>
          </p:cNvPr>
          <p:cNvSpPr txBox="1"/>
          <p:nvPr/>
        </p:nvSpPr>
        <p:spPr>
          <a:xfrm>
            <a:off x="2132455" y="5797917"/>
            <a:ext cx="2061327" cy="307777"/>
          </a:xfrm>
          <a:prstGeom prst="rect">
            <a:avLst/>
          </a:prstGeom>
          <a:noFill/>
        </p:spPr>
        <p:txBody>
          <a:bodyPr wrap="square" rtlCol="0">
            <a:spAutoFit/>
          </a:bodyPr>
          <a:lstStyle/>
          <a:p>
            <a:r>
              <a:rPr lang="en-US" sz="1400" b="1" dirty="0">
                <a:solidFill>
                  <a:srgbClr val="14558F"/>
                </a:solidFill>
              </a:rPr>
              <a:t>MISUSE OF POSITION</a:t>
            </a:r>
          </a:p>
        </p:txBody>
      </p:sp>
      <p:sp>
        <p:nvSpPr>
          <p:cNvPr id="17" name="TextBox 16">
            <a:extLst>
              <a:ext uri="{FF2B5EF4-FFF2-40B4-BE49-F238E27FC236}">
                <a16:creationId xmlns:a16="http://schemas.microsoft.com/office/drawing/2014/main" id="{93F80897-31C9-4F18-69B7-6EA430671B91}"/>
              </a:ext>
            </a:extLst>
          </p:cNvPr>
          <p:cNvSpPr txBox="1"/>
          <p:nvPr/>
        </p:nvSpPr>
        <p:spPr>
          <a:xfrm>
            <a:off x="4341786" y="5797917"/>
            <a:ext cx="1634246" cy="523220"/>
          </a:xfrm>
          <a:prstGeom prst="rect">
            <a:avLst/>
          </a:prstGeom>
          <a:noFill/>
        </p:spPr>
        <p:txBody>
          <a:bodyPr wrap="square" rtlCol="0">
            <a:spAutoFit/>
          </a:bodyPr>
          <a:lstStyle/>
          <a:p>
            <a:pPr algn="ctr"/>
            <a:r>
              <a:rPr lang="en-US" sz="1400" b="1" dirty="0">
                <a:solidFill>
                  <a:srgbClr val="14558F"/>
                </a:solidFill>
              </a:rPr>
              <a:t>APPEARANCE OF </a:t>
            </a:r>
          </a:p>
          <a:p>
            <a:pPr algn="ctr"/>
            <a:r>
              <a:rPr lang="en-US" sz="1400" b="1" dirty="0">
                <a:solidFill>
                  <a:srgbClr val="14558F"/>
                </a:solidFill>
              </a:rPr>
              <a:t>A CONFLICT</a:t>
            </a:r>
          </a:p>
        </p:txBody>
      </p:sp>
      <p:sp>
        <p:nvSpPr>
          <p:cNvPr id="18" name="TextBox 17">
            <a:extLst>
              <a:ext uri="{FF2B5EF4-FFF2-40B4-BE49-F238E27FC236}">
                <a16:creationId xmlns:a16="http://schemas.microsoft.com/office/drawing/2014/main" id="{E12DA3B5-FCB4-E7EF-2B7E-B6244ED8CE22}"/>
              </a:ext>
            </a:extLst>
          </p:cNvPr>
          <p:cNvSpPr txBox="1"/>
          <p:nvPr/>
        </p:nvSpPr>
        <p:spPr>
          <a:xfrm>
            <a:off x="6507805" y="5797917"/>
            <a:ext cx="1634246" cy="523220"/>
          </a:xfrm>
          <a:prstGeom prst="rect">
            <a:avLst/>
          </a:prstGeom>
          <a:noFill/>
        </p:spPr>
        <p:txBody>
          <a:bodyPr wrap="square" rtlCol="0">
            <a:spAutoFit/>
          </a:bodyPr>
          <a:lstStyle/>
          <a:p>
            <a:r>
              <a:rPr lang="en-US" sz="1400" b="1" dirty="0">
                <a:solidFill>
                  <a:srgbClr val="14558F"/>
                </a:solidFill>
              </a:rPr>
              <a:t>CONFIDENTIAL INFORMATION</a:t>
            </a:r>
          </a:p>
        </p:txBody>
      </p:sp>
      <p:sp>
        <p:nvSpPr>
          <p:cNvPr id="19" name="TextBox 18">
            <a:extLst>
              <a:ext uri="{FF2B5EF4-FFF2-40B4-BE49-F238E27FC236}">
                <a16:creationId xmlns:a16="http://schemas.microsoft.com/office/drawing/2014/main" id="{C05A7311-4F4C-56DE-9C58-7A2F6D37105C}"/>
              </a:ext>
            </a:extLst>
          </p:cNvPr>
          <p:cNvSpPr txBox="1"/>
          <p:nvPr/>
        </p:nvSpPr>
        <p:spPr>
          <a:xfrm>
            <a:off x="8362723" y="5794615"/>
            <a:ext cx="1873996" cy="307777"/>
          </a:xfrm>
          <a:prstGeom prst="rect">
            <a:avLst/>
          </a:prstGeom>
          <a:noFill/>
        </p:spPr>
        <p:txBody>
          <a:bodyPr wrap="square" rtlCol="0">
            <a:spAutoFit/>
          </a:bodyPr>
          <a:lstStyle/>
          <a:p>
            <a:r>
              <a:rPr lang="en-US" sz="1400" b="1" dirty="0">
                <a:solidFill>
                  <a:srgbClr val="14558F"/>
                </a:solidFill>
              </a:rPr>
              <a:t>REVOLVING DOOR</a:t>
            </a:r>
          </a:p>
        </p:txBody>
      </p:sp>
      <p:pic>
        <p:nvPicPr>
          <p:cNvPr id="5" name="Picture 4">
            <a:extLst>
              <a:ext uri="{FF2B5EF4-FFF2-40B4-BE49-F238E27FC236}">
                <a16:creationId xmlns:a16="http://schemas.microsoft.com/office/drawing/2014/main" id="{DD778C74-A1A4-475D-25BC-1463150AB79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352179" y="5940561"/>
            <a:ext cx="758757" cy="761151"/>
          </a:xfrm>
          <a:prstGeom prst="rect">
            <a:avLst/>
          </a:prstGeom>
        </p:spPr>
      </p:pic>
      <p:pic>
        <p:nvPicPr>
          <p:cNvPr id="22" name="Picture 21">
            <a:extLst>
              <a:ext uri="{FF2B5EF4-FFF2-40B4-BE49-F238E27FC236}">
                <a16:creationId xmlns:a16="http://schemas.microsoft.com/office/drawing/2014/main" id="{77DDB042-AE15-6FA3-B131-27AD95F1D8A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41894" y="884677"/>
            <a:ext cx="12840956" cy="6065101"/>
          </a:xfrm>
          <a:prstGeom prst="rect">
            <a:avLst/>
          </a:prstGeom>
        </p:spPr>
      </p:pic>
      <p:cxnSp>
        <p:nvCxnSpPr>
          <p:cNvPr id="4" name="Straight Connector 3">
            <a:extLst>
              <a:ext uri="{FF2B5EF4-FFF2-40B4-BE49-F238E27FC236}">
                <a16:creationId xmlns:a16="http://schemas.microsoft.com/office/drawing/2014/main" id="{E7167960-023F-2031-36E4-D8AF9C2ECFE1}"/>
              </a:ext>
              <a:ext uri="{C183D7F6-B498-43B3-948B-1728B52AA6E4}">
                <adec:decorative xmlns:adec="http://schemas.microsoft.com/office/drawing/2017/decorative" val="1"/>
              </a:ext>
            </a:extLst>
          </p:cNvPr>
          <p:cNvCxnSpPr/>
          <p:nvPr/>
        </p:nvCxnSpPr>
        <p:spPr>
          <a:xfrm>
            <a:off x="4193782" y="4329979"/>
            <a:ext cx="0" cy="1610582"/>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FE256A27-4A8F-386A-F746-8C14F2562D11}"/>
              </a:ext>
              <a:ext uri="{C183D7F6-B498-43B3-948B-1728B52AA6E4}">
                <adec:decorative xmlns:adec="http://schemas.microsoft.com/office/drawing/2017/decorative" val="1"/>
              </a:ext>
            </a:extLst>
          </p:cNvPr>
          <p:cNvCxnSpPr/>
          <p:nvPr/>
        </p:nvCxnSpPr>
        <p:spPr>
          <a:xfrm>
            <a:off x="6307339" y="4329979"/>
            <a:ext cx="0" cy="1610582"/>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439250B6-0493-5580-0135-534028F41E3A}"/>
              </a:ext>
              <a:ext uri="{C183D7F6-B498-43B3-948B-1728B52AA6E4}">
                <adec:decorative xmlns:adec="http://schemas.microsoft.com/office/drawing/2017/decorative" val="1"/>
              </a:ext>
            </a:extLst>
          </p:cNvPr>
          <p:cNvCxnSpPr/>
          <p:nvPr/>
        </p:nvCxnSpPr>
        <p:spPr>
          <a:xfrm>
            <a:off x="8455844" y="4329979"/>
            <a:ext cx="0" cy="1610582"/>
          </a:xfrm>
          <a:prstGeom prst="line">
            <a:avLst/>
          </a:prstGeom>
        </p:spPr>
        <p:style>
          <a:lnRef idx="3">
            <a:schemeClr val="dk1"/>
          </a:lnRef>
          <a:fillRef idx="0">
            <a:schemeClr val="dk1"/>
          </a:fillRef>
          <a:effectRef idx="2">
            <a:schemeClr val="dk1"/>
          </a:effectRef>
          <a:fontRef idx="minor">
            <a:schemeClr val="tx1"/>
          </a:fontRef>
        </p:style>
      </p:cxnSp>
      <p:sp>
        <p:nvSpPr>
          <p:cNvPr id="20" name="Rectangle 19">
            <a:extLst>
              <a:ext uri="{FF2B5EF4-FFF2-40B4-BE49-F238E27FC236}">
                <a16:creationId xmlns:a16="http://schemas.microsoft.com/office/drawing/2014/main" id="{74EA9F61-035A-3AEC-C048-DAFE1ED690CE}"/>
              </a:ext>
              <a:ext uri="{C183D7F6-B498-43B3-948B-1728B52AA6E4}">
                <adec:decorative xmlns:adec="http://schemas.microsoft.com/office/drawing/2017/decorative" val="1"/>
              </a:ext>
            </a:extLst>
          </p:cNvPr>
          <p:cNvSpPr/>
          <p:nvPr/>
        </p:nvSpPr>
        <p:spPr>
          <a:xfrm>
            <a:off x="11762440" y="5948503"/>
            <a:ext cx="758757" cy="9094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Object 10" descr="Massachusetts State Ethics Commission logo">
            <a:extLst>
              <a:ext uri="{FF2B5EF4-FFF2-40B4-BE49-F238E27FC236}">
                <a16:creationId xmlns:a16="http://schemas.microsoft.com/office/drawing/2014/main" id="{7C715F61-7E9B-BB2B-40F1-408187BEEE6B}"/>
              </a:ext>
            </a:extLst>
          </p:cNvPr>
          <p:cNvPicPr>
            <a:picLocks noChangeAspect="1"/>
          </p:cNvPicPr>
          <p:nvPr/>
        </p:nvPicPr>
        <p:blipFill>
          <a:blip r:embed="rId7"/>
          <a:srcRect l="-25758" t="-25758" r="-25758" b="-25758"/>
          <a:stretch/>
        </p:blipFill>
        <p:spPr>
          <a:xfrm>
            <a:off x="11424305" y="5766122"/>
            <a:ext cx="859120" cy="1130422"/>
          </a:xfrm>
          <a:prstGeom prst="rect">
            <a:avLst/>
          </a:prstGeom>
        </p:spPr>
      </p:pic>
    </p:spTree>
    <p:extLst>
      <p:ext uri="{BB962C8B-B14F-4D97-AF65-F5344CB8AC3E}">
        <p14:creationId xmlns:p14="http://schemas.microsoft.com/office/powerpoint/2010/main" val="3493031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bject 1"/>
          <p:cNvSpPr>
            <a:spLocks noGrp="1"/>
          </p:cNvSpPr>
          <p:nvPr>
            <p:ph type="title" idx="4294967295"/>
          </p:nvPr>
        </p:nvSpPr>
        <p:spPr>
          <a:xfrm>
            <a:off x="4449053" y="640257"/>
            <a:ext cx="3588404" cy="90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225" normalizeH="0" baseline="0" noProof="0" dirty="0">
                <a:ln>
                  <a:noFill/>
                </a:ln>
                <a:solidFill>
                  <a:schemeClr val="bg1"/>
                </a:solidFill>
                <a:effectLst/>
                <a:uLnTx/>
                <a:uFillTx/>
                <a:latin typeface="+mj-lt"/>
                <a:ea typeface="+mj-ea"/>
                <a:cs typeface="+mj-cs"/>
              </a:rPr>
              <a:t>Why It Matters </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bject 2"/>
          <p:cNvSpPr/>
          <p:nvPr/>
        </p:nvSpPr>
        <p:spPr>
          <a:xfrm>
            <a:off x="1155548" y="2217343"/>
            <a:ext cx="10175414" cy="4427105"/>
          </a:xfrm>
          <a:prstGeom prst="rect">
            <a:avLst/>
          </a:prstGeom>
        </p:spPr>
        <p:txBody>
          <a:bodyPr vert="horz" lIns="91440" tIns="45720" rIns="91440" bIns="45720" rtlCol="0">
            <a:normAutofit fontScale="25000" lnSpcReduction="20000"/>
          </a:bodyPr>
          <a:lstStyle/>
          <a:p>
            <a:pPr marL="242900" indent="-228600">
              <a:lnSpc>
                <a:spcPct val="110000"/>
              </a:lnSpc>
              <a:buSzPct val="100000"/>
              <a:buFont typeface="Arial" panose="020B0604020202020204" pitchFamily="34" charset="0"/>
              <a:buChar char="•"/>
            </a:pPr>
            <a:r>
              <a:rPr lang="en-US" sz="9600" b="1" dirty="0">
                <a:latin typeface="Arial" panose="020B0604020202020204" pitchFamily="34" charset="0"/>
                <a:cs typeface="Arial" panose="020B0604020202020204" pitchFamily="34" charset="0"/>
              </a:rPr>
              <a:t>You are subject to Mass. G.L. 268A the </a:t>
            </a:r>
            <a:r>
              <a:rPr lang="en-US" sz="9600" b="1" dirty="0">
                <a:latin typeface="Arial" panose="020B0604020202020204" pitchFamily="34" charset="0"/>
                <a:cs typeface="Arial" panose="020B0604020202020204" pitchFamily="34" charset="0"/>
                <a:hlinkClick r:id="rId3"/>
              </a:rPr>
              <a:t>Conflict of Interest Law</a:t>
            </a:r>
            <a:r>
              <a:rPr lang="en-US" sz="9600" b="1" dirty="0">
                <a:latin typeface="Arial" panose="020B0604020202020204" pitchFamily="34" charset="0"/>
                <a:cs typeface="Arial" panose="020B0604020202020204" pitchFamily="34" charset="0"/>
              </a:rPr>
              <a:t>.</a:t>
            </a:r>
          </a:p>
          <a:p>
            <a:pPr marL="242900" indent="-228600">
              <a:lnSpc>
                <a:spcPct val="110000"/>
              </a:lnSpc>
              <a:spcBef>
                <a:spcPts val="1910"/>
              </a:spcBef>
              <a:buSzPct val="100000"/>
              <a:buFont typeface="Arial" panose="020B0604020202020204" pitchFamily="34" charset="0"/>
              <a:buChar char="•"/>
            </a:pPr>
            <a:r>
              <a:rPr lang="en-US" sz="9600" b="1" dirty="0">
                <a:latin typeface="Arial" panose="020B0604020202020204" pitchFamily="34" charset="0"/>
                <a:cs typeface="Arial" panose="020B0604020202020204" pitchFamily="34" charset="0"/>
              </a:rPr>
              <a:t>The law fosters integrity in public service in government.</a:t>
            </a:r>
          </a:p>
          <a:p>
            <a:pPr marL="242900" indent="-228600">
              <a:lnSpc>
                <a:spcPct val="110000"/>
              </a:lnSpc>
              <a:spcBef>
                <a:spcPts val="1910"/>
              </a:spcBef>
              <a:buSzPct val="100000"/>
              <a:buFont typeface="Arial" panose="020B0604020202020204" pitchFamily="34" charset="0"/>
              <a:buChar char="•"/>
            </a:pPr>
            <a:r>
              <a:rPr lang="en-US" sz="9600" b="1" dirty="0">
                <a:latin typeface="Arial" panose="020B0604020202020204" pitchFamily="34" charset="0"/>
                <a:cs typeface="Arial" panose="020B0604020202020204" pitchFamily="34" charset="0"/>
              </a:rPr>
              <a:t>The Commission may investigate, adjudicate, and impose civil penalties.</a:t>
            </a:r>
          </a:p>
          <a:p>
            <a:pPr marL="242900" indent="-228600">
              <a:lnSpc>
                <a:spcPct val="110000"/>
              </a:lnSpc>
              <a:spcBef>
                <a:spcPts val="1910"/>
              </a:spcBef>
              <a:buSzPct val="100000"/>
              <a:buFont typeface="Arial" panose="020B0604020202020204" pitchFamily="34" charset="0"/>
              <a:buChar char="•"/>
            </a:pPr>
            <a:r>
              <a:rPr lang="en-US" sz="9600" b="1" dirty="0">
                <a:latin typeface="Arial" panose="020B0604020202020204" pitchFamily="34" charset="0"/>
                <a:cs typeface="Arial" panose="020B0604020202020204" pitchFamily="34" charset="0"/>
              </a:rPr>
              <a:t>Violations can result in:</a:t>
            </a:r>
          </a:p>
          <a:p>
            <a:pPr marL="485800" lvl="1" indent="-228600">
              <a:lnSpc>
                <a:spcPct val="110000"/>
              </a:lnSpc>
              <a:spcBef>
                <a:spcPts val="182"/>
              </a:spcBef>
              <a:buSzPct val="100000"/>
              <a:buFont typeface="Arial" panose="020B0604020202020204" pitchFamily="34" charset="0"/>
              <a:buChar char="•"/>
            </a:pPr>
            <a:r>
              <a:rPr lang="en-US" sz="9600" b="1" dirty="0">
                <a:latin typeface="Arial" panose="020B0604020202020204" pitchFamily="34" charset="0"/>
                <a:cs typeface="Arial" panose="020B0604020202020204" pitchFamily="34" charset="0"/>
              </a:rPr>
              <a:t>Public Education Letters.</a:t>
            </a:r>
          </a:p>
          <a:p>
            <a:pPr marL="485800" lvl="1" indent="-228600">
              <a:lnSpc>
                <a:spcPct val="110000"/>
              </a:lnSpc>
              <a:spcBef>
                <a:spcPts val="182"/>
              </a:spcBef>
              <a:buSzPct val="100000"/>
              <a:buFont typeface="Arial" panose="020B0604020202020204" pitchFamily="34" charset="0"/>
              <a:buChar char="•"/>
            </a:pPr>
            <a:r>
              <a:rPr lang="en-US" sz="9600" b="1" dirty="0">
                <a:latin typeface="Arial" panose="020B0604020202020204" pitchFamily="34" charset="0"/>
                <a:cs typeface="Arial" panose="020B0604020202020204" pitchFamily="34" charset="0"/>
              </a:rPr>
              <a:t>Adjudicatory proceedings resulting in civil penalties</a:t>
            </a:r>
            <a:r>
              <a:rPr lang="en-US" sz="9600" dirty="0">
                <a:latin typeface="Arial" panose="020B0604020202020204" pitchFamily="34" charset="0"/>
                <a:cs typeface="Arial" panose="020B0604020202020204" pitchFamily="34" charset="0"/>
              </a:rPr>
              <a:t> of up to $10,000 per violation, bribery up to $25,000 per violation.</a:t>
            </a:r>
          </a:p>
          <a:p>
            <a:pPr marL="485800" lvl="1" indent="-228600">
              <a:lnSpc>
                <a:spcPct val="110000"/>
              </a:lnSpc>
              <a:buSzPct val="100000"/>
              <a:buFont typeface="Arial" panose="020B0604020202020204" pitchFamily="34" charset="0"/>
              <a:buChar char="•"/>
            </a:pPr>
            <a:r>
              <a:rPr lang="en-US" sz="9600" b="1" dirty="0">
                <a:latin typeface="Arial" panose="020B0604020202020204" pitchFamily="34" charset="0"/>
                <a:cs typeface="Arial" panose="020B0604020202020204" pitchFamily="34" charset="0"/>
              </a:rPr>
              <a:t>Restitution or forfeiture</a:t>
            </a:r>
            <a:r>
              <a:rPr lang="en-US" sz="9600" dirty="0">
                <a:latin typeface="Arial" panose="020B0604020202020204" pitchFamily="34" charset="0"/>
                <a:cs typeface="Arial" panose="020B0604020202020204" pitchFamily="34" charset="0"/>
              </a:rPr>
              <a:t> of any financial gain.</a:t>
            </a:r>
          </a:p>
          <a:p>
            <a:pPr marL="485800" lvl="1" indent="-228600">
              <a:lnSpc>
                <a:spcPct val="110000"/>
              </a:lnSpc>
              <a:buSzPct val="100000"/>
              <a:buFont typeface="Arial" panose="020B0604020202020204" pitchFamily="34" charset="0"/>
              <a:buChar char="•"/>
            </a:pPr>
            <a:r>
              <a:rPr lang="en-US" sz="9600" b="1" dirty="0">
                <a:latin typeface="Arial" panose="020B0604020202020204" pitchFamily="34" charset="0"/>
                <a:cs typeface="Arial" panose="020B0604020202020204" pitchFamily="34" charset="0"/>
              </a:rPr>
              <a:t>Referral for Criminal prosecution</a:t>
            </a:r>
            <a:r>
              <a:rPr lang="en-US" sz="9600" dirty="0">
                <a:latin typeface="Arial" panose="020B0604020202020204" pitchFamily="34" charset="0"/>
                <a:cs typeface="Arial" panose="020B0604020202020204" pitchFamily="34" charset="0"/>
              </a:rPr>
              <a:t>.</a:t>
            </a:r>
          </a:p>
          <a:p>
            <a:pPr marL="257200" lvl="1">
              <a:lnSpc>
                <a:spcPct val="110000"/>
              </a:lnSpc>
              <a:buSzPct val="100000"/>
            </a:pPr>
            <a:endParaRPr lang="en-US" sz="2400" dirty="0"/>
          </a:p>
          <a:p>
            <a:pPr marL="485800" lvl="1" indent="-228600">
              <a:lnSpc>
                <a:spcPct val="110000"/>
              </a:lnSpc>
              <a:buSzPct val="100000"/>
              <a:buFont typeface="Arial" panose="020B0604020202020204" pitchFamily="34" charset="0"/>
              <a:buChar char="•"/>
            </a:pPr>
            <a:endParaRPr lang="en-US" sz="2400" dirty="0"/>
          </a:p>
        </p:txBody>
      </p:sp>
      <p:pic>
        <p:nvPicPr>
          <p:cNvPr id="4" name="Object 10" descr="Massachusetts State Ethics Commission logo">
            <a:extLst>
              <a:ext uri="{FF2B5EF4-FFF2-40B4-BE49-F238E27FC236}">
                <a16:creationId xmlns:a16="http://schemas.microsoft.com/office/drawing/2014/main" id="{E91F897D-37E2-E51D-1B32-7EBAC0D48422}"/>
              </a:ext>
            </a:extLst>
          </p:cNvPr>
          <p:cNvPicPr>
            <a:picLocks noChangeAspect="1"/>
          </p:cNvPicPr>
          <p:nvPr/>
        </p:nvPicPr>
        <p:blipFill>
          <a:blip r:embed="rId4"/>
          <a:srcRect l="-25758" t="-25758" r="-25758" b="-25758"/>
          <a:stretch/>
        </p:blipFill>
        <p:spPr>
          <a:xfrm>
            <a:off x="11331916" y="5665958"/>
            <a:ext cx="859120" cy="113042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a:effectLst/>
      </p:bgPr>
    </p:bg>
    <p:spTree>
      <p:nvGrpSpPr>
        <p:cNvPr id="1" name=""/>
        <p:cNvGrpSpPr/>
        <p:nvPr/>
      </p:nvGrpSpPr>
      <p:grpSpPr>
        <a:xfrm>
          <a:off x="0" y="0"/>
          <a:ext cx="0" cy="0"/>
          <a:chOff x="0" y="0"/>
          <a:chExt cx="0" cy="0"/>
        </a:xfrm>
      </p:grpSpPr>
      <p:sp>
        <p:nvSpPr>
          <p:cNvPr id="2" name="Object 1"/>
          <p:cNvSpPr>
            <a:spLocks noGrp="1"/>
          </p:cNvSpPr>
          <p:nvPr>
            <p:ph type="title" idx="4294967295"/>
          </p:nvPr>
        </p:nvSpPr>
        <p:spPr>
          <a:xfrm>
            <a:off x="0" y="379031"/>
            <a:ext cx="12188843" cy="5560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ts val="4380"/>
              </a:lnSpc>
              <a:spcBef>
                <a:spcPts val="0"/>
              </a:spcBef>
              <a:spcAft>
                <a:spcPts val="0"/>
              </a:spcAft>
              <a:buClrTx/>
              <a:buSzTx/>
              <a:buFontTx/>
              <a:buNone/>
              <a:tabLst/>
              <a:defRPr/>
            </a:pPr>
            <a:r>
              <a:rPr kumimoji="0" lang="en-US" sz="4000" b="1" i="0" u="none" strike="noStrike" kern="0" cap="none" spc="-225" normalizeH="0" baseline="0" noProof="0" dirty="0">
                <a:ln>
                  <a:noFill/>
                </a:ln>
                <a:solidFill>
                  <a:srgbClr val="333333"/>
                </a:solidFill>
                <a:effectLst/>
                <a:uLnTx/>
                <a:uFillTx/>
                <a:latin typeface="Arial"/>
                <a:ea typeface="Inter"/>
                <a:cs typeface="Arial"/>
              </a:rPr>
              <a:t>Self-Dealing &amp; </a:t>
            </a:r>
            <a:r>
              <a:rPr kumimoji="0" lang="en-US" sz="4000" b="1" i="0" u="none" strike="noStrike" kern="0" cap="none" spc="-225" normalizeH="0" baseline="0" noProof="0" dirty="0">
                <a:ln>
                  <a:noFill/>
                </a:ln>
                <a:solidFill>
                  <a:srgbClr val="333333"/>
                </a:solidFill>
                <a:effectLst/>
                <a:uLnTx/>
                <a:uFillTx/>
                <a:latin typeface="Arial" panose="020B0604020202020204" pitchFamily="34" charset="0"/>
                <a:ea typeface="Inter" pitchFamily="34" charset="-122"/>
                <a:cs typeface="Arial" panose="020B0604020202020204" pitchFamily="34" charset="0"/>
              </a:rPr>
              <a:t>Nepotism</a:t>
            </a:r>
            <a:endParaRPr kumimoji="0" lang="en-US" sz="4000" b="0" i="0" u="none" strike="noStrike" kern="1200" cap="none" spc="0" normalizeH="0" baseline="0" noProof="0" dirty="0">
              <a:ln>
                <a:noFill/>
              </a:ln>
              <a:solidFill>
                <a:srgbClr val="000000"/>
              </a:solidFill>
              <a:effectLst/>
              <a:uLnTx/>
              <a:uFillTx/>
              <a:latin typeface="Arial"/>
              <a:ea typeface="Inter"/>
              <a:cs typeface="Arial"/>
            </a:endParaRPr>
          </a:p>
          <a:p>
            <a:pPr marL="0" marR="0" lvl="0" indent="0" algn="ctr" defTabSz="914400" rtl="0" eaLnBrk="1" fontAlgn="auto" latinLnBrk="0" hangingPunct="1">
              <a:lnSpc>
                <a:spcPts val="4380"/>
              </a:lnSpc>
              <a:spcBef>
                <a:spcPts val="0"/>
              </a:spcBef>
              <a:spcAft>
                <a:spcPts val="0"/>
              </a:spcAft>
              <a:buClrTx/>
              <a:buSzTx/>
              <a:buFontTx/>
              <a:buNone/>
              <a:tabLst/>
              <a:defRPr/>
            </a:pPr>
            <a:r>
              <a:rPr kumimoji="0" lang="en-US" sz="3200" b="1" i="0" u="none" strike="noStrike" kern="0" cap="none" spc="-225" normalizeH="0" baseline="0" noProof="0" dirty="0">
                <a:ln>
                  <a:noFill/>
                </a:ln>
                <a:solidFill>
                  <a:srgbClr val="333333"/>
                </a:solidFill>
                <a:effectLst/>
                <a:uLnTx/>
                <a:uFillTx/>
                <a:latin typeface="Arial"/>
                <a:ea typeface="Inter"/>
                <a:cs typeface="Arial"/>
              </a:rPr>
              <a:t>Participation &amp; Financial Interests</a:t>
            </a:r>
            <a:endParaRPr kumimoji="0" lang="en-US" sz="3200" b="0" i="0" u="none" strike="noStrike" kern="1200" cap="none" spc="0" normalizeH="0" baseline="0" noProof="0" dirty="0">
              <a:ln>
                <a:noFill/>
              </a:ln>
              <a:solidFill>
                <a:schemeClr val="tx1"/>
              </a:solidFill>
              <a:effectLst/>
              <a:uLnTx/>
              <a:uFillTx/>
              <a:latin typeface="+mn-lt"/>
              <a:ea typeface="+mn-ea"/>
              <a:cs typeface="Arial"/>
            </a:endParaRPr>
          </a:p>
        </p:txBody>
      </p:sp>
      <p:sp>
        <p:nvSpPr>
          <p:cNvPr id="8" name="Content Placeholder 2">
            <a:extLst>
              <a:ext uri="{FF2B5EF4-FFF2-40B4-BE49-F238E27FC236}">
                <a16:creationId xmlns:a16="http://schemas.microsoft.com/office/drawing/2014/main" id="{1559C886-5008-020A-62FE-1AACFB32851F}"/>
              </a:ext>
            </a:extLst>
          </p:cNvPr>
          <p:cNvSpPr txBox="1">
            <a:spLocks/>
          </p:cNvSpPr>
          <p:nvPr/>
        </p:nvSpPr>
        <p:spPr>
          <a:xfrm>
            <a:off x="1076445" y="2083129"/>
            <a:ext cx="10394066" cy="3636445"/>
          </a:xfrm>
          <a:prstGeom prst="rect">
            <a:avLst/>
          </a:prstGeom>
        </p:spPr>
        <p:txBody>
          <a:bodyPr lIns="91440" tIns="45720" rIns="91440" bIns="4572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4999"/>
              </a:lnSpc>
              <a:spcBef>
                <a:spcPts val="0"/>
              </a:spcBef>
              <a:buNone/>
              <a:tabLst>
                <a:tab pos="-1143000" algn="l"/>
              </a:tabLst>
            </a:pPr>
            <a:r>
              <a:rPr lang="en-US" sz="2000" dirty="0">
                <a:latin typeface="+mj-lt"/>
                <a:ea typeface="Times New Roman" panose="02020603050405020304" pitchFamily="18" charset="0"/>
                <a:cs typeface="Arial"/>
              </a:rPr>
              <a:t>The law prohibits participating in financial matters involving or affecting:</a:t>
            </a:r>
            <a:r>
              <a:rPr lang="en-US" sz="2000" dirty="0">
                <a:latin typeface="+mj-lt"/>
                <a:ea typeface="Times New Roman" panose="02020603050405020304" pitchFamily="18" charset="0"/>
                <a:cs typeface="Times New Roman"/>
              </a:rPr>
              <a:t> </a:t>
            </a:r>
            <a:endParaRPr lang="en-US" dirty="0"/>
          </a:p>
          <a:p>
            <a:pPr lvl="2">
              <a:lnSpc>
                <a:spcPct val="115000"/>
              </a:lnSpc>
              <a:spcBef>
                <a:spcPts val="0"/>
              </a:spcBef>
              <a:buClr>
                <a:srgbClr val="C00000"/>
              </a:buClr>
              <a:tabLst>
                <a:tab pos="-1143000" algn="l"/>
              </a:tabLst>
            </a:pPr>
            <a:r>
              <a:rPr lang="en-US" sz="2000" dirty="0">
                <a:latin typeface="+mj-lt"/>
                <a:ea typeface="Times New Roman" panose="02020603050405020304" pitchFamily="18" charset="0"/>
                <a:cs typeface="Arial"/>
              </a:rPr>
              <a:t>Immediate family </a:t>
            </a:r>
          </a:p>
          <a:p>
            <a:pPr lvl="2">
              <a:lnSpc>
                <a:spcPct val="114999"/>
              </a:lnSpc>
              <a:spcBef>
                <a:spcPts val="0"/>
              </a:spcBef>
              <a:buClr>
                <a:srgbClr val="C00000"/>
              </a:buClr>
              <a:tabLst>
                <a:tab pos="-1143000" algn="l"/>
              </a:tabLst>
            </a:pPr>
            <a:r>
              <a:rPr lang="en-US" sz="2000" dirty="0">
                <a:latin typeface="+mj-lt"/>
                <a:ea typeface="Times New Roman" panose="02020603050405020304" pitchFamily="18" charset="0"/>
                <a:cs typeface="Arial"/>
              </a:rPr>
              <a:t>Business partner(s)</a:t>
            </a:r>
          </a:p>
          <a:p>
            <a:pPr lvl="2">
              <a:lnSpc>
                <a:spcPct val="115000"/>
              </a:lnSpc>
              <a:spcBef>
                <a:spcPts val="0"/>
              </a:spcBef>
              <a:buClr>
                <a:srgbClr val="C00000"/>
              </a:buClr>
              <a:tabLst>
                <a:tab pos="-1143000" algn="l"/>
              </a:tabLst>
            </a:pPr>
            <a:r>
              <a:rPr lang="en-US" sz="2000" dirty="0">
                <a:latin typeface="+mj-lt"/>
                <a:ea typeface="Times New Roman" panose="02020603050405020304" pitchFamily="18" charset="0"/>
                <a:cs typeface="Times New Roman"/>
              </a:rPr>
              <a:t>Business in which you serve as director, officer, trustee, partner, or employee</a:t>
            </a:r>
          </a:p>
          <a:p>
            <a:pPr lvl="2">
              <a:lnSpc>
                <a:spcPct val="115000"/>
              </a:lnSpc>
              <a:spcBef>
                <a:spcPts val="0"/>
              </a:spcBef>
              <a:buClr>
                <a:srgbClr val="C00000"/>
              </a:buClr>
              <a:tabLst>
                <a:tab pos="-1143000" algn="l"/>
              </a:tabLst>
            </a:pPr>
            <a:r>
              <a:rPr lang="en-US" sz="2000" dirty="0">
                <a:latin typeface="+mj-lt"/>
                <a:ea typeface="Times New Roman" panose="02020603050405020304" pitchFamily="18" charset="0"/>
                <a:cs typeface="Times New Roman"/>
              </a:rPr>
              <a:t>Potential </a:t>
            </a:r>
            <a:r>
              <a:rPr lang="en-US" sz="2000" dirty="0">
                <a:ea typeface="+mn-lt"/>
                <a:cs typeface="+mn-lt"/>
              </a:rPr>
              <a:t>future </a:t>
            </a:r>
            <a:r>
              <a:rPr lang="en-US" sz="2000" dirty="0">
                <a:latin typeface="+mj-lt"/>
                <a:ea typeface="Times New Roman" panose="02020603050405020304" pitchFamily="18" charset="0"/>
                <a:cs typeface="Times New Roman"/>
              </a:rPr>
              <a:t>employer</a:t>
            </a:r>
          </a:p>
          <a:p>
            <a:pPr lvl="2">
              <a:lnSpc>
                <a:spcPct val="114999"/>
              </a:lnSpc>
              <a:spcBef>
                <a:spcPts val="0"/>
              </a:spcBef>
              <a:buClr>
                <a:srgbClr val="C00000"/>
              </a:buClr>
              <a:buFont typeface="Arial" pitchFamily="34" charset="0"/>
              <a:buChar char="•"/>
              <a:tabLst>
                <a:tab pos="-1143000" algn="l"/>
              </a:tabLst>
            </a:pPr>
            <a:r>
              <a:rPr lang="en-US" sz="2000" u="sng" dirty="0">
                <a:latin typeface="+mj-lt"/>
                <a:ea typeface="Times New Roman" panose="02020603050405020304" pitchFamily="18" charset="0"/>
                <a:cs typeface="Times New Roman"/>
              </a:rPr>
              <a:t>You</a:t>
            </a:r>
            <a:endParaRPr lang="en-US" sz="2000" u="sng" dirty="0">
              <a:latin typeface="+mj-lt"/>
              <a:ea typeface="Times New Roman" panose="02020603050405020304" pitchFamily="18" charset="0"/>
              <a:cs typeface="Times New Roman" panose="02020603050405020304" pitchFamily="18" charset="0"/>
            </a:endParaRPr>
          </a:p>
          <a:p>
            <a:pPr marL="0" lvl="2" indent="6350">
              <a:lnSpc>
                <a:spcPct val="115000"/>
              </a:lnSpc>
              <a:spcBef>
                <a:spcPts val="0"/>
              </a:spcBef>
              <a:buClr>
                <a:srgbClr val="C00000"/>
              </a:buClr>
              <a:tabLst>
                <a:tab pos="-1143000" algn="l"/>
              </a:tabLst>
            </a:pPr>
            <a:r>
              <a:rPr lang="en-US" sz="2000" dirty="0">
                <a:latin typeface="+mj-lt"/>
                <a:ea typeface="Times New Roman" panose="02020603050405020304" pitchFamily="18" charset="0"/>
                <a:cs typeface="Times New Roman"/>
              </a:rPr>
              <a:t>    Disclosure required and determination by appointing authority prior to participating.               </a:t>
            </a:r>
          </a:p>
          <a:p>
            <a:pPr marL="0" lvl="2" indent="6350">
              <a:lnSpc>
                <a:spcPct val="115000"/>
              </a:lnSpc>
              <a:spcBef>
                <a:spcPts val="0"/>
              </a:spcBef>
              <a:buClr>
                <a:srgbClr val="C00000"/>
              </a:buClr>
              <a:tabLst>
                <a:tab pos="-1143000" algn="l"/>
              </a:tabLst>
            </a:pPr>
            <a:r>
              <a:rPr lang="en-US" sz="2000" dirty="0">
                <a:latin typeface="+mj-lt"/>
                <a:ea typeface="Times New Roman" panose="02020603050405020304" pitchFamily="18" charset="0"/>
                <a:cs typeface="Times New Roman"/>
              </a:rPr>
              <a:t>    Elected officials must abstain. </a:t>
            </a:r>
          </a:p>
          <a:p>
            <a:pPr marL="0" lvl="2" indent="6350">
              <a:lnSpc>
                <a:spcPct val="115000"/>
              </a:lnSpc>
              <a:spcBef>
                <a:spcPts val="0"/>
              </a:spcBef>
              <a:buClr>
                <a:srgbClr val="C00000"/>
              </a:buClr>
              <a:tabLst>
                <a:tab pos="-1143000" algn="l"/>
              </a:tabLst>
            </a:pPr>
            <a:endParaRPr lang="en-US" sz="1100" dirty="0">
              <a:latin typeface="+mj-lt"/>
              <a:ea typeface="Times New Roman" panose="02020603050405020304" pitchFamily="18" charset="0"/>
              <a:cs typeface="Times New Roman"/>
            </a:endParaRPr>
          </a:p>
          <a:p>
            <a:pPr marL="0" lvl="2" indent="6350">
              <a:lnSpc>
                <a:spcPct val="115000"/>
              </a:lnSpc>
              <a:spcBef>
                <a:spcPts val="0"/>
              </a:spcBef>
              <a:buClr>
                <a:srgbClr val="C00000"/>
              </a:buClr>
              <a:tabLst>
                <a:tab pos="-1143000" algn="l"/>
              </a:tabLst>
            </a:pPr>
            <a:r>
              <a:rPr lang="en-US" sz="2000" dirty="0"/>
              <a:t>   False claims</a:t>
            </a:r>
            <a:r>
              <a:rPr lang="en-US" sz="2000" b="1" dirty="0"/>
              <a:t>:</a:t>
            </a:r>
            <a:r>
              <a:rPr lang="en-US" b="1" dirty="0"/>
              <a:t> </a:t>
            </a:r>
            <a:r>
              <a:rPr lang="en-US" sz="2000" dirty="0">
                <a:latin typeface="+mj-lt"/>
              </a:rPr>
              <a:t>Presenting a false claim to your employer for a payment or benefit, or </a:t>
            </a:r>
            <a:r>
              <a:rPr lang="en-US" sz="2000" dirty="0"/>
              <a:t>causing someone else to do so</a:t>
            </a:r>
            <a:r>
              <a:rPr lang="en-US" sz="2000" dirty="0">
                <a:latin typeface="+mj-lt"/>
              </a:rPr>
              <a:t> is prohibited. </a:t>
            </a:r>
          </a:p>
          <a:p>
            <a:pPr marL="0" lvl="2" indent="6350">
              <a:lnSpc>
                <a:spcPct val="115000"/>
              </a:lnSpc>
              <a:spcBef>
                <a:spcPts val="0"/>
              </a:spcBef>
              <a:buClr>
                <a:srgbClr val="C00000"/>
              </a:buClr>
              <a:tabLst>
                <a:tab pos="-1143000" algn="l"/>
              </a:tabLst>
            </a:pPr>
            <a:r>
              <a:rPr lang="en-US" sz="2000" dirty="0"/>
              <a:t>   Nepotism</a:t>
            </a:r>
            <a:r>
              <a:rPr lang="en-US" sz="2000" kern="0" dirty="0">
                <a:solidFill>
                  <a:srgbClr val="000000"/>
                </a:solidFill>
                <a:ea typeface="Inter" pitchFamily="34" charset="-122"/>
                <a:cs typeface="Arial" panose="020B0604020202020204" pitchFamily="34" charset="0"/>
              </a:rPr>
              <a:t> can create </a:t>
            </a:r>
            <a:r>
              <a:rPr lang="en-US" sz="2000" u="sng" kern="0" dirty="0">
                <a:solidFill>
                  <a:srgbClr val="000000"/>
                </a:solidFill>
                <a:ea typeface="Inter" pitchFamily="34" charset="-122"/>
                <a:cs typeface="Arial" panose="020B0604020202020204" pitchFamily="34" charset="0"/>
              </a:rPr>
              <a:t>an appearance of undue influence and favoritism</a:t>
            </a:r>
            <a:r>
              <a:rPr lang="en-US" sz="2000" kern="0" dirty="0">
                <a:solidFill>
                  <a:srgbClr val="000000"/>
                </a:solidFill>
                <a:ea typeface="Inter" pitchFamily="34" charset="-122"/>
                <a:cs typeface="Arial" panose="020B0604020202020204" pitchFamily="34" charset="0"/>
              </a:rPr>
              <a:t>.</a:t>
            </a:r>
          </a:p>
          <a:p>
            <a:pPr marL="0" lvl="2" indent="0">
              <a:lnSpc>
                <a:spcPct val="115000"/>
              </a:lnSpc>
              <a:spcBef>
                <a:spcPts val="0"/>
              </a:spcBef>
              <a:buClr>
                <a:srgbClr val="C00000"/>
              </a:buClr>
              <a:buNone/>
              <a:tabLst>
                <a:tab pos="-1143000" algn="l"/>
              </a:tabLst>
            </a:pPr>
            <a:endParaRPr lang="en-US" sz="2000" dirty="0">
              <a:latin typeface="+mj-lt"/>
              <a:ea typeface="Times New Roman" panose="02020603050405020304" pitchFamily="18" charset="0"/>
              <a:cs typeface="Times New Roman"/>
            </a:endParaRPr>
          </a:p>
          <a:p>
            <a:pPr marL="914400" lvl="2" indent="0">
              <a:lnSpc>
                <a:spcPct val="115000"/>
              </a:lnSpc>
              <a:spcBef>
                <a:spcPts val="0"/>
              </a:spcBef>
              <a:buClr>
                <a:srgbClr val="C00000"/>
              </a:buClr>
              <a:buFont typeface="Arial" pitchFamily="34" charset="0"/>
              <a:buNone/>
              <a:tabLst>
                <a:tab pos="-1143000" algn="l"/>
              </a:tabLst>
            </a:pPr>
            <a:endParaRPr lang="en-US" dirty="0">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5" name="Object 4">
            <a:extLst>
              <a:ext uri="{C183D7F6-B498-43B3-948B-1728B52AA6E4}">
                <adec:decorative xmlns:adec="http://schemas.microsoft.com/office/drawing/2017/decorative" val="1"/>
              </a:ext>
            </a:extLst>
          </p:cNvPr>
          <p:cNvSpPr/>
          <p:nvPr/>
        </p:nvSpPr>
        <p:spPr>
          <a:xfrm>
            <a:off x="0" y="6065821"/>
            <a:ext cx="12192000" cy="792180"/>
          </a:xfrm>
          <a:prstGeom prst="rect">
            <a:avLst/>
          </a:prstGeom>
          <a:solidFill>
            <a:srgbClr val="FD864D"/>
          </a:solidFill>
        </p:spPr>
        <p:txBody>
          <a:bodyPr/>
          <a:lstStyle/>
          <a:p>
            <a:endParaRPr lang="en-US" dirty="0"/>
          </a:p>
        </p:txBody>
      </p:sp>
      <p:sp>
        <p:nvSpPr>
          <p:cNvPr id="7" name="TextBox 6">
            <a:extLst>
              <a:ext uri="{FF2B5EF4-FFF2-40B4-BE49-F238E27FC236}">
                <a16:creationId xmlns:a16="http://schemas.microsoft.com/office/drawing/2014/main" id="{B40DBC8E-87C0-DF96-9D3F-17B1442543B0}"/>
              </a:ext>
            </a:extLst>
          </p:cNvPr>
          <p:cNvSpPr txBox="1"/>
          <p:nvPr/>
        </p:nvSpPr>
        <p:spPr>
          <a:xfrm>
            <a:off x="8261498" y="5627374"/>
            <a:ext cx="3607414" cy="369332"/>
          </a:xfrm>
          <a:prstGeom prst="rect">
            <a:avLst/>
          </a:prstGeom>
          <a:noFill/>
        </p:spPr>
        <p:txBody>
          <a:bodyPr wrap="square" rtlCol="0">
            <a:spAutoFit/>
          </a:bodyPr>
          <a:lstStyle/>
          <a:p>
            <a:r>
              <a:rPr lang="pt-BR"/>
              <a:t>See </a:t>
            </a:r>
            <a:r>
              <a:rPr lang="pt-BR">
                <a:hlinkClick r:id="rId3"/>
              </a:rPr>
              <a:t>M.G.L. c. 268A , §§ 6, 13, 19</a:t>
            </a:r>
            <a:endParaRPr lang="en-US" dirty="0"/>
          </a:p>
        </p:txBody>
      </p:sp>
      <p:sp>
        <p:nvSpPr>
          <p:cNvPr id="4" name="TextBox 3">
            <a:extLst>
              <a:ext uri="{FF2B5EF4-FFF2-40B4-BE49-F238E27FC236}">
                <a16:creationId xmlns:a16="http://schemas.microsoft.com/office/drawing/2014/main" id="{A20281E8-D81B-7FBD-8519-4AED3900E2C2}"/>
              </a:ext>
            </a:extLst>
          </p:cNvPr>
          <p:cNvSpPr txBox="1"/>
          <p:nvPr/>
        </p:nvSpPr>
        <p:spPr>
          <a:xfrm>
            <a:off x="5070297" y="5626386"/>
            <a:ext cx="6236412" cy="369332"/>
          </a:xfrm>
          <a:prstGeom prst="rect">
            <a:avLst/>
          </a:prstGeom>
          <a:noFill/>
        </p:spPr>
        <p:txBody>
          <a:bodyPr wrap="square">
            <a:spAutoFit/>
          </a:bodyPr>
          <a:lstStyle/>
          <a:p>
            <a:r>
              <a:rPr lang="en-US" kern="0" spc="-42" dirty="0">
                <a:latin typeface="+mj-lt"/>
                <a:ea typeface="Inter" pitchFamily="34" charset="-122"/>
                <a:cs typeface="Arial" panose="020B0604020202020204" pitchFamily="34" charset="0"/>
              </a:rPr>
              <a:t>See</a:t>
            </a:r>
            <a:r>
              <a:rPr lang="en-US" kern="0" spc="-42" dirty="0">
                <a:solidFill>
                  <a:srgbClr val="0000FF"/>
                </a:solidFill>
                <a:latin typeface="+mj-lt"/>
                <a:ea typeface="Inter" pitchFamily="34" charset="-122"/>
                <a:cs typeface="Arial" panose="020B0604020202020204" pitchFamily="34" charset="0"/>
              </a:rPr>
              <a:t> </a:t>
            </a:r>
            <a:r>
              <a:rPr lang="en-US" kern="0" spc="-42" dirty="0">
                <a:solidFill>
                  <a:srgbClr val="0000FF"/>
                </a:solidFill>
                <a:latin typeface="+mj-lt"/>
                <a:ea typeface="Inter" pitchFamily="34" charset="-122"/>
                <a:cs typeface="Arial" panose="020B0604020202020204" pitchFamily="34" charset="0"/>
                <a:hlinkClick r:id="rId4"/>
              </a:rPr>
              <a:t>Advisory </a:t>
            </a:r>
            <a:r>
              <a:rPr lang="en-US" dirty="0">
                <a:solidFill>
                  <a:srgbClr val="0000FF"/>
                </a:solidFill>
                <a:latin typeface="+mj-lt"/>
                <a:hlinkClick r:id="rId4"/>
              </a:rPr>
              <a:t>86-02: Nepotism </a:t>
            </a:r>
            <a:endParaRPr lang="en-US" dirty="0"/>
          </a:p>
        </p:txBody>
      </p:sp>
      <p:sp>
        <p:nvSpPr>
          <p:cNvPr id="6" name="Object 5"/>
          <p:cNvSpPr/>
          <p:nvPr/>
        </p:nvSpPr>
        <p:spPr>
          <a:xfrm>
            <a:off x="1951139" y="6157298"/>
            <a:ext cx="8170408" cy="633960"/>
          </a:xfrm>
          <a:prstGeom prst="rect">
            <a:avLst/>
          </a:prstGeom>
          <a:noFill/>
        </p:spPr>
        <p:txBody>
          <a:bodyPr wrap="square" lIns="0" tIns="0" rIns="0" bIns="0" rtlCol="0" anchor="t"/>
          <a:lstStyle/>
          <a:p>
            <a:pPr algn="ctr">
              <a:lnSpc>
                <a:spcPts val="4994"/>
              </a:lnSpc>
              <a:buNone/>
            </a:pPr>
            <a:r>
              <a:rPr lang="en-US" sz="4200" b="1" kern="0" spc="-256" dirty="0">
                <a:solidFill>
                  <a:srgbClr val="333333"/>
                </a:solidFill>
                <a:latin typeface="Arial" panose="020B0604020202020204" pitchFamily="34" charset="0"/>
                <a:ea typeface="Inter" pitchFamily="34" charset="-122"/>
                <a:cs typeface="Arial" panose="020B0604020202020204" pitchFamily="34" charset="0"/>
              </a:rPr>
              <a:t>On The Job</a:t>
            </a:r>
            <a:endParaRPr lang="en-US" sz="4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78B6236-2E08-1901-C025-F6F2D7B58F22}"/>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711E40E6-D122-6B00-7FE2-7307401F9082}"/>
              </a:ext>
            </a:extLst>
          </p:cNvPr>
          <p:cNvSpPr>
            <a:spLocks noGrp="1"/>
          </p:cNvSpPr>
          <p:nvPr>
            <p:ph type="title" idx="4294967295"/>
          </p:nvPr>
        </p:nvSpPr>
        <p:spPr>
          <a:xfrm>
            <a:off x="3021861" y="207301"/>
            <a:ext cx="6028963" cy="5560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mn-cs"/>
              </a:rPr>
              <a:t>Unwarranted Privileges</a:t>
            </a:r>
          </a:p>
        </p:txBody>
      </p:sp>
      <p:sp>
        <p:nvSpPr>
          <p:cNvPr id="3" name="Object 2">
            <a:extLst>
              <a:ext uri="{FF2B5EF4-FFF2-40B4-BE49-F238E27FC236}">
                <a16:creationId xmlns:a16="http://schemas.microsoft.com/office/drawing/2014/main" id="{137DC63A-3B6A-8332-7FD6-42BB44C3E2D4}"/>
              </a:ext>
              <a:ext uri="{C183D7F6-B498-43B3-948B-1728B52AA6E4}">
                <adec:decorative xmlns:adec="http://schemas.microsoft.com/office/drawing/2017/decorative" val="1"/>
              </a:ext>
            </a:extLst>
          </p:cNvPr>
          <p:cNvSpPr/>
          <p:nvPr/>
        </p:nvSpPr>
        <p:spPr>
          <a:xfrm>
            <a:off x="0" y="1012109"/>
            <a:ext cx="12188843" cy="556037"/>
          </a:xfrm>
          <a:prstGeom prst="rect">
            <a:avLst/>
          </a:prstGeom>
          <a:noFill/>
        </p:spPr>
        <p:txBody>
          <a:bodyPr wrap="square" lIns="0" tIns="0" rIns="0" bIns="0" rtlCol="0" anchor="t"/>
          <a:lstStyle/>
          <a:p>
            <a:endParaRPr lang="en-US" sz="3600" b="1" dirty="0"/>
          </a:p>
        </p:txBody>
      </p:sp>
      <p:sp>
        <p:nvSpPr>
          <p:cNvPr id="4" name="Object 3">
            <a:extLst>
              <a:ext uri="{FF2B5EF4-FFF2-40B4-BE49-F238E27FC236}">
                <a16:creationId xmlns:a16="http://schemas.microsoft.com/office/drawing/2014/main" id="{CF7997B4-74E8-069E-2EE9-7F4A10E9FEEB}"/>
              </a:ext>
              <a:ext uri="{C183D7F6-B498-43B3-948B-1728B52AA6E4}">
                <adec:decorative xmlns:adec="http://schemas.microsoft.com/office/drawing/2017/decorative" val="1"/>
              </a:ext>
            </a:extLst>
          </p:cNvPr>
          <p:cNvSpPr/>
          <p:nvPr/>
        </p:nvSpPr>
        <p:spPr>
          <a:xfrm>
            <a:off x="0" y="6065821"/>
            <a:ext cx="12188843" cy="792180"/>
          </a:xfrm>
          <a:prstGeom prst="rect">
            <a:avLst/>
          </a:prstGeom>
          <a:solidFill>
            <a:srgbClr val="FD864D"/>
          </a:solidFill>
        </p:spPr>
        <p:txBody>
          <a:bodyPr/>
          <a:lstStyle/>
          <a:p>
            <a:endParaRPr lang="en-US" dirty="0"/>
          </a:p>
        </p:txBody>
      </p:sp>
      <p:sp>
        <p:nvSpPr>
          <p:cNvPr id="6" name="Object 5">
            <a:extLst>
              <a:ext uri="{FF2B5EF4-FFF2-40B4-BE49-F238E27FC236}">
                <a16:creationId xmlns:a16="http://schemas.microsoft.com/office/drawing/2014/main" id="{89372B78-7F36-DEC3-E75D-49086E6A49C7}"/>
              </a:ext>
            </a:extLst>
          </p:cNvPr>
          <p:cNvSpPr/>
          <p:nvPr/>
        </p:nvSpPr>
        <p:spPr>
          <a:xfrm>
            <a:off x="1496239" y="1938702"/>
            <a:ext cx="9080205" cy="3284753"/>
          </a:xfrm>
          <a:prstGeom prst="rect">
            <a:avLst/>
          </a:prstGeom>
          <a:noFill/>
        </p:spPr>
        <p:txBody>
          <a:bodyPr wrap="square" lIns="0" tIns="0" rIns="0" bIns="0" rtlCol="0" anchor="ctr"/>
          <a:lstStyle/>
          <a:p>
            <a:pPr algn="ctr">
              <a:lnSpc>
                <a:spcPts val="2628"/>
              </a:lnSpc>
              <a:buSzPct val="100000"/>
            </a:pPr>
            <a:r>
              <a:rPr lang="en-US" sz="2800" b="1" kern="0" dirty="0">
                <a:solidFill>
                  <a:srgbClr val="000000"/>
                </a:solidFill>
                <a:latin typeface="Arial"/>
                <a:ea typeface="Inter"/>
                <a:cs typeface="Arial"/>
              </a:rPr>
              <a:t>The Code of Conduct Section</a:t>
            </a:r>
          </a:p>
          <a:p>
            <a:pPr marL="342900" indent="-342900">
              <a:buFont typeface="Arial" panose="020B0604020202020204" pitchFamily="34" charset="0"/>
              <a:buChar char="•"/>
            </a:pPr>
            <a:endParaRPr lang="en-US" sz="100" dirty="0"/>
          </a:p>
          <a:p>
            <a:pPr>
              <a:spcAft>
                <a:spcPts val="400"/>
              </a:spcAft>
            </a:pPr>
            <a:r>
              <a:rPr lang="en-US" sz="2000" b="1" u="sng" dirty="0"/>
              <a:t>Do not</a:t>
            </a:r>
            <a:r>
              <a:rPr lang="en-US" sz="2000" u="sng" dirty="0"/>
              <a:t>:</a:t>
            </a:r>
          </a:p>
          <a:p>
            <a:pPr marL="342900" indent="-342900">
              <a:spcAft>
                <a:spcPts val="400"/>
              </a:spcAft>
              <a:buFont typeface="Arial" panose="020B0604020202020204" pitchFamily="34" charset="0"/>
              <a:buChar char="•"/>
            </a:pPr>
            <a:r>
              <a:rPr lang="en-US" sz="2000" dirty="0"/>
              <a:t>Use your official position to secure an unwarranted privilege of substantial value ($50 or more) for yourself or others.</a:t>
            </a:r>
          </a:p>
          <a:p>
            <a:pPr marL="342900" indent="-342900">
              <a:spcAft>
                <a:spcPts val="400"/>
              </a:spcAft>
              <a:buFont typeface="Arial" panose="020B0604020202020204" pitchFamily="34" charset="0"/>
              <a:buChar char="•"/>
            </a:pPr>
            <a:r>
              <a:rPr lang="en-US" sz="2000" dirty="0"/>
              <a:t>Use your position to give someone an advantage that someone else in the same situation would not get.</a:t>
            </a:r>
          </a:p>
          <a:p>
            <a:pPr marL="342900" indent="-342900">
              <a:spcAft>
                <a:spcPts val="400"/>
              </a:spcAft>
              <a:buFont typeface="Arial" panose="020B0604020202020204" pitchFamily="34" charset="0"/>
              <a:buChar char="•"/>
            </a:pPr>
            <a:r>
              <a:rPr lang="en-US" sz="2000" dirty="0"/>
              <a:t>Engage in business or financial transactions with people or entities you deal with officially. There can be exceptions.</a:t>
            </a:r>
          </a:p>
          <a:p>
            <a:pPr marL="342900" indent="-342900">
              <a:spcAft>
                <a:spcPts val="400"/>
              </a:spcAft>
              <a:buFont typeface="Arial" panose="020B0604020202020204" pitchFamily="34" charset="0"/>
              <a:buChar char="•"/>
            </a:pPr>
            <a:r>
              <a:rPr lang="en-US" sz="2000" dirty="0"/>
              <a:t>Disclose confidential information you learned in the course of your public employment to anyone not authorized to receive it or use such information for your own private purposes.</a:t>
            </a:r>
          </a:p>
          <a:p>
            <a:pPr marL="342900" indent="-342900">
              <a:spcAft>
                <a:spcPts val="400"/>
              </a:spcAft>
              <a:buFont typeface="Arial" panose="020B0604020202020204" pitchFamily="34" charset="0"/>
              <a:buChar char="•"/>
            </a:pPr>
            <a:r>
              <a:rPr lang="en-US" sz="2000" dirty="0"/>
              <a:t>Ask your subordinates to work for you in a private capacity or to contribute to any private interest or organization.</a:t>
            </a:r>
          </a:p>
          <a:p>
            <a:pPr marL="342900" indent="-342900">
              <a:spcAft>
                <a:spcPts val="400"/>
              </a:spcAft>
              <a:buFont typeface="Arial" panose="020B0604020202020204" pitchFamily="34" charset="0"/>
              <a:buChar char="•"/>
            </a:pPr>
            <a:r>
              <a:rPr lang="en-US" sz="2000" dirty="0"/>
              <a:t>Seek or receive compensation for hours not actually worked.</a:t>
            </a:r>
          </a:p>
          <a:p>
            <a:pPr marL="342900" indent="-342900">
              <a:spcAft>
                <a:spcPts val="400"/>
              </a:spcAft>
              <a:buFont typeface="Arial" panose="020B0604020202020204" pitchFamily="34" charset="0"/>
              <a:buChar char="•"/>
            </a:pPr>
            <a:endParaRPr lang="en-US" sz="700" dirty="0"/>
          </a:p>
          <a:p>
            <a:pPr>
              <a:spcAft>
                <a:spcPts val="400"/>
              </a:spcAft>
            </a:pPr>
            <a:r>
              <a:rPr lang="en-US" sz="2000" b="1" u="sng" dirty="0"/>
              <a:t>Do</a:t>
            </a:r>
            <a:r>
              <a:rPr lang="en-US" sz="2000" dirty="0"/>
              <a:t> apply usual standards, act impartially and objectively.</a:t>
            </a:r>
          </a:p>
          <a:p>
            <a:pPr marL="342900" indent="-342900">
              <a:buFont typeface="Arial" panose="020B0604020202020204" pitchFamily="34" charset="0"/>
              <a:buChar char="•"/>
            </a:pPr>
            <a:endParaRPr lang="en-US" sz="2000" dirty="0"/>
          </a:p>
        </p:txBody>
      </p:sp>
      <p:sp>
        <p:nvSpPr>
          <p:cNvPr id="8" name="TextBox 7">
            <a:extLst>
              <a:ext uri="{FF2B5EF4-FFF2-40B4-BE49-F238E27FC236}">
                <a16:creationId xmlns:a16="http://schemas.microsoft.com/office/drawing/2014/main" id="{98FA84D7-82DB-9A94-A2AF-C13FDD03CC2C}"/>
              </a:ext>
            </a:extLst>
          </p:cNvPr>
          <p:cNvSpPr txBox="1"/>
          <p:nvPr/>
        </p:nvSpPr>
        <p:spPr>
          <a:xfrm>
            <a:off x="7888439" y="5594011"/>
            <a:ext cx="4300404" cy="432554"/>
          </a:xfrm>
          <a:prstGeom prst="rect">
            <a:avLst/>
          </a:prstGeom>
          <a:noFill/>
        </p:spPr>
        <p:txBody>
          <a:bodyPr wrap="square">
            <a:spAutoFit/>
          </a:bodyPr>
          <a:lstStyle/>
          <a:p>
            <a:pPr>
              <a:lnSpc>
                <a:spcPts val="2913"/>
              </a:lnSpc>
            </a:pPr>
            <a:r>
              <a:rPr lang="en-US" kern="0" spc="-42" dirty="0">
                <a:solidFill>
                  <a:srgbClr val="000000"/>
                </a:solidFill>
                <a:latin typeface="Arial" panose="020B0604020202020204" pitchFamily="34" charset="0"/>
                <a:ea typeface="Inter" pitchFamily="34" charset="-122"/>
                <a:cs typeface="Arial" panose="020B0604020202020204" pitchFamily="34" charset="0"/>
              </a:rPr>
              <a:t>See </a:t>
            </a:r>
            <a:r>
              <a:rPr lang="en-US" kern="0" spc="-42" dirty="0">
                <a:solidFill>
                  <a:srgbClr val="000000"/>
                </a:solidFill>
                <a:latin typeface="Arial" panose="020B0604020202020204" pitchFamily="34" charset="0"/>
                <a:ea typeface="Inter" pitchFamily="34" charset="-122"/>
                <a:cs typeface="Arial" panose="020B0604020202020204" pitchFamily="34" charset="0"/>
                <a:hlinkClick r:id="rId3"/>
              </a:rPr>
              <a:t>Advisory 05-01 Standards of Conduct</a:t>
            </a:r>
            <a:endParaRPr lang="en-US" dirty="0"/>
          </a:p>
        </p:txBody>
      </p:sp>
      <p:sp>
        <p:nvSpPr>
          <p:cNvPr id="5" name="Object 4">
            <a:extLst>
              <a:ext uri="{FF2B5EF4-FFF2-40B4-BE49-F238E27FC236}">
                <a16:creationId xmlns:a16="http://schemas.microsoft.com/office/drawing/2014/main" id="{F9A21174-641F-165F-E7B6-C05C947C9190}"/>
              </a:ext>
            </a:extLst>
          </p:cNvPr>
          <p:cNvSpPr/>
          <p:nvPr/>
        </p:nvSpPr>
        <p:spPr>
          <a:xfrm>
            <a:off x="2009217" y="6161989"/>
            <a:ext cx="8170408" cy="633960"/>
          </a:xfrm>
          <a:prstGeom prst="rect">
            <a:avLst/>
          </a:prstGeom>
          <a:noFill/>
        </p:spPr>
        <p:txBody>
          <a:bodyPr wrap="square" lIns="0" tIns="0" rIns="0" bIns="0" rtlCol="0" anchor="t"/>
          <a:lstStyle/>
          <a:p>
            <a:pPr algn="ctr">
              <a:lnSpc>
                <a:spcPts val="4994"/>
              </a:lnSpc>
              <a:buNone/>
            </a:pPr>
            <a:r>
              <a:rPr lang="en-US" sz="4200" b="1" kern="0" spc="-256" dirty="0">
                <a:solidFill>
                  <a:srgbClr val="333333"/>
                </a:solidFill>
                <a:latin typeface="Arial" panose="020B0604020202020204" pitchFamily="34" charset="0"/>
                <a:ea typeface="Inter" pitchFamily="34" charset="-122"/>
                <a:cs typeface="Arial" panose="020B0604020202020204" pitchFamily="34" charset="0"/>
              </a:rPr>
              <a:t>On The Job</a:t>
            </a:r>
            <a:endParaRPr lang="en-US" sz="4200" dirty="0"/>
          </a:p>
        </p:txBody>
      </p:sp>
    </p:spTree>
    <p:extLst>
      <p:ext uri="{BB962C8B-B14F-4D97-AF65-F5344CB8AC3E}">
        <p14:creationId xmlns:p14="http://schemas.microsoft.com/office/powerpoint/2010/main" val="4154147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9">
            <a:extLst>
              <a:ext uri="{C183D7F6-B498-43B3-948B-1728B52AA6E4}">
                <adec:decorative xmlns:adec="http://schemas.microsoft.com/office/drawing/2017/decorative" val="1"/>
              </a:ext>
            </a:extLst>
          </p:cNvPr>
          <p:cNvSpPr/>
          <p:nvPr/>
        </p:nvSpPr>
        <p:spPr>
          <a:xfrm>
            <a:off x="6988421" y="2859955"/>
            <a:ext cx="4944012" cy="1999023"/>
          </a:xfrm>
          <a:custGeom>
            <a:avLst/>
            <a:gdLst/>
            <a:ahLst/>
            <a:cxnLst/>
            <a:rect l="l" t="t" r="r" b="b"/>
            <a:pathLst>
              <a:path w="7416018" h="2998535">
                <a:moveTo>
                  <a:pt x="0" y="0"/>
                </a:moveTo>
                <a:lnTo>
                  <a:pt x="7416019" y="0"/>
                </a:lnTo>
                <a:lnTo>
                  <a:pt x="7416019" y="2998534"/>
                </a:lnTo>
                <a:lnTo>
                  <a:pt x="0" y="2998534"/>
                </a:lnTo>
                <a:lnTo>
                  <a:pt x="0" y="0"/>
                </a:lnTo>
                <a:close/>
              </a:path>
            </a:pathLst>
          </a:custGeom>
          <a:blipFill>
            <a:blip r:embed="rId3"/>
            <a:stretch>
              <a:fillRect/>
            </a:stretch>
          </a:blipFill>
        </p:spPr>
        <p:txBody>
          <a:bodyPr/>
          <a:lstStyle/>
          <a:p>
            <a:endParaRPr lang="en-US" dirty="0"/>
          </a:p>
        </p:txBody>
      </p:sp>
      <p:sp>
        <p:nvSpPr>
          <p:cNvPr id="21" name="Freeform 21">
            <a:extLst>
              <a:ext uri="{C183D7F6-B498-43B3-948B-1728B52AA6E4}">
                <adec:decorative xmlns:adec="http://schemas.microsoft.com/office/drawing/2017/decorative" val="1"/>
              </a:ext>
            </a:extLst>
          </p:cNvPr>
          <p:cNvSpPr/>
          <p:nvPr/>
        </p:nvSpPr>
        <p:spPr>
          <a:xfrm>
            <a:off x="5944289" y="860931"/>
            <a:ext cx="5693646" cy="1999023"/>
          </a:xfrm>
          <a:custGeom>
            <a:avLst/>
            <a:gdLst/>
            <a:ahLst/>
            <a:cxnLst/>
            <a:rect l="l" t="t" r="r" b="b"/>
            <a:pathLst>
              <a:path w="8540469" h="2998535">
                <a:moveTo>
                  <a:pt x="0" y="0"/>
                </a:moveTo>
                <a:lnTo>
                  <a:pt x="8540469" y="0"/>
                </a:lnTo>
                <a:lnTo>
                  <a:pt x="8540469" y="2998535"/>
                </a:lnTo>
                <a:lnTo>
                  <a:pt x="0" y="2998535"/>
                </a:lnTo>
                <a:lnTo>
                  <a:pt x="0" y="0"/>
                </a:lnTo>
                <a:close/>
              </a:path>
            </a:pathLst>
          </a:custGeom>
          <a:blipFill>
            <a:blip r:embed="rId4"/>
            <a:stretch>
              <a:fillRect/>
            </a:stretch>
          </a:blipFill>
        </p:spPr>
        <p:txBody>
          <a:bodyPr/>
          <a:lstStyle/>
          <a:p>
            <a:endParaRPr lang="en-US" dirty="0"/>
          </a:p>
        </p:txBody>
      </p:sp>
      <p:sp>
        <p:nvSpPr>
          <p:cNvPr id="43" name="Freeform 43">
            <a:extLst>
              <a:ext uri="{C183D7F6-B498-43B3-948B-1728B52AA6E4}">
                <adec:decorative xmlns:adec="http://schemas.microsoft.com/office/drawing/2017/decorative" val="1"/>
              </a:ext>
            </a:extLst>
          </p:cNvPr>
          <p:cNvSpPr/>
          <p:nvPr/>
        </p:nvSpPr>
        <p:spPr>
          <a:xfrm flipV="1">
            <a:off x="92539" y="2648145"/>
            <a:ext cx="4492496" cy="2422585"/>
          </a:xfrm>
          <a:custGeom>
            <a:avLst/>
            <a:gdLst/>
            <a:ahLst/>
            <a:cxnLst/>
            <a:rect l="l" t="t" r="r" b="b"/>
            <a:pathLst>
              <a:path w="6659978" h="3633878">
                <a:moveTo>
                  <a:pt x="0" y="3633877"/>
                </a:moveTo>
                <a:lnTo>
                  <a:pt x="6659979" y="3633877"/>
                </a:lnTo>
                <a:lnTo>
                  <a:pt x="6659979" y="0"/>
                </a:lnTo>
                <a:lnTo>
                  <a:pt x="0" y="0"/>
                </a:lnTo>
                <a:lnTo>
                  <a:pt x="0" y="3633877"/>
                </a:lnTo>
                <a:close/>
              </a:path>
            </a:pathLst>
          </a:custGeom>
          <a:blipFill>
            <a:blip r:embed="rId5"/>
            <a:stretch>
              <a:fillRect l="-4642" t="-803" b="-803"/>
            </a:stretch>
          </a:blipFill>
        </p:spPr>
        <p:txBody>
          <a:bodyPr/>
          <a:lstStyle/>
          <a:p>
            <a:endParaRPr lang="en-US" dirty="0"/>
          </a:p>
        </p:txBody>
      </p:sp>
      <p:sp>
        <p:nvSpPr>
          <p:cNvPr id="13" name="Freeform 13">
            <a:extLst>
              <a:ext uri="{C183D7F6-B498-43B3-948B-1728B52AA6E4}">
                <adec:decorative xmlns:adec="http://schemas.microsoft.com/office/drawing/2017/decorative" val="1"/>
              </a:ext>
            </a:extLst>
          </p:cNvPr>
          <p:cNvSpPr/>
          <p:nvPr/>
        </p:nvSpPr>
        <p:spPr>
          <a:xfrm>
            <a:off x="857489" y="956366"/>
            <a:ext cx="3763955" cy="1994149"/>
          </a:xfrm>
          <a:custGeom>
            <a:avLst/>
            <a:gdLst/>
            <a:ahLst/>
            <a:cxnLst/>
            <a:rect l="l" t="t" r="r" b="b"/>
            <a:pathLst>
              <a:path w="5645933" h="2991223">
                <a:moveTo>
                  <a:pt x="0" y="0"/>
                </a:moveTo>
                <a:lnTo>
                  <a:pt x="5645933" y="0"/>
                </a:lnTo>
                <a:lnTo>
                  <a:pt x="5645933" y="2991223"/>
                </a:lnTo>
                <a:lnTo>
                  <a:pt x="0" y="2991223"/>
                </a:lnTo>
                <a:lnTo>
                  <a:pt x="0" y="0"/>
                </a:lnTo>
                <a:close/>
              </a:path>
            </a:pathLst>
          </a:custGeom>
          <a:blipFill>
            <a:blip r:embed="rId5"/>
            <a:stretch>
              <a:fillRect/>
            </a:stretch>
          </a:blipFill>
        </p:spPr>
        <p:txBody>
          <a:bodyPr/>
          <a:lstStyle/>
          <a:p>
            <a:endParaRPr lang="en-US" dirty="0"/>
          </a:p>
        </p:txBody>
      </p:sp>
      <p:sp>
        <p:nvSpPr>
          <p:cNvPr id="26" name="Freeform 26">
            <a:extLst>
              <a:ext uri="{C183D7F6-B498-43B3-948B-1728B52AA6E4}">
                <adec:decorative xmlns:adec="http://schemas.microsoft.com/office/drawing/2017/decorative" val="1"/>
              </a:ext>
            </a:extLst>
          </p:cNvPr>
          <p:cNvSpPr/>
          <p:nvPr/>
        </p:nvSpPr>
        <p:spPr>
          <a:xfrm>
            <a:off x="4269911" y="1357059"/>
            <a:ext cx="2779567" cy="3824135"/>
          </a:xfrm>
          <a:custGeom>
            <a:avLst/>
            <a:gdLst/>
            <a:ahLst/>
            <a:cxnLst/>
            <a:rect l="l" t="t" r="r" b="b"/>
            <a:pathLst>
              <a:path w="3272534" h="4811509">
                <a:moveTo>
                  <a:pt x="0" y="0"/>
                </a:moveTo>
                <a:lnTo>
                  <a:pt x="3272534" y="0"/>
                </a:lnTo>
                <a:lnTo>
                  <a:pt x="3272534" y="4811509"/>
                </a:lnTo>
                <a:lnTo>
                  <a:pt x="0" y="4811509"/>
                </a:lnTo>
                <a:lnTo>
                  <a:pt x="0" y="0"/>
                </a:lnTo>
                <a:close/>
              </a:path>
            </a:pathLst>
          </a:custGeom>
          <a:blipFill>
            <a:blip r:embed="rId6"/>
            <a:stretch>
              <a:fillRect/>
            </a:stretch>
          </a:blipFill>
        </p:spPr>
        <p:txBody>
          <a:bodyPr/>
          <a:lstStyle/>
          <a:p>
            <a:endParaRPr lang="en-US" dirty="0"/>
          </a:p>
        </p:txBody>
      </p:sp>
      <p:sp>
        <p:nvSpPr>
          <p:cNvPr id="36" name="Freeform 36">
            <a:extLst>
              <a:ext uri="{C183D7F6-B498-43B3-948B-1728B52AA6E4}">
                <adec:decorative xmlns:adec="http://schemas.microsoft.com/office/drawing/2017/decorative" val="1"/>
              </a:ext>
            </a:extLst>
          </p:cNvPr>
          <p:cNvSpPr/>
          <p:nvPr/>
        </p:nvSpPr>
        <p:spPr>
          <a:xfrm>
            <a:off x="2701711" y="4515527"/>
            <a:ext cx="6193066" cy="1246237"/>
          </a:xfrm>
          <a:custGeom>
            <a:avLst/>
            <a:gdLst/>
            <a:ahLst/>
            <a:cxnLst/>
            <a:rect l="l" t="t" r="r" b="b"/>
            <a:pathLst>
              <a:path w="8982217" h="1499267">
                <a:moveTo>
                  <a:pt x="0" y="0"/>
                </a:moveTo>
                <a:lnTo>
                  <a:pt x="8982217" y="0"/>
                </a:lnTo>
                <a:lnTo>
                  <a:pt x="8982217" y="1499268"/>
                </a:lnTo>
                <a:lnTo>
                  <a:pt x="0" y="1499268"/>
                </a:lnTo>
                <a:lnTo>
                  <a:pt x="0" y="0"/>
                </a:lnTo>
                <a:close/>
              </a:path>
            </a:pathLst>
          </a:custGeom>
          <a:blipFill>
            <a:blip r:embed="rId7"/>
            <a:stretch>
              <a:fillRect b="-5172"/>
            </a:stretch>
          </a:blipFill>
        </p:spPr>
        <p:txBody>
          <a:bodyPr/>
          <a:lstStyle/>
          <a:p>
            <a:endParaRPr lang="en-US" dirty="0"/>
          </a:p>
        </p:txBody>
      </p:sp>
      <p:sp>
        <p:nvSpPr>
          <p:cNvPr id="49" name="TextBox 40"/>
          <p:cNvSpPr txBox="1">
            <a:spLocks noGrp="1"/>
          </p:cNvSpPr>
          <p:nvPr>
            <p:ph type="title" idx="4294967295"/>
          </p:nvPr>
        </p:nvSpPr>
        <p:spPr>
          <a:xfrm>
            <a:off x="0" y="5901634"/>
            <a:ext cx="12192000" cy="984885"/>
          </a:xfrm>
          <a:prstGeom prst="rect">
            <a:avLst/>
          </a:prstGeom>
          <a:solidFill>
            <a:srgbClr val="FD864D"/>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111" normalizeH="0" baseline="0" noProof="0" dirty="0">
                <a:ln>
                  <a:noFill/>
                </a:ln>
                <a:solidFill>
                  <a:srgbClr val="002742"/>
                </a:solidFill>
                <a:effectLst/>
                <a:uLnTx/>
                <a:uFillTx/>
                <a:latin typeface="+mj-lt"/>
                <a:ea typeface="Barlow Semi-Bold"/>
                <a:cs typeface="Barlow Semi-Bold"/>
                <a:sym typeface="Barlow Semi-Bold"/>
              </a:rPr>
              <a:t>WOULD A REASONABLE PERSON,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111" normalizeH="0" baseline="0" noProof="0" dirty="0">
                <a:ln>
                  <a:noFill/>
                </a:ln>
                <a:solidFill>
                  <a:srgbClr val="002742"/>
                </a:solidFill>
                <a:effectLst/>
                <a:uLnTx/>
                <a:uFillTx/>
                <a:latin typeface="+mj-lt"/>
                <a:ea typeface="Barlow Semi-Bold"/>
                <a:cs typeface="Barlow Semi-Bold"/>
                <a:sym typeface="Barlow Semi-Bold"/>
              </a:rPr>
              <a:t>KNOWING THE FACTS, SUSPECT FAVORITISM?</a:t>
            </a:r>
          </a:p>
        </p:txBody>
      </p:sp>
      <p:sp>
        <p:nvSpPr>
          <p:cNvPr id="15" name="TextBox 15"/>
          <p:cNvSpPr txBox="1"/>
          <p:nvPr/>
        </p:nvSpPr>
        <p:spPr>
          <a:xfrm>
            <a:off x="2318735" y="1348609"/>
            <a:ext cx="795533" cy="318100"/>
          </a:xfrm>
          <a:prstGeom prst="rect">
            <a:avLst/>
          </a:prstGeom>
        </p:spPr>
        <p:txBody>
          <a:bodyPr lIns="0" tIns="0" rIns="0" bIns="0" rtlCol="0" anchor="t">
            <a:spAutoFit/>
          </a:bodyPr>
          <a:lstStyle/>
          <a:p>
            <a:pPr>
              <a:lnSpc>
                <a:spcPts val="2669"/>
              </a:lnSpc>
            </a:pPr>
            <a:r>
              <a:rPr lang="en-US" sz="2000" b="1" dirty="0">
                <a:solidFill>
                  <a:srgbClr val="002742"/>
                </a:solidFill>
                <a:latin typeface="+mj-lt"/>
                <a:ea typeface="Barlow Ultra-Bold"/>
                <a:cs typeface="Barlow Ultra-Bold"/>
                <a:sym typeface="Barlow Ultra-Bold"/>
              </a:rPr>
              <a:t>GIFTS</a:t>
            </a:r>
          </a:p>
        </p:txBody>
      </p:sp>
      <p:sp>
        <p:nvSpPr>
          <p:cNvPr id="16" name="TextBox 16"/>
          <p:cNvSpPr txBox="1"/>
          <p:nvPr/>
        </p:nvSpPr>
        <p:spPr>
          <a:xfrm>
            <a:off x="2080837" y="1827593"/>
            <a:ext cx="2406623" cy="730969"/>
          </a:xfrm>
          <a:prstGeom prst="rect">
            <a:avLst/>
          </a:prstGeom>
        </p:spPr>
        <p:txBody>
          <a:bodyPr wrap="square" lIns="0" tIns="0" rIns="0" bIns="0" rtlCol="0" anchor="t">
            <a:spAutoFit/>
          </a:bodyPr>
          <a:lstStyle/>
          <a:p>
            <a:pPr>
              <a:lnSpc>
                <a:spcPts val="1936"/>
              </a:lnSpc>
            </a:pPr>
            <a:r>
              <a:rPr lang="en-US" sz="2000" b="1" dirty="0">
                <a:solidFill>
                  <a:srgbClr val="002742"/>
                </a:solidFill>
                <a:latin typeface="+mj-lt"/>
                <a:ea typeface="Barlow Medium"/>
                <a:cs typeface="Barlow Medium"/>
                <a:sym typeface="Barlow Medium"/>
              </a:rPr>
              <a:t>Is that “Thank You” really just a “Thank You”?</a:t>
            </a:r>
          </a:p>
        </p:txBody>
      </p:sp>
      <p:sp>
        <p:nvSpPr>
          <p:cNvPr id="46" name="TextBox 46"/>
          <p:cNvSpPr txBox="1"/>
          <p:nvPr/>
        </p:nvSpPr>
        <p:spPr>
          <a:xfrm>
            <a:off x="628890" y="3110029"/>
            <a:ext cx="2510917" cy="221920"/>
          </a:xfrm>
          <a:prstGeom prst="rect">
            <a:avLst/>
          </a:prstGeom>
        </p:spPr>
        <p:txBody>
          <a:bodyPr wrap="square" lIns="0" tIns="0" rIns="0" bIns="0" rtlCol="0" anchor="t">
            <a:spAutoFit/>
          </a:bodyPr>
          <a:lstStyle/>
          <a:p>
            <a:pPr algn="ctr">
              <a:lnSpc>
                <a:spcPts val="1671"/>
              </a:lnSpc>
            </a:pPr>
            <a:r>
              <a:rPr lang="en-US" sz="2000" b="1" dirty="0">
                <a:solidFill>
                  <a:srgbClr val="002742"/>
                </a:solidFill>
                <a:latin typeface="+mj-lt"/>
                <a:ea typeface="Barlow Bold"/>
                <a:cs typeface="Barlow Bold"/>
                <a:sym typeface="Barlow Bold"/>
              </a:rPr>
              <a:t>REVOLVING DOOR</a:t>
            </a:r>
          </a:p>
        </p:txBody>
      </p:sp>
      <p:sp>
        <p:nvSpPr>
          <p:cNvPr id="47" name="TextBox 47"/>
          <p:cNvSpPr txBox="1"/>
          <p:nvPr/>
        </p:nvSpPr>
        <p:spPr>
          <a:xfrm>
            <a:off x="1371798" y="3533404"/>
            <a:ext cx="2613580" cy="1077218"/>
          </a:xfrm>
          <a:prstGeom prst="rect">
            <a:avLst/>
          </a:prstGeom>
        </p:spPr>
        <p:txBody>
          <a:bodyPr lIns="0" tIns="0" rIns="0" bIns="0" rtlCol="0" anchor="t">
            <a:spAutoFit/>
          </a:bodyPr>
          <a:lstStyle/>
          <a:p>
            <a:pPr>
              <a:lnSpc>
                <a:spcPts val="2079"/>
              </a:lnSpc>
            </a:pPr>
            <a:r>
              <a:rPr lang="en-US" sz="2000" b="1" dirty="0">
                <a:solidFill>
                  <a:srgbClr val="002742"/>
                </a:solidFill>
                <a:latin typeface="+mj-lt"/>
                <a:ea typeface="Barlow Medium"/>
                <a:cs typeface="Barlow Medium"/>
                <a:sym typeface="Barlow Medium"/>
              </a:rPr>
              <a:t>You just left government and are working on the same project?</a:t>
            </a:r>
          </a:p>
        </p:txBody>
      </p:sp>
      <p:sp>
        <p:nvSpPr>
          <p:cNvPr id="23" name="TextBox 23"/>
          <p:cNvSpPr txBox="1"/>
          <p:nvPr/>
        </p:nvSpPr>
        <p:spPr>
          <a:xfrm>
            <a:off x="7742053" y="1302997"/>
            <a:ext cx="3304671" cy="337336"/>
          </a:xfrm>
          <a:prstGeom prst="rect">
            <a:avLst/>
          </a:prstGeom>
        </p:spPr>
        <p:txBody>
          <a:bodyPr lIns="0" tIns="0" rIns="0" bIns="0" rtlCol="0" anchor="t">
            <a:spAutoFit/>
          </a:bodyPr>
          <a:lstStyle/>
          <a:p>
            <a:pPr>
              <a:lnSpc>
                <a:spcPts val="2866"/>
              </a:lnSpc>
            </a:pPr>
            <a:r>
              <a:rPr lang="en-US" sz="2000" b="1" dirty="0">
                <a:solidFill>
                  <a:srgbClr val="002742"/>
                </a:solidFill>
                <a:latin typeface="+mj-lt"/>
                <a:ea typeface="Barlow Ultra-Bold"/>
                <a:cs typeface="Barlow Ultra-Bold"/>
                <a:sym typeface="Barlow Ultra-Bold"/>
              </a:rPr>
              <a:t>FAMILY CONNECTIONS</a:t>
            </a:r>
          </a:p>
        </p:txBody>
      </p:sp>
      <p:sp>
        <p:nvSpPr>
          <p:cNvPr id="24" name="TextBox 24"/>
          <p:cNvSpPr txBox="1"/>
          <p:nvPr/>
        </p:nvSpPr>
        <p:spPr>
          <a:xfrm>
            <a:off x="7742053" y="1831985"/>
            <a:ext cx="3583535" cy="512961"/>
          </a:xfrm>
          <a:prstGeom prst="rect">
            <a:avLst/>
          </a:prstGeom>
        </p:spPr>
        <p:txBody>
          <a:bodyPr wrap="square" lIns="0" tIns="0" rIns="0" bIns="0" rtlCol="0" anchor="t">
            <a:spAutoFit/>
          </a:bodyPr>
          <a:lstStyle/>
          <a:p>
            <a:pPr>
              <a:lnSpc>
                <a:spcPts val="1950"/>
              </a:lnSpc>
            </a:pPr>
            <a:r>
              <a:rPr lang="en-US" sz="2000" b="1" dirty="0">
                <a:solidFill>
                  <a:srgbClr val="002742"/>
                </a:solidFill>
                <a:latin typeface="+mj-lt"/>
                <a:ea typeface="Barlow Medium"/>
                <a:cs typeface="Barlow Medium"/>
                <a:sym typeface="Barlow Medium"/>
              </a:rPr>
              <a:t>Did your cousin get the contract on merit or relation?</a:t>
            </a:r>
          </a:p>
        </p:txBody>
      </p:sp>
      <p:sp>
        <p:nvSpPr>
          <p:cNvPr id="31" name="TextBox 31"/>
          <p:cNvSpPr txBox="1"/>
          <p:nvPr/>
        </p:nvSpPr>
        <p:spPr>
          <a:xfrm>
            <a:off x="8596492" y="3213597"/>
            <a:ext cx="1960185" cy="337336"/>
          </a:xfrm>
          <a:prstGeom prst="rect">
            <a:avLst/>
          </a:prstGeom>
        </p:spPr>
        <p:txBody>
          <a:bodyPr lIns="0" tIns="0" rIns="0" bIns="0" rtlCol="0" anchor="t">
            <a:spAutoFit/>
          </a:bodyPr>
          <a:lstStyle/>
          <a:p>
            <a:pPr>
              <a:lnSpc>
                <a:spcPts val="2866"/>
              </a:lnSpc>
            </a:pPr>
            <a:r>
              <a:rPr lang="en-US" sz="2000" b="1" dirty="0">
                <a:solidFill>
                  <a:srgbClr val="002742"/>
                </a:solidFill>
                <a:latin typeface="+mj-lt"/>
                <a:ea typeface="Barlow Ultra-Bold"/>
                <a:cs typeface="Barlow Ultra-Bold"/>
                <a:sym typeface="Barlow Ultra-Bold"/>
              </a:rPr>
              <a:t>OUTSIDE JOB</a:t>
            </a:r>
          </a:p>
        </p:txBody>
      </p:sp>
      <p:sp>
        <p:nvSpPr>
          <p:cNvPr id="32" name="TextBox 32"/>
          <p:cNvSpPr txBox="1"/>
          <p:nvPr/>
        </p:nvSpPr>
        <p:spPr>
          <a:xfrm>
            <a:off x="8596492" y="3635677"/>
            <a:ext cx="2864885" cy="769441"/>
          </a:xfrm>
          <a:prstGeom prst="rect">
            <a:avLst/>
          </a:prstGeom>
        </p:spPr>
        <p:txBody>
          <a:bodyPr lIns="0" tIns="0" rIns="0" bIns="0" rtlCol="0" anchor="t">
            <a:spAutoFit/>
          </a:bodyPr>
          <a:lstStyle/>
          <a:p>
            <a:pPr>
              <a:lnSpc>
                <a:spcPts val="1950"/>
              </a:lnSpc>
            </a:pPr>
            <a:r>
              <a:rPr lang="en-US" sz="1857" b="1" dirty="0">
                <a:solidFill>
                  <a:srgbClr val="002742"/>
                </a:solidFill>
                <a:latin typeface="+mj-lt"/>
                <a:ea typeface="Barlow Medium"/>
                <a:cs typeface="Barlow Medium"/>
                <a:sym typeface="Barlow Medium"/>
              </a:rPr>
              <a:t>Are you *really* working two jobs that don’t overlap?</a:t>
            </a:r>
          </a:p>
        </p:txBody>
      </p:sp>
      <p:sp>
        <p:nvSpPr>
          <p:cNvPr id="44" name="TextBox 44"/>
          <p:cNvSpPr txBox="1"/>
          <p:nvPr/>
        </p:nvSpPr>
        <p:spPr>
          <a:xfrm>
            <a:off x="2871025" y="5002735"/>
            <a:ext cx="5587149" cy="362343"/>
          </a:xfrm>
          <a:prstGeom prst="rect">
            <a:avLst/>
          </a:prstGeom>
          <a:ln>
            <a:solidFill>
              <a:schemeClr val="tx1"/>
            </a:solidFill>
          </a:ln>
        </p:spPr>
        <p:txBody>
          <a:bodyPr lIns="0" tIns="0" rIns="0" bIns="0" rtlCol="0" anchor="t">
            <a:spAutoFit/>
          </a:bodyPr>
          <a:lstStyle/>
          <a:p>
            <a:pPr algn="ctr">
              <a:lnSpc>
                <a:spcPts val="3148"/>
              </a:lnSpc>
              <a:spcBef>
                <a:spcPct val="0"/>
              </a:spcBef>
            </a:pPr>
            <a:r>
              <a:rPr lang="en-US" sz="2200" b="1" spc="131" dirty="0">
                <a:solidFill>
                  <a:srgbClr val="002742"/>
                </a:solidFill>
                <a:latin typeface="+mj-lt"/>
                <a:ea typeface="Barlow Bold"/>
                <a:cs typeface="Barlow Bold"/>
                <a:sym typeface="Barlow Bold"/>
              </a:rPr>
              <a:t>THE </a:t>
            </a:r>
            <a:r>
              <a:rPr lang="en-US" sz="2200" b="1" spc="131" dirty="0">
                <a:latin typeface="+mj-lt"/>
                <a:ea typeface="Barlow Bold"/>
                <a:cs typeface="Barlow Bold"/>
                <a:sym typeface="Barlow Bold"/>
              </a:rPr>
              <a:t>“REASONABLE PERSON” </a:t>
            </a:r>
            <a:r>
              <a:rPr lang="en-US" sz="2200" b="1" spc="131" dirty="0">
                <a:solidFill>
                  <a:srgbClr val="002742"/>
                </a:solidFill>
                <a:latin typeface="+mj-lt"/>
                <a:ea typeface="Barlow Bold"/>
                <a:cs typeface="Barlow Bold"/>
                <a:sym typeface="Barlow Bold"/>
              </a:rPr>
              <a:t>TEST</a:t>
            </a:r>
          </a:p>
        </p:txBody>
      </p:sp>
      <p:sp>
        <p:nvSpPr>
          <p:cNvPr id="3" name="Freeform 3">
            <a:extLst>
              <a:ext uri="{C183D7F6-B498-43B3-948B-1728B52AA6E4}">
                <adec:decorative xmlns:adec="http://schemas.microsoft.com/office/drawing/2017/decorative" val="1"/>
              </a:ext>
            </a:extLst>
          </p:cNvPr>
          <p:cNvSpPr/>
          <p:nvPr/>
        </p:nvSpPr>
        <p:spPr>
          <a:xfrm>
            <a:off x="705778" y="1003718"/>
            <a:ext cx="606846" cy="571149"/>
          </a:xfrm>
          <a:custGeom>
            <a:avLst/>
            <a:gdLst/>
            <a:ahLst/>
            <a:cxnLst/>
            <a:rect l="l" t="t" r="r" b="b"/>
            <a:pathLst>
              <a:path w="910269" h="856724">
                <a:moveTo>
                  <a:pt x="0" y="0"/>
                </a:moveTo>
                <a:lnTo>
                  <a:pt x="910269" y="0"/>
                </a:lnTo>
                <a:lnTo>
                  <a:pt x="910269" y="856725"/>
                </a:lnTo>
                <a:lnTo>
                  <a:pt x="0" y="856725"/>
                </a:lnTo>
                <a:lnTo>
                  <a:pt x="0" y="0"/>
                </a:lnTo>
                <a:close/>
              </a:path>
            </a:pathLst>
          </a:custGeom>
          <a:blipFill>
            <a:blip r:embed="rId8"/>
            <a:stretch>
              <a:fillRect/>
            </a:stretch>
          </a:blipFill>
        </p:spPr>
        <p:txBody>
          <a:bodyPr/>
          <a:lstStyle/>
          <a:p>
            <a:endParaRPr lang="en-US" dirty="0"/>
          </a:p>
        </p:txBody>
      </p:sp>
      <p:sp>
        <p:nvSpPr>
          <p:cNvPr id="4" name="Freeform 4">
            <a:extLst>
              <a:ext uri="{C183D7F6-B498-43B3-948B-1728B52AA6E4}">
                <adec:decorative xmlns:adec="http://schemas.microsoft.com/office/drawing/2017/decorative" val="1"/>
              </a:ext>
            </a:extLst>
          </p:cNvPr>
          <p:cNvSpPr/>
          <p:nvPr/>
        </p:nvSpPr>
        <p:spPr>
          <a:xfrm>
            <a:off x="4596733" y="1146505"/>
            <a:ext cx="303423" cy="285575"/>
          </a:xfrm>
          <a:custGeom>
            <a:avLst/>
            <a:gdLst/>
            <a:ahLst/>
            <a:cxnLst/>
            <a:rect l="l" t="t" r="r" b="b"/>
            <a:pathLst>
              <a:path w="455135" h="428362">
                <a:moveTo>
                  <a:pt x="0" y="0"/>
                </a:moveTo>
                <a:lnTo>
                  <a:pt x="455135" y="0"/>
                </a:lnTo>
                <a:lnTo>
                  <a:pt x="455135" y="428363"/>
                </a:lnTo>
                <a:lnTo>
                  <a:pt x="0" y="428363"/>
                </a:lnTo>
                <a:lnTo>
                  <a:pt x="0" y="0"/>
                </a:lnTo>
                <a:close/>
              </a:path>
            </a:pathLst>
          </a:custGeom>
          <a:blipFill>
            <a:blip r:embed="rId9"/>
            <a:stretch>
              <a:fillRect/>
            </a:stretch>
          </a:blipFill>
        </p:spPr>
        <p:txBody>
          <a:bodyPr/>
          <a:lstStyle/>
          <a:p>
            <a:endParaRPr lang="en-US" dirty="0"/>
          </a:p>
        </p:txBody>
      </p:sp>
      <p:sp>
        <p:nvSpPr>
          <p:cNvPr id="5" name="Freeform 5">
            <a:extLst>
              <a:ext uri="{C183D7F6-B498-43B3-948B-1728B52AA6E4}">
                <adec:decorative xmlns:adec="http://schemas.microsoft.com/office/drawing/2017/decorative" val="1"/>
              </a:ext>
            </a:extLst>
          </p:cNvPr>
          <p:cNvSpPr/>
          <p:nvPr/>
        </p:nvSpPr>
        <p:spPr>
          <a:xfrm>
            <a:off x="4748444" y="542318"/>
            <a:ext cx="303423" cy="285575"/>
          </a:xfrm>
          <a:custGeom>
            <a:avLst/>
            <a:gdLst/>
            <a:ahLst/>
            <a:cxnLst/>
            <a:rect l="l" t="t" r="r" b="b"/>
            <a:pathLst>
              <a:path w="455135" h="428362">
                <a:moveTo>
                  <a:pt x="0" y="0"/>
                </a:moveTo>
                <a:lnTo>
                  <a:pt x="455135" y="0"/>
                </a:lnTo>
                <a:lnTo>
                  <a:pt x="455135" y="428363"/>
                </a:lnTo>
                <a:lnTo>
                  <a:pt x="0" y="428363"/>
                </a:lnTo>
                <a:lnTo>
                  <a:pt x="0" y="0"/>
                </a:lnTo>
                <a:close/>
              </a:path>
            </a:pathLst>
          </a:custGeom>
          <a:blipFill>
            <a:blip r:embed="rId10"/>
            <a:stretch>
              <a:fillRect/>
            </a:stretch>
          </a:blipFill>
        </p:spPr>
        <p:txBody>
          <a:bodyPr/>
          <a:lstStyle/>
          <a:p>
            <a:endParaRPr lang="en-US" dirty="0"/>
          </a:p>
        </p:txBody>
      </p:sp>
      <p:sp>
        <p:nvSpPr>
          <p:cNvPr id="6" name="Freeform 6">
            <a:extLst>
              <a:ext uri="{C183D7F6-B498-43B3-948B-1728B52AA6E4}">
                <adec:decorative xmlns:adec="http://schemas.microsoft.com/office/drawing/2017/decorative" val="1"/>
              </a:ext>
            </a:extLst>
          </p:cNvPr>
          <p:cNvSpPr/>
          <p:nvPr/>
        </p:nvSpPr>
        <p:spPr>
          <a:xfrm>
            <a:off x="11325588" y="1289293"/>
            <a:ext cx="606846" cy="285575"/>
          </a:xfrm>
          <a:custGeom>
            <a:avLst/>
            <a:gdLst/>
            <a:ahLst/>
            <a:cxnLst/>
            <a:rect l="l" t="t" r="r" b="b"/>
            <a:pathLst>
              <a:path w="910269" h="428362">
                <a:moveTo>
                  <a:pt x="0" y="0"/>
                </a:moveTo>
                <a:lnTo>
                  <a:pt x="910269" y="0"/>
                </a:lnTo>
                <a:lnTo>
                  <a:pt x="910269" y="428362"/>
                </a:lnTo>
                <a:lnTo>
                  <a:pt x="0" y="428362"/>
                </a:lnTo>
                <a:lnTo>
                  <a:pt x="0" y="0"/>
                </a:lnTo>
                <a:close/>
              </a:path>
            </a:pathLst>
          </a:custGeom>
          <a:blipFill>
            <a:blip r:embed="rId11"/>
            <a:stretch>
              <a:fillRect/>
            </a:stretch>
          </a:blipFill>
        </p:spPr>
        <p:txBody>
          <a:bodyPr/>
          <a:lstStyle/>
          <a:p>
            <a:endParaRPr lang="en-US" dirty="0"/>
          </a:p>
        </p:txBody>
      </p:sp>
      <p:sp>
        <p:nvSpPr>
          <p:cNvPr id="7" name="Freeform 7">
            <a:extLst>
              <a:ext uri="{C183D7F6-B498-43B3-948B-1728B52AA6E4}">
                <adec:decorative xmlns:adec="http://schemas.microsoft.com/office/drawing/2017/decorative" val="1"/>
              </a:ext>
            </a:extLst>
          </p:cNvPr>
          <p:cNvSpPr/>
          <p:nvPr/>
        </p:nvSpPr>
        <p:spPr>
          <a:xfrm>
            <a:off x="11173875" y="2717167"/>
            <a:ext cx="464059" cy="428362"/>
          </a:xfrm>
          <a:custGeom>
            <a:avLst/>
            <a:gdLst/>
            <a:ahLst/>
            <a:cxnLst/>
            <a:rect l="l" t="t" r="r" b="b"/>
            <a:pathLst>
              <a:path w="696088" h="642543">
                <a:moveTo>
                  <a:pt x="0" y="0"/>
                </a:moveTo>
                <a:lnTo>
                  <a:pt x="696089" y="0"/>
                </a:lnTo>
                <a:lnTo>
                  <a:pt x="696089" y="642543"/>
                </a:lnTo>
                <a:lnTo>
                  <a:pt x="0" y="642543"/>
                </a:lnTo>
                <a:lnTo>
                  <a:pt x="0" y="0"/>
                </a:lnTo>
                <a:close/>
              </a:path>
            </a:pathLst>
          </a:custGeom>
          <a:blipFill>
            <a:blip r:embed="rId12"/>
            <a:stretch>
              <a:fillRect/>
            </a:stretch>
          </a:blipFill>
        </p:spPr>
        <p:txBody>
          <a:bodyPr/>
          <a:lstStyle/>
          <a:p>
            <a:endParaRPr lang="en-US" dirty="0"/>
          </a:p>
        </p:txBody>
      </p:sp>
      <p:sp>
        <p:nvSpPr>
          <p:cNvPr id="8" name="Freeform 8">
            <a:extLst>
              <a:ext uri="{C183D7F6-B498-43B3-948B-1728B52AA6E4}">
                <adec:decorative xmlns:adec="http://schemas.microsoft.com/office/drawing/2017/decorative" val="1"/>
              </a:ext>
            </a:extLst>
          </p:cNvPr>
          <p:cNvSpPr/>
          <p:nvPr/>
        </p:nvSpPr>
        <p:spPr>
          <a:xfrm>
            <a:off x="411278" y="2807727"/>
            <a:ext cx="901345" cy="285575"/>
          </a:xfrm>
          <a:custGeom>
            <a:avLst/>
            <a:gdLst/>
            <a:ahLst/>
            <a:cxnLst/>
            <a:rect l="l" t="t" r="r" b="b"/>
            <a:pathLst>
              <a:path w="1352018" h="428362">
                <a:moveTo>
                  <a:pt x="0" y="0"/>
                </a:moveTo>
                <a:lnTo>
                  <a:pt x="1352018" y="0"/>
                </a:lnTo>
                <a:lnTo>
                  <a:pt x="1352018" y="428363"/>
                </a:lnTo>
                <a:lnTo>
                  <a:pt x="0" y="428363"/>
                </a:lnTo>
                <a:lnTo>
                  <a:pt x="0" y="0"/>
                </a:lnTo>
                <a:close/>
              </a:path>
            </a:pathLst>
          </a:custGeom>
          <a:blipFill>
            <a:blip r:embed="rId13"/>
            <a:stretch>
              <a:fillRect/>
            </a:stretch>
          </a:blipFill>
        </p:spPr>
        <p:txBody>
          <a:bodyPr/>
          <a:lstStyle/>
          <a:p>
            <a:endParaRPr lang="en-US" dirty="0"/>
          </a:p>
        </p:txBody>
      </p:sp>
      <p:sp>
        <p:nvSpPr>
          <p:cNvPr id="9" name="Freeform 9">
            <a:extLst>
              <a:ext uri="{C183D7F6-B498-43B3-948B-1728B52AA6E4}">
                <adec:decorative xmlns:adec="http://schemas.microsoft.com/office/drawing/2017/decorative" val="1"/>
              </a:ext>
            </a:extLst>
          </p:cNvPr>
          <p:cNvSpPr/>
          <p:nvPr/>
        </p:nvSpPr>
        <p:spPr>
          <a:xfrm>
            <a:off x="329082" y="5325779"/>
            <a:ext cx="901345" cy="285575"/>
          </a:xfrm>
          <a:custGeom>
            <a:avLst/>
            <a:gdLst/>
            <a:ahLst/>
            <a:cxnLst/>
            <a:rect l="l" t="t" r="r" b="b"/>
            <a:pathLst>
              <a:path w="1352018" h="428362">
                <a:moveTo>
                  <a:pt x="0" y="0"/>
                </a:moveTo>
                <a:lnTo>
                  <a:pt x="1352018" y="0"/>
                </a:lnTo>
                <a:lnTo>
                  <a:pt x="1352018" y="428362"/>
                </a:lnTo>
                <a:lnTo>
                  <a:pt x="0" y="428362"/>
                </a:lnTo>
                <a:lnTo>
                  <a:pt x="0" y="0"/>
                </a:lnTo>
                <a:close/>
              </a:path>
            </a:pathLst>
          </a:custGeom>
          <a:blipFill>
            <a:blip r:embed="rId14"/>
            <a:stretch>
              <a:fillRect/>
            </a:stretch>
          </a:blipFill>
        </p:spPr>
        <p:txBody>
          <a:bodyPr/>
          <a:lstStyle/>
          <a:p>
            <a:endParaRPr lang="en-US" dirty="0"/>
          </a:p>
        </p:txBody>
      </p:sp>
      <p:sp>
        <p:nvSpPr>
          <p:cNvPr id="10" name="Freeform 10">
            <a:extLst>
              <a:ext uri="{C183D7F6-B498-43B3-948B-1728B52AA6E4}">
                <adec:decorative xmlns:adec="http://schemas.microsoft.com/office/drawing/2017/decorative" val="1"/>
              </a:ext>
            </a:extLst>
          </p:cNvPr>
          <p:cNvSpPr/>
          <p:nvPr/>
        </p:nvSpPr>
        <p:spPr>
          <a:xfrm>
            <a:off x="1607123" y="5144552"/>
            <a:ext cx="303423" cy="285575"/>
          </a:xfrm>
          <a:custGeom>
            <a:avLst/>
            <a:gdLst/>
            <a:ahLst/>
            <a:cxnLst/>
            <a:rect l="l" t="t" r="r" b="b"/>
            <a:pathLst>
              <a:path w="455135" h="428362">
                <a:moveTo>
                  <a:pt x="0" y="0"/>
                </a:moveTo>
                <a:lnTo>
                  <a:pt x="455134" y="0"/>
                </a:lnTo>
                <a:lnTo>
                  <a:pt x="455134" y="428362"/>
                </a:lnTo>
                <a:lnTo>
                  <a:pt x="0" y="428362"/>
                </a:lnTo>
                <a:lnTo>
                  <a:pt x="0" y="0"/>
                </a:lnTo>
                <a:close/>
              </a:path>
            </a:pathLst>
          </a:custGeom>
          <a:blipFill>
            <a:blip r:embed="rId15"/>
            <a:stretch>
              <a:fillRect/>
            </a:stretch>
          </a:blipFill>
        </p:spPr>
        <p:txBody>
          <a:bodyPr/>
          <a:lstStyle/>
          <a:p>
            <a:endParaRPr lang="en-US" dirty="0"/>
          </a:p>
        </p:txBody>
      </p:sp>
      <p:sp>
        <p:nvSpPr>
          <p:cNvPr id="11" name="Freeform 11">
            <a:extLst>
              <a:ext uri="{C183D7F6-B498-43B3-948B-1728B52AA6E4}">
                <adec:decorative xmlns:adec="http://schemas.microsoft.com/office/drawing/2017/decorative" val="1"/>
              </a:ext>
            </a:extLst>
          </p:cNvPr>
          <p:cNvSpPr/>
          <p:nvPr/>
        </p:nvSpPr>
        <p:spPr>
          <a:xfrm>
            <a:off x="9237323" y="5001765"/>
            <a:ext cx="303423" cy="285575"/>
          </a:xfrm>
          <a:custGeom>
            <a:avLst/>
            <a:gdLst/>
            <a:ahLst/>
            <a:cxnLst/>
            <a:rect l="l" t="t" r="r" b="b"/>
            <a:pathLst>
              <a:path w="455135" h="428362">
                <a:moveTo>
                  <a:pt x="0" y="0"/>
                </a:moveTo>
                <a:lnTo>
                  <a:pt x="455135" y="0"/>
                </a:lnTo>
                <a:lnTo>
                  <a:pt x="455135" y="428362"/>
                </a:lnTo>
                <a:lnTo>
                  <a:pt x="0" y="428362"/>
                </a:lnTo>
                <a:lnTo>
                  <a:pt x="0" y="0"/>
                </a:lnTo>
                <a:close/>
              </a:path>
            </a:pathLst>
          </a:custGeom>
          <a:blipFill>
            <a:blip r:embed="rId16"/>
            <a:stretch>
              <a:fillRect/>
            </a:stretch>
          </a:blipFill>
        </p:spPr>
        <p:txBody>
          <a:bodyPr/>
          <a:lstStyle/>
          <a:p>
            <a:endParaRPr lang="en-US" dirty="0"/>
          </a:p>
        </p:txBody>
      </p:sp>
      <p:sp>
        <p:nvSpPr>
          <p:cNvPr id="12" name="Freeform 12">
            <a:extLst>
              <a:ext uri="{C183D7F6-B498-43B3-948B-1728B52AA6E4}">
                <adec:decorative xmlns:adec="http://schemas.microsoft.com/office/drawing/2017/decorative" val="1"/>
              </a:ext>
            </a:extLst>
          </p:cNvPr>
          <p:cNvSpPr/>
          <p:nvPr/>
        </p:nvSpPr>
        <p:spPr>
          <a:xfrm>
            <a:off x="10129743" y="5001765"/>
            <a:ext cx="910269" cy="285575"/>
          </a:xfrm>
          <a:custGeom>
            <a:avLst/>
            <a:gdLst/>
            <a:ahLst/>
            <a:cxnLst/>
            <a:rect l="l" t="t" r="r" b="b"/>
            <a:pathLst>
              <a:path w="1365404" h="428362">
                <a:moveTo>
                  <a:pt x="0" y="0"/>
                </a:moveTo>
                <a:lnTo>
                  <a:pt x="1365404" y="0"/>
                </a:lnTo>
                <a:lnTo>
                  <a:pt x="1365404" y="428362"/>
                </a:lnTo>
                <a:lnTo>
                  <a:pt x="0" y="428362"/>
                </a:lnTo>
                <a:lnTo>
                  <a:pt x="0" y="0"/>
                </a:lnTo>
                <a:close/>
              </a:path>
            </a:pathLst>
          </a:custGeom>
          <a:blipFill>
            <a:blip r:embed="rId17"/>
            <a:stretch>
              <a:fillRect/>
            </a:stretch>
          </a:blipFill>
        </p:spPr>
        <p:txBody>
          <a:bodyPr/>
          <a:lstStyle/>
          <a:p>
            <a:endParaRPr lang="en-US" dirty="0"/>
          </a:p>
        </p:txBody>
      </p:sp>
      <p:sp>
        <p:nvSpPr>
          <p:cNvPr id="14" name="Freeform 14">
            <a:extLst>
              <a:ext uri="{C183D7F6-B498-43B3-948B-1728B52AA6E4}">
                <adec:decorative xmlns:adec="http://schemas.microsoft.com/office/drawing/2017/decorative" val="1"/>
              </a:ext>
            </a:extLst>
          </p:cNvPr>
          <p:cNvSpPr/>
          <p:nvPr/>
        </p:nvSpPr>
        <p:spPr>
          <a:xfrm>
            <a:off x="1082398" y="1580867"/>
            <a:ext cx="910269" cy="856724"/>
          </a:xfrm>
          <a:custGeom>
            <a:avLst/>
            <a:gdLst/>
            <a:ahLst/>
            <a:cxnLst/>
            <a:rect l="l" t="t" r="r" b="b"/>
            <a:pathLst>
              <a:path w="1365404" h="1285086">
                <a:moveTo>
                  <a:pt x="0" y="0"/>
                </a:moveTo>
                <a:lnTo>
                  <a:pt x="1365404" y="0"/>
                </a:lnTo>
                <a:lnTo>
                  <a:pt x="1365404" y="1285086"/>
                </a:lnTo>
                <a:lnTo>
                  <a:pt x="0" y="1285086"/>
                </a:lnTo>
                <a:lnTo>
                  <a:pt x="0" y="0"/>
                </a:lnTo>
                <a:close/>
              </a:path>
            </a:pathLst>
          </a:custGeom>
          <a:blipFill>
            <a:blip r:embed="rId18"/>
            <a:stretch>
              <a:fillRect/>
            </a:stretch>
          </a:blipFill>
        </p:spPr>
        <p:txBody>
          <a:bodyPr/>
          <a:lstStyle/>
          <a:p>
            <a:endParaRPr lang="en-US" dirty="0"/>
          </a:p>
        </p:txBody>
      </p:sp>
      <p:sp>
        <p:nvSpPr>
          <p:cNvPr id="17" name="Freeform 17">
            <a:extLst>
              <a:ext uri="{C183D7F6-B498-43B3-948B-1728B52AA6E4}">
                <adec:decorative xmlns:adec="http://schemas.microsoft.com/office/drawing/2017/decorative" val="1"/>
              </a:ext>
            </a:extLst>
          </p:cNvPr>
          <p:cNvSpPr/>
          <p:nvPr/>
        </p:nvSpPr>
        <p:spPr>
          <a:xfrm>
            <a:off x="3699849" y="2717167"/>
            <a:ext cx="464059" cy="428362"/>
          </a:xfrm>
          <a:custGeom>
            <a:avLst/>
            <a:gdLst/>
            <a:ahLst/>
            <a:cxnLst/>
            <a:rect l="l" t="t" r="r" b="b"/>
            <a:pathLst>
              <a:path w="696088" h="642543">
                <a:moveTo>
                  <a:pt x="0" y="0"/>
                </a:moveTo>
                <a:lnTo>
                  <a:pt x="696089" y="0"/>
                </a:lnTo>
                <a:lnTo>
                  <a:pt x="696089" y="642543"/>
                </a:lnTo>
                <a:lnTo>
                  <a:pt x="0" y="642543"/>
                </a:lnTo>
                <a:lnTo>
                  <a:pt x="0" y="0"/>
                </a:lnTo>
                <a:close/>
              </a:path>
            </a:pathLst>
          </a:custGeom>
          <a:blipFill>
            <a:blip r:embed="rId19"/>
            <a:stretch>
              <a:fillRect/>
            </a:stretch>
          </a:blipFill>
        </p:spPr>
        <p:txBody>
          <a:bodyPr/>
          <a:lstStyle/>
          <a:p>
            <a:endParaRPr lang="en-US" dirty="0"/>
          </a:p>
        </p:txBody>
      </p:sp>
      <p:sp>
        <p:nvSpPr>
          <p:cNvPr id="19" name="Freeform 19">
            <a:extLst>
              <a:ext uri="{C183D7F6-B498-43B3-948B-1728B52AA6E4}">
                <adec:decorative xmlns:adec="http://schemas.microsoft.com/office/drawing/2017/decorative" val="1"/>
              </a:ext>
            </a:extLst>
          </p:cNvPr>
          <p:cNvSpPr/>
          <p:nvPr/>
        </p:nvSpPr>
        <p:spPr>
          <a:xfrm>
            <a:off x="2162561" y="186624"/>
            <a:ext cx="312347" cy="571149"/>
          </a:xfrm>
          <a:custGeom>
            <a:avLst/>
            <a:gdLst/>
            <a:ahLst/>
            <a:cxnLst/>
            <a:rect l="l" t="t" r="r" b="b"/>
            <a:pathLst>
              <a:path w="468521" h="856724">
                <a:moveTo>
                  <a:pt x="0" y="0"/>
                </a:moveTo>
                <a:lnTo>
                  <a:pt x="468521" y="0"/>
                </a:lnTo>
                <a:lnTo>
                  <a:pt x="468521" y="856725"/>
                </a:lnTo>
                <a:lnTo>
                  <a:pt x="0" y="856725"/>
                </a:lnTo>
                <a:lnTo>
                  <a:pt x="0" y="0"/>
                </a:lnTo>
                <a:close/>
              </a:path>
            </a:pathLst>
          </a:custGeom>
          <a:blipFill>
            <a:blip r:embed="rId20"/>
            <a:stretch>
              <a:fillRect/>
            </a:stretch>
          </a:blipFill>
        </p:spPr>
        <p:txBody>
          <a:bodyPr/>
          <a:lstStyle/>
          <a:p>
            <a:endParaRPr lang="en-US" dirty="0"/>
          </a:p>
        </p:txBody>
      </p:sp>
      <p:sp>
        <p:nvSpPr>
          <p:cNvPr id="20" name="Freeform 20">
            <a:extLst>
              <a:ext uri="{C183D7F6-B498-43B3-948B-1728B52AA6E4}">
                <adec:decorative xmlns:adec="http://schemas.microsoft.com/office/drawing/2017/decorative" val="1"/>
              </a:ext>
            </a:extLst>
          </p:cNvPr>
          <p:cNvSpPr/>
          <p:nvPr/>
        </p:nvSpPr>
        <p:spPr>
          <a:xfrm>
            <a:off x="4137401" y="990599"/>
            <a:ext cx="606846" cy="428362"/>
          </a:xfrm>
          <a:custGeom>
            <a:avLst/>
            <a:gdLst/>
            <a:ahLst/>
            <a:cxnLst/>
            <a:rect l="l" t="t" r="r" b="b"/>
            <a:pathLst>
              <a:path w="910269" h="642543">
                <a:moveTo>
                  <a:pt x="0" y="0"/>
                </a:moveTo>
                <a:lnTo>
                  <a:pt x="910270" y="0"/>
                </a:lnTo>
                <a:lnTo>
                  <a:pt x="910270" y="642543"/>
                </a:lnTo>
                <a:lnTo>
                  <a:pt x="0" y="642543"/>
                </a:lnTo>
                <a:lnTo>
                  <a:pt x="0" y="0"/>
                </a:lnTo>
                <a:close/>
              </a:path>
            </a:pathLst>
          </a:custGeom>
          <a:blipFill>
            <a:blip r:embed="rId21"/>
            <a:stretch>
              <a:fillRect/>
            </a:stretch>
          </a:blipFill>
        </p:spPr>
        <p:txBody>
          <a:bodyPr/>
          <a:lstStyle/>
          <a:p>
            <a:endParaRPr lang="en-US" dirty="0"/>
          </a:p>
        </p:txBody>
      </p:sp>
      <p:sp>
        <p:nvSpPr>
          <p:cNvPr id="22" name="Freeform 22">
            <a:extLst>
              <a:ext uri="{C183D7F6-B498-43B3-948B-1728B52AA6E4}">
                <adec:decorative xmlns:adec="http://schemas.microsoft.com/office/drawing/2017/decorative" val="1"/>
              </a:ext>
            </a:extLst>
          </p:cNvPr>
          <p:cNvSpPr/>
          <p:nvPr/>
        </p:nvSpPr>
        <p:spPr>
          <a:xfrm>
            <a:off x="6390499" y="1432081"/>
            <a:ext cx="1204769" cy="1142299"/>
          </a:xfrm>
          <a:custGeom>
            <a:avLst/>
            <a:gdLst/>
            <a:ahLst/>
            <a:cxnLst/>
            <a:rect l="l" t="t" r="r" b="b"/>
            <a:pathLst>
              <a:path w="1807153" h="1713448">
                <a:moveTo>
                  <a:pt x="0" y="0"/>
                </a:moveTo>
                <a:lnTo>
                  <a:pt x="1807153" y="0"/>
                </a:lnTo>
                <a:lnTo>
                  <a:pt x="1807153" y="1713448"/>
                </a:lnTo>
                <a:lnTo>
                  <a:pt x="0" y="1713448"/>
                </a:lnTo>
                <a:lnTo>
                  <a:pt x="0" y="0"/>
                </a:lnTo>
                <a:close/>
              </a:path>
            </a:pathLst>
          </a:custGeom>
          <a:blipFill>
            <a:blip r:embed="rId22"/>
            <a:stretch>
              <a:fillRect/>
            </a:stretch>
          </a:blipFill>
        </p:spPr>
        <p:txBody>
          <a:bodyPr/>
          <a:lstStyle/>
          <a:p>
            <a:endParaRPr lang="en-US" dirty="0"/>
          </a:p>
        </p:txBody>
      </p:sp>
      <p:sp>
        <p:nvSpPr>
          <p:cNvPr id="25" name="Freeform 25">
            <a:extLst>
              <a:ext uri="{C183D7F6-B498-43B3-948B-1728B52AA6E4}">
                <adec:decorative xmlns:adec="http://schemas.microsoft.com/office/drawing/2017/decorative" val="1"/>
              </a:ext>
            </a:extLst>
          </p:cNvPr>
          <p:cNvSpPr/>
          <p:nvPr/>
        </p:nvSpPr>
        <p:spPr>
          <a:xfrm>
            <a:off x="11258654" y="632369"/>
            <a:ext cx="455135" cy="428362"/>
          </a:xfrm>
          <a:custGeom>
            <a:avLst/>
            <a:gdLst/>
            <a:ahLst/>
            <a:cxnLst/>
            <a:rect l="l" t="t" r="r" b="b"/>
            <a:pathLst>
              <a:path w="682702" h="642543">
                <a:moveTo>
                  <a:pt x="0" y="0"/>
                </a:moveTo>
                <a:lnTo>
                  <a:pt x="682702" y="0"/>
                </a:lnTo>
                <a:lnTo>
                  <a:pt x="682702" y="642543"/>
                </a:lnTo>
                <a:lnTo>
                  <a:pt x="0" y="642543"/>
                </a:lnTo>
                <a:lnTo>
                  <a:pt x="0" y="0"/>
                </a:lnTo>
                <a:close/>
              </a:path>
            </a:pathLst>
          </a:custGeom>
          <a:blipFill>
            <a:blip r:embed="rId23"/>
            <a:stretch>
              <a:fillRect/>
            </a:stretch>
          </a:blipFill>
        </p:spPr>
        <p:txBody>
          <a:bodyPr/>
          <a:lstStyle/>
          <a:p>
            <a:endParaRPr lang="en-US" dirty="0"/>
          </a:p>
        </p:txBody>
      </p:sp>
      <p:sp>
        <p:nvSpPr>
          <p:cNvPr id="27" name="Freeform 27">
            <a:extLst>
              <a:ext uri="{C183D7F6-B498-43B3-948B-1728B52AA6E4}">
                <adec:decorative xmlns:adec="http://schemas.microsoft.com/office/drawing/2017/decorative" val="1"/>
              </a:ext>
            </a:extLst>
          </p:cNvPr>
          <p:cNvSpPr/>
          <p:nvPr/>
        </p:nvSpPr>
        <p:spPr>
          <a:xfrm>
            <a:off x="6096000" y="2574380"/>
            <a:ext cx="606846" cy="428362"/>
          </a:xfrm>
          <a:custGeom>
            <a:avLst/>
            <a:gdLst/>
            <a:ahLst/>
            <a:cxnLst/>
            <a:rect l="l" t="t" r="r" b="b"/>
            <a:pathLst>
              <a:path w="910269" h="642543">
                <a:moveTo>
                  <a:pt x="0" y="0"/>
                </a:moveTo>
                <a:lnTo>
                  <a:pt x="910269" y="0"/>
                </a:lnTo>
                <a:lnTo>
                  <a:pt x="910269" y="642543"/>
                </a:lnTo>
                <a:lnTo>
                  <a:pt x="0" y="642543"/>
                </a:lnTo>
                <a:lnTo>
                  <a:pt x="0" y="0"/>
                </a:lnTo>
                <a:close/>
              </a:path>
            </a:pathLst>
          </a:custGeom>
          <a:blipFill>
            <a:blip r:embed="rId24"/>
            <a:stretch>
              <a:fillRect/>
            </a:stretch>
          </a:blipFill>
        </p:spPr>
        <p:txBody>
          <a:bodyPr/>
          <a:lstStyle/>
          <a:p>
            <a:endParaRPr lang="en-US" dirty="0"/>
          </a:p>
        </p:txBody>
      </p:sp>
      <p:sp>
        <p:nvSpPr>
          <p:cNvPr id="28" name="Freeform 28">
            <a:extLst>
              <a:ext uri="{C183D7F6-B498-43B3-948B-1728B52AA6E4}">
                <adec:decorative xmlns:adec="http://schemas.microsoft.com/office/drawing/2017/decorative" val="1"/>
              </a:ext>
            </a:extLst>
          </p:cNvPr>
          <p:cNvSpPr/>
          <p:nvPr/>
        </p:nvSpPr>
        <p:spPr>
          <a:xfrm>
            <a:off x="6390499" y="3288316"/>
            <a:ext cx="758558" cy="428362"/>
          </a:xfrm>
          <a:custGeom>
            <a:avLst/>
            <a:gdLst/>
            <a:ahLst/>
            <a:cxnLst/>
            <a:rect l="l" t="t" r="r" b="b"/>
            <a:pathLst>
              <a:path w="1137837" h="642543">
                <a:moveTo>
                  <a:pt x="0" y="0"/>
                </a:moveTo>
                <a:lnTo>
                  <a:pt x="1137837" y="0"/>
                </a:lnTo>
                <a:lnTo>
                  <a:pt x="1137837" y="642543"/>
                </a:lnTo>
                <a:lnTo>
                  <a:pt x="0" y="642543"/>
                </a:lnTo>
                <a:lnTo>
                  <a:pt x="0" y="0"/>
                </a:lnTo>
                <a:close/>
              </a:path>
            </a:pathLst>
          </a:custGeom>
          <a:blipFill>
            <a:blip r:embed="rId25"/>
            <a:stretch>
              <a:fillRect/>
            </a:stretch>
          </a:blipFill>
        </p:spPr>
        <p:txBody>
          <a:bodyPr/>
          <a:lstStyle/>
          <a:p>
            <a:endParaRPr lang="en-US" dirty="0"/>
          </a:p>
        </p:txBody>
      </p:sp>
      <p:sp>
        <p:nvSpPr>
          <p:cNvPr id="30" name="Freeform 30">
            <a:extLst>
              <a:ext uri="{C183D7F6-B498-43B3-948B-1728B52AA6E4}">
                <adec:decorative xmlns:adec="http://schemas.microsoft.com/office/drawing/2017/decorative" val="1"/>
              </a:ext>
            </a:extLst>
          </p:cNvPr>
          <p:cNvSpPr/>
          <p:nvPr/>
        </p:nvSpPr>
        <p:spPr>
          <a:xfrm>
            <a:off x="7586344" y="3288316"/>
            <a:ext cx="910269" cy="1142299"/>
          </a:xfrm>
          <a:custGeom>
            <a:avLst/>
            <a:gdLst/>
            <a:ahLst/>
            <a:cxnLst/>
            <a:rect l="l" t="t" r="r" b="b"/>
            <a:pathLst>
              <a:path w="1365404" h="1713448">
                <a:moveTo>
                  <a:pt x="0" y="0"/>
                </a:moveTo>
                <a:lnTo>
                  <a:pt x="1365404" y="0"/>
                </a:lnTo>
                <a:lnTo>
                  <a:pt x="1365404" y="1713448"/>
                </a:lnTo>
                <a:lnTo>
                  <a:pt x="0" y="1713448"/>
                </a:lnTo>
                <a:lnTo>
                  <a:pt x="0" y="0"/>
                </a:lnTo>
                <a:close/>
              </a:path>
            </a:pathLst>
          </a:custGeom>
          <a:blipFill>
            <a:blip r:embed="rId26"/>
            <a:stretch>
              <a:fillRect/>
            </a:stretch>
          </a:blipFill>
        </p:spPr>
        <p:txBody>
          <a:bodyPr/>
          <a:lstStyle/>
          <a:p>
            <a:endParaRPr lang="en-US" dirty="0"/>
          </a:p>
        </p:txBody>
      </p:sp>
      <p:sp>
        <p:nvSpPr>
          <p:cNvPr id="33" name="Freeform 33">
            <a:extLst>
              <a:ext uri="{C183D7F6-B498-43B3-948B-1728B52AA6E4}">
                <adec:decorative xmlns:adec="http://schemas.microsoft.com/office/drawing/2017/decorative" val="1"/>
              </a:ext>
            </a:extLst>
          </p:cNvPr>
          <p:cNvSpPr/>
          <p:nvPr/>
        </p:nvSpPr>
        <p:spPr>
          <a:xfrm>
            <a:off x="11405904" y="3295166"/>
            <a:ext cx="312347" cy="428362"/>
          </a:xfrm>
          <a:custGeom>
            <a:avLst/>
            <a:gdLst/>
            <a:ahLst/>
            <a:cxnLst/>
            <a:rect l="l" t="t" r="r" b="b"/>
            <a:pathLst>
              <a:path w="468521" h="642543">
                <a:moveTo>
                  <a:pt x="0" y="0"/>
                </a:moveTo>
                <a:lnTo>
                  <a:pt x="468521" y="0"/>
                </a:lnTo>
                <a:lnTo>
                  <a:pt x="468521" y="642543"/>
                </a:lnTo>
                <a:lnTo>
                  <a:pt x="0" y="642543"/>
                </a:lnTo>
                <a:lnTo>
                  <a:pt x="0" y="0"/>
                </a:lnTo>
                <a:close/>
              </a:path>
            </a:pathLst>
          </a:custGeom>
          <a:blipFill>
            <a:blip r:embed="rId27"/>
            <a:stretch>
              <a:fillRect/>
            </a:stretch>
          </a:blipFill>
        </p:spPr>
        <p:txBody>
          <a:bodyPr/>
          <a:lstStyle/>
          <a:p>
            <a:endParaRPr lang="en-US" dirty="0"/>
          </a:p>
        </p:txBody>
      </p:sp>
      <p:sp>
        <p:nvSpPr>
          <p:cNvPr id="34" name="Freeform 34">
            <a:extLst>
              <a:ext uri="{C183D7F6-B498-43B3-948B-1728B52AA6E4}">
                <adec:decorative xmlns:adec="http://schemas.microsoft.com/office/drawing/2017/decorative" val="1"/>
              </a:ext>
            </a:extLst>
          </p:cNvPr>
          <p:cNvSpPr/>
          <p:nvPr/>
        </p:nvSpPr>
        <p:spPr>
          <a:xfrm>
            <a:off x="259567" y="3573891"/>
            <a:ext cx="1204769" cy="999511"/>
          </a:xfrm>
          <a:custGeom>
            <a:avLst/>
            <a:gdLst/>
            <a:ahLst/>
            <a:cxnLst/>
            <a:rect l="l" t="t" r="r" b="b"/>
            <a:pathLst>
              <a:path w="1807153" h="1499267">
                <a:moveTo>
                  <a:pt x="0" y="0"/>
                </a:moveTo>
                <a:lnTo>
                  <a:pt x="1807153" y="0"/>
                </a:lnTo>
                <a:lnTo>
                  <a:pt x="1807153" y="1499267"/>
                </a:lnTo>
                <a:lnTo>
                  <a:pt x="0" y="1499267"/>
                </a:lnTo>
                <a:lnTo>
                  <a:pt x="0" y="0"/>
                </a:lnTo>
                <a:close/>
              </a:path>
            </a:pathLst>
          </a:custGeom>
          <a:blipFill>
            <a:blip r:embed="rId28"/>
            <a:stretch>
              <a:fillRect/>
            </a:stretch>
          </a:blipFill>
        </p:spPr>
        <p:txBody>
          <a:bodyPr/>
          <a:lstStyle/>
          <a:p>
            <a:endParaRPr lang="en-US" dirty="0"/>
          </a:p>
        </p:txBody>
      </p:sp>
      <p:sp>
        <p:nvSpPr>
          <p:cNvPr id="35" name="Freeform 35">
            <a:extLst>
              <a:ext uri="{C183D7F6-B498-43B3-948B-1728B52AA6E4}">
                <adec:decorative xmlns:adec="http://schemas.microsoft.com/office/drawing/2017/decorative" val="1"/>
              </a:ext>
            </a:extLst>
          </p:cNvPr>
          <p:cNvSpPr/>
          <p:nvPr/>
        </p:nvSpPr>
        <p:spPr>
          <a:xfrm>
            <a:off x="6693923" y="4145040"/>
            <a:ext cx="303423" cy="428362"/>
          </a:xfrm>
          <a:custGeom>
            <a:avLst/>
            <a:gdLst/>
            <a:ahLst/>
            <a:cxnLst/>
            <a:rect l="l" t="t" r="r" b="b"/>
            <a:pathLst>
              <a:path w="455135" h="642543">
                <a:moveTo>
                  <a:pt x="0" y="0"/>
                </a:moveTo>
                <a:lnTo>
                  <a:pt x="455135" y="0"/>
                </a:lnTo>
                <a:lnTo>
                  <a:pt x="455135" y="642543"/>
                </a:lnTo>
                <a:lnTo>
                  <a:pt x="0" y="642543"/>
                </a:lnTo>
                <a:lnTo>
                  <a:pt x="0" y="0"/>
                </a:lnTo>
                <a:close/>
              </a:path>
            </a:pathLst>
          </a:custGeom>
          <a:blipFill>
            <a:blip r:embed="rId29"/>
            <a:stretch>
              <a:fillRect/>
            </a:stretch>
          </a:blipFill>
        </p:spPr>
        <p:txBody>
          <a:bodyPr/>
          <a:lstStyle/>
          <a:p>
            <a:endParaRPr lang="en-US" dirty="0"/>
          </a:p>
        </p:txBody>
      </p:sp>
      <p:sp>
        <p:nvSpPr>
          <p:cNvPr id="37" name="Freeform 37">
            <a:extLst>
              <a:ext uri="{C183D7F6-B498-43B3-948B-1728B52AA6E4}">
                <adec:decorative xmlns:adec="http://schemas.microsoft.com/office/drawing/2017/decorative" val="1"/>
              </a:ext>
            </a:extLst>
          </p:cNvPr>
          <p:cNvSpPr/>
          <p:nvPr/>
        </p:nvSpPr>
        <p:spPr>
          <a:xfrm>
            <a:off x="2205045" y="4935177"/>
            <a:ext cx="455135" cy="713937"/>
          </a:xfrm>
          <a:custGeom>
            <a:avLst/>
            <a:gdLst/>
            <a:ahLst/>
            <a:cxnLst/>
            <a:rect l="l" t="t" r="r" b="b"/>
            <a:pathLst>
              <a:path w="682702" h="1070905">
                <a:moveTo>
                  <a:pt x="0" y="0"/>
                </a:moveTo>
                <a:lnTo>
                  <a:pt x="682702" y="0"/>
                </a:lnTo>
                <a:lnTo>
                  <a:pt x="682702" y="1070906"/>
                </a:lnTo>
                <a:lnTo>
                  <a:pt x="0" y="1070906"/>
                </a:lnTo>
                <a:lnTo>
                  <a:pt x="0" y="0"/>
                </a:lnTo>
                <a:close/>
              </a:path>
            </a:pathLst>
          </a:custGeom>
          <a:blipFill>
            <a:blip r:embed="rId30"/>
            <a:stretch>
              <a:fillRect/>
            </a:stretch>
          </a:blipFill>
        </p:spPr>
        <p:txBody>
          <a:bodyPr/>
          <a:lstStyle/>
          <a:p>
            <a:endParaRPr lang="en-US" dirty="0"/>
          </a:p>
        </p:txBody>
      </p:sp>
      <p:sp>
        <p:nvSpPr>
          <p:cNvPr id="38" name="Freeform 38">
            <a:extLst>
              <a:ext uri="{C183D7F6-B498-43B3-948B-1728B52AA6E4}">
                <adec:decorative xmlns:adec="http://schemas.microsoft.com/office/drawing/2017/decorative" val="1"/>
              </a:ext>
            </a:extLst>
          </p:cNvPr>
          <p:cNvSpPr/>
          <p:nvPr/>
        </p:nvSpPr>
        <p:spPr>
          <a:xfrm>
            <a:off x="8894777" y="5100277"/>
            <a:ext cx="606846" cy="713937"/>
          </a:xfrm>
          <a:custGeom>
            <a:avLst/>
            <a:gdLst/>
            <a:ahLst/>
            <a:cxnLst/>
            <a:rect l="l" t="t" r="r" b="b"/>
            <a:pathLst>
              <a:path w="910269" h="1070905">
                <a:moveTo>
                  <a:pt x="0" y="0"/>
                </a:moveTo>
                <a:lnTo>
                  <a:pt x="910269" y="0"/>
                </a:lnTo>
                <a:lnTo>
                  <a:pt x="910269" y="1070906"/>
                </a:lnTo>
                <a:lnTo>
                  <a:pt x="0" y="1070906"/>
                </a:lnTo>
                <a:lnTo>
                  <a:pt x="0" y="0"/>
                </a:lnTo>
                <a:close/>
              </a:path>
            </a:pathLst>
          </a:custGeom>
          <a:blipFill>
            <a:blip r:embed="rId31"/>
            <a:stretch>
              <a:fillRect/>
            </a:stretch>
          </a:blipFill>
        </p:spPr>
        <p:txBody>
          <a:bodyPr/>
          <a:lstStyle/>
          <a:p>
            <a:endParaRPr lang="en-US" dirty="0"/>
          </a:p>
        </p:txBody>
      </p:sp>
      <p:sp>
        <p:nvSpPr>
          <p:cNvPr id="45" name="Freeform 45">
            <a:extLst>
              <a:ext uri="{C183D7F6-B498-43B3-948B-1728B52AA6E4}">
                <adec:decorative xmlns:adec="http://schemas.microsoft.com/office/drawing/2017/decorative" val="1"/>
              </a:ext>
            </a:extLst>
          </p:cNvPr>
          <p:cNvSpPr/>
          <p:nvPr/>
        </p:nvSpPr>
        <p:spPr>
          <a:xfrm>
            <a:off x="296891" y="3468634"/>
            <a:ext cx="861146" cy="1134686"/>
          </a:xfrm>
          <a:custGeom>
            <a:avLst/>
            <a:gdLst/>
            <a:ahLst/>
            <a:cxnLst/>
            <a:rect l="l" t="t" r="r" b="b"/>
            <a:pathLst>
              <a:path w="1291719" h="1702029">
                <a:moveTo>
                  <a:pt x="0" y="0"/>
                </a:moveTo>
                <a:lnTo>
                  <a:pt x="1291719" y="0"/>
                </a:lnTo>
                <a:lnTo>
                  <a:pt x="1291719" y="1702029"/>
                </a:lnTo>
                <a:lnTo>
                  <a:pt x="0" y="1702029"/>
                </a:lnTo>
                <a:lnTo>
                  <a:pt x="0" y="0"/>
                </a:lnTo>
                <a:close/>
              </a:path>
            </a:pathLst>
          </a:custGeom>
          <a:blipFill>
            <a:blip r:embed="rId32"/>
            <a:stretch>
              <a:fillRect/>
            </a:stretch>
          </a:blipFill>
        </p:spPr>
        <p:txBody>
          <a:bodyPr/>
          <a:lstStyle/>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22204</TotalTime>
  <Words>2539</Words>
  <Application>Microsoft Office PowerPoint</Application>
  <PresentationFormat>Widescreen</PresentationFormat>
  <Paragraphs>259</Paragraphs>
  <Slides>21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Inter</vt:lpstr>
      <vt:lpstr>Aptos</vt:lpstr>
      <vt:lpstr>Arial</vt:lpstr>
      <vt:lpstr>Palatino Linotype</vt:lpstr>
      <vt:lpstr>Office Theme</vt:lpstr>
      <vt:lpstr>State Ethics Commission  Conflict of Interest Law Seminar:</vt:lpstr>
      <vt:lpstr>Conflicts 101</vt:lpstr>
      <vt:lpstr>The State Ethics Commission’s Attorney-of-the-Day   Free, Confidential, Expert Advice On How The Conflict Of Interest Law Applies  To Your Specific Situation.</vt:lpstr>
      <vt:lpstr>The State Ethics Commission is an independent state agency with an important mission:</vt:lpstr>
      <vt:lpstr>RED FLAG SITUATIONS  “IS THERE A CONFLICT?”</vt:lpstr>
      <vt:lpstr>Why It Matters </vt:lpstr>
      <vt:lpstr>Self-Dealing &amp; Nepotism Participation &amp; Financial Interests</vt:lpstr>
      <vt:lpstr>Unwarranted Privileges</vt:lpstr>
      <vt:lpstr>WOULD A REASONABLE PERSON,  KNOWING THE FACTS, SUSPECT FAVORITISM?</vt:lpstr>
      <vt:lpstr>Appearance of Conflict</vt:lpstr>
      <vt:lpstr>GIFT RESTRICTION RULES</vt:lpstr>
      <vt:lpstr>GIFTS THAT MAY BE PROHIBITED</vt:lpstr>
      <vt:lpstr>Public Resources</vt:lpstr>
      <vt:lpstr>Divided Loyalties</vt:lpstr>
      <vt:lpstr>Divided Loyalties </vt:lpstr>
      <vt:lpstr>Financial Interest in Government Contracts</vt:lpstr>
      <vt:lpstr>Post-Employment Restrictions</vt:lpstr>
      <vt:lpstr>Disclosure Basics — How and When to File</vt:lpstr>
      <vt:lpstr>Top Ten ‘Rules’ Public Employees Need to Know</vt:lpstr>
      <vt:lpstr>Top Ten ‘Rules’ Public Employees Need to Know Cont.</vt:lpstr>
      <vt:lpstr>Thank You</vt:lpstr>
    </vt:vector>
  </TitlesOfParts>
  <Company>Beautiful.ai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of Interest Law Training Standard Deck To Modify</dc:title>
  <dc:subject>Conflict of Interest Law Training Standard Deck To Modify</dc:subject>
  <dc:creator>fight1776@yahoo.com</dc:creator>
  <cp:lastModifiedBy>Travascio, William (ELD)</cp:lastModifiedBy>
  <cp:revision>933</cp:revision>
  <cp:lastPrinted>2026-04-28T22:00:45Z</cp:lastPrinted>
  <dcterms:created xsi:type="dcterms:W3CDTF">2025-10-10T19:09:04Z</dcterms:created>
  <dcterms:modified xsi:type="dcterms:W3CDTF">2026-05-29T15:03:39Z</dcterms:modified>
</cp:coreProperties>
</file>