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1"/>
  </p:sldMasterIdLst>
  <p:notesMasterIdLst>
    <p:notesMasterId r:id="rId10"/>
  </p:notesMasterIdLst>
  <p:handoutMasterIdLst>
    <p:handoutMasterId r:id="rId11"/>
  </p:handoutMasterIdLst>
  <p:sldIdLst>
    <p:sldId id="477" r:id="rId2"/>
    <p:sldId id="550" r:id="rId3"/>
    <p:sldId id="541" r:id="rId4"/>
    <p:sldId id="539" r:id="rId5"/>
    <p:sldId id="545" r:id="rId6"/>
    <p:sldId id="551" r:id="rId7"/>
    <p:sldId id="552" r:id="rId8"/>
    <p:sldId id="549" r:id="rId9"/>
  </p:sldIdLst>
  <p:sldSz cx="9144000" cy="6858000" type="screen4x3"/>
  <p:notesSz cx="7010400" cy="9296400"/>
  <p:custDataLst>
    <p:tags r:id="rId12"/>
  </p:custDataLst>
  <p:defaultTextStyle>
    <a:defPPr>
      <a:defRPr lang="en-US"/>
    </a:defPPr>
    <a:lvl1pPr algn="l" rtl="0" fontAlgn="base">
      <a:spcBef>
        <a:spcPct val="0"/>
      </a:spcBef>
      <a:spcAft>
        <a:spcPct val="0"/>
      </a:spcAft>
      <a:defRPr b="1" kern="1200">
        <a:solidFill>
          <a:schemeClr val="tx1"/>
        </a:solidFill>
        <a:latin typeface="Arial" charset="0"/>
        <a:ea typeface="+mn-ea"/>
        <a:cs typeface="Arial" charset="0"/>
      </a:defRPr>
    </a:lvl1pPr>
    <a:lvl2pPr marL="457200" algn="l" rtl="0" fontAlgn="base">
      <a:spcBef>
        <a:spcPct val="0"/>
      </a:spcBef>
      <a:spcAft>
        <a:spcPct val="0"/>
      </a:spcAft>
      <a:defRPr b="1" kern="1200">
        <a:solidFill>
          <a:schemeClr val="tx1"/>
        </a:solidFill>
        <a:latin typeface="Arial" charset="0"/>
        <a:ea typeface="+mn-ea"/>
        <a:cs typeface="Arial" charset="0"/>
      </a:defRPr>
    </a:lvl2pPr>
    <a:lvl3pPr marL="914400" algn="l" rtl="0" fontAlgn="base">
      <a:spcBef>
        <a:spcPct val="0"/>
      </a:spcBef>
      <a:spcAft>
        <a:spcPct val="0"/>
      </a:spcAft>
      <a:defRPr b="1" kern="1200">
        <a:solidFill>
          <a:schemeClr val="tx1"/>
        </a:solidFill>
        <a:latin typeface="Arial" charset="0"/>
        <a:ea typeface="+mn-ea"/>
        <a:cs typeface="Arial" charset="0"/>
      </a:defRPr>
    </a:lvl3pPr>
    <a:lvl4pPr marL="1371600" algn="l" rtl="0" fontAlgn="base">
      <a:spcBef>
        <a:spcPct val="0"/>
      </a:spcBef>
      <a:spcAft>
        <a:spcPct val="0"/>
      </a:spcAft>
      <a:defRPr b="1" kern="1200">
        <a:solidFill>
          <a:schemeClr val="tx1"/>
        </a:solidFill>
        <a:latin typeface="Arial" charset="0"/>
        <a:ea typeface="+mn-ea"/>
        <a:cs typeface="Arial" charset="0"/>
      </a:defRPr>
    </a:lvl4pPr>
    <a:lvl5pPr marL="1828800" algn="l" rtl="0" fontAlgn="base">
      <a:spcBef>
        <a:spcPct val="0"/>
      </a:spcBef>
      <a:spcAft>
        <a:spcPct val="0"/>
      </a:spcAft>
      <a:defRPr b="1" kern="1200">
        <a:solidFill>
          <a:schemeClr val="tx1"/>
        </a:solidFill>
        <a:latin typeface="Arial" charset="0"/>
        <a:ea typeface="+mn-ea"/>
        <a:cs typeface="Arial" charset="0"/>
      </a:defRPr>
    </a:lvl5pPr>
    <a:lvl6pPr marL="2286000" algn="l" defTabSz="914400" rtl="0" eaLnBrk="1" latinLnBrk="0" hangingPunct="1">
      <a:defRPr b="1" kern="1200">
        <a:solidFill>
          <a:schemeClr val="tx1"/>
        </a:solidFill>
        <a:latin typeface="Arial" charset="0"/>
        <a:ea typeface="+mn-ea"/>
        <a:cs typeface="Arial" charset="0"/>
      </a:defRPr>
    </a:lvl6pPr>
    <a:lvl7pPr marL="2743200" algn="l" defTabSz="914400" rtl="0" eaLnBrk="1" latinLnBrk="0" hangingPunct="1">
      <a:defRPr b="1" kern="1200">
        <a:solidFill>
          <a:schemeClr val="tx1"/>
        </a:solidFill>
        <a:latin typeface="Arial" charset="0"/>
        <a:ea typeface="+mn-ea"/>
        <a:cs typeface="Arial" charset="0"/>
      </a:defRPr>
    </a:lvl7pPr>
    <a:lvl8pPr marL="3200400" algn="l" defTabSz="914400" rtl="0" eaLnBrk="1" latinLnBrk="0" hangingPunct="1">
      <a:defRPr b="1" kern="1200">
        <a:solidFill>
          <a:schemeClr val="tx1"/>
        </a:solidFill>
        <a:latin typeface="Arial" charset="0"/>
        <a:ea typeface="+mn-ea"/>
        <a:cs typeface="Arial" charset="0"/>
      </a:defRPr>
    </a:lvl8pPr>
    <a:lvl9pPr marL="3657600" algn="l" defTabSz="914400" rtl="0" eaLnBrk="1" latinLnBrk="0" hangingPunct="1">
      <a:defRPr b="1"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CC3300"/>
    <a:srgbClr val="000099"/>
    <a:srgbClr val="FF9933"/>
    <a:srgbClr val="CC0099"/>
    <a:srgbClr val="9900CC"/>
    <a:srgbClr val="CC66FF"/>
    <a:srgbClr val="008000"/>
    <a:srgbClr val="660066"/>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2905" autoAdjust="0"/>
    <p:restoredTop sz="91034" autoAdjust="0"/>
  </p:normalViewPr>
  <p:slideViewPr>
    <p:cSldViewPr snapToGrid="0">
      <p:cViewPr varScale="1">
        <p:scale>
          <a:sx n="103" d="100"/>
          <a:sy n="103" d="100"/>
        </p:scale>
        <p:origin x="-35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86" d="100"/>
          <a:sy n="86" d="100"/>
        </p:scale>
        <p:origin x="-3780" y="-78"/>
      </p:cViewPr>
      <p:guideLst>
        <p:guide orient="horz" pos="2928"/>
        <p:guide pos="2208"/>
      </p:guideLst>
    </p:cSldViewPr>
  </p:notesViewPr>
  <p:gridSpacing cx="78028800" cy="780288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notesMaster" Target="notesMasters/notesMaster1.xml"/>
  <Relationship Id="rId11" Type="http://schemas.openxmlformats.org/officeDocument/2006/relationships/handoutMaster" Target="handoutMasters/handoutMaster1.xml"/>
  <Relationship Id="rId12" Type="http://schemas.openxmlformats.org/officeDocument/2006/relationships/tags" Target="tags/tag1.xml"/>
  <Relationship Id="rId13" Type="http://schemas.openxmlformats.org/officeDocument/2006/relationships/presProps" Target="presProps.xml"/>
  <Relationship Id="rId14" Type="http://schemas.openxmlformats.org/officeDocument/2006/relationships/viewProps" Target="viewProps.xml"/>
  <Relationship Id="rId15" Type="http://schemas.openxmlformats.org/officeDocument/2006/relationships/theme" Target="theme/theme1.xml"/>
  <Relationship Id="rId16" Type="http://schemas.openxmlformats.org/officeDocument/2006/relationships/tableStyles" Target="tableStyles.xml"/>
  <Relationship Id="rId2" Type="http://schemas.openxmlformats.org/officeDocument/2006/relationships/slide" Target="slides/slide1.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handoutMasters/_rels/handoutMaster1.xml.rels><?xml version="1.0" encoding="UTF-8"?>

<Relationships xmlns="http://schemas.openxmlformats.org/package/2006/relationships">
  <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066" name="Rectangle 2"/>
          <p:cNvSpPr>
            <a:spLocks noGrp="1" noChangeArrowheads="1"/>
          </p:cNvSpPr>
          <p:nvPr>
            <p:ph type="hdr" sz="quarter"/>
          </p:nvPr>
        </p:nvSpPr>
        <p:spPr bwMode="auto">
          <a:xfrm>
            <a:off x="0" y="0"/>
            <a:ext cx="3036888" cy="465138"/>
          </a:xfrm>
          <a:prstGeom prst="rect">
            <a:avLst/>
          </a:prstGeom>
          <a:noFill/>
          <a:ln w="9525">
            <a:noFill/>
            <a:miter lim="800000"/>
            <a:headEnd/>
            <a:tailEnd/>
          </a:ln>
          <a:effectLst/>
        </p:spPr>
        <p:txBody>
          <a:bodyPr vert="horz" wrap="square" lIns="92045" tIns="46023" rIns="92045" bIns="46023" numCol="1" anchor="t" anchorCtr="0" compatLnSpc="1">
            <a:prstTxWarp prst="textNoShape">
              <a:avLst/>
            </a:prstTxWarp>
          </a:bodyPr>
          <a:lstStyle>
            <a:lvl1pPr defTabSz="920040">
              <a:spcBef>
                <a:spcPct val="0"/>
              </a:spcBef>
              <a:defRPr sz="1200" b="0">
                <a:latin typeface="Arial" charset="0"/>
                <a:cs typeface="+mn-cs"/>
              </a:defRPr>
            </a:lvl1pPr>
          </a:lstStyle>
          <a:p>
            <a:pPr>
              <a:defRPr/>
            </a:pPr>
            <a:endParaRPr lang="en-US"/>
          </a:p>
        </p:txBody>
      </p:sp>
      <p:sp>
        <p:nvSpPr>
          <p:cNvPr id="88067" name="Rectangle 3"/>
          <p:cNvSpPr>
            <a:spLocks noGrp="1" noChangeArrowheads="1"/>
          </p:cNvSpPr>
          <p:nvPr>
            <p:ph type="dt" sz="quarter" idx="1"/>
          </p:nvPr>
        </p:nvSpPr>
        <p:spPr bwMode="auto">
          <a:xfrm>
            <a:off x="3971925" y="0"/>
            <a:ext cx="3036888" cy="465138"/>
          </a:xfrm>
          <a:prstGeom prst="rect">
            <a:avLst/>
          </a:prstGeom>
          <a:noFill/>
          <a:ln w="9525">
            <a:noFill/>
            <a:miter lim="800000"/>
            <a:headEnd/>
            <a:tailEnd/>
          </a:ln>
          <a:effectLst/>
        </p:spPr>
        <p:txBody>
          <a:bodyPr vert="horz" wrap="square" lIns="92045" tIns="46023" rIns="92045" bIns="46023" numCol="1" anchor="t" anchorCtr="0" compatLnSpc="1">
            <a:prstTxWarp prst="textNoShape">
              <a:avLst/>
            </a:prstTxWarp>
          </a:bodyPr>
          <a:lstStyle>
            <a:lvl1pPr algn="r" defTabSz="920040">
              <a:spcBef>
                <a:spcPct val="0"/>
              </a:spcBef>
              <a:defRPr sz="1200" b="0">
                <a:latin typeface="Arial" charset="0"/>
                <a:cs typeface="+mn-cs"/>
              </a:defRPr>
            </a:lvl1pPr>
          </a:lstStyle>
          <a:p>
            <a:pPr>
              <a:defRPr/>
            </a:pPr>
            <a:endParaRPr lang="en-US"/>
          </a:p>
        </p:txBody>
      </p:sp>
      <p:sp>
        <p:nvSpPr>
          <p:cNvPr id="88068" name="Rectangle 4"/>
          <p:cNvSpPr>
            <a:spLocks noGrp="1" noChangeArrowheads="1"/>
          </p:cNvSpPr>
          <p:nvPr>
            <p:ph type="ftr" sz="quarter" idx="2"/>
          </p:nvPr>
        </p:nvSpPr>
        <p:spPr bwMode="auto">
          <a:xfrm>
            <a:off x="0" y="8829675"/>
            <a:ext cx="3036888" cy="465138"/>
          </a:xfrm>
          <a:prstGeom prst="rect">
            <a:avLst/>
          </a:prstGeom>
          <a:noFill/>
          <a:ln w="9525">
            <a:noFill/>
            <a:miter lim="800000"/>
            <a:headEnd/>
            <a:tailEnd/>
          </a:ln>
          <a:effectLst/>
        </p:spPr>
        <p:txBody>
          <a:bodyPr vert="horz" wrap="square" lIns="92045" tIns="46023" rIns="92045" bIns="46023" numCol="1" anchor="b" anchorCtr="0" compatLnSpc="1">
            <a:prstTxWarp prst="textNoShape">
              <a:avLst/>
            </a:prstTxWarp>
          </a:bodyPr>
          <a:lstStyle>
            <a:lvl1pPr defTabSz="920040">
              <a:spcBef>
                <a:spcPct val="0"/>
              </a:spcBef>
              <a:defRPr sz="1200" b="0">
                <a:latin typeface="Arial" charset="0"/>
                <a:cs typeface="+mn-cs"/>
              </a:defRPr>
            </a:lvl1pPr>
          </a:lstStyle>
          <a:p>
            <a:pPr>
              <a:defRPr/>
            </a:pPr>
            <a:endParaRPr lang="en-US"/>
          </a:p>
        </p:txBody>
      </p:sp>
      <p:sp>
        <p:nvSpPr>
          <p:cNvPr id="88069" name="Rectangle 5"/>
          <p:cNvSpPr>
            <a:spLocks noGrp="1" noChangeArrowheads="1"/>
          </p:cNvSpPr>
          <p:nvPr>
            <p:ph type="sldNum" sz="quarter" idx="3"/>
          </p:nvPr>
        </p:nvSpPr>
        <p:spPr bwMode="auto">
          <a:xfrm>
            <a:off x="3971925" y="8829675"/>
            <a:ext cx="3036888" cy="465138"/>
          </a:xfrm>
          <a:prstGeom prst="rect">
            <a:avLst/>
          </a:prstGeom>
          <a:noFill/>
          <a:ln w="9525">
            <a:noFill/>
            <a:miter lim="800000"/>
            <a:headEnd/>
            <a:tailEnd/>
          </a:ln>
          <a:effectLst/>
        </p:spPr>
        <p:txBody>
          <a:bodyPr vert="horz" wrap="square" lIns="92045" tIns="46023" rIns="92045" bIns="46023" numCol="1" anchor="b" anchorCtr="0" compatLnSpc="1">
            <a:prstTxWarp prst="textNoShape">
              <a:avLst/>
            </a:prstTxWarp>
          </a:bodyPr>
          <a:lstStyle>
            <a:lvl1pPr algn="r" defTabSz="920040">
              <a:spcBef>
                <a:spcPct val="0"/>
              </a:spcBef>
              <a:defRPr sz="1200" b="0">
                <a:latin typeface="Arial" charset="0"/>
                <a:cs typeface="+mn-cs"/>
              </a:defRPr>
            </a:lvl1pPr>
          </a:lstStyle>
          <a:p>
            <a:pPr>
              <a:defRPr/>
            </a:pPr>
            <a:fld id="{DF9327D2-B48F-4EC6-BCB5-F1E5952E2CCD}"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Relationships xmlns="http://schemas.openxmlformats.org/package/2006/relationships">
  <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3036888" cy="465138"/>
          </a:xfrm>
          <a:prstGeom prst="rect">
            <a:avLst/>
          </a:prstGeom>
          <a:noFill/>
          <a:ln w="9525">
            <a:noFill/>
            <a:miter lim="800000"/>
            <a:headEnd/>
            <a:tailEnd/>
          </a:ln>
          <a:effectLst/>
        </p:spPr>
        <p:txBody>
          <a:bodyPr vert="horz" wrap="square" lIns="93564" tIns="46782" rIns="93564" bIns="46782" numCol="1" anchor="t" anchorCtr="0" compatLnSpc="1">
            <a:prstTxWarp prst="textNoShape">
              <a:avLst/>
            </a:prstTxWarp>
          </a:bodyPr>
          <a:lstStyle>
            <a:lvl1pPr defTabSz="935984">
              <a:spcBef>
                <a:spcPct val="0"/>
              </a:spcBef>
              <a:defRPr sz="1200" b="0">
                <a:latin typeface="Arial" charset="0"/>
                <a:cs typeface="+mn-cs"/>
              </a:defRPr>
            </a:lvl1pPr>
          </a:lstStyle>
          <a:p>
            <a:pPr>
              <a:defRPr/>
            </a:pPr>
            <a:endParaRPr lang="en-US"/>
          </a:p>
        </p:txBody>
      </p:sp>
      <p:sp>
        <p:nvSpPr>
          <p:cNvPr id="17411" name="Rectangle 3"/>
          <p:cNvSpPr>
            <a:spLocks noGrp="1" noChangeArrowheads="1"/>
          </p:cNvSpPr>
          <p:nvPr>
            <p:ph type="dt" idx="1"/>
          </p:nvPr>
        </p:nvSpPr>
        <p:spPr bwMode="auto">
          <a:xfrm>
            <a:off x="3971925" y="0"/>
            <a:ext cx="3036888" cy="465138"/>
          </a:xfrm>
          <a:prstGeom prst="rect">
            <a:avLst/>
          </a:prstGeom>
          <a:noFill/>
          <a:ln w="9525">
            <a:noFill/>
            <a:miter lim="800000"/>
            <a:headEnd/>
            <a:tailEnd/>
          </a:ln>
          <a:effectLst/>
        </p:spPr>
        <p:txBody>
          <a:bodyPr vert="horz" wrap="square" lIns="93564" tIns="46782" rIns="93564" bIns="46782" numCol="1" anchor="t" anchorCtr="0" compatLnSpc="1">
            <a:prstTxWarp prst="textNoShape">
              <a:avLst/>
            </a:prstTxWarp>
          </a:bodyPr>
          <a:lstStyle>
            <a:lvl1pPr algn="r" defTabSz="935984">
              <a:spcBef>
                <a:spcPct val="0"/>
              </a:spcBef>
              <a:defRPr sz="1200" b="0">
                <a:latin typeface="Arial" charset="0"/>
                <a:cs typeface="+mn-cs"/>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82688" y="698500"/>
            <a:ext cx="4645025" cy="3484563"/>
          </a:xfrm>
          <a:prstGeom prst="rect">
            <a:avLst/>
          </a:prstGeom>
          <a:noFill/>
          <a:ln w="9525">
            <a:solidFill>
              <a:srgbClr val="000000"/>
            </a:solidFill>
            <a:miter lim="800000"/>
            <a:headEnd/>
            <a:tailEnd/>
          </a:ln>
        </p:spPr>
      </p:sp>
      <p:sp>
        <p:nvSpPr>
          <p:cNvPr id="17413"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3564" tIns="46782" rIns="93564" bIns="46782"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7414" name="Rectangle 6"/>
          <p:cNvSpPr>
            <a:spLocks noGrp="1" noChangeArrowheads="1"/>
          </p:cNvSpPr>
          <p:nvPr>
            <p:ph type="ftr" sz="quarter" idx="4"/>
          </p:nvPr>
        </p:nvSpPr>
        <p:spPr bwMode="auto">
          <a:xfrm>
            <a:off x="0" y="8829675"/>
            <a:ext cx="3036888" cy="465138"/>
          </a:xfrm>
          <a:prstGeom prst="rect">
            <a:avLst/>
          </a:prstGeom>
          <a:noFill/>
          <a:ln w="9525">
            <a:noFill/>
            <a:miter lim="800000"/>
            <a:headEnd/>
            <a:tailEnd/>
          </a:ln>
          <a:effectLst/>
        </p:spPr>
        <p:txBody>
          <a:bodyPr vert="horz" wrap="square" lIns="93564" tIns="46782" rIns="93564" bIns="46782" numCol="1" anchor="b" anchorCtr="0" compatLnSpc="1">
            <a:prstTxWarp prst="textNoShape">
              <a:avLst/>
            </a:prstTxWarp>
          </a:bodyPr>
          <a:lstStyle>
            <a:lvl1pPr defTabSz="935984">
              <a:spcBef>
                <a:spcPct val="0"/>
              </a:spcBef>
              <a:defRPr sz="1200" b="0">
                <a:latin typeface="Arial" charset="0"/>
                <a:cs typeface="+mn-cs"/>
              </a:defRPr>
            </a:lvl1pPr>
          </a:lstStyle>
          <a:p>
            <a:pPr>
              <a:defRPr/>
            </a:pPr>
            <a:endParaRPr lang="en-US"/>
          </a:p>
        </p:txBody>
      </p:sp>
      <p:sp>
        <p:nvSpPr>
          <p:cNvPr id="17415" name="Rectangle 7"/>
          <p:cNvSpPr>
            <a:spLocks noGrp="1" noChangeArrowheads="1"/>
          </p:cNvSpPr>
          <p:nvPr>
            <p:ph type="sldNum" sz="quarter" idx="5"/>
          </p:nvPr>
        </p:nvSpPr>
        <p:spPr bwMode="auto">
          <a:xfrm>
            <a:off x="3971925" y="8829675"/>
            <a:ext cx="3036888" cy="465138"/>
          </a:xfrm>
          <a:prstGeom prst="rect">
            <a:avLst/>
          </a:prstGeom>
          <a:noFill/>
          <a:ln w="9525">
            <a:noFill/>
            <a:miter lim="800000"/>
            <a:headEnd/>
            <a:tailEnd/>
          </a:ln>
          <a:effectLst/>
        </p:spPr>
        <p:txBody>
          <a:bodyPr vert="horz" wrap="square" lIns="93564" tIns="46782" rIns="93564" bIns="46782" numCol="1" anchor="b" anchorCtr="0" compatLnSpc="1">
            <a:prstTxWarp prst="textNoShape">
              <a:avLst/>
            </a:prstTxWarp>
          </a:bodyPr>
          <a:lstStyle>
            <a:lvl1pPr algn="r" defTabSz="935984">
              <a:spcBef>
                <a:spcPct val="0"/>
              </a:spcBef>
              <a:defRPr sz="1200" b="0">
                <a:latin typeface="Arial" charset="0"/>
                <a:cs typeface="+mn-cs"/>
              </a:defRPr>
            </a:lvl1pPr>
          </a:lstStyle>
          <a:p>
            <a:pPr>
              <a:defRPr/>
            </a:pPr>
            <a:fld id="{21F4ED6B-18BA-4A50-BBA5-E3B152B1A7F6}"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a:ln/>
        </p:spPr>
      </p:sp>
      <p:sp>
        <p:nvSpPr>
          <p:cNvPr id="14339" name="Notes Placeholder 2"/>
          <p:cNvSpPr>
            <a:spLocks noGrp="1"/>
          </p:cNvSpPr>
          <p:nvPr>
            <p:ph type="body" idx="1"/>
          </p:nvPr>
        </p:nvSpPr>
        <p:spPr>
          <a:noFill/>
          <a:ln/>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F946A75A-D39F-410B-8756-F35FCEF925E7}" type="slidenum">
              <a:rPr lang="en-US" smtClean="0"/>
              <a:pPr>
                <a:defRPr/>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a:ln/>
        </p:spPr>
      </p:sp>
      <p:sp>
        <p:nvSpPr>
          <p:cNvPr id="15363" name="Notes Placeholder 2"/>
          <p:cNvSpPr>
            <a:spLocks noGrp="1"/>
          </p:cNvSpPr>
          <p:nvPr>
            <p:ph type="body" idx="1"/>
          </p:nvPr>
        </p:nvSpPr>
        <p:spPr>
          <a:noFill/>
          <a:ln/>
        </p:spPr>
        <p:txBody>
          <a:bodyPr/>
          <a:lstStyle/>
          <a:p>
            <a:pPr marL="228600" indent="-228600"/>
            <a:endParaRPr lang="en-US" smtClean="0"/>
          </a:p>
          <a:p>
            <a:pPr marL="228600" indent="-228600">
              <a:buFontTx/>
              <a:buAutoNum type="arabicPeriod"/>
            </a:pPr>
            <a:endParaRPr lang="en-US" smtClean="0"/>
          </a:p>
        </p:txBody>
      </p:sp>
      <p:sp>
        <p:nvSpPr>
          <p:cNvPr id="4" name="Slide Number Placeholder 3"/>
          <p:cNvSpPr>
            <a:spLocks noGrp="1"/>
          </p:cNvSpPr>
          <p:nvPr>
            <p:ph type="sldNum" sz="quarter" idx="5"/>
          </p:nvPr>
        </p:nvSpPr>
        <p:spPr/>
        <p:txBody>
          <a:bodyPr/>
          <a:lstStyle/>
          <a:p>
            <a:pPr>
              <a:defRPr/>
            </a:pPr>
            <a:fld id="{15730CE1-D6CD-43C4-BF37-5F6A9DFC6D1C}" type="slidenum">
              <a:rPr lang="en-US" smtClean="0"/>
              <a:pPr>
                <a:defRPr/>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pPr>
              <a:buFont typeface="Wingdings" pitchFamily="2" charset="2"/>
              <a:buNone/>
            </a:pPr>
            <a:r>
              <a:rPr lang="en-US" sz="800" smtClean="0">
                <a:latin typeface="Verdana" pitchFamily="34" charset="0"/>
                <a:ea typeface="Verdana" pitchFamily="34" charset="0"/>
                <a:cs typeface="Verdana" pitchFamily="34" charset="0"/>
              </a:rPr>
              <a:t>.</a:t>
            </a:r>
          </a:p>
          <a:p>
            <a:pPr>
              <a:buFont typeface="Wingdings" pitchFamily="2" charset="2"/>
              <a:buNone/>
            </a:pPr>
            <a:endParaRPr lang="en-US" smtClean="0"/>
          </a:p>
        </p:txBody>
      </p:sp>
      <p:sp>
        <p:nvSpPr>
          <p:cNvPr id="4" name="Slide Number Placeholder 3"/>
          <p:cNvSpPr>
            <a:spLocks noGrp="1"/>
          </p:cNvSpPr>
          <p:nvPr>
            <p:ph type="sldNum" sz="quarter" idx="5"/>
          </p:nvPr>
        </p:nvSpPr>
        <p:spPr/>
        <p:txBody>
          <a:bodyPr/>
          <a:lstStyle/>
          <a:p>
            <a:pPr>
              <a:defRPr/>
            </a:pPr>
            <a:fld id="{B018FF7B-F2E0-41B5-90F8-FFE1CEB6E710}" type="slidenum">
              <a:rPr lang="en-US" smtClean="0"/>
              <a:pPr>
                <a:defRPr/>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a:ln/>
        </p:spPr>
        <p:txBody>
          <a:bodyPr/>
          <a:lstStyle/>
          <a:p>
            <a:pPr marL="228600" indent="-228600"/>
            <a:endParaRPr lang="en-US" smtClean="0"/>
          </a:p>
          <a:p>
            <a:pPr marL="228600" indent="-228600">
              <a:buFontTx/>
              <a:buAutoNum type="arabicPeriod"/>
            </a:pPr>
            <a:endParaRPr lang="en-US" smtClean="0"/>
          </a:p>
        </p:txBody>
      </p:sp>
      <p:sp>
        <p:nvSpPr>
          <p:cNvPr id="4" name="Slide Number Placeholder 3"/>
          <p:cNvSpPr>
            <a:spLocks noGrp="1"/>
          </p:cNvSpPr>
          <p:nvPr>
            <p:ph type="sldNum" sz="quarter" idx="5"/>
          </p:nvPr>
        </p:nvSpPr>
        <p:spPr/>
        <p:txBody>
          <a:bodyPr/>
          <a:lstStyle/>
          <a:p>
            <a:pPr>
              <a:defRPr/>
            </a:pPr>
            <a:fld id="{6C5F9B8F-6E03-41B4-AF53-4D749D185522}" type="slidenum">
              <a:rPr lang="en-US" smtClean="0"/>
              <a:pPr>
                <a:defRPr/>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ln/>
        </p:spPr>
      </p:sp>
      <p:sp>
        <p:nvSpPr>
          <p:cNvPr id="20483" name="Notes Placeholder 2"/>
          <p:cNvSpPr>
            <a:spLocks noGrp="1"/>
          </p:cNvSpPr>
          <p:nvPr>
            <p:ph type="body" idx="1"/>
          </p:nvPr>
        </p:nvSpPr>
        <p:spPr>
          <a:noFill/>
          <a:ln/>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BD917C40-8AB0-47B9-95AC-2AE0C93396F0}" type="slidenum">
              <a:rPr lang="en-US" smtClean="0"/>
              <a:pPr>
                <a:defRPr/>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0FB2F44B-37E9-4B42-B2FE-FCD4CD20248A}" type="slidenum">
              <a:rPr lang="en-US" smtClean="0"/>
              <a:pPr>
                <a:defRPr/>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1" name="Notes Placeholder 2"/>
          <p:cNvSpPr>
            <a:spLocks noGrp="1"/>
          </p:cNvSpPr>
          <p:nvPr>
            <p:ph type="body" idx="1"/>
          </p:nvPr>
        </p:nvSpPr>
        <p:spPr>
          <a:noFill/>
          <a:ln/>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BC196006-E86E-4ACB-BF98-F5179851D479}" type="slidenum">
              <a:rPr lang="en-US" smtClean="0"/>
              <a:pPr>
                <a:defRPr/>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a:ln/>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78348406-DD8D-4387-9009-1CCE082B822A}" type="slidenum">
              <a:rPr lang="en-US" smtClean="0"/>
              <a:pPr>
                <a:defRPr/>
              </a:pPr>
              <a:t>8</a:t>
            </a:fld>
            <a:endParaRPr lang="en-US" dirty="0"/>
          </a:p>
        </p:txBody>
      </p:sp>
    </p:spTree>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2.png"/>
  <Relationship Id="rId3" Type="http://schemas.openxmlformats.org/officeDocument/2006/relationships/image" Target="../media/image3.png"/>
  <Relationship Id="rId4" Type="http://schemas.openxmlformats.org/officeDocument/2006/relationships/image" Target="../media/image4.png"/>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4" name="Picture 8" descr="The Commonwealth of Massachusetts state seal"/>
          <p:cNvPicPr>
            <a:picLocks noChangeAspect="1" noChangeArrowheads="1"/>
          </p:cNvPicPr>
          <p:nvPr/>
        </p:nvPicPr>
        <p:blipFill>
          <a:blip r:embed="rId2"/>
          <a:srcRect/>
          <a:stretch>
            <a:fillRect/>
          </a:stretch>
        </p:blipFill>
        <p:spPr bwMode="auto">
          <a:xfrm>
            <a:off x="479425" y="1125538"/>
            <a:ext cx="1479550" cy="1414462"/>
          </a:xfrm>
          <a:prstGeom prst="rect">
            <a:avLst/>
          </a:prstGeom>
          <a:noFill/>
          <a:ln w="9525">
            <a:noFill/>
            <a:miter lim="800000"/>
            <a:headEnd/>
            <a:tailEnd/>
          </a:ln>
        </p:spPr>
      </p:pic>
      <p:sp>
        <p:nvSpPr>
          <p:cNvPr id="5" name="Line 10"/>
          <p:cNvSpPr>
            <a:spLocks noChangeShapeType="1"/>
          </p:cNvSpPr>
          <p:nvPr/>
        </p:nvSpPr>
        <p:spPr bwMode="auto">
          <a:xfrm>
            <a:off x="2065338" y="1165225"/>
            <a:ext cx="14287" cy="4557713"/>
          </a:xfrm>
          <a:prstGeom prst="line">
            <a:avLst/>
          </a:prstGeom>
          <a:noFill/>
          <a:ln w="9525">
            <a:solidFill>
              <a:srgbClr val="0033CC"/>
            </a:solidFill>
            <a:round/>
            <a:headEnd/>
            <a:tailEnd/>
          </a:ln>
          <a:extLst/>
        </p:spPr>
        <p:txBody>
          <a:bodyPr/>
          <a:lstStyle/>
          <a:p>
            <a:pPr>
              <a:spcBef>
                <a:spcPct val="50000"/>
              </a:spcBef>
              <a:defRPr/>
            </a:pPr>
            <a:endParaRPr lang="en-US" dirty="0"/>
          </a:p>
        </p:txBody>
      </p:sp>
      <p:sp>
        <p:nvSpPr>
          <p:cNvPr id="6" name="Line 11"/>
          <p:cNvSpPr>
            <a:spLocks noChangeShapeType="1"/>
          </p:cNvSpPr>
          <p:nvPr/>
        </p:nvSpPr>
        <p:spPr bwMode="auto">
          <a:xfrm>
            <a:off x="2443163" y="3752850"/>
            <a:ext cx="5722937" cy="0"/>
          </a:xfrm>
          <a:prstGeom prst="line">
            <a:avLst/>
          </a:prstGeom>
          <a:noFill/>
          <a:ln w="9525">
            <a:solidFill>
              <a:srgbClr val="0033CC"/>
            </a:solidFill>
            <a:round/>
            <a:headEnd/>
            <a:tailEnd/>
          </a:ln>
          <a:extLst/>
        </p:spPr>
        <p:txBody>
          <a:bodyPr/>
          <a:lstStyle/>
          <a:p>
            <a:pPr>
              <a:spcBef>
                <a:spcPct val="50000"/>
              </a:spcBef>
              <a:defRPr/>
            </a:pPr>
            <a:endParaRPr lang="en-US" dirty="0"/>
          </a:p>
        </p:txBody>
      </p:sp>
      <p:pic>
        <p:nvPicPr>
          <p:cNvPr id="7" name="Picture 11" descr="EEC.gif"/>
          <p:cNvPicPr>
            <a:picLocks noChangeAspect="1"/>
          </p:cNvPicPr>
          <p:nvPr userDrawn="1"/>
        </p:nvPicPr>
        <p:blipFill>
          <a:blip r:embed="rId3"/>
          <a:srcRect/>
          <a:stretch>
            <a:fillRect/>
          </a:stretch>
        </p:blipFill>
        <p:spPr bwMode="auto">
          <a:xfrm>
            <a:off x="5510213" y="5591175"/>
            <a:ext cx="2857500" cy="638175"/>
          </a:xfrm>
          <a:prstGeom prst="rect">
            <a:avLst/>
          </a:prstGeom>
          <a:noFill/>
          <a:ln w="9525">
            <a:noFill/>
            <a:miter lim="800000"/>
            <a:headEnd/>
            <a:tailEnd/>
          </a:ln>
        </p:spPr>
      </p:pic>
      <p:pic>
        <p:nvPicPr>
          <p:cNvPr id="8" name="Picture 12" descr="BB.gif"/>
          <p:cNvPicPr>
            <a:picLocks noChangeAspect="1"/>
          </p:cNvPicPr>
          <p:nvPr userDrawn="1"/>
        </p:nvPicPr>
        <p:blipFill>
          <a:blip r:embed="rId4"/>
          <a:srcRect/>
          <a:stretch>
            <a:fillRect/>
          </a:stretch>
        </p:blipFill>
        <p:spPr bwMode="auto">
          <a:xfrm>
            <a:off x="8321675" y="5170488"/>
            <a:ext cx="615950" cy="1241425"/>
          </a:xfrm>
          <a:prstGeom prst="rect">
            <a:avLst/>
          </a:prstGeom>
          <a:noFill/>
          <a:ln w="9525">
            <a:noFill/>
            <a:miter lim="800000"/>
            <a:headEnd/>
            <a:tailEnd/>
          </a:ln>
        </p:spPr>
      </p:pic>
      <p:sp>
        <p:nvSpPr>
          <p:cNvPr id="105478" name="Rectangle 6"/>
          <p:cNvSpPr>
            <a:spLocks noGrp="1" noChangeArrowheads="1"/>
          </p:cNvSpPr>
          <p:nvPr>
            <p:ph type="ctrTitle"/>
          </p:nvPr>
        </p:nvSpPr>
        <p:spPr>
          <a:xfrm>
            <a:off x="2352675" y="1143000"/>
            <a:ext cx="6105525" cy="2457450"/>
          </a:xfrm>
        </p:spPr>
        <p:txBody>
          <a:bodyPr anchor="t"/>
          <a:lstStyle>
            <a:lvl1pPr>
              <a:spcAft>
                <a:spcPct val="25000"/>
              </a:spcAft>
              <a:defRPr/>
            </a:lvl1pPr>
          </a:lstStyle>
          <a:p>
            <a:r>
              <a:rPr lang="en-US" smtClean="0"/>
              <a:t>Click to edit Master title style</a:t>
            </a:r>
            <a:endParaRPr lang="en-US"/>
          </a:p>
        </p:txBody>
      </p:sp>
      <p:sp>
        <p:nvSpPr>
          <p:cNvPr id="13" name="Text Placeholder 12"/>
          <p:cNvSpPr>
            <a:spLocks noGrp="1"/>
          </p:cNvSpPr>
          <p:nvPr>
            <p:ph type="body" sz="quarter" idx="13"/>
          </p:nvPr>
        </p:nvSpPr>
        <p:spPr>
          <a:xfrm>
            <a:off x="2449513" y="3927475"/>
            <a:ext cx="5716587" cy="446088"/>
          </a:xfrm>
        </p:spPr>
        <p:txBody>
          <a:bodyPr/>
          <a:lstStyle>
            <a:lvl1pPr>
              <a:buNone/>
              <a:defRPr sz="1800">
                <a:solidFill>
                  <a:srgbClr val="000099"/>
                </a:solidFill>
              </a:defRPr>
            </a:lvl1pPr>
          </a:lstStyle>
          <a:p>
            <a:pPr lvl="0"/>
            <a:r>
              <a:rPr lang="en-US" smtClean="0"/>
              <a:t>Click to edit Master text styles</a:t>
            </a:r>
          </a:p>
        </p:txBody>
      </p:sp>
      <p:sp>
        <p:nvSpPr>
          <p:cNvPr id="9" name="Rectangle 3"/>
          <p:cNvSpPr>
            <a:spLocks noGrp="1" noChangeArrowheads="1"/>
          </p:cNvSpPr>
          <p:nvPr>
            <p:ph type="dt" sz="half" idx="14"/>
          </p:nvPr>
        </p:nvSpPr>
        <p:spPr>
          <a:xfrm>
            <a:off x="457200" y="6245225"/>
            <a:ext cx="2133600" cy="476250"/>
          </a:xfrm>
        </p:spPr>
        <p:txBody>
          <a:bodyPr/>
          <a:lstStyle>
            <a:lvl1pPr>
              <a:defRPr/>
            </a:lvl1pPr>
          </a:lstStyle>
          <a:p>
            <a:pPr>
              <a:defRPr/>
            </a:pPr>
            <a:fld id="{087FE17B-845C-4C5B-8183-39012E5A4FBC}" type="datetime1">
              <a:rPr lang="en-US"/>
              <a:pPr>
                <a:defRPr/>
              </a:pPr>
              <a:t>2/2/2016</a:t>
            </a:fld>
            <a:endParaRPr lang="en-US" dirty="0"/>
          </a:p>
        </p:txBody>
      </p:sp>
      <p:sp>
        <p:nvSpPr>
          <p:cNvPr id="10" name="Rectangle 4"/>
          <p:cNvSpPr>
            <a:spLocks noGrp="1" noChangeArrowheads="1"/>
          </p:cNvSpPr>
          <p:nvPr>
            <p:ph type="ftr" sz="quarter" idx="15"/>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spcBef>
                <a:spcPct val="0"/>
              </a:spcBef>
              <a:defRPr sz="800" b="0">
                <a:latin typeface="Verdana" pitchFamily="96" charset="0"/>
                <a:cs typeface="Arial" charset="0"/>
              </a:defRPr>
            </a:lvl1pPr>
          </a:lstStyle>
          <a:p>
            <a:pPr>
              <a:defRPr/>
            </a:pPr>
            <a:endParaRPr lang="en-US"/>
          </a:p>
        </p:txBody>
      </p:sp>
      <p:sp>
        <p:nvSpPr>
          <p:cNvPr id="11" name="Rectangle 5"/>
          <p:cNvSpPr>
            <a:spLocks noGrp="1" noChangeArrowheads="1"/>
          </p:cNvSpPr>
          <p:nvPr>
            <p:ph type="sldNum" sz="quarter" idx="16"/>
          </p:nvPr>
        </p:nvSpPr>
        <p:spPr>
          <a:xfrm>
            <a:off x="6553200" y="6245225"/>
            <a:ext cx="2133600" cy="476250"/>
          </a:xfrm>
        </p:spPr>
        <p:txBody>
          <a:bodyPr/>
          <a:lstStyle>
            <a:lvl1pPr>
              <a:defRPr/>
            </a:lvl1pPr>
          </a:lstStyle>
          <a:p>
            <a:pPr>
              <a:defRPr/>
            </a:pPr>
            <a:fld id="{777DDC90-2F33-4FA0-82D8-85F147A0D57C}"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fld id="{34919C82-4290-4083-9AA6-7F0C8474BD36}" type="datetime1">
              <a:rPr lang="en-US"/>
              <a:pPr>
                <a:defRPr/>
              </a:pPr>
              <a:t>2/2/2016</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76600C68-E24B-4232-A73A-2B0EA4565C20}"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4175" y="47625"/>
            <a:ext cx="2105025" cy="60785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14338" y="47625"/>
            <a:ext cx="6167437" cy="60785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fld id="{E5F318C4-3CBA-4648-8536-F687A09EAB2A}" type="datetime1">
              <a:rPr lang="en-US"/>
              <a:pPr>
                <a:defRPr/>
              </a:pPr>
              <a:t>2/2/2016</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739A74A4-0CBB-48BA-9C0E-2E8207A1BD32}"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11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24400" y="1600200"/>
            <a:ext cx="411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2"/>
          <p:cNvSpPr>
            <a:spLocks noGrp="1" noChangeArrowheads="1"/>
          </p:cNvSpPr>
          <p:nvPr>
            <p:ph type="dt" sz="half" idx="10"/>
          </p:nvPr>
        </p:nvSpPr>
        <p:spPr>
          <a:ln/>
        </p:spPr>
        <p:txBody>
          <a:bodyPr/>
          <a:lstStyle>
            <a:lvl1pPr>
              <a:defRPr/>
            </a:lvl1pPr>
          </a:lstStyle>
          <a:p>
            <a:pPr>
              <a:defRPr/>
            </a:pPr>
            <a:fld id="{65305217-A1C7-4568-AF3C-8B332AAFC8DE}" type="datetime1">
              <a:rPr lang="en-US"/>
              <a:pPr>
                <a:defRPr/>
              </a:pPr>
              <a:t>2/2/2016</a:t>
            </a:fld>
            <a:endParaRPr lang="en-US" dirty="0"/>
          </a:p>
        </p:txBody>
      </p:sp>
      <p:sp>
        <p:nvSpPr>
          <p:cNvPr id="6" name="Rectangle 14"/>
          <p:cNvSpPr>
            <a:spLocks noGrp="1" noChangeArrowheads="1"/>
          </p:cNvSpPr>
          <p:nvPr>
            <p:ph type="sldNum" sz="quarter" idx="11"/>
          </p:nvPr>
        </p:nvSpPr>
        <p:spPr>
          <a:ln/>
        </p:spPr>
        <p:txBody>
          <a:bodyPr/>
          <a:lstStyle>
            <a:lvl1pPr>
              <a:defRPr/>
            </a:lvl1pPr>
          </a:lstStyle>
          <a:p>
            <a:pPr>
              <a:defRPr/>
            </a:pPr>
            <a:fld id="{2C5F1678-EE00-4645-A1FE-6D2298CD9A37}"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382000" cy="4525963"/>
          </a:xfrm>
        </p:spPr>
        <p:txBody>
          <a:bodyPr/>
          <a:lstStyle/>
          <a:p>
            <a:pPr lvl="0"/>
            <a:r>
              <a:rPr lang="en-US" noProof="0" dirty="0" smtClean="0"/>
              <a:t>Click icon to add table</a:t>
            </a:r>
          </a:p>
        </p:txBody>
      </p:sp>
      <p:sp>
        <p:nvSpPr>
          <p:cNvPr id="4" name="Rectangle 12"/>
          <p:cNvSpPr>
            <a:spLocks noGrp="1" noChangeArrowheads="1"/>
          </p:cNvSpPr>
          <p:nvPr>
            <p:ph type="dt" sz="half" idx="10"/>
          </p:nvPr>
        </p:nvSpPr>
        <p:spPr>
          <a:ln/>
        </p:spPr>
        <p:txBody>
          <a:bodyPr/>
          <a:lstStyle>
            <a:lvl1pPr>
              <a:defRPr/>
            </a:lvl1pPr>
          </a:lstStyle>
          <a:p>
            <a:pPr>
              <a:defRPr/>
            </a:pPr>
            <a:fld id="{C4415D9E-2077-46FB-B833-A0F69F3A43CF}" type="datetime1">
              <a:rPr lang="en-US"/>
              <a:pPr>
                <a:defRPr/>
              </a:pPr>
              <a:t>2/2/2016</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5D620E40-A135-4A35-B8DD-1D878E5A44A6}" type="slidenum">
              <a:rPr lang="en-US"/>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fld id="{E152C882-A220-48A3-B3F9-491AFAF38CB8}" type="datetime1">
              <a:rPr lang="en-US"/>
              <a:pPr>
                <a:defRPr/>
              </a:pPr>
              <a:t>2/2/2016</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020AD6DF-0EC5-4246-AB76-E4DF92063EC4}" type="slidenum">
              <a:rPr lang="en-US"/>
              <a:pPr>
                <a:defRPr/>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152400"/>
            <a:ext cx="7734300" cy="801688"/>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11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724400" y="1600200"/>
            <a:ext cx="411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724400" y="3938588"/>
            <a:ext cx="411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12"/>
          <p:cNvSpPr>
            <a:spLocks noGrp="1" noChangeArrowheads="1"/>
          </p:cNvSpPr>
          <p:nvPr>
            <p:ph type="dt" sz="half" idx="10"/>
          </p:nvPr>
        </p:nvSpPr>
        <p:spPr>
          <a:ln/>
        </p:spPr>
        <p:txBody>
          <a:bodyPr/>
          <a:lstStyle>
            <a:lvl1pPr>
              <a:defRPr/>
            </a:lvl1pPr>
          </a:lstStyle>
          <a:p>
            <a:pPr>
              <a:defRPr/>
            </a:pPr>
            <a:fld id="{2B3C03E9-3D59-4B7D-90C2-54E383D81672}" type="datetime1">
              <a:rPr lang="en-US"/>
              <a:pPr>
                <a:defRPr/>
              </a:pPr>
              <a:t>2/2/2016</a:t>
            </a:fld>
            <a:endParaRPr lang="en-US" dirty="0"/>
          </a:p>
        </p:txBody>
      </p:sp>
      <p:sp>
        <p:nvSpPr>
          <p:cNvPr id="7" name="Rectangle 14"/>
          <p:cNvSpPr>
            <a:spLocks noGrp="1" noChangeArrowheads="1"/>
          </p:cNvSpPr>
          <p:nvPr>
            <p:ph type="sldNum" sz="quarter" idx="11"/>
          </p:nvPr>
        </p:nvSpPr>
        <p:spPr>
          <a:ln/>
        </p:spPr>
        <p:txBody>
          <a:bodyPr/>
          <a:lstStyle>
            <a:lvl1pPr>
              <a:defRPr/>
            </a:lvl1pPr>
          </a:lstStyle>
          <a:p>
            <a:pPr>
              <a:defRPr/>
            </a:pPr>
            <a:fld id="{A4D0C76B-A206-43C7-8D79-92F69C6FB026}"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39942"/>
            <a:ext cx="8382000" cy="4525963"/>
          </a:xfrm>
        </p:spPr>
        <p:txBody>
          <a:bodyPr/>
          <a:lstStyle>
            <a:lvl1pPr>
              <a:defRPr sz="2000"/>
            </a:lvl1pPr>
            <a:lvl2pPr>
              <a:defRPr sz="1800"/>
            </a:lvl2pPr>
            <a:lvl3pPr>
              <a:defRPr sz="18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2"/>
          </p:nvPr>
        </p:nvSpPr>
        <p:spPr>
          <a:xfrm>
            <a:off x="444500" y="277813"/>
            <a:ext cx="7132638" cy="469900"/>
          </a:xfrm>
        </p:spPr>
        <p:txBody>
          <a:bodyPr/>
          <a:lstStyle>
            <a:lvl1pPr>
              <a:buNone/>
              <a:defRPr sz="1800"/>
            </a:lvl1pPr>
          </a:lstStyle>
          <a:p>
            <a:pPr lvl="0"/>
            <a:r>
              <a:rPr lang="en-US" smtClean="0"/>
              <a:t>Click to edit Master text styles</a:t>
            </a:r>
          </a:p>
          <a:p>
            <a:pPr lvl="1"/>
            <a:r>
              <a:rPr lang="en-US" smtClean="0"/>
              <a:t>Second level</a:t>
            </a:r>
          </a:p>
        </p:txBody>
      </p:sp>
      <p:sp>
        <p:nvSpPr>
          <p:cNvPr id="4" name="Rectangle 12"/>
          <p:cNvSpPr>
            <a:spLocks noGrp="1" noChangeArrowheads="1"/>
          </p:cNvSpPr>
          <p:nvPr>
            <p:ph type="dt" sz="half" idx="13"/>
          </p:nvPr>
        </p:nvSpPr>
        <p:spPr>
          <a:ln/>
        </p:spPr>
        <p:txBody>
          <a:bodyPr/>
          <a:lstStyle>
            <a:lvl1pPr>
              <a:defRPr/>
            </a:lvl1pPr>
          </a:lstStyle>
          <a:p>
            <a:pPr>
              <a:defRPr/>
            </a:pPr>
            <a:fld id="{F2D8B668-012C-4215-B2EE-D1BF644DBAB2}" type="datetime1">
              <a:rPr lang="en-US"/>
              <a:pPr>
                <a:defRPr/>
              </a:pPr>
              <a:t>2/2/2016</a:t>
            </a:fld>
            <a:endParaRPr lang="en-US" dirty="0"/>
          </a:p>
        </p:txBody>
      </p:sp>
      <p:sp>
        <p:nvSpPr>
          <p:cNvPr id="5" name="Rectangle 14"/>
          <p:cNvSpPr>
            <a:spLocks noGrp="1" noChangeArrowheads="1"/>
          </p:cNvSpPr>
          <p:nvPr>
            <p:ph type="sldNum" sz="quarter" idx="14"/>
          </p:nvPr>
        </p:nvSpPr>
        <p:spPr>
          <a:ln/>
        </p:spPr>
        <p:txBody>
          <a:bodyPr/>
          <a:lstStyle>
            <a:lvl1pPr>
              <a:defRPr/>
            </a:lvl1pPr>
          </a:lstStyle>
          <a:p>
            <a:pPr>
              <a:defRPr/>
            </a:pPr>
            <a:fld id="{AC6D905B-3EBD-4A18-BEFF-F820112DD7CB}"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fld id="{BE05F9CA-4E8E-44AB-A177-918E9BB180CD}" type="datetime1">
              <a:rPr lang="en-US"/>
              <a:pPr>
                <a:defRPr/>
              </a:pPr>
              <a:t>2/2/2016</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2B842262-1FD8-4FF8-AA1E-F7F52294E740}"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24400" y="1600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2"/>
          <p:cNvSpPr>
            <a:spLocks noGrp="1" noChangeArrowheads="1"/>
          </p:cNvSpPr>
          <p:nvPr>
            <p:ph type="dt" sz="half" idx="10"/>
          </p:nvPr>
        </p:nvSpPr>
        <p:spPr>
          <a:ln/>
        </p:spPr>
        <p:txBody>
          <a:bodyPr/>
          <a:lstStyle>
            <a:lvl1pPr>
              <a:defRPr/>
            </a:lvl1pPr>
          </a:lstStyle>
          <a:p>
            <a:pPr>
              <a:defRPr/>
            </a:pPr>
            <a:fld id="{1A7475C2-6C91-4F75-97E0-2B20F70420BB}" type="datetime1">
              <a:rPr lang="en-US"/>
              <a:pPr>
                <a:defRPr/>
              </a:pPr>
              <a:t>2/2/2016</a:t>
            </a:fld>
            <a:endParaRPr lang="en-US" dirty="0"/>
          </a:p>
        </p:txBody>
      </p:sp>
      <p:sp>
        <p:nvSpPr>
          <p:cNvPr id="6" name="Rectangle 14"/>
          <p:cNvSpPr>
            <a:spLocks noGrp="1" noChangeArrowheads="1"/>
          </p:cNvSpPr>
          <p:nvPr>
            <p:ph type="sldNum" sz="quarter" idx="11"/>
          </p:nvPr>
        </p:nvSpPr>
        <p:spPr>
          <a:ln/>
        </p:spPr>
        <p:txBody>
          <a:bodyPr/>
          <a:lstStyle>
            <a:lvl1pPr>
              <a:defRPr/>
            </a:lvl1pPr>
          </a:lstStyle>
          <a:p>
            <a:pPr>
              <a:defRPr/>
            </a:pPr>
            <a:fld id="{19A68A4A-9AFF-40DE-8899-F6C7D349111D}"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2"/>
          <p:cNvSpPr>
            <a:spLocks noGrp="1" noChangeArrowheads="1"/>
          </p:cNvSpPr>
          <p:nvPr>
            <p:ph type="dt" sz="half" idx="10"/>
          </p:nvPr>
        </p:nvSpPr>
        <p:spPr>
          <a:ln/>
        </p:spPr>
        <p:txBody>
          <a:bodyPr/>
          <a:lstStyle>
            <a:lvl1pPr>
              <a:defRPr/>
            </a:lvl1pPr>
          </a:lstStyle>
          <a:p>
            <a:pPr>
              <a:defRPr/>
            </a:pPr>
            <a:fld id="{C1131046-AB08-4C96-8D0F-424C0119837E}" type="datetime1">
              <a:rPr lang="en-US"/>
              <a:pPr>
                <a:defRPr/>
              </a:pPr>
              <a:t>2/2/2016</a:t>
            </a:fld>
            <a:endParaRPr lang="en-US" dirty="0"/>
          </a:p>
        </p:txBody>
      </p:sp>
      <p:sp>
        <p:nvSpPr>
          <p:cNvPr id="8" name="Rectangle 14"/>
          <p:cNvSpPr>
            <a:spLocks noGrp="1" noChangeArrowheads="1"/>
          </p:cNvSpPr>
          <p:nvPr>
            <p:ph type="sldNum" sz="quarter" idx="11"/>
          </p:nvPr>
        </p:nvSpPr>
        <p:spPr>
          <a:ln/>
        </p:spPr>
        <p:txBody>
          <a:bodyPr/>
          <a:lstStyle>
            <a:lvl1pPr>
              <a:defRPr/>
            </a:lvl1pPr>
          </a:lstStyle>
          <a:p>
            <a:pPr>
              <a:defRPr/>
            </a:pPr>
            <a:fld id="{E822E263-4274-4D65-A545-A0ADD498C9BB}"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5"/>
          <p:cNvSpPr>
            <a:spLocks noGrp="1"/>
          </p:cNvSpPr>
          <p:nvPr>
            <p:ph type="title"/>
          </p:nvPr>
        </p:nvSpPr>
        <p:spPr>
          <a:xfrm>
            <a:off x="414338" y="152400"/>
            <a:ext cx="7584674" cy="722243"/>
          </a:xfrm>
        </p:spPr>
        <p:txBody>
          <a:bodyPr/>
          <a:lstStyle>
            <a:lvl1pPr>
              <a:defRPr/>
            </a:lvl1pPr>
          </a:lstStyle>
          <a:p>
            <a:r>
              <a:rPr lang="en-US" smtClean="0"/>
              <a:t>Click to edit Master title style</a:t>
            </a:r>
            <a:endParaRPr lang="en-US" dirty="0"/>
          </a:p>
        </p:txBody>
      </p:sp>
      <p:sp>
        <p:nvSpPr>
          <p:cNvPr id="3" name="Rectangle 12"/>
          <p:cNvSpPr>
            <a:spLocks noGrp="1" noChangeArrowheads="1"/>
          </p:cNvSpPr>
          <p:nvPr>
            <p:ph type="dt" sz="half" idx="10"/>
          </p:nvPr>
        </p:nvSpPr>
        <p:spPr>
          <a:ln/>
        </p:spPr>
        <p:txBody>
          <a:bodyPr/>
          <a:lstStyle>
            <a:lvl1pPr>
              <a:defRPr/>
            </a:lvl1pPr>
          </a:lstStyle>
          <a:p>
            <a:pPr>
              <a:defRPr/>
            </a:pPr>
            <a:fld id="{09BE15D5-5D7E-44FA-879C-28FA9A7D27DE}" type="datetime1">
              <a:rPr lang="en-US"/>
              <a:pPr>
                <a:defRPr/>
              </a:pPr>
              <a:t>2/2/2016</a:t>
            </a:fld>
            <a:endParaRPr lang="en-US" dirty="0"/>
          </a:p>
        </p:txBody>
      </p:sp>
      <p:sp>
        <p:nvSpPr>
          <p:cNvPr id="4" name="Rectangle 14"/>
          <p:cNvSpPr>
            <a:spLocks noGrp="1" noChangeArrowheads="1"/>
          </p:cNvSpPr>
          <p:nvPr>
            <p:ph type="sldNum" sz="quarter" idx="11"/>
          </p:nvPr>
        </p:nvSpPr>
        <p:spPr>
          <a:ln/>
        </p:spPr>
        <p:txBody>
          <a:bodyPr/>
          <a:lstStyle>
            <a:lvl1pPr>
              <a:defRPr/>
            </a:lvl1pPr>
          </a:lstStyle>
          <a:p>
            <a:pPr>
              <a:defRPr/>
            </a:pPr>
            <a:fld id="{90F84865-46AD-4E07-8AEF-05AD52A9095D}"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fld id="{4A992930-70AD-451F-85BA-C3960AAD189E}" type="datetime1">
              <a:rPr lang="en-US"/>
              <a:pPr>
                <a:defRPr/>
              </a:pPr>
              <a:t>2/2/2016</a:t>
            </a:fld>
            <a:endParaRPr lang="en-US" dirty="0"/>
          </a:p>
        </p:txBody>
      </p:sp>
      <p:sp>
        <p:nvSpPr>
          <p:cNvPr id="3" name="Rectangle 14"/>
          <p:cNvSpPr>
            <a:spLocks noGrp="1" noChangeArrowheads="1"/>
          </p:cNvSpPr>
          <p:nvPr>
            <p:ph type="sldNum" sz="quarter" idx="11"/>
          </p:nvPr>
        </p:nvSpPr>
        <p:spPr>
          <a:ln/>
        </p:spPr>
        <p:txBody>
          <a:bodyPr/>
          <a:lstStyle>
            <a:lvl1pPr>
              <a:defRPr/>
            </a:lvl1pPr>
          </a:lstStyle>
          <a:p>
            <a:pPr>
              <a:defRPr/>
            </a:pPr>
            <a:fld id="{DCC27DD8-46DA-424C-BFD6-300E6A506D67}"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fld id="{6DF3739C-CD14-4409-A719-FF6DE4623464}" type="datetime1">
              <a:rPr lang="en-US"/>
              <a:pPr>
                <a:defRPr/>
              </a:pPr>
              <a:t>2/2/2016</a:t>
            </a:fld>
            <a:endParaRPr lang="en-US" dirty="0"/>
          </a:p>
        </p:txBody>
      </p:sp>
      <p:sp>
        <p:nvSpPr>
          <p:cNvPr id="6" name="Rectangle 14"/>
          <p:cNvSpPr>
            <a:spLocks noGrp="1" noChangeArrowheads="1"/>
          </p:cNvSpPr>
          <p:nvPr>
            <p:ph type="sldNum" sz="quarter" idx="11"/>
          </p:nvPr>
        </p:nvSpPr>
        <p:spPr>
          <a:ln/>
        </p:spPr>
        <p:txBody>
          <a:bodyPr/>
          <a:lstStyle>
            <a:lvl1pPr>
              <a:defRPr/>
            </a:lvl1pPr>
          </a:lstStyle>
          <a:p>
            <a:pPr>
              <a:defRPr/>
            </a:pPr>
            <a:fld id="{4F60CBD0-2762-4537-B533-40A0B3AB36DC}"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fld id="{B9F693D6-8EB2-4F94-9D8F-3FA67E0B0C96}" type="datetime1">
              <a:rPr lang="en-US"/>
              <a:pPr>
                <a:defRPr/>
              </a:pPr>
              <a:t>2/2/2016</a:t>
            </a:fld>
            <a:endParaRPr lang="en-US" dirty="0"/>
          </a:p>
        </p:txBody>
      </p:sp>
      <p:sp>
        <p:nvSpPr>
          <p:cNvPr id="6" name="Rectangle 14"/>
          <p:cNvSpPr>
            <a:spLocks noGrp="1" noChangeArrowheads="1"/>
          </p:cNvSpPr>
          <p:nvPr>
            <p:ph type="sldNum" sz="quarter" idx="11"/>
          </p:nvPr>
        </p:nvSpPr>
        <p:spPr>
          <a:ln/>
        </p:spPr>
        <p:txBody>
          <a:bodyPr/>
          <a:lstStyle>
            <a:lvl1pPr>
              <a:defRPr/>
            </a:lvl1pPr>
          </a:lstStyle>
          <a:p>
            <a:pPr>
              <a:defRPr/>
            </a:pPr>
            <a:fld id="{94615DE7-5E3E-44DA-AE17-033BF9ABCED2}" type="slidenum">
              <a:rPr lang="en-US"/>
              <a:pPr>
                <a:defRPr/>
              </a:pPr>
              <a:t>‹#›</a:t>
            </a:fld>
            <a:endParaRPr lang="en-US" dirty="0"/>
          </a:p>
        </p:txBody>
      </p:sp>
    </p:spTree>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slideLayout" Target="../slideLayouts/slideLayout14.xml"/>
  <Relationship Id="rId15" Type="http://schemas.openxmlformats.org/officeDocument/2006/relationships/slideLayout" Target="../slideLayouts/slideLayout15.xml"/>
  <Relationship Id="rId16" Type="http://schemas.openxmlformats.org/officeDocument/2006/relationships/theme" Target="../theme/theme1.xml"/>
  <Relationship Id="rId17" Type="http://schemas.openxmlformats.org/officeDocument/2006/relationships/image" Target="../media/image1.png"/>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15"/>
          <p:cNvSpPr>
            <a:spLocks noGrp="1" noChangeArrowheads="1"/>
          </p:cNvSpPr>
          <p:nvPr>
            <p:ph type="title"/>
          </p:nvPr>
        </p:nvSpPr>
        <p:spPr bwMode="auto">
          <a:xfrm>
            <a:off x="414338" y="152400"/>
            <a:ext cx="7734300" cy="8016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7" name="Rectangle 11"/>
          <p:cNvSpPr>
            <a:spLocks noGrp="1" noChangeArrowheads="1"/>
          </p:cNvSpPr>
          <p:nvPr>
            <p:ph type="body" idx="1"/>
          </p:nvPr>
        </p:nvSpPr>
        <p:spPr bwMode="auto">
          <a:xfrm>
            <a:off x="457200" y="1600200"/>
            <a:ext cx="8382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5788" name="Rectangle 12"/>
          <p:cNvSpPr>
            <a:spLocks noGrp="1" noChangeArrowheads="1"/>
          </p:cNvSpPr>
          <p:nvPr>
            <p:ph type="dt" sz="half" idx="2"/>
          </p:nvPr>
        </p:nvSpPr>
        <p:spPr bwMode="auto">
          <a:xfrm>
            <a:off x="0"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800" b="0">
                <a:latin typeface="+mn-lt"/>
                <a:cs typeface="+mn-cs"/>
              </a:defRPr>
            </a:lvl1pPr>
          </a:lstStyle>
          <a:p>
            <a:pPr>
              <a:defRPr/>
            </a:pPr>
            <a:fld id="{97C3B3EB-DE05-4084-8D16-B2CCDA08937F}" type="datetime1">
              <a:rPr lang="en-US"/>
              <a:pPr>
                <a:defRPr/>
              </a:pPr>
              <a:t>2/2/2016</a:t>
            </a:fld>
            <a:endParaRPr lang="en-US" dirty="0"/>
          </a:p>
        </p:txBody>
      </p:sp>
      <p:sp>
        <p:nvSpPr>
          <p:cNvPr id="75790" name="Rectangle 14"/>
          <p:cNvSpPr>
            <a:spLocks noGrp="1" noChangeArrowheads="1"/>
          </p:cNvSpPr>
          <p:nvPr>
            <p:ph type="sldNum" sz="quarter" idx="4"/>
          </p:nvPr>
        </p:nvSpPr>
        <p:spPr bwMode="auto">
          <a:xfrm>
            <a:off x="7210425"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800" b="0">
                <a:latin typeface="+mn-lt"/>
                <a:cs typeface="+mn-cs"/>
              </a:defRPr>
            </a:lvl1pPr>
          </a:lstStyle>
          <a:p>
            <a:pPr>
              <a:defRPr/>
            </a:pPr>
            <a:fld id="{DBCC7270-E8C2-4167-A576-97C5D1AEAB23}" type="slidenum">
              <a:rPr lang="en-US"/>
              <a:pPr>
                <a:defRPr/>
              </a:pPr>
              <a:t>‹#›</a:t>
            </a:fld>
            <a:endParaRPr lang="en-US" dirty="0"/>
          </a:p>
        </p:txBody>
      </p:sp>
      <p:sp>
        <p:nvSpPr>
          <p:cNvPr id="1031" name="Line 32"/>
          <p:cNvSpPr>
            <a:spLocks noChangeShapeType="1"/>
          </p:cNvSpPr>
          <p:nvPr/>
        </p:nvSpPr>
        <p:spPr bwMode="auto">
          <a:xfrm>
            <a:off x="444500" y="919163"/>
            <a:ext cx="8415338" cy="1587"/>
          </a:xfrm>
          <a:prstGeom prst="line">
            <a:avLst/>
          </a:prstGeom>
          <a:noFill/>
          <a:ln w="9525">
            <a:solidFill>
              <a:srgbClr val="0033CC"/>
            </a:solidFill>
            <a:round/>
            <a:headEnd/>
            <a:tailEnd/>
          </a:ln>
          <a:extLst/>
        </p:spPr>
        <p:txBody>
          <a:bodyPr/>
          <a:lstStyle/>
          <a:p>
            <a:pPr>
              <a:spcBef>
                <a:spcPct val="50000"/>
              </a:spcBef>
              <a:defRPr/>
            </a:pPr>
            <a:endParaRPr lang="en-US" dirty="0"/>
          </a:p>
        </p:txBody>
      </p:sp>
      <p:pic>
        <p:nvPicPr>
          <p:cNvPr id="2" name="Picture 7" descr="EEC-Happle2.gif"/>
          <p:cNvPicPr>
            <a:picLocks noChangeAspect="1"/>
          </p:cNvPicPr>
          <p:nvPr/>
        </p:nvPicPr>
        <p:blipFill>
          <a:blip r:embed="rId17"/>
          <a:srcRect/>
          <a:stretch>
            <a:fillRect/>
          </a:stretch>
        </p:blipFill>
        <p:spPr bwMode="auto">
          <a:xfrm>
            <a:off x="8181975" y="182563"/>
            <a:ext cx="660400" cy="65563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225" r:id="rId1"/>
    <p:sldLayoutId id="2147484211" r:id="rId2"/>
    <p:sldLayoutId id="2147484212" r:id="rId3"/>
    <p:sldLayoutId id="2147484213" r:id="rId4"/>
    <p:sldLayoutId id="2147484214" r:id="rId5"/>
    <p:sldLayoutId id="2147484215" r:id="rId6"/>
    <p:sldLayoutId id="2147484216" r:id="rId7"/>
    <p:sldLayoutId id="2147484217" r:id="rId8"/>
    <p:sldLayoutId id="2147484218" r:id="rId9"/>
    <p:sldLayoutId id="2147484219" r:id="rId10"/>
    <p:sldLayoutId id="2147484220" r:id="rId11"/>
    <p:sldLayoutId id="2147484221" r:id="rId12"/>
    <p:sldLayoutId id="2147484222" r:id="rId13"/>
    <p:sldLayoutId id="2147484223" r:id="rId14"/>
    <p:sldLayoutId id="2147484224" r:id="rId15"/>
  </p:sldLayoutIdLst>
  <p:timing>
    <p:tnLst>
      <p:par>
        <p:cTn id="1" dur="indefinite" restart="never" nodeType="tmRoot"/>
      </p:par>
    </p:tnLst>
  </p:timing>
  <p:hf hdr="0" ftr="0" dt="0"/>
  <p:txStyles>
    <p:titleStyle>
      <a:lvl1pPr algn="l" rtl="0" eaLnBrk="0" fontAlgn="base" hangingPunct="0">
        <a:spcBef>
          <a:spcPct val="0"/>
        </a:spcBef>
        <a:spcAft>
          <a:spcPct val="0"/>
        </a:spcAft>
        <a:defRPr sz="2400" b="1">
          <a:solidFill>
            <a:srgbClr val="0033CC"/>
          </a:solidFill>
          <a:latin typeface="+mj-lt"/>
          <a:ea typeface="+mj-ea"/>
          <a:cs typeface="+mj-cs"/>
        </a:defRPr>
      </a:lvl1pPr>
      <a:lvl2pPr algn="l" rtl="0" eaLnBrk="0" fontAlgn="base" hangingPunct="0">
        <a:spcBef>
          <a:spcPct val="0"/>
        </a:spcBef>
        <a:spcAft>
          <a:spcPct val="0"/>
        </a:spcAft>
        <a:defRPr sz="2400" b="1">
          <a:solidFill>
            <a:srgbClr val="0033CC"/>
          </a:solidFill>
          <a:latin typeface="Verdana" pitchFamily="34" charset="0"/>
          <a:cs typeface="Arial" charset="0"/>
        </a:defRPr>
      </a:lvl2pPr>
      <a:lvl3pPr algn="l" rtl="0" eaLnBrk="0" fontAlgn="base" hangingPunct="0">
        <a:spcBef>
          <a:spcPct val="0"/>
        </a:spcBef>
        <a:spcAft>
          <a:spcPct val="0"/>
        </a:spcAft>
        <a:defRPr sz="2400" b="1">
          <a:solidFill>
            <a:srgbClr val="0033CC"/>
          </a:solidFill>
          <a:latin typeface="Verdana" pitchFamily="34" charset="0"/>
          <a:cs typeface="Arial" charset="0"/>
        </a:defRPr>
      </a:lvl3pPr>
      <a:lvl4pPr algn="l" rtl="0" eaLnBrk="0" fontAlgn="base" hangingPunct="0">
        <a:spcBef>
          <a:spcPct val="0"/>
        </a:spcBef>
        <a:spcAft>
          <a:spcPct val="0"/>
        </a:spcAft>
        <a:defRPr sz="2400" b="1">
          <a:solidFill>
            <a:srgbClr val="0033CC"/>
          </a:solidFill>
          <a:latin typeface="Verdana" pitchFamily="34" charset="0"/>
          <a:cs typeface="Arial" charset="0"/>
        </a:defRPr>
      </a:lvl4pPr>
      <a:lvl5pPr algn="l" rtl="0" eaLnBrk="0" fontAlgn="base" hangingPunct="0">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p:titleStyle>
    <p:bodyStyle>
      <a:lvl1pPr marL="228600" indent="-228600" algn="l" rtl="0" eaLnBrk="0" fontAlgn="base" hangingPunct="0">
        <a:spcBef>
          <a:spcPct val="100000"/>
        </a:spcBef>
        <a:spcAft>
          <a:spcPct val="0"/>
        </a:spcAft>
        <a:buClr>
          <a:srgbClr val="0033CC"/>
        </a:buClr>
        <a:buChar char="•"/>
        <a:defRPr sz="2400" b="1">
          <a:solidFill>
            <a:schemeClr val="tx1"/>
          </a:solidFill>
          <a:latin typeface="+mn-lt"/>
          <a:ea typeface="+mn-ea"/>
          <a:cs typeface="+mn-cs"/>
        </a:defRPr>
      </a:lvl1pPr>
      <a:lvl2pPr marL="576263" indent="-233363" algn="l" rtl="0" eaLnBrk="0" fontAlgn="base" hangingPunct="0">
        <a:spcBef>
          <a:spcPct val="20000"/>
        </a:spcBef>
        <a:spcAft>
          <a:spcPct val="0"/>
        </a:spcAft>
        <a:buClr>
          <a:srgbClr val="0033CC"/>
        </a:buClr>
        <a:buFont typeface="Arial" charset="0"/>
        <a:buChar char="–"/>
        <a:defRPr sz="2000">
          <a:solidFill>
            <a:schemeClr val="tx1"/>
          </a:solidFill>
          <a:latin typeface="+mn-lt"/>
          <a:cs typeface="+mn-cs"/>
        </a:defRPr>
      </a:lvl2pPr>
      <a:lvl3pPr marL="914400" indent="-223838" algn="l" rtl="0" eaLnBrk="0" fontAlgn="base" hangingPunct="0">
        <a:spcBef>
          <a:spcPct val="20000"/>
        </a:spcBef>
        <a:spcAft>
          <a:spcPct val="0"/>
        </a:spcAft>
        <a:buClr>
          <a:srgbClr val="0033CC"/>
        </a:buClr>
        <a:buChar char="•"/>
        <a:defRPr sz="2000">
          <a:solidFill>
            <a:schemeClr val="tx1"/>
          </a:solidFill>
          <a:latin typeface="+mn-lt"/>
          <a:cs typeface="+mn-cs"/>
        </a:defRPr>
      </a:lvl3pPr>
      <a:lvl4pPr marL="1262063" indent="-233363" algn="l" rtl="0" eaLnBrk="0" fontAlgn="base" hangingPunct="0">
        <a:spcBef>
          <a:spcPct val="20000"/>
        </a:spcBef>
        <a:spcAft>
          <a:spcPct val="0"/>
        </a:spcAft>
        <a:buClr>
          <a:srgbClr val="0033CC"/>
        </a:buClr>
        <a:buChar char="–"/>
        <a:defRPr sz="2000">
          <a:solidFill>
            <a:schemeClr val="tx1"/>
          </a:solidFill>
          <a:latin typeface="+mn-lt"/>
          <a:cs typeface="+mn-cs"/>
        </a:defRPr>
      </a:lvl4pPr>
      <a:lvl5pPr marL="1600200" indent="-223838" algn="l" rtl="0" eaLnBrk="0" fontAlgn="base" hangingPunct="0">
        <a:spcBef>
          <a:spcPct val="20000"/>
        </a:spcBef>
        <a:spcAft>
          <a:spcPct val="0"/>
        </a:spcAft>
        <a:buClr>
          <a:srgbClr val="0033CC"/>
        </a:buClr>
        <a:buChar char="»"/>
        <a:defRPr sz="2000">
          <a:solidFill>
            <a:schemeClr val="tx1"/>
          </a:solidFill>
          <a:latin typeface="+mn-lt"/>
          <a:cs typeface="+mn-cs"/>
        </a:defRPr>
      </a:lvl5pPr>
      <a:lvl6pPr marL="2057400" indent="-223838" algn="l" rtl="0" eaLnBrk="1" fontAlgn="base" hangingPunct="1">
        <a:spcBef>
          <a:spcPct val="20000"/>
        </a:spcBef>
        <a:spcAft>
          <a:spcPct val="0"/>
        </a:spcAft>
        <a:buClr>
          <a:srgbClr val="0033CC"/>
        </a:buClr>
        <a:buChar char="»"/>
        <a:defRPr sz="2000">
          <a:solidFill>
            <a:schemeClr val="tx1"/>
          </a:solidFill>
          <a:latin typeface="+mn-lt"/>
          <a:cs typeface="+mn-cs"/>
        </a:defRPr>
      </a:lvl6pPr>
      <a:lvl7pPr marL="2514600" indent="-223838" algn="l" rtl="0" eaLnBrk="1" fontAlgn="base" hangingPunct="1">
        <a:spcBef>
          <a:spcPct val="20000"/>
        </a:spcBef>
        <a:spcAft>
          <a:spcPct val="0"/>
        </a:spcAft>
        <a:buClr>
          <a:srgbClr val="0033CC"/>
        </a:buClr>
        <a:buChar char="»"/>
        <a:defRPr sz="2000">
          <a:solidFill>
            <a:schemeClr val="tx1"/>
          </a:solidFill>
          <a:latin typeface="+mn-lt"/>
          <a:cs typeface="+mn-cs"/>
        </a:defRPr>
      </a:lvl7pPr>
      <a:lvl8pPr marL="2971800" indent="-223838" algn="l" rtl="0" eaLnBrk="1" fontAlgn="base" hangingPunct="1">
        <a:spcBef>
          <a:spcPct val="20000"/>
        </a:spcBef>
        <a:spcAft>
          <a:spcPct val="0"/>
        </a:spcAft>
        <a:buClr>
          <a:srgbClr val="0033CC"/>
        </a:buClr>
        <a:buChar char="»"/>
        <a:defRPr sz="2000">
          <a:solidFill>
            <a:schemeClr val="tx1"/>
          </a:solidFill>
          <a:latin typeface="+mn-lt"/>
          <a:cs typeface="+mn-cs"/>
        </a:defRPr>
      </a:lvl8pPr>
      <a:lvl9pPr marL="3429000" indent="-223838" algn="l" rtl="0" eaLnBrk="1" fontAlgn="base" hangingPunct="1">
        <a:spcBef>
          <a:spcPct val="20000"/>
        </a:spcBef>
        <a:spcAft>
          <a:spcPct val="0"/>
        </a:spcAft>
        <a:buClr>
          <a:srgbClr val="0033CC"/>
        </a:buClr>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notesSlide" Target="../notesSlides/notesSlide2.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3.xml"/>
  <Relationship Id="rId3" Type="http://schemas.openxmlformats.org/officeDocument/2006/relationships/image" Target="../media/image5.jpeg"/>
</Relationships>

</file>

<file path=ppt/slides/_rels/slide4.xml.rels><?xml version="1.0" encoding="UTF-8"?>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notesSlide" Target="../notesSlides/notesSlide4.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5.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6.xml"/>
  <Relationship Id="rId3" Type="http://schemas.openxmlformats.org/officeDocument/2006/relationships/hyperlink" TargetMode="External" Target="http://www.resourcesforearlylearning.org/fm/about/"/>
</Relationships>

</file>

<file path=ppt/slides/_rels/slide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7.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8.xml"/>
  <Relationship Id="rId3" Type="http://schemas.openxmlformats.org/officeDocument/2006/relationships/hyperlink" TargetMode="External" Target="http://www.mass.gov/edu/docs/eec/2013/20131009-pk-sci-tech-standards.pdf"/>
  <Relationship Id="rId4" Type="http://schemas.openxmlformats.org/officeDocument/2006/relationships/image" Target="../media/image6.jpe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1800225" y="2432050"/>
            <a:ext cx="7029450" cy="1466850"/>
          </a:xfrm>
        </p:spPr>
        <p:txBody>
          <a:bodyPr/>
          <a:lstStyle/>
          <a:p>
            <a:pPr algn="ctr" eaLnBrk="1" hangingPunct="1"/>
            <a:r>
              <a:rPr lang="en-US" sz="2800" smtClean="0"/>
              <a:t>Draft Pre-Kindergarten Science, Technology, and Engineering Standards</a:t>
            </a:r>
            <a:endParaRPr lang="en-US" sz="2800" smtClean="0">
              <a:latin typeface="Calibri" pitchFamily="34" charset="0"/>
            </a:endParaRPr>
          </a:p>
        </p:txBody>
      </p:sp>
      <p:sp>
        <p:nvSpPr>
          <p:cNvPr id="4" name="Title 1"/>
          <p:cNvSpPr txBox="1">
            <a:spLocks/>
          </p:cNvSpPr>
          <p:nvPr/>
        </p:nvSpPr>
        <p:spPr bwMode="auto">
          <a:xfrm>
            <a:off x="2259013" y="3898900"/>
            <a:ext cx="6302375" cy="1089025"/>
          </a:xfrm>
          <a:prstGeom prst="rect">
            <a:avLst/>
          </a:prstGeom>
          <a:noFill/>
          <a:ln w="9525">
            <a:noFill/>
            <a:miter lim="800000"/>
            <a:headEnd/>
            <a:tailEnd/>
          </a:ln>
        </p:spPr>
        <p:txBody>
          <a:bodyPr/>
          <a:lstStyle>
            <a:lvl1pPr algn="l" rtl="0" eaLnBrk="1" fontAlgn="base" hangingPunct="1">
              <a:spcBef>
                <a:spcPct val="0"/>
              </a:spcBef>
              <a:spcAft>
                <a:spcPct val="25000"/>
              </a:spcAft>
              <a:defRPr sz="2400" b="1">
                <a:solidFill>
                  <a:srgbClr val="0033CC"/>
                </a:solidFill>
                <a:latin typeface="+mj-lt"/>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a:lstStyle>
          <a:p>
            <a:pPr algn="ctr">
              <a:defRPr/>
            </a:pPr>
            <a:endParaRPr lang="en-US" sz="2000" b="0" kern="0" dirty="0" smtClean="0">
              <a:solidFill>
                <a:schemeClr val="tx1"/>
              </a:solidFill>
              <a:latin typeface="Calibri" panose="020F0502020204030204" pitchFamily="34" charset="0"/>
            </a:endParaRPr>
          </a:p>
        </p:txBody>
      </p:sp>
      <p:sp>
        <p:nvSpPr>
          <p:cNvPr id="5" name="TextBox 4"/>
          <p:cNvSpPr txBox="1"/>
          <p:nvPr/>
        </p:nvSpPr>
        <p:spPr>
          <a:xfrm>
            <a:off x="2208213" y="3800475"/>
            <a:ext cx="6591300" cy="1015663"/>
          </a:xfrm>
          <a:prstGeom prst="rect">
            <a:avLst/>
          </a:prstGeom>
          <a:noFill/>
        </p:spPr>
        <p:txBody>
          <a:bodyPr>
            <a:spAutoFit/>
          </a:bodyPr>
          <a:lstStyle/>
          <a:p>
            <a:pPr>
              <a:defRPr/>
            </a:pPr>
            <a:endParaRPr lang="en-US" sz="2000" b="0" dirty="0" smtClean="0">
              <a:solidFill>
                <a:srgbClr val="0033CC"/>
              </a:solidFill>
              <a:latin typeface="Calibri" panose="020F0502020204030204" pitchFamily="34" charset="0"/>
              <a:ea typeface="+mj-ea"/>
              <a:cs typeface="+mj-cs"/>
            </a:endParaRPr>
          </a:p>
          <a:p>
            <a:pPr>
              <a:defRPr/>
            </a:pPr>
            <a:r>
              <a:rPr lang="en-US" sz="2000" b="0" dirty="0" smtClean="0">
                <a:solidFill>
                  <a:srgbClr val="0033CC"/>
                </a:solidFill>
                <a:latin typeface="Calibri" panose="020F0502020204030204" pitchFamily="34" charset="0"/>
                <a:ea typeface="+mj-ea"/>
                <a:cs typeface="+mj-cs"/>
              </a:rPr>
              <a:t>Presentation </a:t>
            </a:r>
            <a:r>
              <a:rPr lang="en-US" sz="2000" b="0" dirty="0">
                <a:solidFill>
                  <a:srgbClr val="0033CC"/>
                </a:solidFill>
                <a:latin typeface="Calibri" panose="020F0502020204030204" pitchFamily="34" charset="0"/>
                <a:ea typeface="+mj-ea"/>
                <a:cs typeface="+mj-cs"/>
              </a:rPr>
              <a:t>to the Board of Early Education and Care</a:t>
            </a:r>
          </a:p>
          <a:p>
            <a:pPr>
              <a:defRPr/>
            </a:pPr>
            <a:r>
              <a:rPr lang="en-US" sz="2000" b="0" dirty="0" smtClean="0">
                <a:solidFill>
                  <a:srgbClr val="0033CC"/>
                </a:solidFill>
                <a:latin typeface="Calibri" panose="020F0502020204030204" pitchFamily="34" charset="0"/>
                <a:ea typeface="+mj-ea"/>
                <a:cs typeface="+mj-cs"/>
              </a:rPr>
              <a:t>February </a:t>
            </a:r>
            <a:r>
              <a:rPr lang="en-US" sz="2000" b="0" dirty="0">
                <a:solidFill>
                  <a:srgbClr val="0033CC"/>
                </a:solidFill>
                <a:latin typeface="Calibri" panose="020F0502020204030204" pitchFamily="34" charset="0"/>
                <a:ea typeface="+mj-ea"/>
                <a:cs typeface="+mj-cs"/>
              </a:rPr>
              <a:t>9, 2016</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6"/>
          <p:cNvSpPr>
            <a:spLocks noGrp="1"/>
          </p:cNvSpPr>
          <p:nvPr>
            <p:ph type="title"/>
          </p:nvPr>
        </p:nvSpPr>
        <p:spPr>
          <a:xfrm>
            <a:off x="514350" y="180975"/>
            <a:ext cx="8229600" cy="723900"/>
          </a:xfrm>
        </p:spPr>
        <p:txBody>
          <a:bodyPr/>
          <a:lstStyle/>
          <a:p>
            <a:pPr>
              <a:defRPr/>
            </a:pPr>
            <a:r>
              <a:rPr lang="en-US" dirty="0" smtClean="0">
                <a:solidFill>
                  <a:schemeClr val="tx1"/>
                </a:solidFill>
                <a:latin typeface="+mn-lt"/>
                <a:ea typeface="+mn-ea"/>
                <a:cs typeface="+mn-cs"/>
              </a:rPr>
              <a:t/>
            </a:r>
            <a:br>
              <a:rPr lang="en-US" dirty="0" smtClean="0">
                <a:solidFill>
                  <a:schemeClr val="tx1"/>
                </a:solidFill>
                <a:latin typeface="+mn-lt"/>
                <a:ea typeface="+mn-ea"/>
                <a:cs typeface="+mn-cs"/>
              </a:rPr>
            </a:br>
            <a:r>
              <a:rPr lang="en-US" dirty="0" smtClean="0">
                <a:solidFill>
                  <a:schemeClr val="tx1"/>
                </a:solidFill>
                <a:latin typeface="+mn-lt"/>
                <a:ea typeface="+mn-ea"/>
                <a:cs typeface="+mn-cs"/>
              </a:rPr>
              <a:t/>
            </a:r>
            <a:br>
              <a:rPr lang="en-US" dirty="0" smtClean="0">
                <a:solidFill>
                  <a:schemeClr val="tx1"/>
                </a:solidFill>
                <a:latin typeface="+mn-lt"/>
                <a:ea typeface="+mn-ea"/>
                <a:cs typeface="+mn-cs"/>
              </a:rPr>
            </a:br>
            <a:r>
              <a:rPr lang="en-US" dirty="0" smtClean="0">
                <a:solidFill>
                  <a:schemeClr val="tx1"/>
                </a:solidFill>
                <a:latin typeface="+mn-lt"/>
                <a:ea typeface="+mn-ea"/>
                <a:cs typeface="+mn-cs"/>
              </a:rPr>
              <a:t/>
            </a:r>
            <a:br>
              <a:rPr lang="en-US" dirty="0" smtClean="0">
                <a:solidFill>
                  <a:schemeClr val="tx1"/>
                </a:solidFill>
                <a:latin typeface="+mn-lt"/>
                <a:ea typeface="+mn-ea"/>
                <a:cs typeface="+mn-cs"/>
              </a:rPr>
            </a:br>
            <a:r>
              <a:rPr lang="en-US" dirty="0" smtClean="0">
                <a:solidFill>
                  <a:schemeClr val="tx1"/>
                </a:solidFill>
                <a:latin typeface="+mn-lt"/>
                <a:ea typeface="+mn-ea"/>
                <a:cs typeface="+mn-cs"/>
              </a:rPr>
              <a:t/>
            </a:r>
            <a:br>
              <a:rPr lang="en-US" dirty="0" smtClean="0">
                <a:solidFill>
                  <a:schemeClr val="tx1"/>
                </a:solidFill>
                <a:latin typeface="+mn-lt"/>
                <a:ea typeface="+mn-ea"/>
                <a:cs typeface="+mn-cs"/>
              </a:rPr>
            </a:br>
            <a:r>
              <a:rPr lang="en-US" dirty="0" smtClean="0">
                <a:solidFill>
                  <a:schemeClr val="tx1"/>
                </a:solidFill>
                <a:latin typeface="+mn-lt"/>
                <a:ea typeface="+mn-ea"/>
                <a:cs typeface="+mn-cs"/>
              </a:rPr>
              <a:t/>
            </a:r>
            <a:br>
              <a:rPr lang="en-US" dirty="0" smtClean="0">
                <a:solidFill>
                  <a:schemeClr val="tx1"/>
                </a:solidFill>
                <a:latin typeface="+mn-lt"/>
                <a:ea typeface="+mn-ea"/>
                <a:cs typeface="+mn-cs"/>
              </a:rPr>
            </a:br>
            <a:r>
              <a:rPr lang="en-US" dirty="0" smtClean="0">
                <a:solidFill>
                  <a:schemeClr val="tx1"/>
                </a:solidFill>
                <a:latin typeface="+mn-lt"/>
                <a:ea typeface="+mn-ea"/>
                <a:cs typeface="+mn-cs"/>
              </a:rPr>
              <a:t/>
            </a:r>
            <a:br>
              <a:rPr lang="en-US" dirty="0" smtClean="0">
                <a:solidFill>
                  <a:schemeClr val="tx1"/>
                </a:solidFill>
                <a:latin typeface="+mn-lt"/>
                <a:ea typeface="+mn-ea"/>
                <a:cs typeface="+mn-cs"/>
              </a:rPr>
            </a:br>
            <a:r>
              <a:rPr lang="en-US" sz="2000" dirty="0" smtClean="0">
                <a:solidFill>
                  <a:schemeClr val="tx1"/>
                </a:solidFill>
              </a:rPr>
              <a:t>Purpose of </a:t>
            </a:r>
            <a:r>
              <a:rPr lang="en-US" sz="2000" dirty="0" err="1" smtClean="0">
                <a:solidFill>
                  <a:schemeClr val="tx1"/>
                </a:solidFill>
              </a:rPr>
              <a:t>PreK</a:t>
            </a:r>
            <a:r>
              <a:rPr lang="en-US" sz="2000" dirty="0" smtClean="0">
                <a:solidFill>
                  <a:schemeClr val="tx1"/>
                </a:solidFill>
              </a:rPr>
              <a:t> STE Standards</a:t>
            </a:r>
            <a:r>
              <a:rPr lang="en-US" sz="2000" dirty="0" smtClean="0"/>
              <a:t/>
            </a:r>
            <a:br>
              <a:rPr lang="en-US" sz="2000" dirty="0" smtClean="0"/>
            </a:br>
            <a:endParaRPr lang="en-US" sz="2000" dirty="0" smtClean="0"/>
          </a:p>
        </p:txBody>
      </p:sp>
      <p:sp>
        <p:nvSpPr>
          <p:cNvPr id="4099" name="Content Placeholder 1"/>
          <p:cNvSpPr>
            <a:spLocks noGrp="1"/>
          </p:cNvSpPr>
          <p:nvPr>
            <p:ph sz="half" idx="2"/>
          </p:nvPr>
        </p:nvSpPr>
        <p:spPr>
          <a:xfrm>
            <a:off x="415925" y="1296988"/>
            <a:ext cx="8093075" cy="5160962"/>
          </a:xfrm>
        </p:spPr>
        <p:txBody>
          <a:bodyPr/>
          <a:lstStyle/>
          <a:p>
            <a:r>
              <a:rPr lang="en-US" sz="1800" b="0" dirty="0" smtClean="0"/>
              <a:t>In an effort to emphasize the importance of science, technology, and engineering in early education curricula, EEC drafted Science, Technology, and Engineering (STE) Learning Standards for Pre-Kindergarten. </a:t>
            </a:r>
          </a:p>
          <a:p>
            <a:r>
              <a:rPr lang="en-US" sz="1800" b="0" dirty="0" smtClean="0"/>
              <a:t>The Pre-Kindergarten STE Standards:</a:t>
            </a:r>
          </a:p>
          <a:p>
            <a:pPr lvl="1">
              <a:spcBef>
                <a:spcPts val="1200"/>
              </a:spcBef>
            </a:pPr>
            <a:r>
              <a:rPr lang="en-US" sz="1800" dirty="0" smtClean="0"/>
              <a:t>Connect with the Curriculum Framework for English Language Arts (ELA) and Literacy, the Curriculum Framework for Mathematics, and the Head Start Child Development and Early Learning Framework; and</a:t>
            </a:r>
          </a:p>
          <a:p>
            <a:pPr lvl="1">
              <a:spcBef>
                <a:spcPts val="1200"/>
              </a:spcBef>
            </a:pPr>
            <a:r>
              <a:rPr lang="en-US" sz="1800" dirty="0" smtClean="0"/>
              <a:t>Align with existing guidelines, including the Early Learning Guidelines for Infants and Toddlers; the Guidelines for Preschool Learning Experiences; and the Kindergarten Learning Experiences.</a:t>
            </a:r>
          </a:p>
          <a:p>
            <a:pPr>
              <a:buFontTx/>
              <a:buNone/>
            </a:pPr>
            <a:endParaRPr lang="en-US" sz="1000" dirty="0" smtClean="0"/>
          </a:p>
        </p:txBody>
      </p:sp>
      <p:sp>
        <p:nvSpPr>
          <p:cNvPr id="3" name="Slide Number Placeholder 2"/>
          <p:cNvSpPr>
            <a:spLocks noGrp="1"/>
          </p:cNvSpPr>
          <p:nvPr>
            <p:ph type="sldNum" sz="quarter" idx="11"/>
          </p:nvPr>
        </p:nvSpPr>
        <p:spPr/>
        <p:txBody>
          <a:bodyPr/>
          <a:lstStyle/>
          <a:p>
            <a:pPr>
              <a:defRPr/>
            </a:pPr>
            <a:fld id="{95DD4C79-9DC8-41C2-AAA6-CD6E361DE83C}" type="slidenum">
              <a:rPr lang="en-US" smtClean="0"/>
              <a:pPr>
                <a:defRPr/>
              </a:pPr>
              <a:t>2</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1"/>
          <p:cNvSpPr>
            <a:spLocks noGrp="1"/>
          </p:cNvSpPr>
          <p:nvPr>
            <p:ph idx="1"/>
          </p:nvPr>
        </p:nvSpPr>
        <p:spPr>
          <a:xfrm>
            <a:off x="415925" y="1047750"/>
            <a:ext cx="8518525" cy="3019425"/>
          </a:xfrm>
        </p:spPr>
        <p:txBody>
          <a:bodyPr/>
          <a:lstStyle/>
          <a:p>
            <a:pPr marL="233363" indent="-233363">
              <a:defRPr/>
            </a:pPr>
            <a:r>
              <a:rPr lang="en-US" sz="1800" b="0" dirty="0" smtClean="0"/>
              <a:t>The Pre-Kindergarten STE Standards align with the revised K-12 STE Standards to demonstrate progression of learning</a:t>
            </a:r>
          </a:p>
          <a:p>
            <a:pPr>
              <a:defRPr/>
            </a:pPr>
            <a:r>
              <a:rPr lang="en-US" sz="1800" b="0" dirty="0" smtClean="0"/>
              <a:t>The K-12 STE Standards are based in the NRC framework </a:t>
            </a:r>
            <a:r>
              <a:rPr lang="en-US" sz="1800" i="1" dirty="0" smtClean="0"/>
              <a:t>A Framework for K-12 Science Education </a:t>
            </a:r>
            <a:r>
              <a:rPr lang="en-US" sz="1800" b="0" i="1" dirty="0" smtClean="0"/>
              <a:t>(NRC, 2011), </a:t>
            </a:r>
            <a:r>
              <a:rPr lang="en-US" sz="1800" b="0" dirty="0" smtClean="0"/>
              <a:t>and incorporate two of the domains</a:t>
            </a:r>
            <a:r>
              <a:rPr lang="en-US" sz="1800" b="0" i="1" dirty="0" smtClean="0"/>
              <a:t>:</a:t>
            </a:r>
          </a:p>
          <a:p>
            <a:pPr lvl="1">
              <a:spcBef>
                <a:spcPts val="1800"/>
              </a:spcBef>
              <a:defRPr/>
            </a:pPr>
            <a:r>
              <a:rPr lang="en-US" dirty="0" smtClean="0"/>
              <a:t>Practices of science and engineering</a:t>
            </a:r>
          </a:p>
          <a:p>
            <a:pPr lvl="1">
              <a:spcBef>
                <a:spcPts val="1800"/>
              </a:spcBef>
              <a:defRPr/>
            </a:pPr>
            <a:r>
              <a:rPr lang="en-US" dirty="0" smtClean="0"/>
              <a:t>Disciplinary core ideas</a:t>
            </a:r>
          </a:p>
          <a:p>
            <a:pPr lvl="1">
              <a:spcBef>
                <a:spcPts val="1800"/>
              </a:spcBef>
              <a:buFont typeface="Arial" charset="0"/>
              <a:buNone/>
              <a:defRPr/>
            </a:pPr>
            <a:endParaRPr lang="en-US" sz="2000" dirty="0" smtClean="0"/>
          </a:p>
          <a:p>
            <a:pPr marL="114300" indent="0">
              <a:buFontTx/>
              <a:buNone/>
              <a:defRPr/>
            </a:pPr>
            <a:endParaRPr lang="en-US" b="0" dirty="0" smtClean="0"/>
          </a:p>
          <a:p>
            <a:pPr>
              <a:buFontTx/>
              <a:buNone/>
              <a:defRPr/>
            </a:pPr>
            <a:endParaRPr lang="en-US" sz="1700" dirty="0" smtClean="0"/>
          </a:p>
        </p:txBody>
      </p:sp>
      <p:sp>
        <p:nvSpPr>
          <p:cNvPr id="5123" name="Text Placeholder 3"/>
          <p:cNvSpPr>
            <a:spLocks noGrp="1"/>
          </p:cNvSpPr>
          <p:nvPr>
            <p:ph type="body" sz="quarter" idx="12"/>
          </p:nvPr>
        </p:nvSpPr>
        <p:spPr/>
        <p:txBody>
          <a:bodyPr/>
          <a:lstStyle/>
          <a:p>
            <a:r>
              <a:rPr lang="en-US" sz="2000" smtClean="0"/>
              <a:t>PreK STE Standards Framework</a:t>
            </a:r>
          </a:p>
        </p:txBody>
      </p:sp>
      <p:sp>
        <p:nvSpPr>
          <p:cNvPr id="3" name="Slide Number Placeholder 2"/>
          <p:cNvSpPr>
            <a:spLocks noGrp="1"/>
          </p:cNvSpPr>
          <p:nvPr>
            <p:ph type="sldNum" sz="quarter" idx="14"/>
          </p:nvPr>
        </p:nvSpPr>
        <p:spPr/>
        <p:txBody>
          <a:bodyPr/>
          <a:lstStyle/>
          <a:p>
            <a:pPr>
              <a:defRPr/>
            </a:pPr>
            <a:fld id="{6C837289-9D1E-4185-B4AE-D474BC1E8E64}" type="slidenum">
              <a:rPr lang="en-US" smtClean="0"/>
              <a:pPr>
                <a:defRPr/>
              </a:pPr>
              <a:t>3</a:t>
            </a:fld>
            <a:endParaRPr lang="en-US" dirty="0"/>
          </a:p>
        </p:txBody>
      </p:sp>
      <p:sp>
        <p:nvSpPr>
          <p:cNvPr id="5125" name="AutoShape 2" descr="Image result for early childhood educators"/>
          <p:cNvSpPr>
            <a:spLocks noChangeAspect="1" noChangeArrowheads="1"/>
          </p:cNvSpPr>
          <p:nvPr/>
        </p:nvSpPr>
        <p:spPr bwMode="auto">
          <a:xfrm>
            <a:off x="117475" y="-144463"/>
            <a:ext cx="304800" cy="304801"/>
          </a:xfrm>
          <a:prstGeom prst="rect">
            <a:avLst/>
          </a:prstGeom>
          <a:noFill/>
          <a:ln w="9525">
            <a:noFill/>
            <a:miter lim="800000"/>
            <a:headEnd/>
            <a:tailEnd/>
          </a:ln>
        </p:spPr>
        <p:txBody>
          <a:bodyPr/>
          <a:lstStyle/>
          <a:p>
            <a:endParaRPr lang="en-US"/>
          </a:p>
        </p:txBody>
      </p:sp>
      <p:pic>
        <p:nvPicPr>
          <p:cNvPr id="5126" name="Picture 7" descr="rigor triangle; make sense of scientific phenomena, analyze the natural and designed world, demonstrate understanding "/>
          <p:cNvPicPr>
            <a:picLocks noChangeAspect="1" noChangeArrowheads="1"/>
          </p:cNvPicPr>
          <p:nvPr/>
        </p:nvPicPr>
        <p:blipFill>
          <a:blip r:embed="rId3">
            <a:clrChange>
              <a:clrFrom>
                <a:srgbClr val="FFFFFF"/>
              </a:clrFrom>
              <a:clrTo>
                <a:srgbClr val="FFFFFF">
                  <a:alpha val="0"/>
                </a:srgbClr>
              </a:clrTo>
            </a:clrChange>
          </a:blip>
          <a:srcRect l="16216" t="9631" r="19595" b="5882"/>
          <a:stretch>
            <a:fillRect/>
          </a:stretch>
        </p:blipFill>
        <p:spPr bwMode="auto">
          <a:xfrm>
            <a:off x="4419600" y="2676525"/>
            <a:ext cx="3619500" cy="3179763"/>
          </a:xfrm>
          <a:prstGeom prst="rect">
            <a:avLst/>
          </a:prstGeom>
          <a:noFill/>
          <a:ln w="9525">
            <a:noFill/>
            <a:miter lim="800000"/>
            <a:headEnd/>
            <a:tailEnd/>
          </a:ln>
        </p:spPr>
      </p:pic>
      <p:sp>
        <p:nvSpPr>
          <p:cNvPr id="9" name="TextBox 8"/>
          <p:cNvSpPr txBox="1"/>
          <p:nvPr/>
        </p:nvSpPr>
        <p:spPr>
          <a:xfrm>
            <a:off x="581025" y="6143625"/>
            <a:ext cx="7924800" cy="400050"/>
          </a:xfrm>
          <a:prstGeom prst="rect">
            <a:avLst/>
          </a:prstGeom>
          <a:noFill/>
        </p:spPr>
        <p:txBody>
          <a:bodyPr>
            <a:spAutoFit/>
          </a:bodyPr>
          <a:lstStyle/>
          <a:p>
            <a:pPr>
              <a:defRPr/>
            </a:pPr>
            <a:r>
              <a:rPr lang="en-US" sz="1000" b="0" dirty="0">
                <a:latin typeface="+mn-lt"/>
              </a:rPr>
              <a:t>* National Research Council (NRC). (2012). A Framework for K-12 science education: Practices, crosscutting concepts, and core ideas. Washington, DC: The National Academies Press.</a:t>
            </a:r>
          </a:p>
        </p:txBody>
      </p:sp>
      <p:sp>
        <p:nvSpPr>
          <p:cNvPr id="5128" name="TextBox 9"/>
          <p:cNvSpPr txBox="1">
            <a:spLocks noChangeArrowheads="1"/>
          </p:cNvSpPr>
          <p:nvPr/>
        </p:nvSpPr>
        <p:spPr bwMode="auto">
          <a:xfrm>
            <a:off x="6743700" y="5486400"/>
            <a:ext cx="295275" cy="369888"/>
          </a:xfrm>
          <a:prstGeom prst="rect">
            <a:avLst/>
          </a:prstGeom>
          <a:noFill/>
          <a:ln w="9525">
            <a:noFill/>
            <a:miter lim="800000"/>
            <a:headEnd/>
            <a:tailEnd/>
          </a:ln>
        </p:spPr>
        <p:txBody>
          <a:bodyPr>
            <a:spAutoFit/>
          </a:bodyPr>
          <a:lstStyle/>
          <a:p>
            <a:r>
              <a:rPr lang="en-US"/>
              <a: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6"/>
          <p:cNvSpPr>
            <a:spLocks noGrp="1"/>
          </p:cNvSpPr>
          <p:nvPr>
            <p:ph type="title"/>
          </p:nvPr>
        </p:nvSpPr>
        <p:spPr>
          <a:xfrm>
            <a:off x="552450" y="276225"/>
            <a:ext cx="8229600" cy="628650"/>
          </a:xfrm>
        </p:spPr>
        <p:txBody>
          <a:bodyPr/>
          <a:lstStyle/>
          <a:p>
            <a:pPr>
              <a:defRPr/>
            </a:pPr>
            <a:r>
              <a:rPr lang="en-US" sz="2000" dirty="0" smtClean="0">
                <a:solidFill>
                  <a:schemeClr val="tx1"/>
                </a:solidFill>
                <a:latin typeface="+mn-lt"/>
                <a:ea typeface="+mn-ea"/>
                <a:cs typeface="+mn-cs"/>
              </a:rPr>
              <a:t>Development of Pre-Kindergarten STE Standards</a:t>
            </a:r>
          </a:p>
        </p:txBody>
      </p:sp>
      <p:sp>
        <p:nvSpPr>
          <p:cNvPr id="6147" name="Content Placeholder 1"/>
          <p:cNvSpPr>
            <a:spLocks noGrp="1"/>
          </p:cNvSpPr>
          <p:nvPr>
            <p:ph sz="half" idx="2"/>
          </p:nvPr>
        </p:nvSpPr>
        <p:spPr>
          <a:xfrm>
            <a:off x="415925" y="1194318"/>
            <a:ext cx="8093075" cy="5263632"/>
          </a:xfrm>
        </p:spPr>
        <p:txBody>
          <a:bodyPr/>
          <a:lstStyle/>
          <a:p>
            <a:r>
              <a:rPr lang="en-US" sz="1800" b="0" dirty="0" smtClean="0"/>
              <a:t>August 2012 to June 2013: EEC worked with Wheelock College to develop the </a:t>
            </a:r>
            <a:r>
              <a:rPr lang="en-US" sz="1800" b="0" dirty="0" err="1" smtClean="0"/>
              <a:t>PreK</a:t>
            </a:r>
            <a:r>
              <a:rPr lang="en-US" sz="1800" b="0" dirty="0" smtClean="0"/>
              <a:t> STE Standards</a:t>
            </a:r>
          </a:p>
          <a:p>
            <a:pPr lvl="1">
              <a:spcBef>
                <a:spcPts val="1200"/>
              </a:spcBef>
            </a:pPr>
            <a:r>
              <a:rPr lang="en-US" sz="1800" b="0" dirty="0" smtClean="0"/>
              <a:t>EEC offered the draft Pre-Kindergarten STE Standards as optional guidelines to the field.</a:t>
            </a:r>
          </a:p>
          <a:p>
            <a:r>
              <a:rPr lang="en-US" sz="1800" b="0" dirty="0" smtClean="0"/>
              <a:t>May 12, 2015: EEC Board voted to solicit public comment on the proposed Pre-Kindergarten STE Standards.</a:t>
            </a:r>
          </a:p>
          <a:p>
            <a:pPr>
              <a:defRPr/>
            </a:pPr>
            <a:r>
              <a:rPr lang="en-US" sz="1800" b="0" dirty="0" smtClean="0"/>
              <a:t>October 21 to November 20, 2015: EEC and ESE jointly distributed a survey to submit for public comment on the proposed Pre-Kindergarten STE Standards along with ESE’s  Kindergarten-12 revised STE Standards.</a:t>
            </a:r>
          </a:p>
          <a:p>
            <a:pPr lvl="1">
              <a:spcBef>
                <a:spcPts val="1200"/>
              </a:spcBef>
              <a:defRPr/>
            </a:pPr>
            <a:r>
              <a:rPr lang="en-US" sz="1600" b="0" dirty="0" smtClean="0"/>
              <a:t>The Departments received 69 responses on the Pre-Kindergarten Standards and based on the responses individual comments were provided on specific standards that improved clarity.</a:t>
            </a:r>
          </a:p>
          <a:p>
            <a:pPr>
              <a:defRPr/>
            </a:pPr>
            <a:r>
              <a:rPr lang="en-US" sz="1800" b="0" dirty="0" smtClean="0"/>
              <a:t>February 9, 2015: Present proposed final </a:t>
            </a:r>
            <a:r>
              <a:rPr lang="en-US" sz="1800" b="0" dirty="0" err="1" smtClean="0"/>
              <a:t>PreK</a:t>
            </a:r>
            <a:r>
              <a:rPr lang="en-US" sz="1800" b="0" dirty="0" smtClean="0"/>
              <a:t> STE Standards to Board of Early Education and Care for vote.  </a:t>
            </a:r>
            <a:endParaRPr lang="en-US" sz="1800" dirty="0" smtClean="0"/>
          </a:p>
          <a:p>
            <a:endParaRPr lang="en-US" sz="1800" b="0" dirty="0" smtClean="0"/>
          </a:p>
          <a:p>
            <a:pPr>
              <a:buFontTx/>
              <a:buNone/>
            </a:pPr>
            <a:endParaRPr lang="en-US" sz="1800" b="0" dirty="0" smtClean="0"/>
          </a:p>
          <a:p>
            <a:endParaRPr lang="en-US" sz="1800" b="0" dirty="0" smtClean="0"/>
          </a:p>
          <a:p>
            <a:endParaRPr lang="en-US" sz="1800" b="0" dirty="0" smtClean="0"/>
          </a:p>
          <a:p>
            <a:pPr>
              <a:buFontTx/>
              <a:buNone/>
            </a:pPr>
            <a:endParaRPr lang="en-US" sz="1000" dirty="0" smtClean="0"/>
          </a:p>
        </p:txBody>
      </p:sp>
      <p:sp>
        <p:nvSpPr>
          <p:cNvPr id="3" name="Slide Number Placeholder 2"/>
          <p:cNvSpPr>
            <a:spLocks noGrp="1"/>
          </p:cNvSpPr>
          <p:nvPr>
            <p:ph type="sldNum" sz="quarter" idx="11"/>
          </p:nvPr>
        </p:nvSpPr>
        <p:spPr/>
        <p:txBody>
          <a:bodyPr/>
          <a:lstStyle/>
          <a:p>
            <a:pPr>
              <a:defRPr/>
            </a:pPr>
            <a:fld id="{1B7D2D2D-B0C1-40B9-A1D9-DE17433E40C0}" type="slidenum">
              <a:rPr lang="en-US" smtClean="0"/>
              <a:pPr>
                <a:defRPr/>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1"/>
          <p:cNvSpPr>
            <a:spLocks noGrp="1"/>
          </p:cNvSpPr>
          <p:nvPr>
            <p:ph idx="1"/>
          </p:nvPr>
        </p:nvSpPr>
        <p:spPr>
          <a:xfrm>
            <a:off x="195263" y="1287463"/>
            <a:ext cx="8596312" cy="5399087"/>
          </a:xfrm>
        </p:spPr>
        <p:txBody>
          <a:bodyPr/>
          <a:lstStyle/>
          <a:p>
            <a:pPr lvl="1">
              <a:spcBef>
                <a:spcPts val="1200"/>
              </a:spcBef>
              <a:buFont typeface="Wingdings" pitchFamily="2" charset="2"/>
              <a:buChar char="Ø"/>
            </a:pPr>
            <a:r>
              <a:rPr lang="en-US" sz="2000" smtClean="0"/>
              <a:t>Created a crosswalk with the Guidelines for Preschool Learning Experiences.</a:t>
            </a:r>
          </a:p>
          <a:p>
            <a:pPr lvl="1">
              <a:spcBef>
                <a:spcPts val="2400"/>
              </a:spcBef>
              <a:buFont typeface="Wingdings" pitchFamily="2" charset="2"/>
              <a:buChar char="Ø"/>
            </a:pPr>
            <a:r>
              <a:rPr lang="en-US" sz="2000" smtClean="0"/>
              <a:t>Held three information sessions and two webinars on the draft PreK STE Standards</a:t>
            </a:r>
          </a:p>
          <a:p>
            <a:pPr lvl="1">
              <a:spcBef>
                <a:spcPts val="2400"/>
              </a:spcBef>
              <a:buFont typeface="Wingdings" pitchFamily="2" charset="2"/>
              <a:buChar char="Ø"/>
            </a:pPr>
            <a:r>
              <a:rPr lang="en-US" sz="2000" smtClean="0"/>
              <a:t>Highlighted the PreK STE Standards at STEM Summit</a:t>
            </a:r>
          </a:p>
          <a:p>
            <a:pPr lvl="1">
              <a:spcBef>
                <a:spcPts val="2400"/>
              </a:spcBef>
              <a:buFont typeface="Wingdings" pitchFamily="2" charset="2"/>
              <a:buChar char="Ø"/>
            </a:pPr>
            <a:r>
              <a:rPr lang="en-US" sz="2000" smtClean="0"/>
              <a:t>Held train-the-trainer sessions with EEC’s Educator and Provider Support networks.</a:t>
            </a:r>
          </a:p>
          <a:p>
            <a:pPr lvl="1">
              <a:spcBef>
                <a:spcPts val="2400"/>
              </a:spcBef>
              <a:buFont typeface="Wingdings" pitchFamily="2" charset="2"/>
              <a:buChar char="Ø"/>
            </a:pPr>
            <a:r>
              <a:rPr lang="en-US" sz="2000" smtClean="0"/>
              <a:t>Hold professional learning opportunities through the Educator and Provider Support Grantees in each region on understanding the proposed STE standards.</a:t>
            </a:r>
          </a:p>
          <a:p>
            <a:endParaRPr lang="en-US" i="1" smtClean="0"/>
          </a:p>
          <a:p>
            <a:endParaRPr lang="en-US" sz="1800" i="1" smtClean="0"/>
          </a:p>
          <a:p>
            <a:endParaRPr lang="en-US" sz="1800" i="1" smtClean="0"/>
          </a:p>
          <a:p>
            <a:endParaRPr lang="en-US" sz="1800" i="1" smtClean="0"/>
          </a:p>
          <a:p>
            <a:endParaRPr lang="en-US" sz="1800" smtClean="0"/>
          </a:p>
          <a:p>
            <a:pPr lvl="1" eaLnBrk="1" hangingPunct="1">
              <a:buFont typeface="Arial" charset="0"/>
              <a:buChar char="•"/>
            </a:pPr>
            <a:endParaRPr lang="en-US" smtClean="0"/>
          </a:p>
        </p:txBody>
      </p:sp>
      <p:sp>
        <p:nvSpPr>
          <p:cNvPr id="3" name="Slide Number Placeholder 2"/>
          <p:cNvSpPr>
            <a:spLocks noGrp="1"/>
          </p:cNvSpPr>
          <p:nvPr>
            <p:ph type="sldNum" sz="quarter" idx="14"/>
          </p:nvPr>
        </p:nvSpPr>
        <p:spPr/>
        <p:txBody>
          <a:bodyPr/>
          <a:lstStyle/>
          <a:p>
            <a:pPr>
              <a:defRPr/>
            </a:pPr>
            <a:fld id="{682560CB-641E-406A-8C98-F7498F51E359}" type="slidenum">
              <a:rPr lang="en-US" smtClean="0"/>
              <a:pPr>
                <a:defRPr/>
              </a:pPr>
              <a:t>5</a:t>
            </a:fld>
            <a:endParaRPr lang="en-US" dirty="0"/>
          </a:p>
        </p:txBody>
      </p:sp>
      <p:sp>
        <p:nvSpPr>
          <p:cNvPr id="9220" name="Text Placeholder 8"/>
          <p:cNvSpPr>
            <a:spLocks noGrp="1"/>
          </p:cNvSpPr>
          <p:nvPr>
            <p:ph type="body" sz="quarter" idx="12"/>
          </p:nvPr>
        </p:nvSpPr>
        <p:spPr>
          <a:xfrm>
            <a:off x="444500" y="277813"/>
            <a:ext cx="7700963" cy="469900"/>
          </a:xfrm>
        </p:spPr>
        <p:txBody>
          <a:bodyPr/>
          <a:lstStyle/>
          <a:p>
            <a:r>
              <a:rPr lang="en-US" sz="2000" smtClean="0"/>
              <a:t>Engagement with Field on Draft PreK STE Standards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1"/>
          <p:cNvSpPr>
            <a:spLocks noGrp="1"/>
          </p:cNvSpPr>
          <p:nvPr>
            <p:ph idx="1"/>
          </p:nvPr>
        </p:nvSpPr>
        <p:spPr>
          <a:xfrm>
            <a:off x="195263" y="1287463"/>
            <a:ext cx="8596312" cy="5399087"/>
          </a:xfrm>
        </p:spPr>
        <p:txBody>
          <a:bodyPr/>
          <a:lstStyle/>
          <a:p>
            <a:pPr lvl="1">
              <a:spcBef>
                <a:spcPts val="1200"/>
              </a:spcBef>
              <a:buFont typeface="Wingdings" pitchFamily="2" charset="2"/>
              <a:buChar char="Ø"/>
            </a:pPr>
            <a:r>
              <a:rPr lang="en-US" sz="2000" dirty="0" smtClean="0"/>
              <a:t>Participated in the Science Ambassador program on January 25, 2016 created by the Department of Elementary and Secondary Education. The Educator and Provider Support Grantees identified six early childhood educators who do training on STE practices to participate in this opportunity. </a:t>
            </a:r>
          </a:p>
          <a:p>
            <a:pPr lvl="1">
              <a:spcBef>
                <a:spcPts val="1200"/>
              </a:spcBef>
              <a:buFont typeface="Wingdings" pitchFamily="2" charset="2"/>
              <a:buChar char="Ø"/>
            </a:pPr>
            <a:r>
              <a:rPr lang="en-US" sz="2000" dirty="0" smtClean="0"/>
              <a:t>Funded WGBH through Race to the Top to develop professional development on various content areas and there are resources for educators and families on STE practices and activities. </a:t>
            </a:r>
            <a:r>
              <a:rPr lang="en-US" sz="2000" dirty="0" smtClean="0">
                <a:hlinkClick r:id="rId3"/>
              </a:rPr>
              <a:t>http://www.resourcesforearlylearning.org/fm/about/</a:t>
            </a:r>
            <a:endParaRPr lang="en-US" sz="2000" dirty="0" smtClean="0"/>
          </a:p>
          <a:p>
            <a:pPr lvl="1">
              <a:spcBef>
                <a:spcPts val="1200"/>
              </a:spcBef>
              <a:buFont typeface="Wingdings" pitchFamily="2" charset="2"/>
              <a:buChar char="Ø"/>
            </a:pPr>
            <a:r>
              <a:rPr lang="en-US" sz="2000" dirty="0" smtClean="0"/>
              <a:t>EEC continued holding professional learning opportunities through the Educator and Provider Support Grantees in each region on understanding the proposed STE standards.</a:t>
            </a:r>
          </a:p>
          <a:p>
            <a:pPr lvl="1">
              <a:spcBef>
                <a:spcPts val="1200"/>
              </a:spcBef>
              <a:buFont typeface="Wingdings" pitchFamily="2" charset="2"/>
              <a:buChar char="Ø"/>
            </a:pPr>
            <a:endParaRPr lang="en-US" sz="2000" dirty="0" smtClean="0"/>
          </a:p>
          <a:p>
            <a:pPr lvl="1">
              <a:spcBef>
                <a:spcPts val="1200"/>
              </a:spcBef>
              <a:buFont typeface="Arial" charset="0"/>
              <a:buNone/>
            </a:pPr>
            <a:endParaRPr lang="en-US" sz="2000" dirty="0" smtClean="0"/>
          </a:p>
          <a:p>
            <a:pPr lvl="1">
              <a:spcBef>
                <a:spcPts val="2400"/>
              </a:spcBef>
              <a:buFont typeface="Wingdings" pitchFamily="2" charset="2"/>
              <a:buChar char="Ø"/>
            </a:pPr>
            <a:endParaRPr lang="en-US" sz="2000" dirty="0" smtClean="0"/>
          </a:p>
          <a:p>
            <a:pPr lvl="1">
              <a:spcBef>
                <a:spcPts val="2400"/>
              </a:spcBef>
              <a:buFont typeface="Arial" charset="0"/>
              <a:buNone/>
            </a:pPr>
            <a:endParaRPr lang="en-US" i="1" dirty="0" smtClean="0"/>
          </a:p>
          <a:p>
            <a:pPr>
              <a:buFontTx/>
              <a:buNone/>
            </a:pPr>
            <a:endParaRPr lang="en-US" sz="1800" i="1" dirty="0" smtClean="0"/>
          </a:p>
          <a:p>
            <a:endParaRPr lang="en-US" sz="1800" i="1" dirty="0" smtClean="0"/>
          </a:p>
          <a:p>
            <a:endParaRPr lang="en-US" sz="1800" i="1" dirty="0" smtClean="0"/>
          </a:p>
          <a:p>
            <a:endParaRPr lang="en-US" sz="1800" dirty="0" smtClean="0"/>
          </a:p>
          <a:p>
            <a:pPr lvl="1" eaLnBrk="1" hangingPunct="1">
              <a:buFont typeface="Arial" charset="0"/>
              <a:buChar char="•"/>
            </a:pPr>
            <a:endParaRPr lang="en-US" dirty="0" smtClean="0"/>
          </a:p>
        </p:txBody>
      </p:sp>
      <p:sp>
        <p:nvSpPr>
          <p:cNvPr id="3" name="Slide Number Placeholder 2"/>
          <p:cNvSpPr>
            <a:spLocks noGrp="1"/>
          </p:cNvSpPr>
          <p:nvPr>
            <p:ph type="sldNum" sz="quarter" idx="14"/>
          </p:nvPr>
        </p:nvSpPr>
        <p:spPr/>
        <p:txBody>
          <a:bodyPr/>
          <a:lstStyle/>
          <a:p>
            <a:pPr>
              <a:defRPr/>
            </a:pPr>
            <a:fld id="{B9215946-747B-4EF7-AB34-5CBEAEC670A2}" type="slidenum">
              <a:rPr lang="en-US" smtClean="0"/>
              <a:pPr>
                <a:defRPr/>
              </a:pPr>
              <a:t>6</a:t>
            </a:fld>
            <a:endParaRPr lang="en-US" dirty="0"/>
          </a:p>
        </p:txBody>
      </p:sp>
      <p:sp>
        <p:nvSpPr>
          <p:cNvPr id="10244" name="Text Placeholder 8"/>
          <p:cNvSpPr>
            <a:spLocks noGrp="1"/>
          </p:cNvSpPr>
          <p:nvPr>
            <p:ph type="body" sz="quarter" idx="12"/>
          </p:nvPr>
        </p:nvSpPr>
        <p:spPr>
          <a:xfrm>
            <a:off x="444500" y="277813"/>
            <a:ext cx="7700963" cy="627062"/>
          </a:xfrm>
        </p:spPr>
        <p:txBody>
          <a:bodyPr/>
          <a:lstStyle/>
          <a:p>
            <a:r>
              <a:rPr lang="en-US" sz="2000" smtClean="0"/>
              <a:t>Update: Engagement with Field on Draft PreK STE Standards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1"/>
          <p:cNvSpPr>
            <a:spLocks noGrp="1"/>
          </p:cNvSpPr>
          <p:nvPr>
            <p:ph idx="1"/>
          </p:nvPr>
        </p:nvSpPr>
        <p:spPr>
          <a:xfrm>
            <a:off x="195263" y="1287463"/>
            <a:ext cx="8596312" cy="5399087"/>
          </a:xfrm>
        </p:spPr>
        <p:txBody>
          <a:bodyPr/>
          <a:lstStyle/>
          <a:p>
            <a:pPr lvl="1">
              <a:spcBef>
                <a:spcPts val="2400"/>
              </a:spcBef>
              <a:buFont typeface="Arial" charset="0"/>
              <a:buChar char="•"/>
            </a:pPr>
            <a:r>
              <a:rPr lang="en-US" dirty="0" smtClean="0"/>
              <a:t>Board of Early Education and Care vote to adopt the proposed Pre-Kindergarten STE Standards</a:t>
            </a:r>
          </a:p>
          <a:p>
            <a:pPr lvl="1">
              <a:spcBef>
                <a:spcPts val="2400"/>
              </a:spcBef>
              <a:buFont typeface="Arial" charset="0"/>
              <a:buChar char="•"/>
            </a:pPr>
            <a:r>
              <a:rPr lang="en-US" dirty="0" smtClean="0"/>
              <a:t>Send final Pre-Kindergarten STE Standards to Joint Committee on Education; Senate Committee on Ways and Means and the House Committee on Ways and Means at least 60 days before adoption.</a:t>
            </a:r>
          </a:p>
          <a:p>
            <a:pPr lvl="1">
              <a:spcBef>
                <a:spcPts val="2400"/>
              </a:spcBef>
              <a:buFont typeface="Arial" charset="0"/>
              <a:buChar char="•"/>
            </a:pPr>
            <a:r>
              <a:rPr lang="en-US" dirty="0" smtClean="0"/>
              <a:t>Once the Pre-Kindergarten STE Standards are adopted:</a:t>
            </a:r>
          </a:p>
          <a:p>
            <a:pPr lvl="2">
              <a:spcBef>
                <a:spcPts val="2400"/>
              </a:spcBef>
              <a:buFont typeface="Arial" charset="0"/>
              <a:buChar char="•"/>
            </a:pPr>
            <a:r>
              <a:rPr lang="en-US" dirty="0" smtClean="0"/>
              <a:t>Continue to support the early childhood field to understand the Standards and their implications for curriculum development.</a:t>
            </a:r>
          </a:p>
          <a:p>
            <a:pPr lvl="2">
              <a:spcBef>
                <a:spcPts val="2400"/>
              </a:spcBef>
              <a:buFont typeface="Arial" charset="0"/>
              <a:buChar char="•"/>
            </a:pPr>
            <a:r>
              <a:rPr lang="en-US" dirty="0" smtClean="0"/>
              <a:t>Continue to support families in their understanding of the Standards. </a:t>
            </a:r>
          </a:p>
          <a:p>
            <a:pPr lvl="1">
              <a:spcBef>
                <a:spcPts val="2400"/>
              </a:spcBef>
              <a:buFont typeface="Arial" charset="0"/>
              <a:buChar char="•"/>
            </a:pPr>
            <a:endParaRPr lang="en-US" i="1" dirty="0" smtClean="0"/>
          </a:p>
          <a:p>
            <a:endParaRPr lang="en-US" sz="1800" i="1" dirty="0" smtClean="0"/>
          </a:p>
          <a:p>
            <a:endParaRPr lang="en-US" sz="1800" i="1" dirty="0" smtClean="0"/>
          </a:p>
          <a:p>
            <a:endParaRPr lang="en-US" sz="1800" i="1" dirty="0" smtClean="0"/>
          </a:p>
        </p:txBody>
      </p:sp>
      <p:sp>
        <p:nvSpPr>
          <p:cNvPr id="3" name="Slide Number Placeholder 2"/>
          <p:cNvSpPr>
            <a:spLocks noGrp="1"/>
          </p:cNvSpPr>
          <p:nvPr>
            <p:ph type="sldNum" sz="quarter" idx="14"/>
          </p:nvPr>
        </p:nvSpPr>
        <p:spPr/>
        <p:txBody>
          <a:bodyPr/>
          <a:lstStyle/>
          <a:p>
            <a:pPr>
              <a:defRPr/>
            </a:pPr>
            <a:fld id="{AA88B1AA-7D5D-4006-97E5-99C9CB4517DF}" type="slidenum">
              <a:rPr lang="en-US" smtClean="0"/>
              <a:pPr>
                <a:defRPr/>
              </a:pPr>
              <a:t>7</a:t>
            </a:fld>
            <a:endParaRPr lang="en-US" dirty="0"/>
          </a:p>
        </p:txBody>
      </p:sp>
      <p:sp>
        <p:nvSpPr>
          <p:cNvPr id="11268" name="Text Placeholder 8"/>
          <p:cNvSpPr>
            <a:spLocks noGrp="1"/>
          </p:cNvSpPr>
          <p:nvPr>
            <p:ph type="body" sz="quarter" idx="12"/>
          </p:nvPr>
        </p:nvSpPr>
        <p:spPr>
          <a:xfrm>
            <a:off x="444500" y="277813"/>
            <a:ext cx="7700963" cy="627062"/>
          </a:xfrm>
        </p:spPr>
        <p:txBody>
          <a:bodyPr/>
          <a:lstStyle/>
          <a:p>
            <a:r>
              <a:rPr lang="en-US" sz="2000" smtClean="0"/>
              <a:t>Next Steps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1"/>
          <p:cNvSpPr>
            <a:spLocks noGrp="1"/>
          </p:cNvSpPr>
          <p:nvPr>
            <p:ph idx="1"/>
          </p:nvPr>
        </p:nvSpPr>
        <p:spPr>
          <a:xfrm>
            <a:off x="285750" y="1306513"/>
            <a:ext cx="8382000" cy="5307012"/>
          </a:xfrm>
        </p:spPr>
        <p:txBody>
          <a:bodyPr/>
          <a:lstStyle/>
          <a:p>
            <a:pPr marL="287338" lvl="1" indent="1588" eaLnBrk="1" hangingPunct="1">
              <a:buFont typeface="Arial" charset="0"/>
              <a:buNone/>
              <a:defRPr/>
            </a:pPr>
            <a:r>
              <a:rPr lang="en-US" sz="2400" b="1" dirty="0" smtClean="0"/>
              <a:t>Draft </a:t>
            </a:r>
            <a:r>
              <a:rPr lang="en-US" sz="2400" b="1" dirty="0" err="1" smtClean="0"/>
              <a:t>PreK</a:t>
            </a:r>
            <a:r>
              <a:rPr lang="en-US" sz="2400" b="1" dirty="0" smtClean="0"/>
              <a:t> STE Standards are online at: </a:t>
            </a:r>
          </a:p>
          <a:p>
            <a:pPr marL="287338" lvl="1" indent="1588" eaLnBrk="1" hangingPunct="1">
              <a:buFont typeface="Arial" charset="0"/>
              <a:buNone/>
              <a:defRPr/>
            </a:pPr>
            <a:endParaRPr lang="en-US" dirty="0" smtClean="0"/>
          </a:p>
          <a:p>
            <a:pPr marL="287338" lvl="1" indent="1588" eaLnBrk="1" hangingPunct="1">
              <a:buFont typeface="Arial" charset="0"/>
              <a:buNone/>
              <a:defRPr/>
            </a:pPr>
            <a:r>
              <a:rPr lang="en-US" dirty="0" smtClean="0">
                <a:hlinkClick r:id="rId3"/>
              </a:rPr>
              <a:t>http://www.mass.gov/edu/docs/eec/2013/20131009-pk-sci-tech-standards.pdf</a:t>
            </a:r>
            <a:endParaRPr lang="en-US" dirty="0" smtClean="0"/>
          </a:p>
          <a:p>
            <a:pPr marL="287338" lvl="1" eaLnBrk="1" hangingPunct="1">
              <a:buFont typeface="Arial" charset="0"/>
              <a:buNone/>
              <a:defRPr/>
            </a:pPr>
            <a:endParaRPr lang="en-US" dirty="0" smtClean="0"/>
          </a:p>
          <a:p>
            <a:pPr lvl="1" eaLnBrk="1" hangingPunct="1">
              <a:buFont typeface="Arial" charset="0"/>
              <a:buNone/>
              <a:defRPr/>
            </a:pPr>
            <a:endParaRPr lang="en-US" dirty="0" smtClean="0"/>
          </a:p>
        </p:txBody>
      </p:sp>
      <p:sp>
        <p:nvSpPr>
          <p:cNvPr id="3" name="Slide Number Placeholder 2"/>
          <p:cNvSpPr>
            <a:spLocks noGrp="1"/>
          </p:cNvSpPr>
          <p:nvPr>
            <p:ph type="sldNum" sz="quarter" idx="14"/>
          </p:nvPr>
        </p:nvSpPr>
        <p:spPr/>
        <p:txBody>
          <a:bodyPr/>
          <a:lstStyle/>
          <a:p>
            <a:pPr>
              <a:defRPr/>
            </a:pPr>
            <a:fld id="{8165BFF9-95A9-45B5-A05C-D0714456C064}" type="slidenum">
              <a:rPr lang="en-US" smtClean="0"/>
              <a:pPr>
                <a:defRPr/>
              </a:pPr>
              <a:t>8</a:t>
            </a:fld>
            <a:endParaRPr lang="en-US" dirty="0"/>
          </a:p>
        </p:txBody>
      </p:sp>
      <p:sp>
        <p:nvSpPr>
          <p:cNvPr id="12292" name="Text Placeholder 8"/>
          <p:cNvSpPr>
            <a:spLocks noGrp="1"/>
          </p:cNvSpPr>
          <p:nvPr>
            <p:ph type="body" sz="quarter" idx="12"/>
          </p:nvPr>
        </p:nvSpPr>
        <p:spPr>
          <a:xfrm>
            <a:off x="307975" y="277813"/>
            <a:ext cx="8266113" cy="469900"/>
          </a:xfrm>
        </p:spPr>
        <p:txBody>
          <a:bodyPr/>
          <a:lstStyle/>
          <a:p>
            <a:r>
              <a:rPr lang="en-US" sz="2000" smtClean="0"/>
              <a:t>Pre-K Science, Technology, and Engineering Standards</a:t>
            </a:r>
          </a:p>
        </p:txBody>
      </p:sp>
      <p:sp>
        <p:nvSpPr>
          <p:cNvPr id="5" name="Content Placeholder 1"/>
          <p:cNvSpPr txBox="1">
            <a:spLocks/>
          </p:cNvSpPr>
          <p:nvPr/>
        </p:nvSpPr>
        <p:spPr bwMode="auto">
          <a:xfrm>
            <a:off x="550863" y="4146550"/>
            <a:ext cx="5029200" cy="628650"/>
          </a:xfrm>
          <a:prstGeom prst="rect">
            <a:avLst/>
          </a:prstGeom>
          <a:noFill/>
          <a:ln w="9525">
            <a:noFill/>
            <a:miter lim="800000"/>
            <a:headEnd/>
            <a:tailEnd/>
          </a:ln>
        </p:spPr>
        <p:txBody>
          <a:bodyPr/>
          <a:lstStyle/>
          <a:p>
            <a:pPr marL="228600" indent="-228600" eaLnBrk="0" hangingPunct="0">
              <a:spcBef>
                <a:spcPct val="100000"/>
              </a:spcBef>
              <a:buClr>
                <a:srgbClr val="0033CC"/>
              </a:buClr>
              <a:defRPr/>
            </a:pPr>
            <a:r>
              <a:rPr lang="en-US" sz="2000" kern="0" dirty="0">
                <a:latin typeface="+mn-lt"/>
                <a:cs typeface="+mn-cs"/>
              </a:rPr>
              <a:t> </a:t>
            </a:r>
            <a:r>
              <a:rPr lang="en-US" sz="2400" kern="0" dirty="0">
                <a:latin typeface="+mn-lt"/>
                <a:cs typeface="+mn-cs"/>
              </a:rPr>
              <a:t>Discussion and Questions</a:t>
            </a:r>
          </a:p>
          <a:p>
            <a:pPr marL="228600" indent="-228600" algn="ctr" eaLnBrk="0" hangingPunct="0">
              <a:spcBef>
                <a:spcPct val="100000"/>
              </a:spcBef>
              <a:buClr>
                <a:srgbClr val="0033CC"/>
              </a:buClr>
              <a:defRPr/>
            </a:pPr>
            <a:endParaRPr lang="en-US" sz="2400" kern="0" dirty="0">
              <a:latin typeface="+mn-lt"/>
              <a:cs typeface="+mn-cs"/>
            </a:endParaRPr>
          </a:p>
        </p:txBody>
      </p:sp>
      <p:pic>
        <p:nvPicPr>
          <p:cNvPr id="12294" name="Picture 5" descr="C:\Users\cnolan\AppData\Local\Microsoft\Windows\Temporary Internet Files\Content.IE5\074WJBF1\question-mark[1].jpg"/>
          <p:cNvPicPr>
            <a:picLocks noChangeAspect="1" noChangeArrowheads="1"/>
          </p:cNvPicPr>
          <p:nvPr/>
        </p:nvPicPr>
        <p:blipFill>
          <a:blip r:embed="rId4"/>
          <a:srcRect/>
          <a:stretch>
            <a:fillRect/>
          </a:stretch>
        </p:blipFill>
        <p:spPr bwMode="auto">
          <a:xfrm>
            <a:off x="5557838" y="4092575"/>
            <a:ext cx="2571750" cy="22002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0.0&quot;&gt;&lt;object type=&quot;1&quot; unique_id=&quot;10001&quot;&gt;&lt;object type=&quot;2&quot; unique_id=&quot;10002&quot;&gt;&lt;object type=&quot;3&quot; unique_id=&quot;10023&quot;&gt;&lt;property id=&quot;20148&quot; value=&quot;5&quot;/&gt;&lt;property id=&quot;20300&quot; value=&quot;Slide 29 - &amp;quot;Next Steps&amp;quot;&quot;/&gt;&lt;property id=&quot;20307&quot; value=&quot;463&quot;/&gt;&lt;/object&gt;&lt;object type=&quot;3&quot; unique_id=&quot;13630&quot;&gt;&lt;property id=&quot;20148&quot; value=&quot;5&quot;/&gt;&lt;property id=&quot;20300&quot; value=&quot;Slide 1 - &amp;quot;MA Quality Rating and Improvement System (QRIS) Overview, Updates and Planning &amp;quot;&quot;/&gt;&lt;property id=&quot;20307&quot; value=&quot;477&quot;/&gt;&lt;/object&gt;&lt;object type=&quot;3&quot; unique_id=&quot;13646&quot;&gt;&lt;property id=&quot;20148&quot; value=&quot;5&quot;/&gt;&lt;property id=&quot;20300&quot; value=&quot;Slide 27&quot;/&gt;&lt;property id=&quot;20307&quot; value=&quot;493&quot;/&gt;&lt;/object&gt;&lt;object type=&quot;3&quot; unique_id=&quot;14119&quot;&gt;&lt;property id=&quot;20148&quot; value=&quot;5&quot;/&gt;&lt;property id=&quot;20300&quot; value=&quot;Slide 4 - &amp;quot;QRIS is a National Movement to Improve Quality&amp;quot;&quot;/&gt;&lt;property id=&quot;20307&quot; value=&quot;503&quot;/&gt;&lt;/object&gt;&lt;object type=&quot;3&quot; unique_id=&quot;14130&quot;&gt;&lt;property id=&quot;20148&quot; value=&quot;5&quot;/&gt;&lt;property id=&quot;20300&quot; value=&quot;Slide 23&quot;/&gt;&lt;property id=&quot;20307&quot; value=&quot;497&quot;/&gt;&lt;/object&gt;&lt;object type=&quot;3&quot; unique_id=&quot;14791&quot;&gt;&lt;property id=&quot;20148&quot; value=&quot;5&quot;/&gt;&lt;property id=&quot;20300&quot; value=&quot;Slide 7 - &amp;quot;Increase in QRIS Applications Submitted&amp;quot;&quot;/&gt;&lt;property id=&quot;20307&quot; value=&quot;511&quot;/&gt;&lt;/object&gt;&lt;object type=&quot;3&quot; unique_id=&quot;14796&quot;&gt;&lt;property id=&quot;20148&quot; value=&quot;5&quot;/&gt;&lt;property id=&quot;20300&quot; value=&quot;Slide 16 - &amp;quot;QRIS Alignment with EEC Initiatives &amp;quot;&quot;/&gt;&lt;property id=&quot;20307&quot; value=&quot;516&quot;/&gt;&lt;/object&gt;&lt;object type=&quot;3&quot; unique_id=&quot;15528&quot;&gt;&lt;property id=&quot;20148&quot; value=&quot;5&quot;/&gt;&lt;property id=&quot;20300&quot; value=&quot;Slide 17 - &amp;quot;QRIS Alignment with EEC Initiatives &amp;quot;&quot;/&gt;&lt;property id=&quot;20307&quot; value=&quot;517&quot;/&gt;&lt;/object&gt;&lt;object type=&quot;3&quot; unique_id=&quot;15529&quot;&gt;&lt;property id=&quot;20148&quot; value=&quot;5&quot;/&gt;&lt;property id=&quot;20300&quot; value=&quot;Slide 18 - &amp;quot;QRIS Alignment with EEC Initiatives &amp;quot;&quot;/&gt;&lt;property id=&quot;20307&quot; value=&quot;518&quot;/&gt;&lt;/object&gt;&lt;object type=&quot;3&quot; unique_id=&quot;15530&quot;&gt;&lt;property id=&quot;20148&quot; value=&quot;5&quot;/&gt;&lt;property id=&quot;20300&quot; value=&quot;Slide 19 - &amp;quot;QRIS Alignment with EEC Initiatives &amp;quot;&quot;/&gt;&lt;property id=&quot;20307&quot; value=&quot;519&quot;/&gt;&lt;/object&gt;&lt;object type=&quot;3&quot; unique_id=&quot;15531&quot;&gt;&lt;property id=&quot;20148&quot; value=&quot;5&quot;/&gt;&lt;property id=&quot;20300&quot; value=&quot;Slide 20 - &amp;quot;QRIS Alignment with EEC Initiatives &amp;quot;&quot;/&gt;&lt;property id=&quot;20307&quot; value=&quot;520&quot;/&gt;&lt;/object&gt;&lt;object type=&quot;3&quot; unique_id=&quot;15532&quot;&gt;&lt;property id=&quot;20148&quot; value=&quot;5&quot;/&gt;&lt;property id=&quot;20300&quot; value=&quot;Slide 21 - &amp;quot;QRIS Alignment with EEC Initiatives &amp;quot;&quot;/&gt;&lt;property id=&quot;20307&quot; value=&quot;521&quot;/&gt;&lt;/object&gt;&lt;object type=&quot;3&quot; unique_id=&quot;15533&quot;&gt;&lt;property id=&quot;20148&quot; value=&quot;5&quot;/&gt;&lt;property id=&quot;20300&quot; value=&quot;Slide 22 - &amp;quot;QRIS Alignment with EEC Initiatives &amp;quot;&quot;/&gt;&lt;property id=&quot;20307&quot; value=&quot;522&quot;/&gt;&lt;/object&gt;&lt;object type=&quot;3&quot; unique_id=&quot;16242&quot;&gt;&lt;property id=&quot;20148&quot; value=&quot;5&quot;/&gt;&lt;property id=&quot;20300&quot; value=&quot;Slide 2&quot;/&gt;&lt;property id=&quot;20307&quot; value=&quot;525&quot;/&gt;&lt;/object&gt;&lt;object type=&quot;3&quot; unique_id=&quot;16548&quot;&gt;&lt;property id=&quot;20148&quot; value=&quot;5&quot;/&gt;&lt;property id=&quot;20300&quot; value=&quot;Slide 24&quot;/&gt;&lt;property id=&quot;20307&quot; value=&quot;527&quot;/&gt;&lt;/object&gt;&lt;object type=&quot;3&quot; unique_id=&quot;16549&quot;&gt;&lt;property id=&quot;20148&quot; value=&quot;5&quot;/&gt;&lt;property id=&quot;20300&quot; value=&quot;Slide 25&quot;/&gt;&lt;property id=&quot;20307&quot; value=&quot;526&quot;/&gt;&lt;/object&gt;&lt;object type=&quot;3&quot; unique_id=&quot;16838&quot;&gt;&lt;property id=&quot;20148&quot; value=&quot;5&quot;/&gt;&lt;property id=&quot;20300&quot; value=&quot;Slide 5&quot;/&gt;&lt;property id=&quot;20307&quot; value=&quot;528&quot;/&gt;&lt;/object&gt;&lt;object type=&quot;3&quot; unique_id=&quot;17421&quot;&gt;&lt;property id=&quot;20148&quot; value=&quot;5&quot;/&gt;&lt;property id=&quot;20300&quot; value=&quot;Slide 30&quot;/&gt;&lt;property id=&quot;20307&quot; value=&quot;529&quot;/&gt;&lt;/object&gt;&lt;object type=&quot;3&quot; unique_id=&quot;18275&quot;&gt;&lt;property id=&quot;20148&quot; value=&quot;5&quot;/&gt;&lt;property id=&quot;20300&quot; value=&quot;Slide 32 - &amp;quot;QRIS Participation by Region – 2012 through 2015&amp;quot;&quot;/&gt;&lt;property id=&quot;20307&quot; value=&quot;534&quot;/&gt;&lt;/object&gt;&lt;object type=&quot;3&quot; unique_id=&quot;18551&quot;&gt;&lt;property id=&quot;20148&quot; value=&quot;5&quot;/&gt;&lt;property id=&quot;20300&quot; value=&quot;Slide 26&quot;/&gt;&lt;property id=&quot;20307&quot; value=&quot;536&quot;/&gt;&lt;/object&gt;&lt;object type=&quot;3&quot; unique_id=&quot;18553&quot;&gt;&lt;property id=&quot;20148&quot; value=&quot;5&quot;/&gt;&lt;property id=&quot;20300&quot; value=&quot;Slide 6&quot;/&gt;&lt;property id=&quot;20307&quot; value=&quot;538&quot;/&gt;&lt;/object&gt;&lt;object type=&quot;3&quot; unique_id=&quot;18554&quot;&gt;&lt;property id=&quot;20148&quot; value=&quot;5&quot;/&gt;&lt;property id=&quot;20300&quot; value=&quot;Slide 8 - &amp;quot;Increase in QRIS Applications Submitted by Program Type&amp;quot;&quot;/&gt;&lt;property id=&quot;20307&quot; value=&quot;539&quot;/&gt;&lt;/object&gt;&lt;object type=&quot;3&quot; unique_id=&quot;18555&quot;&gt;&lt;property id=&quot;20148&quot; value=&quot;5&quot;/&gt;&lt;property id=&quot;20300&quot; value=&quot;Slide 9 - &amp;quot;EEC Subsidized Child Care in MA Quality Rated Programs &amp;quot;&quot;/&gt;&lt;property id=&quot;20307&quot; value=&quot;540&quot;/&gt;&lt;/object&gt;&lt;object type=&quot;3&quot; unique_id=&quot;18557&quot;&gt;&lt;property id=&quot;20148&quot; value=&quot;5&quot;/&gt;&lt;property id=&quot;20300&quot; value=&quot;Slide 28&quot;/&gt;&lt;property id=&quot;20307&quot; value=&quot;537&quot;/&gt;&lt;/object&gt;&lt;object type=&quot;3&quot; unique_id=&quot;18643&quot;&gt;&lt;property id=&quot;20148&quot; value=&quot;5&quot;/&gt;&lt;property id=&quot;20300&quot; value=&quot;Slide 3 - &amp;quot;What is a Quality Rating and Improvement System?&amp;quot;&quot;/&gt;&lt;property id=&quot;20307&quot; value=&quot;542&quot;/&gt;&lt;/object&gt;&lt;object type=&quot;3&quot; unique_id=&quot;18905&quot;&gt;&lt;property id=&quot;20148&quot; value=&quot;5&quot;/&gt;&lt;property id=&quot;20300&quot; value=&quot;Slide 10&quot;/&gt;&lt;property id=&quot;20307&quot; value=&quot;544&quot;/&gt;&lt;/object&gt;&lt;object type=&quot;3&quot; unique_id=&quot;18906&quot;&gt;&lt;property id=&quot;20148&quot; value=&quot;5&quot;/&gt;&lt;property id=&quot;20300&quot; value=&quot;Slide 11&quot;/&gt;&lt;property id=&quot;20307&quot; value=&quot;545&quot;/&gt;&lt;/object&gt;&lt;object type=&quot;3&quot; unique_id=&quot;19133&quot;&gt;&lt;property id=&quot;20148&quot; value=&quot;5&quot;/&gt;&lt;property id=&quot;20300&quot; value=&quot;Slide 12&quot;/&gt;&lt;property id=&quot;20307&quot; value=&quot;547&quot;/&gt;&lt;/object&gt;&lt;object type=&quot;3&quot; unique_id=&quot;19134&quot;&gt;&lt;property id=&quot;20148&quot; value=&quot;5&quot;/&gt;&lt;property id=&quot;20300&quot; value=&quot;Slide 13&quot;/&gt;&lt;property id=&quot;20307&quot; value=&quot;548&quot;/&gt;&lt;/object&gt;&lt;object type=&quot;3&quot; unique_id=&quot;19135&quot;&gt;&lt;property id=&quot;20148&quot; value=&quot;5&quot;/&gt;&lt;property id=&quot;20300&quot; value=&quot;Slide 14&quot;/&gt;&lt;property id=&quot;20307&quot; value=&quot;549&quot;/&gt;&lt;/object&gt;&lt;object type=&quot;3&quot; unique_id=&quot;19136&quot;&gt;&lt;property id=&quot;20148&quot; value=&quot;5&quot;/&gt;&lt;property id=&quot;20300&quot; value=&quot;Slide 15&quot;/&gt;&lt;property id=&quot;20307&quot; value=&quot;550&quot;/&gt;&lt;/object&gt;&lt;object type=&quot;3&quot; unique_id=&quot;20244&quot;&gt;&lt;property id=&quot;20148&quot; value=&quot;5&quot;/&gt;&lt;property id=&quot;20300&quot; value=&quot;Slide 42&quot;/&gt;&lt;property id=&quot;20307&quot; value=&quot;552&quot;/&gt;&lt;/object&gt;&lt;object type=&quot;3&quot; unique_id=&quot;20574&quot;&gt;&lt;property id=&quot;20148&quot; value=&quot;5&quot;/&gt;&lt;property id=&quot;20300&quot; value=&quot;Slide 33 - &amp;quot;Appendix C&amp;quot;&quot;/&gt;&lt;property id=&quot;20307&quot; value=&quot;554&quot;/&gt;&lt;/object&gt;&lt;object type=&quot;3&quot; unique_id=&quot;20575&quot;&gt;&lt;property id=&quot;20148&quot; value=&quot;5&quot;/&gt;&lt;property id=&quot;20300&quot; value=&quot;Slide 34 - &amp;quot;Appendix D&amp;quot;&quot;/&gt;&lt;property id=&quot;20307&quot; value=&quot;555&quot;/&gt;&lt;/object&gt;&lt;object type=&quot;3&quot; unique_id=&quot;20576&quot;&gt;&lt;property id=&quot;20148&quot; value=&quot;5&quot;/&gt;&lt;property id=&quot;20300&quot; value=&quot;Slide 35 - &amp;quot;Appendix E&amp;quot;&quot;/&gt;&lt;property id=&quot;20307&quot; value=&quot;556&quot;/&gt;&lt;/object&gt;&lt;object type=&quot;3&quot; unique_id=&quot;20577&quot;&gt;&lt;property id=&quot;20148&quot; value=&quot;5&quot;/&gt;&lt;property id=&quot;20300&quot; value=&quot;Slide 36 - &amp;quot;Appendix F&amp;quot;&quot;/&gt;&lt;property id=&quot;20307&quot; value=&quot;557&quot;/&gt;&lt;/object&gt;&lt;object type=&quot;3&quot; unique_id=&quot;20578&quot;&gt;&lt;property id=&quot;20148&quot; value=&quot;5&quot;/&gt;&lt;property id=&quot;20300&quot; value=&quot;Slide 37 - &amp;quot;Program Quality Specialists Technical Assistance Support   &amp;quot;&quot;/&gt;&lt;property id=&quot;20307&quot; value=&quot;553&quot;/&gt;&lt;/object&gt;&lt;object type=&quot;3&quot; unique_id=&quot;20579&quot;&gt;&lt;property id=&quot;20148&quot; value=&quot;5&quot;/&gt;&lt;property id=&quot;20300&quot; value=&quot;Slide 38 - &amp;quot;Appendix H&amp;quot;&quot;/&gt;&lt;property id=&quot;20307&quot; value=&quot;558&quot;/&gt;&lt;/object&gt;&lt;object type=&quot;3&quot; unique_id=&quot;22170&quot;&gt;&lt;property id=&quot;20148&quot; value=&quot;5&quot;/&gt;&lt;property id=&quot;20300&quot; value=&quot;Slide 31 - &amp;quot;Appendix A - Statutory Requirements  for a Quality Rating Improvement System (QRIS)&amp;quot;&quot;/&gt;&lt;property id=&quot;20307&quot; value=&quot;563&quot;/&gt;&lt;/object&gt;&lt;object type=&quot;3&quot; unique_id=&quot;22401&quot;&gt;&lt;property id=&quot;20148&quot; value=&quot;5&quot;/&gt;&lt;property id=&quot;20300&quot; value=&quot;Slide 39&quot;/&gt;&lt;property id=&quot;20307&quot; value=&quot;564&quot;/&gt;&lt;/object&gt;&lt;object type=&quot;3&quot; unique_id=&quot;22402&quot;&gt;&lt;property id=&quot;20148&quot; value=&quot;5&quot;/&gt;&lt;property id=&quot;20300&quot; value=&quot;Slide 40&quot;/&gt;&lt;property id=&quot;20307&quot; value=&quot;565&quot;/&gt;&lt;/object&gt;&lt;object type=&quot;3&quot; unique_id=&quot;22403&quot;&gt;&lt;property id=&quot;20148&quot; value=&quot;5&quot;/&gt;&lt;property id=&quot;20300&quot; value=&quot;Slide 41&quot;/&gt;&lt;property id=&quot;20307&quot; value=&quot;566&quot;/&gt;&lt;/object&gt;&lt;/object&gt;&lt;object type=&quot;8&quot; unique_id=&quot;10064&quot;&gt;&lt;/object&gt;&lt;/object&gt;&lt;/database&gt;"/>
  <p:tag name="SECTOMILLISECCONVERTED" val="1"/>
</p:tagLst>
</file>

<file path=ppt/theme/theme1.xml><?xml version="1.0" encoding="utf-8"?>
<a:theme xmlns:a="http://schemas.openxmlformats.org/drawingml/2006/main" name="EEC PowerPoint Template">
  <a:themeElements>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ppT TEST">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ppT 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 TES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 TES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 TES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 TES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 TES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 TES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 TES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 TES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 TES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 TES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2743</TotalTime>
  <Words>656</Words>
  <Application>Microsoft Office PowerPoint</Application>
  <PresentationFormat>On-screen Show (4:3)</PresentationFormat>
  <Paragraphs>77</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EEC PowerPoint Template</vt:lpstr>
      <vt:lpstr>Draft Pre-Kindergarten Science, Technology, and Engineering Standards</vt:lpstr>
      <vt:lpstr>      Purpose of PreK STE Standards </vt:lpstr>
      <vt:lpstr>Slide 3</vt:lpstr>
      <vt:lpstr>Development of Pre-Kindergarten STE Standards</vt:lpstr>
      <vt:lpstr>Slide 5</vt:lpstr>
      <vt:lpstr>Slide 6</vt:lpstr>
      <vt:lpstr>Slide 7</vt:lpstr>
      <vt:lpstr>Slide 8</vt:lpstr>
    </vt:vector>
  </TitlesOfParts>
  <Company>Microsoft</Company>
  <LinksUpToDate>false</LinksUpToDate>
  <SharedDoc>false</SharedDoc>
  <HyperlinksChanged>false</HyperlinksChanged>
  <AppVersion>12.0000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2015-03-24T13:39:14Z</dcterms:created>
  <dc:creator>EEC,</dc:creator>
  <dc:description>Edited project list on slide 7 -- Proposed Bond IV Projects.</dc:description>
  <lastModifiedBy>EEC,</lastModifiedBy>
  <lastPrinted>2015-02-04T22:38:56Z</lastPrinted>
  <dcterms:modified xsi:type="dcterms:W3CDTF">2016-02-02T21:19:29Z</dcterms:modified>
  <revision>460</revision>
  <dc:title>Slide 1</dc:title>
</coreProperties>
</file>