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3.xml" ContentType="application/vnd.openxmlformats-officedocument.them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4.xml" ContentType="application/vnd.openxmlformats-officedocument.them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5.xml" ContentType="application/vnd.openxmlformats-officedocument.them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6.xml" ContentType="application/vnd.openxmlformats-officedocument.theme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66" r:id="rId2"/>
    <p:sldMasterId id="2147483674" r:id="rId3"/>
    <p:sldMasterId id="2147483682" r:id="rId4"/>
    <p:sldMasterId id="2147483690" r:id="rId5"/>
    <p:sldMasterId id="2147483698" r:id="rId6"/>
  </p:sldMasterIdLst>
  <p:notesMasterIdLst>
    <p:notesMasterId r:id="rId15"/>
  </p:notesMasterIdLst>
  <p:handoutMasterIdLst>
    <p:handoutMasterId r:id="rId16"/>
  </p:handoutMasterIdLst>
  <p:sldIdLst>
    <p:sldId id="257" r:id="rId7"/>
    <p:sldId id="359" r:id="rId8"/>
    <p:sldId id="397" r:id="rId9"/>
    <p:sldId id="415" r:id="rId10"/>
    <p:sldId id="412" r:id="rId11"/>
    <p:sldId id="413" r:id="rId12"/>
    <p:sldId id="373" r:id="rId13"/>
    <p:sldId id="414" r:id="rId1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ine, Mark (ANF)" initials="FM" lastIdx="8" clrIdx="0"/>
  <p:cmAuthor id="1" name="Sanchez, Natalie (ANF)" initials="SN(" lastIdx="0" clrIdx="1"/>
  <p:cmAuthor id="2" name="O'Malley, Helen (ANF)" initials="OH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4897" autoAdjust="0"/>
    <p:restoredTop sz="94660"/>
  </p:normalViewPr>
  <p:slideViewPr>
    <p:cSldViewPr>
      <p:cViewPr>
        <p:scale>
          <a:sx n="75" d="100"/>
          <a:sy n="75" d="100"/>
        </p:scale>
        <p:origin x="-2664" y="-10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7" d="100"/>
          <a:sy n="87" d="100"/>
        </p:scale>
        <p:origin x="-3780" y="-7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67DF2E-02ED-4A4C-8E06-6129E718A6A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3363925"/>
      </p:ext>
    </p:extLst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B3A0E2F-76B9-417E-B0DC-AF868851F63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4790622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83736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5422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79495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81115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81115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59986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3921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96136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>
            <a:lvl1pPr>
              <a:defRPr sz="2400">
                <a:latin typeface="Book Antiqua" pitchFamily="18" charset="0"/>
                <a:cs typeface="Book Antiqua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7"/>
          <p:cNvSpPr>
            <a:spLocks noGrp="1"/>
          </p:cNvSpPr>
          <p:nvPr>
            <p:ph sz="half" idx="1"/>
          </p:nvPr>
        </p:nvSpPr>
        <p:spPr>
          <a:xfrm>
            <a:off x="533400" y="1844566"/>
            <a:ext cx="8077200" cy="4556234"/>
          </a:xfrm>
          <a:ln w="6350" cmpd="sng"/>
        </p:spPr>
        <p:txBody>
          <a:bodyPr/>
          <a:lstStyle>
            <a:lvl1pPr>
              <a:buClrTx/>
              <a:buSzPct val="100000"/>
              <a:defRPr sz="2000">
                <a:solidFill>
                  <a:schemeClr val="tx1"/>
                </a:solidFill>
                <a:latin typeface="Book Antiqua" pitchFamily="18" charset="0"/>
              </a:defRPr>
            </a:lvl1pPr>
            <a:lvl2pPr>
              <a:buClrTx/>
              <a:buSzPct val="100000"/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Book Antiqua" pitchFamily="18" charset="0"/>
              </a:defRPr>
            </a:lvl2pPr>
            <a:lvl3pPr>
              <a:buNone/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223803224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600" y="109538"/>
            <a:ext cx="5664200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153400" cy="518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85309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530475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1B3F4704-0EF2-4BB5-93BD-36C5C4F1CEFB}" type="datetime1">
              <a:rPr lang="en-US" smtClean="0"/>
              <a:t>1/15/2019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r>
              <a:rPr lang="en-US" dirty="0" smtClean="0"/>
              <a:t>Draft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525B1E92-C86F-4366-A76D-C560614973E7}" type="slidenum">
              <a:rPr lang="en-US"/>
              <a:pPr fontAlgn="base"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85755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7"/>
          <p:cNvSpPr>
            <a:spLocks noGrp="1"/>
          </p:cNvSpPr>
          <p:nvPr>
            <p:ph sz="half" idx="1"/>
          </p:nvPr>
        </p:nvSpPr>
        <p:spPr>
          <a:xfrm>
            <a:off x="533400" y="1939158"/>
            <a:ext cx="8077200" cy="4461641"/>
          </a:xfrm>
        </p:spPr>
        <p:txBody>
          <a:bodyPr/>
          <a:lstStyle>
            <a:lvl1pPr>
              <a:buClrTx/>
              <a:defRPr sz="2400">
                <a:solidFill>
                  <a:schemeClr val="tx1"/>
                </a:solidFill>
              </a:defRPr>
            </a:lvl1pPr>
            <a:lvl2pPr>
              <a:buClrTx/>
              <a:buFont typeface="Arial" pitchFamily="34" charset="0"/>
              <a:buChar char="•"/>
              <a:defRPr sz="2400">
                <a:solidFill>
                  <a:schemeClr val="tx1"/>
                </a:solidFill>
              </a:defRPr>
            </a:lvl2pPr>
            <a:lvl3pPr>
              <a:buNone/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334863005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770" y="109538"/>
            <a:ext cx="5549030" cy="762000"/>
          </a:xfrm>
        </p:spPr>
        <p:txBody>
          <a:bodyPr anchor="ctr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7095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4386" y="109538"/>
            <a:ext cx="4837482" cy="762000"/>
          </a:xfrm>
        </p:spPr>
        <p:txBody>
          <a:bodyPr anchor="ctr"/>
          <a:lstStyle>
            <a:lvl1pPr>
              <a:defRPr>
                <a:latin typeface="+mj-lt"/>
                <a:cs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060510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13" y="109538"/>
            <a:ext cx="5564187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225408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600" y="109538"/>
            <a:ext cx="5664200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153400" cy="518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497249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173537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F6A79286-1348-40E5-A17C-53F00CB52F0B}" type="datetime1">
              <a:rPr lang="en-US" smtClean="0"/>
              <a:t>1/15/2019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r>
              <a:rPr lang="en-US" dirty="0" smtClean="0"/>
              <a:t>Draft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525B1E92-C86F-4366-A76D-C560614973E7}" type="slidenum">
              <a:rPr lang="en-US"/>
              <a:pPr fontAlgn="base"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5143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258114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7"/>
          <p:cNvSpPr>
            <a:spLocks noGrp="1"/>
          </p:cNvSpPr>
          <p:nvPr>
            <p:ph sz="half" idx="1"/>
          </p:nvPr>
        </p:nvSpPr>
        <p:spPr>
          <a:xfrm>
            <a:off x="533400" y="1939158"/>
            <a:ext cx="8077200" cy="4461641"/>
          </a:xfrm>
        </p:spPr>
        <p:txBody>
          <a:bodyPr/>
          <a:lstStyle>
            <a:lvl1pPr>
              <a:buClrTx/>
              <a:defRPr sz="2400">
                <a:solidFill>
                  <a:schemeClr val="tx1"/>
                </a:solidFill>
              </a:defRPr>
            </a:lvl1pPr>
            <a:lvl2pPr>
              <a:buClrTx/>
              <a:buFont typeface="Arial" pitchFamily="34" charset="0"/>
              <a:buChar char="•"/>
              <a:defRPr sz="2400">
                <a:solidFill>
                  <a:schemeClr val="tx1"/>
                </a:solidFill>
              </a:defRPr>
            </a:lvl2pPr>
            <a:lvl3pPr>
              <a:buNone/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982537785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770" y="109538"/>
            <a:ext cx="5549030" cy="762000"/>
          </a:xfrm>
        </p:spPr>
        <p:txBody>
          <a:bodyPr anchor="ctr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925639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4386" y="109538"/>
            <a:ext cx="4837482" cy="762000"/>
          </a:xfrm>
        </p:spPr>
        <p:txBody>
          <a:bodyPr anchor="ctr"/>
          <a:lstStyle>
            <a:lvl1pPr>
              <a:defRPr>
                <a:latin typeface="+mj-lt"/>
                <a:cs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905148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13" y="109538"/>
            <a:ext cx="5564187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432510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600" y="109538"/>
            <a:ext cx="5664200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153400" cy="518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0463995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2635897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1B4D29EA-98D3-4DE1-A050-835CF020A7F1}" type="datetime1">
              <a:rPr lang="en-US" smtClean="0"/>
              <a:t>1/15/2019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r>
              <a:rPr lang="en-US" dirty="0" smtClean="0"/>
              <a:t>Draft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525B1E92-C86F-4366-A76D-C560614973E7}" type="slidenum">
              <a:rPr lang="en-US"/>
              <a:pPr fontAlgn="base"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931107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7"/>
          <p:cNvSpPr>
            <a:spLocks noGrp="1"/>
          </p:cNvSpPr>
          <p:nvPr>
            <p:ph sz="half" idx="1"/>
          </p:nvPr>
        </p:nvSpPr>
        <p:spPr>
          <a:xfrm>
            <a:off x="533400" y="1939158"/>
            <a:ext cx="8077200" cy="4461641"/>
          </a:xfrm>
        </p:spPr>
        <p:txBody>
          <a:bodyPr/>
          <a:lstStyle>
            <a:lvl1pPr>
              <a:buClrTx/>
              <a:defRPr sz="2400">
                <a:solidFill>
                  <a:schemeClr val="tx1"/>
                </a:solidFill>
              </a:defRPr>
            </a:lvl1pPr>
            <a:lvl2pPr>
              <a:buClrTx/>
              <a:buFont typeface="Arial" pitchFamily="34" charset="0"/>
              <a:buChar char="•"/>
              <a:defRPr sz="2400">
                <a:solidFill>
                  <a:schemeClr val="tx1"/>
                </a:solidFill>
              </a:defRPr>
            </a:lvl2pPr>
            <a:lvl3pPr>
              <a:buNone/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513361432"/>
      </p:ext>
    </p:extLst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770" y="109538"/>
            <a:ext cx="5549030" cy="762000"/>
          </a:xfrm>
        </p:spPr>
        <p:txBody>
          <a:bodyPr anchor="ctr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698809"/>
      </p:ext>
    </p:extLst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4386" y="109538"/>
            <a:ext cx="4837482" cy="762000"/>
          </a:xfrm>
        </p:spPr>
        <p:txBody>
          <a:bodyPr anchor="ctr"/>
          <a:lstStyle>
            <a:lvl1pPr>
              <a:defRPr>
                <a:latin typeface="+mj-lt"/>
                <a:cs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193756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0846"/>
      </p:ext>
    </p:extLst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13" y="109538"/>
            <a:ext cx="5564187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631296"/>
      </p:ext>
    </p:extLst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600" y="109538"/>
            <a:ext cx="5664200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153400" cy="518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3872870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2626867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472E9218-84DB-46ED-81D7-6DCD3254FAD2}" type="datetime1">
              <a:rPr lang="en-US" smtClean="0"/>
              <a:t>1/15/2019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r>
              <a:rPr lang="en-US" dirty="0" smtClean="0"/>
              <a:t>Draft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525B1E92-C86F-4366-A76D-C560614973E7}" type="slidenum">
              <a:rPr lang="en-US"/>
              <a:pPr fontAlgn="base"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509970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7"/>
          <p:cNvSpPr>
            <a:spLocks noGrp="1"/>
          </p:cNvSpPr>
          <p:nvPr>
            <p:ph sz="half" idx="1"/>
          </p:nvPr>
        </p:nvSpPr>
        <p:spPr>
          <a:xfrm>
            <a:off x="533400" y="1939158"/>
            <a:ext cx="8077200" cy="4461641"/>
          </a:xfrm>
        </p:spPr>
        <p:txBody>
          <a:bodyPr/>
          <a:lstStyle>
            <a:lvl1pPr>
              <a:buClrTx/>
              <a:defRPr sz="2400">
                <a:solidFill>
                  <a:schemeClr val="tx1"/>
                </a:solidFill>
              </a:defRPr>
            </a:lvl1pPr>
            <a:lvl2pPr>
              <a:buClrTx/>
              <a:buFont typeface="Arial" pitchFamily="34" charset="0"/>
              <a:buChar char="•"/>
              <a:defRPr sz="2400">
                <a:solidFill>
                  <a:schemeClr val="tx1"/>
                </a:solidFill>
              </a:defRPr>
            </a:lvl2pPr>
            <a:lvl3pPr>
              <a:buNone/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139635825"/>
      </p:ext>
    </p:extLst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770" y="109538"/>
            <a:ext cx="5549030" cy="762000"/>
          </a:xfrm>
        </p:spPr>
        <p:txBody>
          <a:bodyPr anchor="ctr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857353"/>
      </p:ext>
    </p:extLst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4386" y="109538"/>
            <a:ext cx="4837482" cy="762000"/>
          </a:xfrm>
        </p:spPr>
        <p:txBody>
          <a:bodyPr anchor="ctr"/>
          <a:lstStyle>
            <a:lvl1pPr>
              <a:defRPr>
                <a:latin typeface="+mj-lt"/>
                <a:cs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557602"/>
      </p:ext>
    </p:extLst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13" y="109538"/>
            <a:ext cx="5564187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712820"/>
      </p:ext>
    </p:extLst>
  </p:cSld>
  <p:clrMapOvr>
    <a:masterClrMapping/>
  </p:clrMapOvr>
  <p:transition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600" y="109538"/>
            <a:ext cx="5664200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153400" cy="518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2367447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80683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13" y="109538"/>
            <a:ext cx="5564187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370112"/>
      </p:ext>
    </p:extLst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0D618BCF-C39A-4673-AB2D-3C045DD81251}" type="datetime1">
              <a:rPr lang="en-US" smtClean="0"/>
              <a:t>1/15/2019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r>
              <a:rPr lang="en-US" dirty="0" smtClean="0"/>
              <a:t>Draft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525B1E92-C86F-4366-A76D-C560614973E7}" type="slidenum">
              <a:rPr lang="en-US"/>
              <a:pPr fontAlgn="base"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0076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8FD731D6-928E-40D4-9FAB-0385E1B13C1A}" type="datetime1">
              <a:rPr lang="en-US" smtClean="0"/>
              <a:t>1/15/2019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r>
              <a:rPr lang="en-US" dirty="0" smtClean="0"/>
              <a:t>Draft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AEDD70FA-59E1-4157-923E-C4A67B08AD84}" type="slidenum">
              <a:rPr lang="en-US"/>
              <a:pPr fontAlgn="base"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8108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7"/>
          <p:cNvSpPr>
            <a:spLocks noGrp="1"/>
          </p:cNvSpPr>
          <p:nvPr>
            <p:ph sz="half" idx="1"/>
          </p:nvPr>
        </p:nvSpPr>
        <p:spPr>
          <a:xfrm>
            <a:off x="533400" y="1939158"/>
            <a:ext cx="8077200" cy="4461641"/>
          </a:xfrm>
        </p:spPr>
        <p:txBody>
          <a:bodyPr/>
          <a:lstStyle>
            <a:lvl1pPr>
              <a:buClrTx/>
              <a:defRPr sz="2400">
                <a:solidFill>
                  <a:schemeClr val="tx1"/>
                </a:solidFill>
              </a:defRPr>
            </a:lvl1pPr>
            <a:lvl2pPr>
              <a:buClrTx/>
              <a:buFont typeface="Arial" pitchFamily="34" charset="0"/>
              <a:buChar char="•"/>
              <a:defRPr sz="2400">
                <a:solidFill>
                  <a:schemeClr val="tx1"/>
                </a:solidFill>
              </a:defRPr>
            </a:lvl2pPr>
            <a:lvl3pPr>
              <a:buNone/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299886320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770" y="109538"/>
            <a:ext cx="5549030" cy="762000"/>
          </a:xfrm>
        </p:spPr>
        <p:txBody>
          <a:bodyPr anchor="ctr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027122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4386" y="109538"/>
            <a:ext cx="4837482" cy="762000"/>
          </a:xfrm>
        </p:spPr>
        <p:txBody>
          <a:bodyPr anchor="ctr"/>
          <a:lstStyle>
            <a:lvl1pPr>
              <a:defRPr>
                <a:latin typeface="+mj-lt"/>
                <a:cs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378385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13" y="109538"/>
            <a:ext cx="5564187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219200"/>
            <a:ext cx="4000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192584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10.xml"/><Relationship Id="rId10" Type="http://schemas.openxmlformats.org/officeDocument/2006/relationships/tags" Target="../tags/tag4.xml"/><Relationship Id="rId4" Type="http://schemas.openxmlformats.org/officeDocument/2006/relationships/slideLayout" Target="../slideLayouts/slideLayout9.xml"/><Relationship Id="rId9" Type="http://schemas.openxmlformats.org/officeDocument/2006/relationships/tags" Target="../tags/tag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17.xml"/><Relationship Id="rId10" Type="http://schemas.openxmlformats.org/officeDocument/2006/relationships/tags" Target="../tags/tag6.xml"/><Relationship Id="rId4" Type="http://schemas.openxmlformats.org/officeDocument/2006/relationships/slideLayout" Target="../slideLayouts/slideLayout16.xml"/><Relationship Id="rId9" Type="http://schemas.openxmlformats.org/officeDocument/2006/relationships/tags" Target="../tags/tag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24.xml"/><Relationship Id="rId10" Type="http://schemas.openxmlformats.org/officeDocument/2006/relationships/tags" Target="../tags/tag8.xml"/><Relationship Id="rId4" Type="http://schemas.openxmlformats.org/officeDocument/2006/relationships/slideLayout" Target="../slideLayouts/slideLayout23.xml"/><Relationship Id="rId9" Type="http://schemas.openxmlformats.org/officeDocument/2006/relationships/tags" Target="../tags/tag7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31.xml"/><Relationship Id="rId10" Type="http://schemas.openxmlformats.org/officeDocument/2006/relationships/tags" Target="../tags/tag10.xml"/><Relationship Id="rId4" Type="http://schemas.openxmlformats.org/officeDocument/2006/relationships/slideLayout" Target="../slideLayouts/slideLayout30.xml"/><Relationship Id="rId9" Type="http://schemas.openxmlformats.org/officeDocument/2006/relationships/tags" Target="../tags/tag9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38.xml"/><Relationship Id="rId10" Type="http://schemas.openxmlformats.org/officeDocument/2006/relationships/tags" Target="../tags/tag12.xml"/><Relationship Id="rId4" Type="http://schemas.openxmlformats.org/officeDocument/2006/relationships/slideLayout" Target="../slideLayouts/slideLayout37.xml"/><Relationship Id="rId9" Type="http://schemas.openxmlformats.org/officeDocument/2006/relationships/tags" Target="../tags/tag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op blue"/>
          <p:cNvPicPr>
            <a:picLocks noChangeAspect="1" noChangeArrowheads="1"/>
          </p:cNvPicPr>
          <p:nvPr/>
        </p:nvPicPr>
        <p:blipFill>
          <a:blip r:embed="rId9"/>
          <a:srcRect l="23065"/>
          <a:stretch>
            <a:fillRect/>
          </a:stretch>
        </p:blipFill>
        <p:spPr bwMode="auto">
          <a:xfrm>
            <a:off x="0" y="0"/>
            <a:ext cx="9150350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white">
          <a:xfrm>
            <a:off x="736600" y="109538"/>
            <a:ext cx="5664200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19200"/>
            <a:ext cx="8153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6038" rIns="45720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3"/>
            <a:r>
              <a:rPr lang="en-US" altLang="en-US" smtClean="0"/>
              <a:t>Third level</a:t>
            </a:r>
          </a:p>
        </p:txBody>
      </p:sp>
      <p:sp>
        <p:nvSpPr>
          <p:cNvPr id="3198981" name="Line 5"/>
          <p:cNvSpPr>
            <a:spLocks noChangeShapeType="1"/>
          </p:cNvSpPr>
          <p:nvPr/>
        </p:nvSpPr>
        <p:spPr bwMode="auto">
          <a:xfrm>
            <a:off x="-17463" y="6856413"/>
            <a:ext cx="9161463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lIns="45720" rIns="4572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600" dirty="0">
              <a:solidFill>
                <a:srgbClr val="000000"/>
              </a:solidFill>
            </a:endParaRPr>
          </a:p>
        </p:txBody>
      </p:sp>
      <p:pic>
        <p:nvPicPr>
          <p:cNvPr id="1030" name="Picture 6" descr="best ver2b seal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003264"/>
              </a:clrFrom>
              <a:clrTo>
                <a:srgbClr val="00326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400" y="157163"/>
            <a:ext cx="762000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98985" name="Text Box 9"/>
          <p:cNvSpPr txBox="1">
            <a:spLocks noChangeArrowheads="1"/>
          </p:cNvSpPr>
          <p:nvPr/>
        </p:nvSpPr>
        <p:spPr bwMode="auto">
          <a:xfrm>
            <a:off x="4038600" y="6445250"/>
            <a:ext cx="1066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20" rIns="45720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fld id="{74C11B1E-D27A-4545-9113-CFB59631C2EA}" type="slidenum">
              <a:rPr lang="en-US" sz="1000">
                <a:solidFill>
                  <a:srgbClr val="000000"/>
                </a:solidFill>
              </a:rPr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t>‹#›</a:t>
            </a:fld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3198987" name="AcnSubjectTitle_ID_3198987" hidden="1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gray">
          <a:xfrm>
            <a:off x="836613" y="1420813"/>
            <a:ext cx="6985000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600" b="1" dirty="0">
                <a:solidFill>
                  <a:srgbClr val="000000"/>
                </a:solidFill>
              </a:rPr>
              <a:t>Subject Title</a:t>
            </a:r>
          </a:p>
        </p:txBody>
      </p:sp>
      <p:sp>
        <p:nvSpPr>
          <p:cNvPr id="3198988" name="AcnFootnote_ID_3198988" hidden="1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gray">
          <a:xfrm>
            <a:off x="836613" y="6254750"/>
            <a:ext cx="5564187" cy="334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marL="538163" indent="-5381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*	Footnote</a:t>
            </a:r>
          </a:p>
          <a:p>
            <a:pPr marL="538163" indent="-538163" fontAlgn="base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Source:	Source</a:t>
            </a:r>
          </a:p>
        </p:txBody>
      </p:sp>
    </p:spTree>
    <p:extLst>
      <p:ext uri="{BB962C8B-B14F-4D97-AF65-F5344CB8AC3E}">
        <p14:creationId xmlns:p14="http://schemas.microsoft.com/office/powerpoint/2010/main" val="1838582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ransition/>
  <p:hf sldNum="0" hdr="0" ftr="0" dt="0"/>
  <p:txStyles>
    <p:titleStyle>
      <a:lvl1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2pPr>
      <a:lvl3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3pPr>
      <a:lvl4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4pPr>
      <a:lvl5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5pPr>
      <a:lvl6pPr marL="4572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6pPr>
      <a:lvl7pPr marL="9144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7pPr>
      <a:lvl8pPr marL="13716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8pPr>
      <a:lvl9pPr marL="18288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9pPr>
    </p:titleStyle>
    <p:bodyStyle>
      <a:lvl1pPr marL="381000" indent="-38100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80000"/>
        <a:buFont typeface="Wingdings" pitchFamily="2" charset="2"/>
        <a:buChar char="n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1pPr>
      <a:lvl2pPr marL="568325" indent="-22225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115000"/>
        <a:buFont typeface="Calibri" pitchFamily="34" charset="0"/>
        <a:buChar char="•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2pPr>
      <a:lvl3pPr marL="739775" indent="-3429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AutoNum type="alphaUcPeriod"/>
        <a:defRPr>
          <a:solidFill>
            <a:schemeClr val="tx1"/>
          </a:solidFill>
          <a:latin typeface="+mn-lt"/>
          <a:ea typeface="Calibri" pitchFamily="34" charset="0"/>
          <a:cs typeface="Calibri" pitchFamily="34" charset="0"/>
        </a:defRPr>
      </a:lvl3pPr>
      <a:lvl4pPr marL="914400" indent="-346075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Font typeface="Symbol" pitchFamily="18" charset="2"/>
        <a:buChar char="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4pPr>
      <a:lvl5pPr marL="1333500" indent="-304800" algn="l" rtl="0" eaLnBrk="0" fontAlgn="base" hangingPunct="0">
        <a:spcBef>
          <a:spcPct val="0"/>
        </a:spcBef>
        <a:spcAft>
          <a:spcPts val="1200"/>
        </a:spcAft>
        <a:buClr>
          <a:schemeClr val="tx1"/>
        </a:buClr>
        <a:buChar char="–"/>
        <a:defRPr sz="1600"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5pPr>
      <a:lvl6pPr marL="17907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6pPr>
      <a:lvl7pPr marL="22479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7pPr>
      <a:lvl8pPr marL="27051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8pPr>
      <a:lvl9pPr marL="31623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top blue"/>
          <p:cNvPicPr>
            <a:picLocks noChangeAspect="1" noChangeArrowheads="1"/>
          </p:cNvPicPr>
          <p:nvPr/>
        </p:nvPicPr>
        <p:blipFill>
          <a:blip r:embed="rId11"/>
          <a:srcRect l="23065"/>
          <a:stretch>
            <a:fillRect/>
          </a:stretch>
        </p:blipFill>
        <p:spPr bwMode="auto">
          <a:xfrm>
            <a:off x="0" y="0"/>
            <a:ext cx="9150350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 bwMode="white">
          <a:xfrm>
            <a:off x="736600" y="109538"/>
            <a:ext cx="5664200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19200"/>
            <a:ext cx="8153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6038" rIns="45720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3"/>
            <a:r>
              <a:rPr lang="en-US" altLang="en-US" smtClean="0"/>
              <a:t>Third level</a:t>
            </a:r>
          </a:p>
        </p:txBody>
      </p:sp>
      <p:sp>
        <p:nvSpPr>
          <p:cNvPr id="3198981" name="Line 5"/>
          <p:cNvSpPr>
            <a:spLocks noChangeShapeType="1"/>
          </p:cNvSpPr>
          <p:nvPr/>
        </p:nvSpPr>
        <p:spPr bwMode="auto">
          <a:xfrm>
            <a:off x="-17463" y="6856413"/>
            <a:ext cx="9161463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lIns="45720" rIns="4572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600" dirty="0">
              <a:solidFill>
                <a:srgbClr val="000000"/>
              </a:solidFill>
            </a:endParaRPr>
          </a:p>
        </p:txBody>
      </p:sp>
      <p:pic>
        <p:nvPicPr>
          <p:cNvPr id="7174" name="Picture 6" descr="best ver2b seal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003264"/>
              </a:clrFrom>
              <a:clrTo>
                <a:srgbClr val="00326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400" y="157163"/>
            <a:ext cx="762000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98987" name="AcnSubjectTitle_ID_3198987" hidden="1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gray">
          <a:xfrm>
            <a:off x="836613" y="1420813"/>
            <a:ext cx="6985000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600" b="1" dirty="0">
                <a:solidFill>
                  <a:srgbClr val="000000"/>
                </a:solidFill>
              </a:rPr>
              <a:t>Subject Title</a:t>
            </a:r>
          </a:p>
        </p:txBody>
      </p:sp>
      <p:sp>
        <p:nvSpPr>
          <p:cNvPr id="3198988" name="AcnFootnote_ID_3198988" hidden="1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836613" y="6254750"/>
            <a:ext cx="5564187" cy="334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marL="538163" indent="-5381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*	Footnote</a:t>
            </a:r>
          </a:p>
          <a:p>
            <a:pPr marL="538163" indent="-538163" fontAlgn="base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Source:	Source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4038600" y="6445250"/>
            <a:ext cx="1066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20" rIns="45720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fld id="{6675420D-CD84-4F3B-B8B6-EF0F67C2EF0E}" type="slidenum">
              <a:rPr lang="en-US" sz="1000">
                <a:solidFill>
                  <a:srgbClr val="000000"/>
                </a:solidFill>
              </a:rPr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t>‹#›</a:t>
            </a:fld>
            <a:endParaRPr lang="en-US" sz="1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4661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</p:sldLayoutIdLst>
  <p:transition/>
  <p:hf sldNum="0" hdr="0" ftr="0" dt="0"/>
  <p:txStyles>
    <p:titleStyle>
      <a:lvl1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2pPr>
      <a:lvl3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3pPr>
      <a:lvl4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4pPr>
      <a:lvl5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5pPr>
      <a:lvl6pPr marL="4572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6pPr>
      <a:lvl7pPr marL="9144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7pPr>
      <a:lvl8pPr marL="13716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8pPr>
      <a:lvl9pPr marL="18288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9pPr>
    </p:titleStyle>
    <p:bodyStyle>
      <a:lvl1pPr marL="381000" indent="-38100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80000"/>
        <a:buFont typeface="Wingdings" pitchFamily="2" charset="2"/>
        <a:buChar char="n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1pPr>
      <a:lvl2pPr marL="568325" indent="-22225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115000"/>
        <a:buFont typeface="Calibri" pitchFamily="34" charset="0"/>
        <a:buChar char="•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2pPr>
      <a:lvl3pPr marL="739775" indent="-3429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AutoNum type="alphaUcPeriod"/>
        <a:defRPr>
          <a:solidFill>
            <a:schemeClr val="tx1"/>
          </a:solidFill>
          <a:latin typeface="+mn-lt"/>
          <a:ea typeface="Calibri" pitchFamily="34" charset="0"/>
          <a:cs typeface="Calibri" pitchFamily="34" charset="0"/>
        </a:defRPr>
      </a:lvl3pPr>
      <a:lvl4pPr marL="914400" indent="-346075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Font typeface="Symbol" pitchFamily="18" charset="2"/>
        <a:buChar char="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4pPr>
      <a:lvl5pPr marL="1333500" indent="-304800" algn="l" rtl="0" eaLnBrk="0" fontAlgn="base" hangingPunct="0">
        <a:spcBef>
          <a:spcPct val="0"/>
        </a:spcBef>
        <a:spcAft>
          <a:spcPts val="1200"/>
        </a:spcAft>
        <a:buClr>
          <a:schemeClr val="tx1"/>
        </a:buClr>
        <a:buChar char="–"/>
        <a:defRPr sz="1600"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5pPr>
      <a:lvl6pPr marL="17907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6pPr>
      <a:lvl7pPr marL="22479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7pPr>
      <a:lvl8pPr marL="27051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8pPr>
      <a:lvl9pPr marL="31623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top blue"/>
          <p:cNvPicPr>
            <a:picLocks noChangeAspect="1" noChangeArrowheads="1"/>
          </p:cNvPicPr>
          <p:nvPr/>
        </p:nvPicPr>
        <p:blipFill>
          <a:blip r:embed="rId11"/>
          <a:srcRect l="23065"/>
          <a:stretch>
            <a:fillRect/>
          </a:stretch>
        </p:blipFill>
        <p:spPr bwMode="auto">
          <a:xfrm>
            <a:off x="0" y="0"/>
            <a:ext cx="9150350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 bwMode="white">
          <a:xfrm>
            <a:off x="736600" y="109538"/>
            <a:ext cx="5664200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19200"/>
            <a:ext cx="8153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6038" rIns="45720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3"/>
            <a:r>
              <a:rPr lang="en-US" altLang="en-US" smtClean="0"/>
              <a:t>Third level</a:t>
            </a:r>
          </a:p>
        </p:txBody>
      </p:sp>
      <p:sp>
        <p:nvSpPr>
          <p:cNvPr id="3198981" name="Line 5"/>
          <p:cNvSpPr>
            <a:spLocks noChangeShapeType="1"/>
          </p:cNvSpPr>
          <p:nvPr/>
        </p:nvSpPr>
        <p:spPr bwMode="auto">
          <a:xfrm>
            <a:off x="-17463" y="6856413"/>
            <a:ext cx="9161463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lIns="45720" rIns="4572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600" dirty="0">
              <a:solidFill>
                <a:srgbClr val="000000"/>
              </a:solidFill>
            </a:endParaRPr>
          </a:p>
        </p:txBody>
      </p:sp>
      <p:pic>
        <p:nvPicPr>
          <p:cNvPr id="7174" name="Picture 6" descr="best ver2b seal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003264"/>
              </a:clrFrom>
              <a:clrTo>
                <a:srgbClr val="00326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400" y="157163"/>
            <a:ext cx="762000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98987" name="AcnSubjectTitle_ID_3198987" hidden="1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gray">
          <a:xfrm>
            <a:off x="836613" y="1420813"/>
            <a:ext cx="6985000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600" b="1" dirty="0">
                <a:solidFill>
                  <a:srgbClr val="000000"/>
                </a:solidFill>
              </a:rPr>
              <a:t>Subject Title</a:t>
            </a:r>
          </a:p>
        </p:txBody>
      </p:sp>
      <p:sp>
        <p:nvSpPr>
          <p:cNvPr id="3198988" name="AcnFootnote_ID_3198988" hidden="1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836613" y="6254750"/>
            <a:ext cx="5564187" cy="334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marL="538163" indent="-5381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*	Footnote</a:t>
            </a:r>
          </a:p>
          <a:p>
            <a:pPr marL="538163" indent="-538163" fontAlgn="base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Source:	Source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4038600" y="6445250"/>
            <a:ext cx="1066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20" rIns="45720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fld id="{6675420D-CD84-4F3B-B8B6-EF0F67C2EF0E}" type="slidenum">
              <a:rPr lang="en-US" sz="1000">
                <a:solidFill>
                  <a:srgbClr val="000000"/>
                </a:solidFill>
              </a:rPr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t>‹#›</a:t>
            </a:fld>
            <a:endParaRPr lang="en-US" sz="1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626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</p:sldLayoutIdLst>
  <p:transition/>
  <p:hf sldNum="0" hdr="0" ftr="0" dt="0"/>
  <p:txStyles>
    <p:titleStyle>
      <a:lvl1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2pPr>
      <a:lvl3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3pPr>
      <a:lvl4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4pPr>
      <a:lvl5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5pPr>
      <a:lvl6pPr marL="4572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6pPr>
      <a:lvl7pPr marL="9144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7pPr>
      <a:lvl8pPr marL="13716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8pPr>
      <a:lvl9pPr marL="18288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9pPr>
    </p:titleStyle>
    <p:bodyStyle>
      <a:lvl1pPr marL="381000" indent="-38100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80000"/>
        <a:buFont typeface="Wingdings" pitchFamily="2" charset="2"/>
        <a:buChar char="n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1pPr>
      <a:lvl2pPr marL="568325" indent="-22225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115000"/>
        <a:buFont typeface="Calibri" pitchFamily="34" charset="0"/>
        <a:buChar char="•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2pPr>
      <a:lvl3pPr marL="739775" indent="-3429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AutoNum type="alphaUcPeriod"/>
        <a:defRPr>
          <a:solidFill>
            <a:schemeClr val="tx1"/>
          </a:solidFill>
          <a:latin typeface="+mn-lt"/>
          <a:ea typeface="Calibri" pitchFamily="34" charset="0"/>
          <a:cs typeface="Calibri" pitchFamily="34" charset="0"/>
        </a:defRPr>
      </a:lvl3pPr>
      <a:lvl4pPr marL="914400" indent="-346075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Font typeface="Symbol" pitchFamily="18" charset="2"/>
        <a:buChar char="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4pPr>
      <a:lvl5pPr marL="1333500" indent="-304800" algn="l" rtl="0" eaLnBrk="0" fontAlgn="base" hangingPunct="0">
        <a:spcBef>
          <a:spcPct val="0"/>
        </a:spcBef>
        <a:spcAft>
          <a:spcPts val="1200"/>
        </a:spcAft>
        <a:buClr>
          <a:schemeClr val="tx1"/>
        </a:buClr>
        <a:buChar char="–"/>
        <a:defRPr sz="1600"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5pPr>
      <a:lvl6pPr marL="17907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6pPr>
      <a:lvl7pPr marL="22479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7pPr>
      <a:lvl8pPr marL="27051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8pPr>
      <a:lvl9pPr marL="31623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top blue"/>
          <p:cNvPicPr>
            <a:picLocks noChangeAspect="1" noChangeArrowheads="1"/>
          </p:cNvPicPr>
          <p:nvPr/>
        </p:nvPicPr>
        <p:blipFill>
          <a:blip r:embed="rId11"/>
          <a:srcRect l="23065"/>
          <a:stretch>
            <a:fillRect/>
          </a:stretch>
        </p:blipFill>
        <p:spPr bwMode="auto">
          <a:xfrm>
            <a:off x="0" y="0"/>
            <a:ext cx="9150350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 bwMode="white">
          <a:xfrm>
            <a:off x="736600" y="109538"/>
            <a:ext cx="5664200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19200"/>
            <a:ext cx="8153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6038" rIns="45720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3"/>
            <a:r>
              <a:rPr lang="en-US" altLang="en-US" smtClean="0"/>
              <a:t>Third level</a:t>
            </a:r>
          </a:p>
        </p:txBody>
      </p:sp>
      <p:sp>
        <p:nvSpPr>
          <p:cNvPr id="3198981" name="Line 5"/>
          <p:cNvSpPr>
            <a:spLocks noChangeShapeType="1"/>
          </p:cNvSpPr>
          <p:nvPr/>
        </p:nvSpPr>
        <p:spPr bwMode="auto">
          <a:xfrm>
            <a:off x="-17463" y="6856413"/>
            <a:ext cx="9161463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lIns="45720" rIns="4572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600" dirty="0">
              <a:solidFill>
                <a:srgbClr val="000000"/>
              </a:solidFill>
            </a:endParaRPr>
          </a:p>
        </p:txBody>
      </p:sp>
      <p:pic>
        <p:nvPicPr>
          <p:cNvPr id="7174" name="Picture 6" descr="best ver2b seal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003264"/>
              </a:clrFrom>
              <a:clrTo>
                <a:srgbClr val="00326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400" y="157163"/>
            <a:ext cx="762000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98987" name="AcnSubjectTitle_ID_3198987" hidden="1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gray">
          <a:xfrm>
            <a:off x="836613" y="1420813"/>
            <a:ext cx="6985000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600" b="1" dirty="0">
                <a:solidFill>
                  <a:srgbClr val="000000"/>
                </a:solidFill>
              </a:rPr>
              <a:t>Subject Title</a:t>
            </a:r>
          </a:p>
        </p:txBody>
      </p:sp>
      <p:sp>
        <p:nvSpPr>
          <p:cNvPr id="3198988" name="AcnFootnote_ID_3198988" hidden="1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836613" y="6254750"/>
            <a:ext cx="5564187" cy="334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marL="538163" indent="-5381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*	Footnote</a:t>
            </a:r>
          </a:p>
          <a:p>
            <a:pPr marL="538163" indent="-538163" fontAlgn="base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Source:	Source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4038600" y="6445250"/>
            <a:ext cx="1066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20" rIns="45720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fld id="{6675420D-CD84-4F3B-B8B6-EF0F67C2EF0E}" type="slidenum">
              <a:rPr lang="en-US" sz="1000">
                <a:solidFill>
                  <a:srgbClr val="000000"/>
                </a:solidFill>
              </a:rPr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t>‹#›</a:t>
            </a:fld>
            <a:endParaRPr lang="en-US" sz="1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1113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</p:sldLayoutIdLst>
  <p:transition/>
  <p:hf sldNum="0" hdr="0" ftr="0" dt="0"/>
  <p:txStyles>
    <p:titleStyle>
      <a:lvl1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2pPr>
      <a:lvl3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3pPr>
      <a:lvl4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4pPr>
      <a:lvl5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5pPr>
      <a:lvl6pPr marL="4572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6pPr>
      <a:lvl7pPr marL="9144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7pPr>
      <a:lvl8pPr marL="13716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8pPr>
      <a:lvl9pPr marL="18288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9pPr>
    </p:titleStyle>
    <p:bodyStyle>
      <a:lvl1pPr marL="381000" indent="-38100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80000"/>
        <a:buFont typeface="Wingdings" pitchFamily="2" charset="2"/>
        <a:buChar char="n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1pPr>
      <a:lvl2pPr marL="568325" indent="-22225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115000"/>
        <a:buFont typeface="Calibri" pitchFamily="34" charset="0"/>
        <a:buChar char="•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2pPr>
      <a:lvl3pPr marL="739775" indent="-3429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AutoNum type="alphaUcPeriod"/>
        <a:defRPr>
          <a:solidFill>
            <a:schemeClr val="tx1"/>
          </a:solidFill>
          <a:latin typeface="+mn-lt"/>
          <a:ea typeface="Calibri" pitchFamily="34" charset="0"/>
          <a:cs typeface="Calibri" pitchFamily="34" charset="0"/>
        </a:defRPr>
      </a:lvl3pPr>
      <a:lvl4pPr marL="914400" indent="-346075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Font typeface="Symbol" pitchFamily="18" charset="2"/>
        <a:buChar char="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4pPr>
      <a:lvl5pPr marL="1333500" indent="-304800" algn="l" rtl="0" eaLnBrk="0" fontAlgn="base" hangingPunct="0">
        <a:spcBef>
          <a:spcPct val="0"/>
        </a:spcBef>
        <a:spcAft>
          <a:spcPts val="1200"/>
        </a:spcAft>
        <a:buClr>
          <a:schemeClr val="tx1"/>
        </a:buClr>
        <a:buChar char="–"/>
        <a:defRPr sz="1600"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5pPr>
      <a:lvl6pPr marL="17907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6pPr>
      <a:lvl7pPr marL="22479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7pPr>
      <a:lvl8pPr marL="27051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8pPr>
      <a:lvl9pPr marL="31623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top blue"/>
          <p:cNvPicPr>
            <a:picLocks noChangeAspect="1" noChangeArrowheads="1"/>
          </p:cNvPicPr>
          <p:nvPr/>
        </p:nvPicPr>
        <p:blipFill>
          <a:blip r:embed="rId11"/>
          <a:srcRect l="23065"/>
          <a:stretch>
            <a:fillRect/>
          </a:stretch>
        </p:blipFill>
        <p:spPr bwMode="auto">
          <a:xfrm>
            <a:off x="0" y="0"/>
            <a:ext cx="9150350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 bwMode="white">
          <a:xfrm>
            <a:off x="736600" y="109538"/>
            <a:ext cx="5664200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19200"/>
            <a:ext cx="8153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6038" rIns="45720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3"/>
            <a:r>
              <a:rPr lang="en-US" altLang="en-US" smtClean="0"/>
              <a:t>Third level</a:t>
            </a:r>
          </a:p>
        </p:txBody>
      </p:sp>
      <p:sp>
        <p:nvSpPr>
          <p:cNvPr id="3198981" name="Line 5"/>
          <p:cNvSpPr>
            <a:spLocks noChangeShapeType="1"/>
          </p:cNvSpPr>
          <p:nvPr/>
        </p:nvSpPr>
        <p:spPr bwMode="auto">
          <a:xfrm>
            <a:off x="-17463" y="6856413"/>
            <a:ext cx="9161463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lIns="45720" rIns="4572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600" dirty="0">
              <a:solidFill>
                <a:srgbClr val="000000"/>
              </a:solidFill>
            </a:endParaRPr>
          </a:p>
        </p:txBody>
      </p:sp>
      <p:pic>
        <p:nvPicPr>
          <p:cNvPr id="7174" name="Picture 6" descr="best ver2b seal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003264"/>
              </a:clrFrom>
              <a:clrTo>
                <a:srgbClr val="00326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400" y="157163"/>
            <a:ext cx="762000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98987" name="AcnSubjectTitle_ID_3198987" hidden="1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gray">
          <a:xfrm>
            <a:off x="836613" y="1420813"/>
            <a:ext cx="6985000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600" b="1" dirty="0">
                <a:solidFill>
                  <a:srgbClr val="000000"/>
                </a:solidFill>
              </a:rPr>
              <a:t>Subject Title</a:t>
            </a:r>
          </a:p>
        </p:txBody>
      </p:sp>
      <p:sp>
        <p:nvSpPr>
          <p:cNvPr id="3198988" name="AcnFootnote_ID_3198988" hidden="1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836613" y="6254750"/>
            <a:ext cx="5564187" cy="334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marL="538163" indent="-5381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*	Footnote</a:t>
            </a:r>
          </a:p>
          <a:p>
            <a:pPr marL="538163" indent="-538163" fontAlgn="base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Source:	Source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4038600" y="6445250"/>
            <a:ext cx="1066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20" rIns="45720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fld id="{6675420D-CD84-4F3B-B8B6-EF0F67C2EF0E}" type="slidenum">
              <a:rPr lang="en-US" sz="1000">
                <a:solidFill>
                  <a:srgbClr val="000000"/>
                </a:solidFill>
              </a:rPr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t>‹#›</a:t>
            </a:fld>
            <a:endParaRPr lang="en-US" sz="1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0291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</p:sldLayoutIdLst>
  <p:transition/>
  <p:hf sldNum="0" hdr="0" ftr="0" dt="0"/>
  <p:txStyles>
    <p:titleStyle>
      <a:lvl1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2pPr>
      <a:lvl3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3pPr>
      <a:lvl4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4pPr>
      <a:lvl5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5pPr>
      <a:lvl6pPr marL="4572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6pPr>
      <a:lvl7pPr marL="9144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7pPr>
      <a:lvl8pPr marL="13716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8pPr>
      <a:lvl9pPr marL="18288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9pPr>
    </p:titleStyle>
    <p:bodyStyle>
      <a:lvl1pPr marL="381000" indent="-38100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80000"/>
        <a:buFont typeface="Wingdings" pitchFamily="2" charset="2"/>
        <a:buChar char="n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1pPr>
      <a:lvl2pPr marL="568325" indent="-22225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115000"/>
        <a:buFont typeface="Calibri" pitchFamily="34" charset="0"/>
        <a:buChar char="•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2pPr>
      <a:lvl3pPr marL="739775" indent="-3429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AutoNum type="alphaUcPeriod"/>
        <a:defRPr>
          <a:solidFill>
            <a:schemeClr val="tx1"/>
          </a:solidFill>
          <a:latin typeface="+mn-lt"/>
          <a:ea typeface="Calibri" pitchFamily="34" charset="0"/>
          <a:cs typeface="Calibri" pitchFamily="34" charset="0"/>
        </a:defRPr>
      </a:lvl3pPr>
      <a:lvl4pPr marL="914400" indent="-346075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Font typeface="Symbol" pitchFamily="18" charset="2"/>
        <a:buChar char="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4pPr>
      <a:lvl5pPr marL="1333500" indent="-304800" algn="l" rtl="0" eaLnBrk="0" fontAlgn="base" hangingPunct="0">
        <a:spcBef>
          <a:spcPct val="0"/>
        </a:spcBef>
        <a:spcAft>
          <a:spcPts val="1200"/>
        </a:spcAft>
        <a:buClr>
          <a:schemeClr val="tx1"/>
        </a:buClr>
        <a:buChar char="–"/>
        <a:defRPr sz="1600"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5pPr>
      <a:lvl6pPr marL="17907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6pPr>
      <a:lvl7pPr marL="22479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7pPr>
      <a:lvl8pPr marL="27051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8pPr>
      <a:lvl9pPr marL="31623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top blue"/>
          <p:cNvPicPr>
            <a:picLocks noChangeAspect="1" noChangeArrowheads="1"/>
          </p:cNvPicPr>
          <p:nvPr/>
        </p:nvPicPr>
        <p:blipFill>
          <a:blip r:embed="rId11"/>
          <a:srcRect l="23065"/>
          <a:stretch>
            <a:fillRect/>
          </a:stretch>
        </p:blipFill>
        <p:spPr bwMode="auto">
          <a:xfrm>
            <a:off x="0" y="0"/>
            <a:ext cx="9150350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 bwMode="white">
          <a:xfrm>
            <a:off x="736600" y="109538"/>
            <a:ext cx="5664200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19200"/>
            <a:ext cx="8153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6038" rIns="45720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3"/>
            <a:r>
              <a:rPr lang="en-US" altLang="en-US" smtClean="0"/>
              <a:t>Third level</a:t>
            </a:r>
          </a:p>
        </p:txBody>
      </p:sp>
      <p:sp>
        <p:nvSpPr>
          <p:cNvPr id="3198981" name="Line 5"/>
          <p:cNvSpPr>
            <a:spLocks noChangeShapeType="1"/>
          </p:cNvSpPr>
          <p:nvPr/>
        </p:nvSpPr>
        <p:spPr bwMode="auto">
          <a:xfrm>
            <a:off x="-17463" y="6856413"/>
            <a:ext cx="9161463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lIns="45720" rIns="4572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600" dirty="0">
              <a:solidFill>
                <a:srgbClr val="000000"/>
              </a:solidFill>
            </a:endParaRPr>
          </a:p>
        </p:txBody>
      </p:sp>
      <p:pic>
        <p:nvPicPr>
          <p:cNvPr id="7174" name="Picture 6" descr="best ver2b seal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003264"/>
              </a:clrFrom>
              <a:clrTo>
                <a:srgbClr val="00326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400" y="157163"/>
            <a:ext cx="762000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98987" name="AcnSubjectTitle_ID_3198987" hidden="1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gray">
          <a:xfrm>
            <a:off x="836613" y="1420813"/>
            <a:ext cx="6985000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600" b="1" dirty="0">
                <a:solidFill>
                  <a:srgbClr val="000000"/>
                </a:solidFill>
              </a:rPr>
              <a:t>Subject Title</a:t>
            </a:r>
          </a:p>
        </p:txBody>
      </p:sp>
      <p:sp>
        <p:nvSpPr>
          <p:cNvPr id="3198988" name="AcnFootnote_ID_3198988" hidden="1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836613" y="6254750"/>
            <a:ext cx="5564187" cy="334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marL="538163" indent="-5381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*	Footnote</a:t>
            </a:r>
          </a:p>
          <a:p>
            <a:pPr marL="538163" indent="-538163" fontAlgn="base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Source:	Source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4038600" y="6445250"/>
            <a:ext cx="1066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20" rIns="45720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fld id="{6675420D-CD84-4F3B-B8B6-EF0F67C2EF0E}" type="slidenum">
              <a:rPr lang="en-US" sz="1000">
                <a:solidFill>
                  <a:srgbClr val="000000"/>
                </a:solidFill>
              </a:rPr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t>‹#›</a:t>
            </a:fld>
            <a:endParaRPr lang="en-US" sz="1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2442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</p:sldLayoutIdLst>
  <p:transition/>
  <p:hf sldNum="0" hdr="0" ftr="0" dt="0"/>
  <p:txStyles>
    <p:titleStyle>
      <a:lvl1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2pPr>
      <a:lvl3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3pPr>
      <a:lvl4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4pPr>
      <a:lvl5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5pPr>
      <a:lvl6pPr marL="4572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6pPr>
      <a:lvl7pPr marL="9144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7pPr>
      <a:lvl8pPr marL="13716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8pPr>
      <a:lvl9pPr marL="18288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9pPr>
    </p:titleStyle>
    <p:bodyStyle>
      <a:lvl1pPr marL="381000" indent="-38100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80000"/>
        <a:buFont typeface="Wingdings" pitchFamily="2" charset="2"/>
        <a:buChar char="n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1pPr>
      <a:lvl2pPr marL="568325" indent="-22225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115000"/>
        <a:buFont typeface="Calibri" pitchFamily="34" charset="0"/>
        <a:buChar char="•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2pPr>
      <a:lvl3pPr marL="739775" indent="-3429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AutoNum type="alphaUcPeriod"/>
        <a:defRPr>
          <a:solidFill>
            <a:schemeClr val="tx1"/>
          </a:solidFill>
          <a:latin typeface="+mn-lt"/>
          <a:ea typeface="Calibri" pitchFamily="34" charset="0"/>
          <a:cs typeface="Calibri" pitchFamily="34" charset="0"/>
        </a:defRPr>
      </a:lvl3pPr>
      <a:lvl4pPr marL="914400" indent="-346075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Font typeface="Symbol" pitchFamily="18" charset="2"/>
        <a:buChar char="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4pPr>
      <a:lvl5pPr marL="1333500" indent="-304800" algn="l" rtl="0" eaLnBrk="0" fontAlgn="base" hangingPunct="0">
        <a:spcBef>
          <a:spcPct val="0"/>
        </a:spcBef>
        <a:spcAft>
          <a:spcPts val="1200"/>
        </a:spcAft>
        <a:buClr>
          <a:schemeClr val="tx1"/>
        </a:buClr>
        <a:buChar char="–"/>
        <a:defRPr sz="1600"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5pPr>
      <a:lvl6pPr marL="17907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6pPr>
      <a:lvl7pPr marL="22479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7pPr>
      <a:lvl8pPr marL="27051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8pPr>
      <a:lvl9pPr marL="31623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ChangeArrowheads="1"/>
          </p:cNvSpPr>
          <p:nvPr/>
        </p:nvSpPr>
        <p:spPr bwMode="auto">
          <a:xfrm>
            <a:off x="0" y="0"/>
            <a:ext cx="9144000" cy="3352800"/>
          </a:xfrm>
          <a:prstGeom prst="rect">
            <a:avLst/>
          </a:prstGeom>
          <a:solidFill>
            <a:srgbClr val="0033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200" b="1" dirty="0">
              <a:solidFill>
                <a:srgbClr val="FFFFFF"/>
              </a:solidFill>
            </a:endParaRPr>
          </a:p>
        </p:txBody>
      </p:sp>
      <p:sp>
        <p:nvSpPr>
          <p:cNvPr id="31746" name="Rectangle 3"/>
          <p:cNvSpPr>
            <a:spLocks noChangeArrowheads="1"/>
          </p:cNvSpPr>
          <p:nvPr/>
        </p:nvSpPr>
        <p:spPr bwMode="white">
          <a:xfrm>
            <a:off x="152400" y="838200"/>
            <a:ext cx="6553200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4008" tIns="32004" rIns="64008" bIns="32004" anchor="ctr"/>
          <a:lstStyle/>
          <a:p>
            <a:pPr algn="ctr" fontAlgn="base">
              <a:spcBef>
                <a:spcPct val="0"/>
              </a:spcBef>
              <a:spcAft>
                <a:spcPts val="1000"/>
              </a:spcAft>
            </a:pPr>
            <a:r>
              <a:rPr lang="en-US" sz="2800" b="1" dirty="0" smtClean="0">
                <a:solidFill>
                  <a:srgbClr val="FFFFFF"/>
                </a:solidFill>
                <a:latin typeface="Calibri" pitchFamily="34" charset="0"/>
              </a:rPr>
              <a:t>Taxonomy Commission</a:t>
            </a:r>
            <a:endParaRPr lang="en-US" sz="2800" b="1" dirty="0">
              <a:solidFill>
                <a:srgbClr val="FFFFFF"/>
              </a:solidFill>
              <a:latin typeface="Calibri" pitchFamily="34" charset="0"/>
            </a:endParaRPr>
          </a:p>
        </p:txBody>
      </p:sp>
      <p:pic>
        <p:nvPicPr>
          <p:cNvPr id="31747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05600" y="762000"/>
            <a:ext cx="1487488" cy="154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222250" y="3896534"/>
            <a:ext cx="8737600" cy="273921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 smtClean="0">
                <a:solidFill>
                  <a:srgbClr val="003366"/>
                </a:solidFill>
                <a:latin typeface="Calibri" panose="020F0502020204030204" pitchFamily="34" charset="0"/>
              </a:rPr>
              <a:t>Executive </a:t>
            </a:r>
            <a:r>
              <a:rPr lang="en-US" sz="2400" b="1" dirty="0">
                <a:solidFill>
                  <a:srgbClr val="003366"/>
                </a:solidFill>
                <a:latin typeface="Calibri" panose="020F0502020204030204" pitchFamily="34" charset="0"/>
              </a:rPr>
              <a:t>Office of Health &amp; Human Services</a:t>
            </a:r>
          </a:p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dirty="0" smtClean="0">
                <a:solidFill>
                  <a:srgbClr val="003366"/>
                </a:solidFill>
                <a:latin typeface="Calibri" panose="020F0502020204030204" pitchFamily="34" charset="0"/>
              </a:rPr>
              <a:t>Lauren Peters, Undersecretary</a:t>
            </a:r>
          </a:p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000" b="1" i="1" dirty="0" smtClean="0">
              <a:solidFill>
                <a:schemeClr val="bg2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dirty="0" smtClean="0">
                <a:solidFill>
                  <a:srgbClr val="003366"/>
                </a:solidFill>
                <a:latin typeface="Calibri" pitchFamily="34" charset="0"/>
              </a:rPr>
              <a:t>January 17, 2018</a:t>
            </a:r>
          </a:p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dirty="0" smtClean="0">
                <a:solidFill>
                  <a:srgbClr val="003366"/>
                </a:solidFill>
                <a:latin typeface="Calibri" pitchFamily="34" charset="0"/>
              </a:rPr>
              <a:t>3:00-5:00 pm</a:t>
            </a:r>
            <a:endParaRPr lang="en-US" sz="2000" b="1" dirty="0">
              <a:solidFill>
                <a:srgbClr val="003366"/>
              </a:solidFill>
              <a:latin typeface="Calibri" pitchFamily="34" charset="0"/>
            </a:endParaRPr>
          </a:p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000" b="1" dirty="0" smtClean="0">
              <a:solidFill>
                <a:srgbClr val="003366"/>
              </a:solidFill>
              <a:latin typeface="Calibri" pitchFamily="34" charset="0"/>
            </a:endParaRPr>
          </a:p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dirty="0" smtClean="0">
                <a:solidFill>
                  <a:srgbClr val="003366"/>
                </a:solidFill>
                <a:latin typeface="Calibri" pitchFamily="34" charset="0"/>
              </a:rPr>
              <a:t>One Ashburton Place</a:t>
            </a:r>
          </a:p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dirty="0" smtClean="0">
                <a:solidFill>
                  <a:srgbClr val="003366"/>
                </a:solidFill>
                <a:latin typeface="Calibri" pitchFamily="34" charset="0"/>
              </a:rPr>
              <a:t>Boston, Mass.</a:t>
            </a:r>
            <a:endParaRPr lang="en-US" sz="2000" b="1" dirty="0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2" name="Rectangle 1"/>
          <p:cNvSpPr/>
          <p:nvPr/>
        </p:nvSpPr>
        <p:spPr bwMode="auto">
          <a:xfrm>
            <a:off x="4406900" y="6471593"/>
            <a:ext cx="368300" cy="230832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5720" tIns="45720" rIns="4572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943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933813"/>
            <a:ext cx="8077200" cy="3323987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800" dirty="0" smtClean="0">
                <a:solidFill>
                  <a:schemeClr val="dk1"/>
                </a:solidFill>
                <a:latin typeface="Calibri" panose="020F0502020204030204" pitchFamily="34" charset="0"/>
              </a:rPr>
              <a:t>Welcome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800" dirty="0" smtClean="0">
                <a:solidFill>
                  <a:schemeClr val="dk1"/>
                </a:solidFill>
                <a:latin typeface="Calibri" panose="020F0502020204030204" pitchFamily="34" charset="0"/>
              </a:rPr>
              <a:t>Review Dec. 5 meeting minutes (Vote)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800" dirty="0" smtClean="0">
                <a:solidFill>
                  <a:schemeClr val="dk1"/>
                </a:solidFill>
                <a:latin typeface="Calibri" panose="020F0502020204030204" pitchFamily="34" charset="0"/>
              </a:rPr>
              <a:t>Discussion of remote participation (Vote)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800" dirty="0" smtClean="0">
                <a:solidFill>
                  <a:schemeClr val="dk1"/>
                </a:solidFill>
                <a:latin typeface="Calibri" panose="020F0502020204030204" pitchFamily="34" charset="0"/>
              </a:rPr>
              <a:t>Recommended taxonomy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800" dirty="0" smtClean="0">
                <a:solidFill>
                  <a:schemeClr val="dk1"/>
                </a:solidFill>
                <a:latin typeface="Calibri" panose="020F0502020204030204" pitchFamily="34" charset="0"/>
              </a:rPr>
              <a:t>Discussion of next steps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</a:t>
            </a:r>
            <a:r>
              <a:rPr lang="en-US" dirty="0"/>
              <a:t>gen</a:t>
            </a:r>
            <a:r>
              <a:rPr lang="en-US" dirty="0" smtClean="0"/>
              <a:t>da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220006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143000"/>
            <a:ext cx="8229600" cy="6247864"/>
          </a:xfrm>
          <a:prstGeom prst="rect">
            <a:avLst/>
          </a:prstGeom>
        </p:spPr>
        <p:txBody>
          <a:bodyPr wrap="square" numCol="2" rtlCol="0">
            <a:spAutoFit/>
          </a:bodyPr>
          <a:lstStyle/>
          <a:p>
            <a:r>
              <a:rPr lang="en-US" sz="1900" b="1" dirty="0" smtClean="0">
                <a:latin typeface="Calibri" panose="020F0502020204030204" pitchFamily="34" charset="0"/>
              </a:rPr>
              <a:t>Lauren Peters (Chair)</a:t>
            </a:r>
          </a:p>
          <a:p>
            <a:r>
              <a:rPr lang="en-US" sz="1900" dirty="0" smtClean="0">
                <a:latin typeface="Calibri" panose="020F0502020204030204" pitchFamily="34" charset="0"/>
              </a:rPr>
              <a:t>Undersecretary, Health &amp; Human Services</a:t>
            </a:r>
          </a:p>
          <a:p>
            <a:endParaRPr lang="en-US" sz="1900" dirty="0">
              <a:latin typeface="Calibri" panose="020F0502020204030204" pitchFamily="34" charset="0"/>
            </a:endParaRPr>
          </a:p>
          <a:p>
            <a:pPr fontAlgn="t"/>
            <a:r>
              <a:rPr lang="en-US" sz="1900" b="1" dirty="0" smtClean="0">
                <a:latin typeface="Calibri" panose="020F0502020204030204" pitchFamily="34" charset="0"/>
              </a:rPr>
              <a:t>Matthew Veno</a:t>
            </a:r>
            <a:endParaRPr lang="en-US" sz="1900" dirty="0">
              <a:latin typeface="Calibri" panose="020F0502020204030204" pitchFamily="34" charset="0"/>
            </a:endParaRPr>
          </a:p>
          <a:p>
            <a:pPr fontAlgn="t"/>
            <a:r>
              <a:rPr lang="en-US" sz="1900" dirty="0" smtClean="0">
                <a:latin typeface="Calibri" panose="020F0502020204030204" pitchFamily="34" charset="0"/>
              </a:rPr>
              <a:t>Commissioner of Insurance</a:t>
            </a:r>
            <a:endParaRPr lang="en-US" sz="1900" dirty="0">
              <a:latin typeface="Calibri" panose="020F0502020204030204" pitchFamily="34" charset="0"/>
            </a:endParaRPr>
          </a:p>
          <a:p>
            <a:pPr fontAlgn="t"/>
            <a:endParaRPr lang="en-US" sz="1900" b="1" dirty="0" smtClean="0">
              <a:latin typeface="Calibri" panose="020F0502020204030204" pitchFamily="34" charset="0"/>
            </a:endParaRPr>
          </a:p>
          <a:p>
            <a:pPr fontAlgn="t"/>
            <a:r>
              <a:rPr lang="en-US" sz="1900" b="1" dirty="0">
                <a:latin typeface="Calibri" panose="020F0502020204030204" pitchFamily="34" charset="0"/>
              </a:rPr>
              <a:t>Deirdre Calvert, </a:t>
            </a:r>
            <a:r>
              <a:rPr lang="en-US" sz="1900" b="1" dirty="0" smtClean="0">
                <a:latin typeface="Calibri" panose="020F0502020204030204" pitchFamily="34" charset="0"/>
              </a:rPr>
              <a:t>LICSW</a:t>
            </a:r>
          </a:p>
          <a:p>
            <a:pPr fontAlgn="t"/>
            <a:r>
              <a:rPr lang="en-US" sz="1900" dirty="0" smtClean="0">
                <a:latin typeface="Calibri" panose="020F0502020204030204" pitchFamily="34" charset="0"/>
              </a:rPr>
              <a:t>Column Health</a:t>
            </a:r>
            <a:endParaRPr lang="en-US" sz="1900" dirty="0">
              <a:latin typeface="Calibri" panose="020F0502020204030204" pitchFamily="34" charset="0"/>
            </a:endParaRPr>
          </a:p>
          <a:p>
            <a:pPr fontAlgn="t"/>
            <a:endParaRPr lang="en-US" sz="1900" b="1" dirty="0" smtClean="0">
              <a:latin typeface="Calibri" panose="020F0502020204030204" pitchFamily="34" charset="0"/>
            </a:endParaRPr>
          </a:p>
          <a:p>
            <a:pPr fontAlgn="t"/>
            <a:r>
              <a:rPr lang="en-US" sz="1900" b="1" dirty="0" err="1">
                <a:latin typeface="Calibri" panose="020F0502020204030204" pitchFamily="34" charset="0"/>
              </a:rPr>
              <a:t>Kiame</a:t>
            </a:r>
            <a:r>
              <a:rPr lang="en-US" sz="1900" b="1" dirty="0">
                <a:latin typeface="Calibri" panose="020F0502020204030204" pitchFamily="34" charset="0"/>
              </a:rPr>
              <a:t> </a:t>
            </a:r>
            <a:r>
              <a:rPr lang="en-US" sz="1900" b="1" dirty="0" err="1" smtClean="0">
                <a:latin typeface="Calibri" panose="020F0502020204030204" pitchFamily="34" charset="0"/>
              </a:rPr>
              <a:t>Mahaniah</a:t>
            </a:r>
            <a:r>
              <a:rPr lang="en-US" sz="1900" b="1" dirty="0">
                <a:latin typeface="Calibri" panose="020F0502020204030204" pitchFamily="34" charset="0"/>
              </a:rPr>
              <a:t>, </a:t>
            </a:r>
            <a:r>
              <a:rPr lang="en-US" sz="1900" b="1" dirty="0" smtClean="0">
                <a:latin typeface="Calibri" panose="020F0502020204030204" pitchFamily="34" charset="0"/>
              </a:rPr>
              <a:t>MD</a:t>
            </a:r>
          </a:p>
          <a:p>
            <a:pPr fontAlgn="t"/>
            <a:r>
              <a:rPr lang="en-US" sz="1900" dirty="0">
                <a:latin typeface="Calibri" panose="020F0502020204030204" pitchFamily="34" charset="0"/>
              </a:rPr>
              <a:t>Lynn Community Health </a:t>
            </a:r>
            <a:r>
              <a:rPr lang="en-US" sz="1900" dirty="0" smtClean="0">
                <a:latin typeface="Calibri" panose="020F0502020204030204" pitchFamily="34" charset="0"/>
              </a:rPr>
              <a:t>Center</a:t>
            </a:r>
          </a:p>
          <a:p>
            <a:pPr fontAlgn="t"/>
            <a:endParaRPr lang="en-US" sz="1900" b="1" dirty="0" smtClean="0">
              <a:latin typeface="Calibri" panose="020F0502020204030204" pitchFamily="34" charset="0"/>
            </a:endParaRPr>
          </a:p>
          <a:p>
            <a:pPr fontAlgn="t"/>
            <a:r>
              <a:rPr lang="en-US" sz="1900" b="1" dirty="0">
                <a:latin typeface="Calibri" panose="020F0502020204030204" pitchFamily="34" charset="0"/>
              </a:rPr>
              <a:t>Kate </a:t>
            </a:r>
            <a:r>
              <a:rPr lang="en-US" sz="1900" b="1" dirty="0" err="1">
                <a:latin typeface="Calibri" panose="020F0502020204030204" pitchFamily="34" charset="0"/>
              </a:rPr>
              <a:t>Ginnis</a:t>
            </a:r>
            <a:r>
              <a:rPr lang="en-US" sz="1900" b="1" dirty="0">
                <a:latin typeface="Calibri" panose="020F0502020204030204" pitchFamily="34" charset="0"/>
              </a:rPr>
              <a:t>, MSW, MPH, </a:t>
            </a:r>
            <a:r>
              <a:rPr lang="en-US" sz="1900" b="1" dirty="0" smtClean="0">
                <a:latin typeface="Calibri" panose="020F0502020204030204" pitchFamily="34" charset="0"/>
              </a:rPr>
              <a:t>MS</a:t>
            </a:r>
          </a:p>
          <a:p>
            <a:pPr fontAlgn="t"/>
            <a:r>
              <a:rPr lang="en-US" sz="1900" dirty="0">
                <a:latin typeface="Calibri" panose="020F0502020204030204" pitchFamily="34" charset="0"/>
              </a:rPr>
              <a:t>Boston Children's </a:t>
            </a:r>
            <a:r>
              <a:rPr lang="en-US" sz="1900" dirty="0" smtClean="0">
                <a:latin typeface="Calibri" panose="020F0502020204030204" pitchFamily="34" charset="0"/>
              </a:rPr>
              <a:t>Hospital</a:t>
            </a:r>
          </a:p>
          <a:p>
            <a:pPr fontAlgn="t"/>
            <a:endParaRPr lang="en-US" sz="1900" b="1" dirty="0" smtClean="0">
              <a:latin typeface="Calibri" panose="020F0502020204030204" pitchFamily="34" charset="0"/>
            </a:endParaRPr>
          </a:p>
          <a:p>
            <a:pPr fontAlgn="t"/>
            <a:r>
              <a:rPr lang="en-US" sz="1900" b="1" dirty="0" smtClean="0">
                <a:latin typeface="Calibri" panose="020F0502020204030204" pitchFamily="34" charset="0"/>
              </a:rPr>
              <a:t>Scott </a:t>
            </a:r>
            <a:r>
              <a:rPr lang="en-US" sz="1900" b="1" dirty="0">
                <a:latin typeface="Calibri" panose="020F0502020204030204" pitchFamily="34" charset="0"/>
              </a:rPr>
              <a:t>Weiner, MD, </a:t>
            </a:r>
            <a:r>
              <a:rPr lang="en-US" sz="1900" b="1" dirty="0" smtClean="0">
                <a:latin typeface="Calibri" panose="020F0502020204030204" pitchFamily="34" charset="0"/>
              </a:rPr>
              <a:t>MPH</a:t>
            </a:r>
          </a:p>
          <a:p>
            <a:pPr fontAlgn="t"/>
            <a:r>
              <a:rPr lang="en-US" sz="1900" dirty="0">
                <a:latin typeface="Calibri" panose="020F0502020204030204" pitchFamily="34" charset="0"/>
              </a:rPr>
              <a:t>Brigham and Women’s </a:t>
            </a:r>
            <a:r>
              <a:rPr lang="en-US" sz="1900" dirty="0" smtClean="0">
                <a:latin typeface="Calibri" panose="020F0502020204030204" pitchFamily="34" charset="0"/>
              </a:rPr>
              <a:t>Hospital</a:t>
            </a:r>
          </a:p>
          <a:p>
            <a:pPr fontAlgn="t"/>
            <a:endParaRPr lang="en-US" sz="1900" dirty="0" smtClean="0">
              <a:latin typeface="Calibri" panose="020F0502020204030204" pitchFamily="34" charset="0"/>
            </a:endParaRPr>
          </a:p>
          <a:p>
            <a:pPr fontAlgn="t"/>
            <a:endParaRPr lang="en-US" sz="1900" dirty="0" smtClean="0">
              <a:latin typeface="Calibri" panose="020F0502020204030204" pitchFamily="34" charset="0"/>
            </a:endParaRPr>
          </a:p>
          <a:p>
            <a:pPr fontAlgn="t"/>
            <a:endParaRPr lang="en-US" sz="1900" b="1" dirty="0" smtClean="0">
              <a:latin typeface="Calibri" panose="020F0502020204030204" pitchFamily="34" charset="0"/>
            </a:endParaRPr>
          </a:p>
          <a:p>
            <a:pPr fontAlgn="t"/>
            <a:r>
              <a:rPr lang="en-US" sz="1900" b="1" dirty="0">
                <a:latin typeface="Calibri" panose="020F0502020204030204" pitchFamily="34" charset="0"/>
              </a:rPr>
              <a:t>Claudia Rodriguez, </a:t>
            </a:r>
            <a:r>
              <a:rPr lang="en-US" sz="1900" b="1" dirty="0" smtClean="0">
                <a:latin typeface="Calibri" panose="020F0502020204030204" pitchFamily="34" charset="0"/>
              </a:rPr>
              <a:t>MD</a:t>
            </a:r>
          </a:p>
          <a:p>
            <a:pPr fontAlgn="t"/>
            <a:r>
              <a:rPr lang="en-US" sz="1900" dirty="0">
                <a:latin typeface="Calibri" panose="020F0502020204030204" pitchFamily="34" charset="0"/>
              </a:rPr>
              <a:t>Brigham and Women’s </a:t>
            </a:r>
            <a:r>
              <a:rPr lang="en-US" sz="1900" dirty="0" smtClean="0">
                <a:latin typeface="Calibri" panose="020F0502020204030204" pitchFamily="34" charset="0"/>
              </a:rPr>
              <a:t>Hospital</a:t>
            </a:r>
          </a:p>
          <a:p>
            <a:pPr fontAlgn="t"/>
            <a:endParaRPr lang="en-US" sz="1900" b="1" dirty="0">
              <a:latin typeface="Calibri" panose="020F0502020204030204" pitchFamily="34" charset="0"/>
            </a:endParaRPr>
          </a:p>
          <a:p>
            <a:pPr fontAlgn="t"/>
            <a:r>
              <a:rPr lang="en-US" sz="1900" b="1" dirty="0">
                <a:latin typeface="Calibri" panose="020F0502020204030204" pitchFamily="34" charset="0"/>
              </a:rPr>
              <a:t>Diana </a:t>
            </a:r>
            <a:r>
              <a:rPr lang="en-US" sz="1900" b="1" dirty="0" err="1">
                <a:latin typeface="Calibri" panose="020F0502020204030204" pitchFamily="34" charset="0"/>
              </a:rPr>
              <a:t>Deister</a:t>
            </a:r>
            <a:r>
              <a:rPr lang="en-US" sz="1900" b="1" dirty="0">
                <a:latin typeface="Calibri" panose="020F0502020204030204" pitchFamily="34" charset="0"/>
              </a:rPr>
              <a:t>, </a:t>
            </a:r>
            <a:r>
              <a:rPr lang="en-US" sz="1900" b="1" dirty="0" smtClean="0">
                <a:latin typeface="Calibri" panose="020F0502020204030204" pitchFamily="34" charset="0"/>
              </a:rPr>
              <a:t>MD</a:t>
            </a:r>
          </a:p>
          <a:p>
            <a:pPr fontAlgn="t"/>
            <a:r>
              <a:rPr lang="en-US" sz="1900" dirty="0">
                <a:latin typeface="Calibri" panose="020F0502020204030204" pitchFamily="34" charset="0"/>
              </a:rPr>
              <a:t>Boston Children’s </a:t>
            </a:r>
            <a:r>
              <a:rPr lang="en-US" sz="1900" dirty="0" smtClean="0">
                <a:latin typeface="Calibri" panose="020F0502020204030204" pitchFamily="34" charset="0"/>
              </a:rPr>
              <a:t>Hospital</a:t>
            </a:r>
          </a:p>
          <a:p>
            <a:pPr fontAlgn="t"/>
            <a:endParaRPr lang="en-US" sz="1900" b="1" dirty="0" smtClean="0">
              <a:latin typeface="Calibri"/>
              <a:ea typeface="Calibri"/>
              <a:cs typeface="Times New Roman"/>
            </a:endParaRPr>
          </a:p>
          <a:p>
            <a:pPr fontAlgn="t"/>
            <a:r>
              <a:rPr lang="en-US" sz="1900" b="1" dirty="0">
                <a:latin typeface="Calibri"/>
                <a:ea typeface="Calibri"/>
                <a:cs typeface="Times New Roman"/>
              </a:rPr>
              <a:t>Sarah Coughlin, LICSW, </a:t>
            </a:r>
            <a:r>
              <a:rPr lang="en-US" sz="1900" b="1" dirty="0" smtClean="0">
                <a:latin typeface="Calibri"/>
                <a:ea typeface="Calibri"/>
                <a:cs typeface="Times New Roman"/>
              </a:rPr>
              <a:t>LADC-I</a:t>
            </a:r>
          </a:p>
          <a:p>
            <a:pPr fontAlgn="t"/>
            <a:r>
              <a:rPr lang="en-US" sz="1900" dirty="0">
                <a:latin typeface="Calibri"/>
                <a:ea typeface="Calibri"/>
                <a:cs typeface="Times New Roman"/>
              </a:rPr>
              <a:t>National Association of Social </a:t>
            </a:r>
            <a:r>
              <a:rPr lang="en-US" sz="1900" dirty="0" smtClean="0">
                <a:latin typeface="Calibri"/>
                <a:ea typeface="Calibri"/>
                <a:cs typeface="Times New Roman"/>
              </a:rPr>
              <a:t>Workers</a:t>
            </a:r>
          </a:p>
          <a:p>
            <a:pPr fontAlgn="t"/>
            <a:endParaRPr lang="en-US" sz="1900" b="1" dirty="0" smtClean="0">
              <a:latin typeface="Calibri"/>
              <a:ea typeface="Calibri"/>
              <a:cs typeface="Times New Roman"/>
            </a:endParaRPr>
          </a:p>
          <a:p>
            <a:pPr fontAlgn="t"/>
            <a:r>
              <a:rPr lang="en-US" sz="1900" b="1" dirty="0">
                <a:latin typeface="Calibri"/>
              </a:rPr>
              <a:t>Sarah </a:t>
            </a:r>
            <a:r>
              <a:rPr lang="en-US" sz="1900" b="1" dirty="0" err="1">
                <a:latin typeface="Calibri"/>
              </a:rPr>
              <a:t>Chiaramida</a:t>
            </a:r>
            <a:r>
              <a:rPr lang="en-US" sz="1900" b="1" dirty="0">
                <a:latin typeface="Calibri"/>
              </a:rPr>
              <a:t>, Esq</a:t>
            </a:r>
            <a:r>
              <a:rPr lang="en-US" sz="1900" b="1" dirty="0" smtClean="0">
                <a:latin typeface="Calibri"/>
              </a:rPr>
              <a:t>.</a:t>
            </a:r>
          </a:p>
          <a:p>
            <a:pPr fontAlgn="t"/>
            <a:r>
              <a:rPr lang="en-US" sz="1900" dirty="0">
                <a:latin typeface="Calibri"/>
              </a:rPr>
              <a:t>Massachusetts Association of Health </a:t>
            </a:r>
            <a:r>
              <a:rPr lang="en-US" sz="1900" dirty="0" smtClean="0">
                <a:latin typeface="Calibri"/>
              </a:rPr>
              <a:t>Plans</a:t>
            </a:r>
          </a:p>
          <a:p>
            <a:pPr fontAlgn="t"/>
            <a:endParaRPr lang="en-US" sz="1900" b="1" dirty="0" smtClean="0">
              <a:latin typeface="Calibri"/>
            </a:endParaRPr>
          </a:p>
          <a:p>
            <a:pPr fontAlgn="t"/>
            <a:r>
              <a:rPr lang="en-US" sz="1900" b="1" dirty="0">
                <a:latin typeface="Calibri"/>
              </a:rPr>
              <a:t>Ken Duckworth, </a:t>
            </a:r>
            <a:r>
              <a:rPr lang="en-US" sz="1900" b="1" dirty="0" smtClean="0">
                <a:latin typeface="Calibri"/>
              </a:rPr>
              <a:t>MD</a:t>
            </a:r>
          </a:p>
          <a:p>
            <a:pPr fontAlgn="t"/>
            <a:r>
              <a:rPr lang="en-US" sz="1900" dirty="0">
                <a:latin typeface="Calibri"/>
              </a:rPr>
              <a:t>Blue Cross Blue Shield of </a:t>
            </a:r>
            <a:r>
              <a:rPr lang="en-US" sz="1900" dirty="0" smtClean="0">
                <a:latin typeface="Calibri"/>
              </a:rPr>
              <a:t>Massachusetts</a:t>
            </a:r>
          </a:p>
          <a:p>
            <a:pPr fontAlgn="t"/>
            <a:endParaRPr lang="en-US" sz="1600" b="1" dirty="0" smtClean="0">
              <a:latin typeface="Calibri"/>
            </a:endParaRPr>
          </a:p>
          <a:p>
            <a:pPr fontAlgn="t"/>
            <a:endParaRPr lang="en-US" sz="1600" dirty="0">
              <a:latin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Welcome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29990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"/>
          <p:cNvSpPr txBox="1">
            <a:spLocks/>
          </p:cNvSpPr>
          <p:nvPr/>
        </p:nvSpPr>
        <p:spPr bwMode="white">
          <a:xfrm>
            <a:off x="838200" y="2971800"/>
            <a:ext cx="7391400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915988" algn="l"/>
              </a:tabLst>
              <a:defRPr sz="2400" b="1">
                <a:solidFill>
                  <a:srgbClr val="FFC000"/>
                </a:solidFill>
                <a:latin typeface="Calibri" pitchFamily="34" charset="0"/>
                <a:ea typeface="+mj-ea"/>
                <a:cs typeface="Calibri" pitchFamily="34" charset="0"/>
              </a:defRPr>
            </a:lvl1pPr>
            <a:lvl2pPr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915988" algn="l"/>
              </a:tabLst>
              <a:defRPr sz="2400" b="1">
                <a:solidFill>
                  <a:srgbClr val="FFC000"/>
                </a:solidFill>
                <a:latin typeface="Arial" pitchFamily="34" charset="0"/>
              </a:defRPr>
            </a:lvl2pPr>
            <a:lvl3pPr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915988" algn="l"/>
              </a:tabLst>
              <a:defRPr sz="2400" b="1">
                <a:solidFill>
                  <a:srgbClr val="FFC000"/>
                </a:solidFill>
                <a:latin typeface="Arial" pitchFamily="34" charset="0"/>
              </a:defRPr>
            </a:lvl3pPr>
            <a:lvl4pPr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915988" algn="l"/>
              </a:tabLst>
              <a:defRPr sz="2400" b="1">
                <a:solidFill>
                  <a:srgbClr val="FFC000"/>
                </a:solidFill>
                <a:latin typeface="Arial" pitchFamily="34" charset="0"/>
              </a:defRPr>
            </a:lvl4pPr>
            <a:lvl5pPr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915988" algn="l"/>
              </a:tabLst>
              <a:defRPr sz="2400" b="1">
                <a:solidFill>
                  <a:srgbClr val="FFC000"/>
                </a:solidFill>
                <a:latin typeface="Arial" pitchFamily="34" charset="0"/>
              </a:defRPr>
            </a:lvl5pPr>
            <a:lvl6pPr marL="457200"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915988" algn="l"/>
              </a:tabLst>
              <a:defRPr sz="2400" b="1">
                <a:solidFill>
                  <a:schemeClr val="accent1"/>
                </a:solidFill>
                <a:latin typeface="Arial" pitchFamily="34" charset="0"/>
              </a:defRPr>
            </a:lvl6pPr>
            <a:lvl7pPr marL="914400"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915988" algn="l"/>
              </a:tabLst>
              <a:defRPr sz="2400" b="1">
                <a:solidFill>
                  <a:schemeClr val="accent1"/>
                </a:solidFill>
                <a:latin typeface="Arial" pitchFamily="34" charset="0"/>
              </a:defRPr>
            </a:lvl7pPr>
            <a:lvl8pPr marL="1371600"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915988" algn="l"/>
              </a:tabLst>
              <a:defRPr sz="2400" b="1">
                <a:solidFill>
                  <a:schemeClr val="accent1"/>
                </a:solidFill>
                <a:latin typeface="Arial" pitchFamily="34" charset="0"/>
              </a:defRPr>
            </a:lvl8pPr>
            <a:lvl9pPr marL="1828800"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915988" algn="l"/>
              </a:tabLst>
              <a:defRPr sz="2400" b="1">
                <a:solidFill>
                  <a:schemeClr val="accent1"/>
                </a:solidFill>
                <a:latin typeface="Arial" pitchFamily="34" charset="0"/>
              </a:defRPr>
            </a:lvl9pPr>
          </a:lstStyle>
          <a:p>
            <a:pPr algn="ctr"/>
            <a:r>
              <a:rPr lang="en-US" sz="3600" kern="0" dirty="0" smtClean="0">
                <a:solidFill>
                  <a:schemeClr val="tx1"/>
                </a:solidFill>
              </a:rPr>
              <a:t>Vote:</a:t>
            </a:r>
          </a:p>
          <a:p>
            <a:pPr algn="ctr"/>
            <a:r>
              <a:rPr lang="en-US" sz="3600" b="0" kern="0" dirty="0" smtClean="0">
                <a:solidFill>
                  <a:schemeClr val="tx1"/>
                </a:solidFill>
              </a:rPr>
              <a:t>Approval of Dec. 5 meeting minutes?</a:t>
            </a:r>
            <a:endParaRPr lang="en-US" sz="3600" b="0" kern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511292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 txBox="1">
            <a:spLocks/>
          </p:cNvSpPr>
          <p:nvPr/>
        </p:nvSpPr>
        <p:spPr bwMode="white">
          <a:xfrm>
            <a:off x="565150" y="4876800"/>
            <a:ext cx="7937500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915988" algn="l"/>
              </a:tabLst>
              <a:defRPr sz="2400" b="1">
                <a:solidFill>
                  <a:srgbClr val="FFC000"/>
                </a:solidFill>
                <a:latin typeface="Calibri" pitchFamily="34" charset="0"/>
                <a:ea typeface="+mj-ea"/>
                <a:cs typeface="Calibri" pitchFamily="34" charset="0"/>
              </a:defRPr>
            </a:lvl1pPr>
            <a:lvl2pPr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915988" algn="l"/>
              </a:tabLst>
              <a:defRPr sz="2400" b="1">
                <a:solidFill>
                  <a:srgbClr val="FFC000"/>
                </a:solidFill>
                <a:latin typeface="Arial" pitchFamily="34" charset="0"/>
              </a:defRPr>
            </a:lvl2pPr>
            <a:lvl3pPr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915988" algn="l"/>
              </a:tabLst>
              <a:defRPr sz="2400" b="1">
                <a:solidFill>
                  <a:srgbClr val="FFC000"/>
                </a:solidFill>
                <a:latin typeface="Arial" pitchFamily="34" charset="0"/>
              </a:defRPr>
            </a:lvl3pPr>
            <a:lvl4pPr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915988" algn="l"/>
              </a:tabLst>
              <a:defRPr sz="2400" b="1">
                <a:solidFill>
                  <a:srgbClr val="FFC000"/>
                </a:solidFill>
                <a:latin typeface="Arial" pitchFamily="34" charset="0"/>
              </a:defRPr>
            </a:lvl4pPr>
            <a:lvl5pPr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915988" algn="l"/>
              </a:tabLst>
              <a:defRPr sz="2400" b="1">
                <a:solidFill>
                  <a:srgbClr val="FFC000"/>
                </a:solidFill>
                <a:latin typeface="Arial" pitchFamily="34" charset="0"/>
              </a:defRPr>
            </a:lvl5pPr>
            <a:lvl6pPr marL="457200"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915988" algn="l"/>
              </a:tabLst>
              <a:defRPr sz="2400" b="1">
                <a:solidFill>
                  <a:schemeClr val="accent1"/>
                </a:solidFill>
                <a:latin typeface="Arial" pitchFamily="34" charset="0"/>
              </a:defRPr>
            </a:lvl6pPr>
            <a:lvl7pPr marL="914400"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915988" algn="l"/>
              </a:tabLst>
              <a:defRPr sz="2400" b="1">
                <a:solidFill>
                  <a:schemeClr val="accent1"/>
                </a:solidFill>
                <a:latin typeface="Arial" pitchFamily="34" charset="0"/>
              </a:defRPr>
            </a:lvl7pPr>
            <a:lvl8pPr marL="1371600"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915988" algn="l"/>
              </a:tabLst>
              <a:defRPr sz="2400" b="1">
                <a:solidFill>
                  <a:schemeClr val="accent1"/>
                </a:solidFill>
                <a:latin typeface="Arial" pitchFamily="34" charset="0"/>
              </a:defRPr>
            </a:lvl8pPr>
            <a:lvl9pPr marL="1828800"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915988" algn="l"/>
              </a:tabLst>
              <a:defRPr sz="2400" b="1">
                <a:solidFill>
                  <a:schemeClr val="accent1"/>
                </a:solidFill>
                <a:latin typeface="Arial" pitchFamily="34" charset="0"/>
              </a:defRPr>
            </a:lvl9pPr>
          </a:lstStyle>
          <a:p>
            <a:pPr algn="ctr"/>
            <a:endParaRPr lang="en-US" sz="3600" b="0" kern="0" dirty="0">
              <a:solidFill>
                <a:schemeClr val="tx1"/>
              </a:solidFill>
            </a:endParaRPr>
          </a:p>
          <a:p>
            <a:pPr algn="ctr"/>
            <a:r>
              <a:rPr lang="en-US" sz="2500" b="0" i="1" kern="0" dirty="0" smtClean="0">
                <a:solidFill>
                  <a:schemeClr val="tx1"/>
                </a:solidFill>
              </a:rPr>
              <a:t>“Remote participation may be used during a meeting of a public body if it has first been adopted…by a majority vote of the public body…”—</a:t>
            </a:r>
            <a:r>
              <a:rPr lang="en-US" sz="2500" i="1" kern="0" dirty="0" smtClean="0">
                <a:solidFill>
                  <a:schemeClr val="tx1"/>
                </a:solidFill>
              </a:rPr>
              <a:t>Open Meeting Law Guide</a:t>
            </a:r>
            <a:endParaRPr lang="en-US" sz="2500" i="1" kern="0" dirty="0">
              <a:solidFill>
                <a:schemeClr val="tx1"/>
              </a:solidFill>
            </a:endParaRPr>
          </a:p>
        </p:txBody>
      </p:sp>
      <p:sp>
        <p:nvSpPr>
          <p:cNvPr id="4" name="Title 2"/>
          <p:cNvSpPr txBox="1">
            <a:spLocks/>
          </p:cNvSpPr>
          <p:nvPr/>
        </p:nvSpPr>
        <p:spPr bwMode="white">
          <a:xfrm>
            <a:off x="838200" y="2971800"/>
            <a:ext cx="7391400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915988" algn="l"/>
              </a:tabLst>
              <a:defRPr sz="2400" b="1">
                <a:solidFill>
                  <a:srgbClr val="FFC000"/>
                </a:solidFill>
                <a:latin typeface="Calibri" pitchFamily="34" charset="0"/>
                <a:ea typeface="+mj-ea"/>
                <a:cs typeface="Calibri" pitchFamily="34" charset="0"/>
              </a:defRPr>
            </a:lvl1pPr>
            <a:lvl2pPr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915988" algn="l"/>
              </a:tabLst>
              <a:defRPr sz="2400" b="1">
                <a:solidFill>
                  <a:srgbClr val="FFC000"/>
                </a:solidFill>
                <a:latin typeface="Arial" pitchFamily="34" charset="0"/>
              </a:defRPr>
            </a:lvl2pPr>
            <a:lvl3pPr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915988" algn="l"/>
              </a:tabLst>
              <a:defRPr sz="2400" b="1">
                <a:solidFill>
                  <a:srgbClr val="FFC000"/>
                </a:solidFill>
                <a:latin typeface="Arial" pitchFamily="34" charset="0"/>
              </a:defRPr>
            </a:lvl3pPr>
            <a:lvl4pPr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915988" algn="l"/>
              </a:tabLst>
              <a:defRPr sz="2400" b="1">
                <a:solidFill>
                  <a:srgbClr val="FFC000"/>
                </a:solidFill>
                <a:latin typeface="Arial" pitchFamily="34" charset="0"/>
              </a:defRPr>
            </a:lvl4pPr>
            <a:lvl5pPr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915988" algn="l"/>
              </a:tabLst>
              <a:defRPr sz="2400" b="1">
                <a:solidFill>
                  <a:srgbClr val="FFC000"/>
                </a:solidFill>
                <a:latin typeface="Arial" pitchFamily="34" charset="0"/>
              </a:defRPr>
            </a:lvl5pPr>
            <a:lvl6pPr marL="457200"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915988" algn="l"/>
              </a:tabLst>
              <a:defRPr sz="2400" b="1">
                <a:solidFill>
                  <a:schemeClr val="accent1"/>
                </a:solidFill>
                <a:latin typeface="Arial" pitchFamily="34" charset="0"/>
              </a:defRPr>
            </a:lvl6pPr>
            <a:lvl7pPr marL="914400"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915988" algn="l"/>
              </a:tabLst>
              <a:defRPr sz="2400" b="1">
                <a:solidFill>
                  <a:schemeClr val="accent1"/>
                </a:solidFill>
                <a:latin typeface="Arial" pitchFamily="34" charset="0"/>
              </a:defRPr>
            </a:lvl7pPr>
            <a:lvl8pPr marL="1371600"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915988" algn="l"/>
              </a:tabLst>
              <a:defRPr sz="2400" b="1">
                <a:solidFill>
                  <a:schemeClr val="accent1"/>
                </a:solidFill>
                <a:latin typeface="Arial" pitchFamily="34" charset="0"/>
              </a:defRPr>
            </a:lvl8pPr>
            <a:lvl9pPr marL="1828800"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915988" algn="l"/>
              </a:tabLst>
              <a:defRPr sz="2400" b="1">
                <a:solidFill>
                  <a:schemeClr val="accent1"/>
                </a:solidFill>
                <a:latin typeface="Arial" pitchFamily="34" charset="0"/>
              </a:defRPr>
            </a:lvl9pPr>
          </a:lstStyle>
          <a:p>
            <a:pPr algn="ctr"/>
            <a:r>
              <a:rPr lang="en-US" sz="3600" kern="0" dirty="0" smtClean="0">
                <a:solidFill>
                  <a:schemeClr val="tx1"/>
                </a:solidFill>
              </a:rPr>
              <a:t>Vote:</a:t>
            </a:r>
          </a:p>
          <a:p>
            <a:pPr algn="ctr"/>
            <a:r>
              <a:rPr lang="en-US" sz="3600" b="0" kern="0" dirty="0" smtClean="0">
                <a:solidFill>
                  <a:schemeClr val="tx1"/>
                </a:solidFill>
              </a:rPr>
              <a:t>Approval of remote participation?</a:t>
            </a:r>
            <a:endParaRPr lang="en-US" sz="3600" b="0" kern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13195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600200"/>
            <a:ext cx="8305800" cy="3810000"/>
          </a:xfrm>
        </p:spPr>
        <p:txBody>
          <a:bodyPr/>
          <a:lstStyle/>
          <a:p>
            <a:pPr marL="0" lvl="0" indent="0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en-US" sz="2400" kern="1200" dirty="0">
                <a:solidFill>
                  <a:srgbClr val="000000"/>
                </a:solidFill>
                <a:ea typeface="+mn-ea"/>
                <a:cs typeface="+mn-cs"/>
              </a:rPr>
              <a:t>Legal Authority: </a:t>
            </a:r>
            <a:r>
              <a:rPr lang="en-US" sz="2400" b="0" i="1" kern="1200" dirty="0">
                <a:solidFill>
                  <a:srgbClr val="000000"/>
                </a:solidFill>
                <a:ea typeface="+mn-ea"/>
                <a:cs typeface="+mn-cs"/>
              </a:rPr>
              <a:t>Chapter 208, Section 102 of the Acts of 2018</a:t>
            </a:r>
          </a:p>
          <a:p>
            <a:pPr marL="0" lvl="0" indent="0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endParaRPr lang="en-US" sz="2400" b="0" i="1" kern="1200" dirty="0">
              <a:solidFill>
                <a:srgbClr val="000000"/>
              </a:solidFill>
              <a:ea typeface="+mn-ea"/>
              <a:cs typeface="+mn-cs"/>
            </a:endParaRPr>
          </a:p>
          <a:p>
            <a:pPr marL="0" lvl="0" indent="0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en-US" sz="2400" kern="1200" dirty="0">
                <a:solidFill>
                  <a:srgbClr val="000000"/>
                </a:solidFill>
                <a:ea typeface="+mn-ea"/>
                <a:cs typeface="+mn-cs"/>
              </a:rPr>
              <a:t>Purpose: </a:t>
            </a:r>
            <a:r>
              <a:rPr lang="en-US" sz="2400" b="0" kern="1200" dirty="0">
                <a:solidFill>
                  <a:srgbClr val="000000"/>
                </a:solidFill>
                <a:ea typeface="+mn-ea"/>
                <a:cs typeface="+mn-cs"/>
              </a:rPr>
              <a:t>Review evidence-based treatment for individuals with a substance use disorder, mental illness or co-occurring substance use disorder and mental illness. </a:t>
            </a:r>
            <a:r>
              <a:rPr lang="en-US" sz="2400" kern="1200" dirty="0">
                <a:solidFill>
                  <a:srgbClr val="C00000"/>
                </a:solidFill>
                <a:ea typeface="+mn-ea"/>
                <a:cs typeface="+mn-cs"/>
              </a:rPr>
              <a:t>The commission shall recommend a taxonomy of licensed behavioral health clinician specialties. </a:t>
            </a:r>
            <a:r>
              <a:rPr lang="en-US" sz="2400" b="0" kern="1200" dirty="0">
                <a:solidFill>
                  <a:srgbClr val="000000"/>
                </a:solidFill>
                <a:ea typeface="+mn-ea"/>
                <a:cs typeface="+mn-cs"/>
              </a:rPr>
              <a:t>Notwithstanding any general or special law to the contrary, the taxonomy of licensed behavioral health clinician specialties may be used by insurance carriers to develop a provider network. The commission shall recommend a process that may be used by carriers to validate a licensed behavioral health clinician’s specialty.</a:t>
            </a:r>
          </a:p>
        </p:txBody>
      </p:sp>
      <p:sp>
        <p:nvSpPr>
          <p:cNvPr id="9" name="Title 2"/>
          <p:cNvSpPr>
            <a:spLocks noGrp="1"/>
          </p:cNvSpPr>
          <p:nvPr>
            <p:ph type="title"/>
          </p:nvPr>
        </p:nvSpPr>
        <p:spPr>
          <a:xfrm>
            <a:off x="736600" y="109538"/>
            <a:ext cx="5664200" cy="762000"/>
          </a:xfrm>
        </p:spPr>
        <p:txBody>
          <a:bodyPr anchor="b"/>
          <a:lstStyle/>
          <a:p>
            <a:r>
              <a:rPr lang="en-US" dirty="0">
                <a:latin typeface="Calibri" pitchFamily="34" charset="0"/>
                <a:cs typeface="Calibri" pitchFamily="34" charset="0"/>
              </a:rPr>
              <a:t>Recommended Taxonomy</a:t>
            </a:r>
          </a:p>
        </p:txBody>
      </p:sp>
    </p:spTree>
    <p:extLst>
      <p:ext uri="{BB962C8B-B14F-4D97-AF65-F5344CB8AC3E}">
        <p14:creationId xmlns:p14="http://schemas.microsoft.com/office/powerpoint/2010/main" val="1641197263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Recommended Taxonomy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28600" y="1476375"/>
            <a:ext cx="8839200" cy="5119222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971550" lvl="1" indent="-514350">
              <a:spcBef>
                <a:spcPts val="300"/>
              </a:spcBef>
              <a:buFont typeface="+mj-lt"/>
              <a:buAutoNum type="arabicPeriod"/>
            </a:pPr>
            <a:r>
              <a:rPr lang="en-US" sz="2400" b="1" dirty="0" smtClean="0">
                <a:latin typeface="Calibri" panose="020F0502020204030204" pitchFamily="34" charset="0"/>
              </a:rPr>
              <a:t>Review existing frameworks</a:t>
            </a:r>
          </a:p>
          <a:p>
            <a:pPr marL="1428750" lvl="2" indent="-51435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Calibri" panose="020F0502020204030204" pitchFamily="34" charset="0"/>
              </a:rPr>
              <a:t>DSM-V</a:t>
            </a:r>
            <a:endParaRPr lang="en-US" sz="2400" dirty="0">
              <a:latin typeface="Calibri" panose="020F0502020204030204" pitchFamily="34" charset="0"/>
            </a:endParaRPr>
          </a:p>
          <a:p>
            <a:pPr marL="1428750" lvl="2" indent="-51435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</a:rPr>
              <a:t>Psychology Today “Therapy Finder” domains</a:t>
            </a:r>
          </a:p>
          <a:p>
            <a:pPr marL="1428750" lvl="2" indent="-51435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</a:rPr>
              <a:t>Draft Change Form areas of </a:t>
            </a:r>
            <a:r>
              <a:rPr lang="en-US" sz="2400" dirty="0" smtClean="0">
                <a:latin typeface="Calibri" panose="020F0502020204030204" pitchFamily="34" charset="0"/>
              </a:rPr>
              <a:t>practice</a:t>
            </a:r>
          </a:p>
          <a:p>
            <a:pPr lvl="2">
              <a:spcBef>
                <a:spcPts val="300"/>
              </a:spcBef>
            </a:pPr>
            <a:endParaRPr lang="en-US" sz="2400" dirty="0" smtClean="0">
              <a:latin typeface="Calibri" panose="020F0502020204030204" pitchFamily="34" charset="0"/>
            </a:endParaRPr>
          </a:p>
          <a:p>
            <a:pPr marL="971550" lvl="1" indent="-514350">
              <a:spcBef>
                <a:spcPts val="300"/>
              </a:spcBef>
              <a:buFont typeface="+mj-lt"/>
              <a:buAutoNum type="arabicPeriod"/>
            </a:pPr>
            <a:r>
              <a:rPr lang="en-US" sz="2400" b="1" dirty="0" smtClean="0">
                <a:latin typeface="Calibri" panose="020F0502020204030204" pitchFamily="34" charset="0"/>
              </a:rPr>
              <a:t>Discussion questions</a:t>
            </a:r>
          </a:p>
          <a:p>
            <a:pPr marL="1428750" lvl="2" indent="-51435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Calibri" panose="020F0502020204030204" pitchFamily="34" charset="0"/>
              </a:rPr>
              <a:t>Are these the correct groupings?</a:t>
            </a:r>
          </a:p>
          <a:p>
            <a:pPr marL="1428750" lvl="2" indent="-51435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Calibri" panose="020F0502020204030204" pitchFamily="34" charset="0"/>
              </a:rPr>
              <a:t>Are we missing any categories?</a:t>
            </a:r>
            <a:endParaRPr lang="en-US" sz="2400" dirty="0">
              <a:latin typeface="Calibri" panose="020F0502020204030204" pitchFamily="34" charset="0"/>
            </a:endParaRPr>
          </a:p>
          <a:p>
            <a:pPr marL="1428750" lvl="2" indent="-514350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Calibri" panose="020F0502020204030204" pitchFamily="34" charset="0"/>
              </a:rPr>
              <a:t>What language should be used for each group?</a:t>
            </a:r>
          </a:p>
          <a:p>
            <a:pPr lvl="2">
              <a:spcBef>
                <a:spcPts val="300"/>
              </a:spcBef>
            </a:pPr>
            <a:endParaRPr lang="en-US" sz="2400" dirty="0" smtClean="0">
              <a:latin typeface="Calibri" panose="020F0502020204030204" pitchFamily="34" charset="0"/>
            </a:endParaRPr>
          </a:p>
          <a:p>
            <a:pPr marL="971550" lvl="1" indent="-514350">
              <a:spcBef>
                <a:spcPts val="300"/>
              </a:spcBef>
              <a:buFont typeface="+mj-lt"/>
              <a:buAutoNum type="arabicPeriod"/>
            </a:pPr>
            <a:r>
              <a:rPr lang="en-US" sz="2400" b="1" dirty="0" smtClean="0">
                <a:latin typeface="Calibri" panose="020F0502020204030204" pitchFamily="34" charset="0"/>
              </a:rPr>
              <a:t>Recommendation</a:t>
            </a:r>
          </a:p>
          <a:p>
            <a:pPr lvl="1">
              <a:lnSpc>
                <a:spcPct val="150000"/>
              </a:lnSpc>
            </a:pPr>
            <a:endParaRPr lang="en-US" sz="2800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375174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770" y="109538"/>
            <a:ext cx="5472830" cy="762000"/>
          </a:xfrm>
        </p:spPr>
        <p:txBody>
          <a:bodyPr anchor="b"/>
          <a:lstStyle/>
          <a:p>
            <a:r>
              <a:rPr lang="en-US" dirty="0" smtClean="0">
                <a:latin typeface="Calibri" panose="020F0502020204030204" pitchFamily="34" charset="0"/>
              </a:rPr>
              <a:t>Next Steps</a:t>
            </a:r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905000"/>
            <a:ext cx="8382000" cy="3048000"/>
          </a:xfrm>
        </p:spPr>
        <p:txBody>
          <a:bodyPr/>
          <a:lstStyle/>
          <a:p>
            <a:pPr marL="0" lvl="0" indent="0">
              <a:buNone/>
            </a:pPr>
            <a:r>
              <a:rPr lang="en-US" sz="2400" b="0" dirty="0" smtClean="0">
                <a:solidFill>
                  <a:schemeClr val="tx1"/>
                </a:solidFill>
              </a:rPr>
              <a:t>1. Discussion: process for validating specialties</a:t>
            </a:r>
          </a:p>
          <a:p>
            <a:pPr marL="0" lvl="0" indent="0">
              <a:buNone/>
            </a:pPr>
            <a:r>
              <a:rPr lang="en-US" sz="2400" i="1" dirty="0" smtClean="0">
                <a:solidFill>
                  <a:srgbClr val="C00000"/>
                </a:solidFill>
              </a:rPr>
              <a:t>“</a:t>
            </a:r>
            <a:r>
              <a:rPr lang="en-US" sz="2400" i="1" kern="1200" dirty="0">
                <a:solidFill>
                  <a:srgbClr val="C00000"/>
                </a:solidFill>
              </a:rPr>
              <a:t>The commission shall recommend a process that may be used by carriers to validate a licensed behavioral health clinician’s specialty</a:t>
            </a:r>
            <a:r>
              <a:rPr lang="en-US" sz="2400" i="1" kern="1200" dirty="0" smtClean="0">
                <a:solidFill>
                  <a:srgbClr val="C00000"/>
                </a:solidFill>
              </a:rPr>
              <a:t>.”</a:t>
            </a:r>
          </a:p>
          <a:p>
            <a:pPr marL="0" lvl="0" indent="0">
              <a:buNone/>
            </a:pPr>
            <a:endParaRPr lang="en-US" sz="2400" i="1" kern="1200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sz="2400" b="0" dirty="0">
                <a:solidFill>
                  <a:schemeClr val="tx1"/>
                </a:solidFill>
              </a:rPr>
              <a:t>2. February meeting schedule</a:t>
            </a:r>
          </a:p>
        </p:txBody>
      </p:sp>
    </p:spTree>
    <p:extLst>
      <p:ext uri="{BB962C8B-B14F-4D97-AF65-F5344CB8AC3E}">
        <p14:creationId xmlns:p14="http://schemas.microsoft.com/office/powerpoint/2010/main" val="3296528646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SubjectTitle"/>
  <p:tag name="DATE" val="8/4/2008 11:33:24 AM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Footnote"/>
  <p:tag name="DATE" val="8/4/2008 11:33:25 AM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SubjectTitle"/>
  <p:tag name="DATE" val="8/4/2008 11:33:24 AM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Footnote"/>
  <p:tag name="DATE" val="8/4/2008 11:33:25 AM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Footnote"/>
  <p:tag name="DATE" val="8/4/2008 11:33:25 AM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SubjectTitle"/>
  <p:tag name="DATE" val="8/4/2008 11:33:24 AM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Footnote"/>
  <p:tag name="DATE" val="8/4/2008 11:33:25 AM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SubjectTitle"/>
  <p:tag name="DATE" val="8/4/2008 11:33:24 AM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Footnote"/>
  <p:tag name="DATE" val="8/4/2008 11:33:25 AM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SubjectTitle"/>
  <p:tag name="DATE" val="8/4/2008 11:33:24 AM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Footnote"/>
  <p:tag name="DATE" val="8/4/2008 11:33:25 AM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SubjectTitle"/>
  <p:tag name="DATE" val="8/4/2008 11:33:24 AM"/>
</p:tagLst>
</file>

<file path=ppt/theme/theme1.xml><?xml version="1.0" encoding="utf-8"?>
<a:theme xmlns:a="http://schemas.openxmlformats.org/drawingml/2006/main" name="1_Blue Presentation Template - MA HHS - small logos">
  <a:themeElements>
    <a:clrScheme name="">
      <a:dk1>
        <a:srgbClr val="000000"/>
      </a:dk1>
      <a:lt1>
        <a:srgbClr val="FFFFFF"/>
      </a:lt1>
      <a:dk2>
        <a:srgbClr val="003366"/>
      </a:dk2>
      <a:lt2>
        <a:srgbClr val="B4B4B4"/>
      </a:lt2>
      <a:accent1>
        <a:srgbClr val="FFFFCC"/>
      </a:accent1>
      <a:accent2>
        <a:srgbClr val="003399"/>
      </a:accent2>
      <a:accent3>
        <a:srgbClr val="FFFFFF"/>
      </a:accent3>
      <a:accent4>
        <a:srgbClr val="000000"/>
      </a:accent4>
      <a:accent5>
        <a:srgbClr val="FFFFE2"/>
      </a:accent5>
      <a:accent6>
        <a:srgbClr val="002D8A"/>
      </a:accent6>
      <a:hlink>
        <a:srgbClr val="CCCCFF"/>
      </a:hlink>
      <a:folHlink>
        <a:srgbClr val="FFFFFF"/>
      </a:folHlink>
    </a:clrScheme>
    <a:fontScheme name="1_Blue Presentation Template - MA HHS - small logo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1_Blue Presentation Template - MA HHS - small logo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ue Presentation Template - MA HHS - small logo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Blue Presentation Template - MA HHS - small logos">
  <a:themeElements>
    <a:clrScheme name="1_Blue Presentation Template - MA HHS - small logo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Blue Presentation Template - MA HHS - small logo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  <a:txDef>
      <a:spPr/>
      <a:bodyPr/>
      <a:lstStyle>
        <a:defPPr marL="0" indent="0">
          <a:buFont typeface="Wingdings" pitchFamily="2" charset="2"/>
          <a:buNone/>
          <a:defRPr sz="2400" dirty="0" smtClean="0">
            <a:solidFill>
              <a:schemeClr val="dk1"/>
            </a:solidFill>
            <a:latin typeface="Book Antiqua" pitchFamily="18" charset="0"/>
          </a:defRPr>
        </a:defPPr>
      </a:lstStyle>
    </a:txDef>
  </a:objectDefaults>
  <a:extraClrSchemeLst>
    <a:extraClrScheme>
      <a:clrScheme name="1_Blue Presentation Template - MA HHS - small logo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ue Presentation Template - MA HHS - small logo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Blue Presentation Template - MA HHS - small logos">
  <a:themeElements>
    <a:clrScheme name="">
      <a:dk1>
        <a:srgbClr val="000000"/>
      </a:dk1>
      <a:lt1>
        <a:srgbClr val="FFFFFF"/>
      </a:lt1>
      <a:dk2>
        <a:srgbClr val="003366"/>
      </a:dk2>
      <a:lt2>
        <a:srgbClr val="B4B4B4"/>
      </a:lt2>
      <a:accent1>
        <a:srgbClr val="FFFFCC"/>
      </a:accent1>
      <a:accent2>
        <a:srgbClr val="003399"/>
      </a:accent2>
      <a:accent3>
        <a:srgbClr val="FFFFFF"/>
      </a:accent3>
      <a:accent4>
        <a:srgbClr val="000000"/>
      </a:accent4>
      <a:accent5>
        <a:srgbClr val="FFFFE2"/>
      </a:accent5>
      <a:accent6>
        <a:srgbClr val="002D8A"/>
      </a:accent6>
      <a:hlink>
        <a:srgbClr val="CCCCFF"/>
      </a:hlink>
      <a:folHlink>
        <a:srgbClr val="FFFFFF"/>
      </a:folHlink>
    </a:clrScheme>
    <a:fontScheme name="1_Blue Presentation Template - MA HHS - small logo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  <a:txDef>
      <a:spPr/>
      <a:bodyPr/>
      <a:lstStyle>
        <a:defPPr marL="0" indent="0">
          <a:buFont typeface="Wingdings" pitchFamily="2" charset="2"/>
          <a:buNone/>
          <a:defRPr sz="2400" dirty="0" smtClean="0">
            <a:solidFill>
              <a:schemeClr val="dk1"/>
            </a:solidFill>
            <a:latin typeface="Book Antiqua" pitchFamily="18" charset="0"/>
          </a:defRPr>
        </a:defPPr>
      </a:lstStyle>
    </a:txDef>
  </a:objectDefaults>
  <a:extraClrSchemeLst>
    <a:extraClrScheme>
      <a:clrScheme name="1_Blue Presentation Template - MA HHS - small logo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ue Presentation Template - MA HHS - small logo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4_Blue Presentation Template - MA HHS - small logos">
  <a:themeElements>
    <a:clrScheme name="">
      <a:dk1>
        <a:srgbClr val="000000"/>
      </a:dk1>
      <a:lt1>
        <a:srgbClr val="FFFFFF"/>
      </a:lt1>
      <a:dk2>
        <a:srgbClr val="003366"/>
      </a:dk2>
      <a:lt2>
        <a:srgbClr val="B4B4B4"/>
      </a:lt2>
      <a:accent1>
        <a:srgbClr val="FFFFCC"/>
      </a:accent1>
      <a:accent2>
        <a:srgbClr val="003399"/>
      </a:accent2>
      <a:accent3>
        <a:srgbClr val="FFFFFF"/>
      </a:accent3>
      <a:accent4>
        <a:srgbClr val="000000"/>
      </a:accent4>
      <a:accent5>
        <a:srgbClr val="FFFFE2"/>
      </a:accent5>
      <a:accent6>
        <a:srgbClr val="002D8A"/>
      </a:accent6>
      <a:hlink>
        <a:srgbClr val="CCCCFF"/>
      </a:hlink>
      <a:folHlink>
        <a:srgbClr val="FFFFFF"/>
      </a:folHlink>
    </a:clrScheme>
    <a:fontScheme name="1_Blue Presentation Template - MA HHS - small logo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  <a:txDef>
      <a:spPr/>
      <a:bodyPr/>
      <a:lstStyle>
        <a:defPPr marL="0" indent="0">
          <a:buFont typeface="Wingdings" pitchFamily="2" charset="2"/>
          <a:buNone/>
          <a:defRPr sz="2400" dirty="0" smtClean="0">
            <a:solidFill>
              <a:schemeClr val="dk1"/>
            </a:solidFill>
            <a:latin typeface="Book Antiqua" pitchFamily="18" charset="0"/>
          </a:defRPr>
        </a:defPPr>
      </a:lstStyle>
    </a:txDef>
  </a:objectDefaults>
  <a:extraClrSchemeLst>
    <a:extraClrScheme>
      <a:clrScheme name="1_Blue Presentation Template - MA HHS - small logo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ue Presentation Template - MA HHS - small logo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5_Blue Presentation Template - MA HHS - small logos">
  <a:themeElements>
    <a:clrScheme name="">
      <a:dk1>
        <a:srgbClr val="000000"/>
      </a:dk1>
      <a:lt1>
        <a:srgbClr val="FFFFFF"/>
      </a:lt1>
      <a:dk2>
        <a:srgbClr val="003366"/>
      </a:dk2>
      <a:lt2>
        <a:srgbClr val="B4B4B4"/>
      </a:lt2>
      <a:accent1>
        <a:srgbClr val="FFFFCC"/>
      </a:accent1>
      <a:accent2>
        <a:srgbClr val="003399"/>
      </a:accent2>
      <a:accent3>
        <a:srgbClr val="FFFFFF"/>
      </a:accent3>
      <a:accent4>
        <a:srgbClr val="000000"/>
      </a:accent4>
      <a:accent5>
        <a:srgbClr val="FFFFE2"/>
      </a:accent5>
      <a:accent6>
        <a:srgbClr val="002D8A"/>
      </a:accent6>
      <a:hlink>
        <a:srgbClr val="CCCCFF"/>
      </a:hlink>
      <a:folHlink>
        <a:srgbClr val="FFFFFF"/>
      </a:folHlink>
    </a:clrScheme>
    <a:fontScheme name="1_Blue Presentation Template - MA HHS - small logo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  <a:txDef>
      <a:spPr/>
      <a:bodyPr/>
      <a:lstStyle>
        <a:defPPr marL="0" indent="0">
          <a:buFont typeface="Wingdings" pitchFamily="2" charset="2"/>
          <a:buNone/>
          <a:defRPr sz="2400" dirty="0" smtClean="0">
            <a:solidFill>
              <a:schemeClr val="dk1"/>
            </a:solidFill>
            <a:latin typeface="Book Antiqua" pitchFamily="18" charset="0"/>
          </a:defRPr>
        </a:defPPr>
      </a:lstStyle>
    </a:txDef>
  </a:objectDefaults>
  <a:extraClrSchemeLst>
    <a:extraClrScheme>
      <a:clrScheme name="1_Blue Presentation Template - MA HHS - small logo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ue Presentation Template - MA HHS - small logo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6_Blue Presentation Template - MA HHS - small logos">
  <a:themeElements>
    <a:clrScheme name="">
      <a:dk1>
        <a:srgbClr val="000000"/>
      </a:dk1>
      <a:lt1>
        <a:srgbClr val="FFFFFF"/>
      </a:lt1>
      <a:dk2>
        <a:srgbClr val="003366"/>
      </a:dk2>
      <a:lt2>
        <a:srgbClr val="B4B4B4"/>
      </a:lt2>
      <a:accent1>
        <a:srgbClr val="FFFFCC"/>
      </a:accent1>
      <a:accent2>
        <a:srgbClr val="003399"/>
      </a:accent2>
      <a:accent3>
        <a:srgbClr val="FFFFFF"/>
      </a:accent3>
      <a:accent4>
        <a:srgbClr val="000000"/>
      </a:accent4>
      <a:accent5>
        <a:srgbClr val="FFFFE2"/>
      </a:accent5>
      <a:accent6>
        <a:srgbClr val="002D8A"/>
      </a:accent6>
      <a:hlink>
        <a:srgbClr val="CCCCFF"/>
      </a:hlink>
      <a:folHlink>
        <a:srgbClr val="FFFFFF"/>
      </a:folHlink>
    </a:clrScheme>
    <a:fontScheme name="1_Blue Presentation Template - MA HHS - small logo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  <a:txDef>
      <a:spPr/>
      <a:bodyPr/>
      <a:lstStyle>
        <a:defPPr marL="0" indent="0">
          <a:buFont typeface="Wingdings" pitchFamily="2" charset="2"/>
          <a:buNone/>
          <a:defRPr sz="2400" dirty="0" smtClean="0">
            <a:solidFill>
              <a:schemeClr val="dk1"/>
            </a:solidFill>
            <a:latin typeface="Book Antiqua" pitchFamily="18" charset="0"/>
          </a:defRPr>
        </a:defPPr>
      </a:lstStyle>
    </a:txDef>
  </a:objectDefaults>
  <a:extraClrSchemeLst>
    <a:extraClrScheme>
      <a:clrScheme name="1_Blue Presentation Template - MA HHS - small logo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ue Presentation Template - MA HHS - small logo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4581</TotalTime>
  <Words>379</Words>
  <Application>Microsoft Office PowerPoint</Application>
  <PresentationFormat>On-screen Show (4:3)</PresentationFormat>
  <Paragraphs>77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6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1_Blue Presentation Template - MA HHS - small logos</vt:lpstr>
      <vt:lpstr>2_Blue Presentation Template - MA HHS - small logos</vt:lpstr>
      <vt:lpstr>3_Blue Presentation Template - MA HHS - small logos</vt:lpstr>
      <vt:lpstr>4_Blue Presentation Template - MA HHS - small logos</vt:lpstr>
      <vt:lpstr>5_Blue Presentation Template - MA HHS - small logos</vt:lpstr>
      <vt:lpstr>6_Blue Presentation Template - MA HHS - small logos</vt:lpstr>
      <vt:lpstr>PowerPoint Presentation</vt:lpstr>
      <vt:lpstr>Agenda</vt:lpstr>
      <vt:lpstr>Welcome</vt:lpstr>
      <vt:lpstr>PowerPoint Presentation</vt:lpstr>
      <vt:lpstr>PowerPoint Presentation</vt:lpstr>
      <vt:lpstr>Recommended Taxonomy</vt:lpstr>
      <vt:lpstr>Recommended Taxonomy</vt:lpstr>
      <vt:lpstr>Next Steps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Amy.E.Kaplan@MassMail.State.MA.US</dc:creator>
  <cp:lastModifiedBy> </cp:lastModifiedBy>
  <cp:revision>493</cp:revision>
  <cp:lastPrinted>2019-01-15T18:49:43Z</cp:lastPrinted>
  <dcterms:created xsi:type="dcterms:W3CDTF">2014-04-27T20:43:35Z</dcterms:created>
  <dcterms:modified xsi:type="dcterms:W3CDTF">2019-01-15T18:55:48Z</dcterms:modified>
</cp:coreProperties>
</file>