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6" r:id="rId2"/>
    <p:sldMasterId id="2147483674" r:id="rId3"/>
    <p:sldMasterId id="2147483682" r:id="rId4"/>
    <p:sldMasterId id="2147483690" r:id="rId5"/>
    <p:sldMasterId id="2147483698" r:id="rId6"/>
  </p:sldMasterIdLst>
  <p:notesMasterIdLst>
    <p:notesMasterId r:id="rId13"/>
  </p:notesMasterIdLst>
  <p:handoutMasterIdLst>
    <p:handoutMasterId r:id="rId14"/>
  </p:handoutMasterIdLst>
  <p:sldIdLst>
    <p:sldId id="257" r:id="rId7"/>
    <p:sldId id="359" r:id="rId8"/>
    <p:sldId id="397" r:id="rId9"/>
    <p:sldId id="415" r:id="rId10"/>
    <p:sldId id="416" r:id="rId11"/>
    <p:sldId id="41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33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897" autoAdjust="0"/>
    <p:restoredTop sz="94660"/>
  </p:normalViewPr>
  <p:slideViewPr>
    <p:cSldViewPr>
      <p:cViewPr>
        <p:scale>
          <a:sx n="75" d="100"/>
          <a:sy n="75" d="100"/>
        </p:scale>
        <p:origin x="-1704" y="-582"/>
      </p:cViewPr>
      <p:guideLst>
        <p:guide orient="horz" pos="816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49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11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11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13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2400">
                <a:latin typeface="Book Antiqua" pitchFamily="18" charset="0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844566"/>
            <a:ext cx="8077200" cy="4556234"/>
          </a:xfrm>
          <a:ln w="6350" cmpd="sng"/>
        </p:spPr>
        <p:txBody>
          <a:bodyPr/>
          <a:lstStyle>
            <a:lvl1pPr>
              <a:buClrTx/>
              <a:buSzPct val="100000"/>
              <a:defRPr sz="20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buClrTx/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530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04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1B3F4704-0EF2-4BB5-93BD-36C5C4F1CEFB}" type="datetime1">
              <a:rPr lang="en-US" smtClean="0"/>
              <a:t>3/12/2019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75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3486300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09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605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2540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9724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353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F6A79286-1348-40E5-A17C-53F00CB52F0B}" type="datetime1">
              <a:rPr lang="en-US" smtClean="0"/>
              <a:t>3/12/2019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4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5811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8253778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2563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0514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3251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4639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58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1B4D29EA-98D3-4DE1-A050-835CF020A7F1}" type="datetime1">
              <a:rPr lang="en-US" smtClean="0"/>
              <a:t>3/12/2019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11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1336143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9880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937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84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3129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728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268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72E9218-84DB-46ED-81D7-6DCD3254FAD2}" type="datetime1">
              <a:rPr lang="en-US" smtClean="0"/>
              <a:t>3/12/2019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997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3963582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5735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5760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1282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36744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68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011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0D618BCF-C39A-4673-AB2D-3C045DD81251}" type="datetime1">
              <a:rPr lang="en-US" smtClean="0"/>
              <a:t>3/12/2019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7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8FD731D6-928E-40D4-9FAB-0385E1B13C1A}" type="datetime1">
              <a:rPr lang="en-US" smtClean="0"/>
              <a:t>3/12/2019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998863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271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783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925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0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9.xml"/><Relationship Id="rId9" Type="http://schemas.openxmlformats.org/officeDocument/2006/relationships/tags" Target="../tags/tag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7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16.xml"/><Relationship Id="rId9" Type="http://schemas.openxmlformats.org/officeDocument/2006/relationships/tags" Target="../tags/tag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4.xml"/><Relationship Id="rId10" Type="http://schemas.openxmlformats.org/officeDocument/2006/relationships/tags" Target="../tags/tag8.xml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1.xml"/><Relationship Id="rId10" Type="http://schemas.openxmlformats.org/officeDocument/2006/relationships/tags" Target="../tags/tag10.xml"/><Relationship Id="rId4" Type="http://schemas.openxmlformats.org/officeDocument/2006/relationships/slideLayout" Target="../slideLayouts/slideLayout30.xml"/><Relationship Id="rId9" Type="http://schemas.openxmlformats.org/officeDocument/2006/relationships/tags" Target="../tags/tag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8.xml"/><Relationship Id="rId10" Type="http://schemas.openxmlformats.org/officeDocument/2006/relationships/tags" Target="../tags/tag12.xml"/><Relationship Id="rId4" Type="http://schemas.openxmlformats.org/officeDocument/2006/relationships/slideLayout" Target="../slideLayouts/slideLayout37.xml"/><Relationship Id="rId9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9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74C11B1E-D27A-4545-9113-CFB59631C2EA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2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1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9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152400" y="838200"/>
            <a:ext cx="6553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>
                <a:solidFill>
                  <a:srgbClr val="FFFFFF"/>
                </a:solidFill>
                <a:latin typeface="Calibri" pitchFamily="34" charset="0"/>
              </a:rPr>
              <a:t>Taxonomy Commission</a:t>
            </a:r>
            <a:endParaRPr lang="en-US" sz="28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76200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2250" y="3896534"/>
            <a:ext cx="8737600" cy="27392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Executive </a:t>
            </a:r>
            <a:r>
              <a:rPr lang="en-US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Office of Health &amp; Human Services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Lauren Peters, Undersecretary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i="1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3366"/>
                </a:solidFill>
                <a:latin typeface="Calibri" pitchFamily="34" charset="0"/>
              </a:rPr>
              <a:t>March 1, 2019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3366"/>
                </a:solidFill>
                <a:latin typeface="Calibri" pitchFamily="34" charset="0"/>
              </a:rPr>
              <a:t>11:00am-1:00pm</a:t>
            </a:r>
            <a:endParaRPr lang="en-US" sz="2000" b="1" dirty="0">
              <a:solidFill>
                <a:srgbClr val="003366"/>
              </a:solidFill>
              <a:latin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3366"/>
                </a:solidFill>
                <a:latin typeface="Calibri" pitchFamily="34" charset="0"/>
              </a:rPr>
              <a:t>One Ashburton Place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3366"/>
                </a:solidFill>
                <a:latin typeface="Calibri" pitchFamily="34" charset="0"/>
              </a:rPr>
              <a:t>Boston, Mass.</a:t>
            </a:r>
            <a:endParaRPr lang="en-US" sz="2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406900" y="6471593"/>
            <a:ext cx="368300" cy="2308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676400"/>
            <a:ext cx="8077200" cy="267765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</a:rPr>
              <a:t>Welcome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</a:rPr>
              <a:t>Review March 1 meeting minutes (Vote)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</a:rPr>
              <a:t>Review </a:t>
            </a: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</a:rPr>
              <a:t>and approve report (Vote</a:t>
            </a: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</a:rPr>
              <a:t>Closing remarks</a:t>
            </a:r>
            <a:endParaRPr lang="en-US" sz="28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/>
              <a:t>gen</a:t>
            </a:r>
            <a:r>
              <a:rPr lang="en-US" dirty="0" smtClean="0"/>
              <a:t>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0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43000"/>
            <a:ext cx="8229600" cy="6247864"/>
          </a:xfrm>
          <a:prstGeom prst="rect">
            <a:avLst/>
          </a:prstGeom>
        </p:spPr>
        <p:txBody>
          <a:bodyPr wrap="square" numCol="2" rtlCol="0">
            <a:spAutoFit/>
          </a:bodyPr>
          <a:lstStyle/>
          <a:p>
            <a:r>
              <a:rPr lang="en-US" sz="1900" b="1" dirty="0" smtClean="0">
                <a:latin typeface="Calibri" panose="020F0502020204030204" pitchFamily="34" charset="0"/>
              </a:rPr>
              <a:t>Lauren Peters (Chair)</a:t>
            </a:r>
          </a:p>
          <a:p>
            <a:r>
              <a:rPr lang="en-US" sz="1900" dirty="0" smtClean="0">
                <a:latin typeface="Calibri" panose="020F0502020204030204" pitchFamily="34" charset="0"/>
              </a:rPr>
              <a:t>Undersecretary, Health &amp; Human Services</a:t>
            </a:r>
          </a:p>
          <a:p>
            <a:endParaRPr lang="en-US" sz="1900" dirty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 smtClean="0">
                <a:latin typeface="Calibri" panose="020F0502020204030204" pitchFamily="34" charset="0"/>
              </a:rPr>
              <a:t>Matthew Veno</a:t>
            </a:r>
            <a:endParaRPr lang="en-US" sz="1900" dirty="0">
              <a:latin typeface="Calibri" panose="020F0502020204030204" pitchFamily="34" charset="0"/>
            </a:endParaRPr>
          </a:p>
          <a:p>
            <a:pPr fontAlgn="t"/>
            <a:r>
              <a:rPr lang="en-US" sz="1900" dirty="0" smtClean="0">
                <a:latin typeface="Calibri" panose="020F0502020204030204" pitchFamily="34" charset="0"/>
              </a:rPr>
              <a:t>Commissioner of Insurance</a:t>
            </a:r>
            <a:endParaRPr lang="en-US" sz="1900" dirty="0">
              <a:latin typeface="Calibri" panose="020F0502020204030204" pitchFamily="34" charset="0"/>
            </a:endParaRPr>
          </a:p>
          <a:p>
            <a:pPr fontAlgn="t"/>
            <a:endParaRPr lang="en-US" sz="19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>
                <a:latin typeface="Calibri" panose="020F0502020204030204" pitchFamily="34" charset="0"/>
              </a:rPr>
              <a:t>Deirdre Calvert, </a:t>
            </a:r>
            <a:r>
              <a:rPr lang="en-US" sz="1900" b="1" dirty="0" smtClean="0">
                <a:latin typeface="Calibri" panose="020F0502020204030204" pitchFamily="34" charset="0"/>
              </a:rPr>
              <a:t>LICSW</a:t>
            </a:r>
          </a:p>
          <a:p>
            <a:pPr fontAlgn="t"/>
            <a:r>
              <a:rPr lang="en-US" sz="1900" dirty="0" smtClean="0">
                <a:latin typeface="Calibri" panose="020F0502020204030204" pitchFamily="34" charset="0"/>
              </a:rPr>
              <a:t>Column Health</a:t>
            </a:r>
            <a:endParaRPr lang="en-US" sz="1900" dirty="0">
              <a:latin typeface="Calibri" panose="020F0502020204030204" pitchFamily="34" charset="0"/>
            </a:endParaRPr>
          </a:p>
          <a:p>
            <a:pPr fontAlgn="t"/>
            <a:endParaRPr lang="en-US" sz="19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 err="1">
                <a:latin typeface="Calibri" panose="020F0502020204030204" pitchFamily="34" charset="0"/>
              </a:rPr>
              <a:t>Kiame</a:t>
            </a:r>
            <a:r>
              <a:rPr lang="en-US" sz="1900" b="1" dirty="0">
                <a:latin typeface="Calibri" panose="020F0502020204030204" pitchFamily="34" charset="0"/>
              </a:rPr>
              <a:t> </a:t>
            </a:r>
            <a:r>
              <a:rPr lang="en-US" sz="1900" b="1" dirty="0" err="1" smtClean="0">
                <a:latin typeface="Calibri" panose="020F0502020204030204" pitchFamily="34" charset="0"/>
              </a:rPr>
              <a:t>Mahaniah</a:t>
            </a:r>
            <a:r>
              <a:rPr lang="en-US" sz="1900" b="1" dirty="0">
                <a:latin typeface="Calibri" panose="020F0502020204030204" pitchFamily="34" charset="0"/>
              </a:rPr>
              <a:t>, </a:t>
            </a:r>
            <a:r>
              <a:rPr lang="en-US" sz="1900" b="1" dirty="0" smtClean="0">
                <a:latin typeface="Calibri" panose="020F0502020204030204" pitchFamily="34" charset="0"/>
              </a:rPr>
              <a:t>MD</a:t>
            </a:r>
          </a:p>
          <a:p>
            <a:pPr fontAlgn="t"/>
            <a:r>
              <a:rPr lang="en-US" sz="1900" dirty="0">
                <a:latin typeface="Calibri" panose="020F0502020204030204" pitchFamily="34" charset="0"/>
              </a:rPr>
              <a:t>Lynn Community Health </a:t>
            </a:r>
            <a:r>
              <a:rPr lang="en-US" sz="1900" dirty="0" smtClean="0">
                <a:latin typeface="Calibri" panose="020F0502020204030204" pitchFamily="34" charset="0"/>
              </a:rPr>
              <a:t>Center</a:t>
            </a:r>
          </a:p>
          <a:p>
            <a:pPr fontAlgn="t"/>
            <a:endParaRPr lang="en-US" sz="19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>
                <a:latin typeface="Calibri" panose="020F0502020204030204" pitchFamily="34" charset="0"/>
              </a:rPr>
              <a:t>Kate </a:t>
            </a:r>
            <a:r>
              <a:rPr lang="en-US" sz="1900" b="1" dirty="0" err="1">
                <a:latin typeface="Calibri" panose="020F0502020204030204" pitchFamily="34" charset="0"/>
              </a:rPr>
              <a:t>Ginnis</a:t>
            </a:r>
            <a:r>
              <a:rPr lang="en-US" sz="1900" b="1" dirty="0">
                <a:latin typeface="Calibri" panose="020F0502020204030204" pitchFamily="34" charset="0"/>
              </a:rPr>
              <a:t>, MSW, MPH, </a:t>
            </a:r>
            <a:r>
              <a:rPr lang="en-US" sz="1900" b="1" dirty="0" smtClean="0">
                <a:latin typeface="Calibri" panose="020F0502020204030204" pitchFamily="34" charset="0"/>
              </a:rPr>
              <a:t>MS</a:t>
            </a:r>
          </a:p>
          <a:p>
            <a:pPr fontAlgn="t"/>
            <a:r>
              <a:rPr lang="en-US" sz="1900" dirty="0">
                <a:latin typeface="Calibri" panose="020F0502020204030204" pitchFamily="34" charset="0"/>
              </a:rPr>
              <a:t>Boston Children's </a:t>
            </a:r>
            <a:r>
              <a:rPr lang="en-US" sz="1900" dirty="0" smtClean="0">
                <a:latin typeface="Calibri" panose="020F0502020204030204" pitchFamily="34" charset="0"/>
              </a:rPr>
              <a:t>Hospital</a:t>
            </a:r>
          </a:p>
          <a:p>
            <a:pPr fontAlgn="t"/>
            <a:endParaRPr lang="en-US" sz="19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 smtClean="0">
                <a:latin typeface="Calibri" panose="020F0502020204030204" pitchFamily="34" charset="0"/>
              </a:rPr>
              <a:t>Scott </a:t>
            </a:r>
            <a:r>
              <a:rPr lang="en-US" sz="1900" b="1" dirty="0">
                <a:latin typeface="Calibri" panose="020F0502020204030204" pitchFamily="34" charset="0"/>
              </a:rPr>
              <a:t>Weiner, MD, </a:t>
            </a:r>
            <a:r>
              <a:rPr lang="en-US" sz="1900" b="1" dirty="0" smtClean="0">
                <a:latin typeface="Calibri" panose="020F0502020204030204" pitchFamily="34" charset="0"/>
              </a:rPr>
              <a:t>MPH</a:t>
            </a:r>
          </a:p>
          <a:p>
            <a:pPr fontAlgn="t"/>
            <a:r>
              <a:rPr lang="en-US" sz="1900" dirty="0">
                <a:latin typeface="Calibri" panose="020F0502020204030204" pitchFamily="34" charset="0"/>
              </a:rPr>
              <a:t>Brigham and Women’s </a:t>
            </a:r>
            <a:r>
              <a:rPr lang="en-US" sz="1900" dirty="0" smtClean="0">
                <a:latin typeface="Calibri" panose="020F0502020204030204" pitchFamily="34" charset="0"/>
              </a:rPr>
              <a:t>Hospital</a:t>
            </a:r>
          </a:p>
          <a:p>
            <a:pPr fontAlgn="t"/>
            <a:endParaRPr lang="en-US" sz="1900" dirty="0" smtClean="0">
              <a:latin typeface="Calibri" panose="020F0502020204030204" pitchFamily="34" charset="0"/>
            </a:endParaRPr>
          </a:p>
          <a:p>
            <a:pPr fontAlgn="t"/>
            <a:endParaRPr lang="en-US" sz="1900" dirty="0" smtClean="0">
              <a:latin typeface="Calibri" panose="020F0502020204030204" pitchFamily="34" charset="0"/>
            </a:endParaRPr>
          </a:p>
          <a:p>
            <a:pPr fontAlgn="t"/>
            <a:endParaRPr lang="en-US" sz="19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>
                <a:latin typeface="Calibri" panose="020F0502020204030204" pitchFamily="34" charset="0"/>
              </a:rPr>
              <a:t>Claudia Rodriguez, </a:t>
            </a:r>
            <a:r>
              <a:rPr lang="en-US" sz="1900" b="1" dirty="0" smtClean="0">
                <a:latin typeface="Calibri" panose="020F0502020204030204" pitchFamily="34" charset="0"/>
              </a:rPr>
              <a:t>MD</a:t>
            </a:r>
          </a:p>
          <a:p>
            <a:pPr fontAlgn="t"/>
            <a:r>
              <a:rPr lang="en-US" sz="1900" dirty="0">
                <a:latin typeface="Calibri" panose="020F0502020204030204" pitchFamily="34" charset="0"/>
              </a:rPr>
              <a:t>Brigham and Women’s </a:t>
            </a:r>
            <a:r>
              <a:rPr lang="en-US" sz="1900" dirty="0" smtClean="0">
                <a:latin typeface="Calibri" panose="020F0502020204030204" pitchFamily="34" charset="0"/>
              </a:rPr>
              <a:t>Hospital</a:t>
            </a:r>
          </a:p>
          <a:p>
            <a:pPr fontAlgn="t"/>
            <a:endParaRPr lang="en-US" sz="1900" b="1" dirty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>
                <a:latin typeface="Calibri" panose="020F0502020204030204" pitchFamily="34" charset="0"/>
              </a:rPr>
              <a:t>Diana </a:t>
            </a:r>
            <a:r>
              <a:rPr lang="en-US" sz="1900" b="1" dirty="0" err="1">
                <a:latin typeface="Calibri" panose="020F0502020204030204" pitchFamily="34" charset="0"/>
              </a:rPr>
              <a:t>Deister</a:t>
            </a:r>
            <a:r>
              <a:rPr lang="en-US" sz="1900" b="1" dirty="0">
                <a:latin typeface="Calibri" panose="020F0502020204030204" pitchFamily="34" charset="0"/>
              </a:rPr>
              <a:t>, </a:t>
            </a:r>
            <a:r>
              <a:rPr lang="en-US" sz="1900" b="1" dirty="0" smtClean="0">
                <a:latin typeface="Calibri" panose="020F0502020204030204" pitchFamily="34" charset="0"/>
              </a:rPr>
              <a:t>MD</a:t>
            </a:r>
          </a:p>
          <a:p>
            <a:pPr fontAlgn="t"/>
            <a:r>
              <a:rPr lang="en-US" sz="1900" dirty="0">
                <a:latin typeface="Calibri" panose="020F0502020204030204" pitchFamily="34" charset="0"/>
              </a:rPr>
              <a:t>Boston Children’s </a:t>
            </a:r>
            <a:r>
              <a:rPr lang="en-US" sz="1900" dirty="0" smtClean="0">
                <a:latin typeface="Calibri" panose="020F0502020204030204" pitchFamily="34" charset="0"/>
              </a:rPr>
              <a:t>Hospital</a:t>
            </a:r>
          </a:p>
          <a:p>
            <a:pPr fontAlgn="t"/>
            <a:endParaRPr lang="en-US" sz="1900" b="1" dirty="0" smtClean="0">
              <a:latin typeface="Calibri"/>
              <a:ea typeface="Calibri"/>
              <a:cs typeface="Times New Roman"/>
            </a:endParaRPr>
          </a:p>
          <a:p>
            <a:pPr fontAlgn="t"/>
            <a:r>
              <a:rPr lang="en-US" sz="1900" b="1" dirty="0">
                <a:latin typeface="Calibri"/>
                <a:ea typeface="Calibri"/>
                <a:cs typeface="Times New Roman"/>
              </a:rPr>
              <a:t>Sarah Coughlin, LICSW, </a:t>
            </a:r>
            <a:r>
              <a:rPr lang="en-US" sz="1900" b="1" dirty="0" smtClean="0">
                <a:latin typeface="Calibri"/>
                <a:ea typeface="Calibri"/>
                <a:cs typeface="Times New Roman"/>
              </a:rPr>
              <a:t>LADC-I</a:t>
            </a:r>
          </a:p>
          <a:p>
            <a:pPr fontAlgn="t"/>
            <a:r>
              <a:rPr lang="en-US" sz="1900" dirty="0">
                <a:latin typeface="Calibri"/>
                <a:ea typeface="Calibri"/>
                <a:cs typeface="Times New Roman"/>
              </a:rPr>
              <a:t>National Association of Social </a:t>
            </a:r>
            <a:r>
              <a:rPr lang="en-US" sz="1900" dirty="0" smtClean="0">
                <a:latin typeface="Calibri"/>
                <a:ea typeface="Calibri"/>
                <a:cs typeface="Times New Roman"/>
              </a:rPr>
              <a:t>Workers</a:t>
            </a:r>
          </a:p>
          <a:p>
            <a:pPr fontAlgn="t"/>
            <a:endParaRPr lang="en-US" sz="1900" b="1" dirty="0" smtClean="0">
              <a:latin typeface="Calibri"/>
              <a:ea typeface="Calibri"/>
              <a:cs typeface="Times New Roman"/>
            </a:endParaRPr>
          </a:p>
          <a:p>
            <a:pPr fontAlgn="t"/>
            <a:r>
              <a:rPr lang="en-US" sz="1900" b="1" dirty="0">
                <a:latin typeface="Calibri"/>
              </a:rPr>
              <a:t>Sarah </a:t>
            </a:r>
            <a:r>
              <a:rPr lang="en-US" sz="1900" b="1" dirty="0" err="1">
                <a:latin typeface="Calibri"/>
              </a:rPr>
              <a:t>Chiaramida</a:t>
            </a:r>
            <a:r>
              <a:rPr lang="en-US" sz="1900" b="1" dirty="0">
                <a:latin typeface="Calibri"/>
              </a:rPr>
              <a:t>, Esq</a:t>
            </a:r>
            <a:r>
              <a:rPr lang="en-US" sz="1900" b="1" dirty="0" smtClean="0">
                <a:latin typeface="Calibri"/>
              </a:rPr>
              <a:t>.</a:t>
            </a:r>
          </a:p>
          <a:p>
            <a:pPr fontAlgn="t"/>
            <a:r>
              <a:rPr lang="en-US" sz="1900" dirty="0">
                <a:latin typeface="Calibri"/>
              </a:rPr>
              <a:t>Massachusetts Association of Health </a:t>
            </a:r>
            <a:r>
              <a:rPr lang="en-US" sz="1900" dirty="0" smtClean="0">
                <a:latin typeface="Calibri"/>
              </a:rPr>
              <a:t>Plans</a:t>
            </a:r>
          </a:p>
          <a:p>
            <a:pPr fontAlgn="t"/>
            <a:endParaRPr lang="en-US" sz="1900" b="1" dirty="0" smtClean="0">
              <a:latin typeface="Calibri"/>
            </a:endParaRPr>
          </a:p>
          <a:p>
            <a:pPr fontAlgn="t"/>
            <a:r>
              <a:rPr lang="en-US" sz="1900" b="1" dirty="0">
                <a:latin typeface="Calibri"/>
              </a:rPr>
              <a:t>Ken Duckworth, </a:t>
            </a:r>
            <a:r>
              <a:rPr lang="en-US" sz="1900" b="1" dirty="0" smtClean="0">
                <a:latin typeface="Calibri"/>
              </a:rPr>
              <a:t>MD</a:t>
            </a:r>
          </a:p>
          <a:p>
            <a:pPr fontAlgn="t"/>
            <a:r>
              <a:rPr lang="en-US" sz="1900" dirty="0">
                <a:latin typeface="Calibri"/>
              </a:rPr>
              <a:t>Blue Cross Blue Shield of </a:t>
            </a:r>
            <a:r>
              <a:rPr lang="en-US" sz="1900" dirty="0" smtClean="0">
                <a:latin typeface="Calibri"/>
              </a:rPr>
              <a:t>Massachusetts</a:t>
            </a:r>
          </a:p>
          <a:p>
            <a:pPr fontAlgn="t"/>
            <a:endParaRPr lang="en-US" sz="1600" b="1" dirty="0" smtClean="0">
              <a:latin typeface="Calibri"/>
            </a:endParaRPr>
          </a:p>
          <a:p>
            <a:pPr fontAlgn="t"/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99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 bwMode="white">
          <a:xfrm>
            <a:off x="838200" y="2971800"/>
            <a:ext cx="73914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5pPr>
            <a:lvl6pPr marL="4572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3600" kern="0" dirty="0" smtClean="0">
                <a:solidFill>
                  <a:schemeClr val="tx1"/>
                </a:solidFill>
              </a:rPr>
              <a:t>Vote:</a:t>
            </a:r>
          </a:p>
          <a:p>
            <a:pPr algn="ctr"/>
            <a:r>
              <a:rPr lang="en-US" sz="3600" b="0" kern="0" dirty="0" smtClean="0">
                <a:solidFill>
                  <a:schemeClr val="tx1"/>
                </a:solidFill>
              </a:rPr>
              <a:t>Approval of March 1 meeting minutes</a:t>
            </a:r>
            <a:endParaRPr lang="en-US" sz="36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12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white">
          <a:xfrm>
            <a:off x="838200" y="2971800"/>
            <a:ext cx="73914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5pPr>
            <a:lvl6pPr marL="4572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3600" kern="0" dirty="0" smtClean="0">
                <a:solidFill>
                  <a:schemeClr val="tx1"/>
                </a:solidFill>
              </a:rPr>
              <a:t>Vote:</a:t>
            </a:r>
          </a:p>
          <a:p>
            <a:pPr algn="ctr"/>
            <a:r>
              <a:rPr lang="en-US" sz="3600" b="0" kern="0" dirty="0">
                <a:solidFill>
                  <a:schemeClr val="tx1"/>
                </a:solidFill>
              </a:rPr>
              <a:t>Approval of draft report</a:t>
            </a:r>
          </a:p>
        </p:txBody>
      </p:sp>
    </p:spTree>
    <p:extLst>
      <p:ext uri="{BB962C8B-B14F-4D97-AF65-F5344CB8AC3E}">
        <p14:creationId xmlns:p14="http://schemas.microsoft.com/office/powerpoint/2010/main" val="3009957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 bwMode="white">
          <a:xfrm>
            <a:off x="838200" y="2971800"/>
            <a:ext cx="73914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5pPr>
            <a:lvl6pPr marL="4572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3600" i="1" kern="0" dirty="0" smtClean="0">
                <a:solidFill>
                  <a:schemeClr val="tx1"/>
                </a:solidFill>
              </a:rPr>
              <a:t>Thank you!</a:t>
            </a:r>
            <a:endParaRPr lang="en-US" sz="3600" b="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52864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ue Presentation Template - MA HHS - small logos">
  <a:themeElements>
    <a:clrScheme name="1_Blue Presentation Template - MA HHS - small logo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4775</TotalTime>
  <Words>159</Words>
  <Application>Microsoft Office PowerPoint</Application>
  <PresentationFormat>On-screen Show (4:3)</PresentationFormat>
  <Paragraphs>54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1_Blue Presentation Template - MA HHS - small logos</vt:lpstr>
      <vt:lpstr>2_Blue Presentation Template - MA HHS - small logos</vt:lpstr>
      <vt:lpstr>3_Blue Presentation Template - MA HHS - small logos</vt:lpstr>
      <vt:lpstr>4_Blue Presentation Template - MA HHS - small logos</vt:lpstr>
      <vt:lpstr>5_Blue Presentation Template - MA HHS - small logos</vt:lpstr>
      <vt:lpstr>6_Blue Presentation Template - MA HHS - small logos</vt:lpstr>
      <vt:lpstr>PowerPoint Presentation</vt:lpstr>
      <vt:lpstr>Agenda</vt:lpstr>
      <vt:lpstr>Welcome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Amy.E.Kaplan@MassMail.State.MA.US</dc:creator>
  <cp:lastModifiedBy> </cp:lastModifiedBy>
  <cp:revision>531</cp:revision>
  <cp:lastPrinted>2019-01-15T18:49:43Z</cp:lastPrinted>
  <dcterms:created xsi:type="dcterms:W3CDTF">2014-04-27T20:43:35Z</dcterms:created>
  <dcterms:modified xsi:type="dcterms:W3CDTF">2019-03-12T15:10:04Z</dcterms:modified>
</cp:coreProperties>
</file>