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3"/>
  </p:notesMasterIdLst>
  <p:handoutMasterIdLst>
    <p:handoutMasterId r:id="rId14"/>
  </p:handoutMasterIdLst>
  <p:sldIdLst>
    <p:sldId id="257" r:id="rId7"/>
    <p:sldId id="359" r:id="rId8"/>
    <p:sldId id="397" r:id="rId9"/>
    <p:sldId id="415" r:id="rId10"/>
    <p:sldId id="416" r:id="rId11"/>
    <p:sldId id="41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33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897" autoAdjust="0"/>
    <p:restoredTop sz="94660"/>
  </p:normalViewPr>
  <p:slideViewPr>
    <p:cSldViewPr>
      <p:cViewPr>
        <p:scale>
          <a:sx n="75" d="100"/>
          <a:sy n="75" d="100"/>
        </p:scale>
        <p:origin x="-1704" y="-582"/>
      </p:cViewPr>
      <p:guideLst>
        <p:guide orient="horz" pos="816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94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1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3F4704-0EF2-4BB5-93BD-36C5C4F1CEFB}" type="datetime1">
              <a:rPr lang="en-US" smtClean="0"/>
              <a:t>3/12/2019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F6A79286-1348-40E5-A17C-53F00CB52F0B}" type="datetime1">
              <a:rPr lang="en-US" smtClean="0"/>
              <a:t>3/12/2019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4D29EA-98D3-4DE1-A050-835CF020A7F1}" type="datetime1">
              <a:rPr lang="en-US" smtClean="0"/>
              <a:t>3/12/2019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72E9218-84DB-46ED-81D7-6DCD3254FAD2}" type="datetime1">
              <a:rPr lang="en-US" smtClean="0"/>
              <a:t>3/12/2019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D618BCF-C39A-4673-AB2D-3C045DD81251}" type="datetime1">
              <a:rPr lang="en-US" smtClean="0"/>
              <a:t>3/12/2019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8FD731D6-928E-40D4-9FAB-0385E1B13C1A}" type="datetime1">
              <a:rPr lang="en-US" smtClean="0"/>
              <a:t>3/12/2019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553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Taxonomy Commission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Lauren Peters, Undersecretary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March 1, 2019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11:00am-1:00pm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Boston, Mass.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76400"/>
            <a:ext cx="8077200" cy="267765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March 1 meeting minutes (Vote)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</a:rPr>
              <a:t>and approve report (Vote</a:t>
            </a: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Closing remarks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gen</a:t>
            </a:r>
            <a:r>
              <a:rPr lang="en-US" dirty="0" smtClean="0"/>
              <a:t>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0" cy="6247864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r>
              <a:rPr lang="en-US" sz="1900" b="1" dirty="0" smtClean="0">
                <a:latin typeface="Calibri" panose="020F0502020204030204" pitchFamily="34" charset="0"/>
              </a:rPr>
              <a:t>Lauren Peters (Chair)</a:t>
            </a:r>
          </a:p>
          <a:p>
            <a:r>
              <a:rPr lang="en-US" sz="1900" dirty="0" smtClean="0">
                <a:latin typeface="Calibri" panose="020F0502020204030204" pitchFamily="34" charset="0"/>
              </a:rPr>
              <a:t>Undersecretary, Health &amp; Human Services</a:t>
            </a:r>
          </a:p>
          <a:p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Matthew Veno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Commissioner of Insurance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Deirdre Calvert, </a:t>
            </a:r>
            <a:r>
              <a:rPr lang="en-US" sz="1900" b="1" dirty="0" smtClean="0">
                <a:latin typeface="Calibri" panose="020F0502020204030204" pitchFamily="34" charset="0"/>
              </a:rPr>
              <a:t>LICSW</a:t>
            </a: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Column Health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err="1">
                <a:latin typeface="Calibri" panose="020F0502020204030204" pitchFamily="34" charset="0"/>
              </a:rPr>
              <a:t>Kiame</a:t>
            </a:r>
            <a:r>
              <a:rPr lang="en-US" sz="1900" b="1" dirty="0">
                <a:latin typeface="Calibri" panose="020F0502020204030204" pitchFamily="34" charset="0"/>
              </a:rPr>
              <a:t> </a:t>
            </a:r>
            <a:r>
              <a:rPr lang="en-US" sz="1900" b="1" dirty="0" err="1" smtClean="0">
                <a:latin typeface="Calibri" panose="020F0502020204030204" pitchFamily="34" charset="0"/>
              </a:rPr>
              <a:t>Mahaniah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Lynn Community Health </a:t>
            </a:r>
            <a:r>
              <a:rPr lang="en-US" sz="1900" dirty="0" smtClean="0">
                <a:latin typeface="Calibri" panose="020F0502020204030204" pitchFamily="34" charset="0"/>
              </a:rPr>
              <a:t>Center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Kate </a:t>
            </a:r>
            <a:r>
              <a:rPr lang="en-US" sz="1900" b="1" dirty="0" err="1">
                <a:latin typeface="Calibri" panose="020F0502020204030204" pitchFamily="34" charset="0"/>
              </a:rPr>
              <a:t>Ginnis</a:t>
            </a:r>
            <a:r>
              <a:rPr lang="en-US" sz="1900" b="1" dirty="0">
                <a:latin typeface="Calibri" panose="020F0502020204030204" pitchFamily="34" charset="0"/>
              </a:rPr>
              <a:t>, MSW, MPH, </a:t>
            </a:r>
            <a:r>
              <a:rPr lang="en-US" sz="1900" b="1" dirty="0" smtClean="0">
                <a:latin typeface="Calibri" panose="020F0502020204030204" pitchFamily="34" charset="0"/>
              </a:rPr>
              <a:t>MS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Children's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Scott </a:t>
            </a:r>
            <a:r>
              <a:rPr lang="en-US" sz="1900" b="1" dirty="0">
                <a:latin typeface="Calibri" panose="020F0502020204030204" pitchFamily="34" charset="0"/>
              </a:rPr>
              <a:t>Weiner, MD, </a:t>
            </a:r>
            <a:r>
              <a:rPr lang="en-US" sz="1900" b="1" dirty="0" smtClean="0">
                <a:latin typeface="Calibri" panose="020F0502020204030204" pitchFamily="34" charset="0"/>
              </a:rPr>
              <a:t>MPH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Claudia Rodriguez,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Diana </a:t>
            </a:r>
            <a:r>
              <a:rPr lang="en-US" sz="1900" b="1" dirty="0" err="1">
                <a:latin typeface="Calibri" panose="020F0502020204030204" pitchFamily="34" charset="0"/>
              </a:rPr>
              <a:t>Deister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  <a:ea typeface="Calibri"/>
                <a:cs typeface="Times New Roman"/>
              </a:rPr>
              <a:t>Sarah Coughlin, LICSW, </a:t>
            </a:r>
            <a:r>
              <a:rPr lang="en-US" sz="1900" b="1" dirty="0" smtClean="0">
                <a:latin typeface="Calibri"/>
                <a:ea typeface="Calibri"/>
                <a:cs typeface="Times New Roman"/>
              </a:rPr>
              <a:t>LADC-I</a:t>
            </a:r>
          </a:p>
          <a:p>
            <a:pPr fontAlgn="t"/>
            <a:r>
              <a:rPr lang="en-US" sz="1900" dirty="0">
                <a:latin typeface="Calibri"/>
                <a:ea typeface="Calibri"/>
                <a:cs typeface="Times New Roman"/>
              </a:rPr>
              <a:t>National Association of Social </a:t>
            </a:r>
            <a:r>
              <a:rPr lang="en-US" sz="1900" dirty="0" smtClean="0">
                <a:latin typeface="Calibri"/>
                <a:ea typeface="Calibri"/>
                <a:cs typeface="Times New Roman"/>
              </a:rPr>
              <a:t>Workers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</a:rPr>
              <a:t>Sarah </a:t>
            </a:r>
            <a:r>
              <a:rPr lang="en-US" sz="1900" b="1" dirty="0" err="1">
                <a:latin typeface="Calibri"/>
              </a:rPr>
              <a:t>Chiaramida</a:t>
            </a:r>
            <a:r>
              <a:rPr lang="en-US" sz="1900" b="1" dirty="0">
                <a:latin typeface="Calibri"/>
              </a:rPr>
              <a:t>, Esq</a:t>
            </a:r>
            <a:r>
              <a:rPr lang="en-US" sz="1900" b="1" dirty="0" smtClean="0">
                <a:latin typeface="Calibri"/>
              </a:rPr>
              <a:t>.</a:t>
            </a:r>
          </a:p>
          <a:p>
            <a:pPr fontAlgn="t"/>
            <a:r>
              <a:rPr lang="en-US" sz="1900" dirty="0">
                <a:latin typeface="Calibri"/>
              </a:rPr>
              <a:t>Massachusetts Association of Health </a:t>
            </a:r>
            <a:r>
              <a:rPr lang="en-US" sz="1900" dirty="0" smtClean="0">
                <a:latin typeface="Calibri"/>
              </a:rPr>
              <a:t>Plans</a:t>
            </a:r>
          </a:p>
          <a:p>
            <a:pPr fontAlgn="t"/>
            <a:endParaRPr lang="en-US" sz="1900" b="1" dirty="0" smtClean="0">
              <a:latin typeface="Calibri"/>
            </a:endParaRPr>
          </a:p>
          <a:p>
            <a:pPr fontAlgn="t"/>
            <a:r>
              <a:rPr lang="en-US" sz="1900" b="1" dirty="0">
                <a:latin typeface="Calibri"/>
              </a:rPr>
              <a:t>Ken Duckworth, </a:t>
            </a:r>
            <a:r>
              <a:rPr lang="en-US" sz="1900" b="1" dirty="0" smtClean="0">
                <a:latin typeface="Calibri"/>
              </a:rPr>
              <a:t>MD</a:t>
            </a:r>
          </a:p>
          <a:p>
            <a:pPr fontAlgn="t"/>
            <a:r>
              <a:rPr lang="en-US" sz="1900" dirty="0">
                <a:latin typeface="Calibri"/>
              </a:rPr>
              <a:t>Blue Cross Blue Shield of </a:t>
            </a:r>
            <a:r>
              <a:rPr lang="en-US" sz="1900" dirty="0" smtClean="0">
                <a:latin typeface="Calibri"/>
              </a:rPr>
              <a:t>Massachusetts</a:t>
            </a:r>
          </a:p>
          <a:p>
            <a:pPr fontAlgn="t"/>
            <a:endParaRPr lang="en-US" sz="1600" b="1" dirty="0" smtClean="0">
              <a:latin typeface="Calibri"/>
            </a:endParaRPr>
          </a:p>
          <a:p>
            <a:pPr fontAlgn="t"/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99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 smtClean="0">
                <a:solidFill>
                  <a:schemeClr val="tx1"/>
                </a:solidFill>
              </a:rPr>
              <a:t>Approval of March 1 meeting minutes</a:t>
            </a:r>
            <a:endParaRPr lang="en-US" sz="36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12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>
                <a:solidFill>
                  <a:schemeClr val="tx1"/>
                </a:solidFill>
              </a:rPr>
              <a:t>Approval of draft report</a:t>
            </a:r>
          </a:p>
        </p:txBody>
      </p:sp>
    </p:spTree>
    <p:extLst>
      <p:ext uri="{BB962C8B-B14F-4D97-AF65-F5344CB8AC3E}">
        <p14:creationId xmlns:p14="http://schemas.microsoft.com/office/powerpoint/2010/main" val="3009957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i="1" kern="0" dirty="0" smtClean="0">
                <a:solidFill>
                  <a:schemeClr val="tx1"/>
                </a:solidFill>
              </a:rPr>
              <a:t>Thank you!</a:t>
            </a:r>
            <a:endParaRPr lang="en-US" sz="3600" b="0" i="1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52864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4775</TotalTime>
  <Words>159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Welcome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Amy.E.Kaplan@MassMail.State.MA.US</dc:creator>
  <cp:lastModifiedBy> </cp:lastModifiedBy>
  <cp:revision>531</cp:revision>
  <cp:lastPrinted>2019-01-15T18:49:43Z</cp:lastPrinted>
  <dcterms:created xsi:type="dcterms:W3CDTF">2014-04-27T20:43:35Z</dcterms:created>
  <dcterms:modified xsi:type="dcterms:W3CDTF">2019-03-12T15:10:04Z</dcterms:modified>
</cp:coreProperties>
</file>