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9.xml" ContentType="application/vnd.openxmlformats-officedocument.presentationml.tags+xml"/>
  <Override PartName="/ppt/notesSlides/notesSlide1.xml" ContentType="application/vnd.openxmlformats-officedocument.presentationml.notesSlide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notesSlides/notesSlide2.xml" ContentType="application/vnd.openxmlformats-officedocument.presentationml.notesSlide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notesSlides/notesSlide3.xml" ContentType="application/vnd.openxmlformats-officedocument.presentationml.notesSlide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notesSlides/notesSlide4.xml" ContentType="application/vnd.openxmlformats-officedocument.presentationml.notesSlide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notesSlides/notesSlide5.xml" ContentType="application/vnd.openxmlformats-officedocument.presentationml.notesSlide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notesSlides/notesSlide6.xml" ContentType="application/vnd.openxmlformats-officedocument.presentationml.notesSlide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notesSlides/notesSlide7.xml" ContentType="application/vnd.openxmlformats-officedocument.presentationml.notesSlide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notesSlides/notesSlide8.xml" ContentType="application/vnd.openxmlformats-officedocument.presentationml.notesSlide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notesSlides/notesSlide9.xml" ContentType="application/vnd.openxmlformats-officedocument.presentationml.notesSlide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749" r:id="rId2"/>
    <p:sldId id="1288" r:id="rId3"/>
    <p:sldId id="1181" r:id="rId4"/>
    <p:sldId id="1274" r:id="rId5"/>
    <p:sldId id="1242" r:id="rId6"/>
    <p:sldId id="1275" r:id="rId7"/>
    <p:sldId id="1276" r:id="rId8"/>
    <p:sldId id="1280" r:id="rId9"/>
    <p:sldId id="1278" r:id="rId10"/>
    <p:sldId id="1279" r:id="rId11"/>
  </p:sldIdLst>
  <p:sldSz cx="8961438" cy="6721475"/>
  <p:notesSz cx="7010400" cy="9296400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06">
          <p15:clr>
            <a:srgbClr val="A4A3A4"/>
          </p15:clr>
        </p15:guide>
        <p15:guide id="2" pos="2953">
          <p15:clr>
            <a:srgbClr val="A4A3A4"/>
          </p15:clr>
        </p15:guide>
        <p15:guide id="3" orient="horz" pos="327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0">
          <p15:clr>
            <a:srgbClr val="A4A3A4"/>
          </p15:clr>
        </p15:guide>
        <p15:guide id="2" pos="2124">
          <p15:clr>
            <a:srgbClr val="A4A3A4"/>
          </p15:clr>
        </p15:guide>
        <p15:guide id="3" orient="horz" pos="2928">
          <p15:clr>
            <a:srgbClr val="A4A3A4"/>
          </p15:clr>
        </p15:guide>
        <p15:guide id="4" pos="2208">
          <p15:clr>
            <a:srgbClr val="A4A3A4"/>
          </p15:clr>
        </p15:guide>
        <p15:guide id="5" orient="horz" pos="3100">
          <p15:clr>
            <a:srgbClr val="A4A3A4"/>
          </p15:clr>
        </p15:guide>
        <p15:guide id="6" orient="horz" pos="2909">
          <p15:clr>
            <a:srgbClr val="A4A3A4"/>
          </p15:clr>
        </p15:guide>
        <p15:guide id="7" orient="horz" pos="3140">
          <p15:clr>
            <a:srgbClr val="A4A3A4"/>
          </p15:clr>
        </p15:guide>
        <p15:guide id="8" orient="horz" pos="2947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an Tsai" initials="DT" lastIdx="7" clrIdx="0"/>
  <p:cmAuthor id="1" name="Carolyn Sharzer" initials="CBS" lastIdx="6" clrIdx="1"/>
  <p:cmAuthor id="2" name=" Dorothée Alsentzer" initials="DA" lastIdx="2" clrIdx="2"/>
  <p:cmAuthor id="3" name="MGoody" initials="MG" lastIdx="2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2F2F2"/>
    <a:srgbClr val="002960"/>
    <a:srgbClr val="005183"/>
    <a:srgbClr val="CBDB2A"/>
    <a:srgbClr val="808080"/>
    <a:srgbClr val="0065CC"/>
    <a:srgbClr val="91AF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1348" autoAdjust="0"/>
    <p:restoredTop sz="96454" autoAdjust="0"/>
  </p:normalViewPr>
  <p:slideViewPr>
    <p:cSldViewPr snapToGrid="0">
      <p:cViewPr varScale="1">
        <p:scale>
          <a:sx n="81" d="100"/>
          <a:sy n="81" d="100"/>
        </p:scale>
        <p:origin x="304" y="64"/>
      </p:cViewPr>
      <p:guideLst>
        <p:guide orient="horz" pos="2906"/>
        <p:guide pos="2953"/>
        <p:guide orient="horz" pos="327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-2346" y="-120"/>
      </p:cViewPr>
      <p:guideLst>
        <p:guide orient="horz" pos="3120"/>
        <p:guide pos="2124"/>
        <p:guide orient="horz" pos="2928"/>
        <p:guide pos="2208"/>
        <p:guide orient="horz" pos="3100"/>
        <p:guide orient="horz" pos="2909"/>
        <p:guide orient="horz" pos="3140"/>
        <p:guide orient="horz" pos="294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91562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82638" y="582613"/>
            <a:ext cx="5451475" cy="40909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3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86837" y="4995329"/>
            <a:ext cx="6043334" cy="1239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8" name="doc id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6530107" y="95092"/>
            <a:ext cx="65" cy="123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>
              <a:defRPr sz="80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0255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895350" rtl="0" eaLnBrk="0" fontAlgn="base" hangingPunct="0">
      <a:spcBef>
        <a:spcPct val="0"/>
      </a:spcBef>
      <a:spcAft>
        <a:spcPct val="0"/>
      </a:spcAft>
      <a:buClr>
        <a:schemeClr val="tx2"/>
      </a:buClr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117475" indent="-115888" algn="l" defTabSz="895350" rtl="0" eaLnBrk="0" fontAlgn="base" hangingPunct="0">
      <a:spcBef>
        <a:spcPct val="0"/>
      </a:spcBef>
      <a:spcAft>
        <a:spcPct val="0"/>
      </a:spcAft>
      <a:buClr>
        <a:schemeClr val="tx2"/>
      </a:buClr>
      <a:buSzPct val="120000"/>
      <a:buFont typeface="Arial" charset="0"/>
      <a:buChar char="▪"/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300038" indent="-180975" algn="l" defTabSz="895350" rtl="0" eaLnBrk="0" fontAlgn="base" hangingPunct="0">
      <a:spcBef>
        <a:spcPct val="0"/>
      </a:spcBef>
      <a:spcAft>
        <a:spcPct val="0"/>
      </a:spcAft>
      <a:buClr>
        <a:schemeClr val="tx2"/>
      </a:buClr>
      <a:buSzPct val="120000"/>
      <a:buFont typeface="Arial" charset="0"/>
      <a:buChar char="–"/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427038" indent="-125413" algn="l" defTabSz="895350" rtl="0" eaLnBrk="0" fontAlgn="base" hangingPunct="0">
      <a:spcBef>
        <a:spcPct val="0"/>
      </a:spcBef>
      <a:spcAft>
        <a:spcPct val="0"/>
      </a:spcAft>
      <a:buClr>
        <a:schemeClr val="tx2"/>
      </a:buClr>
      <a:buFont typeface="Arial" charset="0"/>
      <a:buChar char="▫"/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542925" indent="-114300" algn="l" defTabSz="895350" rtl="0" eaLnBrk="0" fontAlgn="base" hangingPunct="0">
      <a:spcBef>
        <a:spcPct val="0"/>
      </a:spcBef>
      <a:spcAft>
        <a:spcPct val="0"/>
      </a:spcAft>
      <a:buClr>
        <a:schemeClr val="tx2"/>
      </a:buClr>
      <a:buSzPct val="89000"/>
      <a:buFont typeface="Arial" charset="0"/>
      <a:buChar char="-"/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6703471" y="8366473"/>
            <a:ext cx="84959" cy="185872"/>
          </a:xfrm>
          <a:prstGeom prst="rect">
            <a:avLst/>
          </a:prstGeom>
          <a:noFill/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9C82D0B-2745-43F5-A242-79DE1EE6F40C}" type="slidenum">
              <a:rPr lang="en-US" sz="1200" smtClean="0"/>
              <a:pPr eaLnBrk="1" hangingPunct="1"/>
              <a:t>0</a:t>
            </a:fld>
            <a:endParaRPr lang="en-US" sz="1200" dirty="0"/>
          </a:p>
        </p:txBody>
      </p:sp>
      <p:sp>
        <p:nvSpPr>
          <p:cNvPr id="9219" name="Rectangle 9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590149" y="4687926"/>
            <a:ext cx="6210284" cy="247829"/>
          </a:xfrm>
          <a:noFill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13375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590149" y="4687926"/>
            <a:ext cx="6210284" cy="24782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703471" y="8366473"/>
            <a:ext cx="84959" cy="185872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C3A632B-FBDE-46D4-BF6F-6D14421E6342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86674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590149" y="4687926"/>
            <a:ext cx="6210284" cy="24782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703471" y="8366473"/>
            <a:ext cx="84959" cy="185872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C3A632B-FBDE-46D4-BF6F-6D14421E6342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86674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590149" y="4687926"/>
            <a:ext cx="6210284" cy="24782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703471" y="8366473"/>
            <a:ext cx="84959" cy="185872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C3A632B-FBDE-46D4-BF6F-6D14421E6342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86674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590149" y="4687926"/>
            <a:ext cx="6210284" cy="24782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703471" y="8366473"/>
            <a:ext cx="84959" cy="185872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C3A632B-FBDE-46D4-BF6F-6D14421E6342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86674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590149" y="4687926"/>
            <a:ext cx="6210284" cy="24782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703471" y="8366473"/>
            <a:ext cx="84959" cy="185872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C3A632B-FBDE-46D4-BF6F-6D14421E6342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86674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590149" y="4687926"/>
            <a:ext cx="6210284" cy="24782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703471" y="8366473"/>
            <a:ext cx="84959" cy="185872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C3A632B-FBDE-46D4-BF6F-6D14421E6342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86674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590149" y="4687926"/>
            <a:ext cx="6210284" cy="24782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703471" y="8366473"/>
            <a:ext cx="84959" cy="185872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C3A632B-FBDE-46D4-BF6F-6D14421E6342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86674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590149" y="4687926"/>
            <a:ext cx="6210284" cy="24782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703471" y="8366473"/>
            <a:ext cx="84959" cy="185872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C3A632B-FBDE-46D4-BF6F-6D14421E6342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86674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590149" y="4687926"/>
            <a:ext cx="6210284" cy="24782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703471" y="8366473"/>
            <a:ext cx="84959" cy="185872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C3A632B-FBDE-46D4-BF6F-6D14421E6342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8667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McK Title Elements" hidden="1"/>
          <p:cNvGrpSpPr/>
          <p:nvPr userDrawn="1"/>
        </p:nvGrpSpPr>
        <p:grpSpPr>
          <a:xfrm>
            <a:off x="2640013" y="5063111"/>
            <a:ext cx="5121275" cy="1077339"/>
            <a:chOff x="2640013" y="5063111"/>
            <a:chExt cx="5121275" cy="1077339"/>
          </a:xfrm>
        </p:grpSpPr>
        <p:sp>
          <p:nvSpPr>
            <p:cNvPr id="9" name="McK Document type"/>
            <p:cNvSpPr txBox="1">
              <a:spLocks noChangeArrowheads="1"/>
            </p:cNvSpPr>
            <p:nvPr/>
          </p:nvSpPr>
          <p:spPr bwMode="auto">
            <a:xfrm>
              <a:off x="2640013" y="5063111"/>
              <a:ext cx="4935538" cy="215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en-US" sz="1400" baseline="0" noProof="0" dirty="0">
                  <a:latin typeface="+mn-lt"/>
                </a:rPr>
                <a:t>Document type</a:t>
              </a:r>
            </a:p>
          </p:txBody>
        </p:sp>
        <p:sp>
          <p:nvSpPr>
            <p:cNvPr id="10" name="McK Date"/>
            <p:cNvSpPr txBox="1">
              <a:spLocks noChangeArrowheads="1"/>
            </p:cNvSpPr>
            <p:nvPr/>
          </p:nvSpPr>
          <p:spPr bwMode="auto">
            <a:xfrm>
              <a:off x="2640013" y="5330943"/>
              <a:ext cx="4935538" cy="215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en-US" sz="1400" baseline="0" noProof="0" dirty="0">
                  <a:latin typeface="+mn-lt"/>
                </a:rPr>
                <a:t>Date</a:t>
              </a:r>
            </a:p>
          </p:txBody>
        </p:sp>
        <p:sp>
          <p:nvSpPr>
            <p:cNvPr id="11" name="McK Disclaimer"/>
            <p:cNvSpPr>
              <a:spLocks noChangeArrowheads="1"/>
            </p:cNvSpPr>
            <p:nvPr/>
          </p:nvSpPr>
          <p:spPr bwMode="auto">
            <a:xfrm>
              <a:off x="2640013" y="5894229"/>
              <a:ext cx="5121275" cy="2462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/>
            <a:p>
              <a:pPr defTabSz="804863" eaLnBrk="0" hangingPunct="0"/>
              <a:r>
                <a:rPr lang="en-US" sz="800" baseline="0" noProof="0" dirty="0">
                  <a:latin typeface="+mn-lt"/>
                </a:rPr>
                <a:t>CONFIDENTIAL AND PROPRIETARY</a:t>
              </a:r>
            </a:p>
            <a:p>
              <a:pPr defTabSz="804863" eaLnBrk="0" hangingPunct="0"/>
              <a:r>
                <a:rPr lang="en-US" sz="800" baseline="0" noProof="0" dirty="0">
                  <a:latin typeface="+mn-lt"/>
                </a:rPr>
                <a:t>Any use of this material without specific permission is strictly prohibited</a:t>
              </a:r>
            </a:p>
          </p:txBody>
        </p:sp>
      </p:grpSp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 bwMode="auto">
          <a:xfrm>
            <a:off x="2640013" y="1747839"/>
            <a:ext cx="5299441" cy="492443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200" b="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40013" y="3543975"/>
            <a:ext cx="5299441" cy="215444"/>
          </a:xfrm>
        </p:spPr>
        <p:txBody>
          <a:bodyPr anchor="ctr">
            <a:spAutoFit/>
          </a:bodyPr>
          <a:lstStyle>
            <a:lvl1pPr>
              <a:defRPr sz="140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780319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Slide Number"/>
          <p:cNvSpPr txBox="1">
            <a:spLocks/>
          </p:cNvSpPr>
          <p:nvPr userDrawn="1"/>
        </p:nvSpPr>
        <p:spPr bwMode="auto">
          <a:xfrm>
            <a:off x="8580506" y="6514579"/>
            <a:ext cx="157094" cy="153888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lvl="0"/>
            <a:fld id="{42C328C1-A84F-4A39-A664-DBA00541A8C6}" type="slidenum">
              <a:rPr lang="en-US" smtClean="0">
                <a:latin typeface="+mn-lt"/>
              </a:rPr>
              <a:pPr lvl="0"/>
              <a:t>‹#›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06393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75196" y="369257"/>
            <a:ext cx="8065294" cy="974524"/>
          </a:xfrm>
        </p:spPr>
        <p:txBody>
          <a:bodyPr anchor="t">
            <a:normAutofit/>
          </a:bodyPr>
          <a:lstStyle>
            <a:lvl1pPr algn="l">
              <a:defRPr sz="1900" b="1" i="0">
                <a:solidFill>
                  <a:srgbClr val="00293D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275196" y="1426194"/>
            <a:ext cx="8065294" cy="1092607"/>
          </a:xfrm>
        </p:spPr>
        <p:txBody>
          <a:bodyPr/>
          <a:lstStyle>
            <a:lvl1pPr>
              <a:spcBef>
                <a:spcPts val="0"/>
              </a:spcBef>
              <a:spcAft>
                <a:spcPts val="1176"/>
              </a:spcAft>
              <a:buNone/>
              <a:defRPr sz="1900">
                <a:solidFill>
                  <a:srgbClr val="00293D"/>
                </a:solidFill>
                <a:latin typeface="Arial"/>
                <a:cs typeface="Arial"/>
              </a:defRPr>
            </a:lvl1pPr>
            <a:lvl2pPr marL="0" indent="0">
              <a:spcBef>
                <a:spcPts val="0"/>
              </a:spcBef>
              <a:spcAft>
                <a:spcPts val="1176"/>
              </a:spcAft>
              <a:buNone/>
              <a:defRPr sz="160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defRPr>
            </a:lvl2pPr>
            <a:lvl3pPr marL="0" indent="0">
              <a:spcBef>
                <a:spcPts val="0"/>
              </a:spcBef>
              <a:spcAft>
                <a:spcPts val="1176"/>
              </a:spcAft>
              <a:buNone/>
              <a:defRPr sz="1600">
                <a:solidFill>
                  <a:srgbClr val="7F7F7F"/>
                </a:solidFill>
                <a:latin typeface="Arial"/>
                <a:cs typeface="Arial"/>
              </a:defRPr>
            </a:lvl3pPr>
            <a:lvl4pPr marL="0" indent="0">
              <a:buNone/>
              <a:defRPr sz="1600">
                <a:solidFill>
                  <a:srgbClr val="7F7F7F"/>
                </a:solidFill>
                <a:latin typeface="Arial"/>
                <a:cs typeface="Arial"/>
              </a:defRPr>
            </a:lvl4pPr>
            <a:lvl5pPr marL="0" indent="0">
              <a:buNone/>
              <a:defRPr sz="1600">
                <a:solidFill>
                  <a:srgbClr val="7F7F7F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0" name="Date Placeholder 2"/>
          <p:cNvSpPr>
            <a:spLocks noGrp="1"/>
          </p:cNvSpPr>
          <p:nvPr>
            <p:ph type="dt" sz="half" idx="10"/>
          </p:nvPr>
        </p:nvSpPr>
        <p:spPr>
          <a:xfrm>
            <a:off x="283429" y="6281159"/>
            <a:ext cx="3309444" cy="357856"/>
          </a:xfrm>
          <a:prstGeom prst="rect">
            <a:avLst/>
          </a:prstGeom>
        </p:spPr>
        <p:txBody>
          <a:bodyPr lIns="89611" tIns="44806" rIns="89611" bIns="44806"/>
          <a:lstStyle>
            <a:lvl1pPr>
              <a:defRPr sz="100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77989" y="6281159"/>
            <a:ext cx="2091002" cy="357856"/>
          </a:xfrm>
          <a:prstGeom prst="rect">
            <a:avLst/>
          </a:prstGeom>
        </p:spPr>
        <p:txBody>
          <a:bodyPr lIns="89611" tIns="44806" rIns="89611" bIns="44806"/>
          <a:lstStyle>
            <a:lvl1pPr algn="r">
              <a:defRPr sz="130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fld id="{073F5505-5CEF-F34E-A437-92C1A40610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67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8545514" y="6435725"/>
            <a:ext cx="208756" cy="1524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fld id="{C2D0F0AF-0A69-4E02-9A9C-06A55AF1571E}" type="slidenum">
              <a:rPr lang="en-US" sz="1000" b="0" i="0" baseline="0" smtClean="0"/>
              <a:pPr algn="l"/>
              <a:t>‹#›</a:t>
            </a:fld>
            <a:endParaRPr lang="en-US" sz="1000" b="0" i="0" baseline="0" dirty="0"/>
          </a:p>
        </p:txBody>
      </p:sp>
    </p:spTree>
    <p:extLst>
      <p:ext uri="{BB962C8B-B14F-4D97-AF65-F5344CB8AC3E}">
        <p14:creationId xmlns:p14="http://schemas.microsoft.com/office/powerpoint/2010/main" val="2818042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17229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38778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47495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13" Type="http://schemas.openxmlformats.org/officeDocument/2006/relationships/tags" Target="../tags/tag6.xml"/><Relationship Id="rId18" Type="http://schemas.openxmlformats.org/officeDocument/2006/relationships/tags" Target="../tags/tag11.xml"/><Relationship Id="rId26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14.xml"/><Relationship Id="rId7" Type="http://schemas.openxmlformats.org/officeDocument/2006/relationships/slideLayout" Target="../slideLayouts/slideLayout7.xml"/><Relationship Id="rId12" Type="http://schemas.openxmlformats.org/officeDocument/2006/relationships/tags" Target="../tags/tag5.xml"/><Relationship Id="rId17" Type="http://schemas.openxmlformats.org/officeDocument/2006/relationships/tags" Target="../tags/tag10.xml"/><Relationship Id="rId25" Type="http://schemas.openxmlformats.org/officeDocument/2006/relationships/tags" Target="../tags/tag18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9.xml"/><Relationship Id="rId20" Type="http://schemas.openxmlformats.org/officeDocument/2006/relationships/tags" Target="../tags/tag13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ags" Target="../tags/tag4.xml"/><Relationship Id="rId24" Type="http://schemas.openxmlformats.org/officeDocument/2006/relationships/tags" Target="../tags/tag17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8.xml"/><Relationship Id="rId23" Type="http://schemas.openxmlformats.org/officeDocument/2006/relationships/tags" Target="../tags/tag16.xml"/><Relationship Id="rId10" Type="http://schemas.openxmlformats.org/officeDocument/2006/relationships/tags" Target="../tags/tag3.xml"/><Relationship Id="rId19" Type="http://schemas.openxmlformats.org/officeDocument/2006/relationships/tags" Target="../tags/tag12.xml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2.xml"/><Relationship Id="rId14" Type="http://schemas.openxmlformats.org/officeDocument/2006/relationships/tags" Target="../tags/tag7.xml"/><Relationship Id="rId22" Type="http://schemas.openxmlformats.org/officeDocument/2006/relationships/tags" Target="../tags/tag15.xml"/><Relationship Id="rId27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9"/>
            </p:custDataLst>
            <p:extLst>
              <p:ext uri="{D42A27DB-BD31-4B8C-83A1-F6EECF244321}">
                <p14:modId xmlns:p14="http://schemas.microsoft.com/office/powerpoint/2010/main" val="2599206037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6" imgW="6350000" imgH="6350000" progId="">
                  <p:embed/>
                </p:oleObj>
              </mc:Choice>
              <mc:Fallback>
                <p:oleObj name="think-cell Slide" r:id="rId26" imgW="6350000" imgH="6350000" progId="">
                  <p:embed/>
                  <p:pic>
                    <p:nvPicPr>
                      <p:cNvPr id="0" name="Picture 6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29657" y="2392084"/>
            <a:ext cx="43021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Text</a:t>
            </a:r>
            <a:endParaRPr lang="en-US" noProof="0" dirty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19063" y="230188"/>
            <a:ext cx="8618537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19063" y="15083"/>
            <a:ext cx="85921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400" baseline="0" noProof="0" dirty="0">
                <a:solidFill>
                  <a:srgbClr val="808080"/>
                </a:solidFill>
                <a:latin typeface="+mn-lt"/>
                <a:ea typeface="+mj-ea"/>
              </a:rPr>
              <a:t>TRACKER</a:t>
            </a: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19063" y="522289"/>
            <a:ext cx="4632232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sz="1600" baseline="0" noProof="0" dirty="0">
                <a:solidFill>
                  <a:srgbClr val="808080"/>
                </a:solidFill>
                <a:latin typeface="+mn-lt"/>
              </a:rPr>
              <a:t>Unit of measure</a:t>
            </a:r>
          </a:p>
        </p:txBody>
      </p:sp>
      <p:grpSp>
        <p:nvGrpSpPr>
          <p:cNvPr id="6" name="McK Slide Elements" hidden="1"/>
          <p:cNvGrpSpPr/>
          <p:nvPr/>
        </p:nvGrpSpPr>
        <p:grpSpPr bwMode="auto">
          <a:xfrm>
            <a:off x="1365594" y="6036921"/>
            <a:ext cx="7372005" cy="517023"/>
            <a:chOff x="1365594" y="6036921"/>
            <a:chExt cx="7372005" cy="517023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1365594" y="6036921"/>
              <a:ext cx="7372005" cy="153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en-US" sz="1000" baseline="0" noProof="0" dirty="0">
                  <a:latin typeface="+mn-lt"/>
                </a:rPr>
                <a:t>1 Footnote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1365594" y="6400056"/>
              <a:ext cx="3935069" cy="153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spAutoFit/>
            </a:bodyPr>
            <a:lstStyle/>
            <a:p>
              <a:pPr marL="469900" indent="-469900" defTabSz="895350">
                <a:tabLst>
                  <a:tab pos="481013" algn="l"/>
                  <a:tab pos="665163" algn="l"/>
                </a:tabLst>
              </a:pPr>
              <a:r>
                <a:rPr lang="en-US" sz="1000" baseline="0" noProof="0" dirty="0">
                  <a:solidFill>
                    <a:schemeClr val="tx1"/>
                  </a:solidFill>
                  <a:latin typeface="+mn-lt"/>
                </a:rPr>
                <a:t>Source: Source</a:t>
              </a: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2329657" y="1822171"/>
            <a:ext cx="4302125" cy="508000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r>
                <a:rPr lang="en-US" b="1" baseline="0" noProof="0" dirty="0">
                  <a:latin typeface="+mn-lt"/>
                  <a:ea typeface="+mn-ea"/>
                </a:rPr>
                <a:t>Title</a:t>
              </a:r>
            </a:p>
            <a:p>
              <a:r>
                <a:rPr lang="en-US" baseline="0" noProof="0" dirty="0">
                  <a:solidFill>
                    <a:srgbClr val="808080"/>
                  </a:solidFill>
                  <a:latin typeface="+mn-lt"/>
                  <a:ea typeface="+mn-ea"/>
                </a:rPr>
                <a:t>Unit of measure</a:t>
              </a:r>
            </a:p>
          </p:txBody>
        </p:sp>
      </p:grpSp>
      <p:sp>
        <p:nvSpPr>
          <p:cNvPr id="21" name="SlideLogoSeparator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8436609" y="6491735"/>
            <a:ext cx="40076" cy="18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noAutofit/>
          </a:bodyPr>
          <a:lstStyle/>
          <a:p>
            <a:pPr algn="r" defTabSz="895350"/>
            <a:r>
              <a:rPr lang="en-US" sz="1200" baseline="0" noProof="0" dirty="0">
                <a:latin typeface="+mn-lt"/>
                <a:ea typeface="+mn-ea"/>
              </a:rPr>
              <a:t>|</a:t>
            </a:r>
          </a:p>
        </p:txBody>
      </p:sp>
      <p:grpSp>
        <p:nvGrpSpPr>
          <p:cNvPr id="25" name="LegendBoxes" hidden="1"/>
          <p:cNvGrpSpPr>
            <a:grpSpLocks/>
          </p:cNvGrpSpPr>
          <p:nvPr/>
        </p:nvGrpSpPr>
        <p:grpSpPr bwMode="auto">
          <a:xfrm>
            <a:off x="7974012" y="290507"/>
            <a:ext cx="763588" cy="996951"/>
            <a:chOff x="4936" y="176"/>
            <a:chExt cx="481" cy="628"/>
          </a:xfrm>
        </p:grpSpPr>
        <p:sp>
          <p:nvSpPr>
            <p:cNvPr id="26" name="Legend1"/>
            <p:cNvSpPr>
              <a:spLocks noChangeArrowheads="1"/>
            </p:cNvSpPr>
            <p:nvPr/>
          </p:nvSpPr>
          <p:spPr bwMode="auto">
            <a:xfrm>
              <a:off x="5096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 dirty="0">
                  <a:latin typeface="+mn-lt"/>
                </a:rPr>
                <a:t>Legend</a:t>
              </a:r>
            </a:p>
          </p:txBody>
        </p:sp>
        <p:sp>
          <p:nvSpPr>
            <p:cNvPr id="27" name="LegendRectangle1"/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200" dirty="0">
                <a:latin typeface="+mn-lt"/>
              </a:endParaRPr>
            </a:p>
          </p:txBody>
        </p:sp>
        <p:sp>
          <p:nvSpPr>
            <p:cNvPr id="28" name="Legend2"/>
            <p:cNvSpPr>
              <a:spLocks noChangeArrowheads="1"/>
            </p:cNvSpPr>
            <p:nvPr/>
          </p:nvSpPr>
          <p:spPr bwMode="auto">
            <a:xfrm>
              <a:off x="5096" y="34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 dirty="0">
                  <a:latin typeface="+mn-lt"/>
                </a:rPr>
                <a:t>Legend</a:t>
              </a:r>
            </a:p>
          </p:txBody>
        </p:sp>
        <p:sp>
          <p:nvSpPr>
            <p:cNvPr id="29" name="LegendRectangle2"/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200" dirty="0">
                <a:latin typeface="+mn-lt"/>
              </a:endParaRPr>
            </a:p>
          </p:txBody>
        </p:sp>
        <p:sp>
          <p:nvSpPr>
            <p:cNvPr id="30" name="Legend3"/>
            <p:cNvSpPr>
              <a:spLocks noChangeArrowheads="1"/>
            </p:cNvSpPr>
            <p:nvPr/>
          </p:nvSpPr>
          <p:spPr bwMode="auto">
            <a:xfrm>
              <a:off x="5096" y="517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 dirty="0">
                  <a:latin typeface="+mn-lt"/>
                </a:rPr>
                <a:t>Legend</a:t>
              </a:r>
            </a:p>
          </p:txBody>
        </p:sp>
        <p:sp>
          <p:nvSpPr>
            <p:cNvPr id="31" name="LegendRectangle3"/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200" dirty="0">
                <a:latin typeface="+mn-lt"/>
              </a:endParaRPr>
            </a:p>
          </p:txBody>
        </p:sp>
        <p:sp>
          <p:nvSpPr>
            <p:cNvPr id="32" name="Legend4"/>
            <p:cNvSpPr>
              <a:spLocks noChangeArrowheads="1"/>
            </p:cNvSpPr>
            <p:nvPr/>
          </p:nvSpPr>
          <p:spPr bwMode="auto">
            <a:xfrm>
              <a:off x="5096" y="688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 dirty="0">
                  <a:latin typeface="+mn-lt"/>
                </a:rPr>
                <a:t>Legend</a:t>
              </a:r>
            </a:p>
          </p:txBody>
        </p:sp>
        <p:sp>
          <p:nvSpPr>
            <p:cNvPr id="33" name="LegendRectangle4"/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200" dirty="0">
                <a:latin typeface="+mn-lt"/>
              </a:endParaRPr>
            </a:p>
          </p:txBody>
        </p:sp>
      </p:grpSp>
      <p:grpSp>
        <p:nvGrpSpPr>
          <p:cNvPr id="34" name="LegendLines" hidden="1"/>
          <p:cNvGrpSpPr>
            <a:grpSpLocks/>
          </p:cNvGrpSpPr>
          <p:nvPr/>
        </p:nvGrpSpPr>
        <p:grpSpPr bwMode="auto">
          <a:xfrm>
            <a:off x="7666037" y="290507"/>
            <a:ext cx="1071563" cy="730251"/>
            <a:chOff x="4750" y="176"/>
            <a:chExt cx="675" cy="460"/>
          </a:xfrm>
        </p:grpSpPr>
        <p:sp>
          <p:nvSpPr>
            <p:cNvPr id="35" name="LineLegend1"/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200" dirty="0">
                <a:latin typeface="+mn-lt"/>
              </a:endParaRPr>
            </a:p>
          </p:txBody>
        </p:sp>
        <p:sp>
          <p:nvSpPr>
            <p:cNvPr id="36" name="LineLegend2"/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200" dirty="0">
                <a:latin typeface="+mn-lt"/>
              </a:endParaRPr>
            </a:p>
          </p:txBody>
        </p:sp>
        <p:sp>
          <p:nvSpPr>
            <p:cNvPr id="37" name="LineLegend3"/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200" dirty="0">
                <a:latin typeface="+mn-lt"/>
              </a:endParaRPr>
            </a:p>
          </p:txBody>
        </p:sp>
        <p:sp>
          <p:nvSpPr>
            <p:cNvPr id="38" name="Legend1"/>
            <p:cNvSpPr>
              <a:spLocks noChangeArrowheads="1"/>
            </p:cNvSpPr>
            <p:nvPr/>
          </p:nvSpPr>
          <p:spPr bwMode="auto">
            <a:xfrm>
              <a:off x="5104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 dirty="0">
                  <a:latin typeface="+mn-lt"/>
                </a:rPr>
                <a:t>Legend</a:t>
              </a:r>
            </a:p>
          </p:txBody>
        </p:sp>
        <p:sp>
          <p:nvSpPr>
            <p:cNvPr id="39" name="Legend2"/>
            <p:cNvSpPr>
              <a:spLocks noChangeArrowheads="1"/>
            </p:cNvSpPr>
            <p:nvPr/>
          </p:nvSpPr>
          <p:spPr bwMode="auto">
            <a:xfrm>
              <a:off x="5104" y="344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 dirty="0">
                  <a:latin typeface="+mn-lt"/>
                </a:rPr>
                <a:t>Legend</a:t>
              </a:r>
            </a:p>
          </p:txBody>
        </p:sp>
        <p:sp>
          <p:nvSpPr>
            <p:cNvPr id="40" name="Legend3"/>
            <p:cNvSpPr>
              <a:spLocks noChangeArrowheads="1"/>
            </p:cNvSpPr>
            <p:nvPr/>
          </p:nvSpPr>
          <p:spPr bwMode="auto">
            <a:xfrm>
              <a:off x="5104" y="520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 dirty="0">
                  <a:latin typeface="+mn-lt"/>
                </a:rPr>
                <a:t>Legend</a:t>
              </a:r>
            </a:p>
          </p:txBody>
        </p:sp>
      </p:grpSp>
      <p:grpSp>
        <p:nvGrpSpPr>
          <p:cNvPr id="41" name="McKSticker" hidden="1"/>
          <p:cNvGrpSpPr/>
          <p:nvPr/>
        </p:nvGrpSpPr>
        <p:grpSpPr bwMode="auto">
          <a:xfrm>
            <a:off x="7670705" y="290507"/>
            <a:ext cx="1066895" cy="212366"/>
            <a:chOff x="7673880" y="285750"/>
            <a:chExt cx="1066895" cy="212366"/>
          </a:xfrm>
        </p:grpSpPr>
        <p:sp>
          <p:nvSpPr>
            <p:cNvPr id="42" name="StickerRectangle"/>
            <p:cNvSpPr>
              <a:spLocks noChangeArrowheads="1"/>
            </p:cNvSpPr>
            <p:nvPr/>
          </p:nvSpPr>
          <p:spPr bwMode="auto">
            <a:xfrm>
              <a:off x="7673880" y="285750"/>
              <a:ext cx="1066895" cy="212366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895350">
                <a:buClr>
                  <a:schemeClr val="tx2"/>
                </a:buClr>
              </a:pPr>
              <a:r>
                <a:rPr lang="en-US" sz="1200" dirty="0">
                  <a:solidFill>
                    <a:srgbClr val="808080"/>
                  </a:solidFill>
                  <a:latin typeface="+mn-lt"/>
                </a:rPr>
                <a:t>PRELIMINARY</a:t>
              </a:r>
            </a:p>
          </p:txBody>
        </p:sp>
        <p:cxnSp>
          <p:nvCxnSpPr>
            <p:cNvPr id="43" name="AutoShape 31"/>
            <p:cNvCxnSpPr>
              <a:cxnSpLocks noChangeShapeType="1"/>
              <a:stCxn id="42" idx="2"/>
              <a:endCxn id="42" idx="4"/>
            </p:cNvCxnSpPr>
            <p:nvPr/>
          </p:nvCxnSpPr>
          <p:spPr bwMode="auto">
            <a:xfrm>
              <a:off x="7673880" y="285750"/>
              <a:ext cx="0" cy="212366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4" name="AutoShape 32"/>
            <p:cNvCxnSpPr>
              <a:cxnSpLocks noChangeShapeType="1"/>
              <a:stCxn id="42" idx="4"/>
              <a:endCxn id="42" idx="6"/>
            </p:cNvCxnSpPr>
            <p:nvPr/>
          </p:nvCxnSpPr>
          <p:spPr bwMode="auto">
            <a:xfrm>
              <a:off x="7673880" y="498116"/>
              <a:ext cx="1066895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5" name="LegendMoons" hidden="1"/>
          <p:cNvGrpSpPr/>
          <p:nvPr/>
        </p:nvGrpSpPr>
        <p:grpSpPr bwMode="auto">
          <a:xfrm>
            <a:off x="7907170" y="290507"/>
            <a:ext cx="830430" cy="1306516"/>
            <a:chOff x="6655594" y="273840"/>
            <a:chExt cx="830430" cy="1306516"/>
          </a:xfrm>
        </p:grpSpPr>
        <p:grpSp>
          <p:nvGrpSpPr>
            <p:cNvPr id="46" name="MoonLegend1"/>
            <p:cNvGrpSpPr>
              <a:grpSpLocks noChangeAspect="1"/>
            </p:cNvGrpSpPr>
            <p:nvPr>
              <p:custDataLst>
                <p:tags r:id="rId11"/>
              </p:custDataLst>
            </p:nvPr>
          </p:nvGrpSpPr>
          <p:grpSpPr bwMode="auto">
            <a:xfrm>
              <a:off x="6655594" y="273840"/>
              <a:ext cx="209550" cy="209551"/>
              <a:chOff x="4533" y="183"/>
              <a:chExt cx="144" cy="144"/>
            </a:xfrm>
          </p:grpSpPr>
          <p:sp>
            <p:nvSpPr>
              <p:cNvPr id="64" name="Oval 38"/>
              <p:cNvSpPr>
                <a:spLocks noChangeAspect="1" noChangeArrowheads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 dirty="0">
                  <a:latin typeface="+mn-lt"/>
                </a:endParaRPr>
              </a:p>
            </p:txBody>
          </p:sp>
          <p:sp>
            <p:nvSpPr>
              <p:cNvPr id="65" name="Arc 39"/>
              <p:cNvSpPr>
                <a:spLocks noChangeAspect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 dirty="0">
                  <a:latin typeface="+mn-lt"/>
                </a:endParaRPr>
              </a:p>
            </p:txBody>
          </p:sp>
        </p:grpSp>
        <p:grpSp>
          <p:nvGrpSpPr>
            <p:cNvPr id="47" name="MoonLegend2"/>
            <p:cNvGrpSpPr>
              <a:grpSpLocks noChangeAspect="1"/>
            </p:cNvGrpSpPr>
            <p:nvPr>
              <p:custDataLst>
                <p:tags r:id="rId12"/>
              </p:custDataLst>
            </p:nvPr>
          </p:nvGrpSpPr>
          <p:grpSpPr bwMode="auto">
            <a:xfrm>
              <a:off x="6655594" y="548081"/>
              <a:ext cx="209550" cy="209551"/>
              <a:chOff x="1694" y="2044"/>
              <a:chExt cx="160" cy="160"/>
            </a:xfrm>
          </p:grpSpPr>
          <p:sp>
            <p:nvSpPr>
              <p:cNvPr id="62" name="Oval 41"/>
              <p:cNvSpPr>
                <a:spLocks noChangeAspect="1" noChangeArrowheads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 dirty="0">
                  <a:latin typeface="+mn-lt"/>
                </a:endParaRPr>
              </a:p>
            </p:txBody>
          </p:sp>
          <p:sp>
            <p:nvSpPr>
              <p:cNvPr id="63" name="Arc 42"/>
              <p:cNvSpPr>
                <a:spLocks noChangeAspect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 dirty="0">
                  <a:latin typeface="+mn-lt"/>
                </a:endParaRPr>
              </a:p>
            </p:txBody>
          </p:sp>
        </p:grpSp>
        <p:grpSp>
          <p:nvGrpSpPr>
            <p:cNvPr id="48" name="MoonLegend4"/>
            <p:cNvGrpSpPr>
              <a:grpSpLocks noChangeAspect="1"/>
            </p:cNvGrpSpPr>
            <p:nvPr>
              <p:custDataLst>
                <p:tags r:id="rId13"/>
              </p:custDataLst>
            </p:nvPr>
          </p:nvGrpSpPr>
          <p:grpSpPr bwMode="auto">
            <a:xfrm>
              <a:off x="6655594" y="1096563"/>
              <a:ext cx="209550" cy="209551"/>
              <a:chOff x="4495" y="1198"/>
              <a:chExt cx="160" cy="160"/>
            </a:xfrm>
          </p:grpSpPr>
          <p:sp>
            <p:nvSpPr>
              <p:cNvPr id="60" name="Oval 47"/>
              <p:cNvSpPr>
                <a:spLocks noChangeAspect="1" noChangeArrowheads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 dirty="0">
                  <a:latin typeface="+mn-lt"/>
                </a:endParaRPr>
              </a:p>
            </p:txBody>
          </p:sp>
          <p:sp>
            <p:nvSpPr>
              <p:cNvPr id="61" name="Arc 48"/>
              <p:cNvSpPr>
                <a:spLocks noChangeAspect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 dirty="0">
                  <a:latin typeface="+mn-lt"/>
                </a:endParaRPr>
              </a:p>
            </p:txBody>
          </p:sp>
        </p:grpSp>
        <p:grpSp>
          <p:nvGrpSpPr>
            <p:cNvPr id="49" name="MoonLegend5"/>
            <p:cNvGrpSpPr>
              <a:grpSpLocks noChangeAspect="1"/>
            </p:cNvGrpSpPr>
            <p:nvPr>
              <p:custDataLst>
                <p:tags r:id="rId14"/>
              </p:custDataLst>
            </p:nvPr>
          </p:nvGrpSpPr>
          <p:grpSpPr bwMode="auto">
            <a:xfrm>
              <a:off x="6655594" y="1370805"/>
              <a:ext cx="209550" cy="209551"/>
              <a:chOff x="4495" y="1440"/>
              <a:chExt cx="160" cy="160"/>
            </a:xfrm>
          </p:grpSpPr>
          <p:sp>
            <p:nvSpPr>
              <p:cNvPr id="58" name="Oval 50"/>
              <p:cNvSpPr>
                <a:spLocks noChangeAspect="1"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 dirty="0">
                  <a:latin typeface="+mn-lt"/>
                </a:endParaRPr>
              </a:p>
            </p:txBody>
          </p:sp>
          <p:sp>
            <p:nvSpPr>
              <p:cNvPr id="59" name="Oval 51"/>
              <p:cNvSpPr>
                <a:spLocks noChangeAspect="1" noChangeArrowheads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 dirty="0">
                  <a:latin typeface="+mn-lt"/>
                </a:endParaRPr>
              </a:p>
            </p:txBody>
          </p:sp>
        </p:grpSp>
        <p:sp>
          <p:nvSpPr>
            <p:cNvPr id="50" name="Legend1"/>
            <p:cNvSpPr>
              <a:spLocks noChangeArrowheads="1"/>
            </p:cNvSpPr>
            <p:nvPr/>
          </p:nvSpPr>
          <p:spPr bwMode="auto">
            <a:xfrm>
              <a:off x="6976269" y="28654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 dirty="0">
                  <a:latin typeface="+mn-lt"/>
                </a:rPr>
                <a:t>Legend</a:t>
              </a:r>
            </a:p>
          </p:txBody>
        </p:sp>
        <p:sp>
          <p:nvSpPr>
            <p:cNvPr id="51" name="Legend2"/>
            <p:cNvSpPr>
              <a:spLocks noChangeArrowheads="1"/>
            </p:cNvSpPr>
            <p:nvPr/>
          </p:nvSpPr>
          <p:spPr bwMode="auto">
            <a:xfrm>
              <a:off x="6976269" y="561178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 dirty="0">
                  <a:latin typeface="+mn-lt"/>
                </a:rPr>
                <a:t>Legend</a:t>
              </a:r>
            </a:p>
          </p:txBody>
        </p:sp>
        <p:sp>
          <p:nvSpPr>
            <p:cNvPr id="52" name="Legend3"/>
            <p:cNvSpPr>
              <a:spLocks noChangeArrowheads="1"/>
            </p:cNvSpPr>
            <p:nvPr/>
          </p:nvSpPr>
          <p:spPr bwMode="auto">
            <a:xfrm>
              <a:off x="6976269" y="835817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 dirty="0">
                  <a:latin typeface="+mn-lt"/>
                </a:rPr>
                <a:t>Legend</a:t>
              </a:r>
            </a:p>
          </p:txBody>
        </p:sp>
        <p:sp>
          <p:nvSpPr>
            <p:cNvPr id="53" name="Legend4"/>
            <p:cNvSpPr>
              <a:spLocks noChangeArrowheads="1"/>
            </p:cNvSpPr>
            <p:nvPr/>
          </p:nvSpPr>
          <p:spPr bwMode="auto">
            <a:xfrm>
              <a:off x="6976269" y="110728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 dirty="0">
                  <a:latin typeface="+mn-lt"/>
                </a:rPr>
                <a:t>Legend</a:t>
              </a:r>
            </a:p>
          </p:txBody>
        </p:sp>
        <p:sp>
          <p:nvSpPr>
            <p:cNvPr id="54" name="Legend5"/>
            <p:cNvSpPr>
              <a:spLocks noChangeArrowheads="1"/>
            </p:cNvSpPr>
            <p:nvPr/>
          </p:nvSpPr>
          <p:spPr bwMode="auto">
            <a:xfrm>
              <a:off x="6976269" y="1383505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 dirty="0">
                  <a:latin typeface="+mn-lt"/>
                </a:rPr>
                <a:t>Legend</a:t>
              </a:r>
            </a:p>
          </p:txBody>
        </p:sp>
        <p:grpSp>
          <p:nvGrpSpPr>
            <p:cNvPr id="55" name="MoonLegend3"/>
            <p:cNvGrpSpPr>
              <a:grpSpLocks noChangeAspect="1"/>
            </p:cNvGrpSpPr>
            <p:nvPr>
              <p:custDataLst>
                <p:tags r:id="rId15"/>
              </p:custDataLst>
            </p:nvPr>
          </p:nvGrpSpPr>
          <p:grpSpPr bwMode="auto">
            <a:xfrm>
              <a:off x="6655594" y="822322"/>
              <a:ext cx="209550" cy="209551"/>
              <a:chOff x="4495" y="1198"/>
              <a:chExt cx="160" cy="160"/>
            </a:xfrm>
          </p:grpSpPr>
          <p:sp>
            <p:nvSpPr>
              <p:cNvPr id="56" name="Oval 47"/>
              <p:cNvSpPr>
                <a:spLocks noChangeAspect="1"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 dirty="0">
                  <a:latin typeface="+mn-lt"/>
                </a:endParaRPr>
              </a:p>
            </p:txBody>
          </p:sp>
          <p:sp>
            <p:nvSpPr>
              <p:cNvPr id="57" name="Arc 48"/>
              <p:cNvSpPr>
                <a:spLocks noChangeAspect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200" dirty="0">
                  <a:latin typeface="+mn-lt"/>
                </a:endParaRPr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8" r:id="rId5"/>
    <p:sldLayoutId id="2147483670" r:id="rId6"/>
    <p:sldLayoutId id="2147483671" r:id="rId7"/>
  </p:sldLayoutIdLst>
  <p:hf hdr="0" dt="0"/>
  <p:txStyles>
    <p:titleStyle>
      <a:lvl1pPr algn="l" defTabSz="895350" rtl="0" eaLnBrk="1" fontAlgn="base" hangingPunct="1">
        <a:spcBef>
          <a:spcPct val="0"/>
        </a:spcBef>
        <a:spcAft>
          <a:spcPct val="0"/>
        </a:spcAft>
        <a:tabLst>
          <a:tab pos="269875" algn="l"/>
        </a:tabLst>
        <a:defRPr sz="1900" b="1" baseline="0">
          <a:solidFill>
            <a:schemeClr val="tx2"/>
          </a:solidFill>
          <a:latin typeface="+mj-lt"/>
          <a:ea typeface="+mj-ea"/>
          <a:cs typeface="+mj-cs"/>
        </a:defRPr>
      </a:lvl1pPr>
      <a:lvl2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572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144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716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288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 baseline="0">
          <a:solidFill>
            <a:schemeClr val="tx1"/>
          </a:solidFill>
          <a:latin typeface="+mn-lt"/>
          <a:ea typeface="+mn-ea"/>
          <a:cs typeface="+mn-cs"/>
        </a:defRPr>
      </a:lvl1pPr>
      <a:lvl2pPr marL="193675" indent="-192088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 baseline="0">
          <a:solidFill>
            <a:schemeClr val="tx1"/>
          </a:solidFill>
          <a:latin typeface="+mn-lt"/>
        </a:defRPr>
      </a:lvl2pPr>
      <a:lvl3pPr marL="457200" indent="-261938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 baseline="0">
          <a:solidFill>
            <a:schemeClr val="tx1"/>
          </a:solidFill>
          <a:latin typeface="+mn-lt"/>
        </a:defRPr>
      </a:lvl3pPr>
      <a:lvl4pPr marL="614363" indent="-1555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 baseline="0">
          <a:solidFill>
            <a:schemeClr val="tx1"/>
          </a:solidFill>
          <a:latin typeface="+mn-lt"/>
        </a:defRPr>
      </a:lvl4pPr>
      <a:lvl5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5pPr>
      <a:lvl6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6pPr>
      <a:lvl7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7pPr>
      <a:lvl8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8pPr>
      <a:lvl9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9.x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hyperlink" Target="mailto:HCBSWaivers@mass.gov" TargetMode="Externa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11.bin"/><Relationship Id="rId4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3.bin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4.bin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5.xml"/><Relationship Id="rId1" Type="http://schemas.openxmlformats.org/officeDocument/2006/relationships/tags" Target="../tags/tag24.x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5.bin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6.bin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7.bin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8.bin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34.xml"/><Relationship Id="rId7" Type="http://schemas.openxmlformats.org/officeDocument/2006/relationships/image" Target="../media/image4.emf"/><Relationship Id="rId2" Type="http://schemas.openxmlformats.org/officeDocument/2006/relationships/tags" Target="../tags/tag33.xml"/><Relationship Id="rId1" Type="http://schemas.openxmlformats.org/officeDocument/2006/relationships/tags" Target="../tags/tag32.xml"/><Relationship Id="rId6" Type="http://schemas.openxmlformats.org/officeDocument/2006/relationships/oleObject" Target="../embeddings/oleObject9.bin"/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mass.gov/info-details/home-and-community-based-services-waiver-renewal-and-amendment-applications-public" TargetMode="External"/><Relationship Id="rId3" Type="http://schemas.openxmlformats.org/officeDocument/2006/relationships/slideLayout" Target="../slideLayouts/slideLayout2.xml"/><Relationship Id="rId7" Type="http://schemas.openxmlformats.org/officeDocument/2006/relationships/hyperlink" Target="mailto:HCBSWaivers@mass.gov" TargetMode="Externa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10.bin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4867511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6350000" imgH="6350000" progId="">
                  <p:embed/>
                </p:oleObj>
              </mc:Choice>
              <mc:Fallback>
                <p:oleObj name="think-cell Slide" r:id="rId4" imgW="6350000" imgH="6350000" progId="">
                  <p:embed/>
                  <p:pic>
                    <p:nvPicPr>
                      <p:cNvPr id="0" name="Picture 7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4" name="Rectangle 54"/>
          <p:cNvSpPr>
            <a:spLocks noGrp="1" noChangeArrowheads="1"/>
          </p:cNvSpPr>
          <p:nvPr>
            <p:ph type="ctrTitle"/>
          </p:nvPr>
        </p:nvSpPr>
        <p:spPr>
          <a:xfrm>
            <a:off x="2640013" y="2626049"/>
            <a:ext cx="5724058" cy="492443"/>
          </a:xfrm>
        </p:spPr>
        <p:txBody>
          <a:bodyPr/>
          <a:lstStyle/>
          <a:p>
            <a:r>
              <a:rPr lang="en-US" b="1" dirty="0"/>
              <a:t>EOHHS Listening Session</a:t>
            </a:r>
          </a:p>
        </p:txBody>
      </p:sp>
      <p:sp>
        <p:nvSpPr>
          <p:cNvPr id="14" name="Date"/>
          <p:cNvSpPr txBox="1">
            <a:spLocks noChangeArrowheads="1"/>
          </p:cNvSpPr>
          <p:nvPr/>
        </p:nvSpPr>
        <p:spPr bwMode="auto">
          <a:xfrm>
            <a:off x="2640013" y="5678034"/>
            <a:ext cx="4935537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 dirty="0">
                <a:solidFill>
                  <a:schemeClr val="tx2"/>
                </a:solidFill>
                <a:latin typeface="+mn-lt"/>
              </a:rPr>
              <a:t>March 17, 2021</a:t>
            </a:r>
          </a:p>
        </p:txBody>
      </p:sp>
      <p:sp>
        <p:nvSpPr>
          <p:cNvPr id="17" name="TitleTopPlaceholder"/>
          <p:cNvSpPr>
            <a:spLocks noChangeArrowheads="1"/>
          </p:cNvSpPr>
          <p:nvPr/>
        </p:nvSpPr>
        <p:spPr bwMode="auto">
          <a:xfrm>
            <a:off x="2083215" y="3181351"/>
            <a:ext cx="2083214" cy="427766"/>
          </a:xfrm>
          <a:prstGeom prst="rect">
            <a:avLst/>
          </a:prstGeom>
          <a:solidFill>
            <a:schemeClr val="accent2">
              <a:lumMod val="75000"/>
              <a:alpha val="77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+mn-lt"/>
            </a:endParaRPr>
          </a:p>
        </p:txBody>
      </p:sp>
      <p:sp>
        <p:nvSpPr>
          <p:cNvPr id="18" name="TitleTopPlaceholder"/>
          <p:cNvSpPr>
            <a:spLocks noChangeArrowheads="1"/>
          </p:cNvSpPr>
          <p:nvPr/>
        </p:nvSpPr>
        <p:spPr bwMode="auto">
          <a:xfrm>
            <a:off x="1" y="3181350"/>
            <a:ext cx="2083214" cy="427766"/>
          </a:xfrm>
          <a:prstGeom prst="rect">
            <a:avLst/>
          </a:prstGeom>
          <a:solidFill>
            <a:srgbClr val="FFC000">
              <a:alpha val="8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+mn-lt"/>
            </a:endParaRPr>
          </a:p>
        </p:txBody>
      </p:sp>
      <p:sp>
        <p:nvSpPr>
          <p:cNvPr id="19" name="TitleTopPlaceholder"/>
          <p:cNvSpPr>
            <a:spLocks noChangeArrowheads="1"/>
          </p:cNvSpPr>
          <p:nvPr/>
        </p:nvSpPr>
        <p:spPr bwMode="auto">
          <a:xfrm>
            <a:off x="3808421" y="3182209"/>
            <a:ext cx="5153017" cy="427766"/>
          </a:xfrm>
          <a:prstGeom prst="rect">
            <a:avLst/>
          </a:prstGeom>
          <a:solidFill>
            <a:srgbClr val="009900">
              <a:alpha val="69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+mn-lt"/>
            </a:endParaRPr>
          </a:p>
        </p:txBody>
      </p:sp>
      <p:pic>
        <p:nvPicPr>
          <p:cNvPr id="13316" name="Picture 4" descr="http://upload.wikimedia.org/wikipedia/commons/thumb/8/82/Seal_of_Massachusetts.svg/2000px-Seal_of_Massachusetts.svg.png"/>
          <p:cNvPicPr>
            <a:picLocks noChangeAspect="1" noChangeArrowheads="1"/>
          </p:cNvPicPr>
          <p:nvPr/>
        </p:nvPicPr>
        <p:blipFill>
          <a:blip r:embed="rId6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542" y="1989199"/>
            <a:ext cx="2033903" cy="2033903"/>
          </a:xfrm>
          <a:prstGeom prst="rect">
            <a:avLst/>
          </a:prstGeom>
          <a:noFill/>
          <a:effectLst>
            <a:outerShdw blurRad="889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54"/>
          <p:cNvSpPr txBox="1">
            <a:spLocks noChangeArrowheads="1"/>
          </p:cNvSpPr>
          <p:nvPr/>
        </p:nvSpPr>
        <p:spPr bwMode="auto">
          <a:xfrm>
            <a:off x="2640012" y="4017861"/>
            <a:ext cx="6321426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l" defTabSz="895350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 sz="3200" b="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2pPr>
            <a:lvl3pPr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3pPr>
            <a:lvl4pPr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4pPr>
            <a:lvl5pPr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5pPr>
            <a:lvl6pPr marL="457200"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14400"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71600"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28800"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2400" b="1" kern="0" dirty="0">
                <a:solidFill>
                  <a:schemeClr val="tx1"/>
                </a:solidFill>
              </a:rPr>
              <a:t>Home and Community Based Services (HCBS) Waiver Amendment Application:</a:t>
            </a:r>
          </a:p>
          <a:p>
            <a:r>
              <a:rPr lang="en-US" sz="2400" kern="0" dirty="0">
                <a:solidFill>
                  <a:schemeClr val="tx1"/>
                </a:solidFill>
              </a:rPr>
              <a:t>Traumatic Brain Injury Waiver</a:t>
            </a:r>
          </a:p>
        </p:txBody>
      </p:sp>
    </p:spTree>
    <p:extLst>
      <p:ext uri="{BB962C8B-B14F-4D97-AF65-F5344CB8AC3E}">
        <p14:creationId xmlns:p14="http://schemas.microsoft.com/office/powerpoint/2010/main" val="33691607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86203158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6350000" imgH="6350000" progId="">
                  <p:embed/>
                </p:oleObj>
              </mc:Choice>
              <mc:Fallback>
                <p:oleObj name="think-cell Slide" r:id="rId5" imgW="6350000" imgH="635000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/>
          <p:cNvSpPr/>
          <p:nvPr>
            <p:custDataLst>
              <p:tags r:id="rId2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en-US" dirty="0">
              <a:latin typeface="Arial"/>
              <a:ea typeface="ＭＳ Ｐゴシック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063" y="230188"/>
            <a:ext cx="8618537" cy="738664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/>
              <a:t>Public Comment: </a:t>
            </a:r>
            <a:br>
              <a:rPr lang="en-US" sz="2400" dirty="0"/>
            </a:br>
            <a:r>
              <a:rPr lang="en-US" sz="2400" dirty="0"/>
              <a:t>Oral Comment at Today’s Listening Session</a:t>
            </a: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gray">
          <a:xfrm>
            <a:off x="286603" y="1447800"/>
            <a:ext cx="8420669" cy="4616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marL="342900" indent="-342900" defTabSz="895350" eaLnBrk="0" hangingPunct="0">
              <a:buClr>
                <a:schemeClr val="tx2"/>
              </a:buClr>
              <a:defRPr sz="1600">
                <a:solidFill>
                  <a:schemeClr val="tx1"/>
                </a:solidFill>
                <a:latin typeface="Arial" charset="0"/>
              </a:defRPr>
            </a:lvl1pPr>
            <a:lvl2pPr marL="193675" indent="-192088" defTabSz="895350" eaLnBrk="0" hangingPunct="0">
              <a:buClr>
                <a:schemeClr val="tx2"/>
              </a:buClr>
              <a:buSzPct val="125000"/>
              <a:buFont typeface="Arial" charset="0"/>
              <a:buChar char="▪"/>
              <a:defRPr sz="1600">
                <a:solidFill>
                  <a:schemeClr val="tx1"/>
                </a:solidFill>
                <a:latin typeface="Arial" charset="0"/>
              </a:defRPr>
            </a:lvl2pPr>
            <a:lvl3pPr marL="457200" indent="-261938" defTabSz="895350" eaLnBrk="0" hangingPunct="0">
              <a:buClr>
                <a:schemeClr val="tx2"/>
              </a:buClr>
              <a:buSzPct val="120000"/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614363" indent="-155575" defTabSz="895350" eaLnBrk="0" hangingPunct="0">
              <a:buClr>
                <a:schemeClr val="tx2"/>
              </a:buClr>
              <a:buSzPct val="120000"/>
              <a:buFont typeface="Arial" charset="0"/>
              <a:buChar char="▫"/>
              <a:defRPr sz="1600">
                <a:solidFill>
                  <a:schemeClr val="tx1"/>
                </a:solidFill>
                <a:latin typeface="Arial" charset="0"/>
              </a:defRPr>
            </a:lvl4pPr>
            <a:lvl5pPr marL="746125" indent="-130175" defTabSz="895350" eaLnBrk="0" hangingPunct="0"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5pPr>
            <a:lvl6pPr marL="12033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6pPr>
            <a:lvl7pPr marL="16605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7pPr>
            <a:lvl8pPr marL="21177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8pPr>
            <a:lvl9pPr marL="25749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1" eaLnBrk="1" hangingPunct="1">
              <a:spcBef>
                <a:spcPct val="50000"/>
              </a:spcBef>
              <a:spcAft>
                <a:spcPts val="1200"/>
              </a:spcAft>
            </a:pPr>
            <a:r>
              <a:rPr lang="en-US" altLang="en-US" sz="2000" dirty="0"/>
              <a:t>Share your input with us today</a:t>
            </a:r>
          </a:p>
          <a:p>
            <a:pPr lvl="2" eaLnBrk="1" hangingPunct="1">
              <a:spcBef>
                <a:spcPct val="50000"/>
              </a:spcBef>
              <a:spcAft>
                <a:spcPts val="1200"/>
              </a:spcAft>
            </a:pPr>
            <a:r>
              <a:rPr lang="en-US" altLang="en-US" sz="2000" dirty="0"/>
              <a:t>Please state your name and affiliation (e.g., waiver participant, family member, waiver service provider, etc.)</a:t>
            </a:r>
          </a:p>
          <a:p>
            <a:pPr lvl="1" eaLnBrk="1" hangingPunct="1">
              <a:spcBef>
                <a:spcPct val="50000"/>
              </a:spcBef>
              <a:spcAft>
                <a:spcPts val="1200"/>
              </a:spcAft>
            </a:pPr>
            <a:r>
              <a:rPr lang="en-US" altLang="en-US" sz="2000" dirty="0"/>
              <a:t>Oral comment at today’s session does </a:t>
            </a:r>
            <a:r>
              <a:rPr lang="en-US" altLang="en-US" sz="2000" b="1" dirty="0"/>
              <a:t>not</a:t>
            </a:r>
            <a:r>
              <a:rPr lang="en-US" altLang="en-US" sz="2000" dirty="0"/>
              <a:t> need to be submitted in writing</a:t>
            </a:r>
          </a:p>
          <a:p>
            <a:pPr lvl="1" eaLnBrk="1" hangingPunct="1">
              <a:spcBef>
                <a:spcPct val="50000"/>
              </a:spcBef>
              <a:spcAft>
                <a:spcPts val="1200"/>
              </a:spcAft>
            </a:pPr>
            <a:r>
              <a:rPr lang="en-US" altLang="en-US" sz="2000" dirty="0"/>
              <a:t>If you wish to provide comments but are unable to do so during today’s session, please email your comments to </a:t>
            </a:r>
            <a:r>
              <a:rPr lang="en-US" altLang="en-US" sz="2000" dirty="0">
                <a:hlinkClick r:id="rId7"/>
              </a:rPr>
              <a:t>HCBSWaivers@mass.gov</a:t>
            </a:r>
            <a:r>
              <a:rPr lang="en-US" altLang="en-US" sz="2000" dirty="0"/>
              <a:t> (Please state “TBI Comments” in the subject line) by </a:t>
            </a:r>
            <a:r>
              <a:rPr lang="en-US" altLang="en-US" sz="2000" b="1" dirty="0"/>
              <a:t>April 1, 2021. </a:t>
            </a:r>
          </a:p>
          <a:p>
            <a:pPr marL="1587" lvl="1" indent="0" algn="ctr" eaLnBrk="1" hangingPunct="1">
              <a:spcBef>
                <a:spcPct val="50000"/>
              </a:spcBef>
              <a:spcAft>
                <a:spcPts val="1200"/>
              </a:spcAft>
              <a:buNone/>
            </a:pPr>
            <a:endParaRPr lang="en-US" altLang="en-US" sz="2000" b="1" i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1587" lvl="1" indent="0" algn="ctr" eaLnBrk="1" hangingPunct="1">
              <a:spcBef>
                <a:spcPct val="50000"/>
              </a:spcBef>
              <a:spcAft>
                <a:spcPts val="1200"/>
              </a:spcAft>
              <a:buNone/>
            </a:pPr>
            <a:r>
              <a:rPr lang="en-US" altLang="en-US" sz="2000" b="1" i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12223364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717295070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6350000" imgH="6350000" progId="">
                  <p:embed/>
                </p:oleObj>
              </mc:Choice>
              <mc:Fallback>
                <p:oleObj name="think-cell Slide" r:id="rId5" imgW="6350000" imgH="635000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/>
          <p:cNvSpPr/>
          <p:nvPr>
            <p:custDataLst>
              <p:tags r:id="rId2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en-US" dirty="0">
              <a:latin typeface="Arial"/>
              <a:ea typeface="ＭＳ Ｐゴシック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063" y="230188"/>
            <a:ext cx="8618537" cy="369332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/>
              <a:t>Webex/Conference Call Logistics</a:t>
            </a: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gray">
          <a:xfrm>
            <a:off x="191069" y="874584"/>
            <a:ext cx="8611737" cy="5786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marL="342900" indent="-342900" defTabSz="895350" eaLnBrk="0" hangingPunct="0">
              <a:buClr>
                <a:schemeClr val="tx2"/>
              </a:buClr>
              <a:defRPr sz="1600">
                <a:solidFill>
                  <a:schemeClr val="tx1"/>
                </a:solidFill>
                <a:latin typeface="Arial" charset="0"/>
              </a:defRPr>
            </a:lvl1pPr>
            <a:lvl2pPr marL="193675" indent="-192088" defTabSz="895350" eaLnBrk="0" hangingPunct="0">
              <a:buClr>
                <a:schemeClr val="tx2"/>
              </a:buClr>
              <a:buSzPct val="125000"/>
              <a:buFont typeface="Arial" charset="0"/>
              <a:buChar char="▪"/>
              <a:defRPr sz="1600">
                <a:solidFill>
                  <a:schemeClr val="tx1"/>
                </a:solidFill>
                <a:latin typeface="Arial" charset="0"/>
              </a:defRPr>
            </a:lvl2pPr>
            <a:lvl3pPr marL="457200" indent="-261938" defTabSz="895350" eaLnBrk="0" hangingPunct="0">
              <a:buClr>
                <a:schemeClr val="tx2"/>
              </a:buClr>
              <a:buSzPct val="120000"/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614363" indent="-155575" defTabSz="895350" eaLnBrk="0" hangingPunct="0">
              <a:buClr>
                <a:schemeClr val="tx2"/>
              </a:buClr>
              <a:buSzPct val="120000"/>
              <a:buFont typeface="Arial" charset="0"/>
              <a:buChar char="▫"/>
              <a:defRPr sz="1600">
                <a:solidFill>
                  <a:schemeClr val="tx1"/>
                </a:solidFill>
                <a:latin typeface="Arial" charset="0"/>
              </a:defRPr>
            </a:lvl4pPr>
            <a:lvl5pPr marL="746125" indent="-130175" defTabSz="895350" eaLnBrk="0" hangingPunct="0"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5pPr>
            <a:lvl6pPr marL="12033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6pPr>
            <a:lvl7pPr marL="16605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7pPr>
            <a:lvl8pPr marL="21177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8pPr>
            <a:lvl9pPr marL="25749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1" eaLnBrk="1" hangingPunct="1">
              <a:spcBef>
                <a:spcPct val="50000"/>
              </a:spcBef>
              <a:spcAft>
                <a:spcPts val="600"/>
              </a:spcAft>
            </a:pPr>
            <a:r>
              <a:rPr lang="en-US" altLang="en-US" sz="2400" dirty="0"/>
              <a:t>To avoid echo, background noise, and disruptive feedback on this call, </a:t>
            </a:r>
            <a:r>
              <a:rPr lang="en-US" altLang="en-US" sz="2400" b="1" dirty="0"/>
              <a:t>please place yourself on MUTE</a:t>
            </a:r>
          </a:p>
          <a:p>
            <a:pPr lvl="2" eaLnBrk="1" hangingPunct="1">
              <a:spcBef>
                <a:spcPct val="50000"/>
              </a:spcBef>
              <a:spcAft>
                <a:spcPts val="0"/>
              </a:spcAft>
            </a:pPr>
            <a:r>
              <a:rPr lang="en-US" altLang="en-US" sz="2400" dirty="0"/>
              <a:t>In Webex, find the microphone icon and click to MUTE</a:t>
            </a:r>
          </a:p>
          <a:p>
            <a:pPr marL="195262" lvl="2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en-US" sz="2400" dirty="0"/>
              <a:t>			- Or - </a:t>
            </a:r>
            <a:endParaRPr lang="en-US" altLang="en-US" sz="1500" dirty="0"/>
          </a:p>
          <a:p>
            <a:pPr lvl="2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en-US" sz="2400" dirty="0"/>
              <a:t>On your telephone, use the MUTE function </a:t>
            </a:r>
          </a:p>
          <a:p>
            <a:pPr lvl="1" eaLnBrk="1" hangingPunct="1">
              <a:spcBef>
                <a:spcPct val="50000"/>
              </a:spcBef>
              <a:spcAft>
                <a:spcPts val="600"/>
              </a:spcAft>
            </a:pPr>
            <a:r>
              <a:rPr lang="en-US" altLang="en-US" sz="2400" dirty="0"/>
              <a:t>If you would like to speak after our brief presentation</a:t>
            </a:r>
          </a:p>
          <a:p>
            <a:pPr lvl="2" eaLnBrk="1" hangingPunct="1">
              <a:spcBef>
                <a:spcPct val="50000"/>
              </a:spcBef>
              <a:spcAft>
                <a:spcPts val="0"/>
              </a:spcAft>
            </a:pPr>
            <a:r>
              <a:rPr lang="en-US" altLang="en-US" sz="2400" dirty="0"/>
              <a:t>In Webex, use the “raise hand” or chat function to alert moderator that you wish to speak</a:t>
            </a:r>
          </a:p>
          <a:p>
            <a:pPr marL="195262" lvl="2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en-US" sz="2400" dirty="0"/>
              <a:t>			- Or - </a:t>
            </a:r>
            <a:endParaRPr lang="en-US" altLang="en-US" sz="1500" dirty="0"/>
          </a:p>
          <a:p>
            <a:pPr lvl="2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en-US" sz="2400" dirty="0"/>
              <a:t>On your telephone, briefly unmute yourself and let us know you wish to speak</a:t>
            </a:r>
          </a:p>
          <a:p>
            <a:pPr marL="1587" lvl="1" indent="0" algn="ctr" eaLnBrk="1" hangingPunct="1">
              <a:spcBef>
                <a:spcPct val="50000"/>
              </a:spcBef>
              <a:spcAft>
                <a:spcPts val="600"/>
              </a:spcAft>
              <a:buNone/>
            </a:pPr>
            <a:r>
              <a:rPr lang="en-US" altLang="en-US" sz="2400" b="1" i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2311341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531427518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6350000" imgH="6350000" progId="">
                  <p:embed/>
                </p:oleObj>
              </mc:Choice>
              <mc:Fallback>
                <p:oleObj name="think-cell Slide" r:id="rId5" imgW="6350000" imgH="6350000" progId="">
                  <p:embed/>
                  <p:pic>
                    <p:nvPicPr>
                      <p:cNvPr id="0" name="Picture 3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/>
          <p:cNvSpPr/>
          <p:nvPr>
            <p:custDataLst>
              <p:tags r:id="rId2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en-US" dirty="0">
              <a:latin typeface="Arial"/>
              <a:ea typeface="ＭＳ Ｐゴシック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063" y="230188"/>
            <a:ext cx="8618537" cy="369332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/>
              <a:t>Agenda </a:t>
            </a:r>
          </a:p>
        </p:txBody>
      </p:sp>
      <p:sp>
        <p:nvSpPr>
          <p:cNvPr id="17" name="Rectangle 5"/>
          <p:cNvSpPr>
            <a:spLocks noChangeArrowheads="1"/>
          </p:cNvSpPr>
          <p:nvPr/>
        </p:nvSpPr>
        <p:spPr bwMode="gray">
          <a:xfrm>
            <a:off x="892131" y="2012999"/>
            <a:ext cx="7177177" cy="30623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marL="342900" indent="-342900" defTabSz="895350" eaLnBrk="0" hangingPunct="0">
              <a:buClr>
                <a:schemeClr val="tx2"/>
              </a:buClr>
              <a:defRPr sz="1600">
                <a:solidFill>
                  <a:schemeClr val="tx1"/>
                </a:solidFill>
                <a:latin typeface="Arial" charset="0"/>
              </a:defRPr>
            </a:lvl1pPr>
            <a:lvl2pPr marL="193675" indent="-192088" defTabSz="895350" eaLnBrk="0" hangingPunct="0">
              <a:buClr>
                <a:schemeClr val="tx2"/>
              </a:buClr>
              <a:buSzPct val="125000"/>
              <a:buFont typeface="Arial" charset="0"/>
              <a:buChar char="▪"/>
              <a:defRPr sz="1600">
                <a:solidFill>
                  <a:schemeClr val="tx1"/>
                </a:solidFill>
                <a:latin typeface="Arial" charset="0"/>
              </a:defRPr>
            </a:lvl2pPr>
            <a:lvl3pPr marL="457200" indent="-261938" defTabSz="895350" eaLnBrk="0" hangingPunct="0">
              <a:buClr>
                <a:schemeClr val="tx2"/>
              </a:buClr>
              <a:buSzPct val="120000"/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614363" indent="-155575" defTabSz="895350" eaLnBrk="0" hangingPunct="0">
              <a:buClr>
                <a:schemeClr val="tx2"/>
              </a:buClr>
              <a:buSzPct val="120000"/>
              <a:buFont typeface="Arial" charset="0"/>
              <a:buChar char="▫"/>
              <a:defRPr sz="1600">
                <a:solidFill>
                  <a:schemeClr val="tx1"/>
                </a:solidFill>
                <a:latin typeface="Arial" charset="0"/>
              </a:defRPr>
            </a:lvl4pPr>
            <a:lvl5pPr marL="746125" indent="-130175" defTabSz="895350" eaLnBrk="0" hangingPunct="0"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5pPr>
            <a:lvl6pPr marL="12033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6pPr>
            <a:lvl7pPr marL="16605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7pPr>
            <a:lvl8pPr marL="21177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8pPr>
            <a:lvl9pPr marL="25749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1" eaLnBrk="1" hangingPunct="1">
              <a:spcBef>
                <a:spcPct val="50000"/>
              </a:spcBef>
              <a:spcAft>
                <a:spcPts val="1800"/>
              </a:spcAft>
            </a:pPr>
            <a:r>
              <a:rPr lang="en-US" altLang="en-US" sz="2800" dirty="0"/>
              <a:t> Introductions </a:t>
            </a:r>
          </a:p>
          <a:p>
            <a:pPr lvl="1" eaLnBrk="1" hangingPunct="1">
              <a:spcBef>
                <a:spcPct val="50000"/>
              </a:spcBef>
              <a:spcAft>
                <a:spcPts val="1800"/>
              </a:spcAft>
            </a:pPr>
            <a:r>
              <a:rPr lang="en-US" altLang="en-US" sz="2800" dirty="0"/>
              <a:t> Overview of Waiver Amendment </a:t>
            </a:r>
          </a:p>
          <a:p>
            <a:pPr lvl="1" eaLnBrk="1" hangingPunct="1">
              <a:spcBef>
                <a:spcPct val="50000"/>
              </a:spcBef>
              <a:spcAft>
                <a:spcPts val="1800"/>
              </a:spcAft>
            </a:pPr>
            <a:r>
              <a:rPr lang="en-US" altLang="en-US" sz="2800" b="0" dirty="0"/>
              <a:t> Process &amp; Timeline</a:t>
            </a:r>
          </a:p>
          <a:p>
            <a:pPr lvl="1" eaLnBrk="1" hangingPunct="1">
              <a:spcBef>
                <a:spcPct val="50000"/>
              </a:spcBef>
              <a:spcAft>
                <a:spcPts val="1800"/>
              </a:spcAft>
            </a:pPr>
            <a:r>
              <a:rPr lang="en-US" altLang="en-US" sz="2800" dirty="0"/>
              <a:t> Public Comments</a:t>
            </a:r>
          </a:p>
        </p:txBody>
      </p:sp>
    </p:spTree>
    <p:extLst>
      <p:ext uri="{BB962C8B-B14F-4D97-AF65-F5344CB8AC3E}">
        <p14:creationId xmlns:p14="http://schemas.microsoft.com/office/powerpoint/2010/main" val="485598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277341869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6350000" imgH="6350000" progId="">
                  <p:embed/>
                </p:oleObj>
              </mc:Choice>
              <mc:Fallback>
                <p:oleObj name="think-cell Slide" r:id="rId5" imgW="6350000" imgH="635000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/>
          <p:cNvSpPr/>
          <p:nvPr>
            <p:custDataLst>
              <p:tags r:id="rId2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en-US" dirty="0">
              <a:latin typeface="Arial"/>
              <a:ea typeface="ＭＳ Ｐゴシック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063" y="230188"/>
            <a:ext cx="8618537" cy="369332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/>
              <a:t>Common Acronyms and Terms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5902010"/>
              </p:ext>
            </p:extLst>
          </p:nvPr>
        </p:nvGraphicFramePr>
        <p:xfrm>
          <a:off x="439244" y="1299050"/>
          <a:ext cx="8082950" cy="2743200"/>
        </p:xfrm>
        <a:graphic>
          <a:graphicData uri="http://schemas.openxmlformats.org/drawingml/2006/table">
            <a:tbl>
              <a:tblPr bandRow="1">
                <a:tableStyleId>{D27102A9-8310-4765-A935-A1911B00CA55}</a:tableStyleId>
              </a:tblPr>
              <a:tblGrid>
                <a:gridCol w="18374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455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8640">
                <a:tc>
                  <a:txBody>
                    <a:bodyPr/>
                    <a:lstStyle/>
                    <a:p>
                      <a:r>
                        <a:rPr lang="en-US" sz="2200" dirty="0"/>
                        <a:t>CMS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Centers for Medicare</a:t>
                      </a:r>
                      <a:r>
                        <a:rPr lang="en-US" sz="2200" baseline="0" dirty="0"/>
                        <a:t> and Medicaid Services</a:t>
                      </a:r>
                      <a:endParaRPr lang="en-US" sz="2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en-US" sz="2200" dirty="0"/>
                        <a:t>EOHHS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2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Executive Office of Health and Human Services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en-US" sz="2200" dirty="0"/>
                        <a:t>HCBS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Home and Community Based Services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en-US" sz="2200" dirty="0"/>
                        <a:t>MassHealth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The Massachusetts Medicaid Program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en-US" sz="2200" dirty="0"/>
                        <a:t>MRC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Massachusetts Rehabilitation Commission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69413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531427518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6350000" imgH="6350000" progId="">
                  <p:embed/>
                </p:oleObj>
              </mc:Choice>
              <mc:Fallback>
                <p:oleObj name="think-cell Slide" r:id="rId5" imgW="6350000" imgH="6350000" progId="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/>
          <p:cNvSpPr/>
          <p:nvPr>
            <p:custDataLst>
              <p:tags r:id="rId2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en-US" dirty="0">
              <a:latin typeface="Arial"/>
              <a:ea typeface="ＭＳ Ｐゴシック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5711" y="341242"/>
            <a:ext cx="8618537" cy="738664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/>
              <a:t>Overview: </a:t>
            </a:r>
            <a:r>
              <a:rPr lang="en-US" altLang="en-US" sz="2400" dirty="0"/>
              <a:t>Massachusetts is amending the </a:t>
            </a:r>
            <a:r>
              <a:rPr lang="en-US" sz="2400" dirty="0"/>
              <a:t>Traumatic Brain Injury Waiver</a:t>
            </a: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gray">
          <a:xfrm>
            <a:off x="250160" y="1593619"/>
            <a:ext cx="8574664" cy="42780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marL="342900" indent="-342900" defTabSz="895350" eaLnBrk="0" hangingPunct="0">
              <a:buClr>
                <a:schemeClr val="tx2"/>
              </a:buClr>
              <a:defRPr sz="1600">
                <a:solidFill>
                  <a:schemeClr val="tx1"/>
                </a:solidFill>
                <a:latin typeface="Arial" charset="0"/>
              </a:defRPr>
            </a:lvl1pPr>
            <a:lvl2pPr marL="193675" indent="-192088" defTabSz="895350" eaLnBrk="0" hangingPunct="0">
              <a:buClr>
                <a:schemeClr val="tx2"/>
              </a:buClr>
              <a:buSzPct val="125000"/>
              <a:buFont typeface="Arial" charset="0"/>
              <a:buChar char="▪"/>
              <a:defRPr sz="1600">
                <a:solidFill>
                  <a:schemeClr val="tx1"/>
                </a:solidFill>
                <a:latin typeface="Arial" charset="0"/>
              </a:defRPr>
            </a:lvl2pPr>
            <a:lvl3pPr marL="457200" indent="-261938" defTabSz="895350" eaLnBrk="0" hangingPunct="0">
              <a:buClr>
                <a:schemeClr val="tx2"/>
              </a:buClr>
              <a:buSzPct val="120000"/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614363" indent="-155575" defTabSz="895350" eaLnBrk="0" hangingPunct="0">
              <a:buClr>
                <a:schemeClr val="tx2"/>
              </a:buClr>
              <a:buSzPct val="120000"/>
              <a:buFont typeface="Arial" charset="0"/>
              <a:buChar char="▫"/>
              <a:defRPr sz="1600">
                <a:solidFill>
                  <a:schemeClr val="tx1"/>
                </a:solidFill>
                <a:latin typeface="Arial" charset="0"/>
              </a:defRPr>
            </a:lvl4pPr>
            <a:lvl5pPr marL="746125" indent="-130175" defTabSz="895350" eaLnBrk="0" hangingPunct="0"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5pPr>
            <a:lvl6pPr marL="12033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6pPr>
            <a:lvl7pPr marL="16605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7pPr>
            <a:lvl8pPr marL="21177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8pPr>
            <a:lvl9pPr marL="25749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1" eaLnBrk="1" hangingPunct="1">
              <a:spcBef>
                <a:spcPts val="0"/>
              </a:spcBef>
              <a:spcAft>
                <a:spcPts val="2400"/>
              </a:spcAft>
            </a:pPr>
            <a:r>
              <a:rPr lang="en-US" sz="2200" dirty="0"/>
              <a:t>CMS typically approves Home and Community Based Services waivers for a period of five years.</a:t>
            </a:r>
          </a:p>
          <a:p>
            <a:pPr lvl="1" eaLnBrk="1" hangingPunct="1">
              <a:spcBef>
                <a:spcPts val="0"/>
              </a:spcBef>
              <a:spcAft>
                <a:spcPts val="2400"/>
              </a:spcAft>
            </a:pPr>
            <a:r>
              <a:rPr lang="en-US" sz="2200" dirty="0"/>
              <a:t>Changes to an approved waiver must be submitted to CMS in the form of a Request for an Amendment. </a:t>
            </a:r>
          </a:p>
          <a:p>
            <a:pPr lvl="1" eaLnBrk="1" hangingPunct="1">
              <a:spcBef>
                <a:spcPts val="0"/>
              </a:spcBef>
              <a:spcAft>
                <a:spcPts val="2400"/>
              </a:spcAft>
            </a:pPr>
            <a:r>
              <a:rPr lang="en-US" sz="2200" dirty="0"/>
              <a:t>MassHealth and MRC jointly developed the amended application.</a:t>
            </a:r>
          </a:p>
          <a:p>
            <a:pPr lvl="1" eaLnBrk="1" hangingPunct="1">
              <a:spcBef>
                <a:spcPts val="0"/>
              </a:spcBef>
              <a:spcAft>
                <a:spcPts val="2400"/>
              </a:spcAft>
            </a:pPr>
            <a:r>
              <a:rPr lang="en-US" sz="2200" dirty="0"/>
              <a:t>The draft waiver amendment application is posted for a 30-day public comment period that ends on April 1, 2021.</a:t>
            </a:r>
          </a:p>
          <a:p>
            <a:pPr lvl="1" eaLnBrk="1" hangingPunct="1">
              <a:spcBef>
                <a:spcPts val="0"/>
              </a:spcBef>
              <a:spcAft>
                <a:spcPts val="2400"/>
              </a:spcAft>
            </a:pPr>
            <a:r>
              <a:rPr lang="en-US" sz="2200" dirty="0"/>
              <a:t>Today we are holding a listening session to hear public comment about the amended application. </a:t>
            </a:r>
            <a:endParaRPr lang="en-US" altLang="en-US" sz="2200" dirty="0"/>
          </a:p>
        </p:txBody>
      </p:sp>
    </p:spTree>
    <p:extLst>
      <p:ext uri="{BB962C8B-B14F-4D97-AF65-F5344CB8AC3E}">
        <p14:creationId xmlns:p14="http://schemas.microsoft.com/office/powerpoint/2010/main" val="4855989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6173891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6350000" imgH="6350000" progId="">
                  <p:embed/>
                </p:oleObj>
              </mc:Choice>
              <mc:Fallback>
                <p:oleObj name="think-cell Slide" r:id="rId5" imgW="6350000" imgH="635000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/>
          <p:cNvSpPr/>
          <p:nvPr>
            <p:custDataLst>
              <p:tags r:id="rId2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en-US" dirty="0">
              <a:latin typeface="Arial"/>
              <a:ea typeface="ＭＳ Ｐゴシック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134" y="385451"/>
            <a:ext cx="8618537" cy="369332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/>
              <a:t>Summary of Changes to Waiver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gray">
          <a:xfrm>
            <a:off x="238080" y="988570"/>
            <a:ext cx="8485278" cy="55707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marL="342900" indent="-342900" defTabSz="895350" eaLnBrk="0" hangingPunct="0">
              <a:buClr>
                <a:schemeClr val="tx2"/>
              </a:buClr>
              <a:defRPr sz="1600">
                <a:solidFill>
                  <a:schemeClr val="tx1"/>
                </a:solidFill>
                <a:latin typeface="Arial" charset="0"/>
              </a:defRPr>
            </a:lvl1pPr>
            <a:lvl2pPr marL="193675" indent="-192088" defTabSz="895350" eaLnBrk="0" hangingPunct="0">
              <a:buClr>
                <a:schemeClr val="tx2"/>
              </a:buClr>
              <a:buSzPct val="125000"/>
              <a:buFont typeface="Arial" charset="0"/>
              <a:buChar char="▪"/>
              <a:defRPr sz="1600">
                <a:solidFill>
                  <a:schemeClr val="tx1"/>
                </a:solidFill>
                <a:latin typeface="Arial" charset="0"/>
              </a:defRPr>
            </a:lvl2pPr>
            <a:lvl3pPr marL="457200" indent="-261938" defTabSz="895350" eaLnBrk="0" hangingPunct="0">
              <a:buClr>
                <a:schemeClr val="tx2"/>
              </a:buClr>
              <a:buSzPct val="120000"/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614363" indent="-155575" defTabSz="895350" eaLnBrk="0" hangingPunct="0">
              <a:buClr>
                <a:schemeClr val="tx2"/>
              </a:buClr>
              <a:buSzPct val="120000"/>
              <a:buFont typeface="Arial" charset="0"/>
              <a:buChar char="▫"/>
              <a:defRPr sz="1600">
                <a:solidFill>
                  <a:schemeClr val="tx1"/>
                </a:solidFill>
                <a:latin typeface="Arial" charset="0"/>
              </a:defRPr>
            </a:lvl4pPr>
            <a:lvl5pPr marL="746125" indent="-130175" defTabSz="895350" eaLnBrk="0" hangingPunct="0"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5pPr>
            <a:lvl6pPr marL="12033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6pPr>
            <a:lvl7pPr marL="16605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7pPr>
            <a:lvl8pPr marL="21177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8pPr>
            <a:lvl9pPr marL="25749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1" eaLnBrk="1" hangingPunct="1">
              <a:spcBef>
                <a:spcPts val="0"/>
              </a:spcBef>
              <a:spcAft>
                <a:spcPts val="2400"/>
              </a:spcAft>
            </a:pPr>
            <a:r>
              <a:rPr lang="en-US" sz="2000" dirty="0"/>
              <a:t>The purpose of this amendment is to address certain needs of the population served by this waiver that were identified during the COVID-19 emergency and that are anticipated to continue beyond the public health emergency.</a:t>
            </a:r>
            <a:endParaRPr lang="en-US" sz="2000" dirty="0">
              <a:solidFill>
                <a:srgbClr val="FF0000"/>
              </a:solidFill>
            </a:endParaRPr>
          </a:p>
          <a:p>
            <a:pPr lvl="1" eaLnBrk="1" hangingPunct="1">
              <a:spcBef>
                <a:spcPts val="0"/>
              </a:spcBef>
              <a:spcAft>
                <a:spcPts val="2400"/>
              </a:spcAft>
            </a:pP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</a:rPr>
              <a:t>E</a:t>
            </a: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xpands the scope of the existing Specialized Medical Equipment waiver service.</a:t>
            </a:r>
          </a:p>
          <a:p>
            <a:pPr lvl="1" eaLnBrk="1" hangingPunct="1">
              <a:spcBef>
                <a:spcPts val="0"/>
              </a:spcBef>
              <a:spcAft>
                <a:spcPts val="2400"/>
              </a:spcAft>
            </a:pP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Expands the scope of the existing Transitional Assistance waiver service</a:t>
            </a:r>
            <a:r>
              <a:rPr lang="en-US" sz="2000" dirty="0"/>
              <a:t>.</a:t>
            </a:r>
          </a:p>
          <a:p>
            <a:pPr lvl="1" eaLnBrk="1" hangingPunct="1">
              <a:spcBef>
                <a:spcPts val="0"/>
              </a:spcBef>
              <a:spcAft>
                <a:spcPts val="2400"/>
              </a:spcAft>
            </a:pP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Updates the Adult Companion and Individual Support and Community Habilitation (ISCH) provider qualifications and adds a new rate regulation for ISCH.</a:t>
            </a:r>
          </a:p>
          <a:p>
            <a:pPr lvl="1" eaLnBrk="1" hangingPunct="1">
              <a:spcBef>
                <a:spcPts val="0"/>
              </a:spcBef>
              <a:spcAft>
                <a:spcPts val="2400"/>
              </a:spcAft>
            </a:pP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</a:rPr>
              <a:t>Revises the existing waiver service, Day Services, by adding a new provider type, updating the service definition, and adding new rates.</a:t>
            </a:r>
          </a:p>
          <a:p>
            <a:pPr lvl="1" eaLnBrk="1" hangingPunct="1">
              <a:spcBef>
                <a:spcPts val="0"/>
              </a:spcBef>
              <a:spcAft>
                <a:spcPts val="2400"/>
              </a:spcAft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7284115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836766" y="2332020"/>
            <a:ext cx="7289801" cy="792559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prstShdw prst="shdw17" dist="17961" dir="2700000">
              <a:schemeClr val="hlink">
                <a:gamma/>
                <a:shade val="60000"/>
                <a:invGamma/>
                <a:alpha val="50000"/>
              </a:schemeClr>
            </a:prstShdw>
          </a:effectLst>
        </p:spPr>
        <p:txBody>
          <a:bodyPr wrap="none" rtlCol="0" anchor="ctr"/>
          <a:lstStyle/>
          <a:p>
            <a:pPr algn="ctr"/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gray">
          <a:xfrm>
            <a:off x="879476" y="1386933"/>
            <a:ext cx="7324725" cy="49859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marL="342900" indent="-342900" defTabSz="895350" eaLnBrk="0" hangingPunct="0">
              <a:buClr>
                <a:schemeClr val="tx2"/>
              </a:buClr>
              <a:defRPr sz="1600">
                <a:solidFill>
                  <a:schemeClr val="tx1"/>
                </a:solidFill>
                <a:latin typeface="Arial" charset="0"/>
              </a:defRPr>
            </a:lvl1pPr>
            <a:lvl2pPr marL="193675" indent="-192088" defTabSz="895350" eaLnBrk="0" hangingPunct="0">
              <a:buClr>
                <a:schemeClr val="tx2"/>
              </a:buClr>
              <a:buSzPct val="125000"/>
              <a:buFont typeface="Arial" charset="0"/>
              <a:buChar char="▪"/>
              <a:defRPr sz="1600">
                <a:solidFill>
                  <a:schemeClr val="tx1"/>
                </a:solidFill>
                <a:latin typeface="Arial" charset="0"/>
              </a:defRPr>
            </a:lvl2pPr>
            <a:lvl3pPr marL="457200" indent="-261938" defTabSz="895350" eaLnBrk="0" hangingPunct="0">
              <a:buClr>
                <a:schemeClr val="tx2"/>
              </a:buClr>
              <a:buSzPct val="120000"/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614363" indent="-155575" defTabSz="895350" eaLnBrk="0" hangingPunct="0">
              <a:buClr>
                <a:schemeClr val="tx2"/>
              </a:buClr>
              <a:buSzPct val="120000"/>
              <a:buFont typeface="Arial" charset="0"/>
              <a:buChar char="▫"/>
              <a:defRPr sz="1600">
                <a:solidFill>
                  <a:schemeClr val="tx1"/>
                </a:solidFill>
                <a:latin typeface="Arial" charset="0"/>
              </a:defRPr>
            </a:lvl4pPr>
            <a:lvl5pPr marL="746125" indent="-130175" defTabSz="895350" eaLnBrk="0" hangingPunct="0"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5pPr>
            <a:lvl6pPr marL="12033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6pPr>
            <a:lvl7pPr marL="16605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7pPr>
            <a:lvl8pPr marL="21177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8pPr>
            <a:lvl9pPr marL="25749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458787" lvl="1" indent="-457200" eaLnBrk="1" hangingPunct="1">
              <a:spcBef>
                <a:spcPct val="50000"/>
              </a:spcBef>
              <a:spcAft>
                <a:spcPts val="1800"/>
              </a:spcAft>
              <a:buSzPct val="105000"/>
              <a:buFont typeface="+mj-lt"/>
              <a:buAutoNum type="arabicPeriod"/>
            </a:pPr>
            <a:r>
              <a:rPr lang="en-US" altLang="en-US" sz="2400" dirty="0"/>
              <a:t>MRC and MassHealth collaborate to identify updates </a:t>
            </a:r>
          </a:p>
          <a:p>
            <a:pPr marL="458787" lvl="1" indent="-457200" eaLnBrk="1" hangingPunct="1">
              <a:spcBef>
                <a:spcPct val="50000"/>
              </a:spcBef>
              <a:spcAft>
                <a:spcPts val="1800"/>
              </a:spcAft>
              <a:buSzPct val="105000"/>
              <a:buFont typeface="+mj-lt"/>
              <a:buAutoNum type="arabicPeriod"/>
            </a:pPr>
            <a:r>
              <a:rPr lang="en-US" altLang="en-US" sz="2400" dirty="0"/>
              <a:t>Gather public input</a:t>
            </a:r>
          </a:p>
          <a:p>
            <a:pPr marL="458787" lvl="1" indent="-457200" eaLnBrk="1" hangingPunct="1">
              <a:spcBef>
                <a:spcPct val="50000"/>
              </a:spcBef>
              <a:spcAft>
                <a:spcPts val="1800"/>
              </a:spcAft>
              <a:buSzPct val="105000"/>
              <a:buFont typeface="+mj-lt"/>
              <a:buAutoNum type="arabicPeriod"/>
            </a:pPr>
            <a:r>
              <a:rPr lang="en-US" altLang="en-US" sz="2400" dirty="0"/>
              <a:t>Review public comments and make additional revisions to amended application where appropriate</a:t>
            </a:r>
          </a:p>
          <a:p>
            <a:pPr marL="458787" lvl="1" indent="-457200" eaLnBrk="1" hangingPunct="1">
              <a:spcBef>
                <a:spcPct val="50000"/>
              </a:spcBef>
              <a:spcAft>
                <a:spcPts val="1800"/>
              </a:spcAft>
              <a:buSzPct val="105000"/>
              <a:buFont typeface="+mj-lt"/>
              <a:buAutoNum type="arabicPeriod"/>
            </a:pPr>
            <a:r>
              <a:rPr lang="en-US" altLang="en-US" sz="2400" dirty="0"/>
              <a:t>Request CMS approval </a:t>
            </a:r>
          </a:p>
          <a:p>
            <a:pPr marL="458787" lvl="1" indent="-457200" eaLnBrk="1" hangingPunct="1">
              <a:spcBef>
                <a:spcPct val="50000"/>
              </a:spcBef>
              <a:spcAft>
                <a:spcPts val="1800"/>
              </a:spcAft>
              <a:buSzPct val="105000"/>
              <a:buFont typeface="+mj-lt"/>
              <a:buAutoNum type="arabicPeriod"/>
            </a:pPr>
            <a:r>
              <a:rPr lang="en-US" altLang="en-US" sz="2400" dirty="0"/>
              <a:t>Implement updates when waiver amendment  authorization period begins</a:t>
            </a:r>
          </a:p>
        </p:txBody>
      </p:sp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116090192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6350000" imgH="6350000" progId="">
                  <p:embed/>
                </p:oleObj>
              </mc:Choice>
              <mc:Fallback>
                <p:oleObj name="think-cell Slide" r:id="rId5" imgW="6350000" imgH="635000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/>
          <p:cNvSpPr/>
          <p:nvPr>
            <p:custDataLst>
              <p:tags r:id="rId2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en-US" dirty="0">
              <a:latin typeface="Arial"/>
              <a:ea typeface="ＭＳ Ｐゴシック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063" y="230188"/>
            <a:ext cx="8618537" cy="369332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/>
              <a:t>Process: HCBS Waiver Amendment</a:t>
            </a:r>
          </a:p>
        </p:txBody>
      </p:sp>
    </p:spTree>
    <p:extLst>
      <p:ext uri="{BB962C8B-B14F-4D97-AF65-F5344CB8AC3E}">
        <p14:creationId xmlns:p14="http://schemas.microsoft.com/office/powerpoint/2010/main" val="23779588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111555066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6350000" imgH="6350000" progId="">
                  <p:embed/>
                </p:oleObj>
              </mc:Choice>
              <mc:Fallback>
                <p:oleObj name="think-cell Slide" r:id="rId6" imgW="6350000" imgH="635000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/>
          <p:cNvSpPr/>
          <p:nvPr>
            <p:custDataLst>
              <p:tags r:id="rId2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en-US" dirty="0">
              <a:latin typeface="Arial"/>
              <a:ea typeface="ＭＳ Ｐゴシック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063" y="230188"/>
            <a:ext cx="8618537" cy="369332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/>
              <a:t>Timeline</a:t>
            </a:r>
          </a:p>
        </p:txBody>
      </p:sp>
      <p:sp>
        <p:nvSpPr>
          <p:cNvPr id="13" name="Rectangle 4"/>
          <p:cNvSpPr>
            <a:spLocks noChangeArrowheads="1"/>
          </p:cNvSpPr>
          <p:nvPr>
            <p:custDataLst>
              <p:tags r:id="rId3"/>
            </p:custDataLst>
          </p:nvPr>
        </p:nvSpPr>
        <p:spPr bwMode="gray">
          <a:xfrm>
            <a:off x="355600" y="685800"/>
            <a:ext cx="8458200" cy="5524500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 anchor="ctr"/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en-US" altLang="en-US" sz="2000" dirty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gray">
          <a:xfrm>
            <a:off x="497515" y="1681672"/>
            <a:ext cx="8085767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marL="342900" indent="-342900" defTabSz="895350" eaLnBrk="0" hangingPunct="0">
              <a:buClr>
                <a:schemeClr val="tx2"/>
              </a:buClr>
              <a:defRPr sz="1600">
                <a:solidFill>
                  <a:schemeClr val="tx1"/>
                </a:solidFill>
                <a:latin typeface="Arial" charset="0"/>
              </a:defRPr>
            </a:lvl1pPr>
            <a:lvl2pPr marL="193675" indent="-192088" defTabSz="895350" eaLnBrk="0" hangingPunct="0">
              <a:buClr>
                <a:schemeClr val="tx2"/>
              </a:buClr>
              <a:buSzPct val="125000"/>
              <a:buFont typeface="Arial" charset="0"/>
              <a:buChar char="▪"/>
              <a:defRPr sz="1600">
                <a:solidFill>
                  <a:schemeClr val="tx1"/>
                </a:solidFill>
                <a:latin typeface="Arial" charset="0"/>
              </a:defRPr>
            </a:lvl2pPr>
            <a:lvl3pPr marL="457200" indent="-261938" defTabSz="895350" eaLnBrk="0" hangingPunct="0">
              <a:buClr>
                <a:schemeClr val="tx2"/>
              </a:buClr>
              <a:buSzPct val="120000"/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614363" indent="-155575" defTabSz="895350" eaLnBrk="0" hangingPunct="0">
              <a:buClr>
                <a:schemeClr val="tx2"/>
              </a:buClr>
              <a:buSzPct val="120000"/>
              <a:buFont typeface="Arial" charset="0"/>
              <a:buChar char="▫"/>
              <a:defRPr sz="1600">
                <a:solidFill>
                  <a:schemeClr val="tx1"/>
                </a:solidFill>
                <a:latin typeface="Arial" charset="0"/>
              </a:defRPr>
            </a:lvl4pPr>
            <a:lvl5pPr marL="746125" indent="-130175" defTabSz="895350" eaLnBrk="0" hangingPunct="0"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5pPr>
            <a:lvl6pPr marL="12033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6pPr>
            <a:lvl7pPr marL="16605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7pPr>
            <a:lvl8pPr marL="21177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8pPr>
            <a:lvl9pPr marL="25749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587" lvl="1" indent="0" eaLnBrk="1" hangingPunct="1">
              <a:spcBef>
                <a:spcPct val="50000"/>
              </a:spcBef>
              <a:spcAft>
                <a:spcPts val="1200"/>
              </a:spcAft>
              <a:buNone/>
            </a:pPr>
            <a:r>
              <a:rPr lang="en-US" altLang="en-US" sz="2400" dirty="0"/>
              <a:t>Request approval from CMS at least three months prior to desired effective date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5240341"/>
              </p:ext>
            </p:extLst>
          </p:nvPr>
        </p:nvGraphicFramePr>
        <p:xfrm>
          <a:off x="482997" y="2591413"/>
          <a:ext cx="7897210" cy="2378840"/>
        </p:xfrm>
        <a:graphic>
          <a:graphicData uri="http://schemas.openxmlformats.org/drawingml/2006/table">
            <a:tbl>
              <a:tblPr firstRow="1">
                <a:tableStyleId>{00A15C55-8517-42AA-B614-E9B94910E393}</a:tableStyleId>
              </a:tblPr>
              <a:tblGrid>
                <a:gridCol w="37810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62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19676"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Target submission date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Target</a:t>
                      </a:r>
                      <a:r>
                        <a:rPr lang="en-US" sz="2000" baseline="0" dirty="0"/>
                        <a:t> effective date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5916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April 2021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Three (3) months after submission date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68724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979209606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6350000" imgH="6350000" progId="">
                  <p:embed/>
                </p:oleObj>
              </mc:Choice>
              <mc:Fallback>
                <p:oleObj name="think-cell Slide" r:id="rId5" imgW="6350000" imgH="635000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/>
          <p:cNvSpPr/>
          <p:nvPr>
            <p:custDataLst>
              <p:tags r:id="rId2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en-US" dirty="0">
              <a:latin typeface="Arial"/>
              <a:ea typeface="ＭＳ Ｐゴシック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031" y="256067"/>
            <a:ext cx="8618537" cy="861774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en-US" sz="2800" dirty="0"/>
              <a:t>Public Comment: </a:t>
            </a:r>
            <a:br>
              <a:rPr lang="en-US" sz="2800" dirty="0"/>
            </a:br>
            <a:r>
              <a:rPr lang="en-US" sz="2800" dirty="0"/>
              <a:t>TBI requests public input</a:t>
            </a: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gray">
          <a:xfrm>
            <a:off x="286603" y="1492160"/>
            <a:ext cx="8147713" cy="492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marL="342900" indent="-342900" defTabSz="895350" eaLnBrk="0" hangingPunct="0">
              <a:buClr>
                <a:schemeClr val="tx2"/>
              </a:buClr>
              <a:defRPr sz="1600">
                <a:solidFill>
                  <a:schemeClr val="tx1"/>
                </a:solidFill>
                <a:latin typeface="Arial" charset="0"/>
              </a:defRPr>
            </a:lvl1pPr>
            <a:lvl2pPr marL="193675" indent="-192088" defTabSz="895350" eaLnBrk="0" hangingPunct="0">
              <a:buClr>
                <a:schemeClr val="tx2"/>
              </a:buClr>
              <a:buSzPct val="125000"/>
              <a:buFont typeface="Arial" charset="0"/>
              <a:buChar char="▪"/>
              <a:defRPr sz="1600">
                <a:solidFill>
                  <a:schemeClr val="tx1"/>
                </a:solidFill>
                <a:latin typeface="Arial" charset="0"/>
              </a:defRPr>
            </a:lvl2pPr>
            <a:lvl3pPr marL="457200" indent="-261938" defTabSz="895350" eaLnBrk="0" hangingPunct="0">
              <a:buClr>
                <a:schemeClr val="tx2"/>
              </a:buClr>
              <a:buSzPct val="120000"/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614363" indent="-155575" defTabSz="895350" eaLnBrk="0" hangingPunct="0">
              <a:buClr>
                <a:schemeClr val="tx2"/>
              </a:buClr>
              <a:buSzPct val="120000"/>
              <a:buFont typeface="Arial" charset="0"/>
              <a:buChar char="▫"/>
              <a:defRPr sz="1600">
                <a:solidFill>
                  <a:schemeClr val="tx1"/>
                </a:solidFill>
                <a:latin typeface="Arial" charset="0"/>
              </a:defRPr>
            </a:lvl4pPr>
            <a:lvl5pPr marL="746125" indent="-130175" defTabSz="895350" eaLnBrk="0" hangingPunct="0"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5pPr>
            <a:lvl6pPr marL="12033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6pPr>
            <a:lvl7pPr marL="16605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7pPr>
            <a:lvl8pPr marL="21177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8pPr>
            <a:lvl9pPr marL="2574925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defRPr sz="700" i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1" eaLnBrk="1" hangingPunct="1">
              <a:spcBef>
                <a:spcPct val="50000"/>
              </a:spcBef>
              <a:spcAft>
                <a:spcPts val="1200"/>
              </a:spcAft>
            </a:pPr>
            <a:r>
              <a:rPr lang="en-US" altLang="en-US" sz="2000" dirty="0"/>
              <a:t>Last day to submit comments: </a:t>
            </a:r>
            <a:r>
              <a:rPr lang="en-US" altLang="en-US" sz="2000" b="1" dirty="0"/>
              <a:t>April 1, 2021</a:t>
            </a:r>
          </a:p>
          <a:p>
            <a:pPr lvl="1" eaLnBrk="1" hangingPunct="1">
              <a:spcBef>
                <a:spcPct val="50000"/>
              </a:spcBef>
              <a:spcAft>
                <a:spcPts val="1200"/>
              </a:spcAft>
            </a:pPr>
            <a:r>
              <a:rPr lang="en-US" altLang="en-US" sz="2000" dirty="0"/>
              <a:t>Comments can be emailed to EOHHS:</a:t>
            </a:r>
          </a:p>
          <a:p>
            <a:pPr lvl="2" eaLnBrk="1" hangingPunct="1">
              <a:spcBef>
                <a:spcPts val="0"/>
              </a:spcBef>
              <a:spcAft>
                <a:spcPts val="1200"/>
              </a:spcAft>
            </a:pPr>
            <a:r>
              <a:rPr lang="en-US" altLang="en-US" sz="2000" dirty="0">
                <a:hlinkClick r:id="rId7"/>
              </a:rPr>
              <a:t>HCBSWaivers@mass.gov</a:t>
            </a:r>
            <a:r>
              <a:rPr lang="en-US" altLang="en-US" sz="2000" dirty="0"/>
              <a:t> (Please state “TBI Comments” in the subject line) </a:t>
            </a:r>
          </a:p>
          <a:p>
            <a:pPr lvl="1" eaLnBrk="1" hangingPunct="1">
              <a:spcBef>
                <a:spcPct val="50000"/>
              </a:spcBef>
              <a:spcAft>
                <a:spcPts val="1200"/>
              </a:spcAft>
            </a:pPr>
            <a:r>
              <a:rPr lang="en-US" altLang="en-US" sz="2000" dirty="0"/>
              <a:t>Application with the proposed amendments and this presentation are posted online:</a:t>
            </a:r>
          </a:p>
          <a:p>
            <a:pPr lvl="2" eaLnBrk="1" hangingPunct="1">
              <a:spcBef>
                <a:spcPts val="0"/>
              </a:spcBef>
              <a:spcAft>
                <a:spcPts val="1200"/>
              </a:spcAft>
            </a:pPr>
            <a:r>
              <a:rPr lang="en-US" altLang="en-US" sz="2000" dirty="0">
                <a:hlinkClick r:id="rId8"/>
              </a:rPr>
              <a:t>https://www.mass.gov/info-details/home-and-community-based-services-waiver-renewal-and-amendment-applications-public</a:t>
            </a:r>
            <a:endParaRPr lang="en-US" altLang="en-US" sz="2000" dirty="0"/>
          </a:p>
          <a:p>
            <a:pPr lvl="1" eaLnBrk="1" hangingPunct="1">
              <a:spcBef>
                <a:spcPts val="0"/>
              </a:spcBef>
              <a:spcAft>
                <a:spcPts val="1200"/>
              </a:spcAft>
            </a:pPr>
            <a:r>
              <a:rPr lang="en-US" altLang="en-US" sz="2000" dirty="0"/>
              <a:t>Hard copies of the application with proposed amendments available upon request. </a:t>
            </a:r>
          </a:p>
          <a:p>
            <a:pPr lvl="2" eaLnBrk="1" hangingPunct="1">
              <a:spcBef>
                <a:spcPts val="0"/>
              </a:spcBef>
              <a:spcAft>
                <a:spcPts val="1200"/>
              </a:spcAft>
            </a:pPr>
            <a:r>
              <a:rPr lang="en-US" altLang="en-US" sz="2000" dirty="0"/>
              <a:t>Email request to </a:t>
            </a:r>
            <a:r>
              <a:rPr lang="en-US" altLang="en-US" sz="2000" dirty="0">
                <a:hlinkClick r:id="rId7"/>
              </a:rPr>
              <a:t>HCBSWaivers@mass.gov</a:t>
            </a:r>
            <a:r>
              <a:rPr lang="en-US" altLang="en-US" sz="2000" dirty="0"/>
              <a:t> (Please state “TBI Comments” in the subject line) </a:t>
            </a:r>
          </a:p>
        </p:txBody>
      </p:sp>
    </p:spTree>
    <p:extLst>
      <p:ext uri="{BB962C8B-B14F-4D97-AF65-F5344CB8AC3E}">
        <p14:creationId xmlns:p14="http://schemas.microsoft.com/office/powerpoint/2010/main" val="347393132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S" val="1,2"/>
  <p:tag name="THINKCELLPRESENTATIONDONOTDELETE" val="&lt;?xml version=&quot;1.0&quot; encoding=&quot;UTF-16&quot; standalone=&quot;yes&quot;?&gt;&#10;&lt;root reqver=&quot;21047&quot;&gt;&lt;version val=&quot;23231&quot;/&gt;&lt;CPresentation id=&quot;1&quot;&gt;&lt;m_precDefaultNumber&gt;&lt;m_bNumberIsYear val=&quot;1&quot;/&gt;&lt;m_chMinusSymbol&gt;-&lt;/m_chMinusSymbol&gt;&lt;m_chDecimalSymbol17909&gt;.&lt;/m_chDecimalSymbol17909&gt;&lt;m_nGroupingDigits17909 val=&quot;3&quot;/&gt;&lt;m_chGroupingSymbol17909&gt;,&lt;/m_chGroupingSymbol17909&gt;&lt;/m_precDefaultNumber&gt;&lt;m_precDefaultPercent&gt;&lt;m_bNumberIsYear val=&quot;1&quot;/&gt;&lt;m_chMinusSymbol&gt;-&lt;/m_chMinusSymbol&gt;&lt;m_nDecimalDigits17909 val=&quot;0&quot;/&gt;&lt;m_chDecimalSymbol17909&gt;.&lt;/m_chDecimalSymbol17909&gt;&lt;m_nGroupingDigits17909 val=&quot;3&quot;/&gt;&lt;m_chGroupingSymbol17909&gt;,&lt;/m_chGroupingSymbol17909&gt;&lt;m_strSuffix17909&gt;%&lt;/m_strSuffix17909&gt;&lt;/m_precDefaultPercent&gt;&lt;m_precDefaultDate&gt;&lt;m_bNumberIsYear val=&quot;0&quot;/&gt;&lt;m_strFormatTime&gt;%1 %#d&lt;/m_strFormatTime&gt;&lt;/m_precDefaultDate&gt;&lt;m_precDefaultYear&gt;&lt;m_bNumberIsYear val=&quot;0&quot;/&gt;&lt;m_strFormatTime&gt;%Y&lt;/m_strFormatTime&gt;&lt;/m_precDefaultYear&gt;&lt;m_precDefaultQuarter&gt;&lt;m_bNumberIsYear val=&quot;0&quot;/&gt;&lt;m_strFormatTime&gt;Q%5&lt;/m_strFormatTime&gt;&lt;/m_precDefaultQuarter&gt;&lt;m_precDefaultMonth&gt;&lt;m_bNumberIsYear val=&quot;0&quot;/&gt;&lt;m_strFormatTime&gt;%1&lt;/m_strFormatTime&gt;&lt;/m_precDefaultMonth&gt;&lt;m_precDefaultWeek&gt;&lt;m_bNumberIsYear val=&quot;0&quot;/&gt;&lt;m_strFormatTime&gt;%d.&lt;/m_strFormatTime&gt;&lt;/m_precDefaultWeek&gt;&lt;m_precDefaultDay&gt;&lt;m_bNumberIsYear val=&quot;0&quot;/&gt;&lt;m_strFormatTime&gt;%d&lt;/m_strFormatTime&gt;&lt;/m_precDefaultDay&gt;&lt;m_mruColor&gt;&lt;m_vecMRU length=&quot;0&quot;/&gt;&lt;/m_mruColor&gt;&lt;m_eweekdayFirstOfWeek val=&quot;2&quot;/&gt;&lt;m_eweekdayFirstOfWorkweek val=&quot;2&quot;/&gt;&lt;m_eweekdayFirstOfWeekend val=&quot;7&quot;/&gt;&lt;/CPresentation&gt;&lt;/root&gt;"/>
  <p:tag name="ISNEWSLIDENUMBER" val="False"/>
  <p:tag name="PREVIOUSNAME" val="C:\Users\Lauren Abel\AppData\Local\Temp\notesB98C6B\2015.01.22 Medicaid workshop 4_v22.pptx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d8cdr_NxEeuHWjakEM17g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d8cdr_NxEeuHWjakEM17g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d8cdr_NxEeuHWjakEM17g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d8cdr_NxEeuHWjakEM17g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d8cdr_NxEeuHWjakEM17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Logo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d8cdr_NxEeuHWjakEM17g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d8cdr_NxEeuHWjakEM17g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vb7BzxmxkitXy2YaDDeKg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d8cdr_NxEeuHWjakEM17g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d8cdr_NxEeuHWjakEM17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heme/theme1.xml><?xml version="1.0" encoding="utf-8"?>
<a:theme xmlns:a="http://schemas.openxmlformats.org/drawingml/2006/main" name="Slides for February 2018 Listening Sessions_FINAL">
  <a:themeElements>
    <a:clrScheme name="Firm Format 2">
      <a:dk1>
        <a:srgbClr val="000000"/>
      </a:dk1>
      <a:lt1>
        <a:srgbClr val="FFFFFF"/>
      </a:lt1>
      <a:dk2>
        <a:srgbClr val="002960"/>
      </a:dk2>
      <a:lt2>
        <a:srgbClr val="FFFFFF"/>
      </a:lt2>
      <a:accent1>
        <a:srgbClr val="C7E0FB"/>
      </a:accent1>
      <a:accent2>
        <a:srgbClr val="91B0FF"/>
      </a:accent2>
      <a:accent3>
        <a:srgbClr val="0066CC"/>
      </a:accent3>
      <a:accent4>
        <a:srgbClr val="002960"/>
      </a:accent4>
      <a:accent5>
        <a:srgbClr val="FF6600"/>
      </a:accent5>
      <a:accent6>
        <a:srgbClr val="808080"/>
      </a:accent6>
      <a:hlink>
        <a:srgbClr val="0066CC"/>
      </a:hlink>
      <a:folHlink>
        <a:srgbClr val="002960"/>
      </a:folHlink>
    </a:clrScheme>
    <a:fontScheme name="McKJapanese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 rotWithShape="1">
          <a:gsLst>
            <a:gs pos="0">
              <a:schemeClr val="hlink"/>
            </a:gs>
            <a:gs pos="100000">
              <a:schemeClr val="hlink">
                <a:gamma/>
                <a:shade val="46275"/>
                <a:invGamma/>
              </a:schemeClr>
            </a:gs>
          </a:gsLst>
          <a:lin ang="5400000" scaled="1"/>
        </a:gradFill>
        <a:ln>
          <a:noFill/>
        </a:ln>
        <a:effectLst>
          <a:prstShdw prst="shdw17" dist="17961" dir="2700000">
            <a:schemeClr val="hlink">
              <a:gamma/>
              <a:shade val="60000"/>
              <a:invGamma/>
              <a:alpha val="50000"/>
            </a:schemeClr>
          </a:prstShdw>
        </a:effectLst>
        <a:extLst>
          <a:ext uri="{91240B29-F687-4F45-9708-019B960494DF}">
            <a14:hiddenLine xmlns:a14="http://schemas.microsoft.com/office/drawing/2010/main" w="19050" algn="ctr">
              <a:solidFill>
                <a:schemeClr val="bg1"/>
              </a:solidFill>
              <a:miter lim="800000"/>
              <a:headEnd/>
              <a:tailEnd/>
            </a14:hiddenLine>
          </a:ext>
        </a:extLst>
      </a:spPr>
      <a:bodyPr wrap="none" anchor="ctr"/>
      <a:lstStyle>
        <a:defPPr>
          <a:defRPr sz="2000">
            <a:solidFill>
              <a:schemeClr val="bg1"/>
            </a:solidFill>
          </a:defRPr>
        </a:defPPr>
      </a:lst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Firm Format 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91B0FF"/>
        </a:accent2>
        <a:accent3>
          <a:srgbClr val="0066CC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0066CC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FFFFFF"/>
      </a:accent1>
      <a:accent2>
        <a:srgbClr val="D0D0D0"/>
      </a:accent2>
      <a:accent3>
        <a:srgbClr val="FFFFFF"/>
      </a:accent3>
      <a:accent4>
        <a:srgbClr val="000000"/>
      </a:accent4>
      <a:accent5>
        <a:srgbClr val="FFFFFF"/>
      </a:accent5>
      <a:accent6>
        <a:srgbClr val="BCBCBC"/>
      </a:accent6>
      <a:hlink>
        <a:srgbClr val="909090"/>
      </a:hlink>
      <a:folHlink>
        <a:srgbClr val="0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Slides for February 2018 Listening Sessions_FINAL</Template>
  <TotalTime>18268</TotalTime>
  <Words>655</Words>
  <Application>Microsoft Office PowerPoint</Application>
  <PresentationFormat>Custom</PresentationFormat>
  <Paragraphs>79</Paragraphs>
  <Slides>10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Slides for February 2018 Listening Sessions_FINAL</vt:lpstr>
      <vt:lpstr>think-cell Slide</vt:lpstr>
      <vt:lpstr>EOHHS Listening Session</vt:lpstr>
      <vt:lpstr>Webex/Conference Call Logistics</vt:lpstr>
      <vt:lpstr>Agenda </vt:lpstr>
      <vt:lpstr>Common Acronyms and Terms</vt:lpstr>
      <vt:lpstr>Overview: Massachusetts is amending the Traumatic Brain Injury Waiver</vt:lpstr>
      <vt:lpstr>Summary of Changes to Waiver</vt:lpstr>
      <vt:lpstr>Process: HCBS Waiver Amendment</vt:lpstr>
      <vt:lpstr>Timeline</vt:lpstr>
      <vt:lpstr>Public Comment:  TBI requests public input</vt:lpstr>
      <vt:lpstr>Public Comment:  Oral Comment at Today’s Listening Session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EOHHS Listening Session</dc:title>
  <dc:creator>Carolyn Sharzer</dc:creator>
  <cp:lastModifiedBy>Giacomini, Tainara G. (EHS)</cp:lastModifiedBy>
  <cp:revision>163</cp:revision>
  <cp:lastPrinted>2018-11-26T18:56:13Z</cp:lastPrinted>
  <dcterms:created xsi:type="dcterms:W3CDTF">2018-05-15T18:18:19Z</dcterms:created>
  <dcterms:modified xsi:type="dcterms:W3CDTF">2021-03-15T17:09:22Z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le">
    <vt:lpwstr>Title</vt:lpwstr>
  </property>
  <property fmtid="{D5CDD505-2E9C-101B-9397-08002B2CF9AE}" pid="3" name="Final">
    <vt:bool>false</vt:bool>
  </property>
  <property fmtid="{D5CDD505-2E9C-101B-9397-08002B2CF9AE}" pid="4" name="Event">
    <vt:lpwstr/>
  </property>
  <property fmtid="{D5CDD505-2E9C-101B-9397-08002B2CF9AE}" pid="5" name="Delivery Date">
    <vt:lpwstr>Date</vt:lpwstr>
  </property>
  <property fmtid="{D5CDD505-2E9C-101B-9397-08002B2CF9AE}" pid="6" name="Office2010EditCount">
    <vt:lpwstr>1</vt:lpwstr>
  </property>
  <property fmtid="{D5CDD505-2E9C-101B-9397-08002B2CF9AE}" pid="7" name="Office2003EditCount">
    <vt:lpwstr>0</vt:lpwstr>
  </property>
  <property fmtid="{D5CDD505-2E9C-101B-9397-08002B2CF9AE}" pid="8" name="LastEditedOfficeVersion">
    <vt:lpwstr>Office2010</vt:lpwstr>
  </property>
  <property fmtid="{D5CDD505-2E9C-101B-9397-08002B2CF9AE}" pid="9" name="DocID">
    <vt:lpwstr>DOC ID</vt:lpwstr>
  </property>
  <property fmtid="{D5CDD505-2E9C-101B-9397-08002B2CF9AE}" pid="10" name="VGCompatibilityCheck Run By">
    <vt:lpwstr>Chandrasekar N</vt:lpwstr>
  </property>
  <property fmtid="{D5CDD505-2E9C-101B-9397-08002B2CF9AE}" pid="11" name="VGCompatibilityCheck Run On ">
    <vt:lpwstr>11/1/2013 12:30:02 PM</vt:lpwstr>
  </property>
  <property fmtid="{D5CDD505-2E9C-101B-9397-08002B2CF9AE}" pid="12" name="Office2010WasSaved">
    <vt:lpwstr>1</vt:lpwstr>
  </property>
</Properties>
</file>