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93b947d21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93b947d21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2277a39b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c2277a39b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2277a39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c2277a39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c2277a39b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c2277a39b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2277a39b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c2277a39b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c2277a39b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c2277a39b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2277a39b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2277a39b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93b947d2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93b947d2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d525bae9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d525bae9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2277a39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c2277a39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2277a39b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c2277a39b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2277a39b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c2277a39b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c2277a39b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c2277a39b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l="29" r="19"/>
          <a:stretch/>
        </p:blipFill>
        <p:spPr>
          <a:xfrm>
            <a:off x="-35700" y="0"/>
            <a:ext cx="9210675" cy="51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 descr="Create a presentation slide about the gap in telehealth training for physicians.&#10;&#10;**Slide setup:**&#10;- Aspect ratio: 16:9&#10;- Background: White (#ffffff)&#10;- All text must remain editable (do not flatten into an image)&#10;&#10;**Typography (use consistently throughout):**&#10;- Titles/Headlines: Serif font (Lora, Georgia, Playfair Display, or Merriweather), semibold weight&#10;- Body text: Sans-serif font (Roboto, Source Sans 3, Inter, or Montserrat), regular weight&#10;- Do not mix other fonts outside these families&#10;&#10;**Title:**&#10;- Text: &quot;The Training Gap&quot;&#10;- Style: Serif font, semibold, Deep Blue (#1712c9)&#10;- Position: Top left with comfortable margin&#10;&#10;**Subtitle:**&#10;- Text: &quot;Where do physicians learn multi-state telehealth practice?&quot;&#10;- Style: Sans-serif font, regular, Midnight (#112748)&#10;- Position: Below title&#10;&#10;**Main content — Simple two-column layout:**&#10;&#10;**Left column — Header:**&#10;- Text: &quot;Traditional Training&quot;&#10;- Style: Sans-serif, bold, Bright Blue (#4177e9)&#10;&#10;**Left column — Content (stacked vertically, concise):**&#10;- &quot;Medical school&quot; with small label: &quot;No telehealth curriculum&quot;&#10;- &quot;Residency&quot; with small label: &quot;No telehealth curriculum&quot;&#10;- &quot;CME / Conferences&quot; with small label: &quot;Business &amp; policy focus&quot;&#10;&#10;Style: Main terms in sans-serif bold Midnight (#112748); labels in sans-serif regular, smaller, Midnight at 70% opacity&#10;&#10;**Right column — Header:**&#10;- Text: &quot;The Result&quot;&#10;- Style: Sans-serif, bold, Orange (#ff6e2e)&#10;&#10;**Right column — Content:**&#10;- Text: &quot;Physicians learn by trial and error&quot;&#10;- Style: Sans-serif, regular, Midnight (#112748)&#10;- Below that, slightly smaller:&#10;- Text: &quot;This leads to compliance risks, board complaints, and inconsistent patient care.&quot;&#10;- Style: Sans-serif, regular, Midnight (#112748) at 80% opacity&#10;&#10;**Footer:**&#10;- Bottom left corner: Leave completely empty&#10;- Bottom right corner: Leave completely empty&#10;&#10;**Do NOT include:**&#10;- Any geometric shapes, abstract decorations, or floating design elements&#10;- Any icons, bullet points, or visual markers&#10;- Any logo placeholders or reserved white space for logos&#10;- Any AI-generated realistic faces or illustrations of people&#10;- Any paperclips, pushpins, tape, or office supplies&#10;- Any drop shadows or 3D effects&#10;- Any placeholder language&#10;- Any promotional language like &quot;We built what we wished existed&quot;&#10;&#10;**Overall style:** Clean, minimal, text-focused. Two-column layout creates visual contrast between the problem (left) and the consequence (right). No decoration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 descr="Create a presentation slide summarizing key observations.&#10;&#10;**Slide setup:**&#10;- Aspect ratio: 16:9&#10;- Background: Gradient from Deep Blue (#1712c9) on the left to Bright Blue (#4177e9) on the right&#10;- All text must remain editable (do not flatten into an image)&#10;&#10;**Typography (use consistently throughout):**&#10;- Titles/Headlines: Serif font (Lora, Georgia, Playfair Display, or Merriweather), semibold weight&#10;- Body text: Sans-serif font (Roboto, Source Sans 3, Inter, or Montserrat), regular weight&#10;- Do not mix other fonts outside these families&#10;&#10;**Title:**&#10;- Text: &quot;Key Observations&quot;&#10;- Style: Serif font, semibold, white (#ffffff)&#10;- Position: Top left with comfortable margin&#10;&#10;**Main content — Three takeaways, vertically listed with generous spacing:**&#10;&#10;Observation 1:&#10;- Text: &quot;Multi-state licensure is a significant administrative and financial undertaking&quot;&#10;- Style: Sans-serif, regular, white (#ffffff)&#10;- Size: Medium-large for emphasis&#10;&#10;Observation 2:&#10;- Text: &quot;State-by-state regulatory differences are real — physicians need access to information&quot;&#10;- Style: Sans-serif, regular, white (#ffffff)&#10;- Size: Medium-large for emphasis&#10;&#10;Observation 3:&#10;- Text: &quot;Physician education is critical to responsible telehealth expansion&quot;&#10;- Style: Sans-serif, regular, white (#ffffff)&#10;- Size: Medium-large for emphasis&#10;&#10;**Footer:**&#10;- Bottom left corner: Leave completely empty&#10;- Bottom right corner: Leave completely empty&#10;&#10;**Do NOT include:**&#10;- Any geometric shapes, abstract decorations, or floating design elements&#10;- Any icons, checkmarks, or visual markers&#10;- Any logo placeholders or reserved white space for logos&#10;- Any AI-generated realistic faces or illustrations of people&#10;- Any paperclips, pushpins, tape, or office supplies&#10;- Any drop shadows or 3D effects&#10;- Any placeholder language&#10;- Any call to action or policy recommendation&#10;&#10;**Overall style:** Clean, minimal, authoritative. Let the observations stand on their own — no decorations need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 descr="Create a presentation slide for Q&amp;A.&#10;&#10;**Slide setup:**&#10;- Aspect ratio: 16:9&#10;- Background: Light Gray (#e0e8ef)&#10;- All text must remain editable (do not flatten into an image)&#10;&#10;**Typography (use consistently throughout):**&#10;- Titles/Headlines: Serif font (Lora, Georgia, Playfair Display, or Merriweather), semibold weight&#10;- Body text: Sans-serif font (Roboto, Source Sans 3, Inter, or Montserrat), regular weight&#10;- Do not mix other fonts outside these families&#10;&#10;**Main content — Centered layout:**&#10;&#10;**Large title:**&#10;- Text: &quot;Questions?&quot;&#10;- Style: Serif font, semibold, Deep Blue (#1712c9)&#10;- Size: Very large (60-72pt equivalent)&#10;- Position: Centered, upper-middle of slide&#10;&#10;**Subtitle:**&#10;- Text: &quot;We're available as a resource to this task force.&quot;&#10;- Style: Sans-serif font, regular, Midnight (#112748)&#10;- Position: Centered, below title&#10;&#10;**Contact information — Centered below subtitle:**&#10;&#10;Presenter 1:&#10;- Text: &quot;Suneer Chander, MD&quot;&#10;- Style: Sans-serif, bold, Midnight (#112748)&#10;- Email: &quot;suneerc@allinremote.com&quot;&#10;- Style: Sans-serif, regular, Bright Blue (#4177e9)&#10;&#10;Presenter 2:&#10;- Text: &quot;Vivek Chander, MD&quot;&#10;- Style: Sans-serif, bold, Midnight (#112748)&#10;- Email: &quot;sunny@nvpmedicalgroup.com&quot;&#10;- Style: Sans-serif, regular, Bright Blue (#4177e9)&#10;&#10;**Footer:**&#10;- Bottom left corner: Leave completely empty&#10;- Bottom right corner: Leave completely empty&#10;&#10;**Do NOT include:**&#10;- Any geometric shapes, abstract decorations, or floating design elements&#10;- Any icons, speech bubbles, or visual markers&#10;- Any logo placeholders or reserved white space for logos&#10;- Any AI-generated realistic faces or illustrations of people&#10;- Any paperclips, pushpins, tape, or office supplies&#10;- Any drop shadows or 3D effects&#10;- Any placeholder language&#10;&#10;**Overall style:** Clean, minimal, inviting. Simple and professional close to the presentati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 descr="Create a presentation slide listing data sources.&#10;&#10;**Slide setup:**&#10;- Aspect ratio: 16:9&#10;- Background: White (#ffffff)&#10;- All text must remain editable (do not flatten into an image)&#10;&#10;**Typography (use consistently throughout):**&#10;- Titles/Headlines: Serif font (Lora, Georgia, Playfair Display, or Merriweather), semibold weight&#10;- Body text: Sans-serif font (Roboto, Source Sans 3, Inter, or Montserrat), regular weight&#10;- Do not mix other fonts outside these families&#10;&#10;**Title:**&#10;- Text: &quot;Data Sources&quot;&#10;- Style: Serif font, semibold, Deep Blue (#1712c9)&#10;- Position: Top left with comfortable margin&#10;&#10;**Main content — List of sources, left-aligned:**&#10;&#10;- &quot;FSMB Census of Licensed Physicians in the United States, 2024. Journal of Medical Regulation, August 2025.&quot;&#10;- &quot;IMLCC Year 8 Data Study, 2024.&quot;&#10;- &quot;HRSA State of the Primary Care Workforce, 2024.&quot;&#10;- &quot;Doximity State of Telemedicine Report, 2024.&quot;&#10;- &quot;National Rural Health Association Policy Brief, November 2024.&quot;&#10;- &quot;IMLCC Processing Information, October 2024.&quot;&#10;&#10;Style for all sources: Sans-serif, regular, Midnight (#112748), size 14-16pt&#10;&#10;**Footer:**&#10;- Bottom left corner: Leave completely empty&#10;- Bottom right corner: Leave completely empty&#10;&#10;**Do NOT include:**&#10;- Any geometric shapes, abstract decorations, or floating design elements&#10;- Any icons or visual markers&#10;- Any logo placeholders or reserved white space for logos&#10;- Any AI-generated realistic faces or illustrations of people&#10;- Any paperclips, pushpins, tape, or office supplies&#10;- Any drop shadows or 3D effects&#10;- Any placeholder language&#10;&#10;**Overall style:** Clean, minimal, reference-focused. Simple list for credibility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Create a presentation slide introducing two presenters.&#10;&#10;**Slide setup:**&#10;- Aspect ratio: 16:9&#10;- Background: Light Gray (#e0e8ef)&#10;- All text must remain editable (do not flatten into an image)&#10;&#10;**Typography (use consistently throughout):**&#10;- Titles/Headlines: Serif font (Lora, Georgia, Playfair Display, or Merriweather), semibold weight&#10;- Body text: Sans-serif font (Roboto, Source Sans 3, Inter, or Montserrat), regular weight&#10;- Do not mix other fonts outside these families&#10;&#10;**Title:**&#10;- Text: &quot;Meet the Presenters&quot;&#10;- Style: Serif font, semibold, Deep Blue (#1712c9)&#10;- Position: Top left with comfortable margin&#10;&#10;**Main content — Two columns, side by side:**&#10;&#10;**Left column - Presenter 1:**&#10;- Name: &quot;Suneer Chander, MD&quot;&#10;- Style: Sans-serif font, bold, Midnight (#112748)&#10;- Below name, list the following credentials (sans-serif, regular, Midnight):&#10;  - &quot;BU School of Medicine → Northwestern (Residency)&quot;&#10;  - &quot;MetroWest Medical Center, St. Elizabeth's, Cottage Hospital (NH)&quot;&#10;  - &quot;Licensed in all 50 states + DC&quot;&#10;  - &quot;Brookline, MA resident&quot;&#10;&#10;**Right column - Presenter 2:**&#10;- Name: &quot;Vivek Chander, MD&quot;&#10;- Style: Sans-serif font, bold, Midnight (#112748)&#10;- Below name, list the following credentials (sans-serif, regular, Midnight):&#10;  - &quot;UMass Medical School → UMass (Residency)&quot;&#10;  - &quot;Milford Regional Medical Center&quot;&#10;  - &quot;Licensed in all 50 states + DC&quot;&#10;  - &quot;Newton, MA resident&quot;&#10;&#10;**Bottom context line:**&#10;- Text: &quot;We also train physicians in multi-state telehealth practice through AIR Physician Academy.&quot;&#10;- Style: Sans-serif font, italic, Bright Blue (#4177e9)&#10;- Size: Smaller (14-16pt equivalent)&#10;- Position: Centered at bottom, above the footer area&#10;&#10;**Footer:**&#10;- Bottom left corner: Leave completely empty&#10;- Bottom right corner: Leave completely empty&#10;&#10;**Do NOT include:**&#10;- Any geometric shapes, abstract decorations, or floating design elements&#10;- Any icons, photos, avatars, or placeholder images for presenter photos&#10;- Any logo placeholders or reserved white space for logos&#10;- Any AI-generated realistic faces or illustrations of people&#10;- Any paperclips, pushpins, tape, or office supplies&#10;- Any drop shadows or 3D effects&#10;- Any placeholder language&#10;&#10;**Overall style:** Clean, minimal, professional. Text-focused with clear hierarchy. Two-column layout with balanced spacing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descr="Create a presentation slide showing physician licensure statistics.&#10;&#10;**Slide setup:**&#10;- Aspect ratio: 16:9&#10;- Background: White (#ffffff)&#10;- All text must remain editable (do not flatten into an image)&#10;&#10;**Typography (use consistently throughout):**&#10;- Titles/Headlines: Serif font (Lora, Georgia, Playfair Display, or Merriweather), semibold weight&#10;- Body text: Sans-serif font (Roboto, Source Sans 3, Inter, or Montserrat), regular weight&#10;- Do not mix other fonts outside these families&#10;&#10;**Title:**&#10;- Text: &quot;The Licensure Landscape Today&quot;&#10;- Style: Serif font, semibold, Deep Blue (#1712c9)&#10;- Position: Top left with comfortable margin&#10;&#10;**Subtitle:**&#10;- Text: &quot;How physicians are licensed across the U.S.&quot;&#10;- Style: Sans-serif font, regular, Midnight (#112748)&#10;- Position: Below title&#10;&#10;**Main content — Key statistics displayed prominently:**&#10;&#10;**Large headline stat:**&#10;- Text: &quot;1.08 Million&quot;&#10;- Style: Sans-serif font, extra bold, Deep Blue (#1712c9)&#10;- Size: Very large (60-72pt equivalent)&#10;- Subtext below: &quot;licensed physicians in the U.S.&quot;&#10;- Style: Sans-serif, regular, Midnight (#112748)&#10;&#10;**Three supporting stats in a horizontal row below:**&#10;&#10;Stat 1:&#10;- Number: &quot;76%&quot;&#10;- Style: Sans-serif, bold, Bright Blue (#4177e9), large&#10;- Label below: &quot;hold 1 license&quot;&#10;- Style: Sans-serif, regular, Midnight, smaller&#10;&#10;Stat 2:&#10;- Number: &quot;16%&quot;&#10;- Style: Sans-serif, bold, Bright Blue (#4177e9), large&#10;- Label below: &quot;hold 2 licenses&quot;&#10;- Style: Sans-serif, regular, Midnight, smaller&#10;&#10;Stat 3:&#10;- Number: &quot;9%&quot;&#10;- Style: Sans-serif, bold, Orange (#ff6e2e), large&#10;- Label below: &quot;hold 3 or more&quot;&#10;- Style: Sans-serif, regular, Midnight, smaller&#10;&#10;**Bottom insight:**&#10;- Text: &quot;Multi-state licensure is growing — driven by telehealth and the IMLC.&quot;&#10;- Style: Sans-serif, regular, Midnight (#112748)&#10;- Position: Below the stats with comfortable spacing&#10;&#10;**Source citation:**&#10;- Text: &quot;Source: FSMB Census of Licensed Physicians, 2024&quot;&#10;- Style: Sans-serif, regular, smaller (10-12pt), Midnight (#112748) at 60% opacity&#10;- Position: Bottom left, small and unobtrusive&#10;&#10;**Footer:**&#10;- Bottom left corner: Source citation only (as noted above)&#10;- Bottom right corner: Leave completely empty&#10;&#10;**Do NOT include:**&#10;- Any geometric shapes, abstract decorations, or floating design elements&#10;- Any icons, charts, or graphs&#10;- Any logo placeholders or reserved white space for logos&#10;- Any AI-generated realistic faces or illustrations of people&#10;- Any paperclips, pushpins, tape, or office supplies&#10;- Any drop shadows or 3D effects&#10;- Any placeholder language&#10;&#10;**Overall style:** Clean, minimal, data-focused. Let the statistics speak — no decorative elements need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descr="Create a presentation slide about the challenges Massachusetts-based physicians face when licensing in other states.&#10;&#10;**Slide setup:**&#10;- Aspect ratio: 16:9&#10;- Background: Light Gray (#e0e8ef)&#10;- All text must remain editable (do not flatten into an image)&#10;&#10;**Typography (use consistently throughout):**&#10;- Titles/Headlines: Serif font (Lora, Georgia, Playfair Display, or Merriweather), semibold weight&#10;- Body text: Sans-serif font (Roboto, Source Sans 3, Inter, or Montserrat), regular weight&#10;- Emphasis/Labels: Same sans-serif font, bold weight&#10;- Do not mix other fonts outside these families&#10;&#10;**Important: Do NOT add any decorative icons like paperclips, pushpins, tape, staples, plus signs, crosses, or attachment graphics. Keep it clean and modern with flat design only.**&#10;&#10;**Title:**&#10;- Text: &quot;Living in a Non-Compact State&quot;&#10;- Style: Serif font, semibold weight&#10;- Color: #1712c9 (deep blue)&#10;- Position: Top left&#10;&#10;**Subtitle:**&#10;- Text: &quot;The current experience for Massachusetts-based physicians&quot;&#10;- Style: Sans-serif font, regular weight&#10;- Color: #112748 (midnight)&#10;- Position: Below title&#10;&#10;**Main content - Three sections stacked vertically:**&#10;&#10;**Section 1: &quot;Unpredictable timelines&quot;**&#10;- Bold header in deep blue (#1712c9)&#10;- Body text: &quot;Massachusetts licenses took 24 to 251 days — a 10x variation within the same state. The average was 120 days, but some took over 8 months. Workforce planning becomes difficult when timelines are this unpredictable.&quot;&#10;- Below in italics, smaller text, color #4177e9: &quot;Based on 40 physician applications tracked by US Healthcare Licensing, 2024-2025&quot;&#10;&#10;**Section 2: &quot;The verification fee trap&quot;**&#10;- Bold header in deep blue (#1712c9)&#10;- Body text: &quot;Each new state requires verification of ALL existing licenses. Apply sequentially and the math compounds quickly.&quot;&#10;- Include an orange (#ff6e2e) left-bordered callout box with:&#10;  - &quot;Example: Expanding to 10 states sequentially requires 45 separate verification requests (1+2+3+...+9).&quot;&#10;  - Second line: &quot;Bundling applications avoids this — but requires capital and coordination most physicians don't have.&quot;&#10;&#10;**Section 3: &quot;Process complexity varies&quot;**&#10;- Bold header in deep blue (#1712c9)&#10;- Body text: &quot;51 jurisdictions use different verification methods — online portals, board websites, paper forms mailed with checks, email requests, even fax.&quot;&#10;&#10;**Bottom message:**&#10;- Italicized text in #4177e9 (bright blue): &quot;This is the reality physicians face when pursuing multi-state practice from a non-compact state.&quot;&#10;&#10;**Footer:**&#10;- Bottom left corner: Leave completely empty (no text, no graphics, no bars)&#10;- Bottom right corner: Leave completely empty (no text, no graphics, no bars)&#10;- Do NOT place any full-width bars, bands, or strips across the bottom of the slide&#10;&#10;**Do NOT include:**&#10;- Any font names or hex codes as visible text&#10;- Any logo, logo placeholder, or &quot;AIR&quot; graphic&#10;- Any real photographs or AI-generated realistic faces&#10;- Any bitmojis, cartoon characters, or illustrated people&#10;- Any paperclips, pushpins, tape, staples, or office supplies&#10;- Any drop shadows or 3D effects&#10;- Any medical crosses or healthcare symbols&#10;- Any colored rectangles or shapes as logo placeholders&#10;- Any use of the word &quot;placeholder&quot;&#10;- Any fonts outside the specified serif and sans-serif families&#10;- Any placeholder language like &quot;Insert your logo&quot;, &quot;Manual page number&quot;, &quot;Add logo here&quot;, or similar&#10;- Any full-width bottom bars or bands that would block the corners&#10;&#10;**Overall style:** Clean, modern, flat design. Professional but approachable. Consistent typography throughou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descr="Create a presentation slide about the Interstate Medical Licensure Compact (IMLC) pathway as an alternative for eligible physicians.&#10;&#10;**Slide setup:**&#10;- Aspect ratio: 16:9&#10;- Background: White (#ffffff)&#10;- All text must remain editable (do not flatten into an image)&#10;&#10;**Typography (use consistently throughout):**&#10;- Titles/Headlines: Serif font (Lora, Georgia, Playfair Display, or Merriweather), semibold weight&#10;- Body text: Sans-serif font (Roboto, Source Sans 3, Inter, or Montserrat), regular weight&#10;- Emphasis/Labels: Same sans-serif font, bold weight&#10;- Do not mix other fonts outside these families&#10;&#10;**Important: Do NOT add any decorative icons like paperclips, pushpins, tape, staples, plus signs, crosses, or attachment graphics. Keep it clean and modern with flat design only.**&#10;&#10;**Title:**&#10;- Text: &quot;What the Compact Pathway Looks Like&quot;&#10;- Style: Serif font, semibold, Deep Blue (#1712c9)&#10;- Position: Top left with comfortable margin&#10;&#10;**Subtitle:**&#10;- Text: &quot;An alternative route for eligible physicians&quot;&#10;- Style: Sans-serif font, regular, Midnight (#112748)&#10;- Position: Below title&#10;&#10;**Main content — Two-column, three-row comparison table:**&#10;&#10;**Column headers:**&#10;- Left column header: &quot;Traditional Route&quot;&#10;- Right column header: &quot;IMLC Pathway&quot;&#10;- Style: Sans-serif, bold, Midnight (#112748) for left, Deep Blue (#1712c9) for right&#10;&#10;**Row 1 — Verifications:**&#10;- Row label (far left): &quot;Verifications&quot;&#10;- Style: Sans-serif, bold, Midnight (#112748)&#10;&#10;- Left cell: &#10;  - Large number: &quot;903&quot;&#10;  - Style: Sans-serif, bold, large (40-48pt), Midnight (#112748)&#10;  - Subtext: &quot;separate requests to reach 42 states&quot;&#10;  - Style: Sans-serif, regular, smaller, Midnight (#112748) at 70% opacity&#10;&#10;- Right cell:&#10;  - Large number: &quot;1&quot;&#10;  - Style: Sans-serif, bold, large (40-48pt), Deep Blue (#1712c9)&#10;  - Subtext: &quot;verification process covers all 42 states&quot;&#10;  - Style: Sans-serif, regular, smaller, Midnight (#112748) at 70% opacity&#10;&#10;**Row 2 — Cost:**&#10;- Row label (far left): &quot;Cost&quot;&#10;- Style: Sans-serif, bold, Midnight (#112748)&#10;&#10;- Left cell:&#10;  - Large number: &quot;~$25,000&quot;&#10;  - Style: Sans-serif, bold, large (40-48pt), Midnight (#112748)&#10;  - Subtext: &quot;in verification fees alone&quot;&#10;  - Style: Sans-serif, regular, smaller, Midnight (#112748) at 70% opacity&#10;&#10;- Right cell:&#10;  - Large number: &quot;$700&quot;&#10;  - Style: Sans-serif, bold, large (40-48pt), Orange (#ff6e2e)&#10;  - Subtext: &quot;one-time application fee&quot;&#10;  - Style: Sans-serif, regular, smaller, Midnight (#112748) at 70% opacity&#10;&#10;**Row 3 — Speed:**&#10;- Row label (far left): &quot;Speed&quot;&#10;- Style: Sans-serif, bold, Midnight (#112748)&#10;&#10;- Left cell:&#10;  - Large number: &quot;65+&quot;&#10;  - Style: Sans-serif, bold, large (40-48pt), Midnight (#112748)&#10;  - Subtext: &quot;days average (non-IMLC states)&quot;&#10;  - Style: Sans-serif, regular, smaller, Midnight (#112748) at 70% opacity&#10;&#10;- Right cell:&#10;  - Large number: &quot;7.5&quot;&#10;  - Style: Sans-serif, bold, large (40-48pt), Orange (#ff6e2e)&#10;  - Subtext: &quot;days median processing time&quot;&#10;  - Style: Sans-serif, regular, smaller, Midnight (#112748) at 70% opacity&#10;&#10;**Key callout — Below the table, with orange left border:**&#10;- Left border: 4px vertical line in Orange (#ff6e2e)&#10;- Text: &quot;The Compact is voluntary — physicians can still pursue traditional licensure in any state.&quot;&#10;- Style: Sans-serif, bold, Deep Blue (#1712c9)&#10;- Background: Light Gray (#e0e8ef) with subtle padding&#10;&#10;**Fairness note — Below callout:**&#10;- Text: &quot;Note: Physicians must still comply with each state's renewal and CME requirements.&quot;&#10;- Style: Sans-serif, regular, Midnight (#112748) at 70% opacity, smaller&#10;&#10;**Source citation:**&#10;- Text: &quot;Sources: IMLCC, 2024; US Healthcare Licensing, 2024-2025 (n=18)&quot;&#10;- Style: Sans-serif, regular, smaller, Midnight (#112748) at 60% opacity&#10;- Position: Bottom left area, above the empty corner zone&#10;&#10;**Footer:**&#10;- Bottom left corner: Leave completely empty (no text, no graphics)&#10;- Bottom right corner: Leave completely empty (no text, no graphics)&#10;&#10;**Do NOT include:**&#10;- Any font names or hex codes as visible text&#10;- Any logo, logo placeholder, or &quot;AIR&quot; graphic&#10;- Any real photographs or AI-generated realistic faces&#10;- Any bitmojis, cartoon characters, or illustrated people&#10;- Any paperclips, pushpins, tape, staples, or office supplies&#10;- Any drop shadows or 3D effects&#10;- Any medical crosses or healthcare symbols&#10;- Any colored rectangles or shapes as logo placeholders&#10;- Any use of the word &quot;placeholder&quot;&#10;- Any placeholder language&#10;- Any full-width bottom bars or bands&#10;- Any styling instructions in visible text (like &quot;10pt&quot; or &quot;60% opacity&quot;)&#10;- Any reference to Massachusetts legislation or pending bills&#10;&#10;**Overall style:** Clean, modern, flat design. The three-row, two-column comparison creates clear parallel structure — verifications vs verifications, cost vs cost, speed vs speed. The contrast between dark numbers (traditional) and orange numbers (IMLC) highlights the advantage. Data-driven and policy-appropriat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l="29" r="19"/>
          <a:stretch/>
        </p:blipFill>
        <p:spPr>
          <a:xfrm>
            <a:off x="-35700" y="0"/>
            <a:ext cx="9210675" cy="51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descr="Create a presentation slide showing three clinical case vignettes.&#10;&#10;**Slide setup:**&#10;- Aspect ratio: 16:9&#10;- Background: Light Gray (#e0e8ef)&#10;- All text must remain editable (do not flatten into an image)&#10;&#10;**Typography (use consistently throughout):**&#10;- Titles/Headlines: Serif font (Lora, Georgia, Playfair Display, or Merriweather), semibold weight&#10;- Body text: Sans-serif font (Roboto, Source Sans 3, Inter, or Montserrat), regular weight&#10;- Do not mix other fonts outside these families&#10;&#10;**Title:**&#10;- Text: &quot;Case Vignettes&quot;&#10;- Style: Serif font, semibold, Deep Blue (#1712c9)&#10;- Position: Top left with comfortable margin&#10;&#10;**Subtitle:**&#10;- Text: &quot;What multi-state telehealth practice actually looks like&quot;&#10;- Style: Sans-serif font, regular, Midnight (#112748)&#10;- Position: Below title&#10;&#10;**Main content — Three cases in a vertical list with clear separation:**&#10;&#10;**Case 1:**&#10;- Label: &quot;Routine Access &amp; Triage&quot;&#10;- Style: Sans-serif, bold, Bright Blue (#4177e9)&#10;- Description: &quot;Respiratory symptoms, structured evaluation, at-home testing — reduces unnecessary ED visits&quot;&#10;- Style: Sans-serif, regular, Midnight (#112748)&#10;&#10;**Case 2:**&#10;- Label: &quot;Crisis Intervention in Underserved Areas&quot;&#10;- Style: Sans-serif, bold, Bright Blue (#4177e9)&#10;- Description: &quot;Rural southern Louisiana, patient with suicidal ideation — telemedicine as bridge where in-person access is limited&quot;&#10;- Style: Sans-serif, regular, Midnight (#112748)&#10;&#10;**Case 3:**&#10;- Label: &quot;Escalation from Async to Emergency&quot;&#10;- Style: Sans-serif, bold, Orange (#ff6e2e)&#10;- Description: &quot;Async report of 'worst headache' → live visit → caregiver reports seizure → real-time EMS coordination&quot;&#10;- Style: Sans-serif, regular, Midnight (#112748)&#10;&#10;**Footer:**&#10;- Bottom left corner: Leave completely empty&#10;- Bottom right corner: Leave completely empty&#10;&#10;**Do NOT include:**&#10;- Any geometric shapes, abstract decorations, or floating design elements&#10;- Any icons, numbered badges, or visual markers&#10;- Any logo placeholders or reserved white space for logos&#10;- Any AI-generated realistic faces or illustrations of people&#10;- Any paperclips, pushpins, tape, or office supplies&#10;- Any drop shadows or 3D effects&#10;- Any placeholder language&#10;&#10;**Overall style:** Clean, minimal, text-focused. Use bold labels and spacing to differentiate the three ca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descr="Create a presentation slide about HIV PrEP access through telehealth.&#10;&#10;**Slide setup:**&#10;- Aspect ratio: 16:9&#10;- Background: Light Gray (#e0e8ef)&#10;- All text must remain editable (do not flatten into an image)&#10;&#10;**Typography (use consistently throughout):**&#10;- Titles/Headlines: Serif font (Lora, Georgia, Playfair Display, or Merriweather), semibold weight&#10;- Body text: Sans-serif font (Roboto, Source Sans 3, Inter, or Montserrat), regular weight&#10;- Do not mix other fonts outside these families&#10;&#10;**Title:**&#10;- Text: &quot;HIV PrEP: A Telehealth Access Story&quot;&#10;- Style: Serif font, semibold, Deep Blue (#1712c9)&#10;- Position: Top left with comfortable margin&#10;&#10;**Main content — Three-column layout, evenly spaced:**&#10;&#10;**Column 1:**&#10;- Header: &quot;The Paradox&quot;&#10;- Style: Sans-serif, bold, Bright Blue (#4177e9)&#10;- Stat: &quot;99% effective&quot;&#10;- Style: Sans-serif, bold, Midnight (#112748), large&#10;- Subtext: &quot;when taken as prescribed&quot;&#10;- Style: Sans-serif, regular, Midnight (#112748), smaller&#10;- Second stat: &quot;Only 36% prescribed&quot;&#10;- Style: Sans-serif, bold, Orange (#ff6e2e), large&#10;- Subtext: &quot;of 1.2M eligible Americans (CDC, 2022)&quot;&#10;- Style: Sans-serif, regular, Midnight (#112748), smaller&#10;&#10;**Column 2:**&#10;- Header: &quot;The Barriers&quot;&#10;- Style: Sans-serif, bold, Bright Blue (#4177e9)&#10;- Line 1: &quot;Patient: Stigma, privacy, pharmacy access&quot;&#10;- Style: Sans-serif, regular, Midnight (#112748)&#10;- Line 2: &quot;Provider: Only 17% of PCPs have prescribed&quot;&#10;- Style: Sans-serif, regular, Midnight (#112748)&#10;&#10;**Column 3:**&#10;- Header: &quot;How Telehealth Helps&quot;&#10;- Style: Sans-serif, bold, Orange (#ff6e2e)&#10;- Line 1: &quot;Privacy — no waiting room&quot;&#10;- Style: Sans-serif, regular, Midnight (#112748)&#10;- Line 2: &quot;Specialist access nationwide&quot;&#10;- Style: Sans-serif, regular, Midnight (#112748)&#10;- Line 3: &quot;Reduced stigma&quot;&#10;- Style: Sans-serif, regular, Midnight (#112748)&#10;&#10;**Source citation:**&#10;- Text: &quot;Source: CDC, 2022&quot;&#10;- Style: Sans-serif, regular, smaller (10-12pt), Midnight (#112748) at 60% opacity&#10;- Position: Bottom left, small and unobtrusive&#10;&#10;**Footer:**&#10;- Bottom left corner: Source citation only&#10;- Bottom right corner: Leave completely empty&#10;&#10;**Do NOT include:**&#10;- Any geometric shapes, abstract decorations, or floating design elements&#10;- Any icons, bullet points, or visual markers&#10;- Any logo placeholders or reserved white space for logos&#10;- Any AI-generated realistic faces or illustrations of people&#10;- Any paperclips, pushpins, tape, or office supplies&#10;- Any drop shadows or 3D effects&#10;- Any placeholder language&#10;&#10;**Overall style:** Clean, minimal, data-focused. Three-column layout tells the story: paradox → barriers → solution. Let the stats spea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l="29" r="19"/>
          <a:stretch/>
        </p:blipFill>
        <p:spPr>
          <a:xfrm>
            <a:off x="-35700" y="0"/>
            <a:ext cx="9210675" cy="51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Cohen, Gabriel R. (EHS)</cp:lastModifiedBy>
  <cp:revision>1</cp:revision>
  <dcterms:modified xsi:type="dcterms:W3CDTF">2026-02-11T14:38:43Z</dcterms:modified>
</cp:coreProperties>
</file>