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386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ine, Mark (ANF)" initials="FM" lastIdx="8" clrIdx="0"/>
  <p:cmAuthor id="1" name="Sanchez, Natalie (ANF)" initials="SN(" lastIdx="0" clrIdx="1"/>
  <p:cmAuthor id="2" name="O'Malley, Helen (ANF)" initials="OH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02" autoAdjust="0"/>
    <p:restoredTop sz="94660"/>
  </p:normalViewPr>
  <p:slideViewPr>
    <p:cSldViewPr>
      <p:cViewPr varScale="1">
        <p:scale>
          <a:sx n="60" d="100"/>
          <a:sy n="60" d="100"/>
        </p:scale>
        <p:origin x="1584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C91CD-EC66-4A18-8356-1EE436EAD520}" type="datetimeFigureOut">
              <a:rPr lang="en-US" smtClean="0"/>
              <a:pPr/>
              <a:t>3/10/2026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67DF2E-02ED-4A4C-8E06-6129E718A6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3639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BDB8D75-8256-4DE6-960E-3CB80FF15074}" type="datetimeFigureOut">
              <a:rPr lang="en-US" smtClean="0"/>
              <a:pPr/>
              <a:t>3/10/2026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B3A0E2F-76B9-417E-B0DC-AF868851F6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7906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102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>
                <a:latin typeface="+mj-lt"/>
                <a:cs typeface="Book Antiqua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80322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blue"/>
          <p:cNvPicPr>
            <a:picLocks noChangeAspect="1" noChangeArrowheads="1"/>
          </p:cNvPicPr>
          <p:nvPr/>
        </p:nvPicPr>
        <p:blipFill>
          <a:blip r:embed="rId5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3"/>
            <a:r>
              <a:rPr lang="en-US" altLang="en-US" dirty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030" name="Picture 6" descr="best ver2b seal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5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0444F9EB-82AC-45E2-9B5F-E8C53921C51C}" type="slidenum">
              <a:rPr lang="en-US" sz="1000" smtClean="0">
                <a:solidFill>
                  <a:srgbClr val="000000"/>
                </a:solidFill>
              </a:r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</p:spTree>
    <p:extLst>
      <p:ext uri="{BB962C8B-B14F-4D97-AF65-F5344CB8AC3E}">
        <p14:creationId xmlns:p14="http://schemas.microsoft.com/office/powerpoint/2010/main" val="183858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ransition/>
  <p:hf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Arial" panose="020B0604020202020204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Courier New" panose="02070309020205020404" pitchFamily="49" charset="0"/>
        <a:buChar char="o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Arial" panose="020B0604020202020204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029200" cy="762000"/>
          </a:xfrm>
        </p:spPr>
        <p:txBody>
          <a:bodyPr anchor="ctr"/>
          <a:lstStyle/>
          <a:p>
            <a:r>
              <a:rPr lang="en-US" dirty="0">
                <a:latin typeface="Calibri" panose="020F0502020204030204" pitchFamily="34" charset="0"/>
              </a:rPr>
              <a:t>Roadmap for Remaining Meetings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0941860"/>
              </p:ext>
            </p:extLst>
          </p:nvPr>
        </p:nvGraphicFramePr>
        <p:xfrm>
          <a:off x="533400" y="1143000"/>
          <a:ext cx="8077200" cy="5468112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30616325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456297149"/>
                    </a:ext>
                  </a:extLst>
                </a:gridCol>
              </a:tblGrid>
              <a:tr h="493776">
                <a:tc>
                  <a:txBody>
                    <a:bodyPr/>
                    <a:lstStyle/>
                    <a:p>
                      <a:pPr marL="112713" indent="0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12713" indent="0"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Topic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776">
                <a:tc>
                  <a:txBody>
                    <a:bodyPr/>
                    <a:lstStyle/>
                    <a:p>
                      <a:pPr marL="1190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March 11</a:t>
                      </a:r>
                    </a:p>
                    <a:p>
                      <a:pPr marL="1190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9:30 – 11:00 am</a:t>
                      </a:r>
                      <a:endParaRPr kumimoji="0" lang="en-US" sz="1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Presentation from BORIM on regional agreements/models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Brief overview of </a:t>
                      </a:r>
                      <a:r>
                        <a:rPr lang="en-US" sz="1800" i="0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ULC</a:t>
                      </a:r>
                      <a:r>
                        <a:rPr lang="en-US" sz="180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Telehealth Act, AMA model legislation, and registries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Initial discussion of members’ thoughts on the group’s report/recommendations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800" i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1001264"/>
                  </a:ext>
                </a:extLst>
              </a:tr>
              <a:tr h="493776">
                <a:tc>
                  <a:txBody>
                    <a:bodyPr/>
                    <a:lstStyle/>
                    <a:p>
                      <a:pPr marL="1190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April 15</a:t>
                      </a:r>
                    </a:p>
                    <a:p>
                      <a:pPr marL="1190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9:30 – 11:00 am</a:t>
                      </a:r>
                      <a:endParaRPr kumimoji="0" lang="en-US" sz="1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Review of initial package of draft recommendations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800" i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12713" indent="0" algn="ctr"/>
                      <a:endParaRPr lang="en-US" sz="1800" i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484529"/>
                  </a:ext>
                </a:extLst>
              </a:tr>
              <a:tr h="493776">
                <a:tc>
                  <a:txBody>
                    <a:bodyPr/>
                    <a:lstStyle/>
                    <a:p>
                      <a:pPr marL="1190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May 13</a:t>
                      </a:r>
                    </a:p>
                    <a:p>
                      <a:pPr marL="1190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9:30 – 11:00 am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287338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Continued discussion of the recommendations and review of the draft report</a:t>
                      </a:r>
                    </a:p>
                    <a:p>
                      <a:pPr marL="1588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i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1553979"/>
                  </a:ext>
                </a:extLst>
              </a:tr>
              <a:tr h="493776">
                <a:tc>
                  <a:txBody>
                    <a:bodyPr/>
                    <a:lstStyle/>
                    <a:p>
                      <a:pPr marL="1190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June 10</a:t>
                      </a:r>
                    </a:p>
                    <a:p>
                      <a:pPr marL="1190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9:30 – 11:00 am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Final meeting to review the updated draft of the report and finalize the group’s recommendations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800" i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5087633"/>
                  </a:ext>
                </a:extLst>
              </a:tr>
              <a:tr h="493776">
                <a:tc gridSpan="2">
                  <a:txBody>
                    <a:bodyPr/>
                    <a:lstStyle/>
                    <a:p>
                      <a:pPr marL="1190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July 1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– </a:t>
                      </a:r>
                      <a:r>
                        <a:rPr kumimoji="0" lang="en-US" sz="1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Submission of Report to the Legislature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190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190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6006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3545020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heme/theme1.xml><?xml version="1.0" encoding="utf-8"?>
<a:theme xmlns:a="http://schemas.openxmlformats.org/drawingml/2006/main" name="1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25861</TotalTime>
  <Words>106</Words>
  <Application>Microsoft Office PowerPoint</Application>
  <PresentationFormat>On-screen Show (4:3)</PresentationFormat>
  <Paragraphs>19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Courier New</vt:lpstr>
      <vt:lpstr>1_Blue Presentation Template - MA HHS - small logos</vt:lpstr>
      <vt:lpstr>Roadmap for Remaining Meetings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Gabriel.R.Cohen@MassMail.State.MA.US</dc:creator>
  <cp:lastModifiedBy>Cohen, Gabriel R. (EHS)</cp:lastModifiedBy>
  <cp:revision>705</cp:revision>
  <cp:lastPrinted>2019-11-13T19:25:56Z</cp:lastPrinted>
  <dcterms:created xsi:type="dcterms:W3CDTF">2014-04-27T20:43:35Z</dcterms:created>
  <dcterms:modified xsi:type="dcterms:W3CDTF">2026-03-10T17:14:11Z</dcterms:modified>
</cp:coreProperties>
</file>