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8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60"/>
  </p:normalViewPr>
  <p:slideViewPr>
    <p:cSldViewPr>
      <p:cViewPr varScale="1">
        <p:scale>
          <a:sx n="60" d="100"/>
          <a:sy n="60" d="100"/>
        </p:scale>
        <p:origin x="158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C91CD-EC66-4A18-8356-1EE436EAD520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DB8D75-8256-4DE6-960E-3CB80FF15074}" type="datetimeFigureOut">
              <a:rPr lang="en-US" smtClean="0"/>
              <a:pPr/>
              <a:t>3/10/2026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02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5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3"/>
            <a:r>
              <a:rPr lang="en-US" altLang="en-US" dirty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0444F9EB-82AC-45E2-9B5F-E8C53921C51C}" type="slidenum">
              <a:rPr lang="en-US" sz="1000" smtClean="0">
                <a:solidFill>
                  <a:srgbClr val="000000"/>
                </a:solidFill>
              </a:r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hf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Courier New" panose="02070309020205020404" pitchFamily="49" charset="0"/>
        <a:buChar char="o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>
                <a:latin typeface="Calibri" panose="020F0502020204030204" pitchFamily="34" charset="0"/>
              </a:rPr>
              <a:t>Roadmap for Remaining Meetings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941860"/>
              </p:ext>
            </p:extLst>
          </p:nvPr>
        </p:nvGraphicFramePr>
        <p:xfrm>
          <a:off x="533400" y="1143000"/>
          <a:ext cx="8077200" cy="546811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061632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456297149"/>
                    </a:ext>
                  </a:extLst>
                </a:gridCol>
              </a:tblGrid>
              <a:tr h="493776">
                <a:tc>
                  <a:txBody>
                    <a:bodyPr/>
                    <a:lstStyle/>
                    <a:p>
                      <a:pPr marL="112713" indent="0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12713" indent="0"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Topic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776">
                <a:tc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March 11</a:t>
                      </a:r>
                    </a:p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9:30 – 11:00 am</a:t>
                      </a:r>
                      <a:endParaRPr kumimoji="0" lang="en-US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i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Presentation from BORIM on regional agreements/models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i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Brief overview of </a:t>
                      </a:r>
                      <a:r>
                        <a:rPr lang="en-US" sz="1800" i="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ULC</a:t>
                      </a:r>
                      <a:r>
                        <a:rPr lang="en-US" sz="1800" i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Telehealth Act, AMA model legislation, and registries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i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Initial discussion of members’ thoughts on the group’s report/recommendations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800" i="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1001264"/>
                  </a:ext>
                </a:extLst>
              </a:tr>
              <a:tr h="493776">
                <a:tc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April 15</a:t>
                      </a:r>
                    </a:p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9:30 – 11:00 am</a:t>
                      </a:r>
                      <a:endParaRPr kumimoji="0" lang="en-US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i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Review of initial package of draft recommendations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i="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12713" indent="0" algn="ctr"/>
                      <a:endParaRPr lang="en-US" sz="1800" i="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3484529"/>
                  </a:ext>
                </a:extLst>
              </a:tr>
              <a:tr h="493776">
                <a:tc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May 13</a:t>
                      </a:r>
                    </a:p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9:30 – 11:00 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287338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i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Continued discussion of the recommendations and review of the draft report</a:t>
                      </a:r>
                    </a:p>
                    <a:p>
                      <a:pPr marL="158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i="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553979"/>
                  </a:ext>
                </a:extLst>
              </a:tr>
              <a:tr h="493776">
                <a:tc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June 10</a:t>
                      </a:r>
                    </a:p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9:30 – 11:00 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i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Final meeting to review the updated draft of the report and finalize the group’s recommendations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800" i="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087633"/>
                  </a:ext>
                </a:extLst>
              </a:tr>
              <a:tr h="493776">
                <a:tc gridSpan="2"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July 1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– </a:t>
                      </a:r>
                      <a:r>
                        <a:rPr kumimoji="0" lang="en-US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Submission of Report to the Legislature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006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54502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25861</TotalTime>
  <Words>106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1_Blue Presentation Template - MA HHS - small logos</vt:lpstr>
      <vt:lpstr>Roadmap for Remaining Meetings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Gabriel.R.Cohen@MassMail.State.MA.US</dc:creator>
  <cp:lastModifiedBy>Cohen, Gabriel R. (EHS)</cp:lastModifiedBy>
  <cp:revision>705</cp:revision>
  <cp:lastPrinted>2019-11-13T19:25:56Z</cp:lastPrinted>
  <dcterms:created xsi:type="dcterms:W3CDTF">2014-04-27T20:43:35Z</dcterms:created>
  <dcterms:modified xsi:type="dcterms:W3CDTF">2026-03-10T17:14:11Z</dcterms:modified>
</cp:coreProperties>
</file>