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drawings/drawing1.xml" ContentType="application/vnd.openxmlformats-officedocument.drawingml.chartshapes+xml"/>
  <Override PartName="/ppt/diagrams/data2.xml" ContentType="application/vnd.openxmlformats-officedocument.drawingml.diagramData+xml"/>
  <Override PartName="/ppt/diagrams/data1.xml" ContentType="application/vnd.openxmlformats-officedocument.drawingml.diagramData+xml"/>
  <Override PartName="/ppt/presentation.xml" ContentType="application/vnd.openxmlformats-officedocument.presentationml.presentation.main+xml"/>
  <Override PartName="/ppt/slides/slide19.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7.xml" ContentType="application/vnd.openxmlformats-officedocument.presentationml.slide+xml"/>
  <Override PartName="/ppt/slides/slide24.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8.xml" ContentType="application/vnd.openxmlformats-officedocument.presentationml.slide+xml"/>
  <Override PartName="/ppt/slides/slide22.xml" ContentType="application/vnd.openxmlformats-officedocument.presentationml.slide+xml"/>
  <Override PartName="/ppt/slides/slide1.xml" ContentType="application/vnd.openxmlformats-officedocument.presentationml.slide+xml"/>
  <Override PartName="/ppt/slides/slide23.xml" ContentType="application/vnd.openxmlformats-officedocument.presentationml.slide+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9.xml" ContentType="application/vnd.openxmlformats-officedocument.presentationml.notesSlide+xml"/>
  <Override PartName="/ppt/notesSlides/notesSlide17.xml" ContentType="application/vnd.openxmlformats-officedocument.presentationml.notesSlide+xml"/>
  <Override PartName="/ppt/slideMasters/slideMaster1.xml" ContentType="application/vnd.openxmlformats-officedocument.presentationml.slideMaster+xml"/>
  <Override PartName="/ppt/notesSlides/notesSlide18.xml" ContentType="application/vnd.openxmlformats-officedocument.presentationml.notesSlid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1.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62.xml" ContentType="application/vnd.openxmlformats-officedocument.presentationml.slideLayout+xml"/>
  <Override PartName="/ppt/slideLayouts/slideLayout64.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09.xml" ContentType="application/vnd.openxmlformats-officedocument.presentationml.slideLayout+xml"/>
  <Override PartName="/ppt/slideLayouts/slideLayout108.xml" ContentType="application/vnd.openxmlformats-officedocument.presentationml.slideLayout+xml"/>
  <Override PartName="/ppt/slideLayouts/slideLayout107.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00.xml" ContentType="application/vnd.openxmlformats-officedocument.presentationml.slideLayout+xml"/>
  <Override PartName="/ppt/slideLayouts/slideLayout99.xml" ContentType="application/vnd.openxmlformats-officedocument.presentationml.slideLayout+xml"/>
  <Override PartName="/ppt/slideLayouts/slideLayout98.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72.xml" ContentType="application/vnd.openxmlformats-officedocument.presentationml.slideLayout+xml"/>
  <Override PartName="/ppt/slideLayouts/slideLayout71.xml" ContentType="application/vnd.openxmlformats-officedocument.presentationml.slideLayout+xml"/>
  <Override PartName="/ppt/slideLayouts/slideLayout70.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63.xml" ContentType="application/vnd.openxmlformats-officedocument.presentationml.slideLayout+xml"/>
  <Override PartName="/ppt/slideLayouts/slideLayout80.xml" ContentType="application/vnd.openxmlformats-officedocument.presentationml.slideLayout+xml"/>
  <Override PartName="/ppt/slideLayouts/slideLayout82.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0.xml" ContentType="application/vnd.openxmlformats-officedocument.presentationml.slideLayout+xml"/>
  <Override PartName="/ppt/slideLayouts/slideLayout89.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1.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6.xml" ContentType="application/vnd.openxmlformats-officedocument.presentationml.slideLayout+xml"/>
  <Override PartName="/ppt/notesMasters/notesMaster1.xml" ContentType="application/vnd.openxmlformats-officedocument.presentationml.notesMaster+xml"/>
  <Override PartName="/ppt/diagrams/drawing2.xml" ContentType="application/vnd.ms-office.drawingml.diagramDrawing+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colors1.xml" ContentType="application/vnd.openxmlformats-officedocument.drawingml.diagramColors+xml"/>
  <Override PartName="/ppt/diagrams/drawing1.xml" ContentType="application/vnd.ms-office.drawingml.diagramDrawing+xml"/>
  <Override PartName="/ppt/diagrams/quickStyle1.xml" ContentType="application/vnd.openxmlformats-officedocument.drawingml.diagramStyle+xml"/>
  <Override PartName="/ppt/charts/chart1.xml" ContentType="application/vnd.openxmlformats-officedocument.drawingml.chart+xml"/>
  <Override PartName="/ppt/diagrams/layout1.xml" ContentType="application/vnd.openxmlformats-officedocument.drawingml.diagramLayout+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4" r:id="rId1"/>
    <p:sldMasterId id="2147484048" r:id="rId2"/>
    <p:sldMasterId id="2147484062" r:id="rId3"/>
    <p:sldMasterId id="2147484080" r:id="rId4"/>
    <p:sldMasterId id="2147484098" r:id="rId5"/>
    <p:sldMasterId id="2147484117" r:id="rId6"/>
  </p:sldMasterIdLst>
  <p:notesMasterIdLst>
    <p:notesMasterId r:id="rId31"/>
  </p:notesMasterIdLst>
  <p:handoutMasterIdLst>
    <p:handoutMasterId r:id="rId32"/>
  </p:handoutMasterIdLst>
  <p:sldIdLst>
    <p:sldId id="527" r:id="rId7"/>
    <p:sldId id="506" r:id="rId8"/>
    <p:sldId id="526" r:id="rId9"/>
    <p:sldId id="528" r:id="rId10"/>
    <p:sldId id="507" r:id="rId11"/>
    <p:sldId id="508" r:id="rId12"/>
    <p:sldId id="509" r:id="rId13"/>
    <p:sldId id="510" r:id="rId14"/>
    <p:sldId id="511" r:id="rId15"/>
    <p:sldId id="522" r:id="rId16"/>
    <p:sldId id="513" r:id="rId17"/>
    <p:sldId id="537" r:id="rId18"/>
    <p:sldId id="514" r:id="rId19"/>
    <p:sldId id="515" r:id="rId20"/>
    <p:sldId id="536" r:id="rId21"/>
    <p:sldId id="516" r:id="rId22"/>
    <p:sldId id="517" r:id="rId23"/>
    <p:sldId id="518" r:id="rId24"/>
    <p:sldId id="519" r:id="rId25"/>
    <p:sldId id="535" r:id="rId26"/>
    <p:sldId id="542" r:id="rId27"/>
    <p:sldId id="541" r:id="rId28"/>
    <p:sldId id="534" r:id="rId29"/>
    <p:sldId id="524" r:id="rId30"/>
  </p:sldIdLst>
  <p:sldSz cx="9144000" cy="6858000" type="screen4x3"/>
  <p:notesSz cx="7010400" cy="9296400"/>
  <p:defaultTextStyle>
    <a:defPPr>
      <a:defRPr lang="en-US"/>
    </a:defPPr>
    <a:lvl1pPr marL="0" algn="l" defTabSz="913618" rtl="0" eaLnBrk="1" latinLnBrk="0" hangingPunct="1">
      <a:defRPr sz="1800" kern="1200">
        <a:solidFill>
          <a:schemeClr val="tx1"/>
        </a:solidFill>
        <a:latin typeface="+mn-lt"/>
        <a:ea typeface="+mn-ea"/>
        <a:cs typeface="+mn-cs"/>
      </a:defRPr>
    </a:lvl1pPr>
    <a:lvl2pPr marL="456810" algn="l" defTabSz="913618" rtl="0" eaLnBrk="1" latinLnBrk="0" hangingPunct="1">
      <a:defRPr sz="1800" kern="1200">
        <a:solidFill>
          <a:schemeClr val="tx1"/>
        </a:solidFill>
        <a:latin typeface="+mn-lt"/>
        <a:ea typeface="+mn-ea"/>
        <a:cs typeface="+mn-cs"/>
      </a:defRPr>
    </a:lvl2pPr>
    <a:lvl3pPr marL="913618" algn="l" defTabSz="913618" rtl="0" eaLnBrk="1" latinLnBrk="0" hangingPunct="1">
      <a:defRPr sz="1800" kern="1200">
        <a:solidFill>
          <a:schemeClr val="tx1"/>
        </a:solidFill>
        <a:latin typeface="+mn-lt"/>
        <a:ea typeface="+mn-ea"/>
        <a:cs typeface="+mn-cs"/>
      </a:defRPr>
    </a:lvl3pPr>
    <a:lvl4pPr marL="1370425" algn="l" defTabSz="913618" rtl="0" eaLnBrk="1" latinLnBrk="0" hangingPunct="1">
      <a:defRPr sz="1800" kern="1200">
        <a:solidFill>
          <a:schemeClr val="tx1"/>
        </a:solidFill>
        <a:latin typeface="+mn-lt"/>
        <a:ea typeface="+mn-ea"/>
        <a:cs typeface="+mn-cs"/>
      </a:defRPr>
    </a:lvl4pPr>
    <a:lvl5pPr marL="1827235" algn="l" defTabSz="913618" rtl="0" eaLnBrk="1" latinLnBrk="0" hangingPunct="1">
      <a:defRPr sz="1800" kern="1200">
        <a:solidFill>
          <a:schemeClr val="tx1"/>
        </a:solidFill>
        <a:latin typeface="+mn-lt"/>
        <a:ea typeface="+mn-ea"/>
        <a:cs typeface="+mn-cs"/>
      </a:defRPr>
    </a:lvl5pPr>
    <a:lvl6pPr marL="2284044" algn="l" defTabSz="913618" rtl="0" eaLnBrk="1" latinLnBrk="0" hangingPunct="1">
      <a:defRPr sz="1800" kern="1200">
        <a:solidFill>
          <a:schemeClr val="tx1"/>
        </a:solidFill>
        <a:latin typeface="+mn-lt"/>
        <a:ea typeface="+mn-ea"/>
        <a:cs typeface="+mn-cs"/>
      </a:defRPr>
    </a:lvl6pPr>
    <a:lvl7pPr marL="2740852" algn="l" defTabSz="913618" rtl="0" eaLnBrk="1" latinLnBrk="0" hangingPunct="1">
      <a:defRPr sz="1800" kern="1200">
        <a:solidFill>
          <a:schemeClr val="tx1"/>
        </a:solidFill>
        <a:latin typeface="+mn-lt"/>
        <a:ea typeface="+mn-ea"/>
        <a:cs typeface="+mn-cs"/>
      </a:defRPr>
    </a:lvl7pPr>
    <a:lvl8pPr marL="3197661" algn="l" defTabSz="913618" rtl="0" eaLnBrk="1" latinLnBrk="0" hangingPunct="1">
      <a:defRPr sz="1800" kern="1200">
        <a:solidFill>
          <a:schemeClr val="tx1"/>
        </a:solidFill>
        <a:latin typeface="+mn-lt"/>
        <a:ea typeface="+mn-ea"/>
        <a:cs typeface="+mn-cs"/>
      </a:defRPr>
    </a:lvl8pPr>
    <a:lvl9pPr marL="3654471" algn="l" defTabSz="91361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eorge, Mary G. (CDC/ONDIEH/NCCDPHP)" initials="MGG" lastIdx="1" clrIdx="0"/>
  <p:cmAuthor id="1" name="coq5" initials="coq5" lastIdx="1" clrIdx="1"/>
  <p:cmAuthor id="2" name="JANET WRIGHT" initials="JW" lastIdx="5" clrIdx="2"/>
  <p:cmAuthor id="3" name="Fleetwood Loustalot" initials="FL" lastIdx="8" clrIdx="3"/>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07" autoAdjust="0"/>
    <p:restoredTop sz="90432" autoAdjust="0"/>
  </p:normalViewPr>
  <p:slideViewPr>
    <p:cSldViewPr>
      <p:cViewPr varScale="1">
        <p:scale>
          <a:sx n="83" d="100"/>
          <a:sy n="83" d="100"/>
        </p:scale>
        <p:origin x="-1656" y="-84"/>
      </p:cViewPr>
      <p:guideLst>
        <p:guide orient="horz" pos="2160"/>
        <p:guide pos="2880"/>
      </p:guideLst>
    </p:cSldViewPr>
  </p:slideViewPr>
  <p:outlineViewPr>
    <p:cViewPr>
      <p:scale>
        <a:sx n="33" d="100"/>
        <a:sy n="33" d="100"/>
      </p:scale>
      <p:origin x="0" y="288"/>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63" d="100"/>
          <a:sy n="63" d="100"/>
        </p:scale>
        <p:origin x="-2587" y="-8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customXml" Target="../customXml/item2.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commentAuthors" Target="commentAuthors.xml"/><Relationship Id="rId38"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40560902109458"/>
          <c:y val="0.10795442615127654"/>
          <c:w val="0.41165135608048992"/>
          <c:h val="0.8083335719398711"/>
        </c:manualLayout>
      </c:layout>
      <c:pieChart>
        <c:varyColors val="1"/>
        <c:ser>
          <c:idx val="0"/>
          <c:order val="0"/>
          <c:tx>
            <c:strRef>
              <c:f>Sheet1!$B$1</c:f>
              <c:strCache>
                <c:ptCount val="1"/>
                <c:pt idx="0">
                  <c:v>Uncontrolled Hypertension </c:v>
                </c:pt>
              </c:strCache>
            </c:strRef>
          </c:tx>
          <c:dPt>
            <c:idx val="0"/>
            <c:bubble3D val="0"/>
            <c:spPr>
              <a:solidFill>
                <a:schemeClr val="accent2">
                  <a:lumMod val="75000"/>
                </a:schemeClr>
              </a:solidFill>
              <a:ln w="25400"/>
            </c:spPr>
          </c:dPt>
          <c:dPt>
            <c:idx val="1"/>
            <c:bubble3D val="0"/>
            <c:spPr>
              <a:solidFill>
                <a:schemeClr val="accent1">
                  <a:lumMod val="75000"/>
                </a:schemeClr>
              </a:solidFill>
            </c:spPr>
          </c:dPt>
          <c:dPt>
            <c:idx val="2"/>
            <c:bubble3D val="0"/>
            <c:spPr>
              <a:solidFill>
                <a:schemeClr val="accent4">
                  <a:lumMod val="75000"/>
                </a:schemeClr>
              </a:solidFill>
              <a:ln>
                <a:solidFill>
                  <a:srgbClr val="9E5ECE"/>
                </a:solidFill>
              </a:ln>
            </c:spPr>
          </c:dPt>
          <c:dLbls>
            <c:dLbl>
              <c:idx val="0"/>
              <c:layout>
                <c:manualLayout>
                  <c:x val="-0.16214287450179837"/>
                  <c:y val="4.4946790742066332E-2"/>
                </c:manualLayout>
              </c:layout>
              <c:tx>
                <c:rich>
                  <a:bodyPr/>
                  <a:lstStyle/>
                  <a:p>
                    <a:r>
                      <a:rPr lang="en-US" b="1" dirty="0" smtClean="0">
                        <a:solidFill>
                          <a:schemeClr val="bg2"/>
                        </a:solidFill>
                      </a:rPr>
                      <a:t>16.1M</a:t>
                    </a:r>
                    <a:endParaRPr lang="en-US" dirty="0">
                      <a:solidFill>
                        <a:srgbClr val="FF0000"/>
                      </a:solidFill>
                    </a:endParaRPr>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9595363079615047E-2"/>
                  <c:y val="-0.16378787878787879"/>
                </c:manualLayout>
              </c:layout>
              <c:tx>
                <c:rich>
                  <a:bodyPr/>
                  <a:lstStyle/>
                  <a:p>
                    <a:r>
                      <a:rPr lang="en-US" b="1" dirty="0" smtClean="0">
                        <a:solidFill>
                          <a:schemeClr val="bg2"/>
                        </a:solidFill>
                      </a:rPr>
                      <a:t>7.0M</a:t>
                    </a:r>
                    <a:endParaRPr lang="en-US" dirty="0">
                      <a:solidFill>
                        <a:srgbClr val="FF0000"/>
                      </a:solidFill>
                    </a:endParaRPr>
                  </a:p>
                </c:rich>
              </c:tx>
              <c:showLegendKey val="1"/>
              <c:showVal val="1"/>
              <c:showCatName val="0"/>
              <c:showSerName val="0"/>
              <c:showPercent val="0"/>
              <c:showBubbleSize val="0"/>
              <c:extLst>
                <c:ext xmlns:c15="http://schemas.microsoft.com/office/drawing/2012/chart" uri="{CE6537A1-D6FC-4f65-9D91-7224C49458BB}">
                  <c15:layout/>
                </c:ext>
              </c:extLst>
            </c:dLbl>
            <c:dLbl>
              <c:idx val="2"/>
              <c:layout>
                <c:manualLayout>
                  <c:x val="0.14196826091183046"/>
                  <c:y val="0.10105821999522786"/>
                </c:manualLayout>
              </c:layout>
              <c:tx>
                <c:rich>
                  <a:bodyPr/>
                  <a:lstStyle/>
                  <a:p>
                    <a:r>
                      <a:rPr lang="en-US" b="1" dirty="0" smtClean="0">
                        <a:solidFill>
                          <a:schemeClr val="bg2"/>
                        </a:solidFill>
                      </a:rPr>
                      <a:t>11.5M</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2800" b="1">
                    <a:solidFill>
                      <a:schemeClr val="bg2"/>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Sheet1!$A$2:$A$4</c:f>
              <c:strCache>
                <c:ptCount val="3"/>
                <c:pt idx="0">
                  <c:v>Aware and treated</c:v>
                </c:pt>
                <c:pt idx="1">
                  <c:v>Aware and untreated</c:v>
                </c:pt>
                <c:pt idx="2">
                  <c:v>"Unaware"</c:v>
                </c:pt>
              </c:strCache>
            </c:strRef>
          </c:cat>
          <c:val>
            <c:numRef>
              <c:f>Sheet1!$B$2:$B$4</c:f>
              <c:numCache>
                <c:formatCode>General</c:formatCode>
                <c:ptCount val="3"/>
                <c:pt idx="0">
                  <c:v>16</c:v>
                </c:pt>
                <c:pt idx="1">
                  <c:v>5.7</c:v>
                </c:pt>
                <c:pt idx="2">
                  <c:v>14.1</c:v>
                </c:pt>
              </c:numCache>
            </c:numRef>
          </c:val>
        </c:ser>
        <c:dLbls>
          <c:showLegendKey val="0"/>
          <c:showVal val="0"/>
          <c:showCatName val="0"/>
          <c:showSerName val="0"/>
          <c:showPercent val="0"/>
          <c:showBubbleSize val="0"/>
          <c:showLeaderLines val="1"/>
        </c:dLbls>
        <c:firstSliceAng val="0"/>
      </c:pieChart>
    </c:plotArea>
    <c:legend>
      <c:legendPos val="r"/>
      <c:layout/>
      <c:overlay val="0"/>
      <c:txPr>
        <a:bodyPr/>
        <a:lstStyle/>
        <a:p>
          <a:pPr>
            <a:defRPr>
              <a:solidFill>
                <a:schemeClr val="tx1"/>
              </a:solidFill>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D12760-61F5-43DA-9C46-73F73AD6EEA1}"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n-US"/>
        </a:p>
      </dgm:t>
    </dgm:pt>
    <dgm:pt modelId="{44BB927C-4C17-47AF-9AF2-CED563B89994}">
      <dgm:prSet phldrT="[Text]"/>
      <dgm:spPr/>
      <dgm:t>
        <a:bodyPr/>
        <a:lstStyle/>
        <a:p>
          <a:r>
            <a:rPr lang="en-US" b="1" dirty="0" smtClean="0">
              <a:solidFill>
                <a:schemeClr val="tx1"/>
              </a:solidFill>
              <a:latin typeface="Arial" panose="020B0604020202020204" pitchFamily="34" charset="0"/>
              <a:cs typeface="Arial" panose="020B0604020202020204" pitchFamily="34" charset="0"/>
            </a:rPr>
            <a:t>Compare to local, state, or national prevalence data</a:t>
          </a:r>
          <a:endParaRPr lang="en-US" b="1" dirty="0">
            <a:solidFill>
              <a:schemeClr val="tx1"/>
            </a:solidFill>
            <a:latin typeface="Arial" panose="020B0604020202020204" pitchFamily="34" charset="0"/>
            <a:cs typeface="Arial" panose="020B0604020202020204" pitchFamily="34" charset="0"/>
          </a:endParaRPr>
        </a:p>
      </dgm:t>
    </dgm:pt>
    <dgm:pt modelId="{EE905464-83B8-447E-B50B-FB3AAC63BEC5}" type="parTrans" cxnId="{38E9E832-D08D-4CAB-A7BF-904D0C3FD913}">
      <dgm:prSet/>
      <dgm:spPr/>
      <dgm:t>
        <a:bodyPr/>
        <a:lstStyle/>
        <a:p>
          <a:endParaRPr lang="en-US">
            <a:solidFill>
              <a:schemeClr val="tx1"/>
            </a:solidFill>
          </a:endParaRPr>
        </a:p>
      </dgm:t>
    </dgm:pt>
    <dgm:pt modelId="{648F4E33-30A0-4BDF-9470-948D5CFD1F36}" type="sibTrans" cxnId="{38E9E832-D08D-4CAB-A7BF-904D0C3FD913}">
      <dgm:prSet/>
      <dgm:spPr/>
      <dgm:t>
        <a:bodyPr/>
        <a:lstStyle/>
        <a:p>
          <a:endParaRPr lang="en-US">
            <a:solidFill>
              <a:schemeClr val="tx1"/>
            </a:solidFill>
          </a:endParaRPr>
        </a:p>
      </dgm:t>
    </dgm:pt>
    <dgm:pt modelId="{A9A8FD63-B14D-453B-BD1C-5E98EA83741C}">
      <dgm:prSet phldrT="[Text]"/>
      <dgm:spPr/>
      <dgm:t>
        <a:bodyPr/>
        <a:lstStyle/>
        <a:p>
          <a:r>
            <a:rPr lang="en-US" b="1" dirty="0" smtClean="0">
              <a:solidFill>
                <a:schemeClr val="tx1"/>
              </a:solidFill>
              <a:latin typeface="Arial" panose="020B0604020202020204" pitchFamily="34" charset="0"/>
              <a:cs typeface="Arial" panose="020B0604020202020204" pitchFamily="34" charset="0"/>
            </a:rPr>
            <a:t>Establish clinical criteria for potential undiagnosed HTN</a:t>
          </a:r>
          <a:endParaRPr lang="en-US" b="1" dirty="0">
            <a:solidFill>
              <a:schemeClr val="tx1"/>
            </a:solidFill>
            <a:latin typeface="Arial" panose="020B0604020202020204" pitchFamily="34" charset="0"/>
            <a:cs typeface="Arial" panose="020B0604020202020204" pitchFamily="34" charset="0"/>
          </a:endParaRPr>
        </a:p>
      </dgm:t>
    </dgm:pt>
    <dgm:pt modelId="{BEB92430-DA7F-46C2-A915-7B484BCCF51C}" type="parTrans" cxnId="{6A6DD1EF-0EBE-4406-A8E2-2D8CD0122A2D}">
      <dgm:prSet/>
      <dgm:spPr/>
      <dgm:t>
        <a:bodyPr/>
        <a:lstStyle/>
        <a:p>
          <a:endParaRPr lang="en-US">
            <a:solidFill>
              <a:schemeClr val="tx1"/>
            </a:solidFill>
          </a:endParaRPr>
        </a:p>
      </dgm:t>
    </dgm:pt>
    <dgm:pt modelId="{17E90E28-5797-44D0-9C47-ACCC4F62D004}" type="sibTrans" cxnId="{6A6DD1EF-0EBE-4406-A8E2-2D8CD0122A2D}">
      <dgm:prSet/>
      <dgm:spPr/>
      <dgm:t>
        <a:bodyPr/>
        <a:lstStyle/>
        <a:p>
          <a:endParaRPr lang="en-US">
            <a:solidFill>
              <a:schemeClr val="tx1"/>
            </a:solidFill>
          </a:endParaRPr>
        </a:p>
      </dgm:t>
    </dgm:pt>
    <dgm:pt modelId="{1172EED3-1F2A-43B4-BD67-66986AFD5F99}">
      <dgm:prSet phldrT="[Text]"/>
      <dgm:spPr/>
      <dgm:t>
        <a:bodyPr/>
        <a:lstStyle/>
        <a:p>
          <a:r>
            <a:rPr lang="en-US" b="1" dirty="0" smtClean="0">
              <a:solidFill>
                <a:schemeClr val="tx1"/>
              </a:solidFill>
              <a:latin typeface="Arial" panose="020B0604020202020204" pitchFamily="34" charset="0"/>
              <a:cs typeface="Arial" panose="020B0604020202020204" pitchFamily="34" charset="0"/>
            </a:rPr>
            <a:t>Search EHR data for patients that meet clinical criteria</a:t>
          </a:r>
          <a:endParaRPr lang="en-US" b="1" dirty="0">
            <a:solidFill>
              <a:schemeClr val="tx1"/>
            </a:solidFill>
            <a:latin typeface="Arial" panose="020B0604020202020204" pitchFamily="34" charset="0"/>
            <a:cs typeface="Arial" panose="020B0604020202020204" pitchFamily="34" charset="0"/>
          </a:endParaRPr>
        </a:p>
      </dgm:t>
    </dgm:pt>
    <dgm:pt modelId="{FCE0F699-8826-4804-9E92-701FED95A5BF}" type="parTrans" cxnId="{29D98BE5-747C-4BA5-861B-AA3563380B8B}">
      <dgm:prSet/>
      <dgm:spPr/>
      <dgm:t>
        <a:bodyPr/>
        <a:lstStyle/>
        <a:p>
          <a:endParaRPr lang="en-US">
            <a:solidFill>
              <a:schemeClr val="tx1"/>
            </a:solidFill>
          </a:endParaRPr>
        </a:p>
      </dgm:t>
    </dgm:pt>
    <dgm:pt modelId="{E959B341-F7D3-4083-A8DB-BFCA3ACFBEE5}" type="sibTrans" cxnId="{29D98BE5-747C-4BA5-861B-AA3563380B8B}">
      <dgm:prSet/>
      <dgm:spPr/>
      <dgm:t>
        <a:bodyPr/>
        <a:lstStyle/>
        <a:p>
          <a:endParaRPr lang="en-US">
            <a:solidFill>
              <a:schemeClr val="tx1"/>
            </a:solidFill>
          </a:endParaRPr>
        </a:p>
      </dgm:t>
    </dgm:pt>
    <dgm:pt modelId="{4A61F8E0-4A3D-4126-9690-471FF746E223}">
      <dgm:prSet phldrT="[Text]"/>
      <dgm:spPr/>
      <dgm:t>
        <a:bodyPr/>
        <a:lstStyle/>
        <a:p>
          <a:r>
            <a:rPr lang="en-US" b="1" dirty="0" smtClean="0">
              <a:solidFill>
                <a:schemeClr val="tx1"/>
              </a:solidFill>
              <a:latin typeface="Arial" panose="020B0604020202020204" pitchFamily="34" charset="0"/>
              <a:cs typeface="Arial" panose="020B0604020202020204" pitchFamily="34" charset="0"/>
            </a:rPr>
            <a:t>Implement a plan for addressing the identified population</a:t>
          </a:r>
          <a:endParaRPr lang="en-US" b="1" dirty="0">
            <a:solidFill>
              <a:schemeClr val="tx1"/>
            </a:solidFill>
            <a:latin typeface="Arial" panose="020B0604020202020204" pitchFamily="34" charset="0"/>
            <a:cs typeface="Arial" panose="020B0604020202020204" pitchFamily="34" charset="0"/>
          </a:endParaRPr>
        </a:p>
      </dgm:t>
    </dgm:pt>
    <dgm:pt modelId="{4C0433C0-C71E-415D-A220-2F22AC793B46}" type="parTrans" cxnId="{61C64C24-A9DA-4C32-A58A-84E17C430521}">
      <dgm:prSet/>
      <dgm:spPr/>
      <dgm:t>
        <a:bodyPr/>
        <a:lstStyle/>
        <a:p>
          <a:endParaRPr lang="en-US">
            <a:solidFill>
              <a:schemeClr val="tx1"/>
            </a:solidFill>
          </a:endParaRPr>
        </a:p>
      </dgm:t>
    </dgm:pt>
    <dgm:pt modelId="{551EBF6D-9A64-496C-AB39-1D8191DF2715}" type="sibTrans" cxnId="{61C64C24-A9DA-4C32-A58A-84E17C430521}">
      <dgm:prSet/>
      <dgm:spPr/>
      <dgm:t>
        <a:bodyPr/>
        <a:lstStyle/>
        <a:p>
          <a:endParaRPr lang="en-US">
            <a:solidFill>
              <a:schemeClr val="tx1"/>
            </a:solidFill>
          </a:endParaRPr>
        </a:p>
      </dgm:t>
    </dgm:pt>
    <dgm:pt modelId="{46BFD797-74DE-4615-A2A6-A65E4ADA9C85}" type="pres">
      <dgm:prSet presAssocID="{13D12760-61F5-43DA-9C46-73F73AD6EEA1}" presName="cycle" presStyleCnt="0">
        <dgm:presLayoutVars>
          <dgm:dir/>
          <dgm:resizeHandles val="exact"/>
        </dgm:presLayoutVars>
      </dgm:prSet>
      <dgm:spPr/>
      <dgm:t>
        <a:bodyPr/>
        <a:lstStyle/>
        <a:p>
          <a:endParaRPr lang="en-US"/>
        </a:p>
      </dgm:t>
    </dgm:pt>
    <dgm:pt modelId="{32D00910-70A1-42D4-B566-C0CA5E928A5F}" type="pres">
      <dgm:prSet presAssocID="{44BB927C-4C17-47AF-9AF2-CED563B89994}" presName="node" presStyleLbl="node1" presStyleIdx="0" presStyleCnt="4">
        <dgm:presLayoutVars>
          <dgm:bulletEnabled val="1"/>
        </dgm:presLayoutVars>
      </dgm:prSet>
      <dgm:spPr/>
      <dgm:t>
        <a:bodyPr/>
        <a:lstStyle/>
        <a:p>
          <a:endParaRPr lang="en-US"/>
        </a:p>
      </dgm:t>
    </dgm:pt>
    <dgm:pt modelId="{27890B9E-3494-4CFC-9834-5F89066FAFD8}" type="pres">
      <dgm:prSet presAssocID="{648F4E33-30A0-4BDF-9470-948D5CFD1F36}" presName="sibTrans" presStyleLbl="sibTrans2D1" presStyleIdx="0" presStyleCnt="4"/>
      <dgm:spPr/>
      <dgm:t>
        <a:bodyPr/>
        <a:lstStyle/>
        <a:p>
          <a:endParaRPr lang="en-US"/>
        </a:p>
      </dgm:t>
    </dgm:pt>
    <dgm:pt modelId="{95B3C986-37CE-47AA-9DE6-08ACDE7B471C}" type="pres">
      <dgm:prSet presAssocID="{648F4E33-30A0-4BDF-9470-948D5CFD1F36}" presName="connectorText" presStyleLbl="sibTrans2D1" presStyleIdx="0" presStyleCnt="4"/>
      <dgm:spPr/>
      <dgm:t>
        <a:bodyPr/>
        <a:lstStyle/>
        <a:p>
          <a:endParaRPr lang="en-US"/>
        </a:p>
      </dgm:t>
    </dgm:pt>
    <dgm:pt modelId="{CE5BBA69-A08B-41CD-A478-00DBE1A4E18E}" type="pres">
      <dgm:prSet presAssocID="{A9A8FD63-B14D-453B-BD1C-5E98EA83741C}" presName="node" presStyleLbl="node1" presStyleIdx="1" presStyleCnt="4">
        <dgm:presLayoutVars>
          <dgm:bulletEnabled val="1"/>
        </dgm:presLayoutVars>
      </dgm:prSet>
      <dgm:spPr/>
      <dgm:t>
        <a:bodyPr/>
        <a:lstStyle/>
        <a:p>
          <a:endParaRPr lang="en-US"/>
        </a:p>
      </dgm:t>
    </dgm:pt>
    <dgm:pt modelId="{8D8181B4-9BF4-441B-819B-BF651CDA1A1E}" type="pres">
      <dgm:prSet presAssocID="{17E90E28-5797-44D0-9C47-ACCC4F62D004}" presName="sibTrans" presStyleLbl="sibTrans2D1" presStyleIdx="1" presStyleCnt="4"/>
      <dgm:spPr/>
      <dgm:t>
        <a:bodyPr/>
        <a:lstStyle/>
        <a:p>
          <a:endParaRPr lang="en-US"/>
        </a:p>
      </dgm:t>
    </dgm:pt>
    <dgm:pt modelId="{384D3EA6-8686-47AC-AFBF-8D7DD6EDDB7A}" type="pres">
      <dgm:prSet presAssocID="{17E90E28-5797-44D0-9C47-ACCC4F62D004}" presName="connectorText" presStyleLbl="sibTrans2D1" presStyleIdx="1" presStyleCnt="4"/>
      <dgm:spPr/>
      <dgm:t>
        <a:bodyPr/>
        <a:lstStyle/>
        <a:p>
          <a:endParaRPr lang="en-US"/>
        </a:p>
      </dgm:t>
    </dgm:pt>
    <dgm:pt modelId="{3FF98DF0-EECE-4E62-BA2F-2AC38FE53B24}" type="pres">
      <dgm:prSet presAssocID="{1172EED3-1F2A-43B4-BD67-66986AFD5F99}" presName="node" presStyleLbl="node1" presStyleIdx="2" presStyleCnt="4">
        <dgm:presLayoutVars>
          <dgm:bulletEnabled val="1"/>
        </dgm:presLayoutVars>
      </dgm:prSet>
      <dgm:spPr/>
      <dgm:t>
        <a:bodyPr/>
        <a:lstStyle/>
        <a:p>
          <a:endParaRPr lang="en-US"/>
        </a:p>
      </dgm:t>
    </dgm:pt>
    <dgm:pt modelId="{1F8122CC-C666-44E1-9B37-2576E1E0B762}" type="pres">
      <dgm:prSet presAssocID="{E959B341-F7D3-4083-A8DB-BFCA3ACFBEE5}" presName="sibTrans" presStyleLbl="sibTrans2D1" presStyleIdx="2" presStyleCnt="4"/>
      <dgm:spPr/>
      <dgm:t>
        <a:bodyPr/>
        <a:lstStyle/>
        <a:p>
          <a:endParaRPr lang="en-US"/>
        </a:p>
      </dgm:t>
    </dgm:pt>
    <dgm:pt modelId="{402FE439-2AC2-47EA-BF89-5D9612AEE9F4}" type="pres">
      <dgm:prSet presAssocID="{E959B341-F7D3-4083-A8DB-BFCA3ACFBEE5}" presName="connectorText" presStyleLbl="sibTrans2D1" presStyleIdx="2" presStyleCnt="4"/>
      <dgm:spPr/>
      <dgm:t>
        <a:bodyPr/>
        <a:lstStyle/>
        <a:p>
          <a:endParaRPr lang="en-US"/>
        </a:p>
      </dgm:t>
    </dgm:pt>
    <dgm:pt modelId="{D90F5FD6-2DE0-4657-8892-E3EB65F8DA3C}" type="pres">
      <dgm:prSet presAssocID="{4A61F8E0-4A3D-4126-9690-471FF746E223}" presName="node" presStyleLbl="node1" presStyleIdx="3" presStyleCnt="4">
        <dgm:presLayoutVars>
          <dgm:bulletEnabled val="1"/>
        </dgm:presLayoutVars>
      </dgm:prSet>
      <dgm:spPr/>
      <dgm:t>
        <a:bodyPr/>
        <a:lstStyle/>
        <a:p>
          <a:endParaRPr lang="en-US"/>
        </a:p>
      </dgm:t>
    </dgm:pt>
    <dgm:pt modelId="{1B9C5864-6FDC-471A-B6E2-82DFE827B374}" type="pres">
      <dgm:prSet presAssocID="{551EBF6D-9A64-496C-AB39-1D8191DF2715}" presName="sibTrans" presStyleLbl="sibTrans2D1" presStyleIdx="3" presStyleCnt="4"/>
      <dgm:spPr/>
      <dgm:t>
        <a:bodyPr/>
        <a:lstStyle/>
        <a:p>
          <a:endParaRPr lang="en-US"/>
        </a:p>
      </dgm:t>
    </dgm:pt>
    <dgm:pt modelId="{7D2126C8-5201-4BBC-954B-480D4CD20CFA}" type="pres">
      <dgm:prSet presAssocID="{551EBF6D-9A64-496C-AB39-1D8191DF2715}" presName="connectorText" presStyleLbl="sibTrans2D1" presStyleIdx="3" presStyleCnt="4"/>
      <dgm:spPr/>
      <dgm:t>
        <a:bodyPr/>
        <a:lstStyle/>
        <a:p>
          <a:endParaRPr lang="en-US"/>
        </a:p>
      </dgm:t>
    </dgm:pt>
  </dgm:ptLst>
  <dgm:cxnLst>
    <dgm:cxn modelId="{1E62E3DA-34B9-4635-A682-C39E14097E27}" type="presOf" srcId="{648F4E33-30A0-4BDF-9470-948D5CFD1F36}" destId="{95B3C986-37CE-47AA-9DE6-08ACDE7B471C}" srcOrd="1" destOrd="0" presId="urn:microsoft.com/office/officeart/2005/8/layout/cycle2"/>
    <dgm:cxn modelId="{9442589E-C209-47D8-A9BC-C730B907DCE8}" type="presOf" srcId="{648F4E33-30A0-4BDF-9470-948D5CFD1F36}" destId="{27890B9E-3494-4CFC-9834-5F89066FAFD8}" srcOrd="0" destOrd="0" presId="urn:microsoft.com/office/officeart/2005/8/layout/cycle2"/>
    <dgm:cxn modelId="{6A6DD1EF-0EBE-4406-A8E2-2D8CD0122A2D}" srcId="{13D12760-61F5-43DA-9C46-73F73AD6EEA1}" destId="{A9A8FD63-B14D-453B-BD1C-5E98EA83741C}" srcOrd="1" destOrd="0" parTransId="{BEB92430-DA7F-46C2-A915-7B484BCCF51C}" sibTransId="{17E90E28-5797-44D0-9C47-ACCC4F62D004}"/>
    <dgm:cxn modelId="{FB5A2C73-29B3-4322-8D6A-F5CC01A5E9DB}" type="presOf" srcId="{A9A8FD63-B14D-453B-BD1C-5E98EA83741C}" destId="{CE5BBA69-A08B-41CD-A478-00DBE1A4E18E}" srcOrd="0" destOrd="0" presId="urn:microsoft.com/office/officeart/2005/8/layout/cycle2"/>
    <dgm:cxn modelId="{6E4EBBE0-439A-473B-8B48-9713401DE443}" type="presOf" srcId="{551EBF6D-9A64-496C-AB39-1D8191DF2715}" destId="{1B9C5864-6FDC-471A-B6E2-82DFE827B374}" srcOrd="0" destOrd="0" presId="urn:microsoft.com/office/officeart/2005/8/layout/cycle2"/>
    <dgm:cxn modelId="{BDDD14FD-97C4-4485-99B2-603782190290}" type="presOf" srcId="{13D12760-61F5-43DA-9C46-73F73AD6EEA1}" destId="{46BFD797-74DE-4615-A2A6-A65E4ADA9C85}" srcOrd="0" destOrd="0" presId="urn:microsoft.com/office/officeart/2005/8/layout/cycle2"/>
    <dgm:cxn modelId="{9BAE776F-E7EB-42B8-9349-9025431AFE3C}" type="presOf" srcId="{17E90E28-5797-44D0-9C47-ACCC4F62D004}" destId="{384D3EA6-8686-47AC-AFBF-8D7DD6EDDB7A}" srcOrd="1" destOrd="0" presId="urn:microsoft.com/office/officeart/2005/8/layout/cycle2"/>
    <dgm:cxn modelId="{29D98BE5-747C-4BA5-861B-AA3563380B8B}" srcId="{13D12760-61F5-43DA-9C46-73F73AD6EEA1}" destId="{1172EED3-1F2A-43B4-BD67-66986AFD5F99}" srcOrd="2" destOrd="0" parTransId="{FCE0F699-8826-4804-9E92-701FED95A5BF}" sibTransId="{E959B341-F7D3-4083-A8DB-BFCA3ACFBEE5}"/>
    <dgm:cxn modelId="{B4FC4117-0D04-4EF1-9611-B015E09B2BC5}" type="presOf" srcId="{551EBF6D-9A64-496C-AB39-1D8191DF2715}" destId="{7D2126C8-5201-4BBC-954B-480D4CD20CFA}" srcOrd="1" destOrd="0" presId="urn:microsoft.com/office/officeart/2005/8/layout/cycle2"/>
    <dgm:cxn modelId="{1AF92C34-7069-4165-96C7-4F2DBC7AE9A1}" type="presOf" srcId="{17E90E28-5797-44D0-9C47-ACCC4F62D004}" destId="{8D8181B4-9BF4-441B-819B-BF651CDA1A1E}" srcOrd="0" destOrd="0" presId="urn:microsoft.com/office/officeart/2005/8/layout/cycle2"/>
    <dgm:cxn modelId="{2C15EDCD-D316-4775-902F-AFAF605F9750}" type="presOf" srcId="{44BB927C-4C17-47AF-9AF2-CED563B89994}" destId="{32D00910-70A1-42D4-B566-C0CA5E928A5F}" srcOrd="0" destOrd="0" presId="urn:microsoft.com/office/officeart/2005/8/layout/cycle2"/>
    <dgm:cxn modelId="{38E9E832-D08D-4CAB-A7BF-904D0C3FD913}" srcId="{13D12760-61F5-43DA-9C46-73F73AD6EEA1}" destId="{44BB927C-4C17-47AF-9AF2-CED563B89994}" srcOrd="0" destOrd="0" parTransId="{EE905464-83B8-447E-B50B-FB3AAC63BEC5}" sibTransId="{648F4E33-30A0-4BDF-9470-948D5CFD1F36}"/>
    <dgm:cxn modelId="{61C64C24-A9DA-4C32-A58A-84E17C430521}" srcId="{13D12760-61F5-43DA-9C46-73F73AD6EEA1}" destId="{4A61F8E0-4A3D-4126-9690-471FF746E223}" srcOrd="3" destOrd="0" parTransId="{4C0433C0-C71E-415D-A220-2F22AC793B46}" sibTransId="{551EBF6D-9A64-496C-AB39-1D8191DF2715}"/>
    <dgm:cxn modelId="{05F77FF3-40AE-42EF-A985-705FCFB25F6D}" type="presOf" srcId="{E959B341-F7D3-4083-A8DB-BFCA3ACFBEE5}" destId="{1F8122CC-C666-44E1-9B37-2576E1E0B762}" srcOrd="0" destOrd="0" presId="urn:microsoft.com/office/officeart/2005/8/layout/cycle2"/>
    <dgm:cxn modelId="{DC85DCC6-3652-4773-A21D-60A5AE88B827}" type="presOf" srcId="{E959B341-F7D3-4083-A8DB-BFCA3ACFBEE5}" destId="{402FE439-2AC2-47EA-BF89-5D9612AEE9F4}" srcOrd="1" destOrd="0" presId="urn:microsoft.com/office/officeart/2005/8/layout/cycle2"/>
    <dgm:cxn modelId="{A02E1F76-A5DD-42FC-B6E5-83B8A04AE391}" type="presOf" srcId="{4A61F8E0-4A3D-4126-9690-471FF746E223}" destId="{D90F5FD6-2DE0-4657-8892-E3EB65F8DA3C}" srcOrd="0" destOrd="0" presId="urn:microsoft.com/office/officeart/2005/8/layout/cycle2"/>
    <dgm:cxn modelId="{75075AE3-62C9-498A-825D-54C50B12CEA5}" type="presOf" srcId="{1172EED3-1F2A-43B4-BD67-66986AFD5F99}" destId="{3FF98DF0-EECE-4E62-BA2F-2AC38FE53B24}" srcOrd="0" destOrd="0" presId="urn:microsoft.com/office/officeart/2005/8/layout/cycle2"/>
    <dgm:cxn modelId="{9D7788A3-330F-44E3-9BF9-BF698DC6D033}" type="presParOf" srcId="{46BFD797-74DE-4615-A2A6-A65E4ADA9C85}" destId="{32D00910-70A1-42D4-B566-C0CA5E928A5F}" srcOrd="0" destOrd="0" presId="urn:microsoft.com/office/officeart/2005/8/layout/cycle2"/>
    <dgm:cxn modelId="{7974B3F0-BC41-40E1-834A-EDF56D9E94AE}" type="presParOf" srcId="{46BFD797-74DE-4615-A2A6-A65E4ADA9C85}" destId="{27890B9E-3494-4CFC-9834-5F89066FAFD8}" srcOrd="1" destOrd="0" presId="urn:microsoft.com/office/officeart/2005/8/layout/cycle2"/>
    <dgm:cxn modelId="{A142653D-8E08-4B72-8C5E-16F135C345B7}" type="presParOf" srcId="{27890B9E-3494-4CFC-9834-5F89066FAFD8}" destId="{95B3C986-37CE-47AA-9DE6-08ACDE7B471C}" srcOrd="0" destOrd="0" presId="urn:microsoft.com/office/officeart/2005/8/layout/cycle2"/>
    <dgm:cxn modelId="{063096A7-28B3-459D-8B6C-D84C96592FDB}" type="presParOf" srcId="{46BFD797-74DE-4615-A2A6-A65E4ADA9C85}" destId="{CE5BBA69-A08B-41CD-A478-00DBE1A4E18E}" srcOrd="2" destOrd="0" presId="urn:microsoft.com/office/officeart/2005/8/layout/cycle2"/>
    <dgm:cxn modelId="{0B6E85AD-EF7E-4056-A675-DE7F652EDE4E}" type="presParOf" srcId="{46BFD797-74DE-4615-A2A6-A65E4ADA9C85}" destId="{8D8181B4-9BF4-441B-819B-BF651CDA1A1E}" srcOrd="3" destOrd="0" presId="urn:microsoft.com/office/officeart/2005/8/layout/cycle2"/>
    <dgm:cxn modelId="{A31730A1-2D35-447F-B893-303245314A5D}" type="presParOf" srcId="{8D8181B4-9BF4-441B-819B-BF651CDA1A1E}" destId="{384D3EA6-8686-47AC-AFBF-8D7DD6EDDB7A}" srcOrd="0" destOrd="0" presId="urn:microsoft.com/office/officeart/2005/8/layout/cycle2"/>
    <dgm:cxn modelId="{F971E36E-014B-4B03-8B2E-882C56DD610D}" type="presParOf" srcId="{46BFD797-74DE-4615-A2A6-A65E4ADA9C85}" destId="{3FF98DF0-EECE-4E62-BA2F-2AC38FE53B24}" srcOrd="4" destOrd="0" presId="urn:microsoft.com/office/officeart/2005/8/layout/cycle2"/>
    <dgm:cxn modelId="{235144DF-58C3-4FEA-807B-7F618F06A4B2}" type="presParOf" srcId="{46BFD797-74DE-4615-A2A6-A65E4ADA9C85}" destId="{1F8122CC-C666-44E1-9B37-2576E1E0B762}" srcOrd="5" destOrd="0" presId="urn:microsoft.com/office/officeart/2005/8/layout/cycle2"/>
    <dgm:cxn modelId="{0E6D233F-8AB1-4BF9-830D-F1DE43829CB2}" type="presParOf" srcId="{1F8122CC-C666-44E1-9B37-2576E1E0B762}" destId="{402FE439-2AC2-47EA-BF89-5D9612AEE9F4}" srcOrd="0" destOrd="0" presId="urn:microsoft.com/office/officeart/2005/8/layout/cycle2"/>
    <dgm:cxn modelId="{5CFA5A0A-9222-4BA7-96AA-0A964418A13A}" type="presParOf" srcId="{46BFD797-74DE-4615-A2A6-A65E4ADA9C85}" destId="{D90F5FD6-2DE0-4657-8892-E3EB65F8DA3C}" srcOrd="6" destOrd="0" presId="urn:microsoft.com/office/officeart/2005/8/layout/cycle2"/>
    <dgm:cxn modelId="{6203A5CF-B23B-4BDD-94B7-0475BA302394}" type="presParOf" srcId="{46BFD797-74DE-4615-A2A6-A65E4ADA9C85}" destId="{1B9C5864-6FDC-471A-B6E2-82DFE827B374}" srcOrd="7" destOrd="0" presId="urn:microsoft.com/office/officeart/2005/8/layout/cycle2"/>
    <dgm:cxn modelId="{CF05B2AC-02E5-4EE4-873A-065C2BB8685A}" type="presParOf" srcId="{1B9C5864-6FDC-471A-B6E2-82DFE827B374}" destId="{7D2126C8-5201-4BBC-954B-480D4CD20CFA}"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3410CB-F69A-4AA0-8D67-B45DAC432D24}" type="doc">
      <dgm:prSet loTypeId="urn:microsoft.com/office/officeart/2005/8/layout/venn2" loCatId="relationship" qsTypeId="urn:microsoft.com/office/officeart/2005/8/quickstyle/simple1" qsCatId="simple" csTypeId="urn:microsoft.com/office/officeart/2005/8/colors/colorful1" csCatId="colorful" phldr="1"/>
      <dgm:spPr/>
      <dgm:t>
        <a:bodyPr/>
        <a:lstStyle/>
        <a:p>
          <a:endParaRPr lang="en-US"/>
        </a:p>
      </dgm:t>
    </dgm:pt>
    <dgm:pt modelId="{10EF51EB-5831-4357-9D7E-1B972A4392FD}">
      <dgm:prSet phldrT="[Text]"/>
      <dgm:spPr/>
      <dgm:t>
        <a:bodyPr/>
        <a:lstStyle/>
        <a:p>
          <a:r>
            <a:rPr lang="en-US" b="1" dirty="0" smtClean="0">
              <a:solidFill>
                <a:schemeClr val="tx1"/>
              </a:solidFill>
              <a:latin typeface="Arial" panose="020B0604020202020204" pitchFamily="34" charset="0"/>
              <a:cs typeface="Arial" panose="020B0604020202020204" pitchFamily="34" charset="0"/>
            </a:rPr>
            <a:t>2+ values ≥ 140/90</a:t>
          </a:r>
          <a:endParaRPr lang="en-US" b="1" dirty="0">
            <a:solidFill>
              <a:schemeClr val="tx1"/>
            </a:solidFill>
            <a:latin typeface="Arial" panose="020B0604020202020204" pitchFamily="34" charset="0"/>
            <a:cs typeface="Arial" panose="020B0604020202020204" pitchFamily="34" charset="0"/>
          </a:endParaRPr>
        </a:p>
      </dgm:t>
    </dgm:pt>
    <dgm:pt modelId="{CE1937BD-9ECE-41DD-B060-9CE360313996}" type="parTrans" cxnId="{47133B0E-D6D4-46AE-BBE3-4B7BB6540E23}">
      <dgm:prSet/>
      <dgm:spPr/>
      <dgm:t>
        <a:bodyPr/>
        <a:lstStyle/>
        <a:p>
          <a:endParaRPr lang="en-US"/>
        </a:p>
      </dgm:t>
    </dgm:pt>
    <dgm:pt modelId="{E6AACAD2-3261-4AA9-B2A7-234EEEF1C72C}" type="sibTrans" cxnId="{47133B0E-D6D4-46AE-BBE3-4B7BB6540E23}">
      <dgm:prSet/>
      <dgm:spPr/>
      <dgm:t>
        <a:bodyPr/>
        <a:lstStyle/>
        <a:p>
          <a:endParaRPr lang="en-US"/>
        </a:p>
      </dgm:t>
    </dgm:pt>
    <dgm:pt modelId="{2396EA20-C4A8-408B-840C-FD905B4DF3EA}">
      <dgm:prSet phldrT="[Text]"/>
      <dgm:spPr/>
      <dgm:t>
        <a:bodyPr/>
        <a:lstStyle/>
        <a:p>
          <a:r>
            <a:rPr lang="en-US" b="1" dirty="0" smtClean="0">
              <a:solidFill>
                <a:schemeClr val="tx1"/>
              </a:solidFill>
              <a:latin typeface="Arial" panose="020B0604020202020204" pitchFamily="34" charset="0"/>
              <a:cs typeface="Arial" panose="020B0604020202020204" pitchFamily="34" charset="0"/>
            </a:rPr>
            <a:t>2+ values ≥ 150/90 </a:t>
          </a:r>
          <a:endParaRPr lang="en-US" b="1" dirty="0">
            <a:solidFill>
              <a:schemeClr val="tx1"/>
            </a:solidFill>
            <a:latin typeface="Arial" panose="020B0604020202020204" pitchFamily="34" charset="0"/>
            <a:cs typeface="Arial" panose="020B0604020202020204" pitchFamily="34" charset="0"/>
          </a:endParaRPr>
        </a:p>
      </dgm:t>
    </dgm:pt>
    <dgm:pt modelId="{650C4D7C-8D12-4275-8458-140D4BB728EF}" type="parTrans" cxnId="{79FFAC20-DC45-4BE8-87F2-1E1416EA1AF7}">
      <dgm:prSet/>
      <dgm:spPr/>
      <dgm:t>
        <a:bodyPr/>
        <a:lstStyle/>
        <a:p>
          <a:endParaRPr lang="en-US"/>
        </a:p>
      </dgm:t>
    </dgm:pt>
    <dgm:pt modelId="{67AB5BA5-C06F-4867-AD28-C85A9B8BB853}" type="sibTrans" cxnId="{79FFAC20-DC45-4BE8-87F2-1E1416EA1AF7}">
      <dgm:prSet/>
      <dgm:spPr/>
      <dgm:t>
        <a:bodyPr/>
        <a:lstStyle/>
        <a:p>
          <a:endParaRPr lang="en-US"/>
        </a:p>
      </dgm:t>
    </dgm:pt>
    <dgm:pt modelId="{977812C7-C39F-441A-A554-4707BD2ADAEF}">
      <dgm:prSet phldrT="[Text]"/>
      <dgm:spPr/>
      <dgm:t>
        <a:bodyPr/>
        <a:lstStyle/>
        <a:p>
          <a:r>
            <a:rPr lang="en-US" b="1" dirty="0" smtClean="0">
              <a:solidFill>
                <a:schemeClr val="tx1"/>
              </a:solidFill>
              <a:latin typeface="Arial" panose="020B0604020202020204" pitchFamily="34" charset="0"/>
              <a:cs typeface="Arial" panose="020B0604020202020204" pitchFamily="34" charset="0"/>
            </a:rPr>
            <a:t>1 value ≥ 160/100 </a:t>
          </a:r>
          <a:endParaRPr lang="en-US" b="1" dirty="0">
            <a:solidFill>
              <a:schemeClr val="tx1"/>
            </a:solidFill>
            <a:latin typeface="Arial" panose="020B0604020202020204" pitchFamily="34" charset="0"/>
            <a:cs typeface="Arial" panose="020B0604020202020204" pitchFamily="34" charset="0"/>
          </a:endParaRPr>
        </a:p>
      </dgm:t>
    </dgm:pt>
    <dgm:pt modelId="{4CDEA84C-C640-4087-A1A7-D177EEAEF64A}" type="parTrans" cxnId="{11BF8424-E5FF-4A81-B074-DB3161C0E736}">
      <dgm:prSet/>
      <dgm:spPr/>
      <dgm:t>
        <a:bodyPr/>
        <a:lstStyle/>
        <a:p>
          <a:endParaRPr lang="en-US"/>
        </a:p>
      </dgm:t>
    </dgm:pt>
    <dgm:pt modelId="{FF554030-4AB9-42D0-8391-69D55844A1BE}" type="sibTrans" cxnId="{11BF8424-E5FF-4A81-B074-DB3161C0E736}">
      <dgm:prSet/>
      <dgm:spPr/>
      <dgm:t>
        <a:bodyPr/>
        <a:lstStyle/>
        <a:p>
          <a:endParaRPr lang="en-US"/>
        </a:p>
      </dgm:t>
    </dgm:pt>
    <dgm:pt modelId="{294B668D-69F0-4094-9C23-17614AF48567}">
      <dgm:prSet phldrT="[Text]"/>
      <dgm:spPr/>
      <dgm:t>
        <a:bodyPr/>
        <a:lstStyle/>
        <a:p>
          <a:r>
            <a:rPr lang="en-US" b="1" dirty="0" smtClean="0">
              <a:solidFill>
                <a:schemeClr val="tx1"/>
              </a:solidFill>
              <a:latin typeface="Arial" panose="020B0604020202020204" pitchFamily="34" charset="0"/>
              <a:cs typeface="Arial" panose="020B0604020202020204" pitchFamily="34" charset="0"/>
            </a:rPr>
            <a:t>1 value ≥ 180/100</a:t>
          </a:r>
          <a:endParaRPr lang="en-US" b="1" dirty="0">
            <a:solidFill>
              <a:schemeClr val="tx1"/>
            </a:solidFill>
            <a:latin typeface="Arial" panose="020B0604020202020204" pitchFamily="34" charset="0"/>
            <a:cs typeface="Arial" panose="020B0604020202020204" pitchFamily="34" charset="0"/>
          </a:endParaRPr>
        </a:p>
      </dgm:t>
    </dgm:pt>
    <dgm:pt modelId="{BC382151-DD39-4D89-8EF1-F66B79FD660C}" type="parTrans" cxnId="{CB1B4AB3-E5B0-445D-A2C0-31CDFA50A334}">
      <dgm:prSet/>
      <dgm:spPr/>
      <dgm:t>
        <a:bodyPr/>
        <a:lstStyle/>
        <a:p>
          <a:endParaRPr lang="en-US"/>
        </a:p>
      </dgm:t>
    </dgm:pt>
    <dgm:pt modelId="{469609A9-29E9-4BE9-88F9-B82BE50CB120}" type="sibTrans" cxnId="{CB1B4AB3-E5B0-445D-A2C0-31CDFA50A334}">
      <dgm:prSet/>
      <dgm:spPr/>
      <dgm:t>
        <a:bodyPr/>
        <a:lstStyle/>
        <a:p>
          <a:endParaRPr lang="en-US"/>
        </a:p>
      </dgm:t>
    </dgm:pt>
    <dgm:pt modelId="{3A56247D-5181-4F6D-893D-3F0F82A2AA3B}" type="pres">
      <dgm:prSet presAssocID="{DA3410CB-F69A-4AA0-8D67-B45DAC432D24}" presName="Name0" presStyleCnt="0">
        <dgm:presLayoutVars>
          <dgm:chMax val="7"/>
          <dgm:resizeHandles val="exact"/>
        </dgm:presLayoutVars>
      </dgm:prSet>
      <dgm:spPr/>
      <dgm:t>
        <a:bodyPr/>
        <a:lstStyle/>
        <a:p>
          <a:endParaRPr lang="en-US"/>
        </a:p>
      </dgm:t>
    </dgm:pt>
    <dgm:pt modelId="{43318E72-8E92-4ADF-BB44-E75A7F87AEF6}" type="pres">
      <dgm:prSet presAssocID="{DA3410CB-F69A-4AA0-8D67-B45DAC432D24}" presName="comp1" presStyleCnt="0"/>
      <dgm:spPr/>
    </dgm:pt>
    <dgm:pt modelId="{33C924CD-20C9-4644-8537-E2477AE60AC4}" type="pres">
      <dgm:prSet presAssocID="{DA3410CB-F69A-4AA0-8D67-B45DAC432D24}" presName="circle1" presStyleLbl="node1" presStyleIdx="0" presStyleCnt="4"/>
      <dgm:spPr/>
      <dgm:t>
        <a:bodyPr/>
        <a:lstStyle/>
        <a:p>
          <a:endParaRPr lang="en-US"/>
        </a:p>
      </dgm:t>
    </dgm:pt>
    <dgm:pt modelId="{E20CF8F5-71BC-4941-9824-28073F052715}" type="pres">
      <dgm:prSet presAssocID="{DA3410CB-F69A-4AA0-8D67-B45DAC432D24}" presName="c1text" presStyleLbl="node1" presStyleIdx="0" presStyleCnt="4">
        <dgm:presLayoutVars>
          <dgm:bulletEnabled val="1"/>
        </dgm:presLayoutVars>
      </dgm:prSet>
      <dgm:spPr/>
      <dgm:t>
        <a:bodyPr/>
        <a:lstStyle/>
        <a:p>
          <a:endParaRPr lang="en-US"/>
        </a:p>
      </dgm:t>
    </dgm:pt>
    <dgm:pt modelId="{8551CC0D-C72C-40CE-82C2-8B91666ADEED}" type="pres">
      <dgm:prSet presAssocID="{DA3410CB-F69A-4AA0-8D67-B45DAC432D24}" presName="comp2" presStyleCnt="0"/>
      <dgm:spPr/>
    </dgm:pt>
    <dgm:pt modelId="{71A3BA39-C7C9-4D01-86EC-CE3433A48484}" type="pres">
      <dgm:prSet presAssocID="{DA3410CB-F69A-4AA0-8D67-B45DAC432D24}" presName="circle2" presStyleLbl="node1" presStyleIdx="1" presStyleCnt="4"/>
      <dgm:spPr/>
      <dgm:t>
        <a:bodyPr/>
        <a:lstStyle/>
        <a:p>
          <a:endParaRPr lang="en-US"/>
        </a:p>
      </dgm:t>
    </dgm:pt>
    <dgm:pt modelId="{8D2306EC-A50F-4FBC-8C44-4FA0FE3C2C4C}" type="pres">
      <dgm:prSet presAssocID="{DA3410CB-F69A-4AA0-8D67-B45DAC432D24}" presName="c2text" presStyleLbl="node1" presStyleIdx="1" presStyleCnt="4">
        <dgm:presLayoutVars>
          <dgm:bulletEnabled val="1"/>
        </dgm:presLayoutVars>
      </dgm:prSet>
      <dgm:spPr/>
      <dgm:t>
        <a:bodyPr/>
        <a:lstStyle/>
        <a:p>
          <a:endParaRPr lang="en-US"/>
        </a:p>
      </dgm:t>
    </dgm:pt>
    <dgm:pt modelId="{FC32C8A4-6F6C-4F54-ACC7-1CD6FC83EE34}" type="pres">
      <dgm:prSet presAssocID="{DA3410CB-F69A-4AA0-8D67-B45DAC432D24}" presName="comp3" presStyleCnt="0"/>
      <dgm:spPr/>
    </dgm:pt>
    <dgm:pt modelId="{A7E2FE72-1B85-4DBE-9358-CBE9A7C0D1CF}" type="pres">
      <dgm:prSet presAssocID="{DA3410CB-F69A-4AA0-8D67-B45DAC432D24}" presName="circle3" presStyleLbl="node1" presStyleIdx="2" presStyleCnt="4" custLinFactNeighborY="463"/>
      <dgm:spPr/>
      <dgm:t>
        <a:bodyPr/>
        <a:lstStyle/>
        <a:p>
          <a:endParaRPr lang="en-US"/>
        </a:p>
      </dgm:t>
    </dgm:pt>
    <dgm:pt modelId="{D6136B6A-6218-4B90-815D-A4926E03C17D}" type="pres">
      <dgm:prSet presAssocID="{DA3410CB-F69A-4AA0-8D67-B45DAC432D24}" presName="c3text" presStyleLbl="node1" presStyleIdx="2" presStyleCnt="4">
        <dgm:presLayoutVars>
          <dgm:bulletEnabled val="1"/>
        </dgm:presLayoutVars>
      </dgm:prSet>
      <dgm:spPr/>
      <dgm:t>
        <a:bodyPr/>
        <a:lstStyle/>
        <a:p>
          <a:endParaRPr lang="en-US"/>
        </a:p>
      </dgm:t>
    </dgm:pt>
    <dgm:pt modelId="{C598F969-4E3D-4E6F-B9CF-AA976E96CF6A}" type="pres">
      <dgm:prSet presAssocID="{DA3410CB-F69A-4AA0-8D67-B45DAC432D24}" presName="comp4" presStyleCnt="0"/>
      <dgm:spPr/>
    </dgm:pt>
    <dgm:pt modelId="{2924E8C9-DF09-4649-8444-022BA22D95A7}" type="pres">
      <dgm:prSet presAssocID="{DA3410CB-F69A-4AA0-8D67-B45DAC432D24}" presName="circle4" presStyleLbl="node1" presStyleIdx="3" presStyleCnt="4" custLinFactNeighborX="0" custLinFactNeighborY="2778"/>
      <dgm:spPr/>
      <dgm:t>
        <a:bodyPr/>
        <a:lstStyle/>
        <a:p>
          <a:endParaRPr lang="en-US"/>
        </a:p>
      </dgm:t>
    </dgm:pt>
    <dgm:pt modelId="{CD9DEEA7-048B-49F0-9813-B3D4431548A4}" type="pres">
      <dgm:prSet presAssocID="{DA3410CB-F69A-4AA0-8D67-B45DAC432D24}" presName="c4text" presStyleLbl="node1" presStyleIdx="3" presStyleCnt="4">
        <dgm:presLayoutVars>
          <dgm:bulletEnabled val="1"/>
        </dgm:presLayoutVars>
      </dgm:prSet>
      <dgm:spPr/>
      <dgm:t>
        <a:bodyPr/>
        <a:lstStyle/>
        <a:p>
          <a:endParaRPr lang="en-US"/>
        </a:p>
      </dgm:t>
    </dgm:pt>
  </dgm:ptLst>
  <dgm:cxnLst>
    <dgm:cxn modelId="{8C13E501-A770-4C87-9CDF-449E779634D8}" type="presOf" srcId="{DA3410CB-F69A-4AA0-8D67-B45DAC432D24}" destId="{3A56247D-5181-4F6D-893D-3F0F82A2AA3B}" srcOrd="0" destOrd="0" presId="urn:microsoft.com/office/officeart/2005/8/layout/venn2"/>
    <dgm:cxn modelId="{47133B0E-D6D4-46AE-BBE3-4B7BB6540E23}" srcId="{DA3410CB-F69A-4AA0-8D67-B45DAC432D24}" destId="{10EF51EB-5831-4357-9D7E-1B972A4392FD}" srcOrd="0" destOrd="0" parTransId="{CE1937BD-9ECE-41DD-B060-9CE360313996}" sibTransId="{E6AACAD2-3261-4AA9-B2A7-234EEEF1C72C}"/>
    <dgm:cxn modelId="{D907BAC7-6F6F-4866-9CB1-6106B178233A}" type="presOf" srcId="{294B668D-69F0-4094-9C23-17614AF48567}" destId="{2924E8C9-DF09-4649-8444-022BA22D95A7}" srcOrd="0" destOrd="0" presId="urn:microsoft.com/office/officeart/2005/8/layout/venn2"/>
    <dgm:cxn modelId="{11BF8424-E5FF-4A81-B074-DB3161C0E736}" srcId="{DA3410CB-F69A-4AA0-8D67-B45DAC432D24}" destId="{977812C7-C39F-441A-A554-4707BD2ADAEF}" srcOrd="2" destOrd="0" parTransId="{4CDEA84C-C640-4087-A1A7-D177EEAEF64A}" sibTransId="{FF554030-4AB9-42D0-8391-69D55844A1BE}"/>
    <dgm:cxn modelId="{CB1B4AB3-E5B0-445D-A2C0-31CDFA50A334}" srcId="{DA3410CB-F69A-4AA0-8D67-B45DAC432D24}" destId="{294B668D-69F0-4094-9C23-17614AF48567}" srcOrd="3" destOrd="0" parTransId="{BC382151-DD39-4D89-8EF1-F66B79FD660C}" sibTransId="{469609A9-29E9-4BE9-88F9-B82BE50CB120}"/>
    <dgm:cxn modelId="{713CC4D9-AF9C-4DED-A9CD-BF745498D1BF}" type="presOf" srcId="{977812C7-C39F-441A-A554-4707BD2ADAEF}" destId="{D6136B6A-6218-4B90-815D-A4926E03C17D}" srcOrd="1" destOrd="0" presId="urn:microsoft.com/office/officeart/2005/8/layout/venn2"/>
    <dgm:cxn modelId="{528F3CB8-16BE-4859-8E24-9B61F30DE9AA}" type="presOf" srcId="{10EF51EB-5831-4357-9D7E-1B972A4392FD}" destId="{E20CF8F5-71BC-4941-9824-28073F052715}" srcOrd="1" destOrd="0" presId="urn:microsoft.com/office/officeart/2005/8/layout/venn2"/>
    <dgm:cxn modelId="{940F7C14-D197-49CA-8F78-3FB561D91847}" type="presOf" srcId="{2396EA20-C4A8-408B-840C-FD905B4DF3EA}" destId="{71A3BA39-C7C9-4D01-86EC-CE3433A48484}" srcOrd="0" destOrd="0" presId="urn:microsoft.com/office/officeart/2005/8/layout/venn2"/>
    <dgm:cxn modelId="{9A8A07FB-0298-4EA2-90C1-4CDB1DA6F2C9}" type="presOf" srcId="{977812C7-C39F-441A-A554-4707BD2ADAEF}" destId="{A7E2FE72-1B85-4DBE-9358-CBE9A7C0D1CF}" srcOrd="0" destOrd="0" presId="urn:microsoft.com/office/officeart/2005/8/layout/venn2"/>
    <dgm:cxn modelId="{061EB061-F949-420F-BBA9-C965A1C433D4}" type="presOf" srcId="{10EF51EB-5831-4357-9D7E-1B972A4392FD}" destId="{33C924CD-20C9-4644-8537-E2477AE60AC4}" srcOrd="0" destOrd="0" presId="urn:microsoft.com/office/officeart/2005/8/layout/venn2"/>
    <dgm:cxn modelId="{1A0DEEEE-80CD-40EB-93E1-BA992C6842BA}" type="presOf" srcId="{2396EA20-C4A8-408B-840C-FD905B4DF3EA}" destId="{8D2306EC-A50F-4FBC-8C44-4FA0FE3C2C4C}" srcOrd="1" destOrd="0" presId="urn:microsoft.com/office/officeart/2005/8/layout/venn2"/>
    <dgm:cxn modelId="{1243DEE6-46D8-44B7-B505-008886497BAA}" type="presOf" srcId="{294B668D-69F0-4094-9C23-17614AF48567}" destId="{CD9DEEA7-048B-49F0-9813-B3D4431548A4}" srcOrd="1" destOrd="0" presId="urn:microsoft.com/office/officeart/2005/8/layout/venn2"/>
    <dgm:cxn modelId="{79FFAC20-DC45-4BE8-87F2-1E1416EA1AF7}" srcId="{DA3410CB-F69A-4AA0-8D67-B45DAC432D24}" destId="{2396EA20-C4A8-408B-840C-FD905B4DF3EA}" srcOrd="1" destOrd="0" parTransId="{650C4D7C-8D12-4275-8458-140D4BB728EF}" sibTransId="{67AB5BA5-C06F-4867-AD28-C85A9B8BB853}"/>
    <dgm:cxn modelId="{AC2825D8-791B-4EAD-8730-F3046FC2B03B}" type="presParOf" srcId="{3A56247D-5181-4F6D-893D-3F0F82A2AA3B}" destId="{43318E72-8E92-4ADF-BB44-E75A7F87AEF6}" srcOrd="0" destOrd="0" presId="urn:microsoft.com/office/officeart/2005/8/layout/venn2"/>
    <dgm:cxn modelId="{01F0625E-650B-405A-8A89-BDB6BF114903}" type="presParOf" srcId="{43318E72-8E92-4ADF-BB44-E75A7F87AEF6}" destId="{33C924CD-20C9-4644-8537-E2477AE60AC4}" srcOrd="0" destOrd="0" presId="urn:microsoft.com/office/officeart/2005/8/layout/venn2"/>
    <dgm:cxn modelId="{FDE4A557-0CCA-43A5-B11D-D2DE836AF501}" type="presParOf" srcId="{43318E72-8E92-4ADF-BB44-E75A7F87AEF6}" destId="{E20CF8F5-71BC-4941-9824-28073F052715}" srcOrd="1" destOrd="0" presId="urn:microsoft.com/office/officeart/2005/8/layout/venn2"/>
    <dgm:cxn modelId="{08CFAE3D-6DEB-446B-BE51-B7A8DE029761}" type="presParOf" srcId="{3A56247D-5181-4F6D-893D-3F0F82A2AA3B}" destId="{8551CC0D-C72C-40CE-82C2-8B91666ADEED}" srcOrd="1" destOrd="0" presId="urn:microsoft.com/office/officeart/2005/8/layout/venn2"/>
    <dgm:cxn modelId="{5511E662-F9D1-4FAC-B08E-731A111E5444}" type="presParOf" srcId="{8551CC0D-C72C-40CE-82C2-8B91666ADEED}" destId="{71A3BA39-C7C9-4D01-86EC-CE3433A48484}" srcOrd="0" destOrd="0" presId="urn:microsoft.com/office/officeart/2005/8/layout/venn2"/>
    <dgm:cxn modelId="{67F4B6C5-CF97-482E-B680-11B16880ED1E}" type="presParOf" srcId="{8551CC0D-C72C-40CE-82C2-8B91666ADEED}" destId="{8D2306EC-A50F-4FBC-8C44-4FA0FE3C2C4C}" srcOrd="1" destOrd="0" presId="urn:microsoft.com/office/officeart/2005/8/layout/venn2"/>
    <dgm:cxn modelId="{383CFAB5-EB5B-4775-AD2F-B8242F9A3E9C}" type="presParOf" srcId="{3A56247D-5181-4F6D-893D-3F0F82A2AA3B}" destId="{FC32C8A4-6F6C-4F54-ACC7-1CD6FC83EE34}" srcOrd="2" destOrd="0" presId="urn:microsoft.com/office/officeart/2005/8/layout/venn2"/>
    <dgm:cxn modelId="{C6FE1782-72B9-4AD3-9CF9-5488ADDC3226}" type="presParOf" srcId="{FC32C8A4-6F6C-4F54-ACC7-1CD6FC83EE34}" destId="{A7E2FE72-1B85-4DBE-9358-CBE9A7C0D1CF}" srcOrd="0" destOrd="0" presId="urn:microsoft.com/office/officeart/2005/8/layout/venn2"/>
    <dgm:cxn modelId="{E1175B25-7791-4BE5-8CB2-4011483A98EA}" type="presParOf" srcId="{FC32C8A4-6F6C-4F54-ACC7-1CD6FC83EE34}" destId="{D6136B6A-6218-4B90-815D-A4926E03C17D}" srcOrd="1" destOrd="0" presId="urn:microsoft.com/office/officeart/2005/8/layout/venn2"/>
    <dgm:cxn modelId="{8CB838B4-9688-4BED-80C0-906F6ABC3CE8}" type="presParOf" srcId="{3A56247D-5181-4F6D-893D-3F0F82A2AA3B}" destId="{C598F969-4E3D-4E6F-B9CF-AA976E96CF6A}" srcOrd="3" destOrd="0" presId="urn:microsoft.com/office/officeart/2005/8/layout/venn2"/>
    <dgm:cxn modelId="{995890C7-41B6-44BC-A02F-6165C0D7B18B}" type="presParOf" srcId="{C598F969-4E3D-4E6F-B9CF-AA976E96CF6A}" destId="{2924E8C9-DF09-4649-8444-022BA22D95A7}" srcOrd="0" destOrd="0" presId="urn:microsoft.com/office/officeart/2005/8/layout/venn2"/>
    <dgm:cxn modelId="{31C8F526-0725-4EC3-AF74-4A54F4E61D64}" type="presParOf" srcId="{C598F969-4E3D-4E6F-B9CF-AA976E96CF6A}" destId="{CD9DEEA7-048B-49F0-9813-B3D4431548A4}"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cdr:x>
      <cdr:y>0.03636</cdr:y>
    </cdr:from>
    <cdr:to>
      <cdr:x>1</cdr:x>
      <cdr:y>0.25455</cdr:y>
    </cdr:to>
    <cdr:sp macro="" textlink="">
      <cdr:nvSpPr>
        <cdr:cNvPr id="2" name="TextBox 1"/>
        <cdr:cNvSpPr txBox="1"/>
      </cdr:nvSpPr>
      <cdr:spPr>
        <a:xfrm xmlns:a="http://schemas.openxmlformats.org/drawingml/2006/main">
          <a:off x="4114800" y="152400"/>
          <a:ext cx="41148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b="1" dirty="0" smtClean="0">
              <a:solidFill>
                <a:schemeClr val="tx1"/>
              </a:solidFill>
              <a:latin typeface="Arial" panose="020B0604020202020204" pitchFamily="34" charset="0"/>
              <a:cs typeface="Arial" panose="020B0604020202020204" pitchFamily="34" charset="0"/>
            </a:rPr>
            <a:t>34.6M US Adults with uncontrolled HTN</a:t>
          </a:r>
          <a:endParaRPr lang="en-US" sz="2400" b="1" dirty="0">
            <a:solidFill>
              <a:schemeClr val="tx1"/>
            </a:solidFill>
            <a:latin typeface="Arial" panose="020B0604020202020204" pitchFamily="34" charset="0"/>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3038475" cy="465138"/>
          </a:xfrm>
          <a:prstGeom prst="rect">
            <a:avLst/>
          </a:prstGeom>
        </p:spPr>
        <p:txBody>
          <a:bodyPr vert="horz" lIns="91427" tIns="45713" rIns="91427" bIns="45713" rtlCol="0"/>
          <a:lstStyle>
            <a:lvl1pPr algn="l">
              <a:defRPr sz="1200"/>
            </a:lvl1pPr>
          </a:lstStyle>
          <a:p>
            <a:endParaRPr lang="en-US"/>
          </a:p>
        </p:txBody>
      </p:sp>
      <p:sp>
        <p:nvSpPr>
          <p:cNvPr id="3" name="Date Placeholder 2"/>
          <p:cNvSpPr>
            <a:spLocks noGrp="1"/>
          </p:cNvSpPr>
          <p:nvPr>
            <p:ph type="dt" sz="quarter" idx="1"/>
          </p:nvPr>
        </p:nvSpPr>
        <p:spPr>
          <a:xfrm>
            <a:off x="3970339" y="0"/>
            <a:ext cx="3038475" cy="465138"/>
          </a:xfrm>
          <a:prstGeom prst="rect">
            <a:avLst/>
          </a:prstGeom>
        </p:spPr>
        <p:txBody>
          <a:bodyPr vert="horz" lIns="91427" tIns="45713" rIns="91427" bIns="45713" rtlCol="0"/>
          <a:lstStyle>
            <a:lvl1pPr algn="r">
              <a:defRPr sz="1200"/>
            </a:lvl1pPr>
          </a:lstStyle>
          <a:p>
            <a:fld id="{0F6780C6-7E89-4E69-9B0E-EB1A29148216}" type="datetimeFigureOut">
              <a:rPr lang="en-US" smtClean="0"/>
              <a:pPr/>
              <a:t>1/20/2016</a:t>
            </a:fld>
            <a:endParaRPr lang="en-US"/>
          </a:p>
        </p:txBody>
      </p:sp>
      <p:sp>
        <p:nvSpPr>
          <p:cNvPr id="4" name="Footer Placeholder 3"/>
          <p:cNvSpPr>
            <a:spLocks noGrp="1"/>
          </p:cNvSpPr>
          <p:nvPr>
            <p:ph type="ftr" sz="quarter" idx="2"/>
          </p:nvPr>
        </p:nvSpPr>
        <p:spPr>
          <a:xfrm>
            <a:off x="4" y="8829675"/>
            <a:ext cx="3038475" cy="465138"/>
          </a:xfrm>
          <a:prstGeom prst="rect">
            <a:avLst/>
          </a:prstGeom>
        </p:spPr>
        <p:txBody>
          <a:bodyPr vert="horz" lIns="91427" tIns="45713" rIns="91427" bIns="45713"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5"/>
            <a:ext cx="3038475" cy="465138"/>
          </a:xfrm>
          <a:prstGeom prst="rect">
            <a:avLst/>
          </a:prstGeom>
        </p:spPr>
        <p:txBody>
          <a:bodyPr vert="horz" lIns="91427" tIns="45713" rIns="91427" bIns="45713" rtlCol="0" anchor="b"/>
          <a:lstStyle>
            <a:lvl1pPr algn="r">
              <a:defRPr sz="1200"/>
            </a:lvl1pPr>
          </a:lstStyle>
          <a:p>
            <a:fld id="{6789E2A8-7EC4-4EF5-9B52-B03E6002E1D3}" type="slidenum">
              <a:rPr lang="en-US" smtClean="0"/>
              <a:pPr/>
              <a:t>‹#›</a:t>
            </a:fld>
            <a:endParaRPr lang="en-US"/>
          </a:p>
        </p:txBody>
      </p:sp>
    </p:spTree>
    <p:extLst>
      <p:ext uri="{BB962C8B-B14F-4D97-AF65-F5344CB8AC3E}">
        <p14:creationId xmlns:p14="http://schemas.microsoft.com/office/powerpoint/2010/main" val="35620630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3038475" cy="465138"/>
          </a:xfrm>
          <a:prstGeom prst="rect">
            <a:avLst/>
          </a:prstGeom>
        </p:spPr>
        <p:txBody>
          <a:bodyPr vert="horz" lIns="91427" tIns="45713" rIns="91427" bIns="45713" rtlCol="0"/>
          <a:lstStyle>
            <a:lvl1pPr algn="l">
              <a:defRPr sz="1200"/>
            </a:lvl1pPr>
          </a:lstStyle>
          <a:p>
            <a:endParaRPr lang="en-US"/>
          </a:p>
        </p:txBody>
      </p:sp>
      <p:sp>
        <p:nvSpPr>
          <p:cNvPr id="3" name="Date Placeholder 2"/>
          <p:cNvSpPr>
            <a:spLocks noGrp="1"/>
          </p:cNvSpPr>
          <p:nvPr>
            <p:ph type="dt" idx="1"/>
          </p:nvPr>
        </p:nvSpPr>
        <p:spPr>
          <a:xfrm>
            <a:off x="3970339" y="0"/>
            <a:ext cx="3038475" cy="465138"/>
          </a:xfrm>
          <a:prstGeom prst="rect">
            <a:avLst/>
          </a:prstGeom>
        </p:spPr>
        <p:txBody>
          <a:bodyPr vert="horz" lIns="91427" tIns="45713" rIns="91427" bIns="45713" rtlCol="0"/>
          <a:lstStyle>
            <a:lvl1pPr algn="r">
              <a:defRPr sz="1200"/>
            </a:lvl1pPr>
          </a:lstStyle>
          <a:p>
            <a:fld id="{1B415B15-1188-427E-A228-9B02C8400632}" type="datetimeFigureOut">
              <a:rPr lang="en-US" smtClean="0"/>
              <a:pPr/>
              <a:t>1/20/2016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27" tIns="45713" rIns="91427" bIns="45713" rtlCol="0" anchor="ctr"/>
          <a:lstStyle/>
          <a:p>
            <a:endParaRPr lang="en-US"/>
          </a:p>
        </p:txBody>
      </p:sp>
      <p:sp>
        <p:nvSpPr>
          <p:cNvPr id="5" name="Notes Placeholder 4"/>
          <p:cNvSpPr>
            <a:spLocks noGrp="1"/>
          </p:cNvSpPr>
          <p:nvPr>
            <p:ph type="body" sz="quarter" idx="3"/>
          </p:nvPr>
        </p:nvSpPr>
        <p:spPr>
          <a:xfrm>
            <a:off x="701676" y="4416432"/>
            <a:ext cx="5607050" cy="4183063"/>
          </a:xfrm>
          <a:prstGeom prst="rect">
            <a:avLst/>
          </a:prstGeom>
        </p:spPr>
        <p:txBody>
          <a:bodyPr vert="horz" lIns="91427" tIns="45713" rIns="91427" bIns="4571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4" y="8829675"/>
            <a:ext cx="3038475" cy="465138"/>
          </a:xfrm>
          <a:prstGeom prst="rect">
            <a:avLst/>
          </a:prstGeom>
        </p:spPr>
        <p:txBody>
          <a:bodyPr vert="horz" lIns="91427" tIns="45713" rIns="91427" bIns="45713" rtlCol="0" anchor="b"/>
          <a:lstStyle>
            <a:lvl1pPr algn="l">
              <a:defRPr sz="1200"/>
            </a:lvl1pPr>
          </a:lstStyle>
          <a:p>
            <a:endParaRPr lang="en-US"/>
          </a:p>
        </p:txBody>
      </p:sp>
      <p:sp>
        <p:nvSpPr>
          <p:cNvPr id="7" name="Slide Number Placeholder 6"/>
          <p:cNvSpPr>
            <a:spLocks noGrp="1"/>
          </p:cNvSpPr>
          <p:nvPr>
            <p:ph type="sldNum" sz="quarter" idx="5"/>
          </p:nvPr>
        </p:nvSpPr>
        <p:spPr>
          <a:xfrm>
            <a:off x="3970339" y="8829675"/>
            <a:ext cx="3038475" cy="465138"/>
          </a:xfrm>
          <a:prstGeom prst="rect">
            <a:avLst/>
          </a:prstGeom>
        </p:spPr>
        <p:txBody>
          <a:bodyPr vert="horz" lIns="91427" tIns="45713" rIns="91427" bIns="45713" rtlCol="0" anchor="b"/>
          <a:lstStyle>
            <a:lvl1pPr algn="r">
              <a:defRPr sz="1200"/>
            </a:lvl1pPr>
          </a:lstStyle>
          <a:p>
            <a:fld id="{B1077613-7418-4154-BD0D-12BE95E827CE}" type="slidenum">
              <a:rPr lang="en-US" smtClean="0"/>
              <a:pPr/>
              <a:t>‹#›</a:t>
            </a:fld>
            <a:endParaRPr lang="en-US"/>
          </a:p>
        </p:txBody>
      </p:sp>
    </p:spTree>
    <p:extLst>
      <p:ext uri="{BB962C8B-B14F-4D97-AF65-F5344CB8AC3E}">
        <p14:creationId xmlns:p14="http://schemas.microsoft.com/office/powerpoint/2010/main" val="261676347"/>
      </p:ext>
    </p:extLst>
  </p:cSld>
  <p:clrMap bg1="lt1" tx1="dk1" bg2="lt2" tx2="dk2" accent1="accent1" accent2="accent2" accent3="accent3" accent4="accent4" accent5="accent5" accent6="accent6" hlink="hlink" folHlink="folHlink"/>
  <p:notesStyle>
    <a:lvl1pPr marL="0" algn="l" defTabSz="913618" rtl="0" eaLnBrk="1" latinLnBrk="0" hangingPunct="1">
      <a:defRPr sz="1200" kern="1200">
        <a:solidFill>
          <a:schemeClr val="tx1"/>
        </a:solidFill>
        <a:latin typeface="+mn-lt"/>
        <a:ea typeface="+mn-ea"/>
        <a:cs typeface="+mn-cs"/>
      </a:defRPr>
    </a:lvl1pPr>
    <a:lvl2pPr marL="456810" algn="l" defTabSz="913618" rtl="0" eaLnBrk="1" latinLnBrk="0" hangingPunct="1">
      <a:defRPr sz="1200" kern="1200">
        <a:solidFill>
          <a:schemeClr val="tx1"/>
        </a:solidFill>
        <a:latin typeface="+mn-lt"/>
        <a:ea typeface="+mn-ea"/>
        <a:cs typeface="+mn-cs"/>
      </a:defRPr>
    </a:lvl2pPr>
    <a:lvl3pPr marL="913618" algn="l" defTabSz="913618" rtl="0" eaLnBrk="1" latinLnBrk="0" hangingPunct="1">
      <a:defRPr sz="1200" kern="1200">
        <a:solidFill>
          <a:schemeClr val="tx1"/>
        </a:solidFill>
        <a:latin typeface="+mn-lt"/>
        <a:ea typeface="+mn-ea"/>
        <a:cs typeface="+mn-cs"/>
      </a:defRPr>
    </a:lvl3pPr>
    <a:lvl4pPr marL="1370425" algn="l" defTabSz="913618" rtl="0" eaLnBrk="1" latinLnBrk="0" hangingPunct="1">
      <a:defRPr sz="1200" kern="1200">
        <a:solidFill>
          <a:schemeClr val="tx1"/>
        </a:solidFill>
        <a:latin typeface="+mn-lt"/>
        <a:ea typeface="+mn-ea"/>
        <a:cs typeface="+mn-cs"/>
      </a:defRPr>
    </a:lvl4pPr>
    <a:lvl5pPr marL="1827235" algn="l" defTabSz="913618" rtl="0" eaLnBrk="1" latinLnBrk="0" hangingPunct="1">
      <a:defRPr sz="1200" kern="1200">
        <a:solidFill>
          <a:schemeClr val="tx1"/>
        </a:solidFill>
        <a:latin typeface="+mn-lt"/>
        <a:ea typeface="+mn-ea"/>
        <a:cs typeface="+mn-cs"/>
      </a:defRPr>
    </a:lvl5pPr>
    <a:lvl6pPr marL="2284044" algn="l" defTabSz="913618" rtl="0" eaLnBrk="1" latinLnBrk="0" hangingPunct="1">
      <a:defRPr sz="1200" kern="1200">
        <a:solidFill>
          <a:schemeClr val="tx1"/>
        </a:solidFill>
        <a:latin typeface="+mn-lt"/>
        <a:ea typeface="+mn-ea"/>
        <a:cs typeface="+mn-cs"/>
      </a:defRPr>
    </a:lvl6pPr>
    <a:lvl7pPr marL="2740852" algn="l" defTabSz="913618" rtl="0" eaLnBrk="1" latinLnBrk="0" hangingPunct="1">
      <a:defRPr sz="1200" kern="1200">
        <a:solidFill>
          <a:schemeClr val="tx1"/>
        </a:solidFill>
        <a:latin typeface="+mn-lt"/>
        <a:ea typeface="+mn-ea"/>
        <a:cs typeface="+mn-cs"/>
      </a:defRPr>
    </a:lvl7pPr>
    <a:lvl8pPr marL="3197661" algn="l" defTabSz="913618" rtl="0" eaLnBrk="1" latinLnBrk="0" hangingPunct="1">
      <a:defRPr sz="1200" kern="1200">
        <a:solidFill>
          <a:schemeClr val="tx1"/>
        </a:solidFill>
        <a:latin typeface="+mn-lt"/>
        <a:ea typeface="+mn-ea"/>
        <a:cs typeface="+mn-cs"/>
      </a:defRPr>
    </a:lvl8pPr>
    <a:lvl9pPr marL="3654471" algn="l" defTabSz="91361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BC3EAD7-7BFF-4500-A332-D41154498C4E}" type="slidenum">
              <a:rPr lang="en-US" smtClean="0"/>
              <a:pPr/>
              <a:t>2</a:t>
            </a:fld>
            <a:endParaRPr lang="en-US"/>
          </a:p>
        </p:txBody>
      </p:sp>
    </p:spTree>
    <p:extLst>
      <p:ext uri="{BB962C8B-B14F-4D97-AF65-F5344CB8AC3E}">
        <p14:creationId xmlns:p14="http://schemas.microsoft.com/office/powerpoint/2010/main" val="1034623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30C89-6D07-46FA-88D2-7F7A42B81EBC}" type="slidenum">
              <a:rPr lang="en-US" smtClean="0"/>
              <a:t>13</a:t>
            </a:fld>
            <a:endParaRPr lang="en-US"/>
          </a:p>
        </p:txBody>
      </p:sp>
    </p:spTree>
    <p:extLst>
      <p:ext uri="{BB962C8B-B14F-4D97-AF65-F5344CB8AC3E}">
        <p14:creationId xmlns:p14="http://schemas.microsoft.com/office/powerpoint/2010/main" val="2559369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BC3EAD7-7BFF-4500-A332-D41154498C4E}" type="slidenum">
              <a:rPr lang="en-US" smtClean="0"/>
              <a:pPr/>
              <a:t>14</a:t>
            </a:fld>
            <a:endParaRPr lang="en-US"/>
          </a:p>
        </p:txBody>
      </p:sp>
    </p:spTree>
    <p:extLst>
      <p:ext uri="{BB962C8B-B14F-4D97-AF65-F5344CB8AC3E}">
        <p14:creationId xmlns:p14="http://schemas.microsoft.com/office/powerpoint/2010/main" val="31163338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0">
              <a:defRPr/>
            </a:pPr>
            <a:endParaRPr lang="en-US" dirty="0"/>
          </a:p>
        </p:txBody>
      </p:sp>
      <p:sp>
        <p:nvSpPr>
          <p:cNvPr id="4" name="Slide Number Placeholder 3"/>
          <p:cNvSpPr>
            <a:spLocks noGrp="1"/>
          </p:cNvSpPr>
          <p:nvPr>
            <p:ph type="sldNum" sz="quarter" idx="10"/>
          </p:nvPr>
        </p:nvSpPr>
        <p:spPr/>
        <p:txBody>
          <a:bodyPr/>
          <a:lstStyle/>
          <a:p>
            <a:fld id="{EBC3EAD7-7BFF-4500-A332-D41154498C4E}" type="slidenum">
              <a:rPr lang="en-US" smtClean="0"/>
              <a:pPr/>
              <a:t>16</a:t>
            </a:fld>
            <a:endParaRPr lang="en-US"/>
          </a:p>
        </p:txBody>
      </p:sp>
    </p:spTree>
    <p:extLst>
      <p:ext uri="{BB962C8B-B14F-4D97-AF65-F5344CB8AC3E}">
        <p14:creationId xmlns:p14="http://schemas.microsoft.com/office/powerpoint/2010/main" val="30885887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30C89-6D07-46FA-88D2-7F7A42B81EBC}" type="slidenum">
              <a:rPr lang="en-US" smtClean="0"/>
              <a:t>17</a:t>
            </a:fld>
            <a:endParaRPr lang="en-US"/>
          </a:p>
        </p:txBody>
      </p:sp>
    </p:spTree>
    <p:extLst>
      <p:ext uri="{BB962C8B-B14F-4D97-AF65-F5344CB8AC3E}">
        <p14:creationId xmlns:p14="http://schemas.microsoft.com/office/powerpoint/2010/main" val="38205707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30C89-6D07-46FA-88D2-7F7A42B81EBC}" type="slidenum">
              <a:rPr lang="en-US" smtClean="0"/>
              <a:t>18</a:t>
            </a:fld>
            <a:endParaRPr lang="en-US"/>
          </a:p>
        </p:txBody>
      </p:sp>
    </p:spTree>
    <p:extLst>
      <p:ext uri="{BB962C8B-B14F-4D97-AF65-F5344CB8AC3E}">
        <p14:creationId xmlns:p14="http://schemas.microsoft.com/office/powerpoint/2010/main" val="21350945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30C89-6D07-46FA-88D2-7F7A42B81EBC}" type="slidenum">
              <a:rPr lang="en-US" smtClean="0"/>
              <a:t>19</a:t>
            </a:fld>
            <a:endParaRPr lang="en-US"/>
          </a:p>
        </p:txBody>
      </p:sp>
    </p:spTree>
    <p:extLst>
      <p:ext uri="{BB962C8B-B14F-4D97-AF65-F5344CB8AC3E}">
        <p14:creationId xmlns:p14="http://schemas.microsoft.com/office/powerpoint/2010/main" val="35252108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3618"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Goal</a:t>
            </a:r>
            <a:r>
              <a:rPr lang="en-US" sz="1200" dirty="0" smtClean="0">
                <a:solidFill>
                  <a:schemeClr val="tx1"/>
                </a:solidFill>
              </a:rPr>
              <a:t> – determine feasibility and develop methods for finding potentially undiagnosed hypertensives in Federally Qualified Health Centers (FQHCs) </a:t>
            </a:r>
          </a:p>
          <a:p>
            <a:endParaRPr lang="en-US" dirty="0"/>
          </a:p>
        </p:txBody>
      </p:sp>
      <p:sp>
        <p:nvSpPr>
          <p:cNvPr id="4" name="Slide Number Placeholder 3"/>
          <p:cNvSpPr>
            <a:spLocks noGrp="1"/>
          </p:cNvSpPr>
          <p:nvPr>
            <p:ph type="sldNum" sz="quarter" idx="10"/>
          </p:nvPr>
        </p:nvSpPr>
        <p:spPr/>
        <p:txBody>
          <a:bodyPr/>
          <a:lstStyle/>
          <a:p>
            <a:fld id="{B1077613-7418-4154-BD0D-12BE95E827CE}" type="slidenum">
              <a:rPr lang="en-US" smtClean="0"/>
              <a:pPr/>
              <a:t>20</a:t>
            </a:fld>
            <a:endParaRPr lang="en-US"/>
          </a:p>
        </p:txBody>
      </p:sp>
    </p:spTree>
    <p:extLst>
      <p:ext uri="{BB962C8B-B14F-4D97-AF65-F5344CB8AC3E}">
        <p14:creationId xmlns:p14="http://schemas.microsoft.com/office/powerpoint/2010/main" val="15010531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PPV – likelihood that the clinical criteria will correctly identify</a:t>
            </a:r>
            <a:r>
              <a:rPr lang="en-US" baseline="0" dirty="0" smtClean="0"/>
              <a:t> patients with HTN  (how many false positives)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1077613-7418-4154-BD0D-12BE95E827CE}" type="slidenum">
              <a:rPr lang="en-US" smtClean="0"/>
              <a:pPr/>
              <a:t>21</a:t>
            </a:fld>
            <a:endParaRPr lang="en-US"/>
          </a:p>
        </p:txBody>
      </p:sp>
    </p:spTree>
    <p:extLst>
      <p:ext uri="{BB962C8B-B14F-4D97-AF65-F5344CB8AC3E}">
        <p14:creationId xmlns:p14="http://schemas.microsoft.com/office/powerpoint/2010/main" val="22574202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30C89-6D07-46FA-88D2-7F7A42B81EBC}" type="slidenum">
              <a:rPr lang="en-US" smtClean="0"/>
              <a:t>22</a:t>
            </a:fld>
            <a:endParaRPr lang="en-US"/>
          </a:p>
        </p:txBody>
      </p:sp>
    </p:spTree>
    <p:extLst>
      <p:ext uri="{BB962C8B-B14F-4D97-AF65-F5344CB8AC3E}">
        <p14:creationId xmlns:p14="http://schemas.microsoft.com/office/powerpoint/2010/main" val="27397888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077613-7418-4154-BD0D-12BE95E827CE}" type="slidenum">
              <a:rPr lang="en-US" smtClean="0"/>
              <a:pPr/>
              <a:t>24</a:t>
            </a:fld>
            <a:endParaRPr lang="en-US"/>
          </a:p>
        </p:txBody>
      </p:sp>
    </p:spTree>
    <p:extLst>
      <p:ext uri="{BB962C8B-B14F-4D97-AF65-F5344CB8AC3E}">
        <p14:creationId xmlns:p14="http://schemas.microsoft.com/office/powerpoint/2010/main" val="3408926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42389" eaLnBrk="0" hangingPunct="0">
              <a:defRPr sz="2400">
                <a:solidFill>
                  <a:schemeClr val="tx1"/>
                </a:solidFill>
                <a:latin typeface="Arial" pitchFamily="34" charset="0"/>
              </a:defRPr>
            </a:lvl1pPr>
            <a:lvl2pPr marL="763041" indent="-293477" defTabSz="942389" eaLnBrk="0" hangingPunct="0">
              <a:defRPr sz="2400">
                <a:solidFill>
                  <a:schemeClr val="tx1"/>
                </a:solidFill>
                <a:latin typeface="Arial" pitchFamily="34" charset="0"/>
              </a:defRPr>
            </a:lvl2pPr>
            <a:lvl3pPr marL="1173910" indent="-234782" defTabSz="942389" eaLnBrk="0" hangingPunct="0">
              <a:defRPr sz="2400">
                <a:solidFill>
                  <a:schemeClr val="tx1"/>
                </a:solidFill>
                <a:latin typeface="Arial" pitchFamily="34" charset="0"/>
              </a:defRPr>
            </a:lvl3pPr>
            <a:lvl4pPr marL="1643474" indent="-234782" defTabSz="942389" eaLnBrk="0" hangingPunct="0">
              <a:defRPr sz="2400">
                <a:solidFill>
                  <a:schemeClr val="tx1"/>
                </a:solidFill>
                <a:latin typeface="Arial" pitchFamily="34" charset="0"/>
              </a:defRPr>
            </a:lvl4pPr>
            <a:lvl5pPr marL="2113038" indent="-234782" defTabSz="942389" eaLnBrk="0" hangingPunct="0">
              <a:defRPr sz="2400">
                <a:solidFill>
                  <a:schemeClr val="tx1"/>
                </a:solidFill>
                <a:latin typeface="Arial" pitchFamily="34" charset="0"/>
              </a:defRPr>
            </a:lvl5pPr>
            <a:lvl6pPr marL="2582601" indent="-234782" defTabSz="942389" eaLnBrk="0" fontAlgn="base" hangingPunct="0">
              <a:spcBef>
                <a:spcPct val="0"/>
              </a:spcBef>
              <a:spcAft>
                <a:spcPct val="0"/>
              </a:spcAft>
              <a:defRPr sz="2400">
                <a:solidFill>
                  <a:schemeClr val="tx1"/>
                </a:solidFill>
                <a:latin typeface="Arial" pitchFamily="34" charset="0"/>
              </a:defRPr>
            </a:lvl6pPr>
            <a:lvl7pPr marL="3052166" indent="-234782" defTabSz="942389" eaLnBrk="0" fontAlgn="base" hangingPunct="0">
              <a:spcBef>
                <a:spcPct val="0"/>
              </a:spcBef>
              <a:spcAft>
                <a:spcPct val="0"/>
              </a:spcAft>
              <a:defRPr sz="2400">
                <a:solidFill>
                  <a:schemeClr val="tx1"/>
                </a:solidFill>
                <a:latin typeface="Arial" pitchFamily="34" charset="0"/>
              </a:defRPr>
            </a:lvl7pPr>
            <a:lvl8pPr marL="3521730" indent="-234782" defTabSz="942389" eaLnBrk="0" fontAlgn="base" hangingPunct="0">
              <a:spcBef>
                <a:spcPct val="0"/>
              </a:spcBef>
              <a:spcAft>
                <a:spcPct val="0"/>
              </a:spcAft>
              <a:defRPr sz="2400">
                <a:solidFill>
                  <a:schemeClr val="tx1"/>
                </a:solidFill>
                <a:latin typeface="Arial" pitchFamily="34" charset="0"/>
              </a:defRPr>
            </a:lvl8pPr>
            <a:lvl9pPr marL="3991295" indent="-234782" defTabSz="942389" eaLnBrk="0" fontAlgn="base" hangingPunct="0">
              <a:spcBef>
                <a:spcPct val="0"/>
              </a:spcBef>
              <a:spcAft>
                <a:spcPct val="0"/>
              </a:spcAft>
              <a:defRPr sz="2400">
                <a:solidFill>
                  <a:schemeClr val="tx1"/>
                </a:solidFill>
                <a:latin typeface="Arial" pitchFamily="34" charset="0"/>
              </a:defRPr>
            </a:lvl9pPr>
          </a:lstStyle>
          <a:p>
            <a:pPr eaLnBrk="1" fontAlgn="base" hangingPunct="1">
              <a:spcBef>
                <a:spcPct val="0"/>
              </a:spcBef>
              <a:spcAft>
                <a:spcPct val="0"/>
              </a:spcAft>
            </a:pPr>
            <a:fld id="{F598DB90-D191-4869-8F12-E62C9133686B}" type="slidenum">
              <a:rPr lang="en-US" sz="1200">
                <a:solidFill>
                  <a:srgbClr val="000000"/>
                </a:solidFill>
                <a:ea typeface="MS PGothic" pitchFamily="34" charset="-128"/>
              </a:rPr>
              <a:pPr eaLnBrk="1" fontAlgn="base" hangingPunct="1">
                <a:spcBef>
                  <a:spcPct val="0"/>
                </a:spcBef>
                <a:spcAft>
                  <a:spcPct val="0"/>
                </a:spcAft>
              </a:pPr>
              <a:t>3</a:t>
            </a:fld>
            <a:endParaRPr lang="en-US" sz="1200">
              <a:solidFill>
                <a:srgbClr val="000000"/>
              </a:solidFill>
              <a:ea typeface="MS PGothic" pitchFamily="34" charset="-128"/>
            </a:endParaRPr>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p:cNvSpPr>
            <a:spLocks noGrp="1" noChangeArrowheads="1"/>
          </p:cNvSpPr>
          <p:nvPr>
            <p:ph type="body" idx="3"/>
          </p:nvPr>
        </p:nvSpPr>
        <p:spPr bwMode="auto">
          <a:xfrm>
            <a:off x="779644" y="4648200"/>
            <a:ext cx="5490975" cy="36475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88587" indent="-288587" defTabSz="617934" eaLnBrk="1" hangingPunct="1">
              <a:spcBef>
                <a:spcPct val="0"/>
              </a:spcBef>
              <a:spcAft>
                <a:spcPts val="309"/>
              </a:spcAft>
              <a:buClr>
                <a:srgbClr val="FF6600"/>
              </a:buClr>
              <a:buFont typeface="Wingdings" pitchFamily="2" charset="2"/>
              <a:buChar char="q"/>
            </a:pPr>
            <a:endParaRPr lang="en-US" dirty="0" smtClean="0">
              <a:latin typeface="+mn-lt"/>
            </a:endParaRPr>
          </a:p>
        </p:txBody>
      </p:sp>
    </p:spTree>
    <p:extLst>
      <p:ext uri="{BB962C8B-B14F-4D97-AF65-F5344CB8AC3E}">
        <p14:creationId xmlns:p14="http://schemas.microsoft.com/office/powerpoint/2010/main" val="390380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xfrm>
            <a:off x="778048" y="4648200"/>
            <a:ext cx="5492572" cy="36475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02201" indent="-285750">
              <a:lnSpc>
                <a:spcPct val="90000"/>
              </a:lnSpc>
              <a:spcBef>
                <a:spcPct val="0"/>
              </a:spcBef>
              <a:spcAft>
                <a:spcPts val="310"/>
              </a:spcAft>
              <a:buClr>
                <a:srgbClr val="FF6600"/>
              </a:buClr>
              <a:buFont typeface="Arial" panose="020B0604020202020204" pitchFamily="34" charset="0"/>
              <a:buChar char="•"/>
            </a:pPr>
            <a:endParaRPr lang="en-US" sz="1400" dirty="0">
              <a:cs typeface="Arial" pitchFamily="34" charset="0"/>
            </a:endParaRP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45310" eaLnBrk="0" hangingPunct="0">
              <a:defRPr sz="2400">
                <a:solidFill>
                  <a:schemeClr val="tx1"/>
                </a:solidFill>
                <a:latin typeface="Arial" pitchFamily="34" charset="0"/>
              </a:defRPr>
            </a:lvl1pPr>
            <a:lvl2pPr marL="765406" indent="-294387" defTabSz="945310" eaLnBrk="0" hangingPunct="0">
              <a:defRPr sz="2400">
                <a:solidFill>
                  <a:schemeClr val="tx1"/>
                </a:solidFill>
                <a:latin typeface="Arial" pitchFamily="34" charset="0"/>
              </a:defRPr>
            </a:lvl2pPr>
            <a:lvl3pPr marL="1177549" indent="-235510" defTabSz="945310" eaLnBrk="0" hangingPunct="0">
              <a:defRPr sz="2400">
                <a:solidFill>
                  <a:schemeClr val="tx1"/>
                </a:solidFill>
                <a:latin typeface="Arial" pitchFamily="34" charset="0"/>
              </a:defRPr>
            </a:lvl3pPr>
            <a:lvl4pPr marL="1648569" indent="-235510" defTabSz="945310" eaLnBrk="0" hangingPunct="0">
              <a:defRPr sz="2400">
                <a:solidFill>
                  <a:schemeClr val="tx1"/>
                </a:solidFill>
                <a:latin typeface="Arial" pitchFamily="34" charset="0"/>
              </a:defRPr>
            </a:lvl4pPr>
            <a:lvl5pPr marL="2119588" indent="-235510" defTabSz="945310" eaLnBrk="0" hangingPunct="0">
              <a:defRPr sz="2400">
                <a:solidFill>
                  <a:schemeClr val="tx1"/>
                </a:solidFill>
                <a:latin typeface="Arial" pitchFamily="34" charset="0"/>
              </a:defRPr>
            </a:lvl5pPr>
            <a:lvl6pPr marL="2590607" indent="-235510" defTabSz="945310" eaLnBrk="0" fontAlgn="base" hangingPunct="0">
              <a:spcBef>
                <a:spcPct val="0"/>
              </a:spcBef>
              <a:spcAft>
                <a:spcPct val="0"/>
              </a:spcAft>
              <a:defRPr sz="2400">
                <a:solidFill>
                  <a:schemeClr val="tx1"/>
                </a:solidFill>
                <a:latin typeface="Arial" pitchFamily="34" charset="0"/>
              </a:defRPr>
            </a:lvl6pPr>
            <a:lvl7pPr marL="3061628" indent="-235510" defTabSz="945310" eaLnBrk="0" fontAlgn="base" hangingPunct="0">
              <a:spcBef>
                <a:spcPct val="0"/>
              </a:spcBef>
              <a:spcAft>
                <a:spcPct val="0"/>
              </a:spcAft>
              <a:defRPr sz="2400">
                <a:solidFill>
                  <a:schemeClr val="tx1"/>
                </a:solidFill>
                <a:latin typeface="Arial" pitchFamily="34" charset="0"/>
              </a:defRPr>
            </a:lvl7pPr>
            <a:lvl8pPr marL="3532647" indent="-235510" defTabSz="945310" eaLnBrk="0" fontAlgn="base" hangingPunct="0">
              <a:spcBef>
                <a:spcPct val="0"/>
              </a:spcBef>
              <a:spcAft>
                <a:spcPct val="0"/>
              </a:spcAft>
              <a:defRPr sz="2400">
                <a:solidFill>
                  <a:schemeClr val="tx1"/>
                </a:solidFill>
                <a:latin typeface="Arial" pitchFamily="34" charset="0"/>
              </a:defRPr>
            </a:lvl8pPr>
            <a:lvl9pPr marL="4003668" indent="-235510" defTabSz="945310" eaLnBrk="0" fontAlgn="base" hangingPunct="0">
              <a:spcBef>
                <a:spcPct val="0"/>
              </a:spcBef>
              <a:spcAft>
                <a:spcPct val="0"/>
              </a:spcAft>
              <a:defRPr sz="2400">
                <a:solidFill>
                  <a:schemeClr val="tx1"/>
                </a:solidFill>
                <a:latin typeface="Arial" pitchFamily="34" charset="0"/>
              </a:defRPr>
            </a:lvl9pPr>
          </a:lstStyle>
          <a:p>
            <a:pPr eaLnBrk="1" fontAlgn="base" hangingPunct="1">
              <a:spcBef>
                <a:spcPct val="0"/>
              </a:spcBef>
              <a:spcAft>
                <a:spcPct val="0"/>
              </a:spcAft>
            </a:pPr>
            <a:fld id="{030E60BC-88C1-47ED-91C1-CCBBA7FA5D5F}" type="slidenum">
              <a:rPr lang="en-US" sz="1200">
                <a:solidFill>
                  <a:srgbClr val="000000"/>
                </a:solidFill>
                <a:ea typeface="MS PGothic" pitchFamily="34" charset="-128"/>
              </a:rPr>
              <a:pPr eaLnBrk="1" fontAlgn="base" hangingPunct="1">
                <a:spcBef>
                  <a:spcPct val="0"/>
                </a:spcBef>
                <a:spcAft>
                  <a:spcPct val="0"/>
                </a:spcAft>
              </a:pPr>
              <a:t>4</a:t>
            </a:fld>
            <a:endParaRPr lang="en-US" sz="1200" dirty="0">
              <a:solidFill>
                <a:srgbClr val="000000"/>
              </a:solidFill>
              <a:ea typeface="MS PGothic" pitchFamily="34" charset="-128"/>
            </a:endParaRPr>
          </a:p>
        </p:txBody>
      </p:sp>
    </p:spTree>
    <p:extLst>
      <p:ext uri="{BB962C8B-B14F-4D97-AF65-F5344CB8AC3E}">
        <p14:creationId xmlns:p14="http://schemas.microsoft.com/office/powerpoint/2010/main" val="1675070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EBC3EAD7-7BFF-4500-A332-D41154498C4E}" type="slidenum">
              <a:rPr lang="en-US" smtClean="0"/>
              <a:pPr/>
              <a:t>5</a:t>
            </a:fld>
            <a:endParaRPr lang="en-US"/>
          </a:p>
        </p:txBody>
      </p:sp>
    </p:spTree>
    <p:extLst>
      <p:ext uri="{BB962C8B-B14F-4D97-AF65-F5344CB8AC3E}">
        <p14:creationId xmlns:p14="http://schemas.microsoft.com/office/powerpoint/2010/main" val="966437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1" y="4415790"/>
            <a:ext cx="6324600" cy="4423410"/>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BC3EAD7-7BFF-4500-A332-D41154498C4E}" type="slidenum">
              <a:rPr lang="en-US" smtClean="0"/>
              <a:pPr/>
              <a:t>6</a:t>
            </a:fld>
            <a:endParaRPr lang="en-US"/>
          </a:p>
        </p:txBody>
      </p:sp>
    </p:spTree>
    <p:extLst>
      <p:ext uri="{BB962C8B-B14F-4D97-AF65-F5344CB8AC3E}">
        <p14:creationId xmlns:p14="http://schemas.microsoft.com/office/powerpoint/2010/main" val="1914371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BC3EAD7-7BFF-4500-A332-D41154498C4E}" type="slidenum">
              <a:rPr lang="en-US" smtClean="0"/>
              <a:pPr/>
              <a:t>7</a:t>
            </a:fld>
            <a:endParaRPr lang="en-US"/>
          </a:p>
        </p:txBody>
      </p:sp>
    </p:spTree>
    <p:extLst>
      <p:ext uri="{BB962C8B-B14F-4D97-AF65-F5344CB8AC3E}">
        <p14:creationId xmlns:p14="http://schemas.microsoft.com/office/powerpoint/2010/main" val="783652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1" y="4415790"/>
            <a:ext cx="6172200" cy="4183380"/>
          </a:xfrm>
        </p:spPr>
        <p:txBody>
          <a:bodyPr>
            <a:noAutofit/>
          </a:bodyPr>
          <a:lstStyle/>
          <a:p>
            <a:endParaRPr lang="en-US" dirty="0" smtClean="0"/>
          </a:p>
        </p:txBody>
      </p:sp>
      <p:sp>
        <p:nvSpPr>
          <p:cNvPr id="4" name="Slide Number Placeholder 3"/>
          <p:cNvSpPr>
            <a:spLocks noGrp="1"/>
          </p:cNvSpPr>
          <p:nvPr>
            <p:ph type="sldNum" sz="quarter" idx="10"/>
          </p:nvPr>
        </p:nvSpPr>
        <p:spPr/>
        <p:txBody>
          <a:bodyPr/>
          <a:lstStyle/>
          <a:p>
            <a:fld id="{EBC3EAD7-7BFF-4500-A332-D41154498C4E}" type="slidenum">
              <a:rPr lang="en-US" smtClean="0"/>
              <a:pPr/>
              <a:t>9</a:t>
            </a:fld>
            <a:endParaRPr lang="en-US" dirty="0"/>
          </a:p>
        </p:txBody>
      </p:sp>
    </p:spTree>
    <p:extLst>
      <p:ext uri="{BB962C8B-B14F-4D97-AF65-F5344CB8AC3E}">
        <p14:creationId xmlns:p14="http://schemas.microsoft.com/office/powerpoint/2010/main" val="2126166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2" y="4416031"/>
            <a:ext cx="5943600" cy="4183856"/>
          </a:xfrm>
        </p:spPr>
        <p:txBody>
          <a:bodyPr/>
          <a:lstStyle/>
          <a:p>
            <a:endParaRPr lang="en-US" dirty="0"/>
          </a:p>
        </p:txBody>
      </p:sp>
      <p:sp>
        <p:nvSpPr>
          <p:cNvPr id="4" name="Slide Number Placeholder 3"/>
          <p:cNvSpPr>
            <a:spLocks noGrp="1"/>
          </p:cNvSpPr>
          <p:nvPr>
            <p:ph type="sldNum" sz="quarter" idx="10"/>
          </p:nvPr>
        </p:nvSpPr>
        <p:spPr/>
        <p:txBody>
          <a:bodyPr/>
          <a:lstStyle/>
          <a:p>
            <a:fld id="{5E630C89-6D07-46FA-88D2-7F7A42B81EBC}" type="slidenum">
              <a:rPr lang="en-US" smtClean="0"/>
              <a:t>11</a:t>
            </a:fld>
            <a:endParaRPr lang="en-US" dirty="0"/>
          </a:p>
        </p:txBody>
      </p:sp>
    </p:spTree>
    <p:extLst>
      <p:ext uri="{BB962C8B-B14F-4D97-AF65-F5344CB8AC3E}">
        <p14:creationId xmlns:p14="http://schemas.microsoft.com/office/powerpoint/2010/main" val="3720407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30C89-6D07-46FA-88D2-7F7A42B81EBC}" type="slidenum">
              <a:rPr lang="en-US" smtClean="0"/>
              <a:t>12</a:t>
            </a:fld>
            <a:endParaRPr lang="en-US"/>
          </a:p>
        </p:txBody>
      </p:sp>
    </p:spTree>
    <p:extLst>
      <p:ext uri="{BB962C8B-B14F-4D97-AF65-F5344CB8AC3E}">
        <p14:creationId xmlns:p14="http://schemas.microsoft.com/office/powerpoint/2010/main" val="29144077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2"/>
            <a:ext cx="6400800" cy="457200"/>
          </a:xfrm>
          <a:prstGeom prst="rect">
            <a:avLst/>
          </a:prstGeom>
        </p:spPr>
        <p:txBody>
          <a:bodyPr lIns="91362" tIns="45682" rIns="91362" bIns="45682"/>
          <a:lstStyle>
            <a:lvl1pPr marL="0" indent="0" algn="ctr">
              <a:buNone/>
              <a:defRPr sz="2000" b="1" baseline="0">
                <a:solidFill>
                  <a:schemeClr val="bg2"/>
                </a:solidFill>
                <a:effectLst/>
              </a:defRPr>
            </a:lvl1pPr>
            <a:lvl2pPr marL="456810" indent="0" algn="ctr">
              <a:buNone/>
              <a:defRPr>
                <a:solidFill>
                  <a:schemeClr val="tx1">
                    <a:tint val="75000"/>
                  </a:schemeClr>
                </a:solidFill>
              </a:defRPr>
            </a:lvl2pPr>
            <a:lvl3pPr marL="913618" indent="0" algn="ctr">
              <a:buNone/>
              <a:defRPr>
                <a:solidFill>
                  <a:schemeClr val="tx1">
                    <a:tint val="75000"/>
                  </a:schemeClr>
                </a:solidFill>
              </a:defRPr>
            </a:lvl3pPr>
            <a:lvl4pPr marL="1370425" indent="0" algn="ctr">
              <a:buNone/>
              <a:defRPr>
                <a:solidFill>
                  <a:schemeClr val="tx1">
                    <a:tint val="75000"/>
                  </a:schemeClr>
                </a:solidFill>
              </a:defRPr>
            </a:lvl4pPr>
            <a:lvl5pPr marL="1827235" indent="0" algn="ctr">
              <a:buNone/>
              <a:defRPr>
                <a:solidFill>
                  <a:schemeClr val="tx1">
                    <a:tint val="75000"/>
                  </a:schemeClr>
                </a:solidFill>
              </a:defRPr>
            </a:lvl5pPr>
            <a:lvl6pPr marL="2284044" indent="0" algn="ctr">
              <a:buNone/>
              <a:defRPr>
                <a:solidFill>
                  <a:schemeClr val="tx1">
                    <a:tint val="75000"/>
                  </a:schemeClr>
                </a:solidFill>
              </a:defRPr>
            </a:lvl6pPr>
            <a:lvl7pPr marL="2740852" indent="0" algn="ctr">
              <a:buNone/>
              <a:defRPr>
                <a:solidFill>
                  <a:schemeClr val="tx1">
                    <a:tint val="75000"/>
                  </a:schemeClr>
                </a:solidFill>
              </a:defRPr>
            </a:lvl7pPr>
            <a:lvl8pPr marL="3197661" indent="0" algn="ctr">
              <a:buNone/>
              <a:defRPr>
                <a:solidFill>
                  <a:schemeClr val="tx1">
                    <a:tint val="75000"/>
                  </a:schemeClr>
                </a:solidFill>
              </a:defRPr>
            </a:lvl8pPr>
            <a:lvl9pPr marL="3654471"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lIns="91362" tIns="45682" rIns="91362" bIns="45682"/>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lIns="91362" tIns="45682" rIns="91362" bIns="45682"/>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Placeholder 5"/>
          <p:cNvSpPr>
            <a:spLocks noGrp="1"/>
          </p:cNvSpPr>
          <p:nvPr>
            <p:ph type="body" sz="quarter" idx="11" hasCustomPrompt="1"/>
          </p:nvPr>
        </p:nvSpPr>
        <p:spPr>
          <a:xfrm>
            <a:off x="2286000" y="6272784"/>
            <a:ext cx="5105400" cy="182880"/>
          </a:xfrm>
          <a:prstGeom prst="rect">
            <a:avLst/>
          </a:prstGeom>
        </p:spPr>
        <p:txBody>
          <a:bodyPr lIns="91362" tIns="45682" rIns="91362" bIns="45682"/>
          <a:lstStyle>
            <a:lvl1pPr>
              <a:buNone/>
              <a:defRPr sz="1000" baseline="0">
                <a:solidFill>
                  <a:schemeClr val="accent1">
                    <a:lumMod val="50000"/>
                  </a:schemeClr>
                </a:solidFill>
              </a:defRPr>
            </a:lvl1pPr>
          </a:lstStyle>
          <a:p>
            <a:r>
              <a:rPr lang="en-US" dirty="0" smtClean="0"/>
              <a:t>Place Descriptor Here</a:t>
            </a:r>
            <a:endParaRPr lang="en-US" dirty="0"/>
          </a:p>
        </p:txBody>
      </p:sp>
      <p:sp>
        <p:nvSpPr>
          <p:cNvPr id="7" name="Text Placeholder 6"/>
          <p:cNvSpPr>
            <a:spLocks noGrp="1"/>
          </p:cNvSpPr>
          <p:nvPr>
            <p:ph type="body" sz="quarter" idx="12" hasCustomPrompt="1"/>
          </p:nvPr>
        </p:nvSpPr>
        <p:spPr>
          <a:xfrm>
            <a:off x="2286000" y="6464808"/>
            <a:ext cx="5105400" cy="228600"/>
          </a:xfrm>
          <a:prstGeom prst="rect">
            <a:avLst/>
          </a:prstGeom>
        </p:spPr>
        <p:txBody>
          <a:bodyPr lIns="91362" tIns="45682" rIns="91362" bIns="45682"/>
          <a:lstStyle>
            <a:lvl1pPr>
              <a:buNone/>
              <a:defRPr sz="1000" baseline="0">
                <a:solidFill>
                  <a:schemeClr val="accent1">
                    <a:lumMod val="50000"/>
                  </a:schemeClr>
                </a:solidFill>
              </a:defRPr>
            </a:lvl1pPr>
          </a:lstStyle>
          <a:p>
            <a:r>
              <a:rPr lang="en-US" dirty="0" smtClean="0"/>
              <a:t>Place Descriptor Here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8"/>
            <a:ext cx="7772400" cy="1470025"/>
          </a:xfrm>
          <a:prstGeom prst="rect">
            <a:avLst/>
          </a:prstGeom>
        </p:spPr>
        <p:txBody>
          <a:bodyPr lIns="91362" tIns="45682" rIns="91362" bIns="45682"/>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lIns="91362" tIns="45682" rIns="91362" bIns="45682"/>
          <a:lstStyle>
            <a:lvl1pPr marL="0" indent="0" algn="ctr">
              <a:buNone/>
              <a:defRPr>
                <a:solidFill>
                  <a:schemeClr val="tx1">
                    <a:tint val="75000"/>
                  </a:schemeClr>
                </a:solidFill>
              </a:defRPr>
            </a:lvl1pPr>
            <a:lvl2pPr marL="456810" indent="0" algn="ctr">
              <a:buNone/>
              <a:defRPr>
                <a:solidFill>
                  <a:schemeClr val="tx1">
                    <a:tint val="75000"/>
                  </a:schemeClr>
                </a:solidFill>
              </a:defRPr>
            </a:lvl2pPr>
            <a:lvl3pPr marL="913618" indent="0" algn="ctr">
              <a:buNone/>
              <a:defRPr>
                <a:solidFill>
                  <a:schemeClr val="tx1">
                    <a:tint val="75000"/>
                  </a:schemeClr>
                </a:solidFill>
              </a:defRPr>
            </a:lvl3pPr>
            <a:lvl4pPr marL="1370425" indent="0" algn="ctr">
              <a:buNone/>
              <a:defRPr>
                <a:solidFill>
                  <a:schemeClr val="tx1">
                    <a:tint val="75000"/>
                  </a:schemeClr>
                </a:solidFill>
              </a:defRPr>
            </a:lvl4pPr>
            <a:lvl5pPr marL="1827235" indent="0" algn="ctr">
              <a:buNone/>
              <a:defRPr>
                <a:solidFill>
                  <a:schemeClr val="tx1">
                    <a:tint val="75000"/>
                  </a:schemeClr>
                </a:solidFill>
              </a:defRPr>
            </a:lvl5pPr>
            <a:lvl6pPr marL="2284044" indent="0" algn="ctr">
              <a:buNone/>
              <a:defRPr>
                <a:solidFill>
                  <a:schemeClr val="tx1">
                    <a:tint val="75000"/>
                  </a:schemeClr>
                </a:solidFill>
              </a:defRPr>
            </a:lvl6pPr>
            <a:lvl7pPr marL="2740852" indent="0" algn="ctr">
              <a:buNone/>
              <a:defRPr>
                <a:solidFill>
                  <a:schemeClr val="tx1">
                    <a:tint val="75000"/>
                  </a:schemeClr>
                </a:solidFill>
              </a:defRPr>
            </a:lvl7pPr>
            <a:lvl8pPr marL="3197661" indent="0" algn="ctr">
              <a:buNone/>
              <a:defRPr>
                <a:solidFill>
                  <a:schemeClr val="tx1">
                    <a:tint val="75000"/>
                  </a:schemeClr>
                </a:solidFill>
              </a:defRPr>
            </a:lvl8pPr>
            <a:lvl9pPr marL="365447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1" y="6356354"/>
            <a:ext cx="2133600" cy="365125"/>
          </a:xfrm>
          <a:prstGeom prst="rect">
            <a:avLst/>
          </a:prstGeom>
        </p:spPr>
        <p:txBody>
          <a:bodyPr lIns="91362" tIns="45682" rIns="91362" bIns="45682"/>
          <a:lstStyle/>
          <a:p>
            <a:fld id="{32054BCD-73C8-4E7B-8596-C39FBDF84290}" type="datetimeFigureOut">
              <a:rPr lang="en-US" smtClean="0">
                <a:solidFill>
                  <a:prstClr val="black">
                    <a:tint val="75000"/>
                  </a:prstClr>
                </a:solidFill>
              </a:rPr>
              <a:pPr/>
              <a:t>1/20/2016</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lIns="91362" tIns="45682" rIns="91362" bIns="45682"/>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4"/>
            <a:ext cx="2133600" cy="365125"/>
          </a:xfrm>
          <a:prstGeom prst="rect">
            <a:avLst/>
          </a:prstGeom>
        </p:spPr>
        <p:txBody>
          <a:bodyPr lIns="91362" tIns="45682" rIns="91362" bIns="45682"/>
          <a:lstStyle/>
          <a:p>
            <a:fld id="{0B9B6533-85E3-44FD-B391-A5CA25E6CBE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0747283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1_Title, Text,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200" y="2034583"/>
            <a:ext cx="3969286" cy="3694699"/>
          </a:xfrm>
        </p:spPr>
        <p:txBody>
          <a:bodyPr>
            <a:normAutofit/>
          </a:bodyPr>
          <a:lstStyle>
            <a:lvl1pPr>
              <a:buClr>
                <a:srgbClr val="793374"/>
              </a:buClr>
              <a:defRPr sz="3000">
                <a:latin typeface="Arial" pitchFamily="34" charset="0"/>
                <a:cs typeface="Arial" pitchFamily="34" charset="0"/>
              </a:defRPr>
            </a:lvl1pPr>
            <a:lvl2pPr>
              <a:buClr>
                <a:srgbClr val="793374"/>
              </a:buClr>
              <a:defRPr sz="2700">
                <a:latin typeface="Arial" pitchFamily="34" charset="0"/>
                <a:cs typeface="Arial" pitchFamily="34" charset="0"/>
              </a:defRPr>
            </a:lvl2pPr>
            <a:lvl3pPr>
              <a:buClr>
                <a:srgbClr val="793374"/>
              </a:buClr>
              <a:defRPr sz="2100">
                <a:latin typeface="Arial" pitchFamily="34" charset="0"/>
                <a:cs typeface="Arial" pitchFamily="34" charset="0"/>
              </a:defRPr>
            </a:lvl3pPr>
            <a:lvl4pPr>
              <a:buClr>
                <a:srgbClr val="793374"/>
              </a:buClr>
              <a:defRPr sz="1800">
                <a:latin typeface="Arial" pitchFamily="34" charset="0"/>
                <a:cs typeface="Arial" pitchFamily="34" charset="0"/>
              </a:defRPr>
            </a:lvl4pPr>
            <a:lvl5pPr>
              <a:buClr>
                <a:srgbClr val="793374"/>
              </a:buCl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1"/>
          </p:nvPr>
        </p:nvSpPr>
        <p:spPr>
          <a:xfrm>
            <a:off x="4672402" y="2036288"/>
            <a:ext cx="4016104" cy="3694699"/>
          </a:xfrm>
        </p:spPr>
        <p:txBody>
          <a:bodyPr>
            <a:normAutofit/>
          </a:bodyPr>
          <a:lstStyle>
            <a:lvl1pPr>
              <a:buClr>
                <a:srgbClr val="793374"/>
              </a:buClr>
              <a:defRPr sz="3000">
                <a:latin typeface="Arial" pitchFamily="34" charset="0"/>
                <a:cs typeface="Arial" pitchFamily="34" charset="0"/>
              </a:defRPr>
            </a:lvl1pPr>
            <a:lvl2pPr>
              <a:buClr>
                <a:srgbClr val="793374"/>
              </a:buClr>
              <a:defRPr sz="2700">
                <a:latin typeface="Arial" pitchFamily="34" charset="0"/>
                <a:cs typeface="Arial" pitchFamily="34" charset="0"/>
              </a:defRPr>
            </a:lvl2pPr>
            <a:lvl3pPr>
              <a:buClr>
                <a:srgbClr val="793374"/>
              </a:buClr>
              <a:defRPr sz="2100">
                <a:latin typeface="Arial" pitchFamily="34" charset="0"/>
                <a:cs typeface="Arial" pitchFamily="34" charset="0"/>
              </a:defRPr>
            </a:lvl3pPr>
            <a:lvl4pPr>
              <a:buClr>
                <a:srgbClr val="793374"/>
              </a:buClr>
              <a:defRPr sz="1800">
                <a:latin typeface="Arial" pitchFamily="34" charset="0"/>
                <a:cs typeface="Arial" pitchFamily="34" charset="0"/>
              </a:defRPr>
            </a:lvl4pPr>
            <a:lvl5pPr>
              <a:buClr>
                <a:srgbClr val="793374"/>
              </a:buCl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01262896"/>
      </p:ext>
    </p:extLst>
  </p:cSld>
  <p:clrMapOvr>
    <a:masterClrMapping/>
  </p:clrMapOvr>
  <p:transition spd="slow">
    <p:wipe dir="d"/>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Title, Text, and Content MH logo only">
    <p:spTree>
      <p:nvGrpSpPr>
        <p:cNvPr id="1" name=""/>
        <p:cNvGrpSpPr/>
        <p:nvPr/>
      </p:nvGrpSpPr>
      <p:grpSpPr>
        <a:xfrm>
          <a:off x="0" y="0"/>
          <a:ext cx="0" cy="0"/>
          <a:chOff x="0" y="0"/>
          <a:chExt cx="0" cy="0"/>
        </a:xfrm>
      </p:grpSpPr>
      <p:sp>
        <p:nvSpPr>
          <p:cNvPr id="5" name="Rectangle 4"/>
          <p:cNvSpPr/>
          <p:nvPr userDrawn="1"/>
        </p:nvSpPr>
        <p:spPr>
          <a:xfrm>
            <a:off x="6637508" y="6033230"/>
            <a:ext cx="2419489" cy="7127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68604" tIns="34302" rIns="68604" bIns="34302" anchor="ctr"/>
          <a:lstStyle/>
          <a:p>
            <a:pPr algn="ctr" defTabSz="456875">
              <a:defRPr/>
            </a:pPr>
            <a:endParaRPr lang="en-US" b="1" dirty="0">
              <a:solidFill>
                <a:prstClr val="white"/>
              </a:solidFill>
            </a:endParaRPr>
          </a:p>
        </p:txBody>
      </p:sp>
      <p:sp>
        <p:nvSpPr>
          <p:cNvPr id="7" name="Content Placeholder 2"/>
          <p:cNvSpPr>
            <a:spLocks noGrp="1"/>
          </p:cNvSpPr>
          <p:nvPr>
            <p:ph idx="1"/>
          </p:nvPr>
        </p:nvSpPr>
        <p:spPr>
          <a:xfrm>
            <a:off x="457200" y="2034583"/>
            <a:ext cx="3969286" cy="3694699"/>
          </a:xfrm>
        </p:spPr>
        <p:txBody>
          <a:bodyPr>
            <a:normAutofit/>
          </a:bodyPr>
          <a:lstStyle>
            <a:lvl1pPr>
              <a:buClr>
                <a:srgbClr val="793374"/>
              </a:buClr>
              <a:defRPr sz="3000">
                <a:latin typeface="Arial" pitchFamily="34" charset="0"/>
                <a:cs typeface="Arial" pitchFamily="34" charset="0"/>
              </a:defRPr>
            </a:lvl1pPr>
            <a:lvl2pPr>
              <a:buClr>
                <a:srgbClr val="793374"/>
              </a:buClr>
              <a:defRPr sz="2700">
                <a:latin typeface="Arial" pitchFamily="34" charset="0"/>
                <a:cs typeface="Arial" pitchFamily="34" charset="0"/>
              </a:defRPr>
            </a:lvl2pPr>
            <a:lvl3pPr>
              <a:buClr>
                <a:srgbClr val="793374"/>
              </a:buClr>
              <a:defRPr sz="2100">
                <a:latin typeface="Arial" pitchFamily="34" charset="0"/>
                <a:cs typeface="Arial" pitchFamily="34" charset="0"/>
              </a:defRPr>
            </a:lvl3pPr>
            <a:lvl4pPr>
              <a:buClr>
                <a:srgbClr val="793374"/>
              </a:buClr>
              <a:defRPr sz="1800">
                <a:latin typeface="Arial" pitchFamily="34" charset="0"/>
                <a:cs typeface="Arial" pitchFamily="34" charset="0"/>
              </a:defRPr>
            </a:lvl4pPr>
            <a:lvl5pPr>
              <a:buClr>
                <a:srgbClr val="793374"/>
              </a:buCl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1"/>
          </p:nvPr>
        </p:nvSpPr>
        <p:spPr>
          <a:xfrm>
            <a:off x="4672402" y="2036288"/>
            <a:ext cx="4016104" cy="3694699"/>
          </a:xfrm>
        </p:spPr>
        <p:txBody>
          <a:bodyPr>
            <a:normAutofit/>
          </a:bodyPr>
          <a:lstStyle>
            <a:lvl1pPr>
              <a:buClr>
                <a:srgbClr val="793374"/>
              </a:buClr>
              <a:defRPr sz="3000">
                <a:latin typeface="Arial" pitchFamily="34" charset="0"/>
                <a:cs typeface="Arial" pitchFamily="34" charset="0"/>
              </a:defRPr>
            </a:lvl1pPr>
            <a:lvl2pPr>
              <a:buClr>
                <a:srgbClr val="793374"/>
              </a:buClr>
              <a:defRPr sz="2700">
                <a:latin typeface="Arial" pitchFamily="34" charset="0"/>
                <a:cs typeface="Arial" pitchFamily="34" charset="0"/>
              </a:defRPr>
            </a:lvl2pPr>
            <a:lvl3pPr>
              <a:buClr>
                <a:srgbClr val="793374"/>
              </a:buClr>
              <a:defRPr sz="2100">
                <a:latin typeface="Arial" pitchFamily="34" charset="0"/>
                <a:cs typeface="Arial" pitchFamily="34" charset="0"/>
              </a:defRPr>
            </a:lvl3pPr>
            <a:lvl4pPr>
              <a:buClr>
                <a:srgbClr val="793374"/>
              </a:buClr>
              <a:defRPr sz="1800">
                <a:latin typeface="Arial" pitchFamily="34" charset="0"/>
                <a:cs typeface="Arial" pitchFamily="34" charset="0"/>
              </a:defRPr>
            </a:lvl4pPr>
            <a:lvl5pPr>
              <a:buClr>
                <a:srgbClr val="793374"/>
              </a:buCl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19966059"/>
      </p:ext>
    </p:extLst>
  </p:cSld>
  <p:clrMapOvr>
    <a:masterClrMapping/>
  </p:clrMapOvr>
  <p:transition spd="slow">
    <p:wipe dir="d"/>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solidFill>
                  <a:schemeClr val="tx1"/>
                </a:solidFill>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extLst>
      <p:ext uri="{BB962C8B-B14F-4D97-AF65-F5344CB8AC3E}">
        <p14:creationId xmlns:p14="http://schemas.microsoft.com/office/powerpoint/2010/main" val="3271451890"/>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3963" y="3931862"/>
            <a:ext cx="7772400" cy="1138617"/>
          </a:xfrm>
        </p:spPr>
        <p:txBody>
          <a:bodyPr anchor="b">
            <a:normAutofit/>
          </a:bodyPr>
          <a:lstStyle>
            <a:lvl1pPr algn="l">
              <a:defRPr sz="3300" b="1">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23963" y="5070476"/>
            <a:ext cx="6400800" cy="1083196"/>
          </a:xfrm>
        </p:spPr>
        <p:txBody>
          <a:bodyPr>
            <a:normAutofit/>
          </a:bodyPr>
          <a:lstStyle>
            <a:lvl1pPr marL="0" indent="0" algn="l">
              <a:buNone/>
              <a:defRPr sz="2400">
                <a:solidFill>
                  <a:srgbClr val="4C216D"/>
                </a:solidFill>
                <a:latin typeface="Arial" pitchFamily="34" charset="0"/>
                <a:cs typeface="Arial" pitchFamily="34" charset="0"/>
              </a:defRPr>
            </a:lvl1pPr>
            <a:lvl2pPr marL="456940" indent="0" algn="ctr">
              <a:buNone/>
              <a:defRPr>
                <a:solidFill>
                  <a:schemeClr val="tx1">
                    <a:tint val="75000"/>
                  </a:schemeClr>
                </a:solidFill>
              </a:defRPr>
            </a:lvl2pPr>
            <a:lvl3pPr marL="913879" indent="0" algn="ctr">
              <a:buNone/>
              <a:defRPr>
                <a:solidFill>
                  <a:schemeClr val="tx1">
                    <a:tint val="75000"/>
                  </a:schemeClr>
                </a:solidFill>
              </a:defRPr>
            </a:lvl3pPr>
            <a:lvl4pPr marL="1370816" indent="0" algn="ctr">
              <a:buNone/>
              <a:defRPr>
                <a:solidFill>
                  <a:schemeClr val="tx1">
                    <a:tint val="75000"/>
                  </a:schemeClr>
                </a:solidFill>
              </a:defRPr>
            </a:lvl4pPr>
            <a:lvl5pPr marL="1827756" indent="0" algn="ctr">
              <a:buNone/>
              <a:defRPr>
                <a:solidFill>
                  <a:schemeClr val="tx1">
                    <a:tint val="75000"/>
                  </a:schemeClr>
                </a:solidFill>
              </a:defRPr>
            </a:lvl5pPr>
            <a:lvl6pPr marL="2284696" indent="0" algn="ctr">
              <a:buNone/>
              <a:defRPr>
                <a:solidFill>
                  <a:schemeClr val="tx1">
                    <a:tint val="75000"/>
                  </a:schemeClr>
                </a:solidFill>
              </a:defRPr>
            </a:lvl6pPr>
            <a:lvl7pPr marL="2741634" indent="0" algn="ctr">
              <a:buNone/>
              <a:defRPr>
                <a:solidFill>
                  <a:schemeClr val="tx1">
                    <a:tint val="75000"/>
                  </a:schemeClr>
                </a:solidFill>
              </a:defRPr>
            </a:lvl7pPr>
            <a:lvl8pPr marL="3198574" indent="0" algn="ctr">
              <a:buNone/>
              <a:defRPr>
                <a:solidFill>
                  <a:schemeClr val="tx1">
                    <a:tint val="75000"/>
                  </a:schemeClr>
                </a:solidFill>
              </a:defRPr>
            </a:lvl8pPr>
            <a:lvl9pPr marL="3655513"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06171452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MH logo only">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3963" y="3931862"/>
            <a:ext cx="7772400" cy="1138617"/>
          </a:xfrm>
        </p:spPr>
        <p:txBody>
          <a:bodyPr anchor="b">
            <a:normAutofit/>
          </a:bodyPr>
          <a:lstStyle>
            <a:lvl1pPr algn="l">
              <a:defRPr sz="3300" b="1">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23963" y="5070476"/>
            <a:ext cx="6400800" cy="1083196"/>
          </a:xfrm>
        </p:spPr>
        <p:txBody>
          <a:bodyPr>
            <a:normAutofit/>
          </a:bodyPr>
          <a:lstStyle>
            <a:lvl1pPr marL="0" indent="0" algn="l">
              <a:buNone/>
              <a:defRPr sz="2400">
                <a:solidFill>
                  <a:srgbClr val="4C216D"/>
                </a:solidFill>
                <a:latin typeface="Arial" pitchFamily="34" charset="0"/>
                <a:cs typeface="Arial" pitchFamily="34" charset="0"/>
              </a:defRPr>
            </a:lvl1pPr>
            <a:lvl2pPr marL="456940" indent="0" algn="ctr">
              <a:buNone/>
              <a:defRPr>
                <a:solidFill>
                  <a:schemeClr val="tx1">
                    <a:tint val="75000"/>
                  </a:schemeClr>
                </a:solidFill>
              </a:defRPr>
            </a:lvl2pPr>
            <a:lvl3pPr marL="913879" indent="0" algn="ctr">
              <a:buNone/>
              <a:defRPr>
                <a:solidFill>
                  <a:schemeClr val="tx1">
                    <a:tint val="75000"/>
                  </a:schemeClr>
                </a:solidFill>
              </a:defRPr>
            </a:lvl3pPr>
            <a:lvl4pPr marL="1370816" indent="0" algn="ctr">
              <a:buNone/>
              <a:defRPr>
                <a:solidFill>
                  <a:schemeClr val="tx1">
                    <a:tint val="75000"/>
                  </a:schemeClr>
                </a:solidFill>
              </a:defRPr>
            </a:lvl4pPr>
            <a:lvl5pPr marL="1827756" indent="0" algn="ctr">
              <a:buNone/>
              <a:defRPr>
                <a:solidFill>
                  <a:schemeClr val="tx1">
                    <a:tint val="75000"/>
                  </a:schemeClr>
                </a:solidFill>
              </a:defRPr>
            </a:lvl5pPr>
            <a:lvl6pPr marL="2284696" indent="0" algn="ctr">
              <a:buNone/>
              <a:defRPr>
                <a:solidFill>
                  <a:schemeClr val="tx1">
                    <a:tint val="75000"/>
                  </a:schemeClr>
                </a:solidFill>
              </a:defRPr>
            </a:lvl6pPr>
            <a:lvl7pPr marL="2741634" indent="0" algn="ctr">
              <a:buNone/>
              <a:defRPr>
                <a:solidFill>
                  <a:schemeClr val="tx1">
                    <a:tint val="75000"/>
                  </a:schemeClr>
                </a:solidFill>
              </a:defRPr>
            </a:lvl7pPr>
            <a:lvl8pPr marL="3198574" indent="0" algn="ctr">
              <a:buNone/>
              <a:defRPr>
                <a:solidFill>
                  <a:schemeClr val="tx1">
                    <a:tint val="75000"/>
                  </a:schemeClr>
                </a:solidFill>
              </a:defRPr>
            </a:lvl8pPr>
            <a:lvl9pPr marL="3655513"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66509961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79386"/>
            <a:ext cx="8229600" cy="1143000"/>
          </a:xfrm>
        </p:spPr>
        <p:txBody>
          <a:bodyPr>
            <a:normAutofit/>
          </a:bodyPr>
          <a:lstStyle>
            <a:lvl1pPr>
              <a:defRPr sz="3000" b="1">
                <a:solidFill>
                  <a:schemeClr val="accent2">
                    <a:lumMod val="75000"/>
                  </a:schemeClr>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034583"/>
            <a:ext cx="8229600" cy="3694699"/>
          </a:xfrm>
        </p:spPr>
        <p:txBody>
          <a:bodyPr>
            <a:normAutofit/>
          </a:bodyPr>
          <a:lstStyle>
            <a:lvl1pPr>
              <a:buClr>
                <a:srgbClr val="793374"/>
              </a:buClr>
              <a:defRPr sz="2700">
                <a:latin typeface="Arial" pitchFamily="34" charset="0"/>
                <a:cs typeface="Arial" pitchFamily="34" charset="0"/>
              </a:defRPr>
            </a:lvl1pPr>
            <a:lvl2pPr>
              <a:buClr>
                <a:srgbClr val="793374"/>
              </a:buClr>
              <a:defRPr sz="2400">
                <a:latin typeface="Arial" pitchFamily="34" charset="0"/>
                <a:cs typeface="Arial" pitchFamily="34" charset="0"/>
              </a:defRPr>
            </a:lvl2pPr>
            <a:lvl3pPr>
              <a:buClr>
                <a:srgbClr val="793374"/>
              </a:buClr>
              <a:defRPr sz="1800">
                <a:latin typeface="Arial" pitchFamily="34" charset="0"/>
                <a:cs typeface="Arial" pitchFamily="34" charset="0"/>
              </a:defRPr>
            </a:lvl3pPr>
            <a:lvl4pPr>
              <a:buClr>
                <a:srgbClr val="793374"/>
              </a:buClr>
              <a:defRPr sz="1500">
                <a:latin typeface="Arial" pitchFamily="34" charset="0"/>
                <a:cs typeface="Arial" pitchFamily="34" charset="0"/>
              </a:defRPr>
            </a:lvl4pPr>
            <a:lvl5pPr>
              <a:buClr>
                <a:srgbClr val="793374"/>
              </a:buClr>
              <a:defRPr sz="15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2698875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MH logo only">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79386"/>
            <a:ext cx="8229600" cy="1143000"/>
          </a:xfrm>
        </p:spPr>
        <p:txBody>
          <a:bodyPr>
            <a:normAutofit/>
          </a:bodyPr>
          <a:lstStyle>
            <a:lvl1pPr>
              <a:defRPr sz="3000" b="1">
                <a:solidFill>
                  <a:schemeClr val="accent2">
                    <a:lumMod val="75000"/>
                  </a:schemeClr>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034583"/>
            <a:ext cx="8229600" cy="3694699"/>
          </a:xfrm>
        </p:spPr>
        <p:txBody>
          <a:bodyPr>
            <a:normAutofit/>
          </a:bodyPr>
          <a:lstStyle>
            <a:lvl1pPr>
              <a:buClr>
                <a:srgbClr val="793374"/>
              </a:buClr>
              <a:defRPr sz="2700">
                <a:latin typeface="Arial" pitchFamily="34" charset="0"/>
                <a:cs typeface="Arial" pitchFamily="34" charset="0"/>
              </a:defRPr>
            </a:lvl1pPr>
            <a:lvl2pPr>
              <a:buClr>
                <a:srgbClr val="793374"/>
              </a:buClr>
              <a:defRPr sz="2400">
                <a:latin typeface="Arial" pitchFamily="34" charset="0"/>
                <a:cs typeface="Arial" pitchFamily="34" charset="0"/>
              </a:defRPr>
            </a:lvl2pPr>
            <a:lvl3pPr>
              <a:buClr>
                <a:srgbClr val="793374"/>
              </a:buClr>
              <a:defRPr sz="1800">
                <a:latin typeface="Arial" pitchFamily="34" charset="0"/>
                <a:cs typeface="Arial" pitchFamily="34" charset="0"/>
              </a:defRPr>
            </a:lvl3pPr>
            <a:lvl4pPr>
              <a:buClr>
                <a:srgbClr val="793374"/>
              </a:buClr>
              <a:defRPr sz="1500">
                <a:latin typeface="Arial" pitchFamily="34" charset="0"/>
                <a:cs typeface="Arial" pitchFamily="34" charset="0"/>
              </a:defRPr>
            </a:lvl4pPr>
            <a:lvl5pPr>
              <a:buClr>
                <a:srgbClr val="793374"/>
              </a:buClr>
              <a:defRPr sz="15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3598144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4" y="4709110"/>
            <a:ext cx="7772400" cy="1322377"/>
          </a:xfrm>
        </p:spPr>
        <p:txBody>
          <a:bodyPr anchor="t">
            <a:normAutofit/>
          </a:bodyPr>
          <a:lstStyle>
            <a:lvl1pPr algn="l">
              <a:defRPr sz="3000" b="1" cap="all">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4" y="3695707"/>
            <a:ext cx="7772400" cy="1012664"/>
          </a:xfrm>
        </p:spPr>
        <p:txBody>
          <a:bodyPr anchor="b"/>
          <a:lstStyle>
            <a:lvl1pPr marL="0" indent="0">
              <a:buNone/>
              <a:defRPr sz="2000">
                <a:solidFill>
                  <a:srgbClr val="4C216D"/>
                </a:solidFill>
                <a:latin typeface="Arial" pitchFamily="34" charset="0"/>
                <a:cs typeface="Arial" pitchFamily="34" charset="0"/>
              </a:defRPr>
            </a:lvl1pPr>
            <a:lvl2pPr marL="456940" indent="0">
              <a:buNone/>
              <a:defRPr sz="1800">
                <a:solidFill>
                  <a:schemeClr val="tx1">
                    <a:tint val="75000"/>
                  </a:schemeClr>
                </a:solidFill>
              </a:defRPr>
            </a:lvl2pPr>
            <a:lvl3pPr marL="913879" indent="0">
              <a:buNone/>
              <a:defRPr sz="1600">
                <a:solidFill>
                  <a:schemeClr val="tx1">
                    <a:tint val="75000"/>
                  </a:schemeClr>
                </a:solidFill>
              </a:defRPr>
            </a:lvl3pPr>
            <a:lvl4pPr marL="1370816" indent="0">
              <a:buNone/>
              <a:defRPr sz="1400">
                <a:solidFill>
                  <a:schemeClr val="tx1">
                    <a:tint val="75000"/>
                  </a:schemeClr>
                </a:solidFill>
              </a:defRPr>
            </a:lvl4pPr>
            <a:lvl5pPr marL="1827756" indent="0">
              <a:buNone/>
              <a:defRPr sz="1400">
                <a:solidFill>
                  <a:schemeClr val="tx1">
                    <a:tint val="75000"/>
                  </a:schemeClr>
                </a:solidFill>
              </a:defRPr>
            </a:lvl5pPr>
            <a:lvl6pPr marL="2284696" indent="0">
              <a:buNone/>
              <a:defRPr sz="1400">
                <a:solidFill>
                  <a:schemeClr val="tx1">
                    <a:tint val="75000"/>
                  </a:schemeClr>
                </a:solidFill>
              </a:defRPr>
            </a:lvl6pPr>
            <a:lvl7pPr marL="2741634" indent="0">
              <a:buNone/>
              <a:defRPr sz="1400">
                <a:solidFill>
                  <a:schemeClr val="tx1">
                    <a:tint val="75000"/>
                  </a:schemeClr>
                </a:solidFill>
              </a:defRPr>
            </a:lvl7pPr>
            <a:lvl8pPr marL="3198574" indent="0">
              <a:buNone/>
              <a:defRPr sz="1400">
                <a:solidFill>
                  <a:schemeClr val="tx1">
                    <a:tint val="75000"/>
                  </a:schemeClr>
                </a:solidFill>
              </a:defRPr>
            </a:lvl8pPr>
            <a:lvl9pPr marL="3655513"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323461602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Section Header MH logo only">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4" y="4709110"/>
            <a:ext cx="7772400" cy="1322377"/>
          </a:xfrm>
        </p:spPr>
        <p:txBody>
          <a:bodyPr anchor="t">
            <a:normAutofit/>
          </a:bodyPr>
          <a:lstStyle>
            <a:lvl1pPr algn="l">
              <a:defRPr sz="3000" b="1" cap="all">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4" y="3695707"/>
            <a:ext cx="7772400" cy="1012664"/>
          </a:xfrm>
        </p:spPr>
        <p:txBody>
          <a:bodyPr anchor="b"/>
          <a:lstStyle>
            <a:lvl1pPr marL="0" indent="0">
              <a:buNone/>
              <a:defRPr sz="2000">
                <a:solidFill>
                  <a:srgbClr val="4C216D"/>
                </a:solidFill>
                <a:latin typeface="Arial" pitchFamily="34" charset="0"/>
                <a:cs typeface="Arial" pitchFamily="34" charset="0"/>
              </a:defRPr>
            </a:lvl1pPr>
            <a:lvl2pPr marL="456940" indent="0">
              <a:buNone/>
              <a:defRPr sz="1800">
                <a:solidFill>
                  <a:schemeClr val="tx1">
                    <a:tint val="75000"/>
                  </a:schemeClr>
                </a:solidFill>
              </a:defRPr>
            </a:lvl2pPr>
            <a:lvl3pPr marL="913879" indent="0">
              <a:buNone/>
              <a:defRPr sz="1600">
                <a:solidFill>
                  <a:schemeClr val="tx1">
                    <a:tint val="75000"/>
                  </a:schemeClr>
                </a:solidFill>
              </a:defRPr>
            </a:lvl3pPr>
            <a:lvl4pPr marL="1370816" indent="0">
              <a:buNone/>
              <a:defRPr sz="1400">
                <a:solidFill>
                  <a:schemeClr val="tx1">
                    <a:tint val="75000"/>
                  </a:schemeClr>
                </a:solidFill>
              </a:defRPr>
            </a:lvl4pPr>
            <a:lvl5pPr marL="1827756" indent="0">
              <a:buNone/>
              <a:defRPr sz="1400">
                <a:solidFill>
                  <a:schemeClr val="tx1">
                    <a:tint val="75000"/>
                  </a:schemeClr>
                </a:solidFill>
              </a:defRPr>
            </a:lvl5pPr>
            <a:lvl6pPr marL="2284696" indent="0">
              <a:buNone/>
              <a:defRPr sz="1400">
                <a:solidFill>
                  <a:schemeClr val="tx1">
                    <a:tint val="75000"/>
                  </a:schemeClr>
                </a:solidFill>
              </a:defRPr>
            </a:lvl6pPr>
            <a:lvl7pPr marL="2741634" indent="0">
              <a:buNone/>
              <a:defRPr sz="1400">
                <a:solidFill>
                  <a:schemeClr val="tx1">
                    <a:tint val="75000"/>
                  </a:schemeClr>
                </a:solidFill>
              </a:defRPr>
            </a:lvl7pPr>
            <a:lvl8pPr marL="3198574" indent="0">
              <a:buNone/>
              <a:defRPr sz="1400">
                <a:solidFill>
                  <a:schemeClr val="tx1">
                    <a:tint val="75000"/>
                  </a:schemeClr>
                </a:solidFill>
              </a:defRPr>
            </a:lvl8pPr>
            <a:lvl9pPr marL="3655513"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75507529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Blank with Titl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71977945"/>
      </p:ext>
    </p:extLst>
  </p:cSld>
  <p:clrMapOvr>
    <a:masterClrMapping/>
  </p:clrMapOvr>
  <p:transition spd="slow">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62" tIns="45682" rIns="91362" bIns="45682"/>
          <a:lstStyle/>
          <a:p>
            <a:r>
              <a:rPr kumimoji="0" lang="en-US" smtClean="0"/>
              <a:t>Click to edit Master title style</a:t>
            </a:r>
            <a:endParaRPr kumimoji="0" lang="en-US"/>
          </a:p>
        </p:txBody>
      </p:sp>
      <p:sp>
        <p:nvSpPr>
          <p:cNvPr id="3" name="Content Placeholder 2"/>
          <p:cNvSpPr>
            <a:spLocks noGrp="1"/>
          </p:cNvSpPr>
          <p:nvPr>
            <p:ph idx="1"/>
          </p:nvPr>
        </p:nvSpPr>
        <p:spPr>
          <a:xfrm>
            <a:off x="457200" y="2249424"/>
            <a:ext cx="8229600" cy="3843872"/>
          </a:xfrm>
          <a:prstGeom prst="rect">
            <a:avLst/>
          </a:prstGeom>
        </p:spPr>
        <p:txBody>
          <a:bodyPr lIns="91362" tIns="45682" rIns="91362" bIns="45682"/>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a:xfrm>
            <a:off x="457201" y="6356354"/>
            <a:ext cx="2133600" cy="365125"/>
          </a:xfrm>
          <a:prstGeom prst="rect">
            <a:avLst/>
          </a:prstGeom>
        </p:spPr>
        <p:txBody>
          <a:bodyPr lIns="91362" tIns="45682" rIns="91362" bIns="45682"/>
          <a:lstStyle/>
          <a:p>
            <a:fld id="{32054BCD-73C8-4E7B-8596-C39FBDF84290}" type="datetimeFigureOut">
              <a:rPr lang="en-US" smtClean="0"/>
              <a:pPr/>
              <a:t>1/20/2016</a:t>
            </a:fld>
            <a:endParaRPr lang="en-US" dirty="0"/>
          </a:p>
        </p:txBody>
      </p:sp>
      <p:sp>
        <p:nvSpPr>
          <p:cNvPr id="5" name="Footer Placeholder 4"/>
          <p:cNvSpPr>
            <a:spLocks noGrp="1"/>
          </p:cNvSpPr>
          <p:nvPr>
            <p:ph type="ftr" sz="quarter" idx="11"/>
          </p:nvPr>
        </p:nvSpPr>
        <p:spPr>
          <a:xfrm>
            <a:off x="3124200" y="6356354"/>
            <a:ext cx="2895600" cy="365125"/>
          </a:xfrm>
          <a:prstGeom prst="rect">
            <a:avLst/>
          </a:prstGeom>
        </p:spPr>
        <p:txBody>
          <a:bodyPr lIns="91362" tIns="45682" rIns="91362" bIns="45682"/>
          <a:lstStyle/>
          <a:p>
            <a:endParaRPr lang="en-US" dirty="0"/>
          </a:p>
        </p:txBody>
      </p:sp>
      <p:sp>
        <p:nvSpPr>
          <p:cNvPr id="6" name="Slide Number Placeholder 5"/>
          <p:cNvSpPr>
            <a:spLocks noGrp="1"/>
          </p:cNvSpPr>
          <p:nvPr>
            <p:ph type="sldNum" sz="quarter" idx="12"/>
          </p:nvPr>
        </p:nvSpPr>
        <p:spPr>
          <a:xfrm>
            <a:off x="6553200" y="6356354"/>
            <a:ext cx="2133600" cy="365125"/>
          </a:xfrm>
          <a:prstGeom prst="rect">
            <a:avLst/>
          </a:prstGeom>
        </p:spPr>
        <p:txBody>
          <a:bodyPr lIns="91362" tIns="45682" rIns="91362" bIns="45682"/>
          <a:lstStyle/>
          <a:p>
            <a:fld id="{0B9B6533-85E3-44FD-B391-A5CA25E6CBEB}" type="slidenum">
              <a:rPr lang="en-US" smtClean="0"/>
              <a:pPr/>
              <a:t>‹#›</a:t>
            </a:fld>
            <a:endParaRPr lang="en-US"/>
          </a:p>
        </p:txBody>
      </p:sp>
      <p:sp>
        <p:nvSpPr>
          <p:cNvPr id="7" name="Content Placeholder 2"/>
          <p:cNvSpPr>
            <a:spLocks noGrp="1"/>
          </p:cNvSpPr>
          <p:nvPr>
            <p:ph idx="13"/>
          </p:nvPr>
        </p:nvSpPr>
        <p:spPr>
          <a:xfrm>
            <a:off x="467544" y="6093296"/>
            <a:ext cx="8229600" cy="512440"/>
          </a:xfrm>
          <a:prstGeom prst="rect">
            <a:avLst/>
          </a:prstGeom>
        </p:spPr>
        <p:txBody>
          <a:bodyPr lIns="91362" tIns="45682" rIns="91362" bIns="45682" anchor="b"/>
          <a:lstStyle>
            <a:lvl1pPr marL="109636" indent="0">
              <a:buFontTx/>
              <a:buNone/>
              <a:defRPr sz="1100"/>
            </a:lvl1pPr>
          </a:lstStyle>
          <a:p>
            <a:pPr lvl="0" eaLnBrk="1" latinLnBrk="0" hangingPunct="1"/>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Blank with Title MH logo only">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13992831"/>
      </p:ext>
    </p:extLst>
  </p:cSld>
  <p:clrMapOvr>
    <a:masterClrMapping/>
  </p:clrMapOvr>
  <p:transition spd="slow">
    <p:wipe dir="d"/>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Text,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200" y="2034583"/>
            <a:ext cx="3969286" cy="3694699"/>
          </a:xfrm>
        </p:spPr>
        <p:txBody>
          <a:bodyPr>
            <a:normAutofit/>
          </a:bodyPr>
          <a:lstStyle>
            <a:lvl1pPr>
              <a:buClr>
                <a:srgbClr val="793374"/>
              </a:buClr>
              <a:defRPr sz="3000">
                <a:latin typeface="Arial" pitchFamily="34" charset="0"/>
                <a:cs typeface="Arial" pitchFamily="34" charset="0"/>
              </a:defRPr>
            </a:lvl1pPr>
            <a:lvl2pPr>
              <a:buClr>
                <a:srgbClr val="793374"/>
              </a:buClr>
              <a:defRPr sz="2700">
                <a:latin typeface="Arial" pitchFamily="34" charset="0"/>
                <a:cs typeface="Arial" pitchFamily="34" charset="0"/>
              </a:defRPr>
            </a:lvl2pPr>
            <a:lvl3pPr>
              <a:buClr>
                <a:srgbClr val="793374"/>
              </a:buClr>
              <a:defRPr sz="2100">
                <a:latin typeface="Arial" pitchFamily="34" charset="0"/>
                <a:cs typeface="Arial" pitchFamily="34" charset="0"/>
              </a:defRPr>
            </a:lvl3pPr>
            <a:lvl4pPr>
              <a:buClr>
                <a:srgbClr val="793374"/>
              </a:buClr>
              <a:defRPr sz="1800">
                <a:latin typeface="Arial" pitchFamily="34" charset="0"/>
                <a:cs typeface="Arial" pitchFamily="34" charset="0"/>
              </a:defRPr>
            </a:lvl4pPr>
            <a:lvl5pPr>
              <a:buClr>
                <a:srgbClr val="793374"/>
              </a:buCl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1"/>
          </p:nvPr>
        </p:nvSpPr>
        <p:spPr>
          <a:xfrm>
            <a:off x="4672402" y="2036288"/>
            <a:ext cx="4016104" cy="3694699"/>
          </a:xfrm>
        </p:spPr>
        <p:txBody>
          <a:bodyPr>
            <a:normAutofit/>
          </a:bodyPr>
          <a:lstStyle>
            <a:lvl1pPr>
              <a:buClr>
                <a:srgbClr val="793374"/>
              </a:buClr>
              <a:defRPr sz="3000">
                <a:latin typeface="Arial" pitchFamily="34" charset="0"/>
                <a:cs typeface="Arial" pitchFamily="34" charset="0"/>
              </a:defRPr>
            </a:lvl1pPr>
            <a:lvl2pPr>
              <a:buClr>
                <a:srgbClr val="793374"/>
              </a:buClr>
              <a:defRPr sz="2700">
                <a:latin typeface="Arial" pitchFamily="34" charset="0"/>
                <a:cs typeface="Arial" pitchFamily="34" charset="0"/>
              </a:defRPr>
            </a:lvl2pPr>
            <a:lvl3pPr>
              <a:buClr>
                <a:srgbClr val="793374"/>
              </a:buClr>
              <a:defRPr sz="2100">
                <a:latin typeface="Arial" pitchFamily="34" charset="0"/>
                <a:cs typeface="Arial" pitchFamily="34" charset="0"/>
              </a:defRPr>
            </a:lvl3pPr>
            <a:lvl4pPr>
              <a:buClr>
                <a:srgbClr val="793374"/>
              </a:buClr>
              <a:defRPr sz="1800">
                <a:latin typeface="Arial" pitchFamily="34" charset="0"/>
                <a:cs typeface="Arial" pitchFamily="34" charset="0"/>
              </a:defRPr>
            </a:lvl4pPr>
            <a:lvl5pPr>
              <a:buClr>
                <a:srgbClr val="793374"/>
              </a:buCl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27455907"/>
      </p:ext>
    </p:extLst>
  </p:cSld>
  <p:clrMapOvr>
    <a:masterClrMapping/>
  </p:clrMapOvr>
  <p:transition spd="slow">
    <p:wipe dir="d"/>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Text, and Content MH logo only">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200" y="2034583"/>
            <a:ext cx="3969286" cy="3694699"/>
          </a:xfrm>
        </p:spPr>
        <p:txBody>
          <a:bodyPr>
            <a:normAutofit/>
          </a:bodyPr>
          <a:lstStyle>
            <a:lvl1pPr>
              <a:buClr>
                <a:srgbClr val="793374"/>
              </a:buClr>
              <a:defRPr sz="3000">
                <a:latin typeface="Arial" pitchFamily="34" charset="0"/>
                <a:cs typeface="Arial" pitchFamily="34" charset="0"/>
              </a:defRPr>
            </a:lvl1pPr>
            <a:lvl2pPr>
              <a:buClr>
                <a:srgbClr val="793374"/>
              </a:buClr>
              <a:defRPr sz="2700">
                <a:latin typeface="Arial" pitchFamily="34" charset="0"/>
                <a:cs typeface="Arial" pitchFamily="34" charset="0"/>
              </a:defRPr>
            </a:lvl2pPr>
            <a:lvl3pPr>
              <a:buClr>
                <a:srgbClr val="793374"/>
              </a:buClr>
              <a:defRPr sz="2100">
                <a:latin typeface="Arial" pitchFamily="34" charset="0"/>
                <a:cs typeface="Arial" pitchFamily="34" charset="0"/>
              </a:defRPr>
            </a:lvl3pPr>
            <a:lvl4pPr>
              <a:buClr>
                <a:srgbClr val="793374"/>
              </a:buClr>
              <a:defRPr sz="1800">
                <a:latin typeface="Arial" pitchFamily="34" charset="0"/>
                <a:cs typeface="Arial" pitchFamily="34" charset="0"/>
              </a:defRPr>
            </a:lvl4pPr>
            <a:lvl5pPr>
              <a:buClr>
                <a:srgbClr val="793374"/>
              </a:buCl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1"/>
          </p:nvPr>
        </p:nvSpPr>
        <p:spPr>
          <a:xfrm>
            <a:off x="4672402" y="2036288"/>
            <a:ext cx="4016104" cy="3694699"/>
          </a:xfrm>
        </p:spPr>
        <p:txBody>
          <a:bodyPr>
            <a:normAutofit/>
          </a:bodyPr>
          <a:lstStyle>
            <a:lvl1pPr>
              <a:buClr>
                <a:srgbClr val="793374"/>
              </a:buClr>
              <a:defRPr sz="3000">
                <a:latin typeface="Arial" pitchFamily="34" charset="0"/>
                <a:cs typeface="Arial" pitchFamily="34" charset="0"/>
              </a:defRPr>
            </a:lvl1pPr>
            <a:lvl2pPr>
              <a:buClr>
                <a:srgbClr val="793374"/>
              </a:buClr>
              <a:defRPr sz="2700">
                <a:latin typeface="Arial" pitchFamily="34" charset="0"/>
                <a:cs typeface="Arial" pitchFamily="34" charset="0"/>
              </a:defRPr>
            </a:lvl2pPr>
            <a:lvl3pPr>
              <a:buClr>
                <a:srgbClr val="793374"/>
              </a:buClr>
              <a:defRPr sz="2100">
                <a:latin typeface="Arial" pitchFamily="34" charset="0"/>
                <a:cs typeface="Arial" pitchFamily="34" charset="0"/>
              </a:defRPr>
            </a:lvl3pPr>
            <a:lvl4pPr>
              <a:buClr>
                <a:srgbClr val="793374"/>
              </a:buClr>
              <a:defRPr sz="1800">
                <a:latin typeface="Arial" pitchFamily="34" charset="0"/>
                <a:cs typeface="Arial" pitchFamily="34" charset="0"/>
              </a:defRPr>
            </a:lvl4pPr>
            <a:lvl5pPr>
              <a:buClr>
                <a:srgbClr val="793374"/>
              </a:buCl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44647499"/>
      </p:ext>
    </p:extLst>
  </p:cSld>
  <p:clrMapOvr>
    <a:masterClrMapping/>
  </p:clrMapOvr>
  <p:transition spd="slow">
    <p:wipe dir="d"/>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1388223"/>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MH logo only">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2405206"/>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1_Blank with Titl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43444926"/>
      </p:ext>
    </p:extLst>
  </p:cSld>
  <p:clrMapOvr>
    <a:masterClrMapping/>
  </p:clrMapOvr>
  <p:transition spd="slow">
    <p:wipe dir="d"/>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Blank with Title MH logo only">
    <p:spTree>
      <p:nvGrpSpPr>
        <p:cNvPr id="1" name=""/>
        <p:cNvGrpSpPr/>
        <p:nvPr/>
      </p:nvGrpSpPr>
      <p:grpSpPr>
        <a:xfrm>
          <a:off x="0" y="0"/>
          <a:ext cx="0" cy="0"/>
          <a:chOff x="0" y="0"/>
          <a:chExt cx="0" cy="0"/>
        </a:xfrm>
      </p:grpSpPr>
      <p:sp>
        <p:nvSpPr>
          <p:cNvPr id="4" name="Rectangle 3"/>
          <p:cNvSpPr/>
          <p:nvPr userDrawn="1"/>
        </p:nvSpPr>
        <p:spPr>
          <a:xfrm>
            <a:off x="6637508" y="6033230"/>
            <a:ext cx="2419489" cy="7127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68604" tIns="34302" rIns="68604" bIns="34302" anchor="ctr"/>
          <a:lstStyle/>
          <a:p>
            <a:pPr algn="ctr" defTabSz="456875">
              <a:defRPr/>
            </a:pPr>
            <a:endParaRPr lang="en-US" dirty="0">
              <a:solidFill>
                <a:prstClr val="white"/>
              </a:solidFill>
            </a:endParaRPr>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94704799"/>
      </p:ext>
    </p:extLst>
  </p:cSld>
  <p:clrMapOvr>
    <a:masterClrMapping/>
  </p:clrMapOvr>
  <p:transition spd="slow">
    <p:wipe dir="d"/>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1_Title, Text,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200" y="2034583"/>
            <a:ext cx="3969286" cy="3694699"/>
          </a:xfrm>
        </p:spPr>
        <p:txBody>
          <a:bodyPr>
            <a:normAutofit/>
          </a:bodyPr>
          <a:lstStyle>
            <a:lvl1pPr>
              <a:buClr>
                <a:srgbClr val="793374"/>
              </a:buClr>
              <a:defRPr sz="3000">
                <a:latin typeface="Arial" pitchFamily="34" charset="0"/>
                <a:cs typeface="Arial" pitchFamily="34" charset="0"/>
              </a:defRPr>
            </a:lvl1pPr>
            <a:lvl2pPr>
              <a:buClr>
                <a:srgbClr val="793374"/>
              </a:buClr>
              <a:defRPr sz="2700">
                <a:latin typeface="Arial" pitchFamily="34" charset="0"/>
                <a:cs typeface="Arial" pitchFamily="34" charset="0"/>
              </a:defRPr>
            </a:lvl2pPr>
            <a:lvl3pPr>
              <a:buClr>
                <a:srgbClr val="793374"/>
              </a:buClr>
              <a:defRPr sz="2100">
                <a:latin typeface="Arial" pitchFamily="34" charset="0"/>
                <a:cs typeface="Arial" pitchFamily="34" charset="0"/>
              </a:defRPr>
            </a:lvl3pPr>
            <a:lvl4pPr>
              <a:buClr>
                <a:srgbClr val="793374"/>
              </a:buClr>
              <a:defRPr sz="1800">
                <a:latin typeface="Arial" pitchFamily="34" charset="0"/>
                <a:cs typeface="Arial" pitchFamily="34" charset="0"/>
              </a:defRPr>
            </a:lvl4pPr>
            <a:lvl5pPr>
              <a:buClr>
                <a:srgbClr val="793374"/>
              </a:buCl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1"/>
          </p:nvPr>
        </p:nvSpPr>
        <p:spPr>
          <a:xfrm>
            <a:off x="4672402" y="2036288"/>
            <a:ext cx="4016104" cy="3694699"/>
          </a:xfrm>
        </p:spPr>
        <p:txBody>
          <a:bodyPr>
            <a:normAutofit/>
          </a:bodyPr>
          <a:lstStyle>
            <a:lvl1pPr>
              <a:buClr>
                <a:srgbClr val="793374"/>
              </a:buClr>
              <a:defRPr sz="3000">
                <a:latin typeface="Arial" pitchFamily="34" charset="0"/>
                <a:cs typeface="Arial" pitchFamily="34" charset="0"/>
              </a:defRPr>
            </a:lvl1pPr>
            <a:lvl2pPr>
              <a:buClr>
                <a:srgbClr val="793374"/>
              </a:buClr>
              <a:defRPr sz="2700">
                <a:latin typeface="Arial" pitchFamily="34" charset="0"/>
                <a:cs typeface="Arial" pitchFamily="34" charset="0"/>
              </a:defRPr>
            </a:lvl2pPr>
            <a:lvl3pPr>
              <a:buClr>
                <a:srgbClr val="793374"/>
              </a:buClr>
              <a:defRPr sz="2100">
                <a:latin typeface="Arial" pitchFamily="34" charset="0"/>
                <a:cs typeface="Arial" pitchFamily="34" charset="0"/>
              </a:defRPr>
            </a:lvl3pPr>
            <a:lvl4pPr>
              <a:buClr>
                <a:srgbClr val="793374"/>
              </a:buClr>
              <a:defRPr sz="1800">
                <a:latin typeface="Arial" pitchFamily="34" charset="0"/>
                <a:cs typeface="Arial" pitchFamily="34" charset="0"/>
              </a:defRPr>
            </a:lvl4pPr>
            <a:lvl5pPr>
              <a:buClr>
                <a:srgbClr val="793374"/>
              </a:buCl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65426764"/>
      </p:ext>
    </p:extLst>
  </p:cSld>
  <p:clrMapOvr>
    <a:masterClrMapping/>
  </p:clrMapOvr>
  <p:transition spd="slow">
    <p:wipe dir="d"/>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Title, Text, and Content MH logo only">
    <p:spTree>
      <p:nvGrpSpPr>
        <p:cNvPr id="1" name=""/>
        <p:cNvGrpSpPr/>
        <p:nvPr/>
      </p:nvGrpSpPr>
      <p:grpSpPr>
        <a:xfrm>
          <a:off x="0" y="0"/>
          <a:ext cx="0" cy="0"/>
          <a:chOff x="0" y="0"/>
          <a:chExt cx="0" cy="0"/>
        </a:xfrm>
      </p:grpSpPr>
      <p:sp>
        <p:nvSpPr>
          <p:cNvPr id="5" name="Rectangle 4"/>
          <p:cNvSpPr/>
          <p:nvPr userDrawn="1"/>
        </p:nvSpPr>
        <p:spPr>
          <a:xfrm>
            <a:off x="6637508" y="6033230"/>
            <a:ext cx="2419489" cy="7127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68604" tIns="34302" rIns="68604" bIns="34302" anchor="ctr"/>
          <a:lstStyle/>
          <a:p>
            <a:pPr algn="ctr" defTabSz="456875">
              <a:defRPr/>
            </a:pPr>
            <a:endParaRPr lang="en-US" b="1" dirty="0">
              <a:solidFill>
                <a:prstClr val="white"/>
              </a:solidFill>
            </a:endParaRPr>
          </a:p>
        </p:txBody>
      </p:sp>
      <p:sp>
        <p:nvSpPr>
          <p:cNvPr id="7" name="Content Placeholder 2"/>
          <p:cNvSpPr>
            <a:spLocks noGrp="1"/>
          </p:cNvSpPr>
          <p:nvPr>
            <p:ph idx="1"/>
          </p:nvPr>
        </p:nvSpPr>
        <p:spPr>
          <a:xfrm>
            <a:off x="457200" y="2034583"/>
            <a:ext cx="3969286" cy="3694699"/>
          </a:xfrm>
        </p:spPr>
        <p:txBody>
          <a:bodyPr>
            <a:normAutofit/>
          </a:bodyPr>
          <a:lstStyle>
            <a:lvl1pPr>
              <a:buClr>
                <a:srgbClr val="793374"/>
              </a:buClr>
              <a:defRPr sz="3000">
                <a:latin typeface="Arial" pitchFamily="34" charset="0"/>
                <a:cs typeface="Arial" pitchFamily="34" charset="0"/>
              </a:defRPr>
            </a:lvl1pPr>
            <a:lvl2pPr>
              <a:buClr>
                <a:srgbClr val="793374"/>
              </a:buClr>
              <a:defRPr sz="2700">
                <a:latin typeface="Arial" pitchFamily="34" charset="0"/>
                <a:cs typeface="Arial" pitchFamily="34" charset="0"/>
              </a:defRPr>
            </a:lvl2pPr>
            <a:lvl3pPr>
              <a:buClr>
                <a:srgbClr val="793374"/>
              </a:buClr>
              <a:defRPr sz="2100">
                <a:latin typeface="Arial" pitchFamily="34" charset="0"/>
                <a:cs typeface="Arial" pitchFamily="34" charset="0"/>
              </a:defRPr>
            </a:lvl3pPr>
            <a:lvl4pPr>
              <a:buClr>
                <a:srgbClr val="793374"/>
              </a:buClr>
              <a:defRPr sz="1800">
                <a:latin typeface="Arial" pitchFamily="34" charset="0"/>
                <a:cs typeface="Arial" pitchFamily="34" charset="0"/>
              </a:defRPr>
            </a:lvl4pPr>
            <a:lvl5pPr>
              <a:buClr>
                <a:srgbClr val="793374"/>
              </a:buCl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1"/>
          </p:nvPr>
        </p:nvSpPr>
        <p:spPr>
          <a:xfrm>
            <a:off x="4672402" y="2036288"/>
            <a:ext cx="4016104" cy="3694699"/>
          </a:xfrm>
        </p:spPr>
        <p:txBody>
          <a:bodyPr>
            <a:normAutofit/>
          </a:bodyPr>
          <a:lstStyle>
            <a:lvl1pPr>
              <a:buClr>
                <a:srgbClr val="793374"/>
              </a:buClr>
              <a:defRPr sz="3000">
                <a:latin typeface="Arial" pitchFamily="34" charset="0"/>
                <a:cs typeface="Arial" pitchFamily="34" charset="0"/>
              </a:defRPr>
            </a:lvl1pPr>
            <a:lvl2pPr>
              <a:buClr>
                <a:srgbClr val="793374"/>
              </a:buClr>
              <a:defRPr sz="2700">
                <a:latin typeface="Arial" pitchFamily="34" charset="0"/>
                <a:cs typeface="Arial" pitchFamily="34" charset="0"/>
              </a:defRPr>
            </a:lvl2pPr>
            <a:lvl3pPr>
              <a:buClr>
                <a:srgbClr val="793374"/>
              </a:buClr>
              <a:defRPr sz="2100">
                <a:latin typeface="Arial" pitchFamily="34" charset="0"/>
                <a:cs typeface="Arial" pitchFamily="34" charset="0"/>
              </a:defRPr>
            </a:lvl3pPr>
            <a:lvl4pPr>
              <a:buClr>
                <a:srgbClr val="793374"/>
              </a:buClr>
              <a:defRPr sz="1800">
                <a:latin typeface="Arial" pitchFamily="34" charset="0"/>
                <a:cs typeface="Arial" pitchFamily="34" charset="0"/>
              </a:defRPr>
            </a:lvl4pPr>
            <a:lvl5pPr>
              <a:buClr>
                <a:srgbClr val="793374"/>
              </a:buCl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74261723"/>
      </p:ext>
    </p:extLst>
  </p:cSld>
  <p:clrMapOvr>
    <a:masterClrMapping/>
  </p:clrMapOvr>
  <p:transition spd="slow">
    <p:wipe dir="d"/>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solidFill>
                  <a:schemeClr val="tx1"/>
                </a:solidFill>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extLst>
      <p:ext uri="{BB962C8B-B14F-4D97-AF65-F5344CB8AC3E}">
        <p14:creationId xmlns:p14="http://schemas.microsoft.com/office/powerpoint/2010/main" val="349464076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62" tIns="45682" rIns="91362" bIns="45682"/>
          <a:lstStyle/>
          <a:p>
            <a:r>
              <a:rPr kumimoji="0" lang="en-US" smtClean="0"/>
              <a:t>Click to edit Master title style</a:t>
            </a:r>
            <a:endParaRPr kumimoji="0" lang="en-US"/>
          </a:p>
        </p:txBody>
      </p:sp>
      <p:sp>
        <p:nvSpPr>
          <p:cNvPr id="3" name="Content Placeholder 2"/>
          <p:cNvSpPr>
            <a:spLocks noGrp="1"/>
          </p:cNvSpPr>
          <p:nvPr>
            <p:ph idx="1"/>
          </p:nvPr>
        </p:nvSpPr>
        <p:spPr>
          <a:xfrm>
            <a:off x="457200" y="2249424"/>
            <a:ext cx="8229600" cy="3843872"/>
          </a:xfrm>
          <a:prstGeom prst="rect">
            <a:avLst/>
          </a:prstGeom>
        </p:spPr>
        <p:txBody>
          <a:bodyPr lIns="91362" tIns="45682" rIns="91362" bIns="45682"/>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a:xfrm>
            <a:off x="457201" y="6356354"/>
            <a:ext cx="2133600" cy="365125"/>
          </a:xfrm>
          <a:prstGeom prst="rect">
            <a:avLst/>
          </a:prstGeom>
        </p:spPr>
        <p:txBody>
          <a:bodyPr lIns="91362" tIns="45682" rIns="91362" bIns="45682"/>
          <a:lstStyle/>
          <a:p>
            <a:fld id="{32054BCD-73C8-4E7B-8596-C39FBDF84290}" type="datetimeFigureOut">
              <a:rPr lang="en-US" smtClean="0"/>
              <a:pPr/>
              <a:t>1/20/2016</a:t>
            </a:fld>
            <a:endParaRPr lang="en-US" dirty="0"/>
          </a:p>
        </p:txBody>
      </p:sp>
      <p:sp>
        <p:nvSpPr>
          <p:cNvPr id="5" name="Footer Placeholder 4"/>
          <p:cNvSpPr>
            <a:spLocks noGrp="1"/>
          </p:cNvSpPr>
          <p:nvPr>
            <p:ph type="ftr" sz="quarter" idx="11"/>
          </p:nvPr>
        </p:nvSpPr>
        <p:spPr>
          <a:xfrm>
            <a:off x="3124200" y="6356354"/>
            <a:ext cx="2895600" cy="365125"/>
          </a:xfrm>
          <a:prstGeom prst="rect">
            <a:avLst/>
          </a:prstGeom>
        </p:spPr>
        <p:txBody>
          <a:bodyPr lIns="91362" tIns="45682" rIns="91362" bIns="45682"/>
          <a:lstStyle/>
          <a:p>
            <a:endParaRPr lang="en-US" dirty="0"/>
          </a:p>
        </p:txBody>
      </p:sp>
      <p:sp>
        <p:nvSpPr>
          <p:cNvPr id="6" name="Slide Number Placeholder 5"/>
          <p:cNvSpPr>
            <a:spLocks noGrp="1"/>
          </p:cNvSpPr>
          <p:nvPr>
            <p:ph type="sldNum" sz="quarter" idx="12"/>
          </p:nvPr>
        </p:nvSpPr>
        <p:spPr>
          <a:xfrm>
            <a:off x="6553200" y="6356354"/>
            <a:ext cx="2133600" cy="365125"/>
          </a:xfrm>
          <a:prstGeom prst="rect">
            <a:avLst/>
          </a:prstGeom>
        </p:spPr>
        <p:txBody>
          <a:bodyPr lIns="91362" tIns="45682" rIns="91362" bIns="45682"/>
          <a:lstStyle/>
          <a:p>
            <a:fld id="{0B9B6533-85E3-44FD-B391-A5CA25E6CBEB}" type="slidenum">
              <a:rPr lang="en-US" smtClean="0"/>
              <a:pPr/>
              <a:t>‹#›</a:t>
            </a:fld>
            <a:endParaRPr lang="en-US"/>
          </a:p>
        </p:txBody>
      </p:sp>
      <p:sp>
        <p:nvSpPr>
          <p:cNvPr id="7" name="Content Placeholder 2"/>
          <p:cNvSpPr>
            <a:spLocks noGrp="1"/>
          </p:cNvSpPr>
          <p:nvPr>
            <p:ph idx="13"/>
          </p:nvPr>
        </p:nvSpPr>
        <p:spPr>
          <a:xfrm>
            <a:off x="467544" y="6093296"/>
            <a:ext cx="8229600" cy="512440"/>
          </a:xfrm>
          <a:prstGeom prst="rect">
            <a:avLst/>
          </a:prstGeom>
        </p:spPr>
        <p:txBody>
          <a:bodyPr lIns="91362" tIns="45682" rIns="91362" bIns="45682" anchor="b"/>
          <a:lstStyle>
            <a:lvl1pPr marL="109636" indent="0">
              <a:buFontTx/>
              <a:buNone/>
              <a:defRPr sz="1100"/>
            </a:lvl1pPr>
          </a:lstStyle>
          <a:p>
            <a:pPr lvl="0" eaLnBrk="1" latinLnBrk="0" hangingPunct="1"/>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62" tIns="45682" rIns="91362" bIns="45682"/>
          <a:lstStyle/>
          <a:p>
            <a:r>
              <a:rPr kumimoji="0" lang="en-US" smtClean="0"/>
              <a:t>Click to edit Master title style</a:t>
            </a:r>
            <a:endParaRPr kumimoji="0" lang="en-US"/>
          </a:p>
        </p:txBody>
      </p:sp>
      <p:sp>
        <p:nvSpPr>
          <p:cNvPr id="3" name="Content Placeholder 2"/>
          <p:cNvSpPr>
            <a:spLocks noGrp="1"/>
          </p:cNvSpPr>
          <p:nvPr>
            <p:ph idx="1"/>
          </p:nvPr>
        </p:nvSpPr>
        <p:spPr>
          <a:xfrm>
            <a:off x="457200" y="2249424"/>
            <a:ext cx="8229600" cy="3843872"/>
          </a:xfrm>
          <a:prstGeom prst="rect">
            <a:avLst/>
          </a:prstGeom>
        </p:spPr>
        <p:txBody>
          <a:bodyPr lIns="91362" tIns="45682" rIns="91362" bIns="45682"/>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a:xfrm>
            <a:off x="457201" y="6356354"/>
            <a:ext cx="2133600" cy="365125"/>
          </a:xfrm>
          <a:prstGeom prst="rect">
            <a:avLst/>
          </a:prstGeom>
        </p:spPr>
        <p:txBody>
          <a:bodyPr lIns="91362" tIns="45682" rIns="91362" bIns="45682"/>
          <a:lstStyle/>
          <a:p>
            <a:fld id="{32054BCD-73C8-4E7B-8596-C39FBDF84290}" type="datetimeFigureOut">
              <a:rPr lang="en-US" smtClean="0"/>
              <a:pPr/>
              <a:t>1/20/2016</a:t>
            </a:fld>
            <a:endParaRPr lang="en-US" dirty="0"/>
          </a:p>
        </p:txBody>
      </p:sp>
      <p:sp>
        <p:nvSpPr>
          <p:cNvPr id="5" name="Footer Placeholder 4"/>
          <p:cNvSpPr>
            <a:spLocks noGrp="1"/>
          </p:cNvSpPr>
          <p:nvPr>
            <p:ph type="ftr" sz="quarter" idx="11"/>
          </p:nvPr>
        </p:nvSpPr>
        <p:spPr>
          <a:xfrm>
            <a:off x="3124200" y="6356354"/>
            <a:ext cx="2895600" cy="365125"/>
          </a:xfrm>
          <a:prstGeom prst="rect">
            <a:avLst/>
          </a:prstGeom>
        </p:spPr>
        <p:txBody>
          <a:bodyPr lIns="91362" tIns="45682" rIns="91362" bIns="45682"/>
          <a:lstStyle/>
          <a:p>
            <a:endParaRPr lang="en-US" dirty="0"/>
          </a:p>
        </p:txBody>
      </p:sp>
      <p:sp>
        <p:nvSpPr>
          <p:cNvPr id="6" name="Slide Number Placeholder 5"/>
          <p:cNvSpPr>
            <a:spLocks noGrp="1"/>
          </p:cNvSpPr>
          <p:nvPr>
            <p:ph type="sldNum" sz="quarter" idx="12"/>
          </p:nvPr>
        </p:nvSpPr>
        <p:spPr>
          <a:xfrm>
            <a:off x="6553200" y="6356354"/>
            <a:ext cx="2133600" cy="365125"/>
          </a:xfrm>
          <a:prstGeom prst="rect">
            <a:avLst/>
          </a:prstGeom>
        </p:spPr>
        <p:txBody>
          <a:bodyPr lIns="91362" tIns="45682" rIns="91362" bIns="45682"/>
          <a:lstStyle/>
          <a:p>
            <a:fld id="{0B9B6533-85E3-44FD-B391-A5CA25E6CBEB}" type="slidenum">
              <a:rPr lang="en-US" smtClean="0"/>
              <a:pPr/>
              <a:t>‹#›</a:t>
            </a:fld>
            <a:endParaRPr lang="en-US"/>
          </a:p>
        </p:txBody>
      </p:sp>
      <p:sp>
        <p:nvSpPr>
          <p:cNvPr id="7" name="Content Placeholder 2"/>
          <p:cNvSpPr>
            <a:spLocks noGrp="1"/>
          </p:cNvSpPr>
          <p:nvPr>
            <p:ph idx="13"/>
          </p:nvPr>
        </p:nvSpPr>
        <p:spPr>
          <a:xfrm>
            <a:off x="467544" y="6093296"/>
            <a:ext cx="8229600" cy="512440"/>
          </a:xfrm>
          <a:prstGeom prst="rect">
            <a:avLst/>
          </a:prstGeom>
        </p:spPr>
        <p:txBody>
          <a:bodyPr lIns="91362" tIns="45682" rIns="91362" bIns="45682" anchor="b"/>
          <a:lstStyle>
            <a:lvl1pPr marL="109636" indent="0">
              <a:buFontTx/>
              <a:buNone/>
              <a:defRPr sz="1100"/>
            </a:lvl1pPr>
          </a:lstStyle>
          <a:p>
            <a:pPr lvl="0" eaLnBrk="1" latinLnBrk="0" hangingPunct="1"/>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62" tIns="45682" rIns="91362" bIns="45682"/>
          <a:lstStyle/>
          <a:p>
            <a:r>
              <a:rPr kumimoji="0" lang="en-US" smtClean="0"/>
              <a:t>Click to edit Master title style</a:t>
            </a:r>
            <a:endParaRPr kumimoji="0" lang="en-US"/>
          </a:p>
        </p:txBody>
      </p:sp>
      <p:sp>
        <p:nvSpPr>
          <p:cNvPr id="3" name="Content Placeholder 2"/>
          <p:cNvSpPr>
            <a:spLocks noGrp="1"/>
          </p:cNvSpPr>
          <p:nvPr>
            <p:ph idx="1"/>
          </p:nvPr>
        </p:nvSpPr>
        <p:spPr>
          <a:xfrm>
            <a:off x="457200" y="2249424"/>
            <a:ext cx="8229600" cy="3843872"/>
          </a:xfrm>
          <a:prstGeom prst="rect">
            <a:avLst/>
          </a:prstGeom>
        </p:spPr>
        <p:txBody>
          <a:bodyPr lIns="91362" tIns="45682" rIns="91362" bIns="45682"/>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a:xfrm>
            <a:off x="457201" y="6356354"/>
            <a:ext cx="2133600" cy="365125"/>
          </a:xfrm>
          <a:prstGeom prst="rect">
            <a:avLst/>
          </a:prstGeom>
        </p:spPr>
        <p:txBody>
          <a:bodyPr lIns="91362" tIns="45682" rIns="91362" bIns="45682"/>
          <a:lstStyle/>
          <a:p>
            <a:fld id="{32054BCD-73C8-4E7B-8596-C39FBDF84290}" type="datetimeFigureOut">
              <a:rPr lang="en-US" smtClean="0"/>
              <a:pPr/>
              <a:t>1/20/2016</a:t>
            </a:fld>
            <a:endParaRPr lang="en-US" dirty="0"/>
          </a:p>
        </p:txBody>
      </p:sp>
      <p:sp>
        <p:nvSpPr>
          <p:cNvPr id="5" name="Footer Placeholder 4"/>
          <p:cNvSpPr>
            <a:spLocks noGrp="1"/>
          </p:cNvSpPr>
          <p:nvPr>
            <p:ph type="ftr" sz="quarter" idx="11"/>
          </p:nvPr>
        </p:nvSpPr>
        <p:spPr>
          <a:xfrm>
            <a:off x="3124200" y="6356354"/>
            <a:ext cx="2895600" cy="365125"/>
          </a:xfrm>
          <a:prstGeom prst="rect">
            <a:avLst/>
          </a:prstGeom>
        </p:spPr>
        <p:txBody>
          <a:bodyPr lIns="91362" tIns="45682" rIns="91362" bIns="45682"/>
          <a:lstStyle/>
          <a:p>
            <a:endParaRPr lang="en-US" dirty="0"/>
          </a:p>
        </p:txBody>
      </p:sp>
      <p:sp>
        <p:nvSpPr>
          <p:cNvPr id="6" name="Slide Number Placeholder 5"/>
          <p:cNvSpPr>
            <a:spLocks noGrp="1"/>
          </p:cNvSpPr>
          <p:nvPr>
            <p:ph type="sldNum" sz="quarter" idx="12"/>
          </p:nvPr>
        </p:nvSpPr>
        <p:spPr>
          <a:xfrm>
            <a:off x="6553200" y="6356354"/>
            <a:ext cx="2133600" cy="365125"/>
          </a:xfrm>
          <a:prstGeom prst="rect">
            <a:avLst/>
          </a:prstGeom>
        </p:spPr>
        <p:txBody>
          <a:bodyPr lIns="91362" tIns="45682" rIns="91362" bIns="45682"/>
          <a:lstStyle/>
          <a:p>
            <a:fld id="{0B9B6533-85E3-44FD-B391-A5CA25E6CBEB}" type="slidenum">
              <a:rPr lang="en-US" smtClean="0"/>
              <a:pPr/>
              <a:t>‹#›</a:t>
            </a:fld>
            <a:endParaRPr lang="en-US"/>
          </a:p>
        </p:txBody>
      </p:sp>
      <p:sp>
        <p:nvSpPr>
          <p:cNvPr id="7" name="Content Placeholder 2"/>
          <p:cNvSpPr>
            <a:spLocks noGrp="1"/>
          </p:cNvSpPr>
          <p:nvPr>
            <p:ph idx="13"/>
          </p:nvPr>
        </p:nvSpPr>
        <p:spPr>
          <a:xfrm>
            <a:off x="467544" y="6093296"/>
            <a:ext cx="8229600" cy="512440"/>
          </a:xfrm>
          <a:prstGeom prst="rect">
            <a:avLst/>
          </a:prstGeom>
        </p:spPr>
        <p:txBody>
          <a:bodyPr lIns="91362" tIns="45682" rIns="91362" bIns="45682" anchor="b"/>
          <a:lstStyle>
            <a:lvl1pPr marL="109636" indent="0">
              <a:buFontTx/>
              <a:buNone/>
              <a:defRPr sz="1100"/>
            </a:lvl1pPr>
          </a:lstStyle>
          <a:p>
            <a:pPr lvl="0" eaLnBrk="1" latinLnBrk="0" hangingPunct="1"/>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62" tIns="45682" rIns="91362" bIns="45682"/>
          <a:lstStyle/>
          <a:p>
            <a:r>
              <a:rPr kumimoji="0" lang="en-US" smtClean="0"/>
              <a:t>Click to edit Master title style</a:t>
            </a:r>
            <a:endParaRPr kumimoji="0" lang="en-US"/>
          </a:p>
        </p:txBody>
      </p:sp>
      <p:sp>
        <p:nvSpPr>
          <p:cNvPr id="3" name="Content Placeholder 2"/>
          <p:cNvSpPr>
            <a:spLocks noGrp="1"/>
          </p:cNvSpPr>
          <p:nvPr>
            <p:ph idx="1"/>
          </p:nvPr>
        </p:nvSpPr>
        <p:spPr>
          <a:xfrm>
            <a:off x="457200" y="2249424"/>
            <a:ext cx="8229600" cy="3843872"/>
          </a:xfrm>
          <a:prstGeom prst="rect">
            <a:avLst/>
          </a:prstGeom>
        </p:spPr>
        <p:txBody>
          <a:bodyPr lIns="91362" tIns="45682" rIns="91362" bIns="45682"/>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a:xfrm>
            <a:off x="457201" y="6356354"/>
            <a:ext cx="2133600" cy="365125"/>
          </a:xfrm>
          <a:prstGeom prst="rect">
            <a:avLst/>
          </a:prstGeom>
        </p:spPr>
        <p:txBody>
          <a:bodyPr lIns="91362" tIns="45682" rIns="91362" bIns="45682"/>
          <a:lstStyle/>
          <a:p>
            <a:fld id="{32054BCD-73C8-4E7B-8596-C39FBDF84290}" type="datetimeFigureOut">
              <a:rPr lang="en-US" smtClean="0"/>
              <a:pPr/>
              <a:t>1/20/2016</a:t>
            </a:fld>
            <a:endParaRPr lang="en-US" dirty="0"/>
          </a:p>
        </p:txBody>
      </p:sp>
      <p:sp>
        <p:nvSpPr>
          <p:cNvPr id="5" name="Footer Placeholder 4"/>
          <p:cNvSpPr>
            <a:spLocks noGrp="1"/>
          </p:cNvSpPr>
          <p:nvPr>
            <p:ph type="ftr" sz="quarter" idx="11"/>
          </p:nvPr>
        </p:nvSpPr>
        <p:spPr>
          <a:xfrm>
            <a:off x="3124200" y="6356354"/>
            <a:ext cx="2895600" cy="365125"/>
          </a:xfrm>
          <a:prstGeom prst="rect">
            <a:avLst/>
          </a:prstGeom>
        </p:spPr>
        <p:txBody>
          <a:bodyPr lIns="91362" tIns="45682" rIns="91362" bIns="45682"/>
          <a:lstStyle/>
          <a:p>
            <a:endParaRPr lang="en-US" dirty="0"/>
          </a:p>
        </p:txBody>
      </p:sp>
      <p:sp>
        <p:nvSpPr>
          <p:cNvPr id="6" name="Slide Number Placeholder 5"/>
          <p:cNvSpPr>
            <a:spLocks noGrp="1"/>
          </p:cNvSpPr>
          <p:nvPr>
            <p:ph type="sldNum" sz="quarter" idx="12"/>
          </p:nvPr>
        </p:nvSpPr>
        <p:spPr>
          <a:xfrm>
            <a:off x="6553200" y="6356354"/>
            <a:ext cx="2133600" cy="365125"/>
          </a:xfrm>
          <a:prstGeom prst="rect">
            <a:avLst/>
          </a:prstGeom>
        </p:spPr>
        <p:txBody>
          <a:bodyPr lIns="91362" tIns="45682" rIns="91362" bIns="45682"/>
          <a:lstStyle/>
          <a:p>
            <a:fld id="{0B9B6533-85E3-44FD-B391-A5CA25E6CBEB}" type="slidenum">
              <a:rPr lang="en-US" smtClean="0"/>
              <a:pPr/>
              <a:t>‹#›</a:t>
            </a:fld>
            <a:endParaRPr lang="en-US"/>
          </a:p>
        </p:txBody>
      </p:sp>
      <p:sp>
        <p:nvSpPr>
          <p:cNvPr id="7" name="Content Placeholder 2"/>
          <p:cNvSpPr>
            <a:spLocks noGrp="1"/>
          </p:cNvSpPr>
          <p:nvPr>
            <p:ph idx="13"/>
          </p:nvPr>
        </p:nvSpPr>
        <p:spPr>
          <a:xfrm>
            <a:off x="467544" y="6093296"/>
            <a:ext cx="8229600" cy="512440"/>
          </a:xfrm>
          <a:prstGeom prst="rect">
            <a:avLst/>
          </a:prstGeom>
        </p:spPr>
        <p:txBody>
          <a:bodyPr lIns="91362" tIns="45682" rIns="91362" bIns="45682" anchor="b"/>
          <a:lstStyle>
            <a:lvl1pPr marL="109636" indent="0">
              <a:buFontTx/>
              <a:buNone/>
              <a:defRPr sz="1100"/>
            </a:lvl1pPr>
          </a:lstStyle>
          <a:p>
            <a:pPr lvl="0" eaLnBrk="1" latinLnBrk="0" hangingPunct="1"/>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62" tIns="45682" rIns="91362" bIns="45682"/>
          <a:lstStyle/>
          <a:p>
            <a:r>
              <a:rPr kumimoji="0" lang="en-US" smtClean="0"/>
              <a:t>Click to edit Master title style</a:t>
            </a:r>
            <a:endParaRPr kumimoji="0" lang="en-US"/>
          </a:p>
        </p:txBody>
      </p:sp>
      <p:sp>
        <p:nvSpPr>
          <p:cNvPr id="3" name="Content Placeholder 2"/>
          <p:cNvSpPr>
            <a:spLocks noGrp="1"/>
          </p:cNvSpPr>
          <p:nvPr>
            <p:ph idx="1"/>
          </p:nvPr>
        </p:nvSpPr>
        <p:spPr>
          <a:xfrm>
            <a:off x="457200" y="2249424"/>
            <a:ext cx="8229600" cy="3843872"/>
          </a:xfrm>
          <a:prstGeom prst="rect">
            <a:avLst/>
          </a:prstGeom>
        </p:spPr>
        <p:txBody>
          <a:bodyPr lIns="91362" tIns="45682" rIns="91362" bIns="45682"/>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a:xfrm>
            <a:off x="457201" y="6356354"/>
            <a:ext cx="2133600" cy="365125"/>
          </a:xfrm>
          <a:prstGeom prst="rect">
            <a:avLst/>
          </a:prstGeom>
        </p:spPr>
        <p:txBody>
          <a:bodyPr lIns="91362" tIns="45682" rIns="91362" bIns="45682"/>
          <a:lstStyle/>
          <a:p>
            <a:fld id="{32054BCD-73C8-4E7B-8596-C39FBDF84290}" type="datetimeFigureOut">
              <a:rPr lang="en-US" smtClean="0"/>
              <a:pPr/>
              <a:t>1/20/2016</a:t>
            </a:fld>
            <a:endParaRPr lang="en-US" dirty="0"/>
          </a:p>
        </p:txBody>
      </p:sp>
      <p:sp>
        <p:nvSpPr>
          <p:cNvPr id="5" name="Footer Placeholder 4"/>
          <p:cNvSpPr>
            <a:spLocks noGrp="1"/>
          </p:cNvSpPr>
          <p:nvPr>
            <p:ph type="ftr" sz="quarter" idx="11"/>
          </p:nvPr>
        </p:nvSpPr>
        <p:spPr>
          <a:xfrm>
            <a:off x="3124200" y="6356354"/>
            <a:ext cx="2895600" cy="365125"/>
          </a:xfrm>
          <a:prstGeom prst="rect">
            <a:avLst/>
          </a:prstGeom>
        </p:spPr>
        <p:txBody>
          <a:bodyPr lIns="91362" tIns="45682" rIns="91362" bIns="45682"/>
          <a:lstStyle/>
          <a:p>
            <a:endParaRPr lang="en-US" dirty="0"/>
          </a:p>
        </p:txBody>
      </p:sp>
      <p:sp>
        <p:nvSpPr>
          <p:cNvPr id="6" name="Slide Number Placeholder 5"/>
          <p:cNvSpPr>
            <a:spLocks noGrp="1"/>
          </p:cNvSpPr>
          <p:nvPr>
            <p:ph type="sldNum" sz="quarter" idx="12"/>
          </p:nvPr>
        </p:nvSpPr>
        <p:spPr>
          <a:xfrm>
            <a:off x="6553200" y="6356354"/>
            <a:ext cx="2133600" cy="365125"/>
          </a:xfrm>
          <a:prstGeom prst="rect">
            <a:avLst/>
          </a:prstGeom>
        </p:spPr>
        <p:txBody>
          <a:bodyPr lIns="91362" tIns="45682" rIns="91362" bIns="45682"/>
          <a:lstStyle/>
          <a:p>
            <a:fld id="{0B9B6533-85E3-44FD-B391-A5CA25E6CBEB}" type="slidenum">
              <a:rPr lang="en-US" smtClean="0"/>
              <a:pPr/>
              <a:t>‹#›</a:t>
            </a:fld>
            <a:endParaRPr lang="en-US"/>
          </a:p>
        </p:txBody>
      </p:sp>
      <p:sp>
        <p:nvSpPr>
          <p:cNvPr id="7" name="Content Placeholder 2"/>
          <p:cNvSpPr>
            <a:spLocks noGrp="1"/>
          </p:cNvSpPr>
          <p:nvPr>
            <p:ph idx="13"/>
          </p:nvPr>
        </p:nvSpPr>
        <p:spPr>
          <a:xfrm>
            <a:off x="467544" y="6093296"/>
            <a:ext cx="8229600" cy="512440"/>
          </a:xfrm>
          <a:prstGeom prst="rect">
            <a:avLst/>
          </a:prstGeom>
        </p:spPr>
        <p:txBody>
          <a:bodyPr lIns="91362" tIns="45682" rIns="91362" bIns="45682" anchor="b"/>
          <a:lstStyle>
            <a:lvl1pPr marL="109636" indent="0">
              <a:buFontTx/>
              <a:buNone/>
              <a:defRPr sz="1100"/>
            </a:lvl1pPr>
          </a:lstStyle>
          <a:p>
            <a:pPr lvl="0" eaLnBrk="1" latinLnBrk="0" hangingPunct="1"/>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62" tIns="45682" rIns="91362" bIns="45682"/>
          <a:lstStyle/>
          <a:p>
            <a:r>
              <a:rPr kumimoji="0" lang="en-US" smtClean="0"/>
              <a:t>Click to edit Master title style</a:t>
            </a:r>
            <a:endParaRPr kumimoji="0" lang="en-US"/>
          </a:p>
        </p:txBody>
      </p:sp>
      <p:sp>
        <p:nvSpPr>
          <p:cNvPr id="3" name="Content Placeholder 2"/>
          <p:cNvSpPr>
            <a:spLocks noGrp="1"/>
          </p:cNvSpPr>
          <p:nvPr>
            <p:ph idx="1"/>
          </p:nvPr>
        </p:nvSpPr>
        <p:spPr>
          <a:xfrm>
            <a:off x="457200" y="2249424"/>
            <a:ext cx="8229600" cy="3843872"/>
          </a:xfrm>
          <a:prstGeom prst="rect">
            <a:avLst/>
          </a:prstGeom>
        </p:spPr>
        <p:txBody>
          <a:bodyPr lIns="91362" tIns="45682" rIns="91362" bIns="45682"/>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a:xfrm>
            <a:off x="457201" y="6356354"/>
            <a:ext cx="2133600" cy="365125"/>
          </a:xfrm>
          <a:prstGeom prst="rect">
            <a:avLst/>
          </a:prstGeom>
        </p:spPr>
        <p:txBody>
          <a:bodyPr lIns="91362" tIns="45682" rIns="91362" bIns="45682"/>
          <a:lstStyle/>
          <a:p>
            <a:fld id="{32054BCD-73C8-4E7B-8596-C39FBDF84290}" type="datetimeFigureOut">
              <a:rPr lang="en-US" smtClean="0"/>
              <a:pPr/>
              <a:t>1/20/2016</a:t>
            </a:fld>
            <a:endParaRPr lang="en-US" dirty="0"/>
          </a:p>
        </p:txBody>
      </p:sp>
      <p:sp>
        <p:nvSpPr>
          <p:cNvPr id="5" name="Footer Placeholder 4"/>
          <p:cNvSpPr>
            <a:spLocks noGrp="1"/>
          </p:cNvSpPr>
          <p:nvPr>
            <p:ph type="ftr" sz="quarter" idx="11"/>
          </p:nvPr>
        </p:nvSpPr>
        <p:spPr>
          <a:xfrm>
            <a:off x="3124200" y="6356354"/>
            <a:ext cx="2895600" cy="365125"/>
          </a:xfrm>
          <a:prstGeom prst="rect">
            <a:avLst/>
          </a:prstGeom>
        </p:spPr>
        <p:txBody>
          <a:bodyPr lIns="91362" tIns="45682" rIns="91362" bIns="45682"/>
          <a:lstStyle/>
          <a:p>
            <a:endParaRPr lang="en-US" dirty="0"/>
          </a:p>
        </p:txBody>
      </p:sp>
      <p:sp>
        <p:nvSpPr>
          <p:cNvPr id="6" name="Slide Number Placeholder 5"/>
          <p:cNvSpPr>
            <a:spLocks noGrp="1"/>
          </p:cNvSpPr>
          <p:nvPr>
            <p:ph type="sldNum" sz="quarter" idx="12"/>
          </p:nvPr>
        </p:nvSpPr>
        <p:spPr>
          <a:xfrm>
            <a:off x="6553200" y="6356354"/>
            <a:ext cx="2133600" cy="365125"/>
          </a:xfrm>
          <a:prstGeom prst="rect">
            <a:avLst/>
          </a:prstGeom>
        </p:spPr>
        <p:txBody>
          <a:bodyPr lIns="91362" tIns="45682" rIns="91362" bIns="45682"/>
          <a:lstStyle/>
          <a:p>
            <a:fld id="{0B9B6533-85E3-44FD-B391-A5CA25E6CBEB}" type="slidenum">
              <a:rPr lang="en-US" smtClean="0"/>
              <a:pPr/>
              <a:t>‹#›</a:t>
            </a:fld>
            <a:endParaRPr lang="en-US"/>
          </a:p>
        </p:txBody>
      </p:sp>
      <p:sp>
        <p:nvSpPr>
          <p:cNvPr id="7" name="Content Placeholder 2"/>
          <p:cNvSpPr>
            <a:spLocks noGrp="1"/>
          </p:cNvSpPr>
          <p:nvPr>
            <p:ph idx="13"/>
          </p:nvPr>
        </p:nvSpPr>
        <p:spPr>
          <a:xfrm>
            <a:off x="467544" y="6093296"/>
            <a:ext cx="8229600" cy="512440"/>
          </a:xfrm>
          <a:prstGeom prst="rect">
            <a:avLst/>
          </a:prstGeom>
        </p:spPr>
        <p:txBody>
          <a:bodyPr lIns="91362" tIns="45682" rIns="91362" bIns="45682" anchor="b"/>
          <a:lstStyle>
            <a:lvl1pPr marL="109636" indent="0">
              <a:buFontTx/>
              <a:buNone/>
              <a:defRPr sz="1100"/>
            </a:lvl1pPr>
          </a:lstStyle>
          <a:p>
            <a:pPr lvl="0" eaLnBrk="1" latinLnBrk="0" hangingPunct="1"/>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62" tIns="45682" rIns="91362" bIns="45682"/>
          <a:lstStyle/>
          <a:p>
            <a:r>
              <a:rPr kumimoji="0" lang="en-US" smtClean="0"/>
              <a:t>Click to edit Master title style</a:t>
            </a:r>
            <a:endParaRPr kumimoji="0" lang="en-US"/>
          </a:p>
        </p:txBody>
      </p:sp>
      <p:sp>
        <p:nvSpPr>
          <p:cNvPr id="3" name="Content Placeholder 2"/>
          <p:cNvSpPr>
            <a:spLocks noGrp="1"/>
          </p:cNvSpPr>
          <p:nvPr>
            <p:ph idx="1"/>
          </p:nvPr>
        </p:nvSpPr>
        <p:spPr>
          <a:xfrm>
            <a:off x="457200" y="2249424"/>
            <a:ext cx="8229600" cy="3843872"/>
          </a:xfrm>
          <a:prstGeom prst="rect">
            <a:avLst/>
          </a:prstGeom>
        </p:spPr>
        <p:txBody>
          <a:bodyPr lIns="91362" tIns="45682" rIns="91362" bIns="45682"/>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a:xfrm>
            <a:off x="457201" y="6356354"/>
            <a:ext cx="2133600" cy="365125"/>
          </a:xfrm>
          <a:prstGeom prst="rect">
            <a:avLst/>
          </a:prstGeom>
        </p:spPr>
        <p:txBody>
          <a:bodyPr lIns="91362" tIns="45682" rIns="91362" bIns="45682"/>
          <a:lstStyle/>
          <a:p>
            <a:fld id="{32054BCD-73C8-4E7B-8596-C39FBDF84290}" type="datetimeFigureOut">
              <a:rPr lang="en-US" smtClean="0"/>
              <a:pPr/>
              <a:t>1/20/2016</a:t>
            </a:fld>
            <a:endParaRPr lang="en-US" dirty="0"/>
          </a:p>
        </p:txBody>
      </p:sp>
      <p:sp>
        <p:nvSpPr>
          <p:cNvPr id="5" name="Footer Placeholder 4"/>
          <p:cNvSpPr>
            <a:spLocks noGrp="1"/>
          </p:cNvSpPr>
          <p:nvPr>
            <p:ph type="ftr" sz="quarter" idx="11"/>
          </p:nvPr>
        </p:nvSpPr>
        <p:spPr>
          <a:xfrm>
            <a:off x="3124200" y="6356354"/>
            <a:ext cx="2895600" cy="365125"/>
          </a:xfrm>
          <a:prstGeom prst="rect">
            <a:avLst/>
          </a:prstGeom>
        </p:spPr>
        <p:txBody>
          <a:bodyPr lIns="91362" tIns="45682" rIns="91362" bIns="45682"/>
          <a:lstStyle/>
          <a:p>
            <a:endParaRPr lang="en-US" dirty="0"/>
          </a:p>
        </p:txBody>
      </p:sp>
      <p:sp>
        <p:nvSpPr>
          <p:cNvPr id="6" name="Slide Number Placeholder 5"/>
          <p:cNvSpPr>
            <a:spLocks noGrp="1"/>
          </p:cNvSpPr>
          <p:nvPr>
            <p:ph type="sldNum" sz="quarter" idx="12"/>
          </p:nvPr>
        </p:nvSpPr>
        <p:spPr>
          <a:xfrm>
            <a:off x="6553200" y="6356354"/>
            <a:ext cx="2133600" cy="365125"/>
          </a:xfrm>
          <a:prstGeom prst="rect">
            <a:avLst/>
          </a:prstGeom>
        </p:spPr>
        <p:txBody>
          <a:bodyPr lIns="91362" tIns="45682" rIns="91362" bIns="45682"/>
          <a:lstStyle/>
          <a:p>
            <a:fld id="{0B9B6533-85E3-44FD-B391-A5CA25E6CBEB}" type="slidenum">
              <a:rPr lang="en-US" smtClean="0"/>
              <a:pPr/>
              <a:t>‹#›</a:t>
            </a:fld>
            <a:endParaRPr lang="en-US"/>
          </a:p>
        </p:txBody>
      </p:sp>
      <p:sp>
        <p:nvSpPr>
          <p:cNvPr id="7" name="Content Placeholder 2"/>
          <p:cNvSpPr>
            <a:spLocks noGrp="1"/>
          </p:cNvSpPr>
          <p:nvPr>
            <p:ph idx="13"/>
          </p:nvPr>
        </p:nvSpPr>
        <p:spPr>
          <a:xfrm>
            <a:off x="467544" y="6093296"/>
            <a:ext cx="8229600" cy="512440"/>
          </a:xfrm>
          <a:prstGeom prst="rect">
            <a:avLst/>
          </a:prstGeom>
        </p:spPr>
        <p:txBody>
          <a:bodyPr lIns="91362" tIns="45682" rIns="91362" bIns="45682" anchor="b"/>
          <a:lstStyle>
            <a:lvl1pPr marL="109636" indent="0">
              <a:buFontTx/>
              <a:buNone/>
              <a:defRPr sz="1100"/>
            </a:lvl1pPr>
          </a:lstStyle>
          <a:p>
            <a:pPr lvl="0" eaLnBrk="1" latinLnBrk="0" hangingPunct="1"/>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62" tIns="45682" rIns="91362" bIns="45682"/>
          <a:lstStyle/>
          <a:p>
            <a:r>
              <a:rPr kumimoji="0" lang="en-US" smtClean="0"/>
              <a:t>Click to edit Master title style</a:t>
            </a:r>
            <a:endParaRPr kumimoji="0" lang="en-US"/>
          </a:p>
        </p:txBody>
      </p:sp>
      <p:sp>
        <p:nvSpPr>
          <p:cNvPr id="3" name="Content Placeholder 2"/>
          <p:cNvSpPr>
            <a:spLocks noGrp="1"/>
          </p:cNvSpPr>
          <p:nvPr>
            <p:ph idx="1"/>
          </p:nvPr>
        </p:nvSpPr>
        <p:spPr>
          <a:xfrm>
            <a:off x="457200" y="2249424"/>
            <a:ext cx="8229600" cy="3843872"/>
          </a:xfrm>
          <a:prstGeom prst="rect">
            <a:avLst/>
          </a:prstGeom>
        </p:spPr>
        <p:txBody>
          <a:bodyPr lIns="91362" tIns="45682" rIns="91362" bIns="45682"/>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a:xfrm>
            <a:off x="457201" y="6356354"/>
            <a:ext cx="2133600" cy="365125"/>
          </a:xfrm>
          <a:prstGeom prst="rect">
            <a:avLst/>
          </a:prstGeom>
        </p:spPr>
        <p:txBody>
          <a:bodyPr lIns="91362" tIns="45682" rIns="91362" bIns="45682"/>
          <a:lstStyle/>
          <a:p>
            <a:fld id="{32054BCD-73C8-4E7B-8596-C39FBDF84290}" type="datetimeFigureOut">
              <a:rPr lang="en-US" smtClean="0"/>
              <a:pPr/>
              <a:t>1/20/2016</a:t>
            </a:fld>
            <a:endParaRPr lang="en-US" dirty="0"/>
          </a:p>
        </p:txBody>
      </p:sp>
      <p:sp>
        <p:nvSpPr>
          <p:cNvPr id="5" name="Footer Placeholder 4"/>
          <p:cNvSpPr>
            <a:spLocks noGrp="1"/>
          </p:cNvSpPr>
          <p:nvPr>
            <p:ph type="ftr" sz="quarter" idx="11"/>
          </p:nvPr>
        </p:nvSpPr>
        <p:spPr>
          <a:xfrm>
            <a:off x="3124200" y="6356354"/>
            <a:ext cx="2895600" cy="365125"/>
          </a:xfrm>
          <a:prstGeom prst="rect">
            <a:avLst/>
          </a:prstGeom>
        </p:spPr>
        <p:txBody>
          <a:bodyPr lIns="91362" tIns="45682" rIns="91362" bIns="45682"/>
          <a:lstStyle/>
          <a:p>
            <a:endParaRPr lang="en-US" dirty="0"/>
          </a:p>
        </p:txBody>
      </p:sp>
      <p:sp>
        <p:nvSpPr>
          <p:cNvPr id="6" name="Slide Number Placeholder 5"/>
          <p:cNvSpPr>
            <a:spLocks noGrp="1"/>
          </p:cNvSpPr>
          <p:nvPr>
            <p:ph type="sldNum" sz="quarter" idx="12"/>
          </p:nvPr>
        </p:nvSpPr>
        <p:spPr>
          <a:xfrm>
            <a:off x="6553200" y="6356354"/>
            <a:ext cx="2133600" cy="365125"/>
          </a:xfrm>
          <a:prstGeom prst="rect">
            <a:avLst/>
          </a:prstGeom>
        </p:spPr>
        <p:txBody>
          <a:bodyPr lIns="91362" tIns="45682" rIns="91362" bIns="45682"/>
          <a:lstStyle/>
          <a:p>
            <a:fld id="{0B9B6533-85E3-44FD-B391-A5CA25E6CBEB}" type="slidenum">
              <a:rPr lang="en-US" smtClean="0"/>
              <a:pPr/>
              <a:t>‹#›</a:t>
            </a:fld>
            <a:endParaRPr lang="en-US"/>
          </a:p>
        </p:txBody>
      </p:sp>
      <p:sp>
        <p:nvSpPr>
          <p:cNvPr id="7" name="Content Placeholder 2"/>
          <p:cNvSpPr>
            <a:spLocks noGrp="1"/>
          </p:cNvSpPr>
          <p:nvPr>
            <p:ph idx="13"/>
          </p:nvPr>
        </p:nvSpPr>
        <p:spPr>
          <a:xfrm>
            <a:off x="467544" y="6093296"/>
            <a:ext cx="8229600" cy="512440"/>
          </a:xfrm>
          <a:prstGeom prst="rect">
            <a:avLst/>
          </a:prstGeom>
        </p:spPr>
        <p:txBody>
          <a:bodyPr lIns="91362" tIns="45682" rIns="91362" bIns="45682" anchor="b"/>
          <a:lstStyle>
            <a:lvl1pPr marL="109636" indent="0">
              <a:buFontTx/>
              <a:buNone/>
              <a:defRPr sz="1100"/>
            </a:lvl1pPr>
          </a:lstStyle>
          <a:p>
            <a:pPr lvl="0" eaLnBrk="1" latinLnBrk="0" hangingPunct="1"/>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lIns="91362" tIns="45682" rIns="91362" bIns="45682"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lIns="91362" tIns="45682" rIns="91362" bIns="45682"/>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1"/>
            <a:ext cx="8229600" cy="609600"/>
          </a:xfrm>
          <a:prstGeom prst="rect">
            <a:avLst/>
          </a:prstGeom>
        </p:spPr>
        <p:txBody>
          <a:bodyPr lIns="91362" tIns="45682" rIns="91362" bIns="45682"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62" tIns="45682" rIns="91362" bIns="45682"/>
          <a:lstStyle/>
          <a:p>
            <a:r>
              <a:rPr kumimoji="0" lang="en-US" smtClean="0"/>
              <a:t>Click to edit Master title style</a:t>
            </a:r>
            <a:endParaRPr kumimoji="0" lang="en-US"/>
          </a:p>
        </p:txBody>
      </p:sp>
      <p:sp>
        <p:nvSpPr>
          <p:cNvPr id="3" name="Content Placeholder 2"/>
          <p:cNvSpPr>
            <a:spLocks noGrp="1"/>
          </p:cNvSpPr>
          <p:nvPr>
            <p:ph idx="1"/>
          </p:nvPr>
        </p:nvSpPr>
        <p:spPr>
          <a:xfrm>
            <a:off x="457200" y="2249424"/>
            <a:ext cx="8229600" cy="3843872"/>
          </a:xfrm>
          <a:prstGeom prst="rect">
            <a:avLst/>
          </a:prstGeom>
        </p:spPr>
        <p:txBody>
          <a:bodyPr lIns="91362" tIns="45682" rIns="91362" bIns="45682"/>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a:xfrm>
            <a:off x="457201" y="6356354"/>
            <a:ext cx="2133600" cy="365125"/>
          </a:xfrm>
          <a:prstGeom prst="rect">
            <a:avLst/>
          </a:prstGeom>
        </p:spPr>
        <p:txBody>
          <a:bodyPr lIns="91362" tIns="45682" rIns="91362" bIns="45682"/>
          <a:lstStyle/>
          <a:p>
            <a:fld id="{32054BCD-73C8-4E7B-8596-C39FBDF84290}" type="datetimeFigureOut">
              <a:rPr lang="en-US" smtClean="0"/>
              <a:pPr/>
              <a:t>1/20/2016</a:t>
            </a:fld>
            <a:endParaRPr lang="en-US" dirty="0"/>
          </a:p>
        </p:txBody>
      </p:sp>
      <p:sp>
        <p:nvSpPr>
          <p:cNvPr id="5" name="Footer Placeholder 4"/>
          <p:cNvSpPr>
            <a:spLocks noGrp="1"/>
          </p:cNvSpPr>
          <p:nvPr>
            <p:ph type="ftr" sz="quarter" idx="11"/>
          </p:nvPr>
        </p:nvSpPr>
        <p:spPr>
          <a:xfrm>
            <a:off x="3124200" y="6356354"/>
            <a:ext cx="2895600" cy="365125"/>
          </a:xfrm>
          <a:prstGeom prst="rect">
            <a:avLst/>
          </a:prstGeom>
        </p:spPr>
        <p:txBody>
          <a:bodyPr lIns="91362" tIns="45682" rIns="91362" bIns="45682"/>
          <a:lstStyle/>
          <a:p>
            <a:endParaRPr lang="en-US" dirty="0"/>
          </a:p>
        </p:txBody>
      </p:sp>
      <p:sp>
        <p:nvSpPr>
          <p:cNvPr id="6" name="Slide Number Placeholder 5"/>
          <p:cNvSpPr>
            <a:spLocks noGrp="1"/>
          </p:cNvSpPr>
          <p:nvPr>
            <p:ph type="sldNum" sz="quarter" idx="12"/>
          </p:nvPr>
        </p:nvSpPr>
        <p:spPr>
          <a:xfrm>
            <a:off x="6553200" y="6356354"/>
            <a:ext cx="2133600" cy="365125"/>
          </a:xfrm>
          <a:prstGeom prst="rect">
            <a:avLst/>
          </a:prstGeom>
        </p:spPr>
        <p:txBody>
          <a:bodyPr lIns="91362" tIns="45682" rIns="91362" bIns="45682"/>
          <a:lstStyle/>
          <a:p>
            <a:fld id="{0B9B6533-85E3-44FD-B391-A5CA25E6CBEB}" type="slidenum">
              <a:rPr lang="en-US" smtClean="0"/>
              <a:pPr/>
              <a:t>‹#›</a:t>
            </a:fld>
            <a:endParaRPr lang="en-US"/>
          </a:p>
        </p:txBody>
      </p:sp>
      <p:sp>
        <p:nvSpPr>
          <p:cNvPr id="7" name="Content Placeholder 2"/>
          <p:cNvSpPr>
            <a:spLocks noGrp="1"/>
          </p:cNvSpPr>
          <p:nvPr>
            <p:ph idx="13"/>
          </p:nvPr>
        </p:nvSpPr>
        <p:spPr>
          <a:xfrm>
            <a:off x="467544" y="6093296"/>
            <a:ext cx="8229600" cy="512440"/>
          </a:xfrm>
          <a:prstGeom prst="rect">
            <a:avLst/>
          </a:prstGeom>
        </p:spPr>
        <p:txBody>
          <a:bodyPr lIns="91362" tIns="45682" rIns="91362" bIns="45682" anchor="b"/>
          <a:lstStyle>
            <a:lvl1pPr marL="109636" indent="0">
              <a:buFontTx/>
              <a:buNone/>
              <a:defRPr sz="1100"/>
            </a:lvl1pPr>
          </a:lstStyle>
          <a:p>
            <a:pPr lvl="0" eaLnBrk="1" latinLnBrk="0" hangingPunct="1"/>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62" tIns="45682" rIns="91362" bIns="45682"/>
          <a:lstStyle/>
          <a:p>
            <a:r>
              <a:rPr kumimoji="0" lang="en-US" smtClean="0"/>
              <a:t>Click to edit Master title style</a:t>
            </a:r>
            <a:endParaRPr kumimoji="0" lang="en-US"/>
          </a:p>
        </p:txBody>
      </p:sp>
      <p:sp>
        <p:nvSpPr>
          <p:cNvPr id="3" name="Content Placeholder 2"/>
          <p:cNvSpPr>
            <a:spLocks noGrp="1"/>
          </p:cNvSpPr>
          <p:nvPr>
            <p:ph idx="1"/>
          </p:nvPr>
        </p:nvSpPr>
        <p:spPr>
          <a:xfrm>
            <a:off x="457200" y="2249424"/>
            <a:ext cx="8229600" cy="3843872"/>
          </a:xfrm>
          <a:prstGeom prst="rect">
            <a:avLst/>
          </a:prstGeom>
        </p:spPr>
        <p:txBody>
          <a:bodyPr lIns="91362" tIns="45682" rIns="91362" bIns="45682"/>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a:xfrm>
            <a:off x="457201" y="6356354"/>
            <a:ext cx="2133600" cy="365125"/>
          </a:xfrm>
          <a:prstGeom prst="rect">
            <a:avLst/>
          </a:prstGeom>
        </p:spPr>
        <p:txBody>
          <a:bodyPr lIns="91362" tIns="45682" rIns="91362" bIns="45682"/>
          <a:lstStyle/>
          <a:p>
            <a:fld id="{32054BCD-73C8-4E7B-8596-C39FBDF84290}" type="datetimeFigureOut">
              <a:rPr lang="en-US" smtClean="0"/>
              <a:pPr/>
              <a:t>1/20/2016</a:t>
            </a:fld>
            <a:endParaRPr lang="en-US" dirty="0"/>
          </a:p>
        </p:txBody>
      </p:sp>
      <p:sp>
        <p:nvSpPr>
          <p:cNvPr id="5" name="Footer Placeholder 4"/>
          <p:cNvSpPr>
            <a:spLocks noGrp="1"/>
          </p:cNvSpPr>
          <p:nvPr>
            <p:ph type="ftr" sz="quarter" idx="11"/>
          </p:nvPr>
        </p:nvSpPr>
        <p:spPr>
          <a:xfrm>
            <a:off x="3124200" y="6356354"/>
            <a:ext cx="2895600" cy="365125"/>
          </a:xfrm>
          <a:prstGeom prst="rect">
            <a:avLst/>
          </a:prstGeom>
        </p:spPr>
        <p:txBody>
          <a:bodyPr lIns="91362" tIns="45682" rIns="91362" bIns="45682"/>
          <a:lstStyle/>
          <a:p>
            <a:endParaRPr lang="en-US" dirty="0"/>
          </a:p>
        </p:txBody>
      </p:sp>
      <p:sp>
        <p:nvSpPr>
          <p:cNvPr id="6" name="Slide Number Placeholder 5"/>
          <p:cNvSpPr>
            <a:spLocks noGrp="1"/>
          </p:cNvSpPr>
          <p:nvPr>
            <p:ph type="sldNum" sz="quarter" idx="12"/>
          </p:nvPr>
        </p:nvSpPr>
        <p:spPr>
          <a:xfrm>
            <a:off x="6553200" y="6356354"/>
            <a:ext cx="2133600" cy="365125"/>
          </a:xfrm>
          <a:prstGeom prst="rect">
            <a:avLst/>
          </a:prstGeom>
        </p:spPr>
        <p:txBody>
          <a:bodyPr lIns="91362" tIns="45682" rIns="91362" bIns="45682"/>
          <a:lstStyle/>
          <a:p>
            <a:fld id="{0B9B6533-85E3-44FD-B391-A5CA25E6CBEB}" type="slidenum">
              <a:rPr lang="en-US" smtClean="0"/>
              <a:pPr/>
              <a:t>‹#›</a:t>
            </a:fld>
            <a:endParaRPr lang="en-US"/>
          </a:p>
        </p:txBody>
      </p:sp>
      <p:sp>
        <p:nvSpPr>
          <p:cNvPr id="7" name="Content Placeholder 2"/>
          <p:cNvSpPr>
            <a:spLocks noGrp="1"/>
          </p:cNvSpPr>
          <p:nvPr>
            <p:ph idx="13"/>
          </p:nvPr>
        </p:nvSpPr>
        <p:spPr>
          <a:xfrm>
            <a:off x="467544" y="6093296"/>
            <a:ext cx="8229600" cy="512440"/>
          </a:xfrm>
          <a:prstGeom prst="rect">
            <a:avLst/>
          </a:prstGeom>
        </p:spPr>
        <p:txBody>
          <a:bodyPr lIns="91362" tIns="45682" rIns="91362" bIns="45682" anchor="b"/>
          <a:lstStyle>
            <a:lvl1pPr marL="109636" indent="0">
              <a:buFontTx/>
              <a:buNone/>
              <a:defRPr sz="1100"/>
            </a:lvl1pPr>
          </a:lstStyle>
          <a:p>
            <a:pPr lvl="0" eaLnBrk="1" latinLnBrk="0" hangingPunct="1"/>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62" tIns="45682" rIns="91362" bIns="45682"/>
          <a:lstStyle/>
          <a:p>
            <a:r>
              <a:rPr kumimoji="0" lang="en-US" smtClean="0"/>
              <a:t>Click to edit Master title style</a:t>
            </a:r>
            <a:endParaRPr kumimoji="0" lang="en-US"/>
          </a:p>
        </p:txBody>
      </p:sp>
      <p:sp>
        <p:nvSpPr>
          <p:cNvPr id="3" name="Content Placeholder 2"/>
          <p:cNvSpPr>
            <a:spLocks noGrp="1"/>
          </p:cNvSpPr>
          <p:nvPr>
            <p:ph idx="1"/>
          </p:nvPr>
        </p:nvSpPr>
        <p:spPr>
          <a:xfrm>
            <a:off x="457200" y="2249424"/>
            <a:ext cx="8229600" cy="3843872"/>
          </a:xfrm>
          <a:prstGeom prst="rect">
            <a:avLst/>
          </a:prstGeom>
        </p:spPr>
        <p:txBody>
          <a:bodyPr lIns="91362" tIns="45682" rIns="91362" bIns="45682"/>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a:xfrm>
            <a:off x="457201" y="6356354"/>
            <a:ext cx="2133600" cy="365125"/>
          </a:xfrm>
          <a:prstGeom prst="rect">
            <a:avLst/>
          </a:prstGeom>
        </p:spPr>
        <p:txBody>
          <a:bodyPr lIns="91362" tIns="45682" rIns="91362" bIns="45682"/>
          <a:lstStyle/>
          <a:p>
            <a:fld id="{32054BCD-73C8-4E7B-8596-C39FBDF84290}" type="datetimeFigureOut">
              <a:rPr lang="en-US" smtClean="0"/>
              <a:pPr/>
              <a:t>1/20/2016</a:t>
            </a:fld>
            <a:endParaRPr lang="en-US" dirty="0"/>
          </a:p>
        </p:txBody>
      </p:sp>
      <p:sp>
        <p:nvSpPr>
          <p:cNvPr id="5" name="Footer Placeholder 4"/>
          <p:cNvSpPr>
            <a:spLocks noGrp="1"/>
          </p:cNvSpPr>
          <p:nvPr>
            <p:ph type="ftr" sz="quarter" idx="11"/>
          </p:nvPr>
        </p:nvSpPr>
        <p:spPr>
          <a:xfrm>
            <a:off x="3124200" y="6356354"/>
            <a:ext cx="2895600" cy="365125"/>
          </a:xfrm>
          <a:prstGeom prst="rect">
            <a:avLst/>
          </a:prstGeom>
        </p:spPr>
        <p:txBody>
          <a:bodyPr lIns="91362" tIns="45682" rIns="91362" bIns="45682"/>
          <a:lstStyle/>
          <a:p>
            <a:endParaRPr lang="en-US" dirty="0"/>
          </a:p>
        </p:txBody>
      </p:sp>
      <p:sp>
        <p:nvSpPr>
          <p:cNvPr id="6" name="Slide Number Placeholder 5"/>
          <p:cNvSpPr>
            <a:spLocks noGrp="1"/>
          </p:cNvSpPr>
          <p:nvPr>
            <p:ph type="sldNum" sz="quarter" idx="12"/>
          </p:nvPr>
        </p:nvSpPr>
        <p:spPr>
          <a:xfrm>
            <a:off x="6553200" y="6356354"/>
            <a:ext cx="2133600" cy="365125"/>
          </a:xfrm>
          <a:prstGeom prst="rect">
            <a:avLst/>
          </a:prstGeom>
        </p:spPr>
        <p:txBody>
          <a:bodyPr lIns="91362" tIns="45682" rIns="91362" bIns="45682"/>
          <a:lstStyle/>
          <a:p>
            <a:fld id="{0B9B6533-85E3-44FD-B391-A5CA25E6CBEB}" type="slidenum">
              <a:rPr lang="en-US" smtClean="0"/>
              <a:pPr/>
              <a:t>‹#›</a:t>
            </a:fld>
            <a:endParaRPr lang="en-US"/>
          </a:p>
        </p:txBody>
      </p:sp>
      <p:sp>
        <p:nvSpPr>
          <p:cNvPr id="7" name="Content Placeholder 2"/>
          <p:cNvSpPr>
            <a:spLocks noGrp="1"/>
          </p:cNvSpPr>
          <p:nvPr>
            <p:ph idx="13"/>
          </p:nvPr>
        </p:nvSpPr>
        <p:spPr>
          <a:xfrm>
            <a:off x="467544" y="6093296"/>
            <a:ext cx="8229600" cy="512440"/>
          </a:xfrm>
          <a:prstGeom prst="rect">
            <a:avLst/>
          </a:prstGeom>
        </p:spPr>
        <p:txBody>
          <a:bodyPr lIns="91362" tIns="45682" rIns="91362" bIns="45682" anchor="b"/>
          <a:lstStyle>
            <a:lvl1pPr marL="109636" indent="0">
              <a:buFontTx/>
              <a:buNone/>
              <a:defRPr sz="1100"/>
            </a:lvl1pPr>
          </a:lstStyle>
          <a:p>
            <a:pPr lvl="0" eaLnBrk="1" latinLnBrk="0" hangingPunct="1"/>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62" tIns="45682" rIns="91362" bIns="45682"/>
          <a:lstStyle/>
          <a:p>
            <a:r>
              <a:rPr kumimoji="0" lang="en-US" smtClean="0"/>
              <a:t>Click to edit Master title style</a:t>
            </a:r>
            <a:endParaRPr kumimoji="0" lang="en-US"/>
          </a:p>
        </p:txBody>
      </p:sp>
      <p:sp>
        <p:nvSpPr>
          <p:cNvPr id="3" name="Content Placeholder 2"/>
          <p:cNvSpPr>
            <a:spLocks noGrp="1"/>
          </p:cNvSpPr>
          <p:nvPr>
            <p:ph idx="1"/>
          </p:nvPr>
        </p:nvSpPr>
        <p:spPr>
          <a:xfrm>
            <a:off x="457200" y="2249424"/>
            <a:ext cx="8229600" cy="3843872"/>
          </a:xfrm>
          <a:prstGeom prst="rect">
            <a:avLst/>
          </a:prstGeom>
        </p:spPr>
        <p:txBody>
          <a:bodyPr lIns="91362" tIns="45682" rIns="91362" bIns="45682"/>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a:xfrm>
            <a:off x="457201" y="6356354"/>
            <a:ext cx="2133600" cy="365125"/>
          </a:xfrm>
          <a:prstGeom prst="rect">
            <a:avLst/>
          </a:prstGeom>
        </p:spPr>
        <p:txBody>
          <a:bodyPr lIns="91362" tIns="45682" rIns="91362" bIns="45682"/>
          <a:lstStyle/>
          <a:p>
            <a:fld id="{32054BCD-73C8-4E7B-8596-C39FBDF84290}" type="datetimeFigureOut">
              <a:rPr lang="en-US" smtClean="0"/>
              <a:pPr/>
              <a:t>1/20/2016</a:t>
            </a:fld>
            <a:endParaRPr lang="en-US" dirty="0"/>
          </a:p>
        </p:txBody>
      </p:sp>
      <p:sp>
        <p:nvSpPr>
          <p:cNvPr id="5" name="Footer Placeholder 4"/>
          <p:cNvSpPr>
            <a:spLocks noGrp="1"/>
          </p:cNvSpPr>
          <p:nvPr>
            <p:ph type="ftr" sz="quarter" idx="11"/>
          </p:nvPr>
        </p:nvSpPr>
        <p:spPr>
          <a:xfrm>
            <a:off x="3124200" y="6356354"/>
            <a:ext cx="2895600" cy="365125"/>
          </a:xfrm>
          <a:prstGeom prst="rect">
            <a:avLst/>
          </a:prstGeom>
        </p:spPr>
        <p:txBody>
          <a:bodyPr lIns="91362" tIns="45682" rIns="91362" bIns="45682"/>
          <a:lstStyle/>
          <a:p>
            <a:endParaRPr lang="en-US" dirty="0"/>
          </a:p>
        </p:txBody>
      </p:sp>
      <p:sp>
        <p:nvSpPr>
          <p:cNvPr id="6" name="Slide Number Placeholder 5"/>
          <p:cNvSpPr>
            <a:spLocks noGrp="1"/>
          </p:cNvSpPr>
          <p:nvPr>
            <p:ph type="sldNum" sz="quarter" idx="12"/>
          </p:nvPr>
        </p:nvSpPr>
        <p:spPr>
          <a:xfrm>
            <a:off x="6553200" y="6356354"/>
            <a:ext cx="2133600" cy="365125"/>
          </a:xfrm>
          <a:prstGeom prst="rect">
            <a:avLst/>
          </a:prstGeom>
        </p:spPr>
        <p:txBody>
          <a:bodyPr lIns="91362" tIns="45682" rIns="91362" bIns="45682"/>
          <a:lstStyle/>
          <a:p>
            <a:fld id="{0B9B6533-85E3-44FD-B391-A5CA25E6CBEB}" type="slidenum">
              <a:rPr lang="en-US" smtClean="0"/>
              <a:pPr/>
              <a:t>‹#›</a:t>
            </a:fld>
            <a:endParaRPr lang="en-US"/>
          </a:p>
        </p:txBody>
      </p:sp>
      <p:sp>
        <p:nvSpPr>
          <p:cNvPr id="7" name="Content Placeholder 2"/>
          <p:cNvSpPr>
            <a:spLocks noGrp="1"/>
          </p:cNvSpPr>
          <p:nvPr>
            <p:ph idx="13"/>
          </p:nvPr>
        </p:nvSpPr>
        <p:spPr>
          <a:xfrm>
            <a:off x="467544" y="6093296"/>
            <a:ext cx="8229600" cy="512440"/>
          </a:xfrm>
          <a:prstGeom prst="rect">
            <a:avLst/>
          </a:prstGeom>
        </p:spPr>
        <p:txBody>
          <a:bodyPr lIns="91362" tIns="45682" rIns="91362" bIns="45682" anchor="b"/>
          <a:lstStyle>
            <a:lvl1pPr marL="109636" indent="0">
              <a:buFontTx/>
              <a:buNone/>
              <a:defRPr sz="1100"/>
            </a:lvl1pPr>
          </a:lstStyle>
          <a:p>
            <a:pPr lvl="0" eaLnBrk="1" latinLnBrk="0" hangingPunct="1"/>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62" tIns="45682" rIns="91362" bIns="45682"/>
          <a:lstStyle/>
          <a:p>
            <a:r>
              <a:rPr kumimoji="0" lang="en-US" smtClean="0"/>
              <a:t>Click to edit Master title style</a:t>
            </a:r>
            <a:endParaRPr kumimoji="0" lang="en-US"/>
          </a:p>
        </p:txBody>
      </p:sp>
      <p:sp>
        <p:nvSpPr>
          <p:cNvPr id="3" name="Content Placeholder 2"/>
          <p:cNvSpPr>
            <a:spLocks noGrp="1"/>
          </p:cNvSpPr>
          <p:nvPr>
            <p:ph idx="1"/>
          </p:nvPr>
        </p:nvSpPr>
        <p:spPr>
          <a:xfrm>
            <a:off x="457200" y="2249424"/>
            <a:ext cx="8229600" cy="3843872"/>
          </a:xfrm>
          <a:prstGeom prst="rect">
            <a:avLst/>
          </a:prstGeom>
        </p:spPr>
        <p:txBody>
          <a:bodyPr lIns="91362" tIns="45682" rIns="91362" bIns="45682"/>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a:xfrm>
            <a:off x="457201" y="6356354"/>
            <a:ext cx="2133600" cy="365125"/>
          </a:xfrm>
          <a:prstGeom prst="rect">
            <a:avLst/>
          </a:prstGeom>
        </p:spPr>
        <p:txBody>
          <a:bodyPr lIns="91362" tIns="45682" rIns="91362" bIns="45682"/>
          <a:lstStyle/>
          <a:p>
            <a:fld id="{32054BCD-73C8-4E7B-8596-C39FBDF84290}" type="datetimeFigureOut">
              <a:rPr lang="en-US" smtClean="0"/>
              <a:pPr/>
              <a:t>1/20/2016</a:t>
            </a:fld>
            <a:endParaRPr lang="en-US" dirty="0"/>
          </a:p>
        </p:txBody>
      </p:sp>
      <p:sp>
        <p:nvSpPr>
          <p:cNvPr id="5" name="Footer Placeholder 4"/>
          <p:cNvSpPr>
            <a:spLocks noGrp="1"/>
          </p:cNvSpPr>
          <p:nvPr>
            <p:ph type="ftr" sz="quarter" idx="11"/>
          </p:nvPr>
        </p:nvSpPr>
        <p:spPr>
          <a:xfrm>
            <a:off x="3124200" y="6356354"/>
            <a:ext cx="2895600" cy="365125"/>
          </a:xfrm>
          <a:prstGeom prst="rect">
            <a:avLst/>
          </a:prstGeom>
        </p:spPr>
        <p:txBody>
          <a:bodyPr lIns="91362" tIns="45682" rIns="91362" bIns="45682"/>
          <a:lstStyle/>
          <a:p>
            <a:endParaRPr lang="en-US" dirty="0"/>
          </a:p>
        </p:txBody>
      </p:sp>
      <p:sp>
        <p:nvSpPr>
          <p:cNvPr id="6" name="Slide Number Placeholder 5"/>
          <p:cNvSpPr>
            <a:spLocks noGrp="1"/>
          </p:cNvSpPr>
          <p:nvPr>
            <p:ph type="sldNum" sz="quarter" idx="12"/>
          </p:nvPr>
        </p:nvSpPr>
        <p:spPr>
          <a:xfrm>
            <a:off x="6553200" y="6356354"/>
            <a:ext cx="2133600" cy="365125"/>
          </a:xfrm>
          <a:prstGeom prst="rect">
            <a:avLst/>
          </a:prstGeom>
        </p:spPr>
        <p:txBody>
          <a:bodyPr lIns="91362" tIns="45682" rIns="91362" bIns="45682"/>
          <a:lstStyle/>
          <a:p>
            <a:fld id="{0B9B6533-85E3-44FD-B391-A5CA25E6CBEB}" type="slidenum">
              <a:rPr lang="en-US" smtClean="0"/>
              <a:pPr/>
              <a:t>‹#›</a:t>
            </a:fld>
            <a:endParaRPr lang="en-US"/>
          </a:p>
        </p:txBody>
      </p:sp>
      <p:sp>
        <p:nvSpPr>
          <p:cNvPr id="7" name="Content Placeholder 2"/>
          <p:cNvSpPr>
            <a:spLocks noGrp="1"/>
          </p:cNvSpPr>
          <p:nvPr>
            <p:ph idx="13"/>
          </p:nvPr>
        </p:nvSpPr>
        <p:spPr>
          <a:xfrm>
            <a:off x="467544" y="6093296"/>
            <a:ext cx="8229600" cy="512440"/>
          </a:xfrm>
          <a:prstGeom prst="rect">
            <a:avLst/>
          </a:prstGeom>
        </p:spPr>
        <p:txBody>
          <a:bodyPr lIns="91362" tIns="45682" rIns="91362" bIns="45682" anchor="b"/>
          <a:lstStyle>
            <a:lvl1pPr marL="109636" indent="0">
              <a:buFontTx/>
              <a:buNone/>
              <a:defRPr sz="1100"/>
            </a:lvl1pPr>
          </a:lstStyle>
          <a:p>
            <a:pPr lvl="0" eaLnBrk="1" latinLnBrk="0" hangingPunct="1"/>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62" tIns="45682" rIns="91362" bIns="45682"/>
          <a:lstStyle/>
          <a:p>
            <a:r>
              <a:rPr kumimoji="0" lang="en-US" smtClean="0"/>
              <a:t>Click to edit Master title style</a:t>
            </a:r>
            <a:endParaRPr kumimoji="0" lang="en-US"/>
          </a:p>
        </p:txBody>
      </p:sp>
      <p:sp>
        <p:nvSpPr>
          <p:cNvPr id="3" name="Content Placeholder 2"/>
          <p:cNvSpPr>
            <a:spLocks noGrp="1"/>
          </p:cNvSpPr>
          <p:nvPr>
            <p:ph idx="1"/>
          </p:nvPr>
        </p:nvSpPr>
        <p:spPr>
          <a:xfrm>
            <a:off x="457200" y="2249424"/>
            <a:ext cx="8229600" cy="3843872"/>
          </a:xfrm>
          <a:prstGeom prst="rect">
            <a:avLst/>
          </a:prstGeom>
        </p:spPr>
        <p:txBody>
          <a:bodyPr lIns="91362" tIns="45682" rIns="91362" bIns="45682"/>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a:xfrm>
            <a:off x="457201" y="6356354"/>
            <a:ext cx="2133600" cy="365125"/>
          </a:xfrm>
          <a:prstGeom prst="rect">
            <a:avLst/>
          </a:prstGeom>
        </p:spPr>
        <p:txBody>
          <a:bodyPr lIns="91362" tIns="45682" rIns="91362" bIns="45682"/>
          <a:lstStyle/>
          <a:p>
            <a:fld id="{32054BCD-73C8-4E7B-8596-C39FBDF84290}" type="datetimeFigureOut">
              <a:rPr lang="en-US" smtClean="0"/>
              <a:pPr/>
              <a:t>1/20/2016</a:t>
            </a:fld>
            <a:endParaRPr lang="en-US" dirty="0"/>
          </a:p>
        </p:txBody>
      </p:sp>
      <p:sp>
        <p:nvSpPr>
          <p:cNvPr id="5" name="Footer Placeholder 4"/>
          <p:cNvSpPr>
            <a:spLocks noGrp="1"/>
          </p:cNvSpPr>
          <p:nvPr>
            <p:ph type="ftr" sz="quarter" idx="11"/>
          </p:nvPr>
        </p:nvSpPr>
        <p:spPr>
          <a:xfrm>
            <a:off x="3124200" y="6356354"/>
            <a:ext cx="2895600" cy="365125"/>
          </a:xfrm>
          <a:prstGeom prst="rect">
            <a:avLst/>
          </a:prstGeom>
        </p:spPr>
        <p:txBody>
          <a:bodyPr lIns="91362" tIns="45682" rIns="91362" bIns="45682"/>
          <a:lstStyle/>
          <a:p>
            <a:endParaRPr lang="en-US" dirty="0"/>
          </a:p>
        </p:txBody>
      </p:sp>
      <p:sp>
        <p:nvSpPr>
          <p:cNvPr id="6" name="Slide Number Placeholder 5"/>
          <p:cNvSpPr>
            <a:spLocks noGrp="1"/>
          </p:cNvSpPr>
          <p:nvPr>
            <p:ph type="sldNum" sz="quarter" idx="12"/>
          </p:nvPr>
        </p:nvSpPr>
        <p:spPr>
          <a:xfrm>
            <a:off x="6553200" y="6356354"/>
            <a:ext cx="2133600" cy="365125"/>
          </a:xfrm>
          <a:prstGeom prst="rect">
            <a:avLst/>
          </a:prstGeom>
        </p:spPr>
        <p:txBody>
          <a:bodyPr lIns="91362" tIns="45682" rIns="91362" bIns="45682"/>
          <a:lstStyle/>
          <a:p>
            <a:fld id="{0B9B6533-85E3-44FD-B391-A5CA25E6CBEB}" type="slidenum">
              <a:rPr lang="en-US" smtClean="0"/>
              <a:pPr/>
              <a:t>‹#›</a:t>
            </a:fld>
            <a:endParaRPr lang="en-US"/>
          </a:p>
        </p:txBody>
      </p:sp>
      <p:sp>
        <p:nvSpPr>
          <p:cNvPr id="7" name="Content Placeholder 2"/>
          <p:cNvSpPr>
            <a:spLocks noGrp="1"/>
          </p:cNvSpPr>
          <p:nvPr>
            <p:ph idx="13"/>
          </p:nvPr>
        </p:nvSpPr>
        <p:spPr>
          <a:xfrm>
            <a:off x="467544" y="6093296"/>
            <a:ext cx="8229600" cy="512440"/>
          </a:xfrm>
          <a:prstGeom prst="rect">
            <a:avLst/>
          </a:prstGeom>
        </p:spPr>
        <p:txBody>
          <a:bodyPr lIns="91362" tIns="45682" rIns="91362" bIns="45682" anchor="b"/>
          <a:lstStyle>
            <a:lvl1pPr marL="109636" indent="0">
              <a:buFontTx/>
              <a:buNone/>
              <a:defRPr sz="1100"/>
            </a:lvl1pPr>
          </a:lstStyle>
          <a:p>
            <a:pPr lvl="0" eaLnBrk="1" latinLnBrk="0" hangingPunct="1"/>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62" tIns="45682" rIns="91362" bIns="45682"/>
          <a:lstStyle/>
          <a:p>
            <a:r>
              <a:rPr kumimoji="0" lang="en-US" smtClean="0"/>
              <a:t>Click to edit Master title style</a:t>
            </a:r>
            <a:endParaRPr kumimoji="0" lang="en-US"/>
          </a:p>
        </p:txBody>
      </p:sp>
      <p:sp>
        <p:nvSpPr>
          <p:cNvPr id="3" name="Content Placeholder 2"/>
          <p:cNvSpPr>
            <a:spLocks noGrp="1"/>
          </p:cNvSpPr>
          <p:nvPr>
            <p:ph idx="1"/>
          </p:nvPr>
        </p:nvSpPr>
        <p:spPr>
          <a:xfrm>
            <a:off x="457200" y="2249424"/>
            <a:ext cx="8229600" cy="3843872"/>
          </a:xfrm>
          <a:prstGeom prst="rect">
            <a:avLst/>
          </a:prstGeom>
        </p:spPr>
        <p:txBody>
          <a:bodyPr lIns="91362" tIns="45682" rIns="91362" bIns="45682"/>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a:xfrm>
            <a:off x="457201" y="6356354"/>
            <a:ext cx="2133600" cy="365125"/>
          </a:xfrm>
          <a:prstGeom prst="rect">
            <a:avLst/>
          </a:prstGeom>
        </p:spPr>
        <p:txBody>
          <a:bodyPr lIns="91362" tIns="45682" rIns="91362" bIns="45682"/>
          <a:lstStyle/>
          <a:p>
            <a:fld id="{32054BCD-73C8-4E7B-8596-C39FBDF84290}" type="datetimeFigureOut">
              <a:rPr lang="en-US" smtClean="0"/>
              <a:pPr/>
              <a:t>1/20/2016</a:t>
            </a:fld>
            <a:endParaRPr lang="en-US" dirty="0"/>
          </a:p>
        </p:txBody>
      </p:sp>
      <p:sp>
        <p:nvSpPr>
          <p:cNvPr id="5" name="Footer Placeholder 4"/>
          <p:cNvSpPr>
            <a:spLocks noGrp="1"/>
          </p:cNvSpPr>
          <p:nvPr>
            <p:ph type="ftr" sz="quarter" idx="11"/>
          </p:nvPr>
        </p:nvSpPr>
        <p:spPr>
          <a:xfrm>
            <a:off x="3124200" y="6356354"/>
            <a:ext cx="2895600" cy="365125"/>
          </a:xfrm>
          <a:prstGeom prst="rect">
            <a:avLst/>
          </a:prstGeom>
        </p:spPr>
        <p:txBody>
          <a:bodyPr lIns="91362" tIns="45682" rIns="91362" bIns="45682"/>
          <a:lstStyle/>
          <a:p>
            <a:endParaRPr lang="en-US" dirty="0"/>
          </a:p>
        </p:txBody>
      </p:sp>
      <p:sp>
        <p:nvSpPr>
          <p:cNvPr id="6" name="Slide Number Placeholder 5"/>
          <p:cNvSpPr>
            <a:spLocks noGrp="1"/>
          </p:cNvSpPr>
          <p:nvPr>
            <p:ph type="sldNum" sz="quarter" idx="12"/>
          </p:nvPr>
        </p:nvSpPr>
        <p:spPr>
          <a:xfrm>
            <a:off x="6553200" y="6356354"/>
            <a:ext cx="2133600" cy="365125"/>
          </a:xfrm>
          <a:prstGeom prst="rect">
            <a:avLst/>
          </a:prstGeom>
        </p:spPr>
        <p:txBody>
          <a:bodyPr lIns="91362" tIns="45682" rIns="91362" bIns="45682"/>
          <a:lstStyle/>
          <a:p>
            <a:fld id="{0B9B6533-85E3-44FD-B391-A5CA25E6CBEB}" type="slidenum">
              <a:rPr lang="en-US" smtClean="0"/>
              <a:pPr/>
              <a:t>‹#›</a:t>
            </a:fld>
            <a:endParaRPr lang="en-US"/>
          </a:p>
        </p:txBody>
      </p:sp>
      <p:sp>
        <p:nvSpPr>
          <p:cNvPr id="7" name="Content Placeholder 2"/>
          <p:cNvSpPr>
            <a:spLocks noGrp="1"/>
          </p:cNvSpPr>
          <p:nvPr>
            <p:ph idx="13"/>
          </p:nvPr>
        </p:nvSpPr>
        <p:spPr>
          <a:xfrm>
            <a:off x="467544" y="6093296"/>
            <a:ext cx="8229600" cy="512440"/>
          </a:xfrm>
          <a:prstGeom prst="rect">
            <a:avLst/>
          </a:prstGeom>
        </p:spPr>
        <p:txBody>
          <a:bodyPr lIns="91362" tIns="45682" rIns="91362" bIns="45682" anchor="b"/>
          <a:lstStyle>
            <a:lvl1pPr marL="109636" indent="0">
              <a:buFontTx/>
              <a:buNone/>
              <a:defRPr sz="1100"/>
            </a:lvl1pPr>
          </a:lstStyle>
          <a:p>
            <a:pPr lvl="0" eaLnBrk="1" latinLnBrk="0" hangingPunct="1"/>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62" tIns="45682" rIns="91362" bIns="45682"/>
          <a:lstStyle/>
          <a:p>
            <a:r>
              <a:rPr kumimoji="0" lang="en-US" smtClean="0"/>
              <a:t>Click to edit Master title style</a:t>
            </a:r>
            <a:endParaRPr kumimoji="0" lang="en-US"/>
          </a:p>
        </p:txBody>
      </p:sp>
      <p:sp>
        <p:nvSpPr>
          <p:cNvPr id="3" name="Content Placeholder 2"/>
          <p:cNvSpPr>
            <a:spLocks noGrp="1"/>
          </p:cNvSpPr>
          <p:nvPr>
            <p:ph idx="1"/>
          </p:nvPr>
        </p:nvSpPr>
        <p:spPr>
          <a:xfrm>
            <a:off x="457200" y="2249424"/>
            <a:ext cx="8229600" cy="3843872"/>
          </a:xfrm>
          <a:prstGeom prst="rect">
            <a:avLst/>
          </a:prstGeom>
        </p:spPr>
        <p:txBody>
          <a:bodyPr lIns="91362" tIns="45682" rIns="91362" bIns="45682"/>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a:xfrm>
            <a:off x="457201" y="6356354"/>
            <a:ext cx="2133600" cy="365125"/>
          </a:xfrm>
          <a:prstGeom prst="rect">
            <a:avLst/>
          </a:prstGeom>
        </p:spPr>
        <p:txBody>
          <a:bodyPr lIns="91362" tIns="45682" rIns="91362" bIns="45682"/>
          <a:lstStyle/>
          <a:p>
            <a:fld id="{32054BCD-73C8-4E7B-8596-C39FBDF84290}" type="datetimeFigureOut">
              <a:rPr lang="en-US" smtClean="0"/>
              <a:pPr/>
              <a:t>1/20/2016</a:t>
            </a:fld>
            <a:endParaRPr lang="en-US" dirty="0"/>
          </a:p>
        </p:txBody>
      </p:sp>
      <p:sp>
        <p:nvSpPr>
          <p:cNvPr id="5" name="Footer Placeholder 4"/>
          <p:cNvSpPr>
            <a:spLocks noGrp="1"/>
          </p:cNvSpPr>
          <p:nvPr>
            <p:ph type="ftr" sz="quarter" idx="11"/>
          </p:nvPr>
        </p:nvSpPr>
        <p:spPr>
          <a:xfrm>
            <a:off x="3124200" y="6356354"/>
            <a:ext cx="2895600" cy="365125"/>
          </a:xfrm>
          <a:prstGeom prst="rect">
            <a:avLst/>
          </a:prstGeom>
        </p:spPr>
        <p:txBody>
          <a:bodyPr lIns="91362" tIns="45682" rIns="91362" bIns="45682"/>
          <a:lstStyle/>
          <a:p>
            <a:endParaRPr lang="en-US" dirty="0"/>
          </a:p>
        </p:txBody>
      </p:sp>
      <p:sp>
        <p:nvSpPr>
          <p:cNvPr id="6" name="Slide Number Placeholder 5"/>
          <p:cNvSpPr>
            <a:spLocks noGrp="1"/>
          </p:cNvSpPr>
          <p:nvPr>
            <p:ph type="sldNum" sz="quarter" idx="12"/>
          </p:nvPr>
        </p:nvSpPr>
        <p:spPr>
          <a:xfrm>
            <a:off x="6553200" y="6356354"/>
            <a:ext cx="2133600" cy="365125"/>
          </a:xfrm>
          <a:prstGeom prst="rect">
            <a:avLst/>
          </a:prstGeom>
        </p:spPr>
        <p:txBody>
          <a:bodyPr lIns="91362" tIns="45682" rIns="91362" bIns="45682"/>
          <a:lstStyle/>
          <a:p>
            <a:fld id="{0B9B6533-85E3-44FD-B391-A5CA25E6CBEB}" type="slidenum">
              <a:rPr lang="en-US" smtClean="0"/>
              <a:pPr/>
              <a:t>‹#›</a:t>
            </a:fld>
            <a:endParaRPr lang="en-US"/>
          </a:p>
        </p:txBody>
      </p:sp>
      <p:sp>
        <p:nvSpPr>
          <p:cNvPr id="7" name="Content Placeholder 2"/>
          <p:cNvSpPr>
            <a:spLocks noGrp="1"/>
          </p:cNvSpPr>
          <p:nvPr>
            <p:ph idx="13"/>
          </p:nvPr>
        </p:nvSpPr>
        <p:spPr>
          <a:xfrm>
            <a:off x="467544" y="6093296"/>
            <a:ext cx="8229600" cy="512440"/>
          </a:xfrm>
          <a:prstGeom prst="rect">
            <a:avLst/>
          </a:prstGeom>
        </p:spPr>
        <p:txBody>
          <a:bodyPr lIns="91362" tIns="45682" rIns="91362" bIns="45682" anchor="b"/>
          <a:lstStyle>
            <a:lvl1pPr marL="109636" indent="0">
              <a:buFontTx/>
              <a:buNone/>
              <a:defRPr sz="1100"/>
            </a:lvl1pPr>
          </a:lstStyle>
          <a:p>
            <a:pPr lvl="0" eaLnBrk="1" latinLnBrk="0" hangingPunct="1"/>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62" tIns="45682" rIns="91362" bIns="45682"/>
          <a:lstStyle/>
          <a:p>
            <a:r>
              <a:rPr kumimoji="0" lang="en-US" smtClean="0"/>
              <a:t>Click to edit Master title style</a:t>
            </a:r>
            <a:endParaRPr kumimoji="0" lang="en-US"/>
          </a:p>
        </p:txBody>
      </p:sp>
      <p:sp>
        <p:nvSpPr>
          <p:cNvPr id="3" name="Content Placeholder 2"/>
          <p:cNvSpPr>
            <a:spLocks noGrp="1"/>
          </p:cNvSpPr>
          <p:nvPr>
            <p:ph idx="1"/>
          </p:nvPr>
        </p:nvSpPr>
        <p:spPr>
          <a:xfrm>
            <a:off x="457200" y="2249424"/>
            <a:ext cx="8229600" cy="3843872"/>
          </a:xfrm>
          <a:prstGeom prst="rect">
            <a:avLst/>
          </a:prstGeom>
        </p:spPr>
        <p:txBody>
          <a:bodyPr lIns="91362" tIns="45682" rIns="91362" bIns="45682"/>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a:xfrm>
            <a:off x="457201" y="6356354"/>
            <a:ext cx="2133600" cy="365125"/>
          </a:xfrm>
          <a:prstGeom prst="rect">
            <a:avLst/>
          </a:prstGeom>
        </p:spPr>
        <p:txBody>
          <a:bodyPr lIns="91362" tIns="45682" rIns="91362" bIns="45682"/>
          <a:lstStyle/>
          <a:p>
            <a:fld id="{32054BCD-73C8-4E7B-8596-C39FBDF84290}" type="datetimeFigureOut">
              <a:rPr lang="en-US" smtClean="0"/>
              <a:pPr/>
              <a:t>1/20/2016</a:t>
            </a:fld>
            <a:endParaRPr lang="en-US" dirty="0"/>
          </a:p>
        </p:txBody>
      </p:sp>
      <p:sp>
        <p:nvSpPr>
          <p:cNvPr id="5" name="Footer Placeholder 4"/>
          <p:cNvSpPr>
            <a:spLocks noGrp="1"/>
          </p:cNvSpPr>
          <p:nvPr>
            <p:ph type="ftr" sz="quarter" idx="11"/>
          </p:nvPr>
        </p:nvSpPr>
        <p:spPr>
          <a:xfrm>
            <a:off x="3124200" y="6356354"/>
            <a:ext cx="2895600" cy="365125"/>
          </a:xfrm>
          <a:prstGeom prst="rect">
            <a:avLst/>
          </a:prstGeom>
        </p:spPr>
        <p:txBody>
          <a:bodyPr lIns="91362" tIns="45682" rIns="91362" bIns="45682"/>
          <a:lstStyle/>
          <a:p>
            <a:endParaRPr lang="en-US" dirty="0"/>
          </a:p>
        </p:txBody>
      </p:sp>
      <p:sp>
        <p:nvSpPr>
          <p:cNvPr id="6" name="Slide Number Placeholder 5"/>
          <p:cNvSpPr>
            <a:spLocks noGrp="1"/>
          </p:cNvSpPr>
          <p:nvPr>
            <p:ph type="sldNum" sz="quarter" idx="12"/>
          </p:nvPr>
        </p:nvSpPr>
        <p:spPr>
          <a:xfrm>
            <a:off x="6553200" y="6356354"/>
            <a:ext cx="2133600" cy="365125"/>
          </a:xfrm>
          <a:prstGeom prst="rect">
            <a:avLst/>
          </a:prstGeom>
        </p:spPr>
        <p:txBody>
          <a:bodyPr lIns="91362" tIns="45682" rIns="91362" bIns="45682"/>
          <a:lstStyle/>
          <a:p>
            <a:fld id="{0B9B6533-85E3-44FD-B391-A5CA25E6CBEB}" type="slidenum">
              <a:rPr lang="en-US" smtClean="0"/>
              <a:pPr/>
              <a:t>‹#›</a:t>
            </a:fld>
            <a:endParaRPr lang="en-US"/>
          </a:p>
        </p:txBody>
      </p:sp>
      <p:sp>
        <p:nvSpPr>
          <p:cNvPr id="7" name="Content Placeholder 2"/>
          <p:cNvSpPr>
            <a:spLocks noGrp="1"/>
          </p:cNvSpPr>
          <p:nvPr>
            <p:ph idx="13"/>
          </p:nvPr>
        </p:nvSpPr>
        <p:spPr>
          <a:xfrm>
            <a:off x="467544" y="6093296"/>
            <a:ext cx="8229600" cy="512440"/>
          </a:xfrm>
          <a:prstGeom prst="rect">
            <a:avLst/>
          </a:prstGeom>
        </p:spPr>
        <p:txBody>
          <a:bodyPr lIns="91362" tIns="45682" rIns="91362" bIns="45682" anchor="b"/>
          <a:lstStyle>
            <a:lvl1pPr marL="109636" indent="0">
              <a:buFontTx/>
              <a:buNone/>
              <a:defRPr sz="1100"/>
            </a:lvl1pPr>
          </a:lstStyle>
          <a:p>
            <a:pPr lvl="0" eaLnBrk="1" latinLnBrk="0" hangingPunct="1"/>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62" tIns="45682" rIns="91362" bIns="45682"/>
          <a:lstStyle/>
          <a:p>
            <a:r>
              <a:rPr kumimoji="0" lang="en-US" smtClean="0"/>
              <a:t>Click to edit Master title style</a:t>
            </a:r>
            <a:endParaRPr kumimoji="0" lang="en-US"/>
          </a:p>
        </p:txBody>
      </p:sp>
      <p:sp>
        <p:nvSpPr>
          <p:cNvPr id="3" name="Content Placeholder 2"/>
          <p:cNvSpPr>
            <a:spLocks noGrp="1"/>
          </p:cNvSpPr>
          <p:nvPr>
            <p:ph idx="1"/>
          </p:nvPr>
        </p:nvSpPr>
        <p:spPr>
          <a:xfrm>
            <a:off x="457200" y="2249424"/>
            <a:ext cx="8229600" cy="3843872"/>
          </a:xfrm>
          <a:prstGeom prst="rect">
            <a:avLst/>
          </a:prstGeom>
        </p:spPr>
        <p:txBody>
          <a:bodyPr lIns="91362" tIns="45682" rIns="91362" bIns="45682"/>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a:xfrm>
            <a:off x="457201" y="6356354"/>
            <a:ext cx="2133600" cy="365125"/>
          </a:xfrm>
          <a:prstGeom prst="rect">
            <a:avLst/>
          </a:prstGeom>
        </p:spPr>
        <p:txBody>
          <a:bodyPr lIns="91362" tIns="45682" rIns="91362" bIns="45682"/>
          <a:lstStyle/>
          <a:p>
            <a:fld id="{32054BCD-73C8-4E7B-8596-C39FBDF84290}" type="datetimeFigureOut">
              <a:rPr lang="en-US" smtClean="0"/>
              <a:pPr/>
              <a:t>1/20/2016</a:t>
            </a:fld>
            <a:endParaRPr lang="en-US" dirty="0"/>
          </a:p>
        </p:txBody>
      </p:sp>
      <p:sp>
        <p:nvSpPr>
          <p:cNvPr id="5" name="Footer Placeholder 4"/>
          <p:cNvSpPr>
            <a:spLocks noGrp="1"/>
          </p:cNvSpPr>
          <p:nvPr>
            <p:ph type="ftr" sz="quarter" idx="11"/>
          </p:nvPr>
        </p:nvSpPr>
        <p:spPr>
          <a:xfrm>
            <a:off x="3124200" y="6356354"/>
            <a:ext cx="2895600" cy="365125"/>
          </a:xfrm>
          <a:prstGeom prst="rect">
            <a:avLst/>
          </a:prstGeom>
        </p:spPr>
        <p:txBody>
          <a:bodyPr lIns="91362" tIns="45682" rIns="91362" bIns="45682"/>
          <a:lstStyle/>
          <a:p>
            <a:endParaRPr lang="en-US" dirty="0"/>
          </a:p>
        </p:txBody>
      </p:sp>
      <p:sp>
        <p:nvSpPr>
          <p:cNvPr id="6" name="Slide Number Placeholder 5"/>
          <p:cNvSpPr>
            <a:spLocks noGrp="1"/>
          </p:cNvSpPr>
          <p:nvPr>
            <p:ph type="sldNum" sz="quarter" idx="12"/>
          </p:nvPr>
        </p:nvSpPr>
        <p:spPr>
          <a:xfrm>
            <a:off x="6553200" y="6356354"/>
            <a:ext cx="2133600" cy="365125"/>
          </a:xfrm>
          <a:prstGeom prst="rect">
            <a:avLst/>
          </a:prstGeom>
        </p:spPr>
        <p:txBody>
          <a:bodyPr lIns="91362" tIns="45682" rIns="91362" bIns="45682"/>
          <a:lstStyle/>
          <a:p>
            <a:fld id="{0B9B6533-85E3-44FD-B391-A5CA25E6CBEB}" type="slidenum">
              <a:rPr lang="en-US" smtClean="0"/>
              <a:pPr/>
              <a:t>‹#›</a:t>
            </a:fld>
            <a:endParaRPr lang="en-US"/>
          </a:p>
        </p:txBody>
      </p:sp>
      <p:sp>
        <p:nvSpPr>
          <p:cNvPr id="7" name="Content Placeholder 2"/>
          <p:cNvSpPr>
            <a:spLocks noGrp="1"/>
          </p:cNvSpPr>
          <p:nvPr>
            <p:ph idx="13"/>
          </p:nvPr>
        </p:nvSpPr>
        <p:spPr>
          <a:xfrm>
            <a:off x="467544" y="6093296"/>
            <a:ext cx="8229600" cy="512440"/>
          </a:xfrm>
          <a:prstGeom prst="rect">
            <a:avLst/>
          </a:prstGeom>
        </p:spPr>
        <p:txBody>
          <a:bodyPr lIns="91362" tIns="45682" rIns="91362" bIns="45682" anchor="b"/>
          <a:lstStyle>
            <a:lvl1pPr marL="109636" indent="0">
              <a:buFontTx/>
              <a:buNone/>
              <a:defRPr sz="1100"/>
            </a:lvl1pPr>
          </a:lstStyle>
          <a:p>
            <a:pPr lvl="0" eaLnBrk="1" latinLnBrk="0" hangingPunct="1"/>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lIns="91362" tIns="45682" rIns="91362" bIns="45682"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lIns="91362" tIns="45682" rIns="91362" bIns="45682"/>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1"/>
            <a:ext cx="8229600" cy="609600"/>
          </a:xfrm>
          <a:prstGeom prst="rect">
            <a:avLst/>
          </a:prstGeom>
        </p:spPr>
        <p:txBody>
          <a:bodyPr lIns="91362" tIns="45682" rIns="91362" bIns="45682"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62" tIns="45682" rIns="91362" bIns="45682"/>
          <a:lstStyle/>
          <a:p>
            <a:r>
              <a:rPr kumimoji="0" lang="en-US" smtClean="0"/>
              <a:t>Click to edit Master title style</a:t>
            </a:r>
            <a:endParaRPr kumimoji="0" lang="en-US"/>
          </a:p>
        </p:txBody>
      </p:sp>
      <p:sp>
        <p:nvSpPr>
          <p:cNvPr id="3" name="Content Placeholder 2"/>
          <p:cNvSpPr>
            <a:spLocks noGrp="1"/>
          </p:cNvSpPr>
          <p:nvPr>
            <p:ph idx="1"/>
          </p:nvPr>
        </p:nvSpPr>
        <p:spPr>
          <a:xfrm>
            <a:off x="457200" y="2249424"/>
            <a:ext cx="8229600" cy="3843872"/>
          </a:xfrm>
          <a:prstGeom prst="rect">
            <a:avLst/>
          </a:prstGeom>
        </p:spPr>
        <p:txBody>
          <a:bodyPr lIns="91362" tIns="45682" rIns="91362" bIns="45682"/>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a:xfrm>
            <a:off x="457201" y="6356354"/>
            <a:ext cx="2133600" cy="365125"/>
          </a:xfrm>
          <a:prstGeom prst="rect">
            <a:avLst/>
          </a:prstGeom>
        </p:spPr>
        <p:txBody>
          <a:bodyPr lIns="91362" tIns="45682" rIns="91362" bIns="45682"/>
          <a:lstStyle/>
          <a:p>
            <a:fld id="{32054BCD-73C8-4E7B-8596-C39FBDF84290}" type="datetimeFigureOut">
              <a:rPr lang="en-US" smtClean="0"/>
              <a:pPr/>
              <a:t>1/20/2016</a:t>
            </a:fld>
            <a:endParaRPr lang="en-US" dirty="0"/>
          </a:p>
        </p:txBody>
      </p:sp>
      <p:sp>
        <p:nvSpPr>
          <p:cNvPr id="5" name="Footer Placeholder 4"/>
          <p:cNvSpPr>
            <a:spLocks noGrp="1"/>
          </p:cNvSpPr>
          <p:nvPr>
            <p:ph type="ftr" sz="quarter" idx="11"/>
          </p:nvPr>
        </p:nvSpPr>
        <p:spPr>
          <a:xfrm>
            <a:off x="3124200" y="6356354"/>
            <a:ext cx="2895600" cy="365125"/>
          </a:xfrm>
          <a:prstGeom prst="rect">
            <a:avLst/>
          </a:prstGeom>
        </p:spPr>
        <p:txBody>
          <a:bodyPr lIns="91362" tIns="45682" rIns="91362" bIns="45682"/>
          <a:lstStyle/>
          <a:p>
            <a:endParaRPr lang="en-US" dirty="0"/>
          </a:p>
        </p:txBody>
      </p:sp>
      <p:sp>
        <p:nvSpPr>
          <p:cNvPr id="6" name="Slide Number Placeholder 5"/>
          <p:cNvSpPr>
            <a:spLocks noGrp="1"/>
          </p:cNvSpPr>
          <p:nvPr>
            <p:ph type="sldNum" sz="quarter" idx="12"/>
          </p:nvPr>
        </p:nvSpPr>
        <p:spPr>
          <a:xfrm>
            <a:off x="6553200" y="6356354"/>
            <a:ext cx="2133600" cy="365125"/>
          </a:xfrm>
          <a:prstGeom prst="rect">
            <a:avLst/>
          </a:prstGeom>
        </p:spPr>
        <p:txBody>
          <a:bodyPr lIns="91362" tIns="45682" rIns="91362" bIns="45682"/>
          <a:lstStyle/>
          <a:p>
            <a:fld id="{0B9B6533-85E3-44FD-B391-A5CA25E6CBEB}" type="slidenum">
              <a:rPr lang="en-US" smtClean="0"/>
              <a:pPr/>
              <a:t>‹#›</a:t>
            </a:fld>
            <a:endParaRPr lang="en-US"/>
          </a:p>
        </p:txBody>
      </p:sp>
      <p:sp>
        <p:nvSpPr>
          <p:cNvPr id="7" name="Content Placeholder 2"/>
          <p:cNvSpPr>
            <a:spLocks noGrp="1"/>
          </p:cNvSpPr>
          <p:nvPr>
            <p:ph idx="13"/>
          </p:nvPr>
        </p:nvSpPr>
        <p:spPr>
          <a:xfrm>
            <a:off x="467544" y="6093296"/>
            <a:ext cx="8229600" cy="512440"/>
          </a:xfrm>
          <a:prstGeom prst="rect">
            <a:avLst/>
          </a:prstGeom>
        </p:spPr>
        <p:txBody>
          <a:bodyPr lIns="91362" tIns="45682" rIns="91362" bIns="45682" anchor="b"/>
          <a:lstStyle>
            <a:lvl1pPr marL="109636" indent="0">
              <a:buFontTx/>
              <a:buNone/>
              <a:defRPr sz="1100"/>
            </a:lvl1pPr>
          </a:lstStyle>
          <a:p>
            <a:pPr lvl="0" eaLnBrk="1" latinLnBrk="0" hangingPunct="1"/>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62" tIns="45682" rIns="91362" bIns="45682"/>
          <a:lstStyle/>
          <a:p>
            <a:r>
              <a:rPr kumimoji="0" lang="en-US" smtClean="0"/>
              <a:t>Click to edit Master title style</a:t>
            </a:r>
            <a:endParaRPr kumimoji="0" lang="en-US"/>
          </a:p>
        </p:txBody>
      </p:sp>
      <p:sp>
        <p:nvSpPr>
          <p:cNvPr id="3" name="Content Placeholder 2"/>
          <p:cNvSpPr>
            <a:spLocks noGrp="1"/>
          </p:cNvSpPr>
          <p:nvPr>
            <p:ph idx="1"/>
          </p:nvPr>
        </p:nvSpPr>
        <p:spPr>
          <a:xfrm>
            <a:off x="457200" y="2249424"/>
            <a:ext cx="8229600" cy="3843872"/>
          </a:xfrm>
          <a:prstGeom prst="rect">
            <a:avLst/>
          </a:prstGeom>
        </p:spPr>
        <p:txBody>
          <a:bodyPr lIns="91362" tIns="45682" rIns="91362" bIns="45682"/>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a:xfrm>
            <a:off x="457201" y="6356354"/>
            <a:ext cx="2133600" cy="365125"/>
          </a:xfrm>
          <a:prstGeom prst="rect">
            <a:avLst/>
          </a:prstGeom>
        </p:spPr>
        <p:txBody>
          <a:bodyPr lIns="91362" tIns="45682" rIns="91362" bIns="45682"/>
          <a:lstStyle/>
          <a:p>
            <a:fld id="{32054BCD-73C8-4E7B-8596-C39FBDF84290}" type="datetimeFigureOut">
              <a:rPr lang="en-US" smtClean="0"/>
              <a:pPr/>
              <a:t>1/20/2016</a:t>
            </a:fld>
            <a:endParaRPr lang="en-US" dirty="0"/>
          </a:p>
        </p:txBody>
      </p:sp>
      <p:sp>
        <p:nvSpPr>
          <p:cNvPr id="5" name="Footer Placeholder 4"/>
          <p:cNvSpPr>
            <a:spLocks noGrp="1"/>
          </p:cNvSpPr>
          <p:nvPr>
            <p:ph type="ftr" sz="quarter" idx="11"/>
          </p:nvPr>
        </p:nvSpPr>
        <p:spPr>
          <a:xfrm>
            <a:off x="3124200" y="6356354"/>
            <a:ext cx="2895600" cy="365125"/>
          </a:xfrm>
          <a:prstGeom prst="rect">
            <a:avLst/>
          </a:prstGeom>
        </p:spPr>
        <p:txBody>
          <a:bodyPr lIns="91362" tIns="45682" rIns="91362" bIns="45682"/>
          <a:lstStyle/>
          <a:p>
            <a:endParaRPr lang="en-US" dirty="0"/>
          </a:p>
        </p:txBody>
      </p:sp>
      <p:sp>
        <p:nvSpPr>
          <p:cNvPr id="6" name="Slide Number Placeholder 5"/>
          <p:cNvSpPr>
            <a:spLocks noGrp="1"/>
          </p:cNvSpPr>
          <p:nvPr>
            <p:ph type="sldNum" sz="quarter" idx="12"/>
          </p:nvPr>
        </p:nvSpPr>
        <p:spPr>
          <a:xfrm>
            <a:off x="6553200" y="6356354"/>
            <a:ext cx="2133600" cy="365125"/>
          </a:xfrm>
          <a:prstGeom prst="rect">
            <a:avLst/>
          </a:prstGeom>
        </p:spPr>
        <p:txBody>
          <a:bodyPr lIns="91362" tIns="45682" rIns="91362" bIns="45682"/>
          <a:lstStyle/>
          <a:p>
            <a:fld id="{0B9B6533-85E3-44FD-B391-A5CA25E6CBEB}" type="slidenum">
              <a:rPr lang="en-US" smtClean="0"/>
              <a:pPr/>
              <a:t>‹#›</a:t>
            </a:fld>
            <a:endParaRPr lang="en-US"/>
          </a:p>
        </p:txBody>
      </p:sp>
      <p:sp>
        <p:nvSpPr>
          <p:cNvPr id="7" name="Content Placeholder 2"/>
          <p:cNvSpPr>
            <a:spLocks noGrp="1"/>
          </p:cNvSpPr>
          <p:nvPr>
            <p:ph idx="13"/>
          </p:nvPr>
        </p:nvSpPr>
        <p:spPr>
          <a:xfrm>
            <a:off x="467544" y="6093296"/>
            <a:ext cx="8229600" cy="512440"/>
          </a:xfrm>
          <a:prstGeom prst="rect">
            <a:avLst/>
          </a:prstGeom>
        </p:spPr>
        <p:txBody>
          <a:bodyPr lIns="91362" tIns="45682" rIns="91362" bIns="45682" anchor="b"/>
          <a:lstStyle>
            <a:lvl1pPr marL="109636" indent="0">
              <a:buFontTx/>
              <a:buNone/>
              <a:defRPr sz="1100"/>
            </a:lvl1pPr>
          </a:lstStyle>
          <a:p>
            <a:pPr lvl="0" eaLnBrk="1" latinLnBrk="0" hangingPunct="1"/>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62" tIns="45682" rIns="91362" bIns="45682"/>
          <a:lstStyle/>
          <a:p>
            <a:r>
              <a:rPr kumimoji="0" lang="en-US" smtClean="0"/>
              <a:t>Click to edit Master title style</a:t>
            </a:r>
            <a:endParaRPr kumimoji="0" lang="en-US"/>
          </a:p>
        </p:txBody>
      </p:sp>
      <p:sp>
        <p:nvSpPr>
          <p:cNvPr id="3" name="Content Placeholder 2"/>
          <p:cNvSpPr>
            <a:spLocks noGrp="1"/>
          </p:cNvSpPr>
          <p:nvPr>
            <p:ph idx="1"/>
          </p:nvPr>
        </p:nvSpPr>
        <p:spPr>
          <a:xfrm>
            <a:off x="457200" y="2249424"/>
            <a:ext cx="8229600" cy="3843872"/>
          </a:xfrm>
          <a:prstGeom prst="rect">
            <a:avLst/>
          </a:prstGeom>
        </p:spPr>
        <p:txBody>
          <a:bodyPr lIns="91362" tIns="45682" rIns="91362" bIns="45682"/>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a:xfrm>
            <a:off x="457201" y="6356354"/>
            <a:ext cx="2133600" cy="365125"/>
          </a:xfrm>
          <a:prstGeom prst="rect">
            <a:avLst/>
          </a:prstGeom>
        </p:spPr>
        <p:txBody>
          <a:bodyPr lIns="91362" tIns="45682" rIns="91362" bIns="45682"/>
          <a:lstStyle/>
          <a:p>
            <a:fld id="{32054BCD-73C8-4E7B-8596-C39FBDF84290}" type="datetimeFigureOut">
              <a:rPr lang="en-US" smtClean="0"/>
              <a:pPr/>
              <a:t>1/20/2016</a:t>
            </a:fld>
            <a:endParaRPr lang="en-US" dirty="0"/>
          </a:p>
        </p:txBody>
      </p:sp>
      <p:sp>
        <p:nvSpPr>
          <p:cNvPr id="5" name="Footer Placeholder 4"/>
          <p:cNvSpPr>
            <a:spLocks noGrp="1"/>
          </p:cNvSpPr>
          <p:nvPr>
            <p:ph type="ftr" sz="quarter" idx="11"/>
          </p:nvPr>
        </p:nvSpPr>
        <p:spPr>
          <a:xfrm>
            <a:off x="3124200" y="6356354"/>
            <a:ext cx="2895600" cy="365125"/>
          </a:xfrm>
          <a:prstGeom prst="rect">
            <a:avLst/>
          </a:prstGeom>
        </p:spPr>
        <p:txBody>
          <a:bodyPr lIns="91362" tIns="45682" rIns="91362" bIns="45682"/>
          <a:lstStyle/>
          <a:p>
            <a:endParaRPr lang="en-US" dirty="0"/>
          </a:p>
        </p:txBody>
      </p:sp>
      <p:sp>
        <p:nvSpPr>
          <p:cNvPr id="6" name="Slide Number Placeholder 5"/>
          <p:cNvSpPr>
            <a:spLocks noGrp="1"/>
          </p:cNvSpPr>
          <p:nvPr>
            <p:ph type="sldNum" sz="quarter" idx="12"/>
          </p:nvPr>
        </p:nvSpPr>
        <p:spPr>
          <a:xfrm>
            <a:off x="6553200" y="6356354"/>
            <a:ext cx="2133600" cy="365125"/>
          </a:xfrm>
          <a:prstGeom prst="rect">
            <a:avLst/>
          </a:prstGeom>
        </p:spPr>
        <p:txBody>
          <a:bodyPr lIns="91362" tIns="45682" rIns="91362" bIns="45682"/>
          <a:lstStyle/>
          <a:p>
            <a:fld id="{0B9B6533-85E3-44FD-B391-A5CA25E6CBEB}" type="slidenum">
              <a:rPr lang="en-US" smtClean="0"/>
              <a:pPr/>
              <a:t>‹#›</a:t>
            </a:fld>
            <a:endParaRPr lang="en-US"/>
          </a:p>
        </p:txBody>
      </p:sp>
      <p:sp>
        <p:nvSpPr>
          <p:cNvPr id="7" name="Content Placeholder 2"/>
          <p:cNvSpPr>
            <a:spLocks noGrp="1"/>
          </p:cNvSpPr>
          <p:nvPr>
            <p:ph idx="13"/>
          </p:nvPr>
        </p:nvSpPr>
        <p:spPr>
          <a:xfrm>
            <a:off x="467544" y="6093296"/>
            <a:ext cx="8229600" cy="512440"/>
          </a:xfrm>
          <a:prstGeom prst="rect">
            <a:avLst/>
          </a:prstGeom>
        </p:spPr>
        <p:txBody>
          <a:bodyPr lIns="91362" tIns="45682" rIns="91362" bIns="45682" anchor="b"/>
          <a:lstStyle>
            <a:lvl1pPr marL="109636" indent="0">
              <a:buFontTx/>
              <a:buNone/>
              <a:defRPr sz="1100"/>
            </a:lvl1pPr>
          </a:lstStyle>
          <a:p>
            <a:pPr lvl="0" eaLnBrk="1" latinLnBrk="0" hangingPunct="1"/>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4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62" tIns="45682" rIns="91362" bIns="45682"/>
          <a:lstStyle/>
          <a:p>
            <a:r>
              <a:rPr kumimoji="0" lang="en-US" smtClean="0"/>
              <a:t>Click to edit Master title style</a:t>
            </a:r>
            <a:endParaRPr kumimoji="0" lang="en-US"/>
          </a:p>
        </p:txBody>
      </p:sp>
      <p:sp>
        <p:nvSpPr>
          <p:cNvPr id="3" name="Content Placeholder 2"/>
          <p:cNvSpPr>
            <a:spLocks noGrp="1"/>
          </p:cNvSpPr>
          <p:nvPr>
            <p:ph idx="1"/>
          </p:nvPr>
        </p:nvSpPr>
        <p:spPr>
          <a:xfrm>
            <a:off x="457200" y="2249424"/>
            <a:ext cx="8229600" cy="3843872"/>
          </a:xfrm>
          <a:prstGeom prst="rect">
            <a:avLst/>
          </a:prstGeom>
        </p:spPr>
        <p:txBody>
          <a:bodyPr lIns="91362" tIns="45682" rIns="91362" bIns="45682"/>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a:xfrm>
            <a:off x="457201" y="6356354"/>
            <a:ext cx="2133600" cy="365125"/>
          </a:xfrm>
          <a:prstGeom prst="rect">
            <a:avLst/>
          </a:prstGeom>
        </p:spPr>
        <p:txBody>
          <a:bodyPr lIns="91362" tIns="45682" rIns="91362" bIns="45682"/>
          <a:lstStyle/>
          <a:p>
            <a:fld id="{32054BCD-73C8-4E7B-8596-C39FBDF84290}" type="datetimeFigureOut">
              <a:rPr lang="en-US" smtClean="0"/>
              <a:pPr/>
              <a:t>1/20/2016</a:t>
            </a:fld>
            <a:endParaRPr lang="en-US" dirty="0"/>
          </a:p>
        </p:txBody>
      </p:sp>
      <p:sp>
        <p:nvSpPr>
          <p:cNvPr id="5" name="Footer Placeholder 4"/>
          <p:cNvSpPr>
            <a:spLocks noGrp="1"/>
          </p:cNvSpPr>
          <p:nvPr>
            <p:ph type="ftr" sz="quarter" idx="11"/>
          </p:nvPr>
        </p:nvSpPr>
        <p:spPr>
          <a:xfrm>
            <a:off x="3124200" y="6356354"/>
            <a:ext cx="2895600" cy="365125"/>
          </a:xfrm>
          <a:prstGeom prst="rect">
            <a:avLst/>
          </a:prstGeom>
        </p:spPr>
        <p:txBody>
          <a:bodyPr lIns="91362" tIns="45682" rIns="91362" bIns="45682"/>
          <a:lstStyle/>
          <a:p>
            <a:endParaRPr lang="en-US" dirty="0"/>
          </a:p>
        </p:txBody>
      </p:sp>
      <p:sp>
        <p:nvSpPr>
          <p:cNvPr id="6" name="Slide Number Placeholder 5"/>
          <p:cNvSpPr>
            <a:spLocks noGrp="1"/>
          </p:cNvSpPr>
          <p:nvPr>
            <p:ph type="sldNum" sz="quarter" idx="12"/>
          </p:nvPr>
        </p:nvSpPr>
        <p:spPr>
          <a:xfrm>
            <a:off x="6553200" y="6356354"/>
            <a:ext cx="2133600" cy="365125"/>
          </a:xfrm>
          <a:prstGeom prst="rect">
            <a:avLst/>
          </a:prstGeom>
        </p:spPr>
        <p:txBody>
          <a:bodyPr lIns="91362" tIns="45682" rIns="91362" bIns="45682"/>
          <a:lstStyle/>
          <a:p>
            <a:fld id="{0B9B6533-85E3-44FD-B391-A5CA25E6CBEB}" type="slidenum">
              <a:rPr lang="en-US" smtClean="0"/>
              <a:pPr/>
              <a:t>‹#›</a:t>
            </a:fld>
            <a:endParaRPr lang="en-US"/>
          </a:p>
        </p:txBody>
      </p:sp>
      <p:sp>
        <p:nvSpPr>
          <p:cNvPr id="7" name="Content Placeholder 2"/>
          <p:cNvSpPr>
            <a:spLocks noGrp="1"/>
          </p:cNvSpPr>
          <p:nvPr>
            <p:ph idx="13"/>
          </p:nvPr>
        </p:nvSpPr>
        <p:spPr>
          <a:xfrm>
            <a:off x="467544" y="6093296"/>
            <a:ext cx="8229600" cy="512440"/>
          </a:xfrm>
          <a:prstGeom prst="rect">
            <a:avLst/>
          </a:prstGeom>
        </p:spPr>
        <p:txBody>
          <a:bodyPr lIns="91362" tIns="45682" rIns="91362" bIns="45682" anchor="b"/>
          <a:lstStyle>
            <a:lvl1pPr marL="109636" indent="0">
              <a:buFontTx/>
              <a:buNone/>
              <a:defRPr sz="1100"/>
            </a:lvl1pPr>
          </a:lstStyle>
          <a:p>
            <a:pPr lvl="0" eaLnBrk="1" latinLnBrk="0" hangingPunct="1"/>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62" tIns="45682" rIns="91362" bIns="45682"/>
          <a:lstStyle/>
          <a:p>
            <a:r>
              <a:rPr kumimoji="0" lang="en-US" smtClean="0"/>
              <a:t>Click to edit Master title style</a:t>
            </a:r>
            <a:endParaRPr kumimoji="0" lang="en-US"/>
          </a:p>
        </p:txBody>
      </p:sp>
      <p:sp>
        <p:nvSpPr>
          <p:cNvPr id="3" name="Content Placeholder 2"/>
          <p:cNvSpPr>
            <a:spLocks noGrp="1"/>
          </p:cNvSpPr>
          <p:nvPr>
            <p:ph idx="1"/>
          </p:nvPr>
        </p:nvSpPr>
        <p:spPr>
          <a:xfrm>
            <a:off x="457200" y="2249424"/>
            <a:ext cx="8229600" cy="3843872"/>
          </a:xfrm>
          <a:prstGeom prst="rect">
            <a:avLst/>
          </a:prstGeom>
        </p:spPr>
        <p:txBody>
          <a:bodyPr lIns="91362" tIns="45682" rIns="91362" bIns="45682"/>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a:xfrm>
            <a:off x="457201" y="6356354"/>
            <a:ext cx="2133600" cy="365125"/>
          </a:xfrm>
          <a:prstGeom prst="rect">
            <a:avLst/>
          </a:prstGeom>
        </p:spPr>
        <p:txBody>
          <a:bodyPr lIns="91362" tIns="45682" rIns="91362" bIns="45682"/>
          <a:lstStyle/>
          <a:p>
            <a:fld id="{32054BCD-73C8-4E7B-8596-C39FBDF84290}" type="datetimeFigureOut">
              <a:rPr lang="en-US" smtClean="0"/>
              <a:pPr/>
              <a:t>1/20/2016</a:t>
            </a:fld>
            <a:endParaRPr lang="en-US" dirty="0"/>
          </a:p>
        </p:txBody>
      </p:sp>
      <p:sp>
        <p:nvSpPr>
          <p:cNvPr id="5" name="Footer Placeholder 4"/>
          <p:cNvSpPr>
            <a:spLocks noGrp="1"/>
          </p:cNvSpPr>
          <p:nvPr>
            <p:ph type="ftr" sz="quarter" idx="11"/>
          </p:nvPr>
        </p:nvSpPr>
        <p:spPr>
          <a:xfrm>
            <a:off x="3124200" y="6356354"/>
            <a:ext cx="2895600" cy="365125"/>
          </a:xfrm>
          <a:prstGeom prst="rect">
            <a:avLst/>
          </a:prstGeom>
        </p:spPr>
        <p:txBody>
          <a:bodyPr lIns="91362" tIns="45682" rIns="91362" bIns="45682"/>
          <a:lstStyle/>
          <a:p>
            <a:endParaRPr lang="en-US" dirty="0"/>
          </a:p>
        </p:txBody>
      </p:sp>
      <p:sp>
        <p:nvSpPr>
          <p:cNvPr id="6" name="Slide Number Placeholder 5"/>
          <p:cNvSpPr>
            <a:spLocks noGrp="1"/>
          </p:cNvSpPr>
          <p:nvPr>
            <p:ph type="sldNum" sz="quarter" idx="12"/>
          </p:nvPr>
        </p:nvSpPr>
        <p:spPr>
          <a:xfrm>
            <a:off x="6553200" y="6356354"/>
            <a:ext cx="2133600" cy="365125"/>
          </a:xfrm>
          <a:prstGeom prst="rect">
            <a:avLst/>
          </a:prstGeom>
        </p:spPr>
        <p:txBody>
          <a:bodyPr lIns="91362" tIns="45682" rIns="91362" bIns="45682"/>
          <a:lstStyle/>
          <a:p>
            <a:fld id="{0B9B6533-85E3-44FD-B391-A5CA25E6CBEB}" type="slidenum">
              <a:rPr lang="en-US" smtClean="0"/>
              <a:pPr/>
              <a:t>‹#›</a:t>
            </a:fld>
            <a:endParaRPr lang="en-US"/>
          </a:p>
        </p:txBody>
      </p:sp>
      <p:sp>
        <p:nvSpPr>
          <p:cNvPr id="7" name="Content Placeholder 2"/>
          <p:cNvSpPr>
            <a:spLocks noGrp="1"/>
          </p:cNvSpPr>
          <p:nvPr>
            <p:ph idx="13"/>
          </p:nvPr>
        </p:nvSpPr>
        <p:spPr>
          <a:xfrm>
            <a:off x="467544" y="6093296"/>
            <a:ext cx="8229600" cy="512440"/>
          </a:xfrm>
          <a:prstGeom prst="rect">
            <a:avLst/>
          </a:prstGeom>
        </p:spPr>
        <p:txBody>
          <a:bodyPr lIns="91362" tIns="45682" rIns="91362" bIns="45682" anchor="b"/>
          <a:lstStyle>
            <a:lvl1pPr marL="109636" indent="0">
              <a:buFontTx/>
              <a:buNone/>
              <a:defRPr sz="1100"/>
            </a:lvl1pPr>
          </a:lstStyle>
          <a:p>
            <a:pPr lvl="0" eaLnBrk="1" latinLnBrk="0" hangingPunct="1"/>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62" tIns="45682" rIns="91362" bIns="45682"/>
          <a:lstStyle/>
          <a:p>
            <a:r>
              <a:rPr kumimoji="0" lang="en-US" smtClean="0"/>
              <a:t>Click to edit Master title style</a:t>
            </a:r>
            <a:endParaRPr kumimoji="0" lang="en-US"/>
          </a:p>
        </p:txBody>
      </p:sp>
      <p:sp>
        <p:nvSpPr>
          <p:cNvPr id="3" name="Content Placeholder 2"/>
          <p:cNvSpPr>
            <a:spLocks noGrp="1"/>
          </p:cNvSpPr>
          <p:nvPr>
            <p:ph idx="1"/>
          </p:nvPr>
        </p:nvSpPr>
        <p:spPr>
          <a:xfrm>
            <a:off x="457200" y="2249424"/>
            <a:ext cx="8229600" cy="3843872"/>
          </a:xfrm>
          <a:prstGeom prst="rect">
            <a:avLst/>
          </a:prstGeom>
        </p:spPr>
        <p:txBody>
          <a:bodyPr lIns="91362" tIns="45682" rIns="91362" bIns="45682"/>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a:xfrm>
            <a:off x="457201" y="6356354"/>
            <a:ext cx="2133600" cy="365125"/>
          </a:xfrm>
          <a:prstGeom prst="rect">
            <a:avLst/>
          </a:prstGeom>
        </p:spPr>
        <p:txBody>
          <a:bodyPr lIns="91362" tIns="45682" rIns="91362" bIns="45682"/>
          <a:lstStyle/>
          <a:p>
            <a:fld id="{32054BCD-73C8-4E7B-8596-C39FBDF84290}" type="datetimeFigureOut">
              <a:rPr lang="en-US" smtClean="0"/>
              <a:pPr/>
              <a:t>1/20/2016</a:t>
            </a:fld>
            <a:endParaRPr lang="en-US" dirty="0"/>
          </a:p>
        </p:txBody>
      </p:sp>
      <p:sp>
        <p:nvSpPr>
          <p:cNvPr id="5" name="Footer Placeholder 4"/>
          <p:cNvSpPr>
            <a:spLocks noGrp="1"/>
          </p:cNvSpPr>
          <p:nvPr>
            <p:ph type="ftr" sz="quarter" idx="11"/>
          </p:nvPr>
        </p:nvSpPr>
        <p:spPr>
          <a:xfrm>
            <a:off x="3124200" y="6356354"/>
            <a:ext cx="2895600" cy="365125"/>
          </a:xfrm>
          <a:prstGeom prst="rect">
            <a:avLst/>
          </a:prstGeom>
        </p:spPr>
        <p:txBody>
          <a:bodyPr lIns="91362" tIns="45682" rIns="91362" bIns="45682"/>
          <a:lstStyle/>
          <a:p>
            <a:endParaRPr lang="en-US" dirty="0"/>
          </a:p>
        </p:txBody>
      </p:sp>
      <p:sp>
        <p:nvSpPr>
          <p:cNvPr id="6" name="Slide Number Placeholder 5"/>
          <p:cNvSpPr>
            <a:spLocks noGrp="1"/>
          </p:cNvSpPr>
          <p:nvPr>
            <p:ph type="sldNum" sz="quarter" idx="12"/>
          </p:nvPr>
        </p:nvSpPr>
        <p:spPr>
          <a:xfrm>
            <a:off x="6553200" y="6356354"/>
            <a:ext cx="2133600" cy="365125"/>
          </a:xfrm>
          <a:prstGeom prst="rect">
            <a:avLst/>
          </a:prstGeom>
        </p:spPr>
        <p:txBody>
          <a:bodyPr lIns="91362" tIns="45682" rIns="91362" bIns="45682"/>
          <a:lstStyle/>
          <a:p>
            <a:fld id="{0B9B6533-85E3-44FD-B391-A5CA25E6CBEB}" type="slidenum">
              <a:rPr lang="en-US" smtClean="0"/>
              <a:pPr/>
              <a:t>‹#›</a:t>
            </a:fld>
            <a:endParaRPr lang="en-US"/>
          </a:p>
        </p:txBody>
      </p:sp>
      <p:sp>
        <p:nvSpPr>
          <p:cNvPr id="7" name="Content Placeholder 2"/>
          <p:cNvSpPr>
            <a:spLocks noGrp="1"/>
          </p:cNvSpPr>
          <p:nvPr>
            <p:ph idx="13"/>
          </p:nvPr>
        </p:nvSpPr>
        <p:spPr>
          <a:xfrm>
            <a:off x="467544" y="6093296"/>
            <a:ext cx="8229600" cy="512440"/>
          </a:xfrm>
          <a:prstGeom prst="rect">
            <a:avLst/>
          </a:prstGeom>
        </p:spPr>
        <p:txBody>
          <a:bodyPr lIns="91362" tIns="45682" rIns="91362" bIns="45682" anchor="b"/>
          <a:lstStyle>
            <a:lvl1pPr marL="109636" indent="0">
              <a:buFontTx/>
              <a:buNone/>
              <a:defRPr sz="1100"/>
            </a:lvl1pPr>
          </a:lstStyle>
          <a:p>
            <a:pPr lvl="0" eaLnBrk="1" latinLnBrk="0" hangingPunct="1"/>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62" tIns="45682" rIns="91362" bIns="45682"/>
          <a:lstStyle/>
          <a:p>
            <a:r>
              <a:rPr kumimoji="0" lang="en-US" smtClean="0"/>
              <a:t>Click to edit Master title style</a:t>
            </a:r>
            <a:endParaRPr kumimoji="0" lang="en-US"/>
          </a:p>
        </p:txBody>
      </p:sp>
      <p:sp>
        <p:nvSpPr>
          <p:cNvPr id="3" name="Content Placeholder 2"/>
          <p:cNvSpPr>
            <a:spLocks noGrp="1"/>
          </p:cNvSpPr>
          <p:nvPr>
            <p:ph idx="1"/>
          </p:nvPr>
        </p:nvSpPr>
        <p:spPr>
          <a:xfrm>
            <a:off x="457200" y="2249424"/>
            <a:ext cx="8229600" cy="3843872"/>
          </a:xfrm>
          <a:prstGeom prst="rect">
            <a:avLst/>
          </a:prstGeom>
        </p:spPr>
        <p:txBody>
          <a:bodyPr lIns="91362" tIns="45682" rIns="91362" bIns="45682"/>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a:xfrm>
            <a:off x="457201" y="6356354"/>
            <a:ext cx="2133600" cy="365125"/>
          </a:xfrm>
          <a:prstGeom prst="rect">
            <a:avLst/>
          </a:prstGeom>
        </p:spPr>
        <p:txBody>
          <a:bodyPr lIns="91362" tIns="45682" rIns="91362" bIns="45682"/>
          <a:lstStyle/>
          <a:p>
            <a:fld id="{32054BCD-73C8-4E7B-8596-C39FBDF84290}" type="datetimeFigureOut">
              <a:rPr lang="en-US" smtClean="0"/>
              <a:pPr/>
              <a:t>1/20/2016</a:t>
            </a:fld>
            <a:endParaRPr lang="en-US" dirty="0"/>
          </a:p>
        </p:txBody>
      </p:sp>
      <p:sp>
        <p:nvSpPr>
          <p:cNvPr id="5" name="Footer Placeholder 4"/>
          <p:cNvSpPr>
            <a:spLocks noGrp="1"/>
          </p:cNvSpPr>
          <p:nvPr>
            <p:ph type="ftr" sz="quarter" idx="11"/>
          </p:nvPr>
        </p:nvSpPr>
        <p:spPr>
          <a:xfrm>
            <a:off x="3124200" y="6356354"/>
            <a:ext cx="2895600" cy="365125"/>
          </a:xfrm>
          <a:prstGeom prst="rect">
            <a:avLst/>
          </a:prstGeom>
        </p:spPr>
        <p:txBody>
          <a:bodyPr lIns="91362" tIns="45682" rIns="91362" bIns="45682"/>
          <a:lstStyle/>
          <a:p>
            <a:endParaRPr lang="en-US" dirty="0"/>
          </a:p>
        </p:txBody>
      </p:sp>
      <p:sp>
        <p:nvSpPr>
          <p:cNvPr id="6" name="Slide Number Placeholder 5"/>
          <p:cNvSpPr>
            <a:spLocks noGrp="1"/>
          </p:cNvSpPr>
          <p:nvPr>
            <p:ph type="sldNum" sz="quarter" idx="12"/>
          </p:nvPr>
        </p:nvSpPr>
        <p:spPr>
          <a:xfrm>
            <a:off x="6553200" y="6356354"/>
            <a:ext cx="2133600" cy="365125"/>
          </a:xfrm>
          <a:prstGeom prst="rect">
            <a:avLst/>
          </a:prstGeom>
        </p:spPr>
        <p:txBody>
          <a:bodyPr lIns="91362" tIns="45682" rIns="91362" bIns="45682"/>
          <a:lstStyle/>
          <a:p>
            <a:fld id="{0B9B6533-85E3-44FD-B391-A5CA25E6CBEB}" type="slidenum">
              <a:rPr lang="en-US" smtClean="0"/>
              <a:pPr/>
              <a:t>‹#›</a:t>
            </a:fld>
            <a:endParaRPr lang="en-US"/>
          </a:p>
        </p:txBody>
      </p:sp>
      <p:sp>
        <p:nvSpPr>
          <p:cNvPr id="7" name="Content Placeholder 2"/>
          <p:cNvSpPr>
            <a:spLocks noGrp="1"/>
          </p:cNvSpPr>
          <p:nvPr>
            <p:ph idx="13"/>
          </p:nvPr>
        </p:nvSpPr>
        <p:spPr>
          <a:xfrm>
            <a:off x="467544" y="6093296"/>
            <a:ext cx="8229600" cy="512440"/>
          </a:xfrm>
          <a:prstGeom prst="rect">
            <a:avLst/>
          </a:prstGeom>
        </p:spPr>
        <p:txBody>
          <a:bodyPr lIns="91362" tIns="45682" rIns="91362" bIns="45682" anchor="b"/>
          <a:lstStyle>
            <a:lvl1pPr marL="109636" indent="0">
              <a:buFontTx/>
              <a:buNone/>
              <a:defRPr sz="1100"/>
            </a:lvl1pPr>
          </a:lstStyle>
          <a:p>
            <a:pPr lvl="0" eaLnBrk="1" latinLnBrk="0" hangingPunct="1"/>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62" tIns="45682" rIns="91362" bIns="45682"/>
          <a:lstStyle/>
          <a:p>
            <a:r>
              <a:rPr kumimoji="0" lang="en-US" smtClean="0"/>
              <a:t>Click to edit Master title style</a:t>
            </a:r>
            <a:endParaRPr kumimoji="0" lang="en-US"/>
          </a:p>
        </p:txBody>
      </p:sp>
      <p:sp>
        <p:nvSpPr>
          <p:cNvPr id="3" name="Content Placeholder 2"/>
          <p:cNvSpPr>
            <a:spLocks noGrp="1"/>
          </p:cNvSpPr>
          <p:nvPr>
            <p:ph idx="1"/>
          </p:nvPr>
        </p:nvSpPr>
        <p:spPr>
          <a:xfrm>
            <a:off x="457200" y="2249424"/>
            <a:ext cx="8229600" cy="3843872"/>
          </a:xfrm>
          <a:prstGeom prst="rect">
            <a:avLst/>
          </a:prstGeom>
        </p:spPr>
        <p:txBody>
          <a:bodyPr lIns="91362" tIns="45682" rIns="91362" bIns="45682"/>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a:xfrm>
            <a:off x="457201" y="6356354"/>
            <a:ext cx="2133600" cy="365125"/>
          </a:xfrm>
          <a:prstGeom prst="rect">
            <a:avLst/>
          </a:prstGeom>
        </p:spPr>
        <p:txBody>
          <a:bodyPr lIns="91362" tIns="45682" rIns="91362" bIns="45682"/>
          <a:lstStyle/>
          <a:p>
            <a:fld id="{32054BCD-73C8-4E7B-8596-C39FBDF84290}" type="datetimeFigureOut">
              <a:rPr lang="en-US" smtClean="0"/>
              <a:pPr/>
              <a:t>1/20/2016</a:t>
            </a:fld>
            <a:endParaRPr lang="en-US" dirty="0"/>
          </a:p>
        </p:txBody>
      </p:sp>
      <p:sp>
        <p:nvSpPr>
          <p:cNvPr id="5" name="Footer Placeholder 4"/>
          <p:cNvSpPr>
            <a:spLocks noGrp="1"/>
          </p:cNvSpPr>
          <p:nvPr>
            <p:ph type="ftr" sz="quarter" idx="11"/>
          </p:nvPr>
        </p:nvSpPr>
        <p:spPr>
          <a:xfrm>
            <a:off x="3124200" y="6356354"/>
            <a:ext cx="2895600" cy="365125"/>
          </a:xfrm>
          <a:prstGeom prst="rect">
            <a:avLst/>
          </a:prstGeom>
        </p:spPr>
        <p:txBody>
          <a:bodyPr lIns="91362" tIns="45682" rIns="91362" bIns="45682"/>
          <a:lstStyle/>
          <a:p>
            <a:endParaRPr lang="en-US" dirty="0"/>
          </a:p>
        </p:txBody>
      </p:sp>
      <p:sp>
        <p:nvSpPr>
          <p:cNvPr id="6" name="Slide Number Placeholder 5"/>
          <p:cNvSpPr>
            <a:spLocks noGrp="1"/>
          </p:cNvSpPr>
          <p:nvPr>
            <p:ph type="sldNum" sz="quarter" idx="12"/>
          </p:nvPr>
        </p:nvSpPr>
        <p:spPr>
          <a:xfrm>
            <a:off x="6553200" y="6356354"/>
            <a:ext cx="2133600" cy="365125"/>
          </a:xfrm>
          <a:prstGeom prst="rect">
            <a:avLst/>
          </a:prstGeom>
        </p:spPr>
        <p:txBody>
          <a:bodyPr lIns="91362" tIns="45682" rIns="91362" bIns="45682"/>
          <a:lstStyle/>
          <a:p>
            <a:fld id="{0B9B6533-85E3-44FD-B391-A5CA25E6CBEB}" type="slidenum">
              <a:rPr lang="en-US" smtClean="0"/>
              <a:pPr/>
              <a:t>‹#›</a:t>
            </a:fld>
            <a:endParaRPr lang="en-US"/>
          </a:p>
        </p:txBody>
      </p:sp>
      <p:sp>
        <p:nvSpPr>
          <p:cNvPr id="7" name="Content Placeholder 2"/>
          <p:cNvSpPr>
            <a:spLocks noGrp="1"/>
          </p:cNvSpPr>
          <p:nvPr>
            <p:ph idx="13"/>
          </p:nvPr>
        </p:nvSpPr>
        <p:spPr>
          <a:xfrm>
            <a:off x="467544" y="6093296"/>
            <a:ext cx="8229600" cy="512440"/>
          </a:xfrm>
          <a:prstGeom prst="rect">
            <a:avLst/>
          </a:prstGeom>
        </p:spPr>
        <p:txBody>
          <a:bodyPr lIns="91362" tIns="45682" rIns="91362" bIns="45682" anchor="b"/>
          <a:lstStyle>
            <a:lvl1pPr marL="109636" indent="0">
              <a:buFontTx/>
              <a:buNone/>
              <a:defRPr sz="1100"/>
            </a:lvl1pPr>
          </a:lstStyle>
          <a:p>
            <a:pPr lvl="0" eaLnBrk="1" latinLnBrk="0" hangingPunct="1"/>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62" tIns="45682" rIns="91362" bIns="45682"/>
          <a:lstStyle/>
          <a:p>
            <a:r>
              <a:rPr kumimoji="0" lang="en-US" smtClean="0"/>
              <a:t>Click to edit Master title style</a:t>
            </a:r>
            <a:endParaRPr kumimoji="0" lang="en-US"/>
          </a:p>
        </p:txBody>
      </p:sp>
      <p:sp>
        <p:nvSpPr>
          <p:cNvPr id="3" name="Content Placeholder 2"/>
          <p:cNvSpPr>
            <a:spLocks noGrp="1"/>
          </p:cNvSpPr>
          <p:nvPr>
            <p:ph idx="1"/>
          </p:nvPr>
        </p:nvSpPr>
        <p:spPr>
          <a:xfrm>
            <a:off x="457200" y="2249424"/>
            <a:ext cx="8229600" cy="3843872"/>
          </a:xfrm>
          <a:prstGeom prst="rect">
            <a:avLst/>
          </a:prstGeom>
        </p:spPr>
        <p:txBody>
          <a:bodyPr lIns="91362" tIns="45682" rIns="91362" bIns="45682"/>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a:xfrm>
            <a:off x="457201" y="6356354"/>
            <a:ext cx="2133600" cy="365125"/>
          </a:xfrm>
          <a:prstGeom prst="rect">
            <a:avLst/>
          </a:prstGeom>
        </p:spPr>
        <p:txBody>
          <a:bodyPr lIns="91362" tIns="45682" rIns="91362" bIns="45682"/>
          <a:lstStyle/>
          <a:p>
            <a:fld id="{32054BCD-73C8-4E7B-8596-C39FBDF84290}" type="datetimeFigureOut">
              <a:rPr lang="en-US" smtClean="0"/>
              <a:pPr/>
              <a:t>1/20/2016</a:t>
            </a:fld>
            <a:endParaRPr lang="en-US" dirty="0"/>
          </a:p>
        </p:txBody>
      </p:sp>
      <p:sp>
        <p:nvSpPr>
          <p:cNvPr id="5" name="Footer Placeholder 4"/>
          <p:cNvSpPr>
            <a:spLocks noGrp="1"/>
          </p:cNvSpPr>
          <p:nvPr>
            <p:ph type="ftr" sz="quarter" idx="11"/>
          </p:nvPr>
        </p:nvSpPr>
        <p:spPr>
          <a:xfrm>
            <a:off x="3124200" y="6356354"/>
            <a:ext cx="2895600" cy="365125"/>
          </a:xfrm>
          <a:prstGeom prst="rect">
            <a:avLst/>
          </a:prstGeom>
        </p:spPr>
        <p:txBody>
          <a:bodyPr lIns="91362" tIns="45682" rIns="91362" bIns="45682"/>
          <a:lstStyle/>
          <a:p>
            <a:endParaRPr lang="en-US" dirty="0"/>
          </a:p>
        </p:txBody>
      </p:sp>
      <p:sp>
        <p:nvSpPr>
          <p:cNvPr id="6" name="Slide Number Placeholder 5"/>
          <p:cNvSpPr>
            <a:spLocks noGrp="1"/>
          </p:cNvSpPr>
          <p:nvPr>
            <p:ph type="sldNum" sz="quarter" idx="12"/>
          </p:nvPr>
        </p:nvSpPr>
        <p:spPr>
          <a:xfrm>
            <a:off x="6553200" y="6356354"/>
            <a:ext cx="2133600" cy="365125"/>
          </a:xfrm>
          <a:prstGeom prst="rect">
            <a:avLst/>
          </a:prstGeom>
        </p:spPr>
        <p:txBody>
          <a:bodyPr lIns="91362" tIns="45682" rIns="91362" bIns="45682"/>
          <a:lstStyle/>
          <a:p>
            <a:fld id="{0B9B6533-85E3-44FD-B391-A5CA25E6CBEB}" type="slidenum">
              <a:rPr lang="en-US" smtClean="0"/>
              <a:pPr/>
              <a:t>‹#›</a:t>
            </a:fld>
            <a:endParaRPr lang="en-US"/>
          </a:p>
        </p:txBody>
      </p:sp>
      <p:sp>
        <p:nvSpPr>
          <p:cNvPr id="7" name="Content Placeholder 2"/>
          <p:cNvSpPr>
            <a:spLocks noGrp="1"/>
          </p:cNvSpPr>
          <p:nvPr>
            <p:ph idx="13"/>
          </p:nvPr>
        </p:nvSpPr>
        <p:spPr>
          <a:xfrm>
            <a:off x="467544" y="6093296"/>
            <a:ext cx="8229600" cy="512440"/>
          </a:xfrm>
          <a:prstGeom prst="rect">
            <a:avLst/>
          </a:prstGeom>
        </p:spPr>
        <p:txBody>
          <a:bodyPr lIns="91362" tIns="45682" rIns="91362" bIns="45682" anchor="b"/>
          <a:lstStyle>
            <a:lvl1pPr marL="109636" indent="0">
              <a:buFontTx/>
              <a:buNone/>
              <a:defRPr sz="1100"/>
            </a:lvl1pPr>
          </a:lstStyle>
          <a:p>
            <a:pPr lvl="0" eaLnBrk="1" latinLnBrk="0" hangingPunct="1"/>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62" tIns="45682" rIns="91362" bIns="45682"/>
          <a:lstStyle/>
          <a:p>
            <a:r>
              <a:rPr kumimoji="0" lang="en-US" smtClean="0"/>
              <a:t>Click to edit Master title style</a:t>
            </a:r>
            <a:endParaRPr kumimoji="0" lang="en-US"/>
          </a:p>
        </p:txBody>
      </p:sp>
      <p:sp>
        <p:nvSpPr>
          <p:cNvPr id="3" name="Content Placeholder 2"/>
          <p:cNvSpPr>
            <a:spLocks noGrp="1"/>
          </p:cNvSpPr>
          <p:nvPr>
            <p:ph idx="1"/>
          </p:nvPr>
        </p:nvSpPr>
        <p:spPr>
          <a:xfrm>
            <a:off x="457200" y="2249424"/>
            <a:ext cx="8229600" cy="3843872"/>
          </a:xfrm>
          <a:prstGeom prst="rect">
            <a:avLst/>
          </a:prstGeom>
        </p:spPr>
        <p:txBody>
          <a:bodyPr lIns="91362" tIns="45682" rIns="91362" bIns="45682"/>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a:xfrm>
            <a:off x="457201" y="6356354"/>
            <a:ext cx="2133600" cy="365125"/>
          </a:xfrm>
          <a:prstGeom prst="rect">
            <a:avLst/>
          </a:prstGeom>
        </p:spPr>
        <p:txBody>
          <a:bodyPr lIns="91362" tIns="45682" rIns="91362" bIns="45682"/>
          <a:lstStyle/>
          <a:p>
            <a:fld id="{32054BCD-73C8-4E7B-8596-C39FBDF84290}" type="datetimeFigureOut">
              <a:rPr lang="en-US" smtClean="0"/>
              <a:pPr/>
              <a:t>1/20/2016</a:t>
            </a:fld>
            <a:endParaRPr lang="en-US" dirty="0"/>
          </a:p>
        </p:txBody>
      </p:sp>
      <p:sp>
        <p:nvSpPr>
          <p:cNvPr id="5" name="Footer Placeholder 4"/>
          <p:cNvSpPr>
            <a:spLocks noGrp="1"/>
          </p:cNvSpPr>
          <p:nvPr>
            <p:ph type="ftr" sz="quarter" idx="11"/>
          </p:nvPr>
        </p:nvSpPr>
        <p:spPr>
          <a:xfrm>
            <a:off x="3124200" y="6356354"/>
            <a:ext cx="2895600" cy="365125"/>
          </a:xfrm>
          <a:prstGeom prst="rect">
            <a:avLst/>
          </a:prstGeom>
        </p:spPr>
        <p:txBody>
          <a:bodyPr lIns="91362" tIns="45682" rIns="91362" bIns="45682"/>
          <a:lstStyle/>
          <a:p>
            <a:endParaRPr lang="en-US" dirty="0"/>
          </a:p>
        </p:txBody>
      </p:sp>
      <p:sp>
        <p:nvSpPr>
          <p:cNvPr id="6" name="Slide Number Placeholder 5"/>
          <p:cNvSpPr>
            <a:spLocks noGrp="1"/>
          </p:cNvSpPr>
          <p:nvPr>
            <p:ph type="sldNum" sz="quarter" idx="12"/>
          </p:nvPr>
        </p:nvSpPr>
        <p:spPr>
          <a:xfrm>
            <a:off x="6553200" y="6356354"/>
            <a:ext cx="2133600" cy="365125"/>
          </a:xfrm>
          <a:prstGeom prst="rect">
            <a:avLst/>
          </a:prstGeom>
        </p:spPr>
        <p:txBody>
          <a:bodyPr lIns="91362" tIns="45682" rIns="91362" bIns="45682"/>
          <a:lstStyle/>
          <a:p>
            <a:fld id="{0B9B6533-85E3-44FD-B391-A5CA25E6CBEB}" type="slidenum">
              <a:rPr lang="en-US" smtClean="0"/>
              <a:pPr/>
              <a:t>‹#›</a:t>
            </a:fld>
            <a:endParaRPr lang="en-US"/>
          </a:p>
        </p:txBody>
      </p:sp>
      <p:sp>
        <p:nvSpPr>
          <p:cNvPr id="7" name="Content Placeholder 2"/>
          <p:cNvSpPr>
            <a:spLocks noGrp="1"/>
          </p:cNvSpPr>
          <p:nvPr>
            <p:ph idx="13"/>
          </p:nvPr>
        </p:nvSpPr>
        <p:spPr>
          <a:xfrm>
            <a:off x="467544" y="6093296"/>
            <a:ext cx="8229600" cy="512440"/>
          </a:xfrm>
          <a:prstGeom prst="rect">
            <a:avLst/>
          </a:prstGeom>
        </p:spPr>
        <p:txBody>
          <a:bodyPr lIns="91362" tIns="45682" rIns="91362" bIns="45682" anchor="b"/>
          <a:lstStyle>
            <a:lvl1pPr marL="109636" indent="0">
              <a:buFontTx/>
              <a:buNone/>
              <a:defRPr sz="1100"/>
            </a:lvl1pPr>
          </a:lstStyle>
          <a:p>
            <a:pPr lvl="0" eaLnBrk="1" latinLnBrk="0" hangingPunct="1"/>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2"/>
            <a:ext cx="6400800" cy="457200"/>
          </a:xfrm>
          <a:prstGeom prst="rect">
            <a:avLst/>
          </a:prstGeom>
        </p:spPr>
        <p:txBody>
          <a:bodyPr lIns="91362" tIns="45682" rIns="91362" bIns="45682"/>
          <a:lstStyle>
            <a:lvl1pPr marL="0" indent="0" algn="ctr">
              <a:buNone/>
              <a:defRPr sz="2000" b="1" baseline="0">
                <a:solidFill>
                  <a:schemeClr val="bg2"/>
                </a:solidFill>
                <a:effectLst/>
              </a:defRPr>
            </a:lvl1pPr>
            <a:lvl2pPr marL="456810" indent="0" algn="ctr">
              <a:buNone/>
              <a:defRPr>
                <a:solidFill>
                  <a:schemeClr val="tx1">
                    <a:tint val="75000"/>
                  </a:schemeClr>
                </a:solidFill>
              </a:defRPr>
            </a:lvl2pPr>
            <a:lvl3pPr marL="913618" indent="0" algn="ctr">
              <a:buNone/>
              <a:defRPr>
                <a:solidFill>
                  <a:schemeClr val="tx1">
                    <a:tint val="75000"/>
                  </a:schemeClr>
                </a:solidFill>
              </a:defRPr>
            </a:lvl3pPr>
            <a:lvl4pPr marL="1370425" indent="0" algn="ctr">
              <a:buNone/>
              <a:defRPr>
                <a:solidFill>
                  <a:schemeClr val="tx1">
                    <a:tint val="75000"/>
                  </a:schemeClr>
                </a:solidFill>
              </a:defRPr>
            </a:lvl4pPr>
            <a:lvl5pPr marL="1827235" indent="0" algn="ctr">
              <a:buNone/>
              <a:defRPr>
                <a:solidFill>
                  <a:schemeClr val="tx1">
                    <a:tint val="75000"/>
                  </a:schemeClr>
                </a:solidFill>
              </a:defRPr>
            </a:lvl5pPr>
            <a:lvl6pPr marL="2284044" indent="0" algn="ctr">
              <a:buNone/>
              <a:defRPr>
                <a:solidFill>
                  <a:schemeClr val="tx1">
                    <a:tint val="75000"/>
                  </a:schemeClr>
                </a:solidFill>
              </a:defRPr>
            </a:lvl6pPr>
            <a:lvl7pPr marL="2740852" indent="0" algn="ctr">
              <a:buNone/>
              <a:defRPr>
                <a:solidFill>
                  <a:schemeClr val="tx1">
                    <a:tint val="75000"/>
                  </a:schemeClr>
                </a:solidFill>
              </a:defRPr>
            </a:lvl7pPr>
            <a:lvl8pPr marL="3197661" indent="0" algn="ctr">
              <a:buNone/>
              <a:defRPr>
                <a:solidFill>
                  <a:schemeClr val="tx1">
                    <a:tint val="75000"/>
                  </a:schemeClr>
                </a:solidFill>
              </a:defRPr>
            </a:lvl8pPr>
            <a:lvl9pPr marL="3654471"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lIns="91362" tIns="45682" rIns="91362" bIns="45682"/>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lIns="91362" tIns="45682" rIns="91362" bIns="45682"/>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62" tIns="45682" rIns="91362" bIns="45682"/>
          <a:lstStyle/>
          <a:p>
            <a:r>
              <a:rPr kumimoji="0" lang="en-US" smtClean="0"/>
              <a:t>Click to edit Master title style</a:t>
            </a:r>
            <a:endParaRPr kumimoji="0" lang="en-US"/>
          </a:p>
        </p:txBody>
      </p:sp>
      <p:sp>
        <p:nvSpPr>
          <p:cNvPr id="3" name="Content Placeholder 2"/>
          <p:cNvSpPr>
            <a:spLocks noGrp="1"/>
          </p:cNvSpPr>
          <p:nvPr>
            <p:ph idx="1"/>
          </p:nvPr>
        </p:nvSpPr>
        <p:spPr>
          <a:xfrm>
            <a:off x="457200" y="2249424"/>
            <a:ext cx="8229600" cy="3843872"/>
          </a:xfrm>
          <a:prstGeom prst="rect">
            <a:avLst/>
          </a:prstGeom>
        </p:spPr>
        <p:txBody>
          <a:bodyPr lIns="91362" tIns="45682" rIns="91362" bIns="45682"/>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a:xfrm>
            <a:off x="457201" y="6356354"/>
            <a:ext cx="2133600" cy="365125"/>
          </a:xfrm>
          <a:prstGeom prst="rect">
            <a:avLst/>
          </a:prstGeom>
        </p:spPr>
        <p:txBody>
          <a:bodyPr lIns="91362" tIns="45682" rIns="91362" bIns="45682"/>
          <a:lstStyle/>
          <a:p>
            <a:fld id="{32054BCD-73C8-4E7B-8596-C39FBDF84290}" type="datetimeFigureOut">
              <a:rPr lang="en-US" smtClean="0"/>
              <a:pPr/>
              <a:t>1/20/2016</a:t>
            </a:fld>
            <a:endParaRPr lang="en-US" dirty="0"/>
          </a:p>
        </p:txBody>
      </p:sp>
      <p:sp>
        <p:nvSpPr>
          <p:cNvPr id="5" name="Footer Placeholder 4"/>
          <p:cNvSpPr>
            <a:spLocks noGrp="1"/>
          </p:cNvSpPr>
          <p:nvPr>
            <p:ph type="ftr" sz="quarter" idx="11"/>
          </p:nvPr>
        </p:nvSpPr>
        <p:spPr>
          <a:xfrm>
            <a:off x="3124200" y="6356354"/>
            <a:ext cx="2895600" cy="365125"/>
          </a:xfrm>
          <a:prstGeom prst="rect">
            <a:avLst/>
          </a:prstGeom>
        </p:spPr>
        <p:txBody>
          <a:bodyPr lIns="91362" tIns="45682" rIns="91362" bIns="45682"/>
          <a:lstStyle/>
          <a:p>
            <a:endParaRPr lang="en-US" dirty="0"/>
          </a:p>
        </p:txBody>
      </p:sp>
      <p:sp>
        <p:nvSpPr>
          <p:cNvPr id="6" name="Slide Number Placeholder 5"/>
          <p:cNvSpPr>
            <a:spLocks noGrp="1"/>
          </p:cNvSpPr>
          <p:nvPr>
            <p:ph type="sldNum" sz="quarter" idx="12"/>
          </p:nvPr>
        </p:nvSpPr>
        <p:spPr>
          <a:xfrm>
            <a:off x="6553200" y="6356354"/>
            <a:ext cx="2133600" cy="365125"/>
          </a:xfrm>
          <a:prstGeom prst="rect">
            <a:avLst/>
          </a:prstGeom>
        </p:spPr>
        <p:txBody>
          <a:bodyPr lIns="91362" tIns="45682" rIns="91362" bIns="45682"/>
          <a:lstStyle/>
          <a:p>
            <a:fld id="{0B9B6533-85E3-44FD-B391-A5CA25E6CBEB}" type="slidenum">
              <a:rPr lang="en-US" smtClean="0"/>
              <a:pPr/>
              <a:t>‹#›</a:t>
            </a:fld>
            <a:endParaRPr lang="en-US"/>
          </a:p>
        </p:txBody>
      </p:sp>
      <p:sp>
        <p:nvSpPr>
          <p:cNvPr id="7" name="Content Placeholder 2"/>
          <p:cNvSpPr>
            <a:spLocks noGrp="1"/>
          </p:cNvSpPr>
          <p:nvPr>
            <p:ph idx="13"/>
          </p:nvPr>
        </p:nvSpPr>
        <p:spPr>
          <a:xfrm>
            <a:off x="467544" y="6093296"/>
            <a:ext cx="8229600" cy="512440"/>
          </a:xfrm>
          <a:prstGeom prst="rect">
            <a:avLst/>
          </a:prstGeom>
        </p:spPr>
        <p:txBody>
          <a:bodyPr lIns="91362" tIns="45682" rIns="91362" bIns="45682" anchor="b"/>
          <a:lstStyle>
            <a:lvl1pPr marL="109636" indent="0">
              <a:buFontTx/>
              <a:buNone/>
              <a:defRPr sz="1100"/>
            </a:lvl1pPr>
          </a:lstStyle>
          <a:p>
            <a:pPr lvl="0" eaLnBrk="1" latinLnBrk="0" hangingPunct="1"/>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62" tIns="45682" rIns="91362" bIns="45682"/>
          <a:lstStyle/>
          <a:p>
            <a:r>
              <a:rPr kumimoji="0" lang="en-US" smtClean="0"/>
              <a:t>Click to edit Master title style</a:t>
            </a:r>
            <a:endParaRPr kumimoji="0" lang="en-US"/>
          </a:p>
        </p:txBody>
      </p:sp>
      <p:sp>
        <p:nvSpPr>
          <p:cNvPr id="3" name="Content Placeholder 2"/>
          <p:cNvSpPr>
            <a:spLocks noGrp="1"/>
          </p:cNvSpPr>
          <p:nvPr>
            <p:ph idx="1"/>
          </p:nvPr>
        </p:nvSpPr>
        <p:spPr>
          <a:xfrm>
            <a:off x="457200" y="2249424"/>
            <a:ext cx="8229600" cy="3843872"/>
          </a:xfrm>
          <a:prstGeom prst="rect">
            <a:avLst/>
          </a:prstGeom>
        </p:spPr>
        <p:txBody>
          <a:bodyPr lIns="91362" tIns="45682" rIns="91362" bIns="45682"/>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a:xfrm>
            <a:off x="457201" y="6356354"/>
            <a:ext cx="2133600" cy="365125"/>
          </a:xfrm>
          <a:prstGeom prst="rect">
            <a:avLst/>
          </a:prstGeom>
        </p:spPr>
        <p:txBody>
          <a:bodyPr lIns="91362" tIns="45682" rIns="91362" bIns="45682"/>
          <a:lstStyle/>
          <a:p>
            <a:fld id="{32054BCD-73C8-4E7B-8596-C39FBDF84290}" type="datetimeFigureOut">
              <a:rPr lang="en-US" smtClean="0"/>
              <a:pPr/>
              <a:t>1/20/2016</a:t>
            </a:fld>
            <a:endParaRPr lang="en-US" dirty="0"/>
          </a:p>
        </p:txBody>
      </p:sp>
      <p:sp>
        <p:nvSpPr>
          <p:cNvPr id="5" name="Footer Placeholder 4"/>
          <p:cNvSpPr>
            <a:spLocks noGrp="1"/>
          </p:cNvSpPr>
          <p:nvPr>
            <p:ph type="ftr" sz="quarter" idx="11"/>
          </p:nvPr>
        </p:nvSpPr>
        <p:spPr>
          <a:xfrm>
            <a:off x="3124200" y="6356354"/>
            <a:ext cx="2895600" cy="365125"/>
          </a:xfrm>
          <a:prstGeom prst="rect">
            <a:avLst/>
          </a:prstGeom>
        </p:spPr>
        <p:txBody>
          <a:bodyPr lIns="91362" tIns="45682" rIns="91362" bIns="45682"/>
          <a:lstStyle/>
          <a:p>
            <a:endParaRPr lang="en-US" dirty="0"/>
          </a:p>
        </p:txBody>
      </p:sp>
      <p:sp>
        <p:nvSpPr>
          <p:cNvPr id="6" name="Slide Number Placeholder 5"/>
          <p:cNvSpPr>
            <a:spLocks noGrp="1"/>
          </p:cNvSpPr>
          <p:nvPr>
            <p:ph type="sldNum" sz="quarter" idx="12"/>
          </p:nvPr>
        </p:nvSpPr>
        <p:spPr>
          <a:xfrm>
            <a:off x="6553200" y="6356354"/>
            <a:ext cx="2133600" cy="365125"/>
          </a:xfrm>
          <a:prstGeom prst="rect">
            <a:avLst/>
          </a:prstGeom>
        </p:spPr>
        <p:txBody>
          <a:bodyPr lIns="91362" tIns="45682" rIns="91362" bIns="45682"/>
          <a:lstStyle/>
          <a:p>
            <a:fld id="{0B9B6533-85E3-44FD-B391-A5CA25E6CBEB}" type="slidenum">
              <a:rPr lang="en-US" smtClean="0"/>
              <a:pPr/>
              <a:t>‹#›</a:t>
            </a:fld>
            <a:endParaRPr lang="en-US"/>
          </a:p>
        </p:txBody>
      </p:sp>
      <p:sp>
        <p:nvSpPr>
          <p:cNvPr id="7" name="Content Placeholder 2"/>
          <p:cNvSpPr>
            <a:spLocks noGrp="1"/>
          </p:cNvSpPr>
          <p:nvPr>
            <p:ph idx="13"/>
          </p:nvPr>
        </p:nvSpPr>
        <p:spPr>
          <a:xfrm>
            <a:off x="467544" y="6093296"/>
            <a:ext cx="8229600" cy="512440"/>
          </a:xfrm>
          <a:prstGeom prst="rect">
            <a:avLst/>
          </a:prstGeom>
        </p:spPr>
        <p:txBody>
          <a:bodyPr lIns="91362" tIns="45682" rIns="91362" bIns="45682" anchor="b"/>
          <a:lstStyle>
            <a:lvl1pPr marL="109636" indent="0">
              <a:buFontTx/>
              <a:buNone/>
              <a:defRPr sz="1100"/>
            </a:lvl1pPr>
          </a:lstStyle>
          <a:p>
            <a:pPr lvl="0" eaLnBrk="1" latinLnBrk="0" hangingPunct="1"/>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3963" y="3931864"/>
            <a:ext cx="7772400" cy="1138617"/>
          </a:xfrm>
        </p:spPr>
        <p:txBody>
          <a:bodyPr anchor="b">
            <a:normAutofit/>
          </a:bodyPr>
          <a:lstStyle>
            <a:lvl1pPr algn="l">
              <a:defRPr sz="3300" b="1">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23963" y="5070476"/>
            <a:ext cx="6400800" cy="1083196"/>
          </a:xfrm>
        </p:spPr>
        <p:txBody>
          <a:bodyPr>
            <a:normAutofit/>
          </a:bodyPr>
          <a:lstStyle>
            <a:lvl1pPr marL="0" indent="0" algn="l">
              <a:buNone/>
              <a:defRPr sz="2400">
                <a:solidFill>
                  <a:srgbClr val="4C216D"/>
                </a:solidFill>
                <a:latin typeface="Arial" pitchFamily="34" charset="0"/>
                <a:cs typeface="Arial" pitchFamily="34" charset="0"/>
              </a:defRPr>
            </a:lvl1pPr>
            <a:lvl2pPr marL="456810" indent="0" algn="ctr">
              <a:buNone/>
              <a:defRPr>
                <a:solidFill>
                  <a:schemeClr val="tx1">
                    <a:tint val="75000"/>
                  </a:schemeClr>
                </a:solidFill>
              </a:defRPr>
            </a:lvl2pPr>
            <a:lvl3pPr marL="913618" indent="0" algn="ctr">
              <a:buNone/>
              <a:defRPr>
                <a:solidFill>
                  <a:schemeClr val="tx1">
                    <a:tint val="75000"/>
                  </a:schemeClr>
                </a:solidFill>
              </a:defRPr>
            </a:lvl3pPr>
            <a:lvl4pPr marL="1370425" indent="0" algn="ctr">
              <a:buNone/>
              <a:defRPr>
                <a:solidFill>
                  <a:schemeClr val="tx1">
                    <a:tint val="75000"/>
                  </a:schemeClr>
                </a:solidFill>
              </a:defRPr>
            </a:lvl4pPr>
            <a:lvl5pPr marL="1827235" indent="0" algn="ctr">
              <a:buNone/>
              <a:defRPr>
                <a:solidFill>
                  <a:schemeClr val="tx1">
                    <a:tint val="75000"/>
                  </a:schemeClr>
                </a:solidFill>
              </a:defRPr>
            </a:lvl5pPr>
            <a:lvl6pPr marL="2284044" indent="0" algn="ctr">
              <a:buNone/>
              <a:defRPr>
                <a:solidFill>
                  <a:schemeClr val="tx1">
                    <a:tint val="75000"/>
                  </a:schemeClr>
                </a:solidFill>
              </a:defRPr>
            </a:lvl6pPr>
            <a:lvl7pPr marL="2740852" indent="0" algn="ctr">
              <a:buNone/>
              <a:defRPr>
                <a:solidFill>
                  <a:schemeClr val="tx1">
                    <a:tint val="75000"/>
                  </a:schemeClr>
                </a:solidFill>
              </a:defRPr>
            </a:lvl7pPr>
            <a:lvl8pPr marL="3197661" indent="0" algn="ctr">
              <a:buNone/>
              <a:defRPr>
                <a:solidFill>
                  <a:schemeClr val="tx1">
                    <a:tint val="75000"/>
                  </a:schemeClr>
                </a:solidFill>
              </a:defRPr>
            </a:lvl8pPr>
            <a:lvl9pPr marL="3654471"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8492559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MH logo only">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3963" y="3931864"/>
            <a:ext cx="7772400" cy="1138617"/>
          </a:xfrm>
        </p:spPr>
        <p:txBody>
          <a:bodyPr anchor="b">
            <a:normAutofit/>
          </a:bodyPr>
          <a:lstStyle>
            <a:lvl1pPr algn="l">
              <a:defRPr sz="3300" b="1">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23963" y="5070476"/>
            <a:ext cx="6400800" cy="1083196"/>
          </a:xfrm>
        </p:spPr>
        <p:txBody>
          <a:bodyPr>
            <a:normAutofit/>
          </a:bodyPr>
          <a:lstStyle>
            <a:lvl1pPr marL="0" indent="0" algn="l">
              <a:buNone/>
              <a:defRPr sz="2400">
                <a:solidFill>
                  <a:srgbClr val="4C216D"/>
                </a:solidFill>
                <a:latin typeface="Arial" pitchFamily="34" charset="0"/>
                <a:cs typeface="Arial" pitchFamily="34" charset="0"/>
              </a:defRPr>
            </a:lvl1pPr>
            <a:lvl2pPr marL="456810" indent="0" algn="ctr">
              <a:buNone/>
              <a:defRPr>
                <a:solidFill>
                  <a:schemeClr val="tx1">
                    <a:tint val="75000"/>
                  </a:schemeClr>
                </a:solidFill>
              </a:defRPr>
            </a:lvl2pPr>
            <a:lvl3pPr marL="913618" indent="0" algn="ctr">
              <a:buNone/>
              <a:defRPr>
                <a:solidFill>
                  <a:schemeClr val="tx1">
                    <a:tint val="75000"/>
                  </a:schemeClr>
                </a:solidFill>
              </a:defRPr>
            </a:lvl3pPr>
            <a:lvl4pPr marL="1370425" indent="0" algn="ctr">
              <a:buNone/>
              <a:defRPr>
                <a:solidFill>
                  <a:schemeClr val="tx1">
                    <a:tint val="75000"/>
                  </a:schemeClr>
                </a:solidFill>
              </a:defRPr>
            </a:lvl4pPr>
            <a:lvl5pPr marL="1827235" indent="0" algn="ctr">
              <a:buNone/>
              <a:defRPr>
                <a:solidFill>
                  <a:schemeClr val="tx1">
                    <a:tint val="75000"/>
                  </a:schemeClr>
                </a:solidFill>
              </a:defRPr>
            </a:lvl5pPr>
            <a:lvl6pPr marL="2284044" indent="0" algn="ctr">
              <a:buNone/>
              <a:defRPr>
                <a:solidFill>
                  <a:schemeClr val="tx1">
                    <a:tint val="75000"/>
                  </a:schemeClr>
                </a:solidFill>
              </a:defRPr>
            </a:lvl6pPr>
            <a:lvl7pPr marL="2740852" indent="0" algn="ctr">
              <a:buNone/>
              <a:defRPr>
                <a:solidFill>
                  <a:schemeClr val="tx1">
                    <a:tint val="75000"/>
                  </a:schemeClr>
                </a:solidFill>
              </a:defRPr>
            </a:lvl7pPr>
            <a:lvl8pPr marL="3197661" indent="0" algn="ctr">
              <a:buNone/>
              <a:defRPr>
                <a:solidFill>
                  <a:schemeClr val="tx1">
                    <a:tint val="75000"/>
                  </a:schemeClr>
                </a:solidFill>
              </a:defRPr>
            </a:lvl8pPr>
            <a:lvl9pPr marL="3654471"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3704433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79386"/>
            <a:ext cx="8229600" cy="1143000"/>
          </a:xfrm>
        </p:spPr>
        <p:txBody>
          <a:bodyPr>
            <a:normAutofit/>
          </a:bodyPr>
          <a:lstStyle>
            <a:lvl1pPr>
              <a:defRPr sz="3000" b="1">
                <a:solidFill>
                  <a:schemeClr val="accent2">
                    <a:lumMod val="75000"/>
                  </a:schemeClr>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034583"/>
            <a:ext cx="8229600" cy="3694699"/>
          </a:xfrm>
        </p:spPr>
        <p:txBody>
          <a:bodyPr>
            <a:normAutofit/>
          </a:bodyPr>
          <a:lstStyle>
            <a:lvl1pPr>
              <a:buClr>
                <a:srgbClr val="793374"/>
              </a:buClr>
              <a:defRPr sz="2700">
                <a:latin typeface="Arial" pitchFamily="34" charset="0"/>
                <a:cs typeface="Arial" pitchFamily="34" charset="0"/>
              </a:defRPr>
            </a:lvl1pPr>
            <a:lvl2pPr>
              <a:buClr>
                <a:srgbClr val="793374"/>
              </a:buClr>
              <a:defRPr sz="2400">
                <a:latin typeface="Arial" pitchFamily="34" charset="0"/>
                <a:cs typeface="Arial" pitchFamily="34" charset="0"/>
              </a:defRPr>
            </a:lvl2pPr>
            <a:lvl3pPr>
              <a:buClr>
                <a:srgbClr val="793374"/>
              </a:buClr>
              <a:defRPr sz="1800">
                <a:latin typeface="Arial" pitchFamily="34" charset="0"/>
                <a:cs typeface="Arial" pitchFamily="34" charset="0"/>
              </a:defRPr>
            </a:lvl3pPr>
            <a:lvl4pPr>
              <a:buClr>
                <a:srgbClr val="793374"/>
              </a:buClr>
              <a:defRPr sz="1500">
                <a:latin typeface="Arial" pitchFamily="34" charset="0"/>
                <a:cs typeface="Arial" pitchFamily="34" charset="0"/>
              </a:defRPr>
            </a:lvl4pPr>
            <a:lvl5pPr>
              <a:buClr>
                <a:srgbClr val="793374"/>
              </a:buClr>
              <a:defRPr sz="15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519730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MH logo only">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79386"/>
            <a:ext cx="8229600" cy="1143000"/>
          </a:xfrm>
        </p:spPr>
        <p:txBody>
          <a:bodyPr>
            <a:normAutofit/>
          </a:bodyPr>
          <a:lstStyle>
            <a:lvl1pPr>
              <a:defRPr sz="3000" b="1">
                <a:solidFill>
                  <a:schemeClr val="accent2">
                    <a:lumMod val="75000"/>
                  </a:schemeClr>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034583"/>
            <a:ext cx="8229600" cy="3694699"/>
          </a:xfrm>
        </p:spPr>
        <p:txBody>
          <a:bodyPr>
            <a:normAutofit/>
          </a:bodyPr>
          <a:lstStyle>
            <a:lvl1pPr>
              <a:buClr>
                <a:srgbClr val="793374"/>
              </a:buClr>
              <a:defRPr sz="2700">
                <a:latin typeface="Arial" pitchFamily="34" charset="0"/>
                <a:cs typeface="Arial" pitchFamily="34" charset="0"/>
              </a:defRPr>
            </a:lvl1pPr>
            <a:lvl2pPr>
              <a:buClr>
                <a:srgbClr val="793374"/>
              </a:buClr>
              <a:defRPr sz="2400">
                <a:latin typeface="Arial" pitchFamily="34" charset="0"/>
                <a:cs typeface="Arial" pitchFamily="34" charset="0"/>
              </a:defRPr>
            </a:lvl2pPr>
            <a:lvl3pPr>
              <a:buClr>
                <a:srgbClr val="793374"/>
              </a:buClr>
              <a:defRPr sz="1800">
                <a:latin typeface="Arial" pitchFamily="34" charset="0"/>
                <a:cs typeface="Arial" pitchFamily="34" charset="0"/>
              </a:defRPr>
            </a:lvl3pPr>
            <a:lvl4pPr>
              <a:buClr>
                <a:srgbClr val="793374"/>
              </a:buClr>
              <a:defRPr sz="1500">
                <a:latin typeface="Arial" pitchFamily="34" charset="0"/>
                <a:cs typeface="Arial" pitchFamily="34" charset="0"/>
              </a:defRPr>
            </a:lvl4pPr>
            <a:lvl5pPr>
              <a:buClr>
                <a:srgbClr val="793374"/>
              </a:buClr>
              <a:defRPr sz="15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158238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4" y="4709112"/>
            <a:ext cx="7772400" cy="1322377"/>
          </a:xfrm>
        </p:spPr>
        <p:txBody>
          <a:bodyPr anchor="t">
            <a:normAutofit/>
          </a:bodyPr>
          <a:lstStyle>
            <a:lvl1pPr algn="l">
              <a:defRPr sz="3000" b="1" cap="all">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4" y="3695707"/>
            <a:ext cx="7772400" cy="1012664"/>
          </a:xfrm>
        </p:spPr>
        <p:txBody>
          <a:bodyPr anchor="b"/>
          <a:lstStyle>
            <a:lvl1pPr marL="0" indent="0">
              <a:buNone/>
              <a:defRPr sz="2000">
                <a:solidFill>
                  <a:srgbClr val="4C216D"/>
                </a:solidFill>
                <a:latin typeface="Arial" pitchFamily="34" charset="0"/>
                <a:cs typeface="Arial" pitchFamily="34" charset="0"/>
              </a:defRPr>
            </a:lvl1pPr>
            <a:lvl2pPr marL="456810" indent="0">
              <a:buNone/>
              <a:defRPr sz="1800">
                <a:solidFill>
                  <a:schemeClr val="tx1">
                    <a:tint val="75000"/>
                  </a:schemeClr>
                </a:solidFill>
              </a:defRPr>
            </a:lvl2pPr>
            <a:lvl3pPr marL="913618" indent="0">
              <a:buNone/>
              <a:defRPr sz="1600">
                <a:solidFill>
                  <a:schemeClr val="tx1">
                    <a:tint val="75000"/>
                  </a:schemeClr>
                </a:solidFill>
              </a:defRPr>
            </a:lvl3pPr>
            <a:lvl4pPr marL="1370425" indent="0">
              <a:buNone/>
              <a:defRPr sz="1400">
                <a:solidFill>
                  <a:schemeClr val="tx1">
                    <a:tint val="75000"/>
                  </a:schemeClr>
                </a:solidFill>
              </a:defRPr>
            </a:lvl4pPr>
            <a:lvl5pPr marL="1827235" indent="0">
              <a:buNone/>
              <a:defRPr sz="1400">
                <a:solidFill>
                  <a:schemeClr val="tx1">
                    <a:tint val="75000"/>
                  </a:schemeClr>
                </a:solidFill>
              </a:defRPr>
            </a:lvl5pPr>
            <a:lvl6pPr marL="2284044" indent="0">
              <a:buNone/>
              <a:defRPr sz="1400">
                <a:solidFill>
                  <a:schemeClr val="tx1">
                    <a:tint val="75000"/>
                  </a:schemeClr>
                </a:solidFill>
              </a:defRPr>
            </a:lvl6pPr>
            <a:lvl7pPr marL="2740852" indent="0">
              <a:buNone/>
              <a:defRPr sz="1400">
                <a:solidFill>
                  <a:schemeClr val="tx1">
                    <a:tint val="75000"/>
                  </a:schemeClr>
                </a:solidFill>
              </a:defRPr>
            </a:lvl7pPr>
            <a:lvl8pPr marL="3197661" indent="0">
              <a:buNone/>
              <a:defRPr sz="1400">
                <a:solidFill>
                  <a:schemeClr val="tx1">
                    <a:tint val="75000"/>
                  </a:schemeClr>
                </a:solidFill>
              </a:defRPr>
            </a:lvl8pPr>
            <a:lvl9pPr marL="3654471"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41972259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MH logo only">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4" y="4709112"/>
            <a:ext cx="7772400" cy="1322377"/>
          </a:xfrm>
        </p:spPr>
        <p:txBody>
          <a:bodyPr anchor="t">
            <a:normAutofit/>
          </a:bodyPr>
          <a:lstStyle>
            <a:lvl1pPr algn="l">
              <a:defRPr sz="3000" b="1" cap="all">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4" y="3695707"/>
            <a:ext cx="7772400" cy="1012664"/>
          </a:xfrm>
        </p:spPr>
        <p:txBody>
          <a:bodyPr anchor="b"/>
          <a:lstStyle>
            <a:lvl1pPr marL="0" indent="0">
              <a:buNone/>
              <a:defRPr sz="2000">
                <a:solidFill>
                  <a:srgbClr val="4C216D"/>
                </a:solidFill>
                <a:latin typeface="Arial" pitchFamily="34" charset="0"/>
                <a:cs typeface="Arial" pitchFamily="34" charset="0"/>
              </a:defRPr>
            </a:lvl1pPr>
            <a:lvl2pPr marL="456810" indent="0">
              <a:buNone/>
              <a:defRPr sz="1800">
                <a:solidFill>
                  <a:schemeClr val="tx1">
                    <a:tint val="75000"/>
                  </a:schemeClr>
                </a:solidFill>
              </a:defRPr>
            </a:lvl2pPr>
            <a:lvl3pPr marL="913618" indent="0">
              <a:buNone/>
              <a:defRPr sz="1600">
                <a:solidFill>
                  <a:schemeClr val="tx1">
                    <a:tint val="75000"/>
                  </a:schemeClr>
                </a:solidFill>
              </a:defRPr>
            </a:lvl3pPr>
            <a:lvl4pPr marL="1370425" indent="0">
              <a:buNone/>
              <a:defRPr sz="1400">
                <a:solidFill>
                  <a:schemeClr val="tx1">
                    <a:tint val="75000"/>
                  </a:schemeClr>
                </a:solidFill>
              </a:defRPr>
            </a:lvl4pPr>
            <a:lvl5pPr marL="1827235" indent="0">
              <a:buNone/>
              <a:defRPr sz="1400">
                <a:solidFill>
                  <a:schemeClr val="tx1">
                    <a:tint val="75000"/>
                  </a:schemeClr>
                </a:solidFill>
              </a:defRPr>
            </a:lvl5pPr>
            <a:lvl6pPr marL="2284044" indent="0">
              <a:buNone/>
              <a:defRPr sz="1400">
                <a:solidFill>
                  <a:schemeClr val="tx1">
                    <a:tint val="75000"/>
                  </a:schemeClr>
                </a:solidFill>
              </a:defRPr>
            </a:lvl6pPr>
            <a:lvl7pPr marL="2740852" indent="0">
              <a:buNone/>
              <a:defRPr sz="1400">
                <a:solidFill>
                  <a:schemeClr val="tx1">
                    <a:tint val="75000"/>
                  </a:schemeClr>
                </a:solidFill>
              </a:defRPr>
            </a:lvl7pPr>
            <a:lvl8pPr marL="3197661" indent="0">
              <a:buNone/>
              <a:defRPr sz="1400">
                <a:solidFill>
                  <a:schemeClr val="tx1">
                    <a:tint val="75000"/>
                  </a:schemeClr>
                </a:solidFill>
              </a:defRPr>
            </a:lvl8pPr>
            <a:lvl9pPr marL="3654471"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37925588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with Title MH logo only">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93457608"/>
      </p:ext>
    </p:extLst>
  </p:cSld>
  <p:clrMapOvr>
    <a:masterClrMapping/>
  </p:clrMapOvr>
  <p:transition spd="slow">
    <p:wipe dir="d"/>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Text, and Content MH logo only">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200" y="2034583"/>
            <a:ext cx="3969286" cy="3694699"/>
          </a:xfrm>
        </p:spPr>
        <p:txBody>
          <a:bodyPr>
            <a:normAutofit/>
          </a:bodyPr>
          <a:lstStyle>
            <a:lvl1pPr>
              <a:buClr>
                <a:srgbClr val="793374"/>
              </a:buClr>
              <a:defRPr sz="3000">
                <a:latin typeface="Arial" pitchFamily="34" charset="0"/>
                <a:cs typeface="Arial" pitchFamily="34" charset="0"/>
              </a:defRPr>
            </a:lvl1pPr>
            <a:lvl2pPr>
              <a:buClr>
                <a:srgbClr val="793374"/>
              </a:buClr>
              <a:defRPr sz="2700">
                <a:latin typeface="Arial" pitchFamily="34" charset="0"/>
                <a:cs typeface="Arial" pitchFamily="34" charset="0"/>
              </a:defRPr>
            </a:lvl2pPr>
            <a:lvl3pPr>
              <a:buClr>
                <a:srgbClr val="793374"/>
              </a:buClr>
              <a:defRPr sz="2100">
                <a:latin typeface="Arial" pitchFamily="34" charset="0"/>
                <a:cs typeface="Arial" pitchFamily="34" charset="0"/>
              </a:defRPr>
            </a:lvl3pPr>
            <a:lvl4pPr>
              <a:buClr>
                <a:srgbClr val="793374"/>
              </a:buClr>
              <a:defRPr sz="1800">
                <a:latin typeface="Arial" pitchFamily="34" charset="0"/>
                <a:cs typeface="Arial" pitchFamily="34" charset="0"/>
              </a:defRPr>
            </a:lvl4pPr>
            <a:lvl5pPr>
              <a:buClr>
                <a:srgbClr val="793374"/>
              </a:buCl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1"/>
          </p:nvPr>
        </p:nvSpPr>
        <p:spPr>
          <a:xfrm>
            <a:off x="4672402" y="2036288"/>
            <a:ext cx="4016104" cy="3694699"/>
          </a:xfrm>
        </p:spPr>
        <p:txBody>
          <a:bodyPr>
            <a:normAutofit/>
          </a:bodyPr>
          <a:lstStyle>
            <a:lvl1pPr>
              <a:buClr>
                <a:srgbClr val="793374"/>
              </a:buClr>
              <a:defRPr sz="3000">
                <a:latin typeface="Arial" pitchFamily="34" charset="0"/>
                <a:cs typeface="Arial" pitchFamily="34" charset="0"/>
              </a:defRPr>
            </a:lvl1pPr>
            <a:lvl2pPr>
              <a:buClr>
                <a:srgbClr val="793374"/>
              </a:buClr>
              <a:defRPr sz="2700">
                <a:latin typeface="Arial" pitchFamily="34" charset="0"/>
                <a:cs typeface="Arial" pitchFamily="34" charset="0"/>
              </a:defRPr>
            </a:lvl2pPr>
            <a:lvl3pPr>
              <a:buClr>
                <a:srgbClr val="793374"/>
              </a:buClr>
              <a:defRPr sz="2100">
                <a:latin typeface="Arial" pitchFamily="34" charset="0"/>
                <a:cs typeface="Arial" pitchFamily="34" charset="0"/>
              </a:defRPr>
            </a:lvl3pPr>
            <a:lvl4pPr>
              <a:buClr>
                <a:srgbClr val="793374"/>
              </a:buClr>
              <a:defRPr sz="1800">
                <a:latin typeface="Arial" pitchFamily="34" charset="0"/>
                <a:cs typeface="Arial" pitchFamily="34" charset="0"/>
              </a:defRPr>
            </a:lvl4pPr>
            <a:lvl5pPr>
              <a:buClr>
                <a:srgbClr val="793374"/>
              </a:buCl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68820450"/>
      </p:ext>
    </p:extLst>
  </p:cSld>
  <p:clrMapOvr>
    <a:masterClrMapping/>
  </p:clrMapOvr>
  <p:transition spd="slow">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lIns="91362" tIns="45682" rIns="91362" bIns="45682"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lIns="91362" tIns="45682" rIns="91362" bIns="45682"/>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1" y="5791201"/>
            <a:ext cx="6705600" cy="609600"/>
          </a:xfrm>
          <a:prstGeom prst="rect">
            <a:avLst/>
          </a:prstGeom>
        </p:spPr>
        <p:txBody>
          <a:bodyPr lIns="91362" tIns="45682" rIns="91362" bIns="45682"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MH logo only">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9568429"/>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9"/>
            <a:ext cx="8229600" cy="639762"/>
          </a:xfrm>
          <a:prstGeom prst="rect">
            <a:avLst/>
          </a:prstGeom>
        </p:spPr>
        <p:txBody>
          <a:bodyPr anchor="b" anchorCtr="0"/>
          <a:lstStyle>
            <a:lvl1pPr>
              <a:lnSpc>
                <a:spcPct val="100000"/>
              </a:lnSpc>
              <a:defRPr sz="3600" b="1" baseline="0">
                <a:solidFill>
                  <a:schemeClr val="tx1"/>
                </a:solidFill>
                <a:effectLst/>
                <a:latin typeface="Arial" pitchFamily="34" charset="0"/>
                <a:cs typeface="Arial" pitchFamily="34" charset="0"/>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447806"/>
            <a:ext cx="8229600" cy="4343401"/>
          </a:xfrm>
          <a:prstGeom prst="rect">
            <a:avLst/>
          </a:prstGeom>
        </p:spPr>
        <p:txBody>
          <a:bodyPr/>
          <a:lstStyle>
            <a:lvl1pPr>
              <a:buClr>
                <a:schemeClr val="tx1"/>
              </a:buClr>
              <a:buSzPct val="70000"/>
              <a:buFont typeface="Wingdings" pitchFamily="2" charset="2"/>
              <a:buChar char="q"/>
              <a:defRPr sz="2800" b="0" baseline="0">
                <a:solidFill>
                  <a:schemeClr val="bg2"/>
                </a:solidFill>
                <a:latin typeface="Arial" pitchFamily="34" charset="0"/>
                <a:cs typeface="Arial" pitchFamily="34" charset="0"/>
              </a:defRPr>
            </a:lvl1pPr>
            <a:lvl2pPr>
              <a:buClr>
                <a:schemeClr val="tx1"/>
              </a:buClr>
              <a:buSzPct val="100000"/>
              <a:buFont typeface="Wingdings" pitchFamily="2" charset="2"/>
              <a:buChar char="§"/>
              <a:defRPr sz="2400">
                <a:solidFill>
                  <a:schemeClr val="bg2"/>
                </a:solidFill>
                <a:latin typeface="Arial" pitchFamily="34" charset="0"/>
                <a:cs typeface="Arial" pitchFamily="34" charset="0"/>
              </a:defRPr>
            </a:lvl2pPr>
            <a:lvl3pPr>
              <a:buClr>
                <a:schemeClr val="tx1"/>
              </a:buClr>
              <a:buSzPct val="100000"/>
              <a:buFont typeface="Arial" pitchFamily="34" charset="0"/>
              <a:buChar char="•"/>
              <a:defRPr sz="2000">
                <a:solidFill>
                  <a:schemeClr val="bg2"/>
                </a:solidFill>
                <a:latin typeface="Arial" pitchFamily="34" charset="0"/>
                <a:cs typeface="Arial" pitchFamily="34" charset="0"/>
              </a:defRPr>
            </a:lvl3pPr>
            <a:lvl4pPr>
              <a:buClr>
                <a:schemeClr val="tx1"/>
              </a:buClr>
              <a:buSzPct val="70000"/>
              <a:buFont typeface="Courier New" pitchFamily="49" charset="0"/>
              <a:buChar char="o"/>
              <a:defRPr sz="2000" baseline="0">
                <a:solidFill>
                  <a:schemeClr val="bg2"/>
                </a:solidFill>
                <a:latin typeface="Arial" pitchFamily="34" charset="0"/>
                <a:cs typeface="Arial" pitchFamily="34" charset="0"/>
              </a:defRPr>
            </a:lvl4pPr>
            <a:lvl5pPr>
              <a:buClr>
                <a:schemeClr val="tx1"/>
              </a:buClr>
              <a:buSzPct val="70000"/>
              <a:buFont typeface="Arial" pitchFamily="34" charset="0"/>
              <a:buChar char="•"/>
              <a:defRPr sz="1800">
                <a:solidFill>
                  <a:schemeClr val="bg2"/>
                </a:solidFill>
                <a:latin typeface="Arial" pitchFamily="34" charset="0"/>
                <a:cs typeface="Arial" pitchFamily="34" charset="0"/>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1"/>
            <a:ext cx="8229600" cy="609600"/>
          </a:xfrm>
          <a:prstGeom prst="rect">
            <a:avLst/>
          </a:prstGeom>
        </p:spPr>
        <p:txBody>
          <a:bodyPr anchor="b" anchorCtr="0"/>
          <a:lstStyle>
            <a:lvl1pPr algn="l">
              <a:lnSpc>
                <a:spcPts val="1100"/>
              </a:lnSpc>
              <a:buNone/>
              <a:defRPr sz="1100" baseline="0">
                <a:solidFill>
                  <a:schemeClr val="tx2"/>
                </a:solidFill>
                <a:latin typeface="Arial" pitchFamily="34" charset="0"/>
                <a:cs typeface="Arial"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715715167"/>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3963" y="3931862"/>
            <a:ext cx="7772400" cy="1138617"/>
          </a:xfrm>
        </p:spPr>
        <p:txBody>
          <a:bodyPr anchor="b">
            <a:normAutofit/>
          </a:bodyPr>
          <a:lstStyle>
            <a:lvl1pPr algn="l">
              <a:defRPr sz="3300" b="1">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23963" y="5070476"/>
            <a:ext cx="6400800" cy="1083196"/>
          </a:xfrm>
        </p:spPr>
        <p:txBody>
          <a:bodyPr>
            <a:normAutofit/>
          </a:bodyPr>
          <a:lstStyle>
            <a:lvl1pPr marL="0" indent="0" algn="l">
              <a:buNone/>
              <a:defRPr sz="2400">
                <a:solidFill>
                  <a:srgbClr val="4C216D"/>
                </a:solidFill>
                <a:latin typeface="Arial" pitchFamily="34" charset="0"/>
                <a:cs typeface="Arial" pitchFamily="34" charset="0"/>
              </a:defRPr>
            </a:lvl1pPr>
            <a:lvl2pPr marL="456940" indent="0" algn="ctr">
              <a:buNone/>
              <a:defRPr>
                <a:solidFill>
                  <a:schemeClr val="tx1">
                    <a:tint val="75000"/>
                  </a:schemeClr>
                </a:solidFill>
              </a:defRPr>
            </a:lvl2pPr>
            <a:lvl3pPr marL="913879" indent="0" algn="ctr">
              <a:buNone/>
              <a:defRPr>
                <a:solidFill>
                  <a:schemeClr val="tx1">
                    <a:tint val="75000"/>
                  </a:schemeClr>
                </a:solidFill>
              </a:defRPr>
            </a:lvl3pPr>
            <a:lvl4pPr marL="1370816" indent="0" algn="ctr">
              <a:buNone/>
              <a:defRPr>
                <a:solidFill>
                  <a:schemeClr val="tx1">
                    <a:tint val="75000"/>
                  </a:schemeClr>
                </a:solidFill>
              </a:defRPr>
            </a:lvl4pPr>
            <a:lvl5pPr marL="1827756" indent="0" algn="ctr">
              <a:buNone/>
              <a:defRPr>
                <a:solidFill>
                  <a:schemeClr val="tx1">
                    <a:tint val="75000"/>
                  </a:schemeClr>
                </a:solidFill>
              </a:defRPr>
            </a:lvl5pPr>
            <a:lvl6pPr marL="2284696" indent="0" algn="ctr">
              <a:buNone/>
              <a:defRPr>
                <a:solidFill>
                  <a:schemeClr val="tx1">
                    <a:tint val="75000"/>
                  </a:schemeClr>
                </a:solidFill>
              </a:defRPr>
            </a:lvl6pPr>
            <a:lvl7pPr marL="2741634" indent="0" algn="ctr">
              <a:buNone/>
              <a:defRPr>
                <a:solidFill>
                  <a:schemeClr val="tx1">
                    <a:tint val="75000"/>
                  </a:schemeClr>
                </a:solidFill>
              </a:defRPr>
            </a:lvl7pPr>
            <a:lvl8pPr marL="3198574" indent="0" algn="ctr">
              <a:buNone/>
              <a:defRPr>
                <a:solidFill>
                  <a:schemeClr val="tx1">
                    <a:tint val="75000"/>
                  </a:schemeClr>
                </a:solidFill>
              </a:defRPr>
            </a:lvl8pPr>
            <a:lvl9pPr marL="3655513"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1171349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MH logo only">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3963" y="3931862"/>
            <a:ext cx="7772400" cy="1138617"/>
          </a:xfrm>
        </p:spPr>
        <p:txBody>
          <a:bodyPr anchor="b">
            <a:normAutofit/>
          </a:bodyPr>
          <a:lstStyle>
            <a:lvl1pPr algn="l">
              <a:defRPr sz="3300" b="1">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23963" y="5070476"/>
            <a:ext cx="6400800" cy="1083196"/>
          </a:xfrm>
        </p:spPr>
        <p:txBody>
          <a:bodyPr>
            <a:normAutofit/>
          </a:bodyPr>
          <a:lstStyle>
            <a:lvl1pPr marL="0" indent="0" algn="l">
              <a:buNone/>
              <a:defRPr sz="2400">
                <a:solidFill>
                  <a:srgbClr val="4C216D"/>
                </a:solidFill>
                <a:latin typeface="Arial" pitchFamily="34" charset="0"/>
                <a:cs typeface="Arial" pitchFamily="34" charset="0"/>
              </a:defRPr>
            </a:lvl1pPr>
            <a:lvl2pPr marL="456940" indent="0" algn="ctr">
              <a:buNone/>
              <a:defRPr>
                <a:solidFill>
                  <a:schemeClr val="tx1">
                    <a:tint val="75000"/>
                  </a:schemeClr>
                </a:solidFill>
              </a:defRPr>
            </a:lvl2pPr>
            <a:lvl3pPr marL="913879" indent="0" algn="ctr">
              <a:buNone/>
              <a:defRPr>
                <a:solidFill>
                  <a:schemeClr val="tx1">
                    <a:tint val="75000"/>
                  </a:schemeClr>
                </a:solidFill>
              </a:defRPr>
            </a:lvl3pPr>
            <a:lvl4pPr marL="1370816" indent="0" algn="ctr">
              <a:buNone/>
              <a:defRPr>
                <a:solidFill>
                  <a:schemeClr val="tx1">
                    <a:tint val="75000"/>
                  </a:schemeClr>
                </a:solidFill>
              </a:defRPr>
            </a:lvl4pPr>
            <a:lvl5pPr marL="1827756" indent="0" algn="ctr">
              <a:buNone/>
              <a:defRPr>
                <a:solidFill>
                  <a:schemeClr val="tx1">
                    <a:tint val="75000"/>
                  </a:schemeClr>
                </a:solidFill>
              </a:defRPr>
            </a:lvl5pPr>
            <a:lvl6pPr marL="2284696" indent="0" algn="ctr">
              <a:buNone/>
              <a:defRPr>
                <a:solidFill>
                  <a:schemeClr val="tx1">
                    <a:tint val="75000"/>
                  </a:schemeClr>
                </a:solidFill>
              </a:defRPr>
            </a:lvl6pPr>
            <a:lvl7pPr marL="2741634" indent="0" algn="ctr">
              <a:buNone/>
              <a:defRPr>
                <a:solidFill>
                  <a:schemeClr val="tx1">
                    <a:tint val="75000"/>
                  </a:schemeClr>
                </a:solidFill>
              </a:defRPr>
            </a:lvl7pPr>
            <a:lvl8pPr marL="3198574" indent="0" algn="ctr">
              <a:buNone/>
              <a:defRPr>
                <a:solidFill>
                  <a:schemeClr val="tx1">
                    <a:tint val="75000"/>
                  </a:schemeClr>
                </a:solidFill>
              </a:defRPr>
            </a:lvl8pPr>
            <a:lvl9pPr marL="3655513"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643369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79386"/>
            <a:ext cx="8229600" cy="1143000"/>
          </a:xfrm>
        </p:spPr>
        <p:txBody>
          <a:bodyPr>
            <a:normAutofit/>
          </a:bodyPr>
          <a:lstStyle>
            <a:lvl1pPr>
              <a:defRPr sz="3000" b="1">
                <a:solidFill>
                  <a:schemeClr val="accent2">
                    <a:lumMod val="75000"/>
                  </a:schemeClr>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034583"/>
            <a:ext cx="8229600" cy="3694699"/>
          </a:xfrm>
        </p:spPr>
        <p:txBody>
          <a:bodyPr>
            <a:normAutofit/>
          </a:bodyPr>
          <a:lstStyle>
            <a:lvl1pPr>
              <a:buClr>
                <a:srgbClr val="793374"/>
              </a:buClr>
              <a:defRPr sz="2700">
                <a:latin typeface="Arial" pitchFamily="34" charset="0"/>
                <a:cs typeface="Arial" pitchFamily="34" charset="0"/>
              </a:defRPr>
            </a:lvl1pPr>
            <a:lvl2pPr>
              <a:buClr>
                <a:srgbClr val="793374"/>
              </a:buClr>
              <a:defRPr sz="2400">
                <a:latin typeface="Arial" pitchFamily="34" charset="0"/>
                <a:cs typeface="Arial" pitchFamily="34" charset="0"/>
              </a:defRPr>
            </a:lvl2pPr>
            <a:lvl3pPr>
              <a:buClr>
                <a:srgbClr val="793374"/>
              </a:buClr>
              <a:defRPr sz="1800">
                <a:latin typeface="Arial" pitchFamily="34" charset="0"/>
                <a:cs typeface="Arial" pitchFamily="34" charset="0"/>
              </a:defRPr>
            </a:lvl3pPr>
            <a:lvl4pPr>
              <a:buClr>
                <a:srgbClr val="793374"/>
              </a:buClr>
              <a:defRPr sz="1500">
                <a:latin typeface="Arial" pitchFamily="34" charset="0"/>
                <a:cs typeface="Arial" pitchFamily="34" charset="0"/>
              </a:defRPr>
            </a:lvl4pPr>
            <a:lvl5pPr>
              <a:buClr>
                <a:srgbClr val="793374"/>
              </a:buClr>
              <a:defRPr sz="15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0661893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MH logo only">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79386"/>
            <a:ext cx="8229600" cy="1143000"/>
          </a:xfrm>
        </p:spPr>
        <p:txBody>
          <a:bodyPr>
            <a:normAutofit/>
          </a:bodyPr>
          <a:lstStyle>
            <a:lvl1pPr>
              <a:defRPr sz="3000" b="1">
                <a:solidFill>
                  <a:schemeClr val="accent2">
                    <a:lumMod val="75000"/>
                  </a:schemeClr>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034583"/>
            <a:ext cx="8229600" cy="3694699"/>
          </a:xfrm>
        </p:spPr>
        <p:txBody>
          <a:bodyPr>
            <a:normAutofit/>
          </a:bodyPr>
          <a:lstStyle>
            <a:lvl1pPr>
              <a:buClr>
                <a:srgbClr val="793374"/>
              </a:buClr>
              <a:defRPr sz="2700">
                <a:latin typeface="Arial" pitchFamily="34" charset="0"/>
                <a:cs typeface="Arial" pitchFamily="34" charset="0"/>
              </a:defRPr>
            </a:lvl1pPr>
            <a:lvl2pPr>
              <a:buClr>
                <a:srgbClr val="793374"/>
              </a:buClr>
              <a:defRPr sz="2400">
                <a:latin typeface="Arial" pitchFamily="34" charset="0"/>
                <a:cs typeface="Arial" pitchFamily="34" charset="0"/>
              </a:defRPr>
            </a:lvl2pPr>
            <a:lvl3pPr>
              <a:buClr>
                <a:srgbClr val="793374"/>
              </a:buClr>
              <a:defRPr sz="1800">
                <a:latin typeface="Arial" pitchFamily="34" charset="0"/>
                <a:cs typeface="Arial" pitchFamily="34" charset="0"/>
              </a:defRPr>
            </a:lvl3pPr>
            <a:lvl4pPr>
              <a:buClr>
                <a:srgbClr val="793374"/>
              </a:buClr>
              <a:defRPr sz="1500">
                <a:latin typeface="Arial" pitchFamily="34" charset="0"/>
                <a:cs typeface="Arial" pitchFamily="34" charset="0"/>
              </a:defRPr>
            </a:lvl4pPr>
            <a:lvl5pPr>
              <a:buClr>
                <a:srgbClr val="793374"/>
              </a:buClr>
              <a:defRPr sz="15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841810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4" y="4709110"/>
            <a:ext cx="7772400" cy="1322377"/>
          </a:xfrm>
        </p:spPr>
        <p:txBody>
          <a:bodyPr anchor="t">
            <a:normAutofit/>
          </a:bodyPr>
          <a:lstStyle>
            <a:lvl1pPr algn="l">
              <a:defRPr sz="3000" b="1" cap="all">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4" y="3695707"/>
            <a:ext cx="7772400" cy="1012664"/>
          </a:xfrm>
        </p:spPr>
        <p:txBody>
          <a:bodyPr anchor="b"/>
          <a:lstStyle>
            <a:lvl1pPr marL="0" indent="0">
              <a:buNone/>
              <a:defRPr sz="2000">
                <a:solidFill>
                  <a:srgbClr val="4C216D"/>
                </a:solidFill>
                <a:latin typeface="Arial" pitchFamily="34" charset="0"/>
                <a:cs typeface="Arial" pitchFamily="34" charset="0"/>
              </a:defRPr>
            </a:lvl1pPr>
            <a:lvl2pPr marL="456940" indent="0">
              <a:buNone/>
              <a:defRPr sz="1800">
                <a:solidFill>
                  <a:schemeClr val="tx1">
                    <a:tint val="75000"/>
                  </a:schemeClr>
                </a:solidFill>
              </a:defRPr>
            </a:lvl2pPr>
            <a:lvl3pPr marL="913879" indent="0">
              <a:buNone/>
              <a:defRPr sz="1600">
                <a:solidFill>
                  <a:schemeClr val="tx1">
                    <a:tint val="75000"/>
                  </a:schemeClr>
                </a:solidFill>
              </a:defRPr>
            </a:lvl3pPr>
            <a:lvl4pPr marL="1370816" indent="0">
              <a:buNone/>
              <a:defRPr sz="1400">
                <a:solidFill>
                  <a:schemeClr val="tx1">
                    <a:tint val="75000"/>
                  </a:schemeClr>
                </a:solidFill>
              </a:defRPr>
            </a:lvl4pPr>
            <a:lvl5pPr marL="1827756" indent="0">
              <a:buNone/>
              <a:defRPr sz="1400">
                <a:solidFill>
                  <a:schemeClr val="tx1">
                    <a:tint val="75000"/>
                  </a:schemeClr>
                </a:solidFill>
              </a:defRPr>
            </a:lvl5pPr>
            <a:lvl6pPr marL="2284696" indent="0">
              <a:buNone/>
              <a:defRPr sz="1400">
                <a:solidFill>
                  <a:schemeClr val="tx1">
                    <a:tint val="75000"/>
                  </a:schemeClr>
                </a:solidFill>
              </a:defRPr>
            </a:lvl6pPr>
            <a:lvl7pPr marL="2741634" indent="0">
              <a:buNone/>
              <a:defRPr sz="1400">
                <a:solidFill>
                  <a:schemeClr val="tx1">
                    <a:tint val="75000"/>
                  </a:schemeClr>
                </a:solidFill>
              </a:defRPr>
            </a:lvl7pPr>
            <a:lvl8pPr marL="3198574" indent="0">
              <a:buNone/>
              <a:defRPr sz="1400">
                <a:solidFill>
                  <a:schemeClr val="tx1">
                    <a:tint val="75000"/>
                  </a:schemeClr>
                </a:solidFill>
              </a:defRPr>
            </a:lvl8pPr>
            <a:lvl9pPr marL="3655513"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33480608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MH logo only">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4" y="4709110"/>
            <a:ext cx="7772400" cy="1322377"/>
          </a:xfrm>
        </p:spPr>
        <p:txBody>
          <a:bodyPr anchor="t">
            <a:normAutofit/>
          </a:bodyPr>
          <a:lstStyle>
            <a:lvl1pPr algn="l">
              <a:defRPr sz="3000" b="1" cap="all">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4" y="3695707"/>
            <a:ext cx="7772400" cy="1012664"/>
          </a:xfrm>
        </p:spPr>
        <p:txBody>
          <a:bodyPr anchor="b"/>
          <a:lstStyle>
            <a:lvl1pPr marL="0" indent="0">
              <a:buNone/>
              <a:defRPr sz="2000">
                <a:solidFill>
                  <a:srgbClr val="4C216D"/>
                </a:solidFill>
                <a:latin typeface="Arial" pitchFamily="34" charset="0"/>
                <a:cs typeface="Arial" pitchFamily="34" charset="0"/>
              </a:defRPr>
            </a:lvl1pPr>
            <a:lvl2pPr marL="456940" indent="0">
              <a:buNone/>
              <a:defRPr sz="1800">
                <a:solidFill>
                  <a:schemeClr val="tx1">
                    <a:tint val="75000"/>
                  </a:schemeClr>
                </a:solidFill>
              </a:defRPr>
            </a:lvl2pPr>
            <a:lvl3pPr marL="913879" indent="0">
              <a:buNone/>
              <a:defRPr sz="1600">
                <a:solidFill>
                  <a:schemeClr val="tx1">
                    <a:tint val="75000"/>
                  </a:schemeClr>
                </a:solidFill>
              </a:defRPr>
            </a:lvl3pPr>
            <a:lvl4pPr marL="1370816" indent="0">
              <a:buNone/>
              <a:defRPr sz="1400">
                <a:solidFill>
                  <a:schemeClr val="tx1">
                    <a:tint val="75000"/>
                  </a:schemeClr>
                </a:solidFill>
              </a:defRPr>
            </a:lvl4pPr>
            <a:lvl5pPr marL="1827756" indent="0">
              <a:buNone/>
              <a:defRPr sz="1400">
                <a:solidFill>
                  <a:schemeClr val="tx1">
                    <a:tint val="75000"/>
                  </a:schemeClr>
                </a:solidFill>
              </a:defRPr>
            </a:lvl5pPr>
            <a:lvl6pPr marL="2284696" indent="0">
              <a:buNone/>
              <a:defRPr sz="1400">
                <a:solidFill>
                  <a:schemeClr val="tx1">
                    <a:tint val="75000"/>
                  </a:schemeClr>
                </a:solidFill>
              </a:defRPr>
            </a:lvl6pPr>
            <a:lvl7pPr marL="2741634" indent="0">
              <a:buNone/>
              <a:defRPr sz="1400">
                <a:solidFill>
                  <a:schemeClr val="tx1">
                    <a:tint val="75000"/>
                  </a:schemeClr>
                </a:solidFill>
              </a:defRPr>
            </a:lvl7pPr>
            <a:lvl8pPr marL="3198574" indent="0">
              <a:buNone/>
              <a:defRPr sz="1400">
                <a:solidFill>
                  <a:schemeClr val="tx1">
                    <a:tint val="75000"/>
                  </a:schemeClr>
                </a:solidFill>
              </a:defRPr>
            </a:lvl8pPr>
            <a:lvl9pPr marL="3655513"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87851556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with Titl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54548114"/>
      </p:ext>
    </p:extLst>
  </p:cSld>
  <p:clrMapOvr>
    <a:masterClrMapping/>
  </p:clrMapOvr>
  <p:transition spd="slow">
    <p:wipe dir="d"/>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with Title MH logo only">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96263710"/>
      </p:ext>
    </p:extLst>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4" y="4406901"/>
            <a:ext cx="7772400" cy="1362075"/>
          </a:xfrm>
          <a:prstGeom prst="rect">
            <a:avLst/>
          </a:prstGeom>
        </p:spPr>
        <p:txBody>
          <a:bodyPr lIns="91362" tIns="45682" rIns="91362" bIns="45682" anchor="t"/>
          <a:lstStyle>
            <a:lvl1pPr algn="l">
              <a:lnSpc>
                <a:spcPts val="3799"/>
              </a:lnSpc>
              <a:defRPr sz="3600" b="1" cap="all" baseline="0">
                <a:solidFill>
                  <a:schemeClr val="tx1"/>
                </a:solidFill>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4" y="2906714"/>
            <a:ext cx="7772400" cy="1500187"/>
          </a:xfrm>
          <a:prstGeom prst="rect">
            <a:avLst/>
          </a:prstGeom>
        </p:spPr>
        <p:txBody>
          <a:bodyPr lIns="91362" tIns="45682" rIns="91362" bIns="45682" anchor="b"/>
          <a:lstStyle>
            <a:lvl1pPr marL="0" indent="0">
              <a:lnSpc>
                <a:spcPts val="2200"/>
              </a:lnSpc>
              <a:buNone/>
              <a:defRPr sz="2000" baseline="0">
                <a:solidFill>
                  <a:schemeClr val="bg2"/>
                </a:solidFill>
              </a:defRPr>
            </a:lvl1pPr>
            <a:lvl2pPr marL="456810" indent="0">
              <a:buNone/>
              <a:defRPr sz="1800">
                <a:solidFill>
                  <a:schemeClr val="tx1">
                    <a:tint val="75000"/>
                  </a:schemeClr>
                </a:solidFill>
              </a:defRPr>
            </a:lvl2pPr>
            <a:lvl3pPr marL="913618" indent="0">
              <a:buNone/>
              <a:defRPr sz="1600">
                <a:solidFill>
                  <a:schemeClr val="tx1">
                    <a:tint val="75000"/>
                  </a:schemeClr>
                </a:solidFill>
              </a:defRPr>
            </a:lvl3pPr>
            <a:lvl4pPr marL="1370425" indent="0">
              <a:buNone/>
              <a:defRPr sz="1400">
                <a:solidFill>
                  <a:schemeClr val="tx1">
                    <a:tint val="75000"/>
                  </a:schemeClr>
                </a:solidFill>
              </a:defRPr>
            </a:lvl4pPr>
            <a:lvl5pPr marL="1827235" indent="0">
              <a:buNone/>
              <a:defRPr sz="1400">
                <a:solidFill>
                  <a:schemeClr val="tx1">
                    <a:tint val="75000"/>
                  </a:schemeClr>
                </a:solidFill>
              </a:defRPr>
            </a:lvl5pPr>
            <a:lvl6pPr marL="2284044" indent="0">
              <a:buNone/>
              <a:defRPr sz="1400">
                <a:solidFill>
                  <a:schemeClr val="tx1">
                    <a:tint val="75000"/>
                  </a:schemeClr>
                </a:solidFill>
              </a:defRPr>
            </a:lvl6pPr>
            <a:lvl7pPr marL="2740852" indent="0">
              <a:buNone/>
              <a:defRPr sz="1400">
                <a:solidFill>
                  <a:schemeClr val="tx1">
                    <a:tint val="75000"/>
                  </a:schemeClr>
                </a:solidFill>
              </a:defRPr>
            </a:lvl7pPr>
            <a:lvl8pPr marL="3197661" indent="0">
              <a:buNone/>
              <a:defRPr sz="1400">
                <a:solidFill>
                  <a:schemeClr val="tx1">
                    <a:tint val="75000"/>
                  </a:schemeClr>
                </a:solidFill>
              </a:defRPr>
            </a:lvl8pPr>
            <a:lvl9pPr marL="3654471" indent="0">
              <a:buNone/>
              <a:defRPr sz="1400">
                <a:solidFill>
                  <a:schemeClr val="tx1">
                    <a:tint val="75000"/>
                  </a:schemeClr>
                </a:solidFill>
              </a:defRPr>
            </a:lvl9pPr>
          </a:lstStyle>
          <a:p>
            <a:pPr lvl="0"/>
            <a:r>
              <a:rPr lang="en-US" dirty="0" smtClean="0"/>
              <a:t>Subhead – Myriad Pro, 20pt</a:t>
            </a:r>
          </a:p>
        </p:txBody>
      </p:sp>
    </p:spTree>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Text,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200" y="2034583"/>
            <a:ext cx="3969286" cy="3694699"/>
          </a:xfrm>
        </p:spPr>
        <p:txBody>
          <a:bodyPr>
            <a:normAutofit/>
          </a:bodyPr>
          <a:lstStyle>
            <a:lvl1pPr>
              <a:buClr>
                <a:srgbClr val="793374"/>
              </a:buClr>
              <a:defRPr sz="3000">
                <a:latin typeface="Arial" pitchFamily="34" charset="0"/>
                <a:cs typeface="Arial" pitchFamily="34" charset="0"/>
              </a:defRPr>
            </a:lvl1pPr>
            <a:lvl2pPr>
              <a:buClr>
                <a:srgbClr val="793374"/>
              </a:buClr>
              <a:defRPr sz="2700">
                <a:latin typeface="Arial" pitchFamily="34" charset="0"/>
                <a:cs typeface="Arial" pitchFamily="34" charset="0"/>
              </a:defRPr>
            </a:lvl2pPr>
            <a:lvl3pPr>
              <a:buClr>
                <a:srgbClr val="793374"/>
              </a:buClr>
              <a:defRPr sz="2100">
                <a:latin typeface="Arial" pitchFamily="34" charset="0"/>
                <a:cs typeface="Arial" pitchFamily="34" charset="0"/>
              </a:defRPr>
            </a:lvl3pPr>
            <a:lvl4pPr>
              <a:buClr>
                <a:srgbClr val="793374"/>
              </a:buClr>
              <a:defRPr sz="1800">
                <a:latin typeface="Arial" pitchFamily="34" charset="0"/>
                <a:cs typeface="Arial" pitchFamily="34" charset="0"/>
              </a:defRPr>
            </a:lvl4pPr>
            <a:lvl5pPr>
              <a:buClr>
                <a:srgbClr val="793374"/>
              </a:buCl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1"/>
          </p:nvPr>
        </p:nvSpPr>
        <p:spPr>
          <a:xfrm>
            <a:off x="4672402" y="2036288"/>
            <a:ext cx="4016104" cy="3694699"/>
          </a:xfrm>
        </p:spPr>
        <p:txBody>
          <a:bodyPr>
            <a:normAutofit/>
          </a:bodyPr>
          <a:lstStyle>
            <a:lvl1pPr>
              <a:buClr>
                <a:srgbClr val="793374"/>
              </a:buClr>
              <a:defRPr sz="3000">
                <a:latin typeface="Arial" pitchFamily="34" charset="0"/>
                <a:cs typeface="Arial" pitchFamily="34" charset="0"/>
              </a:defRPr>
            </a:lvl1pPr>
            <a:lvl2pPr>
              <a:buClr>
                <a:srgbClr val="793374"/>
              </a:buClr>
              <a:defRPr sz="2700">
                <a:latin typeface="Arial" pitchFamily="34" charset="0"/>
                <a:cs typeface="Arial" pitchFamily="34" charset="0"/>
              </a:defRPr>
            </a:lvl2pPr>
            <a:lvl3pPr>
              <a:buClr>
                <a:srgbClr val="793374"/>
              </a:buClr>
              <a:defRPr sz="2100">
                <a:latin typeface="Arial" pitchFamily="34" charset="0"/>
                <a:cs typeface="Arial" pitchFamily="34" charset="0"/>
              </a:defRPr>
            </a:lvl3pPr>
            <a:lvl4pPr>
              <a:buClr>
                <a:srgbClr val="793374"/>
              </a:buClr>
              <a:defRPr sz="1800">
                <a:latin typeface="Arial" pitchFamily="34" charset="0"/>
                <a:cs typeface="Arial" pitchFamily="34" charset="0"/>
              </a:defRPr>
            </a:lvl4pPr>
            <a:lvl5pPr>
              <a:buClr>
                <a:srgbClr val="793374"/>
              </a:buCl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88936985"/>
      </p:ext>
    </p:extLst>
  </p:cSld>
  <p:clrMapOvr>
    <a:masterClrMapping/>
  </p:clrMapOvr>
  <p:transition spd="slow">
    <p:wipe dir="d"/>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Text, and Content MH logo only">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200" y="2034583"/>
            <a:ext cx="3969286" cy="3694699"/>
          </a:xfrm>
        </p:spPr>
        <p:txBody>
          <a:bodyPr>
            <a:normAutofit/>
          </a:bodyPr>
          <a:lstStyle>
            <a:lvl1pPr>
              <a:buClr>
                <a:srgbClr val="793374"/>
              </a:buClr>
              <a:defRPr sz="3000">
                <a:latin typeface="Arial" pitchFamily="34" charset="0"/>
                <a:cs typeface="Arial" pitchFamily="34" charset="0"/>
              </a:defRPr>
            </a:lvl1pPr>
            <a:lvl2pPr>
              <a:buClr>
                <a:srgbClr val="793374"/>
              </a:buClr>
              <a:defRPr sz="2700">
                <a:latin typeface="Arial" pitchFamily="34" charset="0"/>
                <a:cs typeface="Arial" pitchFamily="34" charset="0"/>
              </a:defRPr>
            </a:lvl2pPr>
            <a:lvl3pPr>
              <a:buClr>
                <a:srgbClr val="793374"/>
              </a:buClr>
              <a:defRPr sz="2100">
                <a:latin typeface="Arial" pitchFamily="34" charset="0"/>
                <a:cs typeface="Arial" pitchFamily="34" charset="0"/>
              </a:defRPr>
            </a:lvl3pPr>
            <a:lvl4pPr>
              <a:buClr>
                <a:srgbClr val="793374"/>
              </a:buClr>
              <a:defRPr sz="1800">
                <a:latin typeface="Arial" pitchFamily="34" charset="0"/>
                <a:cs typeface="Arial" pitchFamily="34" charset="0"/>
              </a:defRPr>
            </a:lvl4pPr>
            <a:lvl5pPr>
              <a:buClr>
                <a:srgbClr val="793374"/>
              </a:buCl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1"/>
          </p:nvPr>
        </p:nvSpPr>
        <p:spPr>
          <a:xfrm>
            <a:off x="4672402" y="2036288"/>
            <a:ext cx="4016104" cy="3694699"/>
          </a:xfrm>
        </p:spPr>
        <p:txBody>
          <a:bodyPr>
            <a:normAutofit/>
          </a:bodyPr>
          <a:lstStyle>
            <a:lvl1pPr>
              <a:buClr>
                <a:srgbClr val="793374"/>
              </a:buClr>
              <a:defRPr sz="3000">
                <a:latin typeface="Arial" pitchFamily="34" charset="0"/>
                <a:cs typeface="Arial" pitchFamily="34" charset="0"/>
              </a:defRPr>
            </a:lvl1pPr>
            <a:lvl2pPr>
              <a:buClr>
                <a:srgbClr val="793374"/>
              </a:buClr>
              <a:defRPr sz="2700">
                <a:latin typeface="Arial" pitchFamily="34" charset="0"/>
                <a:cs typeface="Arial" pitchFamily="34" charset="0"/>
              </a:defRPr>
            </a:lvl2pPr>
            <a:lvl3pPr>
              <a:buClr>
                <a:srgbClr val="793374"/>
              </a:buClr>
              <a:defRPr sz="2100">
                <a:latin typeface="Arial" pitchFamily="34" charset="0"/>
                <a:cs typeface="Arial" pitchFamily="34" charset="0"/>
              </a:defRPr>
            </a:lvl3pPr>
            <a:lvl4pPr>
              <a:buClr>
                <a:srgbClr val="793374"/>
              </a:buClr>
              <a:defRPr sz="1800">
                <a:latin typeface="Arial" pitchFamily="34" charset="0"/>
                <a:cs typeface="Arial" pitchFamily="34" charset="0"/>
              </a:defRPr>
            </a:lvl4pPr>
            <a:lvl5pPr>
              <a:buClr>
                <a:srgbClr val="793374"/>
              </a:buCl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91938219"/>
      </p:ext>
    </p:extLst>
  </p:cSld>
  <p:clrMapOvr>
    <a:masterClrMapping/>
  </p:clrMapOvr>
  <p:transition spd="slow">
    <p:wipe dir="d"/>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9757057"/>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MH logo only">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557909"/>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ct val="100000"/>
              </a:lnSpc>
              <a:defRPr sz="3600" b="1" baseline="0">
                <a:solidFill>
                  <a:schemeClr val="tx1"/>
                </a:solidFill>
                <a:effectLst/>
                <a:latin typeface="Arial" pitchFamily="34" charset="0"/>
                <a:cs typeface="Arial" pitchFamily="34" charset="0"/>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800" b="0" baseline="0">
                <a:solidFill>
                  <a:schemeClr val="bg2"/>
                </a:solidFill>
                <a:latin typeface="Arial" pitchFamily="34" charset="0"/>
                <a:cs typeface="Arial" pitchFamily="34" charset="0"/>
              </a:defRPr>
            </a:lvl1pPr>
            <a:lvl2pPr>
              <a:buClr>
                <a:schemeClr val="tx1"/>
              </a:buClr>
              <a:buSzPct val="100000"/>
              <a:buFont typeface="Wingdings" pitchFamily="2" charset="2"/>
              <a:buChar char="§"/>
              <a:defRPr sz="2400">
                <a:solidFill>
                  <a:schemeClr val="bg2"/>
                </a:solidFill>
                <a:latin typeface="Arial" pitchFamily="34" charset="0"/>
                <a:cs typeface="Arial" pitchFamily="34" charset="0"/>
              </a:defRPr>
            </a:lvl2pPr>
            <a:lvl3pPr>
              <a:buClr>
                <a:schemeClr val="tx1"/>
              </a:buClr>
              <a:buSzPct val="100000"/>
              <a:buFont typeface="Arial" pitchFamily="34" charset="0"/>
              <a:buChar char="•"/>
              <a:defRPr sz="2000">
                <a:solidFill>
                  <a:schemeClr val="bg2"/>
                </a:solidFill>
                <a:latin typeface="Arial" pitchFamily="34" charset="0"/>
                <a:cs typeface="Arial" pitchFamily="34" charset="0"/>
              </a:defRPr>
            </a:lvl3pPr>
            <a:lvl4pPr>
              <a:buClr>
                <a:schemeClr val="tx1"/>
              </a:buClr>
              <a:buSzPct val="70000"/>
              <a:buFont typeface="Courier New" pitchFamily="49" charset="0"/>
              <a:buChar char="o"/>
              <a:defRPr sz="2000" baseline="0">
                <a:solidFill>
                  <a:schemeClr val="bg2"/>
                </a:solidFill>
                <a:latin typeface="Arial" pitchFamily="34" charset="0"/>
                <a:cs typeface="Arial" pitchFamily="34" charset="0"/>
              </a:defRPr>
            </a:lvl4pPr>
            <a:lvl5pPr>
              <a:buClr>
                <a:schemeClr val="tx1"/>
              </a:buClr>
              <a:buSzPct val="70000"/>
              <a:buFont typeface="Arial" pitchFamily="34" charset="0"/>
              <a:buChar char="•"/>
              <a:defRPr sz="1800">
                <a:solidFill>
                  <a:schemeClr val="bg2"/>
                </a:solidFill>
                <a:latin typeface="Arial" pitchFamily="34" charset="0"/>
                <a:cs typeface="Arial" pitchFamily="34" charset="0"/>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1"/>
            <a:ext cx="8229600" cy="609600"/>
          </a:xfrm>
          <a:prstGeom prst="rect">
            <a:avLst/>
          </a:prstGeom>
        </p:spPr>
        <p:txBody>
          <a:bodyPr anchor="b" anchorCtr="0"/>
          <a:lstStyle>
            <a:lvl1pPr algn="l">
              <a:lnSpc>
                <a:spcPts val="1100"/>
              </a:lnSpc>
              <a:buNone/>
              <a:defRPr sz="1100" baseline="0">
                <a:solidFill>
                  <a:schemeClr val="tx2"/>
                </a:solidFill>
                <a:latin typeface="Arial" pitchFamily="34" charset="0"/>
                <a:cs typeface="Arial"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4216261588"/>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_Blank with Titl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22341390"/>
      </p:ext>
    </p:extLst>
  </p:cSld>
  <p:clrMapOvr>
    <a:masterClrMapping/>
  </p:clrMapOvr>
  <p:transition spd="slow">
    <p:wipe dir="d"/>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Blank with Title MH logo only">
    <p:spTree>
      <p:nvGrpSpPr>
        <p:cNvPr id="1" name=""/>
        <p:cNvGrpSpPr/>
        <p:nvPr/>
      </p:nvGrpSpPr>
      <p:grpSpPr>
        <a:xfrm>
          <a:off x="0" y="0"/>
          <a:ext cx="0" cy="0"/>
          <a:chOff x="0" y="0"/>
          <a:chExt cx="0" cy="0"/>
        </a:xfrm>
      </p:grpSpPr>
      <p:sp>
        <p:nvSpPr>
          <p:cNvPr id="4" name="Rectangle 3"/>
          <p:cNvSpPr/>
          <p:nvPr userDrawn="1"/>
        </p:nvSpPr>
        <p:spPr>
          <a:xfrm>
            <a:off x="6637508" y="6033230"/>
            <a:ext cx="2419489" cy="7127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68604" tIns="34302" rIns="68604" bIns="34302" anchor="ctr"/>
          <a:lstStyle/>
          <a:p>
            <a:pPr algn="ctr" defTabSz="456875">
              <a:defRPr/>
            </a:pPr>
            <a:endParaRPr lang="en-US" dirty="0">
              <a:solidFill>
                <a:prstClr val="white"/>
              </a:solidFill>
            </a:endParaRPr>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54889714"/>
      </p:ext>
    </p:extLst>
  </p:cSld>
  <p:clrMapOvr>
    <a:masterClrMapping/>
  </p:clrMapOvr>
  <p:transition spd="slow">
    <p:wipe dir="d"/>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Title, Text,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200" y="2034583"/>
            <a:ext cx="3969286" cy="3694699"/>
          </a:xfrm>
        </p:spPr>
        <p:txBody>
          <a:bodyPr>
            <a:normAutofit/>
          </a:bodyPr>
          <a:lstStyle>
            <a:lvl1pPr>
              <a:buClr>
                <a:srgbClr val="793374"/>
              </a:buClr>
              <a:defRPr sz="3000">
                <a:latin typeface="Arial" pitchFamily="34" charset="0"/>
                <a:cs typeface="Arial" pitchFamily="34" charset="0"/>
              </a:defRPr>
            </a:lvl1pPr>
            <a:lvl2pPr>
              <a:buClr>
                <a:srgbClr val="793374"/>
              </a:buClr>
              <a:defRPr sz="2700">
                <a:latin typeface="Arial" pitchFamily="34" charset="0"/>
                <a:cs typeface="Arial" pitchFamily="34" charset="0"/>
              </a:defRPr>
            </a:lvl2pPr>
            <a:lvl3pPr>
              <a:buClr>
                <a:srgbClr val="793374"/>
              </a:buClr>
              <a:defRPr sz="2100">
                <a:latin typeface="Arial" pitchFamily="34" charset="0"/>
                <a:cs typeface="Arial" pitchFamily="34" charset="0"/>
              </a:defRPr>
            </a:lvl3pPr>
            <a:lvl4pPr>
              <a:buClr>
                <a:srgbClr val="793374"/>
              </a:buClr>
              <a:defRPr sz="1800">
                <a:latin typeface="Arial" pitchFamily="34" charset="0"/>
                <a:cs typeface="Arial" pitchFamily="34" charset="0"/>
              </a:defRPr>
            </a:lvl4pPr>
            <a:lvl5pPr>
              <a:buClr>
                <a:srgbClr val="793374"/>
              </a:buCl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1"/>
          </p:nvPr>
        </p:nvSpPr>
        <p:spPr>
          <a:xfrm>
            <a:off x="4672402" y="2036288"/>
            <a:ext cx="4016104" cy="3694699"/>
          </a:xfrm>
        </p:spPr>
        <p:txBody>
          <a:bodyPr>
            <a:normAutofit/>
          </a:bodyPr>
          <a:lstStyle>
            <a:lvl1pPr>
              <a:buClr>
                <a:srgbClr val="793374"/>
              </a:buClr>
              <a:defRPr sz="3000">
                <a:latin typeface="Arial" pitchFamily="34" charset="0"/>
                <a:cs typeface="Arial" pitchFamily="34" charset="0"/>
              </a:defRPr>
            </a:lvl1pPr>
            <a:lvl2pPr>
              <a:buClr>
                <a:srgbClr val="793374"/>
              </a:buClr>
              <a:defRPr sz="2700">
                <a:latin typeface="Arial" pitchFamily="34" charset="0"/>
                <a:cs typeface="Arial" pitchFamily="34" charset="0"/>
              </a:defRPr>
            </a:lvl2pPr>
            <a:lvl3pPr>
              <a:buClr>
                <a:srgbClr val="793374"/>
              </a:buClr>
              <a:defRPr sz="2100">
                <a:latin typeface="Arial" pitchFamily="34" charset="0"/>
                <a:cs typeface="Arial" pitchFamily="34" charset="0"/>
              </a:defRPr>
            </a:lvl3pPr>
            <a:lvl4pPr>
              <a:buClr>
                <a:srgbClr val="793374"/>
              </a:buClr>
              <a:defRPr sz="1800">
                <a:latin typeface="Arial" pitchFamily="34" charset="0"/>
                <a:cs typeface="Arial" pitchFamily="34" charset="0"/>
              </a:defRPr>
            </a:lvl4pPr>
            <a:lvl5pPr>
              <a:buClr>
                <a:srgbClr val="793374"/>
              </a:buCl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64925237"/>
      </p:ext>
    </p:extLst>
  </p:cSld>
  <p:clrMapOvr>
    <a:masterClrMapping/>
  </p:clrMapOvr>
  <p:transition spd="slow">
    <p:wipe dir="d"/>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Title, Text, and Content MH logo only">
    <p:spTree>
      <p:nvGrpSpPr>
        <p:cNvPr id="1" name=""/>
        <p:cNvGrpSpPr/>
        <p:nvPr/>
      </p:nvGrpSpPr>
      <p:grpSpPr>
        <a:xfrm>
          <a:off x="0" y="0"/>
          <a:ext cx="0" cy="0"/>
          <a:chOff x="0" y="0"/>
          <a:chExt cx="0" cy="0"/>
        </a:xfrm>
      </p:grpSpPr>
      <p:sp>
        <p:nvSpPr>
          <p:cNvPr id="5" name="Rectangle 4"/>
          <p:cNvSpPr/>
          <p:nvPr userDrawn="1"/>
        </p:nvSpPr>
        <p:spPr>
          <a:xfrm>
            <a:off x="6637508" y="6033230"/>
            <a:ext cx="2419489" cy="7127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68604" tIns="34302" rIns="68604" bIns="34302" anchor="ctr"/>
          <a:lstStyle/>
          <a:p>
            <a:pPr algn="ctr" defTabSz="456875">
              <a:defRPr/>
            </a:pPr>
            <a:endParaRPr lang="en-US" b="1" dirty="0">
              <a:solidFill>
                <a:prstClr val="white"/>
              </a:solidFill>
            </a:endParaRPr>
          </a:p>
        </p:txBody>
      </p:sp>
      <p:sp>
        <p:nvSpPr>
          <p:cNvPr id="7" name="Content Placeholder 2"/>
          <p:cNvSpPr>
            <a:spLocks noGrp="1"/>
          </p:cNvSpPr>
          <p:nvPr>
            <p:ph idx="1"/>
          </p:nvPr>
        </p:nvSpPr>
        <p:spPr>
          <a:xfrm>
            <a:off x="457200" y="2034583"/>
            <a:ext cx="3969286" cy="3694699"/>
          </a:xfrm>
        </p:spPr>
        <p:txBody>
          <a:bodyPr>
            <a:normAutofit/>
          </a:bodyPr>
          <a:lstStyle>
            <a:lvl1pPr>
              <a:buClr>
                <a:srgbClr val="793374"/>
              </a:buClr>
              <a:defRPr sz="3000">
                <a:latin typeface="Arial" pitchFamily="34" charset="0"/>
                <a:cs typeface="Arial" pitchFamily="34" charset="0"/>
              </a:defRPr>
            </a:lvl1pPr>
            <a:lvl2pPr>
              <a:buClr>
                <a:srgbClr val="793374"/>
              </a:buClr>
              <a:defRPr sz="2700">
                <a:latin typeface="Arial" pitchFamily="34" charset="0"/>
                <a:cs typeface="Arial" pitchFamily="34" charset="0"/>
              </a:defRPr>
            </a:lvl2pPr>
            <a:lvl3pPr>
              <a:buClr>
                <a:srgbClr val="793374"/>
              </a:buClr>
              <a:defRPr sz="2100">
                <a:latin typeface="Arial" pitchFamily="34" charset="0"/>
                <a:cs typeface="Arial" pitchFamily="34" charset="0"/>
              </a:defRPr>
            </a:lvl3pPr>
            <a:lvl4pPr>
              <a:buClr>
                <a:srgbClr val="793374"/>
              </a:buClr>
              <a:defRPr sz="1800">
                <a:latin typeface="Arial" pitchFamily="34" charset="0"/>
                <a:cs typeface="Arial" pitchFamily="34" charset="0"/>
              </a:defRPr>
            </a:lvl4pPr>
            <a:lvl5pPr>
              <a:buClr>
                <a:srgbClr val="793374"/>
              </a:buCl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1"/>
          </p:nvPr>
        </p:nvSpPr>
        <p:spPr>
          <a:xfrm>
            <a:off x="4672402" y="2036288"/>
            <a:ext cx="4016104" cy="3694699"/>
          </a:xfrm>
        </p:spPr>
        <p:txBody>
          <a:bodyPr>
            <a:normAutofit/>
          </a:bodyPr>
          <a:lstStyle>
            <a:lvl1pPr>
              <a:buClr>
                <a:srgbClr val="793374"/>
              </a:buClr>
              <a:defRPr sz="3000">
                <a:latin typeface="Arial" pitchFamily="34" charset="0"/>
                <a:cs typeface="Arial" pitchFamily="34" charset="0"/>
              </a:defRPr>
            </a:lvl1pPr>
            <a:lvl2pPr>
              <a:buClr>
                <a:srgbClr val="793374"/>
              </a:buClr>
              <a:defRPr sz="2700">
                <a:latin typeface="Arial" pitchFamily="34" charset="0"/>
                <a:cs typeface="Arial" pitchFamily="34" charset="0"/>
              </a:defRPr>
            </a:lvl2pPr>
            <a:lvl3pPr>
              <a:buClr>
                <a:srgbClr val="793374"/>
              </a:buClr>
              <a:defRPr sz="2100">
                <a:latin typeface="Arial" pitchFamily="34" charset="0"/>
                <a:cs typeface="Arial" pitchFamily="34" charset="0"/>
              </a:defRPr>
            </a:lvl3pPr>
            <a:lvl4pPr>
              <a:buClr>
                <a:srgbClr val="793374"/>
              </a:buClr>
              <a:defRPr sz="1800">
                <a:latin typeface="Arial" pitchFamily="34" charset="0"/>
                <a:cs typeface="Arial" pitchFamily="34" charset="0"/>
              </a:defRPr>
            </a:lvl4pPr>
            <a:lvl5pPr>
              <a:buClr>
                <a:srgbClr val="793374"/>
              </a:buCl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0359852"/>
      </p:ext>
    </p:extLst>
  </p:cSld>
  <p:clrMapOvr>
    <a:masterClrMapping/>
  </p:clrMapOvr>
  <p:transition spd="slow">
    <p:wipe dir="d"/>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3963" y="3931859"/>
            <a:ext cx="7772400" cy="1138617"/>
          </a:xfrm>
        </p:spPr>
        <p:txBody>
          <a:bodyPr anchor="b">
            <a:normAutofit/>
          </a:bodyPr>
          <a:lstStyle>
            <a:lvl1pPr algn="l">
              <a:defRPr sz="3300" b="1">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23963" y="5070476"/>
            <a:ext cx="6400800" cy="1083196"/>
          </a:xfrm>
        </p:spPr>
        <p:txBody>
          <a:bodyPr>
            <a:normAutofit/>
          </a:bodyPr>
          <a:lstStyle>
            <a:lvl1pPr marL="0" indent="0" algn="l">
              <a:buNone/>
              <a:defRPr sz="2400">
                <a:solidFill>
                  <a:srgbClr val="4C216D"/>
                </a:solidFill>
                <a:latin typeface="Arial" pitchFamily="34" charset="0"/>
                <a:cs typeface="Arial" pitchFamily="34" charset="0"/>
              </a:defRPr>
            </a:lvl1pPr>
            <a:lvl2pPr marL="457135" indent="0" algn="ctr">
              <a:buNone/>
              <a:defRPr>
                <a:solidFill>
                  <a:schemeClr val="tx1">
                    <a:tint val="75000"/>
                  </a:schemeClr>
                </a:solidFill>
              </a:defRPr>
            </a:lvl2pPr>
            <a:lvl3pPr marL="914269" indent="0" algn="ctr">
              <a:buNone/>
              <a:defRPr>
                <a:solidFill>
                  <a:schemeClr val="tx1">
                    <a:tint val="75000"/>
                  </a:schemeClr>
                </a:solidFill>
              </a:defRPr>
            </a:lvl3pPr>
            <a:lvl4pPr marL="1371404" indent="0" algn="ctr">
              <a:buNone/>
              <a:defRPr>
                <a:solidFill>
                  <a:schemeClr val="tx1">
                    <a:tint val="75000"/>
                  </a:schemeClr>
                </a:solidFill>
              </a:defRPr>
            </a:lvl4pPr>
            <a:lvl5pPr marL="1828539" indent="0" algn="ctr">
              <a:buNone/>
              <a:defRPr>
                <a:solidFill>
                  <a:schemeClr val="tx1">
                    <a:tint val="75000"/>
                  </a:schemeClr>
                </a:solidFill>
              </a:defRPr>
            </a:lvl5pPr>
            <a:lvl6pPr marL="2285674" indent="0" algn="ctr">
              <a:buNone/>
              <a:defRPr>
                <a:solidFill>
                  <a:schemeClr val="tx1">
                    <a:tint val="75000"/>
                  </a:schemeClr>
                </a:solidFill>
              </a:defRPr>
            </a:lvl6pPr>
            <a:lvl7pPr marL="2742809" indent="0" algn="ctr">
              <a:buNone/>
              <a:defRPr>
                <a:solidFill>
                  <a:schemeClr val="tx1">
                    <a:tint val="75000"/>
                  </a:schemeClr>
                </a:solidFill>
              </a:defRPr>
            </a:lvl7pPr>
            <a:lvl8pPr marL="3199944" indent="0" algn="ctr">
              <a:buNone/>
              <a:defRPr>
                <a:solidFill>
                  <a:schemeClr val="tx1">
                    <a:tint val="75000"/>
                  </a:schemeClr>
                </a:solidFill>
              </a:defRPr>
            </a:lvl8pPr>
            <a:lvl9pPr marL="3657078"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752018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2" y="273050"/>
            <a:ext cx="3008313" cy="1162050"/>
          </a:xfrm>
          <a:prstGeom prst="rect">
            <a:avLst/>
          </a:prstGeom>
        </p:spPr>
        <p:txBody>
          <a:bodyPr lIns="91362" tIns="45682" rIns="91362" bIns="45682" anchor="b"/>
          <a:lstStyle>
            <a:lvl1pPr algn="l">
              <a:defRPr sz="2000" b="1" baseline="0">
                <a:solidFill>
                  <a:schemeClr val="tx1"/>
                </a:solidFill>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0" cy="5518150"/>
          </a:xfrm>
          <a:prstGeom prst="rect">
            <a:avLst/>
          </a:prstGeom>
        </p:spPr>
        <p:txBody>
          <a:bodyPr lIns="91362" tIns="45682" rIns="91362" bIns="45682"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2" y="1435101"/>
            <a:ext cx="3008313" cy="4356099"/>
          </a:xfrm>
          <a:prstGeom prst="rect">
            <a:avLst/>
          </a:prstGeom>
        </p:spPr>
        <p:txBody>
          <a:bodyPr lIns="91362" tIns="45682" rIns="91362" bIns="45682"/>
          <a:lstStyle>
            <a:lvl1pPr marL="0" indent="0">
              <a:buNone/>
              <a:defRPr sz="1400" baseline="0">
                <a:solidFill>
                  <a:schemeClr val="bg2"/>
                </a:solidFill>
              </a:defRPr>
            </a:lvl1pPr>
            <a:lvl2pPr marL="456810" indent="0">
              <a:buNone/>
              <a:defRPr sz="1200"/>
            </a:lvl2pPr>
            <a:lvl3pPr marL="913618" indent="0">
              <a:buNone/>
              <a:defRPr sz="1000"/>
            </a:lvl3pPr>
            <a:lvl4pPr marL="1370425" indent="0">
              <a:buNone/>
              <a:defRPr sz="900"/>
            </a:lvl4pPr>
            <a:lvl5pPr marL="1827235" indent="0">
              <a:buNone/>
              <a:defRPr sz="900"/>
            </a:lvl5pPr>
            <a:lvl6pPr marL="2284044" indent="0">
              <a:buNone/>
              <a:defRPr sz="900"/>
            </a:lvl6pPr>
            <a:lvl7pPr marL="2740852" indent="0">
              <a:buNone/>
              <a:defRPr sz="900"/>
            </a:lvl7pPr>
            <a:lvl8pPr marL="3197661" indent="0">
              <a:buNone/>
              <a:defRPr sz="900"/>
            </a:lvl8pPr>
            <a:lvl9pPr marL="3654471" indent="0">
              <a:buNone/>
              <a:defRPr sz="900"/>
            </a:lvl9pPr>
          </a:lstStyle>
          <a:p>
            <a:pPr lvl="0"/>
            <a:r>
              <a:rPr lang="en-US" dirty="0" smtClean="0"/>
              <a:t>Paragraph of type</a:t>
            </a:r>
          </a:p>
          <a:p>
            <a:pPr lvl="0"/>
            <a:r>
              <a:rPr lang="en-US" dirty="0" smtClean="0"/>
              <a:t>Myriad Pro, 14pt</a:t>
            </a:r>
          </a:p>
        </p:txBody>
      </p:sp>
      <p:sp>
        <p:nvSpPr>
          <p:cNvPr id="7" name="Text Placeholder 8"/>
          <p:cNvSpPr>
            <a:spLocks noGrp="1"/>
          </p:cNvSpPr>
          <p:nvPr>
            <p:ph type="body" sz="quarter" idx="10" hasCustomPrompt="1"/>
          </p:nvPr>
        </p:nvSpPr>
        <p:spPr>
          <a:xfrm>
            <a:off x="457200" y="5791201"/>
            <a:ext cx="8229600" cy="609600"/>
          </a:xfrm>
          <a:prstGeom prst="rect">
            <a:avLst/>
          </a:prstGeom>
        </p:spPr>
        <p:txBody>
          <a:bodyPr lIns="91362" tIns="45682" rIns="91362" bIns="45682"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MH logo only">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3963" y="3931859"/>
            <a:ext cx="7772400" cy="1138617"/>
          </a:xfrm>
        </p:spPr>
        <p:txBody>
          <a:bodyPr anchor="b">
            <a:normAutofit/>
          </a:bodyPr>
          <a:lstStyle>
            <a:lvl1pPr algn="l">
              <a:defRPr sz="3300" b="1">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23963" y="5070476"/>
            <a:ext cx="6400800" cy="1083196"/>
          </a:xfrm>
        </p:spPr>
        <p:txBody>
          <a:bodyPr>
            <a:normAutofit/>
          </a:bodyPr>
          <a:lstStyle>
            <a:lvl1pPr marL="0" indent="0" algn="l">
              <a:buNone/>
              <a:defRPr sz="2400">
                <a:solidFill>
                  <a:srgbClr val="4C216D"/>
                </a:solidFill>
                <a:latin typeface="Arial" pitchFamily="34" charset="0"/>
                <a:cs typeface="Arial" pitchFamily="34" charset="0"/>
              </a:defRPr>
            </a:lvl1pPr>
            <a:lvl2pPr marL="457135" indent="0" algn="ctr">
              <a:buNone/>
              <a:defRPr>
                <a:solidFill>
                  <a:schemeClr val="tx1">
                    <a:tint val="75000"/>
                  </a:schemeClr>
                </a:solidFill>
              </a:defRPr>
            </a:lvl2pPr>
            <a:lvl3pPr marL="914269" indent="0" algn="ctr">
              <a:buNone/>
              <a:defRPr>
                <a:solidFill>
                  <a:schemeClr val="tx1">
                    <a:tint val="75000"/>
                  </a:schemeClr>
                </a:solidFill>
              </a:defRPr>
            </a:lvl3pPr>
            <a:lvl4pPr marL="1371404" indent="0" algn="ctr">
              <a:buNone/>
              <a:defRPr>
                <a:solidFill>
                  <a:schemeClr val="tx1">
                    <a:tint val="75000"/>
                  </a:schemeClr>
                </a:solidFill>
              </a:defRPr>
            </a:lvl4pPr>
            <a:lvl5pPr marL="1828539" indent="0" algn="ctr">
              <a:buNone/>
              <a:defRPr>
                <a:solidFill>
                  <a:schemeClr val="tx1">
                    <a:tint val="75000"/>
                  </a:schemeClr>
                </a:solidFill>
              </a:defRPr>
            </a:lvl5pPr>
            <a:lvl6pPr marL="2285674" indent="0" algn="ctr">
              <a:buNone/>
              <a:defRPr>
                <a:solidFill>
                  <a:schemeClr val="tx1">
                    <a:tint val="75000"/>
                  </a:schemeClr>
                </a:solidFill>
              </a:defRPr>
            </a:lvl6pPr>
            <a:lvl7pPr marL="2742809" indent="0" algn="ctr">
              <a:buNone/>
              <a:defRPr>
                <a:solidFill>
                  <a:schemeClr val="tx1">
                    <a:tint val="75000"/>
                  </a:schemeClr>
                </a:solidFill>
              </a:defRPr>
            </a:lvl7pPr>
            <a:lvl8pPr marL="3199944" indent="0" algn="ctr">
              <a:buNone/>
              <a:defRPr>
                <a:solidFill>
                  <a:schemeClr val="tx1">
                    <a:tint val="75000"/>
                  </a:schemeClr>
                </a:solidFill>
              </a:defRPr>
            </a:lvl8pPr>
            <a:lvl9pPr marL="3657078"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4578887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79386"/>
            <a:ext cx="8229600" cy="1143000"/>
          </a:xfrm>
        </p:spPr>
        <p:txBody>
          <a:bodyPr>
            <a:normAutofit/>
          </a:bodyPr>
          <a:lstStyle>
            <a:lvl1pPr>
              <a:defRPr sz="3000" b="1">
                <a:solidFill>
                  <a:schemeClr val="accent2">
                    <a:lumMod val="75000"/>
                  </a:schemeClr>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034582"/>
            <a:ext cx="8229600" cy="3694699"/>
          </a:xfrm>
        </p:spPr>
        <p:txBody>
          <a:bodyPr>
            <a:normAutofit/>
          </a:bodyPr>
          <a:lstStyle>
            <a:lvl1pPr>
              <a:buClr>
                <a:srgbClr val="793374"/>
              </a:buClr>
              <a:defRPr sz="2700">
                <a:latin typeface="Arial" pitchFamily="34" charset="0"/>
                <a:cs typeface="Arial" pitchFamily="34" charset="0"/>
              </a:defRPr>
            </a:lvl1pPr>
            <a:lvl2pPr>
              <a:buClr>
                <a:srgbClr val="793374"/>
              </a:buClr>
              <a:defRPr sz="2400">
                <a:latin typeface="Arial" pitchFamily="34" charset="0"/>
                <a:cs typeface="Arial" pitchFamily="34" charset="0"/>
              </a:defRPr>
            </a:lvl2pPr>
            <a:lvl3pPr>
              <a:buClr>
                <a:srgbClr val="793374"/>
              </a:buClr>
              <a:defRPr sz="1800">
                <a:latin typeface="Arial" pitchFamily="34" charset="0"/>
                <a:cs typeface="Arial" pitchFamily="34" charset="0"/>
              </a:defRPr>
            </a:lvl3pPr>
            <a:lvl4pPr>
              <a:buClr>
                <a:srgbClr val="793374"/>
              </a:buClr>
              <a:defRPr sz="1500">
                <a:latin typeface="Arial" pitchFamily="34" charset="0"/>
                <a:cs typeface="Arial" pitchFamily="34" charset="0"/>
              </a:defRPr>
            </a:lvl4pPr>
            <a:lvl5pPr>
              <a:buClr>
                <a:srgbClr val="793374"/>
              </a:buClr>
              <a:defRPr sz="15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8271111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MH logo only">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79386"/>
            <a:ext cx="8229600" cy="1143000"/>
          </a:xfrm>
        </p:spPr>
        <p:txBody>
          <a:bodyPr>
            <a:normAutofit/>
          </a:bodyPr>
          <a:lstStyle>
            <a:lvl1pPr>
              <a:defRPr sz="3000" b="1">
                <a:solidFill>
                  <a:schemeClr val="accent2">
                    <a:lumMod val="75000"/>
                  </a:schemeClr>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034582"/>
            <a:ext cx="8229600" cy="3694699"/>
          </a:xfrm>
        </p:spPr>
        <p:txBody>
          <a:bodyPr>
            <a:normAutofit/>
          </a:bodyPr>
          <a:lstStyle>
            <a:lvl1pPr>
              <a:buClr>
                <a:srgbClr val="793374"/>
              </a:buClr>
              <a:defRPr sz="2700">
                <a:latin typeface="Arial" pitchFamily="34" charset="0"/>
                <a:cs typeface="Arial" pitchFamily="34" charset="0"/>
              </a:defRPr>
            </a:lvl1pPr>
            <a:lvl2pPr>
              <a:buClr>
                <a:srgbClr val="793374"/>
              </a:buClr>
              <a:defRPr sz="2400">
                <a:latin typeface="Arial" pitchFamily="34" charset="0"/>
                <a:cs typeface="Arial" pitchFamily="34" charset="0"/>
              </a:defRPr>
            </a:lvl2pPr>
            <a:lvl3pPr>
              <a:buClr>
                <a:srgbClr val="793374"/>
              </a:buClr>
              <a:defRPr sz="1800">
                <a:latin typeface="Arial" pitchFamily="34" charset="0"/>
                <a:cs typeface="Arial" pitchFamily="34" charset="0"/>
              </a:defRPr>
            </a:lvl3pPr>
            <a:lvl4pPr>
              <a:buClr>
                <a:srgbClr val="793374"/>
              </a:buClr>
              <a:defRPr sz="1500">
                <a:latin typeface="Arial" pitchFamily="34" charset="0"/>
                <a:cs typeface="Arial" pitchFamily="34" charset="0"/>
              </a:defRPr>
            </a:lvl4pPr>
            <a:lvl5pPr>
              <a:buClr>
                <a:srgbClr val="793374"/>
              </a:buClr>
              <a:defRPr sz="15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3088679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4" y="4709107"/>
            <a:ext cx="7772400" cy="1322377"/>
          </a:xfrm>
        </p:spPr>
        <p:txBody>
          <a:bodyPr anchor="t">
            <a:normAutofit/>
          </a:bodyPr>
          <a:lstStyle>
            <a:lvl1pPr algn="l">
              <a:defRPr sz="3000" b="1" cap="all">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4" y="3695707"/>
            <a:ext cx="7772400" cy="1012664"/>
          </a:xfrm>
        </p:spPr>
        <p:txBody>
          <a:bodyPr anchor="b"/>
          <a:lstStyle>
            <a:lvl1pPr marL="0" indent="0">
              <a:buNone/>
              <a:defRPr sz="2000">
                <a:solidFill>
                  <a:srgbClr val="4C216D"/>
                </a:solidFill>
                <a:latin typeface="Arial" pitchFamily="34" charset="0"/>
                <a:cs typeface="Arial" pitchFamily="34" charset="0"/>
              </a:defRPr>
            </a:lvl1pPr>
            <a:lvl2pPr marL="457135" indent="0">
              <a:buNone/>
              <a:defRPr sz="1800">
                <a:solidFill>
                  <a:schemeClr val="tx1">
                    <a:tint val="75000"/>
                  </a:schemeClr>
                </a:solidFill>
              </a:defRPr>
            </a:lvl2pPr>
            <a:lvl3pPr marL="914269" indent="0">
              <a:buNone/>
              <a:defRPr sz="1600">
                <a:solidFill>
                  <a:schemeClr val="tx1">
                    <a:tint val="75000"/>
                  </a:schemeClr>
                </a:solidFill>
              </a:defRPr>
            </a:lvl3pPr>
            <a:lvl4pPr marL="1371404" indent="0">
              <a:buNone/>
              <a:defRPr sz="1400">
                <a:solidFill>
                  <a:schemeClr val="tx1">
                    <a:tint val="75000"/>
                  </a:schemeClr>
                </a:solidFill>
              </a:defRPr>
            </a:lvl4pPr>
            <a:lvl5pPr marL="1828539" indent="0">
              <a:buNone/>
              <a:defRPr sz="1400">
                <a:solidFill>
                  <a:schemeClr val="tx1">
                    <a:tint val="75000"/>
                  </a:schemeClr>
                </a:solidFill>
              </a:defRPr>
            </a:lvl5pPr>
            <a:lvl6pPr marL="2285674" indent="0">
              <a:buNone/>
              <a:defRPr sz="1400">
                <a:solidFill>
                  <a:schemeClr val="tx1">
                    <a:tint val="75000"/>
                  </a:schemeClr>
                </a:solidFill>
              </a:defRPr>
            </a:lvl6pPr>
            <a:lvl7pPr marL="2742809" indent="0">
              <a:buNone/>
              <a:defRPr sz="1400">
                <a:solidFill>
                  <a:schemeClr val="tx1">
                    <a:tint val="75000"/>
                  </a:schemeClr>
                </a:solidFill>
              </a:defRPr>
            </a:lvl7pPr>
            <a:lvl8pPr marL="3199944" indent="0">
              <a:buNone/>
              <a:defRPr sz="1400">
                <a:solidFill>
                  <a:schemeClr val="tx1">
                    <a:tint val="75000"/>
                  </a:schemeClr>
                </a:solidFill>
              </a:defRPr>
            </a:lvl8pPr>
            <a:lvl9pPr marL="3657078"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25624239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MH logo only">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4" y="4709107"/>
            <a:ext cx="7772400" cy="1322377"/>
          </a:xfrm>
        </p:spPr>
        <p:txBody>
          <a:bodyPr anchor="t">
            <a:normAutofit/>
          </a:bodyPr>
          <a:lstStyle>
            <a:lvl1pPr algn="l">
              <a:defRPr sz="3000" b="1" cap="all">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4" y="3695707"/>
            <a:ext cx="7772400" cy="1012664"/>
          </a:xfrm>
        </p:spPr>
        <p:txBody>
          <a:bodyPr anchor="b"/>
          <a:lstStyle>
            <a:lvl1pPr marL="0" indent="0">
              <a:buNone/>
              <a:defRPr sz="2000">
                <a:solidFill>
                  <a:srgbClr val="4C216D"/>
                </a:solidFill>
                <a:latin typeface="Arial" pitchFamily="34" charset="0"/>
                <a:cs typeface="Arial" pitchFamily="34" charset="0"/>
              </a:defRPr>
            </a:lvl1pPr>
            <a:lvl2pPr marL="457135" indent="0">
              <a:buNone/>
              <a:defRPr sz="1800">
                <a:solidFill>
                  <a:schemeClr val="tx1">
                    <a:tint val="75000"/>
                  </a:schemeClr>
                </a:solidFill>
              </a:defRPr>
            </a:lvl2pPr>
            <a:lvl3pPr marL="914269" indent="0">
              <a:buNone/>
              <a:defRPr sz="1600">
                <a:solidFill>
                  <a:schemeClr val="tx1">
                    <a:tint val="75000"/>
                  </a:schemeClr>
                </a:solidFill>
              </a:defRPr>
            </a:lvl3pPr>
            <a:lvl4pPr marL="1371404" indent="0">
              <a:buNone/>
              <a:defRPr sz="1400">
                <a:solidFill>
                  <a:schemeClr val="tx1">
                    <a:tint val="75000"/>
                  </a:schemeClr>
                </a:solidFill>
              </a:defRPr>
            </a:lvl4pPr>
            <a:lvl5pPr marL="1828539" indent="0">
              <a:buNone/>
              <a:defRPr sz="1400">
                <a:solidFill>
                  <a:schemeClr val="tx1">
                    <a:tint val="75000"/>
                  </a:schemeClr>
                </a:solidFill>
              </a:defRPr>
            </a:lvl5pPr>
            <a:lvl6pPr marL="2285674" indent="0">
              <a:buNone/>
              <a:defRPr sz="1400">
                <a:solidFill>
                  <a:schemeClr val="tx1">
                    <a:tint val="75000"/>
                  </a:schemeClr>
                </a:solidFill>
              </a:defRPr>
            </a:lvl6pPr>
            <a:lvl7pPr marL="2742809" indent="0">
              <a:buNone/>
              <a:defRPr sz="1400">
                <a:solidFill>
                  <a:schemeClr val="tx1">
                    <a:tint val="75000"/>
                  </a:schemeClr>
                </a:solidFill>
              </a:defRPr>
            </a:lvl7pPr>
            <a:lvl8pPr marL="3199944" indent="0">
              <a:buNone/>
              <a:defRPr sz="1400">
                <a:solidFill>
                  <a:schemeClr val="tx1">
                    <a:tint val="75000"/>
                  </a:schemeClr>
                </a:solidFill>
              </a:defRPr>
            </a:lvl8pPr>
            <a:lvl9pPr marL="3657078"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16460672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lank with Titl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55233541"/>
      </p:ext>
    </p:extLst>
  </p:cSld>
  <p:clrMapOvr>
    <a:masterClrMapping/>
  </p:clrMapOvr>
  <p:transition spd="slow">
    <p:wipe dir="d"/>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lank with Title MH logo only">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27832311"/>
      </p:ext>
    </p:extLst>
  </p:cSld>
  <p:clrMapOvr>
    <a:masterClrMapping/>
  </p:clrMapOvr>
  <p:transition spd="slow">
    <p:wipe dir="d"/>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Text,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200" y="2034582"/>
            <a:ext cx="3969286" cy="3694699"/>
          </a:xfrm>
        </p:spPr>
        <p:txBody>
          <a:bodyPr>
            <a:normAutofit/>
          </a:bodyPr>
          <a:lstStyle>
            <a:lvl1pPr>
              <a:buClr>
                <a:srgbClr val="793374"/>
              </a:buClr>
              <a:defRPr sz="3000">
                <a:latin typeface="Arial" pitchFamily="34" charset="0"/>
                <a:cs typeface="Arial" pitchFamily="34" charset="0"/>
              </a:defRPr>
            </a:lvl1pPr>
            <a:lvl2pPr>
              <a:buClr>
                <a:srgbClr val="793374"/>
              </a:buClr>
              <a:defRPr sz="2700">
                <a:latin typeface="Arial" pitchFamily="34" charset="0"/>
                <a:cs typeface="Arial" pitchFamily="34" charset="0"/>
              </a:defRPr>
            </a:lvl2pPr>
            <a:lvl3pPr>
              <a:buClr>
                <a:srgbClr val="793374"/>
              </a:buClr>
              <a:defRPr sz="2100">
                <a:latin typeface="Arial" pitchFamily="34" charset="0"/>
                <a:cs typeface="Arial" pitchFamily="34" charset="0"/>
              </a:defRPr>
            </a:lvl3pPr>
            <a:lvl4pPr>
              <a:buClr>
                <a:srgbClr val="793374"/>
              </a:buClr>
              <a:defRPr sz="1800">
                <a:latin typeface="Arial" pitchFamily="34" charset="0"/>
                <a:cs typeface="Arial" pitchFamily="34" charset="0"/>
              </a:defRPr>
            </a:lvl4pPr>
            <a:lvl5pPr>
              <a:buClr>
                <a:srgbClr val="793374"/>
              </a:buCl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1"/>
          </p:nvPr>
        </p:nvSpPr>
        <p:spPr>
          <a:xfrm>
            <a:off x="4672402" y="2036288"/>
            <a:ext cx="4016104" cy="3694699"/>
          </a:xfrm>
        </p:spPr>
        <p:txBody>
          <a:bodyPr>
            <a:normAutofit/>
          </a:bodyPr>
          <a:lstStyle>
            <a:lvl1pPr>
              <a:buClr>
                <a:srgbClr val="793374"/>
              </a:buClr>
              <a:defRPr sz="3000">
                <a:latin typeface="Arial" pitchFamily="34" charset="0"/>
                <a:cs typeface="Arial" pitchFamily="34" charset="0"/>
              </a:defRPr>
            </a:lvl1pPr>
            <a:lvl2pPr>
              <a:buClr>
                <a:srgbClr val="793374"/>
              </a:buClr>
              <a:defRPr sz="2700">
                <a:latin typeface="Arial" pitchFamily="34" charset="0"/>
                <a:cs typeface="Arial" pitchFamily="34" charset="0"/>
              </a:defRPr>
            </a:lvl2pPr>
            <a:lvl3pPr>
              <a:buClr>
                <a:srgbClr val="793374"/>
              </a:buClr>
              <a:defRPr sz="2100">
                <a:latin typeface="Arial" pitchFamily="34" charset="0"/>
                <a:cs typeface="Arial" pitchFamily="34" charset="0"/>
              </a:defRPr>
            </a:lvl3pPr>
            <a:lvl4pPr>
              <a:buClr>
                <a:srgbClr val="793374"/>
              </a:buClr>
              <a:defRPr sz="1800">
                <a:latin typeface="Arial" pitchFamily="34" charset="0"/>
                <a:cs typeface="Arial" pitchFamily="34" charset="0"/>
              </a:defRPr>
            </a:lvl4pPr>
            <a:lvl5pPr>
              <a:buClr>
                <a:srgbClr val="793374"/>
              </a:buCl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24471952"/>
      </p:ext>
    </p:extLst>
  </p:cSld>
  <p:clrMapOvr>
    <a:masterClrMapping/>
  </p:clrMapOvr>
  <p:transition spd="slow">
    <p:wipe dir="d"/>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Text, and Content MH logo only">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200" y="2034582"/>
            <a:ext cx="3969286" cy="3694699"/>
          </a:xfrm>
        </p:spPr>
        <p:txBody>
          <a:bodyPr>
            <a:normAutofit/>
          </a:bodyPr>
          <a:lstStyle>
            <a:lvl1pPr>
              <a:buClr>
                <a:srgbClr val="793374"/>
              </a:buClr>
              <a:defRPr sz="3000">
                <a:latin typeface="Arial" pitchFamily="34" charset="0"/>
                <a:cs typeface="Arial" pitchFamily="34" charset="0"/>
              </a:defRPr>
            </a:lvl1pPr>
            <a:lvl2pPr>
              <a:buClr>
                <a:srgbClr val="793374"/>
              </a:buClr>
              <a:defRPr sz="2700">
                <a:latin typeface="Arial" pitchFamily="34" charset="0"/>
                <a:cs typeface="Arial" pitchFamily="34" charset="0"/>
              </a:defRPr>
            </a:lvl2pPr>
            <a:lvl3pPr>
              <a:buClr>
                <a:srgbClr val="793374"/>
              </a:buClr>
              <a:defRPr sz="2100">
                <a:latin typeface="Arial" pitchFamily="34" charset="0"/>
                <a:cs typeface="Arial" pitchFamily="34" charset="0"/>
              </a:defRPr>
            </a:lvl3pPr>
            <a:lvl4pPr>
              <a:buClr>
                <a:srgbClr val="793374"/>
              </a:buClr>
              <a:defRPr sz="1800">
                <a:latin typeface="Arial" pitchFamily="34" charset="0"/>
                <a:cs typeface="Arial" pitchFamily="34" charset="0"/>
              </a:defRPr>
            </a:lvl4pPr>
            <a:lvl5pPr>
              <a:buClr>
                <a:srgbClr val="793374"/>
              </a:buCl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1"/>
          </p:nvPr>
        </p:nvSpPr>
        <p:spPr>
          <a:xfrm>
            <a:off x="4672402" y="2036288"/>
            <a:ext cx="4016104" cy="3694699"/>
          </a:xfrm>
        </p:spPr>
        <p:txBody>
          <a:bodyPr>
            <a:normAutofit/>
          </a:bodyPr>
          <a:lstStyle>
            <a:lvl1pPr>
              <a:buClr>
                <a:srgbClr val="793374"/>
              </a:buClr>
              <a:defRPr sz="3000">
                <a:latin typeface="Arial" pitchFamily="34" charset="0"/>
                <a:cs typeface="Arial" pitchFamily="34" charset="0"/>
              </a:defRPr>
            </a:lvl1pPr>
            <a:lvl2pPr>
              <a:buClr>
                <a:srgbClr val="793374"/>
              </a:buClr>
              <a:defRPr sz="2700">
                <a:latin typeface="Arial" pitchFamily="34" charset="0"/>
                <a:cs typeface="Arial" pitchFamily="34" charset="0"/>
              </a:defRPr>
            </a:lvl2pPr>
            <a:lvl3pPr>
              <a:buClr>
                <a:srgbClr val="793374"/>
              </a:buClr>
              <a:defRPr sz="2100">
                <a:latin typeface="Arial" pitchFamily="34" charset="0"/>
                <a:cs typeface="Arial" pitchFamily="34" charset="0"/>
              </a:defRPr>
            </a:lvl3pPr>
            <a:lvl4pPr>
              <a:buClr>
                <a:srgbClr val="793374"/>
              </a:buClr>
              <a:defRPr sz="1800">
                <a:latin typeface="Arial" pitchFamily="34" charset="0"/>
                <a:cs typeface="Arial" pitchFamily="34" charset="0"/>
              </a:defRPr>
            </a:lvl4pPr>
            <a:lvl5pPr>
              <a:buClr>
                <a:srgbClr val="793374"/>
              </a:buCl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66085299"/>
      </p:ext>
    </p:extLst>
  </p:cSld>
  <p:clrMapOvr>
    <a:masterClrMapping/>
  </p:clrMapOvr>
  <p:transition spd="slow">
    <p:wipe dir="d"/>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566843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lIns="91362" tIns="45682" rIns="91362" bIns="45682" anchor="b"/>
          <a:lstStyle>
            <a:lvl1pPr algn="l">
              <a:defRPr sz="2000" b="1" baseline="0">
                <a:solidFill>
                  <a:schemeClr val="tx1"/>
                </a:solidFill>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lIns="91362" tIns="45682" rIns="91362" bIns="45682"/>
          <a:lstStyle>
            <a:lvl1pPr marL="0" indent="0">
              <a:buNone/>
              <a:defRPr sz="3200">
                <a:solidFill>
                  <a:schemeClr val="tx1"/>
                </a:solidFill>
                <a:effectLst/>
              </a:defRPr>
            </a:lvl1pPr>
            <a:lvl2pPr marL="456810" indent="0">
              <a:buNone/>
              <a:defRPr sz="2800"/>
            </a:lvl2pPr>
            <a:lvl3pPr marL="913618" indent="0">
              <a:buNone/>
              <a:defRPr sz="2400"/>
            </a:lvl3pPr>
            <a:lvl4pPr marL="1370425" indent="0">
              <a:buNone/>
              <a:defRPr sz="2000"/>
            </a:lvl4pPr>
            <a:lvl5pPr marL="1827235" indent="0">
              <a:buNone/>
              <a:defRPr sz="2000"/>
            </a:lvl5pPr>
            <a:lvl6pPr marL="2284044" indent="0">
              <a:buNone/>
              <a:defRPr sz="2000"/>
            </a:lvl6pPr>
            <a:lvl7pPr marL="2740852" indent="0">
              <a:buNone/>
              <a:defRPr sz="2000"/>
            </a:lvl7pPr>
            <a:lvl8pPr marL="3197661" indent="0">
              <a:buNone/>
              <a:defRPr sz="2000"/>
            </a:lvl8pPr>
            <a:lvl9pPr marL="3654471" indent="0">
              <a:buNone/>
              <a:defRPr sz="2000"/>
            </a:lvl9pPr>
          </a:lstStyle>
          <a:p>
            <a:r>
              <a:rPr lang="en-US" smtClean="0"/>
              <a:t>Click icon to add picture</a:t>
            </a:r>
            <a:endParaRPr lang="en-US" dirty="0"/>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lIns="91362" tIns="45682" rIns="91362" bIns="45682"/>
          <a:lstStyle>
            <a:lvl1pPr marL="0" indent="0">
              <a:buNone/>
              <a:defRPr sz="1400" baseline="0">
                <a:solidFill>
                  <a:schemeClr val="bg2"/>
                </a:solidFill>
              </a:defRPr>
            </a:lvl1pPr>
            <a:lvl2pPr marL="456810" indent="0">
              <a:buNone/>
              <a:defRPr sz="1200"/>
            </a:lvl2pPr>
            <a:lvl3pPr marL="913618" indent="0">
              <a:buNone/>
              <a:defRPr sz="1000"/>
            </a:lvl3pPr>
            <a:lvl4pPr marL="1370425" indent="0">
              <a:buNone/>
              <a:defRPr sz="900"/>
            </a:lvl4pPr>
            <a:lvl5pPr marL="1827235" indent="0">
              <a:buNone/>
              <a:defRPr sz="900"/>
            </a:lvl5pPr>
            <a:lvl6pPr marL="2284044" indent="0">
              <a:buNone/>
              <a:defRPr sz="900"/>
            </a:lvl6pPr>
            <a:lvl7pPr marL="2740852" indent="0">
              <a:buNone/>
              <a:defRPr sz="900"/>
            </a:lvl7pPr>
            <a:lvl8pPr marL="3197661" indent="0">
              <a:buNone/>
              <a:defRPr sz="900"/>
            </a:lvl8pPr>
            <a:lvl9pPr marL="3654471" indent="0">
              <a:buNone/>
              <a:defRPr sz="900"/>
            </a:lvl9pPr>
          </a:lstStyle>
          <a:p>
            <a:pPr lvl="0"/>
            <a:r>
              <a:rPr lang="en-US" dirty="0" smtClean="0"/>
              <a:t>Caption or credits for photo – Myriad Pro, 14pt</a:t>
            </a:r>
          </a:p>
        </p:txBody>
      </p:sp>
    </p:spTree>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MH logo only">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1057778"/>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ct val="100000"/>
              </a:lnSpc>
              <a:defRPr sz="3600" b="1" baseline="0">
                <a:solidFill>
                  <a:schemeClr val="tx1"/>
                </a:solidFill>
                <a:effectLst/>
                <a:latin typeface="Arial" pitchFamily="34" charset="0"/>
                <a:cs typeface="Arial" pitchFamily="34" charset="0"/>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800" b="0" baseline="0">
                <a:solidFill>
                  <a:schemeClr val="bg2"/>
                </a:solidFill>
                <a:latin typeface="Arial" pitchFamily="34" charset="0"/>
                <a:cs typeface="Arial" pitchFamily="34" charset="0"/>
              </a:defRPr>
            </a:lvl1pPr>
            <a:lvl2pPr>
              <a:buClr>
                <a:schemeClr val="tx1"/>
              </a:buClr>
              <a:buSzPct val="100000"/>
              <a:buFont typeface="Wingdings" pitchFamily="2" charset="2"/>
              <a:buChar char="§"/>
              <a:defRPr sz="2400">
                <a:solidFill>
                  <a:schemeClr val="bg2"/>
                </a:solidFill>
                <a:latin typeface="Arial" pitchFamily="34" charset="0"/>
                <a:cs typeface="Arial" pitchFamily="34" charset="0"/>
              </a:defRPr>
            </a:lvl2pPr>
            <a:lvl3pPr>
              <a:buClr>
                <a:schemeClr val="tx1"/>
              </a:buClr>
              <a:buSzPct val="100000"/>
              <a:buFont typeface="Arial" pitchFamily="34" charset="0"/>
              <a:buChar char="•"/>
              <a:defRPr sz="2000">
                <a:solidFill>
                  <a:schemeClr val="bg2"/>
                </a:solidFill>
                <a:latin typeface="Arial" pitchFamily="34" charset="0"/>
                <a:cs typeface="Arial" pitchFamily="34" charset="0"/>
              </a:defRPr>
            </a:lvl3pPr>
            <a:lvl4pPr>
              <a:buClr>
                <a:schemeClr val="tx1"/>
              </a:buClr>
              <a:buSzPct val="70000"/>
              <a:buFont typeface="Courier New" pitchFamily="49" charset="0"/>
              <a:buChar char="o"/>
              <a:defRPr sz="2000" baseline="0">
                <a:solidFill>
                  <a:schemeClr val="bg2"/>
                </a:solidFill>
                <a:latin typeface="Arial" pitchFamily="34" charset="0"/>
                <a:cs typeface="Arial" pitchFamily="34" charset="0"/>
              </a:defRPr>
            </a:lvl4pPr>
            <a:lvl5pPr>
              <a:buClr>
                <a:schemeClr val="tx1"/>
              </a:buClr>
              <a:buSzPct val="70000"/>
              <a:buFont typeface="Arial" pitchFamily="34" charset="0"/>
              <a:buChar char="•"/>
              <a:defRPr sz="1800">
                <a:solidFill>
                  <a:schemeClr val="bg2"/>
                </a:solidFill>
                <a:latin typeface="Arial" pitchFamily="34" charset="0"/>
                <a:cs typeface="Arial" pitchFamily="34" charset="0"/>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1"/>
            <a:ext cx="8229600" cy="609600"/>
          </a:xfrm>
          <a:prstGeom prst="rect">
            <a:avLst/>
          </a:prstGeom>
        </p:spPr>
        <p:txBody>
          <a:bodyPr anchor="b" anchorCtr="0"/>
          <a:lstStyle>
            <a:lvl1pPr algn="l">
              <a:lnSpc>
                <a:spcPts val="1100"/>
              </a:lnSpc>
              <a:buNone/>
              <a:defRPr sz="1100" baseline="0">
                <a:solidFill>
                  <a:schemeClr val="tx2"/>
                </a:solidFill>
                <a:latin typeface="Arial" pitchFamily="34" charset="0"/>
                <a:cs typeface="Arial"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3978979559"/>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1_Blank with Titl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02377897"/>
      </p:ext>
    </p:extLst>
  </p:cSld>
  <p:clrMapOvr>
    <a:masterClrMapping/>
  </p:clrMapOvr>
  <p:transition spd="slow">
    <p:wipe dir="d"/>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Blank with Title MH logo only">
    <p:spTree>
      <p:nvGrpSpPr>
        <p:cNvPr id="1" name=""/>
        <p:cNvGrpSpPr/>
        <p:nvPr/>
      </p:nvGrpSpPr>
      <p:grpSpPr>
        <a:xfrm>
          <a:off x="0" y="0"/>
          <a:ext cx="0" cy="0"/>
          <a:chOff x="0" y="0"/>
          <a:chExt cx="0" cy="0"/>
        </a:xfrm>
      </p:grpSpPr>
      <p:sp>
        <p:nvSpPr>
          <p:cNvPr id="4" name="Rectangle 3"/>
          <p:cNvSpPr/>
          <p:nvPr userDrawn="1"/>
        </p:nvSpPr>
        <p:spPr>
          <a:xfrm>
            <a:off x="6637505" y="6033229"/>
            <a:ext cx="2419489" cy="7127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68634" tIns="34317" rIns="68634" bIns="34317" anchor="ctr"/>
          <a:lstStyle/>
          <a:p>
            <a:pPr algn="ctr" defTabSz="457070">
              <a:defRPr/>
            </a:pPr>
            <a:endParaRPr lang="en-US" dirty="0">
              <a:solidFill>
                <a:prstClr val="white"/>
              </a:solidFill>
            </a:endParaRPr>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77863840"/>
      </p:ext>
    </p:extLst>
  </p:cSld>
  <p:clrMapOvr>
    <a:masterClrMapping/>
  </p:clrMapOvr>
  <p:transition spd="slow">
    <p:wipe dir="d"/>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1_Title, Text,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200" y="2034583"/>
            <a:ext cx="3969286" cy="3694699"/>
          </a:xfrm>
        </p:spPr>
        <p:txBody>
          <a:bodyPr>
            <a:normAutofit/>
          </a:bodyPr>
          <a:lstStyle>
            <a:lvl1pPr>
              <a:buClr>
                <a:srgbClr val="793374"/>
              </a:buClr>
              <a:defRPr sz="3000">
                <a:latin typeface="Arial" pitchFamily="34" charset="0"/>
                <a:cs typeface="Arial" pitchFamily="34" charset="0"/>
              </a:defRPr>
            </a:lvl1pPr>
            <a:lvl2pPr>
              <a:buClr>
                <a:srgbClr val="793374"/>
              </a:buClr>
              <a:defRPr sz="2700">
                <a:latin typeface="Arial" pitchFamily="34" charset="0"/>
                <a:cs typeface="Arial" pitchFamily="34" charset="0"/>
              </a:defRPr>
            </a:lvl2pPr>
            <a:lvl3pPr>
              <a:buClr>
                <a:srgbClr val="793374"/>
              </a:buClr>
              <a:defRPr sz="2100">
                <a:latin typeface="Arial" pitchFamily="34" charset="0"/>
                <a:cs typeface="Arial" pitchFamily="34" charset="0"/>
              </a:defRPr>
            </a:lvl3pPr>
            <a:lvl4pPr>
              <a:buClr>
                <a:srgbClr val="793374"/>
              </a:buClr>
              <a:defRPr sz="1800">
                <a:latin typeface="Arial" pitchFamily="34" charset="0"/>
                <a:cs typeface="Arial" pitchFamily="34" charset="0"/>
              </a:defRPr>
            </a:lvl4pPr>
            <a:lvl5pPr>
              <a:buClr>
                <a:srgbClr val="793374"/>
              </a:buCl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1"/>
          </p:nvPr>
        </p:nvSpPr>
        <p:spPr>
          <a:xfrm>
            <a:off x="4672402" y="2036288"/>
            <a:ext cx="4016104" cy="3694699"/>
          </a:xfrm>
        </p:spPr>
        <p:txBody>
          <a:bodyPr>
            <a:normAutofit/>
          </a:bodyPr>
          <a:lstStyle>
            <a:lvl1pPr>
              <a:buClr>
                <a:srgbClr val="793374"/>
              </a:buClr>
              <a:defRPr sz="3000">
                <a:latin typeface="Arial" pitchFamily="34" charset="0"/>
                <a:cs typeface="Arial" pitchFamily="34" charset="0"/>
              </a:defRPr>
            </a:lvl1pPr>
            <a:lvl2pPr>
              <a:buClr>
                <a:srgbClr val="793374"/>
              </a:buClr>
              <a:defRPr sz="2700">
                <a:latin typeface="Arial" pitchFamily="34" charset="0"/>
                <a:cs typeface="Arial" pitchFamily="34" charset="0"/>
              </a:defRPr>
            </a:lvl2pPr>
            <a:lvl3pPr>
              <a:buClr>
                <a:srgbClr val="793374"/>
              </a:buClr>
              <a:defRPr sz="2100">
                <a:latin typeface="Arial" pitchFamily="34" charset="0"/>
                <a:cs typeface="Arial" pitchFamily="34" charset="0"/>
              </a:defRPr>
            </a:lvl3pPr>
            <a:lvl4pPr>
              <a:buClr>
                <a:srgbClr val="793374"/>
              </a:buClr>
              <a:defRPr sz="1800">
                <a:latin typeface="Arial" pitchFamily="34" charset="0"/>
                <a:cs typeface="Arial" pitchFamily="34" charset="0"/>
              </a:defRPr>
            </a:lvl4pPr>
            <a:lvl5pPr>
              <a:buClr>
                <a:srgbClr val="793374"/>
              </a:buCl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1243069"/>
      </p:ext>
    </p:extLst>
  </p:cSld>
  <p:clrMapOvr>
    <a:masterClrMapping/>
  </p:clrMapOvr>
  <p:transition spd="slow">
    <p:wipe dir="d"/>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Title, Text, and Content MH logo only">
    <p:spTree>
      <p:nvGrpSpPr>
        <p:cNvPr id="1" name=""/>
        <p:cNvGrpSpPr/>
        <p:nvPr/>
      </p:nvGrpSpPr>
      <p:grpSpPr>
        <a:xfrm>
          <a:off x="0" y="0"/>
          <a:ext cx="0" cy="0"/>
          <a:chOff x="0" y="0"/>
          <a:chExt cx="0" cy="0"/>
        </a:xfrm>
      </p:grpSpPr>
      <p:sp>
        <p:nvSpPr>
          <p:cNvPr id="5" name="Rectangle 4"/>
          <p:cNvSpPr/>
          <p:nvPr userDrawn="1"/>
        </p:nvSpPr>
        <p:spPr>
          <a:xfrm>
            <a:off x="6637505" y="6033229"/>
            <a:ext cx="2419489" cy="7127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68634" tIns="34317" rIns="68634" bIns="34317" anchor="ctr"/>
          <a:lstStyle/>
          <a:p>
            <a:pPr algn="ctr" defTabSz="457070">
              <a:defRPr/>
            </a:pPr>
            <a:endParaRPr lang="en-US" b="1" dirty="0">
              <a:solidFill>
                <a:prstClr val="white"/>
              </a:solidFill>
            </a:endParaRPr>
          </a:p>
        </p:txBody>
      </p:sp>
      <p:sp>
        <p:nvSpPr>
          <p:cNvPr id="7" name="Content Placeholder 2"/>
          <p:cNvSpPr>
            <a:spLocks noGrp="1"/>
          </p:cNvSpPr>
          <p:nvPr>
            <p:ph idx="1"/>
          </p:nvPr>
        </p:nvSpPr>
        <p:spPr>
          <a:xfrm>
            <a:off x="457200" y="2034583"/>
            <a:ext cx="3969286" cy="3694699"/>
          </a:xfrm>
        </p:spPr>
        <p:txBody>
          <a:bodyPr>
            <a:normAutofit/>
          </a:bodyPr>
          <a:lstStyle>
            <a:lvl1pPr>
              <a:buClr>
                <a:srgbClr val="793374"/>
              </a:buClr>
              <a:defRPr sz="3000">
                <a:latin typeface="Arial" pitchFamily="34" charset="0"/>
                <a:cs typeface="Arial" pitchFamily="34" charset="0"/>
              </a:defRPr>
            </a:lvl1pPr>
            <a:lvl2pPr>
              <a:buClr>
                <a:srgbClr val="793374"/>
              </a:buClr>
              <a:defRPr sz="2700">
                <a:latin typeface="Arial" pitchFamily="34" charset="0"/>
                <a:cs typeface="Arial" pitchFamily="34" charset="0"/>
              </a:defRPr>
            </a:lvl2pPr>
            <a:lvl3pPr>
              <a:buClr>
                <a:srgbClr val="793374"/>
              </a:buClr>
              <a:defRPr sz="2100">
                <a:latin typeface="Arial" pitchFamily="34" charset="0"/>
                <a:cs typeface="Arial" pitchFamily="34" charset="0"/>
              </a:defRPr>
            </a:lvl3pPr>
            <a:lvl4pPr>
              <a:buClr>
                <a:srgbClr val="793374"/>
              </a:buClr>
              <a:defRPr sz="1800">
                <a:latin typeface="Arial" pitchFamily="34" charset="0"/>
                <a:cs typeface="Arial" pitchFamily="34" charset="0"/>
              </a:defRPr>
            </a:lvl4pPr>
            <a:lvl5pPr>
              <a:buClr>
                <a:srgbClr val="793374"/>
              </a:buCl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1"/>
          </p:nvPr>
        </p:nvSpPr>
        <p:spPr>
          <a:xfrm>
            <a:off x="4672402" y="2036288"/>
            <a:ext cx="4016104" cy="3694699"/>
          </a:xfrm>
        </p:spPr>
        <p:txBody>
          <a:bodyPr>
            <a:normAutofit/>
          </a:bodyPr>
          <a:lstStyle>
            <a:lvl1pPr>
              <a:buClr>
                <a:srgbClr val="793374"/>
              </a:buClr>
              <a:defRPr sz="3000">
                <a:latin typeface="Arial" pitchFamily="34" charset="0"/>
                <a:cs typeface="Arial" pitchFamily="34" charset="0"/>
              </a:defRPr>
            </a:lvl1pPr>
            <a:lvl2pPr>
              <a:buClr>
                <a:srgbClr val="793374"/>
              </a:buClr>
              <a:defRPr sz="2700">
                <a:latin typeface="Arial" pitchFamily="34" charset="0"/>
                <a:cs typeface="Arial" pitchFamily="34" charset="0"/>
              </a:defRPr>
            </a:lvl2pPr>
            <a:lvl3pPr>
              <a:buClr>
                <a:srgbClr val="793374"/>
              </a:buClr>
              <a:defRPr sz="2100">
                <a:latin typeface="Arial" pitchFamily="34" charset="0"/>
                <a:cs typeface="Arial" pitchFamily="34" charset="0"/>
              </a:defRPr>
            </a:lvl3pPr>
            <a:lvl4pPr>
              <a:buClr>
                <a:srgbClr val="793374"/>
              </a:buClr>
              <a:defRPr sz="1800">
                <a:latin typeface="Arial" pitchFamily="34" charset="0"/>
                <a:cs typeface="Arial" pitchFamily="34" charset="0"/>
              </a:defRPr>
            </a:lvl4pPr>
            <a:lvl5pPr>
              <a:buClr>
                <a:srgbClr val="793374"/>
              </a:buCl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12647828"/>
      </p:ext>
    </p:extLst>
  </p:cSld>
  <p:clrMapOvr>
    <a:masterClrMapping/>
  </p:clrMapOvr>
  <p:transition spd="slow">
    <p:wipe dir="d"/>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3963" y="3931862"/>
            <a:ext cx="7772400" cy="1138617"/>
          </a:xfrm>
        </p:spPr>
        <p:txBody>
          <a:bodyPr anchor="b">
            <a:normAutofit/>
          </a:bodyPr>
          <a:lstStyle>
            <a:lvl1pPr algn="l">
              <a:defRPr sz="3300" b="1">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23963" y="5070476"/>
            <a:ext cx="6400800" cy="1083196"/>
          </a:xfrm>
        </p:spPr>
        <p:txBody>
          <a:bodyPr>
            <a:normAutofit/>
          </a:bodyPr>
          <a:lstStyle>
            <a:lvl1pPr marL="0" indent="0" algn="l">
              <a:buNone/>
              <a:defRPr sz="2400">
                <a:solidFill>
                  <a:srgbClr val="4C216D"/>
                </a:solidFill>
                <a:latin typeface="Arial" pitchFamily="34" charset="0"/>
                <a:cs typeface="Arial" pitchFamily="34" charset="0"/>
              </a:defRPr>
            </a:lvl1pPr>
            <a:lvl2pPr marL="456940" indent="0" algn="ctr">
              <a:buNone/>
              <a:defRPr>
                <a:solidFill>
                  <a:schemeClr val="tx1">
                    <a:tint val="75000"/>
                  </a:schemeClr>
                </a:solidFill>
              </a:defRPr>
            </a:lvl2pPr>
            <a:lvl3pPr marL="913879" indent="0" algn="ctr">
              <a:buNone/>
              <a:defRPr>
                <a:solidFill>
                  <a:schemeClr val="tx1">
                    <a:tint val="75000"/>
                  </a:schemeClr>
                </a:solidFill>
              </a:defRPr>
            </a:lvl3pPr>
            <a:lvl4pPr marL="1370816" indent="0" algn="ctr">
              <a:buNone/>
              <a:defRPr>
                <a:solidFill>
                  <a:schemeClr val="tx1">
                    <a:tint val="75000"/>
                  </a:schemeClr>
                </a:solidFill>
              </a:defRPr>
            </a:lvl4pPr>
            <a:lvl5pPr marL="1827756" indent="0" algn="ctr">
              <a:buNone/>
              <a:defRPr>
                <a:solidFill>
                  <a:schemeClr val="tx1">
                    <a:tint val="75000"/>
                  </a:schemeClr>
                </a:solidFill>
              </a:defRPr>
            </a:lvl5pPr>
            <a:lvl6pPr marL="2284696" indent="0" algn="ctr">
              <a:buNone/>
              <a:defRPr>
                <a:solidFill>
                  <a:schemeClr val="tx1">
                    <a:tint val="75000"/>
                  </a:schemeClr>
                </a:solidFill>
              </a:defRPr>
            </a:lvl6pPr>
            <a:lvl7pPr marL="2741634" indent="0" algn="ctr">
              <a:buNone/>
              <a:defRPr>
                <a:solidFill>
                  <a:schemeClr val="tx1">
                    <a:tint val="75000"/>
                  </a:schemeClr>
                </a:solidFill>
              </a:defRPr>
            </a:lvl7pPr>
            <a:lvl8pPr marL="3198574" indent="0" algn="ctr">
              <a:buNone/>
              <a:defRPr>
                <a:solidFill>
                  <a:schemeClr val="tx1">
                    <a:tint val="75000"/>
                  </a:schemeClr>
                </a:solidFill>
              </a:defRPr>
            </a:lvl8pPr>
            <a:lvl9pPr marL="3655513"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69213195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Title Slide MH logo only">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3963" y="3931862"/>
            <a:ext cx="7772400" cy="1138617"/>
          </a:xfrm>
        </p:spPr>
        <p:txBody>
          <a:bodyPr anchor="b">
            <a:normAutofit/>
          </a:bodyPr>
          <a:lstStyle>
            <a:lvl1pPr algn="l">
              <a:defRPr sz="3300" b="1">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23963" y="5070476"/>
            <a:ext cx="6400800" cy="1083196"/>
          </a:xfrm>
        </p:spPr>
        <p:txBody>
          <a:bodyPr>
            <a:normAutofit/>
          </a:bodyPr>
          <a:lstStyle>
            <a:lvl1pPr marL="0" indent="0" algn="l">
              <a:buNone/>
              <a:defRPr sz="2400">
                <a:solidFill>
                  <a:srgbClr val="4C216D"/>
                </a:solidFill>
                <a:latin typeface="Arial" pitchFamily="34" charset="0"/>
                <a:cs typeface="Arial" pitchFamily="34" charset="0"/>
              </a:defRPr>
            </a:lvl1pPr>
            <a:lvl2pPr marL="456940" indent="0" algn="ctr">
              <a:buNone/>
              <a:defRPr>
                <a:solidFill>
                  <a:schemeClr val="tx1">
                    <a:tint val="75000"/>
                  </a:schemeClr>
                </a:solidFill>
              </a:defRPr>
            </a:lvl2pPr>
            <a:lvl3pPr marL="913879" indent="0" algn="ctr">
              <a:buNone/>
              <a:defRPr>
                <a:solidFill>
                  <a:schemeClr val="tx1">
                    <a:tint val="75000"/>
                  </a:schemeClr>
                </a:solidFill>
              </a:defRPr>
            </a:lvl3pPr>
            <a:lvl4pPr marL="1370816" indent="0" algn="ctr">
              <a:buNone/>
              <a:defRPr>
                <a:solidFill>
                  <a:schemeClr val="tx1">
                    <a:tint val="75000"/>
                  </a:schemeClr>
                </a:solidFill>
              </a:defRPr>
            </a:lvl4pPr>
            <a:lvl5pPr marL="1827756" indent="0" algn="ctr">
              <a:buNone/>
              <a:defRPr>
                <a:solidFill>
                  <a:schemeClr val="tx1">
                    <a:tint val="75000"/>
                  </a:schemeClr>
                </a:solidFill>
              </a:defRPr>
            </a:lvl5pPr>
            <a:lvl6pPr marL="2284696" indent="0" algn="ctr">
              <a:buNone/>
              <a:defRPr>
                <a:solidFill>
                  <a:schemeClr val="tx1">
                    <a:tint val="75000"/>
                  </a:schemeClr>
                </a:solidFill>
              </a:defRPr>
            </a:lvl6pPr>
            <a:lvl7pPr marL="2741634" indent="0" algn="ctr">
              <a:buNone/>
              <a:defRPr>
                <a:solidFill>
                  <a:schemeClr val="tx1">
                    <a:tint val="75000"/>
                  </a:schemeClr>
                </a:solidFill>
              </a:defRPr>
            </a:lvl7pPr>
            <a:lvl8pPr marL="3198574" indent="0" algn="ctr">
              <a:buNone/>
              <a:defRPr>
                <a:solidFill>
                  <a:schemeClr val="tx1">
                    <a:tint val="75000"/>
                  </a:schemeClr>
                </a:solidFill>
              </a:defRPr>
            </a:lvl8pPr>
            <a:lvl9pPr marL="3655513"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75059099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79386"/>
            <a:ext cx="8229600" cy="1143000"/>
          </a:xfrm>
        </p:spPr>
        <p:txBody>
          <a:bodyPr>
            <a:normAutofit/>
          </a:bodyPr>
          <a:lstStyle>
            <a:lvl1pPr>
              <a:defRPr sz="3000" b="1">
                <a:solidFill>
                  <a:schemeClr val="accent2">
                    <a:lumMod val="75000"/>
                  </a:schemeClr>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034583"/>
            <a:ext cx="8229600" cy="3694699"/>
          </a:xfrm>
        </p:spPr>
        <p:txBody>
          <a:bodyPr>
            <a:normAutofit/>
          </a:bodyPr>
          <a:lstStyle>
            <a:lvl1pPr>
              <a:buClr>
                <a:srgbClr val="793374"/>
              </a:buClr>
              <a:defRPr sz="2700">
                <a:latin typeface="Arial" pitchFamily="34" charset="0"/>
                <a:cs typeface="Arial" pitchFamily="34" charset="0"/>
              </a:defRPr>
            </a:lvl1pPr>
            <a:lvl2pPr>
              <a:buClr>
                <a:srgbClr val="793374"/>
              </a:buClr>
              <a:defRPr sz="2400">
                <a:latin typeface="Arial" pitchFamily="34" charset="0"/>
                <a:cs typeface="Arial" pitchFamily="34" charset="0"/>
              </a:defRPr>
            </a:lvl2pPr>
            <a:lvl3pPr>
              <a:buClr>
                <a:srgbClr val="793374"/>
              </a:buClr>
              <a:defRPr sz="1800">
                <a:latin typeface="Arial" pitchFamily="34" charset="0"/>
                <a:cs typeface="Arial" pitchFamily="34" charset="0"/>
              </a:defRPr>
            </a:lvl3pPr>
            <a:lvl4pPr>
              <a:buClr>
                <a:srgbClr val="793374"/>
              </a:buClr>
              <a:defRPr sz="1500">
                <a:latin typeface="Arial" pitchFamily="34" charset="0"/>
                <a:cs typeface="Arial" pitchFamily="34" charset="0"/>
              </a:defRPr>
            </a:lvl4pPr>
            <a:lvl5pPr>
              <a:buClr>
                <a:srgbClr val="793374"/>
              </a:buClr>
              <a:defRPr sz="15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624739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MH logo only">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79386"/>
            <a:ext cx="8229600" cy="1143000"/>
          </a:xfrm>
        </p:spPr>
        <p:txBody>
          <a:bodyPr>
            <a:normAutofit/>
          </a:bodyPr>
          <a:lstStyle>
            <a:lvl1pPr>
              <a:defRPr sz="3000" b="1">
                <a:solidFill>
                  <a:schemeClr val="accent2">
                    <a:lumMod val="75000"/>
                  </a:schemeClr>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034583"/>
            <a:ext cx="8229600" cy="3694699"/>
          </a:xfrm>
        </p:spPr>
        <p:txBody>
          <a:bodyPr>
            <a:normAutofit/>
          </a:bodyPr>
          <a:lstStyle>
            <a:lvl1pPr>
              <a:buClr>
                <a:srgbClr val="793374"/>
              </a:buClr>
              <a:defRPr sz="2700">
                <a:latin typeface="Arial" pitchFamily="34" charset="0"/>
                <a:cs typeface="Arial" pitchFamily="34" charset="0"/>
              </a:defRPr>
            </a:lvl1pPr>
            <a:lvl2pPr>
              <a:buClr>
                <a:srgbClr val="793374"/>
              </a:buClr>
              <a:defRPr sz="2400">
                <a:latin typeface="Arial" pitchFamily="34" charset="0"/>
                <a:cs typeface="Arial" pitchFamily="34" charset="0"/>
              </a:defRPr>
            </a:lvl2pPr>
            <a:lvl3pPr>
              <a:buClr>
                <a:srgbClr val="793374"/>
              </a:buClr>
              <a:defRPr sz="1800">
                <a:latin typeface="Arial" pitchFamily="34" charset="0"/>
                <a:cs typeface="Arial" pitchFamily="34" charset="0"/>
              </a:defRPr>
            </a:lvl3pPr>
            <a:lvl4pPr>
              <a:buClr>
                <a:srgbClr val="793374"/>
              </a:buClr>
              <a:defRPr sz="1500">
                <a:latin typeface="Arial" pitchFamily="34" charset="0"/>
                <a:cs typeface="Arial" pitchFamily="34" charset="0"/>
              </a:defRPr>
            </a:lvl4pPr>
            <a:lvl5pPr>
              <a:buClr>
                <a:srgbClr val="793374"/>
              </a:buClr>
              <a:defRPr sz="15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59206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1981200"/>
            <a:ext cx="6400800" cy="2057400"/>
          </a:xfrm>
          <a:prstGeom prst="rect">
            <a:avLst/>
          </a:prstGeom>
        </p:spPr>
        <p:txBody>
          <a:bodyPr lIns="91362" tIns="45682" rIns="91362" bIns="45682"/>
          <a:lstStyle>
            <a:lvl1pPr marL="0" indent="0" algn="ctr">
              <a:buNone/>
              <a:defRPr sz="2800" b="1" baseline="0">
                <a:solidFill>
                  <a:schemeClr val="bg2"/>
                </a:solidFill>
                <a:effectLst/>
              </a:defRPr>
            </a:lvl1pPr>
            <a:lvl2pPr marL="456810" indent="0" algn="ctr">
              <a:buNone/>
              <a:defRPr>
                <a:solidFill>
                  <a:schemeClr val="tx1">
                    <a:tint val="75000"/>
                  </a:schemeClr>
                </a:solidFill>
              </a:defRPr>
            </a:lvl2pPr>
            <a:lvl3pPr marL="913618" indent="0" algn="ctr">
              <a:buNone/>
              <a:defRPr>
                <a:solidFill>
                  <a:schemeClr val="tx1">
                    <a:tint val="75000"/>
                  </a:schemeClr>
                </a:solidFill>
              </a:defRPr>
            </a:lvl3pPr>
            <a:lvl4pPr marL="1370425" indent="0" algn="ctr">
              <a:buNone/>
              <a:defRPr>
                <a:solidFill>
                  <a:schemeClr val="tx1">
                    <a:tint val="75000"/>
                  </a:schemeClr>
                </a:solidFill>
              </a:defRPr>
            </a:lvl4pPr>
            <a:lvl5pPr marL="1827235" indent="0" algn="ctr">
              <a:buNone/>
              <a:defRPr>
                <a:solidFill>
                  <a:schemeClr val="tx1">
                    <a:tint val="75000"/>
                  </a:schemeClr>
                </a:solidFill>
              </a:defRPr>
            </a:lvl5pPr>
            <a:lvl6pPr marL="2284044" indent="0" algn="ctr">
              <a:buNone/>
              <a:defRPr>
                <a:solidFill>
                  <a:schemeClr val="tx1">
                    <a:tint val="75000"/>
                  </a:schemeClr>
                </a:solidFill>
              </a:defRPr>
            </a:lvl6pPr>
            <a:lvl7pPr marL="2740852" indent="0" algn="ctr">
              <a:buNone/>
              <a:defRPr>
                <a:solidFill>
                  <a:schemeClr val="tx1">
                    <a:tint val="75000"/>
                  </a:schemeClr>
                </a:solidFill>
              </a:defRPr>
            </a:lvl7pPr>
            <a:lvl8pPr marL="3197661" indent="0" algn="ctr">
              <a:buNone/>
              <a:defRPr>
                <a:solidFill>
                  <a:schemeClr val="tx1">
                    <a:tint val="75000"/>
                  </a:schemeClr>
                </a:solidFill>
              </a:defRPr>
            </a:lvl8pPr>
            <a:lvl9pPr marL="3654471" indent="0" algn="ctr">
              <a:buNone/>
              <a:defRPr>
                <a:solidFill>
                  <a:schemeClr val="tx1">
                    <a:tint val="75000"/>
                  </a:schemeClr>
                </a:solidFill>
              </a:defRPr>
            </a:lvl9pPr>
          </a:lstStyle>
          <a:p>
            <a:r>
              <a:rPr lang="en-US" dirty="0" smtClean="0"/>
              <a:t>Closing– Myriad Pro, Bold, 28pt</a:t>
            </a:r>
          </a:p>
        </p:txBody>
      </p:sp>
      <p:sp>
        <p:nvSpPr>
          <p:cNvPr id="9" name="Rectangle 8"/>
          <p:cNvSpPr/>
          <p:nvPr/>
        </p:nvSpPr>
        <p:spPr>
          <a:xfrm>
            <a:off x="1371600" y="4343400"/>
            <a:ext cx="6400800" cy="492428"/>
          </a:xfrm>
          <a:prstGeom prst="rect">
            <a:avLst/>
          </a:prstGeom>
        </p:spPr>
        <p:txBody>
          <a:bodyPr wrap="square" lIns="91362" tIns="45682" rIns="91362" bIns="45682">
            <a:spAutoFit/>
          </a:bodyPr>
          <a:lstStyle/>
          <a:p>
            <a:pPr lvl="0"/>
            <a:r>
              <a:rPr lang="en-US" sz="1300" b="1" dirty="0" smtClean="0">
                <a:solidFill>
                  <a:schemeClr val="tx2"/>
                </a:solidFill>
              </a:rPr>
              <a:t>For more information please contact Centers for Disease Control and Prevention</a:t>
            </a:r>
          </a:p>
        </p:txBody>
      </p:sp>
      <p:sp>
        <p:nvSpPr>
          <p:cNvPr id="11" name="Rectangle 10"/>
          <p:cNvSpPr/>
          <p:nvPr/>
        </p:nvSpPr>
        <p:spPr>
          <a:xfrm>
            <a:off x="1371600" y="4706040"/>
            <a:ext cx="5943600" cy="646331"/>
          </a:xfrm>
          <a:prstGeom prst="rect">
            <a:avLst/>
          </a:prstGeom>
        </p:spPr>
        <p:txBody>
          <a:bodyPr wrap="square" lIns="91362" tIns="45682" rIns="91362" bIns="45682">
            <a:spAutoFit/>
          </a:bodyPr>
          <a:lstStyle/>
          <a:p>
            <a:pPr lvl="0"/>
            <a:r>
              <a:rPr lang="en-US" sz="1200" dirty="0" smtClean="0">
                <a:solidFill>
                  <a:schemeClr val="tx2"/>
                </a:solidFill>
              </a:rPr>
              <a:t>1600 Clifton Road NE, Atlanta, GA 30333</a:t>
            </a:r>
          </a:p>
          <a:p>
            <a:pPr lvl="0"/>
            <a:r>
              <a:rPr lang="en-US" sz="1200" dirty="0" smtClean="0">
                <a:solidFill>
                  <a:schemeClr val="tx2"/>
                </a:solidFill>
              </a:rPr>
              <a:t>Telephone, 1-800-CDC-INFO (232-4636)/TTY: 1-888-232-6348</a:t>
            </a:r>
          </a:p>
          <a:p>
            <a:pPr lvl="0"/>
            <a:r>
              <a:rPr lang="en-US" sz="1200" dirty="0" smtClean="0">
                <a:solidFill>
                  <a:schemeClr val="tx2"/>
                </a:solidFill>
              </a:rPr>
              <a:t>E-mail: cdcinfo@cdc.gov 	Web: www.cdc.gov</a:t>
            </a:r>
          </a:p>
        </p:txBody>
      </p:sp>
      <p:sp>
        <p:nvSpPr>
          <p:cNvPr id="10" name="Text Placeholder 5"/>
          <p:cNvSpPr>
            <a:spLocks noGrp="1"/>
          </p:cNvSpPr>
          <p:nvPr>
            <p:ph type="body" sz="quarter" idx="11" hasCustomPrompt="1"/>
          </p:nvPr>
        </p:nvSpPr>
        <p:spPr>
          <a:xfrm>
            <a:off x="2286000" y="6272784"/>
            <a:ext cx="5105400" cy="182880"/>
          </a:xfrm>
          <a:prstGeom prst="rect">
            <a:avLst/>
          </a:prstGeom>
        </p:spPr>
        <p:txBody>
          <a:bodyPr lIns="91362" tIns="45682" rIns="91362" bIns="45682"/>
          <a:lstStyle>
            <a:lvl1pPr>
              <a:buNone/>
              <a:defRPr sz="1000" baseline="0">
                <a:solidFill>
                  <a:schemeClr val="accent1">
                    <a:lumMod val="50000"/>
                  </a:schemeClr>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lIns="91362" tIns="45682" rIns="91362" bIns="45682"/>
          <a:lstStyle>
            <a:lvl1pPr>
              <a:buNone/>
              <a:defRPr sz="1000" baseline="0">
                <a:solidFill>
                  <a:schemeClr val="accent1">
                    <a:lumMod val="50000"/>
                  </a:schemeClr>
                </a:solidFill>
              </a:defRPr>
            </a:lvl1pPr>
          </a:lstStyle>
          <a:p>
            <a:r>
              <a:rPr lang="en-US" dirty="0" smtClean="0"/>
              <a:t>Place Descriptor Here</a:t>
            </a:r>
            <a:endParaRPr lang="en-US" dirty="0"/>
          </a:p>
        </p:txBody>
      </p:sp>
      <p:sp>
        <p:nvSpPr>
          <p:cNvPr id="7" name="Rectangle 6"/>
          <p:cNvSpPr/>
          <p:nvPr/>
        </p:nvSpPr>
        <p:spPr>
          <a:xfrm>
            <a:off x="1371600" y="5421868"/>
            <a:ext cx="5943600" cy="369332"/>
          </a:xfrm>
          <a:prstGeom prst="rect">
            <a:avLst/>
          </a:prstGeom>
        </p:spPr>
        <p:txBody>
          <a:bodyPr wrap="square" lIns="91362" tIns="45682" rIns="91362" bIns="45682">
            <a:spAutoFit/>
          </a:bodyPr>
          <a:lstStyle/>
          <a:p>
            <a:pPr lvl="0"/>
            <a:r>
              <a:rPr lang="en-US" sz="900" dirty="0" smtClean="0">
                <a:solidFill>
                  <a:schemeClr val="tx2"/>
                </a:solidFill>
              </a:rPr>
              <a:t>The findings</a:t>
            </a:r>
            <a:r>
              <a:rPr lang="en-US" sz="900" baseline="0" dirty="0" smtClean="0">
                <a:solidFill>
                  <a:schemeClr val="tx2"/>
                </a:solidFill>
              </a:rPr>
              <a:t> and conclusions in this report are those of the authors and do not necessarily represent the official position of the Centers for Disease Control and Prevention.</a:t>
            </a:r>
            <a:endParaRPr lang="en-US" sz="900" dirty="0" smtClean="0">
              <a:solidFill>
                <a:schemeClr val="tx2"/>
              </a:solidFill>
            </a:endParaRPr>
          </a:p>
        </p:txBody>
      </p:sp>
    </p:spTree>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4" y="4709110"/>
            <a:ext cx="7772400" cy="1322377"/>
          </a:xfrm>
        </p:spPr>
        <p:txBody>
          <a:bodyPr anchor="t">
            <a:normAutofit/>
          </a:bodyPr>
          <a:lstStyle>
            <a:lvl1pPr algn="l">
              <a:defRPr sz="3000" b="1" cap="all">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4" y="3695707"/>
            <a:ext cx="7772400" cy="1012664"/>
          </a:xfrm>
        </p:spPr>
        <p:txBody>
          <a:bodyPr anchor="b"/>
          <a:lstStyle>
            <a:lvl1pPr marL="0" indent="0">
              <a:buNone/>
              <a:defRPr sz="2000">
                <a:solidFill>
                  <a:srgbClr val="4C216D"/>
                </a:solidFill>
                <a:latin typeface="Arial" pitchFamily="34" charset="0"/>
                <a:cs typeface="Arial" pitchFamily="34" charset="0"/>
              </a:defRPr>
            </a:lvl1pPr>
            <a:lvl2pPr marL="456940" indent="0">
              <a:buNone/>
              <a:defRPr sz="1800">
                <a:solidFill>
                  <a:schemeClr val="tx1">
                    <a:tint val="75000"/>
                  </a:schemeClr>
                </a:solidFill>
              </a:defRPr>
            </a:lvl2pPr>
            <a:lvl3pPr marL="913879" indent="0">
              <a:buNone/>
              <a:defRPr sz="1600">
                <a:solidFill>
                  <a:schemeClr val="tx1">
                    <a:tint val="75000"/>
                  </a:schemeClr>
                </a:solidFill>
              </a:defRPr>
            </a:lvl3pPr>
            <a:lvl4pPr marL="1370816" indent="0">
              <a:buNone/>
              <a:defRPr sz="1400">
                <a:solidFill>
                  <a:schemeClr val="tx1">
                    <a:tint val="75000"/>
                  </a:schemeClr>
                </a:solidFill>
              </a:defRPr>
            </a:lvl4pPr>
            <a:lvl5pPr marL="1827756" indent="0">
              <a:buNone/>
              <a:defRPr sz="1400">
                <a:solidFill>
                  <a:schemeClr val="tx1">
                    <a:tint val="75000"/>
                  </a:schemeClr>
                </a:solidFill>
              </a:defRPr>
            </a:lvl5pPr>
            <a:lvl6pPr marL="2284696" indent="0">
              <a:buNone/>
              <a:defRPr sz="1400">
                <a:solidFill>
                  <a:schemeClr val="tx1">
                    <a:tint val="75000"/>
                  </a:schemeClr>
                </a:solidFill>
              </a:defRPr>
            </a:lvl6pPr>
            <a:lvl7pPr marL="2741634" indent="0">
              <a:buNone/>
              <a:defRPr sz="1400">
                <a:solidFill>
                  <a:schemeClr val="tx1">
                    <a:tint val="75000"/>
                  </a:schemeClr>
                </a:solidFill>
              </a:defRPr>
            </a:lvl7pPr>
            <a:lvl8pPr marL="3198574" indent="0">
              <a:buNone/>
              <a:defRPr sz="1400">
                <a:solidFill>
                  <a:schemeClr val="tx1">
                    <a:tint val="75000"/>
                  </a:schemeClr>
                </a:solidFill>
              </a:defRPr>
            </a:lvl8pPr>
            <a:lvl9pPr marL="3655513"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30814055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MH logo only">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4" y="4709110"/>
            <a:ext cx="7772400" cy="1322377"/>
          </a:xfrm>
        </p:spPr>
        <p:txBody>
          <a:bodyPr anchor="t">
            <a:normAutofit/>
          </a:bodyPr>
          <a:lstStyle>
            <a:lvl1pPr algn="l">
              <a:defRPr sz="3000" b="1" cap="all">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4" y="3695707"/>
            <a:ext cx="7772400" cy="1012664"/>
          </a:xfrm>
        </p:spPr>
        <p:txBody>
          <a:bodyPr anchor="b"/>
          <a:lstStyle>
            <a:lvl1pPr marL="0" indent="0">
              <a:buNone/>
              <a:defRPr sz="2000">
                <a:solidFill>
                  <a:srgbClr val="4C216D"/>
                </a:solidFill>
                <a:latin typeface="Arial" pitchFamily="34" charset="0"/>
                <a:cs typeface="Arial" pitchFamily="34" charset="0"/>
              </a:defRPr>
            </a:lvl1pPr>
            <a:lvl2pPr marL="456940" indent="0">
              <a:buNone/>
              <a:defRPr sz="1800">
                <a:solidFill>
                  <a:schemeClr val="tx1">
                    <a:tint val="75000"/>
                  </a:schemeClr>
                </a:solidFill>
              </a:defRPr>
            </a:lvl2pPr>
            <a:lvl3pPr marL="913879" indent="0">
              <a:buNone/>
              <a:defRPr sz="1600">
                <a:solidFill>
                  <a:schemeClr val="tx1">
                    <a:tint val="75000"/>
                  </a:schemeClr>
                </a:solidFill>
              </a:defRPr>
            </a:lvl3pPr>
            <a:lvl4pPr marL="1370816" indent="0">
              <a:buNone/>
              <a:defRPr sz="1400">
                <a:solidFill>
                  <a:schemeClr val="tx1">
                    <a:tint val="75000"/>
                  </a:schemeClr>
                </a:solidFill>
              </a:defRPr>
            </a:lvl4pPr>
            <a:lvl5pPr marL="1827756" indent="0">
              <a:buNone/>
              <a:defRPr sz="1400">
                <a:solidFill>
                  <a:schemeClr val="tx1">
                    <a:tint val="75000"/>
                  </a:schemeClr>
                </a:solidFill>
              </a:defRPr>
            </a:lvl5pPr>
            <a:lvl6pPr marL="2284696" indent="0">
              <a:buNone/>
              <a:defRPr sz="1400">
                <a:solidFill>
                  <a:schemeClr val="tx1">
                    <a:tint val="75000"/>
                  </a:schemeClr>
                </a:solidFill>
              </a:defRPr>
            </a:lvl6pPr>
            <a:lvl7pPr marL="2741634" indent="0">
              <a:buNone/>
              <a:defRPr sz="1400">
                <a:solidFill>
                  <a:schemeClr val="tx1">
                    <a:tint val="75000"/>
                  </a:schemeClr>
                </a:solidFill>
              </a:defRPr>
            </a:lvl7pPr>
            <a:lvl8pPr marL="3198574" indent="0">
              <a:buNone/>
              <a:defRPr sz="1400">
                <a:solidFill>
                  <a:schemeClr val="tx1">
                    <a:tint val="75000"/>
                  </a:schemeClr>
                </a:solidFill>
              </a:defRPr>
            </a:lvl8pPr>
            <a:lvl9pPr marL="3655513"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88406278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lank with Titl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15792238"/>
      </p:ext>
    </p:extLst>
  </p:cSld>
  <p:clrMapOvr>
    <a:masterClrMapping/>
  </p:clrMapOvr>
  <p:transition spd="slow">
    <p:wipe dir="d"/>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Blank with Title MH logo only">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22137770"/>
      </p:ext>
    </p:extLst>
  </p:cSld>
  <p:clrMapOvr>
    <a:masterClrMapping/>
  </p:clrMapOvr>
  <p:transition spd="slow">
    <p:wipe dir="d"/>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Text,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200" y="2034583"/>
            <a:ext cx="3969286" cy="3694699"/>
          </a:xfrm>
        </p:spPr>
        <p:txBody>
          <a:bodyPr>
            <a:normAutofit/>
          </a:bodyPr>
          <a:lstStyle>
            <a:lvl1pPr>
              <a:buClr>
                <a:srgbClr val="793374"/>
              </a:buClr>
              <a:defRPr sz="3000">
                <a:latin typeface="Arial" pitchFamily="34" charset="0"/>
                <a:cs typeface="Arial" pitchFamily="34" charset="0"/>
              </a:defRPr>
            </a:lvl1pPr>
            <a:lvl2pPr>
              <a:buClr>
                <a:srgbClr val="793374"/>
              </a:buClr>
              <a:defRPr sz="2700">
                <a:latin typeface="Arial" pitchFamily="34" charset="0"/>
                <a:cs typeface="Arial" pitchFamily="34" charset="0"/>
              </a:defRPr>
            </a:lvl2pPr>
            <a:lvl3pPr>
              <a:buClr>
                <a:srgbClr val="793374"/>
              </a:buClr>
              <a:defRPr sz="2100">
                <a:latin typeface="Arial" pitchFamily="34" charset="0"/>
                <a:cs typeface="Arial" pitchFamily="34" charset="0"/>
              </a:defRPr>
            </a:lvl3pPr>
            <a:lvl4pPr>
              <a:buClr>
                <a:srgbClr val="793374"/>
              </a:buClr>
              <a:defRPr sz="1800">
                <a:latin typeface="Arial" pitchFamily="34" charset="0"/>
                <a:cs typeface="Arial" pitchFamily="34" charset="0"/>
              </a:defRPr>
            </a:lvl4pPr>
            <a:lvl5pPr>
              <a:buClr>
                <a:srgbClr val="793374"/>
              </a:buCl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1"/>
          </p:nvPr>
        </p:nvSpPr>
        <p:spPr>
          <a:xfrm>
            <a:off x="4672402" y="2036288"/>
            <a:ext cx="4016104" cy="3694699"/>
          </a:xfrm>
        </p:spPr>
        <p:txBody>
          <a:bodyPr>
            <a:normAutofit/>
          </a:bodyPr>
          <a:lstStyle>
            <a:lvl1pPr>
              <a:buClr>
                <a:srgbClr val="793374"/>
              </a:buClr>
              <a:defRPr sz="3000">
                <a:latin typeface="Arial" pitchFamily="34" charset="0"/>
                <a:cs typeface="Arial" pitchFamily="34" charset="0"/>
              </a:defRPr>
            </a:lvl1pPr>
            <a:lvl2pPr>
              <a:buClr>
                <a:srgbClr val="793374"/>
              </a:buClr>
              <a:defRPr sz="2700">
                <a:latin typeface="Arial" pitchFamily="34" charset="0"/>
                <a:cs typeface="Arial" pitchFamily="34" charset="0"/>
              </a:defRPr>
            </a:lvl2pPr>
            <a:lvl3pPr>
              <a:buClr>
                <a:srgbClr val="793374"/>
              </a:buClr>
              <a:defRPr sz="2100">
                <a:latin typeface="Arial" pitchFamily="34" charset="0"/>
                <a:cs typeface="Arial" pitchFamily="34" charset="0"/>
              </a:defRPr>
            </a:lvl3pPr>
            <a:lvl4pPr>
              <a:buClr>
                <a:srgbClr val="793374"/>
              </a:buClr>
              <a:defRPr sz="1800">
                <a:latin typeface="Arial" pitchFamily="34" charset="0"/>
                <a:cs typeface="Arial" pitchFamily="34" charset="0"/>
              </a:defRPr>
            </a:lvl4pPr>
            <a:lvl5pPr>
              <a:buClr>
                <a:srgbClr val="793374"/>
              </a:buCl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86536813"/>
      </p:ext>
    </p:extLst>
  </p:cSld>
  <p:clrMapOvr>
    <a:masterClrMapping/>
  </p:clrMapOvr>
  <p:transition spd="slow">
    <p:wipe dir="d"/>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Text, and Content MH logo only">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200" y="2034583"/>
            <a:ext cx="3969286" cy="3694699"/>
          </a:xfrm>
        </p:spPr>
        <p:txBody>
          <a:bodyPr>
            <a:normAutofit/>
          </a:bodyPr>
          <a:lstStyle>
            <a:lvl1pPr>
              <a:buClr>
                <a:srgbClr val="793374"/>
              </a:buClr>
              <a:defRPr sz="3000">
                <a:latin typeface="Arial" pitchFamily="34" charset="0"/>
                <a:cs typeface="Arial" pitchFamily="34" charset="0"/>
              </a:defRPr>
            </a:lvl1pPr>
            <a:lvl2pPr>
              <a:buClr>
                <a:srgbClr val="793374"/>
              </a:buClr>
              <a:defRPr sz="2700">
                <a:latin typeface="Arial" pitchFamily="34" charset="0"/>
                <a:cs typeface="Arial" pitchFamily="34" charset="0"/>
              </a:defRPr>
            </a:lvl2pPr>
            <a:lvl3pPr>
              <a:buClr>
                <a:srgbClr val="793374"/>
              </a:buClr>
              <a:defRPr sz="2100">
                <a:latin typeface="Arial" pitchFamily="34" charset="0"/>
                <a:cs typeface="Arial" pitchFamily="34" charset="0"/>
              </a:defRPr>
            </a:lvl3pPr>
            <a:lvl4pPr>
              <a:buClr>
                <a:srgbClr val="793374"/>
              </a:buClr>
              <a:defRPr sz="1800">
                <a:latin typeface="Arial" pitchFamily="34" charset="0"/>
                <a:cs typeface="Arial" pitchFamily="34" charset="0"/>
              </a:defRPr>
            </a:lvl4pPr>
            <a:lvl5pPr>
              <a:buClr>
                <a:srgbClr val="793374"/>
              </a:buCl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1"/>
          </p:nvPr>
        </p:nvSpPr>
        <p:spPr>
          <a:xfrm>
            <a:off x="4672402" y="2036288"/>
            <a:ext cx="4016104" cy="3694699"/>
          </a:xfrm>
        </p:spPr>
        <p:txBody>
          <a:bodyPr>
            <a:normAutofit/>
          </a:bodyPr>
          <a:lstStyle>
            <a:lvl1pPr>
              <a:buClr>
                <a:srgbClr val="793374"/>
              </a:buClr>
              <a:defRPr sz="3000">
                <a:latin typeface="Arial" pitchFamily="34" charset="0"/>
                <a:cs typeface="Arial" pitchFamily="34" charset="0"/>
              </a:defRPr>
            </a:lvl1pPr>
            <a:lvl2pPr>
              <a:buClr>
                <a:srgbClr val="793374"/>
              </a:buClr>
              <a:defRPr sz="2700">
                <a:latin typeface="Arial" pitchFamily="34" charset="0"/>
                <a:cs typeface="Arial" pitchFamily="34" charset="0"/>
              </a:defRPr>
            </a:lvl2pPr>
            <a:lvl3pPr>
              <a:buClr>
                <a:srgbClr val="793374"/>
              </a:buClr>
              <a:defRPr sz="2100">
                <a:latin typeface="Arial" pitchFamily="34" charset="0"/>
                <a:cs typeface="Arial" pitchFamily="34" charset="0"/>
              </a:defRPr>
            </a:lvl3pPr>
            <a:lvl4pPr>
              <a:buClr>
                <a:srgbClr val="793374"/>
              </a:buClr>
              <a:defRPr sz="1800">
                <a:latin typeface="Arial" pitchFamily="34" charset="0"/>
                <a:cs typeface="Arial" pitchFamily="34" charset="0"/>
              </a:defRPr>
            </a:lvl4pPr>
            <a:lvl5pPr>
              <a:buClr>
                <a:srgbClr val="793374"/>
              </a:buCl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48475206"/>
      </p:ext>
    </p:extLst>
  </p:cSld>
  <p:clrMapOvr>
    <a:masterClrMapping/>
  </p:clrMapOvr>
  <p:transition spd="slow">
    <p:wipe dir="d"/>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0310002"/>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MH logo only">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2018938"/>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1_Blank with Titl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26455117"/>
      </p:ext>
    </p:extLst>
  </p:cSld>
  <p:clrMapOvr>
    <a:masterClrMapping/>
  </p:clrMapOvr>
  <p:transition spd="slow">
    <p:wipe dir="d"/>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Blank with Title MH logo only">
    <p:spTree>
      <p:nvGrpSpPr>
        <p:cNvPr id="1" name=""/>
        <p:cNvGrpSpPr/>
        <p:nvPr/>
      </p:nvGrpSpPr>
      <p:grpSpPr>
        <a:xfrm>
          <a:off x="0" y="0"/>
          <a:ext cx="0" cy="0"/>
          <a:chOff x="0" y="0"/>
          <a:chExt cx="0" cy="0"/>
        </a:xfrm>
      </p:grpSpPr>
      <p:sp>
        <p:nvSpPr>
          <p:cNvPr id="4" name="Rectangle 3"/>
          <p:cNvSpPr/>
          <p:nvPr userDrawn="1"/>
        </p:nvSpPr>
        <p:spPr>
          <a:xfrm>
            <a:off x="6637508" y="6033230"/>
            <a:ext cx="2419489" cy="7127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68604" tIns="34302" rIns="68604" bIns="34302" anchor="ctr"/>
          <a:lstStyle/>
          <a:p>
            <a:pPr algn="ctr" defTabSz="456875">
              <a:defRPr/>
            </a:pPr>
            <a:endParaRPr lang="en-US" dirty="0">
              <a:solidFill>
                <a:prstClr val="white"/>
              </a:solidFill>
            </a:endParaRPr>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37531939"/>
      </p:ext>
    </p:extLst>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image" Target="../media/image5.png"/><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theme" Target="../theme/theme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theme" Target="../theme/theme3.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19" Type="http://schemas.openxmlformats.org/officeDocument/2006/relationships/image" Target="../media/image5.png"/><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theme" Target="../theme/theme4.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10" Type="http://schemas.openxmlformats.org/officeDocument/2006/relationships/slideLayout" Target="../slideLayouts/slideLayout78.xml"/><Relationship Id="rId19" Type="http://schemas.openxmlformats.org/officeDocument/2006/relationships/image" Target="../media/image5.png"/><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18" Type="http://schemas.openxmlformats.org/officeDocument/2006/relationships/theme" Target="../theme/theme5.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17" Type="http://schemas.openxmlformats.org/officeDocument/2006/relationships/slideLayout" Target="../slideLayouts/slideLayout102.xml"/><Relationship Id="rId2" Type="http://schemas.openxmlformats.org/officeDocument/2006/relationships/slideLayout" Target="../slideLayouts/slideLayout87.xml"/><Relationship Id="rId16" Type="http://schemas.openxmlformats.org/officeDocument/2006/relationships/slideLayout" Target="../slideLayouts/slideLayout101.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slideLayout" Target="../slideLayouts/slideLayout100.xml"/><Relationship Id="rId10" Type="http://schemas.openxmlformats.org/officeDocument/2006/relationships/slideLayout" Target="../slideLayouts/slideLayout95.xml"/><Relationship Id="rId19" Type="http://schemas.openxmlformats.org/officeDocument/2006/relationships/image" Target="../media/image5.png"/><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slideLayout" Target="../slideLayouts/slideLayout115.xml"/><Relationship Id="rId18" Type="http://schemas.openxmlformats.org/officeDocument/2006/relationships/theme" Target="../theme/theme6.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17" Type="http://schemas.openxmlformats.org/officeDocument/2006/relationships/slideLayout" Target="../slideLayouts/slideLayout119.xml"/><Relationship Id="rId2" Type="http://schemas.openxmlformats.org/officeDocument/2006/relationships/slideLayout" Target="../slideLayouts/slideLayout104.xml"/><Relationship Id="rId16" Type="http://schemas.openxmlformats.org/officeDocument/2006/relationships/slideLayout" Target="../slideLayouts/slideLayout118.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5" Type="http://schemas.openxmlformats.org/officeDocument/2006/relationships/slideLayout" Target="../slideLayouts/slideLayout117.xml"/><Relationship Id="rId10" Type="http://schemas.openxmlformats.org/officeDocument/2006/relationships/slideLayout" Target="../slideLayouts/slideLayout112.xml"/><Relationship Id="rId19" Type="http://schemas.openxmlformats.org/officeDocument/2006/relationships/image" Target="../media/image5.png"/><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slideLayout" Target="../slideLayouts/slideLayout1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3"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 id="2147483847" r:id="rId13"/>
    <p:sldLayoutId id="2147483848" r:id="rId14"/>
    <p:sldLayoutId id="2147483849" r:id="rId15"/>
    <p:sldLayoutId id="2147483850" r:id="rId16"/>
    <p:sldLayoutId id="2147483851" r:id="rId17"/>
    <p:sldLayoutId id="2147483852" r:id="rId18"/>
    <p:sldLayoutId id="2147483853" r:id="rId19"/>
    <p:sldLayoutId id="2147483854" r:id="rId20"/>
    <p:sldLayoutId id="2147483855" r:id="rId21"/>
    <p:sldLayoutId id="2147483856" r:id="rId22"/>
    <p:sldLayoutId id="2147483857" r:id="rId23"/>
    <p:sldLayoutId id="2147483858" r:id="rId24"/>
    <p:sldLayoutId id="2147483860" r:id="rId25"/>
    <p:sldLayoutId id="2147483861" r:id="rId26"/>
    <p:sldLayoutId id="2147483862" r:id="rId27"/>
    <p:sldLayoutId id="2147483863" r:id="rId28"/>
    <p:sldLayoutId id="2147483864" r:id="rId29"/>
    <p:sldLayoutId id="2147483866" r:id="rId30"/>
    <p:sldLayoutId id="2147483868" r:id="rId31"/>
    <p:sldLayoutId id="2147483874" r:id="rId32"/>
    <p:sldLayoutId id="2147483876" r:id="rId33"/>
    <p:sldLayoutId id="2147483878" r:id="rId34"/>
    <p:sldLayoutId id="2147483880" r:id="rId35"/>
    <p:sldLayoutId id="2147483881" r:id="rId36"/>
    <p:sldLayoutId id="2147483882" r:id="rId37"/>
    <p:sldLayoutId id="2147483883" r:id="rId38"/>
    <p:sldLayoutId id="2147483884" r:id="rId39"/>
    <p:sldLayoutId id="2147483885" r:id="rId40"/>
    <p:sldLayoutId id="2147483886" r:id="rId41"/>
  </p:sldLayoutIdLst>
  <p:transition>
    <p:fade/>
  </p:transition>
  <p:txStyles>
    <p:titleStyle>
      <a:lvl1pPr algn="ctr" defTabSz="913618" rtl="0" eaLnBrk="1" latinLnBrk="0" hangingPunct="1">
        <a:spcBef>
          <a:spcPct val="0"/>
        </a:spcBef>
        <a:buNone/>
        <a:defRPr sz="4400" kern="1200">
          <a:solidFill>
            <a:schemeClr val="tx1"/>
          </a:solidFill>
          <a:latin typeface="+mj-lt"/>
          <a:ea typeface="+mj-ea"/>
          <a:cs typeface="+mj-cs"/>
        </a:defRPr>
      </a:lvl1pPr>
    </p:titleStyle>
    <p:bodyStyle>
      <a:lvl1pPr marL="342606" indent="-342606" algn="l" defTabSz="91361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314" indent="-285505" algn="l" defTabSz="91361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022" indent="-228403" algn="l" defTabSz="91361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829" indent="-228403" algn="l" defTabSz="91361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639" indent="-228403" algn="l" defTabSz="91361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450" indent="-228403" algn="l" defTabSz="91361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257" indent="-228403" algn="l" defTabSz="91361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066" indent="-228403" algn="l" defTabSz="91361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876" indent="-228403" algn="l" defTabSz="91361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618" rtl="0" eaLnBrk="1" latinLnBrk="0" hangingPunct="1">
        <a:defRPr sz="1800" kern="1200">
          <a:solidFill>
            <a:schemeClr val="tx1"/>
          </a:solidFill>
          <a:latin typeface="+mn-lt"/>
          <a:ea typeface="+mn-ea"/>
          <a:cs typeface="+mn-cs"/>
        </a:defRPr>
      </a:lvl1pPr>
      <a:lvl2pPr marL="456810" algn="l" defTabSz="913618" rtl="0" eaLnBrk="1" latinLnBrk="0" hangingPunct="1">
        <a:defRPr sz="1800" kern="1200">
          <a:solidFill>
            <a:schemeClr val="tx1"/>
          </a:solidFill>
          <a:latin typeface="+mn-lt"/>
          <a:ea typeface="+mn-ea"/>
          <a:cs typeface="+mn-cs"/>
        </a:defRPr>
      </a:lvl2pPr>
      <a:lvl3pPr marL="913618" algn="l" defTabSz="913618" rtl="0" eaLnBrk="1" latinLnBrk="0" hangingPunct="1">
        <a:defRPr sz="1800" kern="1200">
          <a:solidFill>
            <a:schemeClr val="tx1"/>
          </a:solidFill>
          <a:latin typeface="+mn-lt"/>
          <a:ea typeface="+mn-ea"/>
          <a:cs typeface="+mn-cs"/>
        </a:defRPr>
      </a:lvl3pPr>
      <a:lvl4pPr marL="1370425" algn="l" defTabSz="913618" rtl="0" eaLnBrk="1" latinLnBrk="0" hangingPunct="1">
        <a:defRPr sz="1800" kern="1200">
          <a:solidFill>
            <a:schemeClr val="tx1"/>
          </a:solidFill>
          <a:latin typeface="+mn-lt"/>
          <a:ea typeface="+mn-ea"/>
          <a:cs typeface="+mn-cs"/>
        </a:defRPr>
      </a:lvl4pPr>
      <a:lvl5pPr marL="1827235" algn="l" defTabSz="913618" rtl="0" eaLnBrk="1" latinLnBrk="0" hangingPunct="1">
        <a:defRPr sz="1800" kern="1200">
          <a:solidFill>
            <a:schemeClr val="tx1"/>
          </a:solidFill>
          <a:latin typeface="+mn-lt"/>
          <a:ea typeface="+mn-ea"/>
          <a:cs typeface="+mn-cs"/>
        </a:defRPr>
      </a:lvl5pPr>
      <a:lvl6pPr marL="2284044" algn="l" defTabSz="913618" rtl="0" eaLnBrk="1" latinLnBrk="0" hangingPunct="1">
        <a:defRPr sz="1800" kern="1200">
          <a:solidFill>
            <a:schemeClr val="tx1"/>
          </a:solidFill>
          <a:latin typeface="+mn-lt"/>
          <a:ea typeface="+mn-ea"/>
          <a:cs typeface="+mn-cs"/>
        </a:defRPr>
      </a:lvl6pPr>
      <a:lvl7pPr marL="2740852" algn="l" defTabSz="913618" rtl="0" eaLnBrk="1" latinLnBrk="0" hangingPunct="1">
        <a:defRPr sz="1800" kern="1200">
          <a:solidFill>
            <a:schemeClr val="tx1"/>
          </a:solidFill>
          <a:latin typeface="+mn-lt"/>
          <a:ea typeface="+mn-ea"/>
          <a:cs typeface="+mn-cs"/>
        </a:defRPr>
      </a:lvl7pPr>
      <a:lvl8pPr marL="3197661" algn="l" defTabSz="913618" rtl="0" eaLnBrk="1" latinLnBrk="0" hangingPunct="1">
        <a:defRPr sz="1800" kern="1200">
          <a:solidFill>
            <a:schemeClr val="tx1"/>
          </a:solidFill>
          <a:latin typeface="+mn-lt"/>
          <a:ea typeface="+mn-ea"/>
          <a:cs typeface="+mn-cs"/>
        </a:defRPr>
      </a:lvl8pPr>
      <a:lvl9pPr marL="3654471" algn="l" defTabSz="91361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2" cstate="print">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682" y="671021"/>
            <a:ext cx="822864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2" tIns="45682" rIns="91362" bIns="45682"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682" y="2046440"/>
            <a:ext cx="8228647" cy="3656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2" tIns="45682" rIns="91362" bIns="4568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4155170692"/>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6" r:id="rId7"/>
    <p:sldLayoutId id="2147484057" r:id="rId8"/>
    <p:sldLayoutId id="2147484059" r:id="rId9"/>
    <p:sldLayoutId id="2147484060" r:id="rId10"/>
  </p:sldLayoutIdLst>
  <p:txStyles>
    <p:titleStyle>
      <a:lvl1pPr algn="ctr" defTabSz="456110" rtl="0" eaLnBrk="0" fontAlgn="base" hangingPunct="0">
        <a:spcBef>
          <a:spcPct val="0"/>
        </a:spcBef>
        <a:spcAft>
          <a:spcPct val="0"/>
        </a:spcAft>
        <a:defRPr sz="3000" b="1" kern="1200">
          <a:solidFill>
            <a:srgbClr val="953735"/>
          </a:solidFill>
          <a:latin typeface="Arial" pitchFamily="34" charset="0"/>
          <a:ea typeface="+mj-ea"/>
          <a:cs typeface="Arial" pitchFamily="34" charset="0"/>
        </a:defRPr>
      </a:lvl1pPr>
      <a:lvl2pPr algn="ctr" defTabSz="456110" rtl="0" eaLnBrk="0" fontAlgn="base" hangingPunct="0">
        <a:spcBef>
          <a:spcPct val="0"/>
        </a:spcBef>
        <a:spcAft>
          <a:spcPct val="0"/>
        </a:spcAft>
        <a:defRPr sz="3000" b="1">
          <a:solidFill>
            <a:srgbClr val="953735"/>
          </a:solidFill>
          <a:latin typeface="Arial" pitchFamily="34" charset="0"/>
          <a:cs typeface="Arial" pitchFamily="34" charset="0"/>
        </a:defRPr>
      </a:lvl2pPr>
      <a:lvl3pPr algn="ctr" defTabSz="456110" rtl="0" eaLnBrk="0" fontAlgn="base" hangingPunct="0">
        <a:spcBef>
          <a:spcPct val="0"/>
        </a:spcBef>
        <a:spcAft>
          <a:spcPct val="0"/>
        </a:spcAft>
        <a:defRPr sz="3000" b="1">
          <a:solidFill>
            <a:srgbClr val="953735"/>
          </a:solidFill>
          <a:latin typeface="Arial" pitchFamily="34" charset="0"/>
          <a:cs typeface="Arial" pitchFamily="34" charset="0"/>
        </a:defRPr>
      </a:lvl3pPr>
      <a:lvl4pPr algn="ctr" defTabSz="456110" rtl="0" eaLnBrk="0" fontAlgn="base" hangingPunct="0">
        <a:spcBef>
          <a:spcPct val="0"/>
        </a:spcBef>
        <a:spcAft>
          <a:spcPct val="0"/>
        </a:spcAft>
        <a:defRPr sz="3000" b="1">
          <a:solidFill>
            <a:srgbClr val="953735"/>
          </a:solidFill>
          <a:latin typeface="Arial" pitchFamily="34" charset="0"/>
          <a:cs typeface="Arial" pitchFamily="34" charset="0"/>
        </a:defRPr>
      </a:lvl4pPr>
      <a:lvl5pPr algn="ctr" defTabSz="456110" rtl="0" eaLnBrk="0" fontAlgn="base" hangingPunct="0">
        <a:spcBef>
          <a:spcPct val="0"/>
        </a:spcBef>
        <a:spcAft>
          <a:spcPct val="0"/>
        </a:spcAft>
        <a:defRPr sz="3000" b="1">
          <a:solidFill>
            <a:srgbClr val="953735"/>
          </a:solidFill>
          <a:latin typeface="Arial" pitchFamily="34" charset="0"/>
          <a:cs typeface="Arial" pitchFamily="34" charset="0"/>
        </a:defRPr>
      </a:lvl5pPr>
      <a:lvl6pPr marL="342975" algn="ctr" defTabSz="456110" rtl="0" fontAlgn="base">
        <a:spcBef>
          <a:spcPct val="0"/>
        </a:spcBef>
        <a:spcAft>
          <a:spcPct val="0"/>
        </a:spcAft>
        <a:defRPr sz="3000" b="1">
          <a:solidFill>
            <a:srgbClr val="953735"/>
          </a:solidFill>
          <a:latin typeface="Arial" pitchFamily="34" charset="0"/>
          <a:cs typeface="Arial" pitchFamily="34" charset="0"/>
        </a:defRPr>
      </a:lvl6pPr>
      <a:lvl7pPr marL="685950" algn="ctr" defTabSz="456110" rtl="0" fontAlgn="base">
        <a:spcBef>
          <a:spcPct val="0"/>
        </a:spcBef>
        <a:spcAft>
          <a:spcPct val="0"/>
        </a:spcAft>
        <a:defRPr sz="3000" b="1">
          <a:solidFill>
            <a:srgbClr val="953735"/>
          </a:solidFill>
          <a:latin typeface="Arial" pitchFamily="34" charset="0"/>
          <a:cs typeface="Arial" pitchFamily="34" charset="0"/>
        </a:defRPr>
      </a:lvl7pPr>
      <a:lvl8pPr marL="1028925" algn="ctr" defTabSz="456110" rtl="0" fontAlgn="base">
        <a:spcBef>
          <a:spcPct val="0"/>
        </a:spcBef>
        <a:spcAft>
          <a:spcPct val="0"/>
        </a:spcAft>
        <a:defRPr sz="3000" b="1">
          <a:solidFill>
            <a:srgbClr val="953735"/>
          </a:solidFill>
          <a:latin typeface="Arial" pitchFamily="34" charset="0"/>
          <a:cs typeface="Arial" pitchFamily="34" charset="0"/>
        </a:defRPr>
      </a:lvl8pPr>
      <a:lvl9pPr marL="1371900" algn="ctr" defTabSz="456110" rtl="0" fontAlgn="base">
        <a:spcBef>
          <a:spcPct val="0"/>
        </a:spcBef>
        <a:spcAft>
          <a:spcPct val="0"/>
        </a:spcAft>
        <a:defRPr sz="3000" b="1">
          <a:solidFill>
            <a:srgbClr val="953735"/>
          </a:solidFill>
          <a:latin typeface="Arial" pitchFamily="34" charset="0"/>
          <a:cs typeface="Arial" pitchFamily="34" charset="0"/>
        </a:defRPr>
      </a:lvl9pPr>
    </p:titleStyle>
    <p:bodyStyle>
      <a:lvl1pPr marL="341784" indent="-341784" algn="l" defTabSz="456110" rtl="0" eaLnBrk="0" fontAlgn="base" hangingPunct="0">
        <a:spcBef>
          <a:spcPct val="20000"/>
        </a:spcBef>
        <a:spcAft>
          <a:spcPct val="0"/>
        </a:spcAft>
        <a:buClr>
          <a:srgbClr val="793374"/>
        </a:buClr>
        <a:buFont typeface="Arial" charset="0"/>
        <a:buChar char="•"/>
        <a:defRPr sz="2700" kern="1200">
          <a:solidFill>
            <a:schemeClr val="tx1"/>
          </a:solidFill>
          <a:latin typeface="Arial" pitchFamily="34" charset="0"/>
          <a:ea typeface="+mn-ea"/>
          <a:cs typeface="Arial" pitchFamily="34" charset="0"/>
        </a:defRPr>
      </a:lvl1pPr>
      <a:lvl2pPr marL="741922" indent="-284623" algn="l" defTabSz="456110" rtl="0" eaLnBrk="0" fontAlgn="base" hangingPunct="0">
        <a:spcBef>
          <a:spcPct val="20000"/>
        </a:spcBef>
        <a:spcAft>
          <a:spcPct val="0"/>
        </a:spcAft>
        <a:buClr>
          <a:srgbClr val="793374"/>
        </a:buClr>
        <a:buFont typeface="Arial" charset="0"/>
        <a:buChar char="–"/>
        <a:defRPr sz="2400" kern="1200">
          <a:solidFill>
            <a:schemeClr val="tx1"/>
          </a:solidFill>
          <a:latin typeface="Arial" pitchFamily="34" charset="0"/>
          <a:ea typeface="+mn-ea"/>
          <a:cs typeface="Arial" pitchFamily="34" charset="0"/>
        </a:defRPr>
      </a:lvl2pPr>
      <a:lvl3pPr marL="1140868" indent="-227458" algn="l" defTabSz="456110" rtl="0" eaLnBrk="0" fontAlgn="base" hangingPunct="0">
        <a:spcBef>
          <a:spcPct val="20000"/>
        </a:spcBef>
        <a:spcAft>
          <a:spcPct val="0"/>
        </a:spcAft>
        <a:buClr>
          <a:srgbClr val="793374"/>
        </a:buClr>
        <a:buFont typeface="Arial" charset="0"/>
        <a:buChar char="•"/>
        <a:defRPr sz="1800" kern="1200">
          <a:solidFill>
            <a:schemeClr val="tx1"/>
          </a:solidFill>
          <a:latin typeface="Arial" pitchFamily="34" charset="0"/>
          <a:ea typeface="+mn-ea"/>
          <a:cs typeface="Arial" pitchFamily="34" charset="0"/>
        </a:defRPr>
      </a:lvl3pPr>
      <a:lvl4pPr marL="1598170" indent="-227458" algn="l" defTabSz="456110" rtl="0" eaLnBrk="0" fontAlgn="base" hangingPunct="0">
        <a:spcBef>
          <a:spcPct val="20000"/>
        </a:spcBef>
        <a:spcAft>
          <a:spcPct val="0"/>
        </a:spcAft>
        <a:buClr>
          <a:srgbClr val="793374"/>
        </a:buClr>
        <a:buFont typeface="Arial" charset="0"/>
        <a:buChar char="–"/>
        <a:defRPr sz="1500" kern="1200">
          <a:solidFill>
            <a:schemeClr val="tx1"/>
          </a:solidFill>
          <a:latin typeface="Arial" pitchFamily="34" charset="0"/>
          <a:ea typeface="+mn-ea"/>
          <a:cs typeface="Arial" pitchFamily="34" charset="0"/>
        </a:defRPr>
      </a:lvl4pPr>
      <a:lvl5pPr marL="2055470" indent="-227458" algn="l" defTabSz="456110" rtl="0" eaLnBrk="0" fontAlgn="base" hangingPunct="0">
        <a:spcBef>
          <a:spcPct val="20000"/>
        </a:spcBef>
        <a:spcAft>
          <a:spcPct val="0"/>
        </a:spcAft>
        <a:buClr>
          <a:srgbClr val="793374"/>
        </a:buClr>
        <a:buFont typeface="Arial" charset="0"/>
        <a:buChar char="»"/>
        <a:defRPr sz="1500" kern="1200">
          <a:solidFill>
            <a:schemeClr val="tx1"/>
          </a:solidFill>
          <a:latin typeface="Arial" pitchFamily="34" charset="0"/>
          <a:ea typeface="+mn-ea"/>
          <a:cs typeface="Arial" pitchFamily="34" charset="0"/>
        </a:defRPr>
      </a:lvl5pPr>
      <a:lvl6pPr marL="2512450" indent="-228403" algn="l" defTabSz="456810" rtl="0" eaLnBrk="1" latinLnBrk="0" hangingPunct="1">
        <a:spcBef>
          <a:spcPct val="20000"/>
        </a:spcBef>
        <a:buFont typeface="Arial"/>
        <a:buChar char="•"/>
        <a:defRPr sz="2000" kern="1200">
          <a:solidFill>
            <a:schemeClr val="tx1"/>
          </a:solidFill>
          <a:latin typeface="+mn-lt"/>
          <a:ea typeface="+mn-ea"/>
          <a:cs typeface="+mn-cs"/>
        </a:defRPr>
      </a:lvl6pPr>
      <a:lvl7pPr marL="2969257" indent="-228403" algn="l" defTabSz="456810" rtl="0" eaLnBrk="1" latinLnBrk="0" hangingPunct="1">
        <a:spcBef>
          <a:spcPct val="20000"/>
        </a:spcBef>
        <a:buFont typeface="Arial"/>
        <a:buChar char="•"/>
        <a:defRPr sz="2000" kern="1200">
          <a:solidFill>
            <a:schemeClr val="tx1"/>
          </a:solidFill>
          <a:latin typeface="+mn-lt"/>
          <a:ea typeface="+mn-ea"/>
          <a:cs typeface="+mn-cs"/>
        </a:defRPr>
      </a:lvl7pPr>
      <a:lvl8pPr marL="3426066" indent="-228403" algn="l" defTabSz="456810" rtl="0" eaLnBrk="1" latinLnBrk="0" hangingPunct="1">
        <a:spcBef>
          <a:spcPct val="20000"/>
        </a:spcBef>
        <a:buFont typeface="Arial"/>
        <a:buChar char="•"/>
        <a:defRPr sz="2000" kern="1200">
          <a:solidFill>
            <a:schemeClr val="tx1"/>
          </a:solidFill>
          <a:latin typeface="+mn-lt"/>
          <a:ea typeface="+mn-ea"/>
          <a:cs typeface="+mn-cs"/>
        </a:defRPr>
      </a:lvl8pPr>
      <a:lvl9pPr marL="3882876" indent="-228403" algn="l" defTabSz="45681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810" rtl="0" eaLnBrk="1" latinLnBrk="0" hangingPunct="1">
        <a:defRPr sz="1800" kern="1200">
          <a:solidFill>
            <a:schemeClr val="tx1"/>
          </a:solidFill>
          <a:latin typeface="+mn-lt"/>
          <a:ea typeface="+mn-ea"/>
          <a:cs typeface="+mn-cs"/>
        </a:defRPr>
      </a:lvl1pPr>
      <a:lvl2pPr marL="456810" algn="l" defTabSz="456810" rtl="0" eaLnBrk="1" latinLnBrk="0" hangingPunct="1">
        <a:defRPr sz="1800" kern="1200">
          <a:solidFill>
            <a:schemeClr val="tx1"/>
          </a:solidFill>
          <a:latin typeface="+mn-lt"/>
          <a:ea typeface="+mn-ea"/>
          <a:cs typeface="+mn-cs"/>
        </a:defRPr>
      </a:lvl2pPr>
      <a:lvl3pPr marL="913618" algn="l" defTabSz="456810" rtl="0" eaLnBrk="1" latinLnBrk="0" hangingPunct="1">
        <a:defRPr sz="1800" kern="1200">
          <a:solidFill>
            <a:schemeClr val="tx1"/>
          </a:solidFill>
          <a:latin typeface="+mn-lt"/>
          <a:ea typeface="+mn-ea"/>
          <a:cs typeface="+mn-cs"/>
        </a:defRPr>
      </a:lvl3pPr>
      <a:lvl4pPr marL="1370425" algn="l" defTabSz="456810" rtl="0" eaLnBrk="1" latinLnBrk="0" hangingPunct="1">
        <a:defRPr sz="1800" kern="1200">
          <a:solidFill>
            <a:schemeClr val="tx1"/>
          </a:solidFill>
          <a:latin typeface="+mn-lt"/>
          <a:ea typeface="+mn-ea"/>
          <a:cs typeface="+mn-cs"/>
        </a:defRPr>
      </a:lvl4pPr>
      <a:lvl5pPr marL="1827235" algn="l" defTabSz="456810" rtl="0" eaLnBrk="1" latinLnBrk="0" hangingPunct="1">
        <a:defRPr sz="1800" kern="1200">
          <a:solidFill>
            <a:schemeClr val="tx1"/>
          </a:solidFill>
          <a:latin typeface="+mn-lt"/>
          <a:ea typeface="+mn-ea"/>
          <a:cs typeface="+mn-cs"/>
        </a:defRPr>
      </a:lvl5pPr>
      <a:lvl6pPr marL="2284044" algn="l" defTabSz="456810" rtl="0" eaLnBrk="1" latinLnBrk="0" hangingPunct="1">
        <a:defRPr sz="1800" kern="1200">
          <a:solidFill>
            <a:schemeClr val="tx1"/>
          </a:solidFill>
          <a:latin typeface="+mn-lt"/>
          <a:ea typeface="+mn-ea"/>
          <a:cs typeface="+mn-cs"/>
        </a:defRPr>
      </a:lvl6pPr>
      <a:lvl7pPr marL="2740852" algn="l" defTabSz="456810" rtl="0" eaLnBrk="1" latinLnBrk="0" hangingPunct="1">
        <a:defRPr sz="1800" kern="1200">
          <a:solidFill>
            <a:schemeClr val="tx1"/>
          </a:solidFill>
          <a:latin typeface="+mn-lt"/>
          <a:ea typeface="+mn-ea"/>
          <a:cs typeface="+mn-cs"/>
        </a:defRPr>
      </a:lvl7pPr>
      <a:lvl8pPr marL="3197661" algn="l" defTabSz="456810" rtl="0" eaLnBrk="1" latinLnBrk="0" hangingPunct="1">
        <a:defRPr sz="1800" kern="1200">
          <a:solidFill>
            <a:schemeClr val="tx1"/>
          </a:solidFill>
          <a:latin typeface="+mn-lt"/>
          <a:ea typeface="+mn-ea"/>
          <a:cs typeface="+mn-cs"/>
        </a:defRPr>
      </a:lvl8pPr>
      <a:lvl9pPr marL="3654471" algn="l" defTabSz="45681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9">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680" y="671021"/>
            <a:ext cx="822864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680" y="2046438"/>
            <a:ext cx="8228647" cy="3656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822215826"/>
      </p:ext>
    </p:extLst>
  </p:cSld>
  <p:clrMap bg1="lt1" tx1="dk1" bg2="lt2" tx2="dk2" accent1="accent1" accent2="accent2" accent3="accent3" accent4="accent4" accent5="accent5" accent6="accent6" hlink="hlink" folHlink="folHlink"/>
  <p:sldLayoutIdLst>
    <p:sldLayoutId id="2147484063" r:id="rId1"/>
    <p:sldLayoutId id="2147484064" r:id="rId2"/>
    <p:sldLayoutId id="2147484065" r:id="rId3"/>
    <p:sldLayoutId id="2147484066" r:id="rId4"/>
    <p:sldLayoutId id="2147484067" r:id="rId5"/>
    <p:sldLayoutId id="2147484068" r:id="rId6"/>
    <p:sldLayoutId id="2147484069" r:id="rId7"/>
    <p:sldLayoutId id="2147484070" r:id="rId8"/>
    <p:sldLayoutId id="2147484071" r:id="rId9"/>
    <p:sldLayoutId id="2147484072" r:id="rId10"/>
    <p:sldLayoutId id="2147484073" r:id="rId11"/>
    <p:sldLayoutId id="2147484074" r:id="rId12"/>
    <p:sldLayoutId id="2147484075" r:id="rId13"/>
    <p:sldLayoutId id="2147484076" r:id="rId14"/>
    <p:sldLayoutId id="2147484077" r:id="rId15"/>
    <p:sldLayoutId id="2147484078" r:id="rId16"/>
    <p:sldLayoutId id="2147484079" r:id="rId17"/>
  </p:sldLayoutIdLst>
  <p:txStyles>
    <p:titleStyle>
      <a:lvl1pPr algn="ctr" defTabSz="456240" rtl="0" eaLnBrk="0" fontAlgn="base" hangingPunct="0">
        <a:spcBef>
          <a:spcPct val="0"/>
        </a:spcBef>
        <a:spcAft>
          <a:spcPct val="0"/>
        </a:spcAft>
        <a:defRPr sz="3000" b="1" kern="1200">
          <a:solidFill>
            <a:srgbClr val="953735"/>
          </a:solidFill>
          <a:latin typeface="Arial" pitchFamily="34" charset="0"/>
          <a:ea typeface="+mj-ea"/>
          <a:cs typeface="Arial" pitchFamily="34" charset="0"/>
        </a:defRPr>
      </a:lvl1pPr>
      <a:lvl2pPr algn="ctr" defTabSz="456240" rtl="0" eaLnBrk="0" fontAlgn="base" hangingPunct="0">
        <a:spcBef>
          <a:spcPct val="0"/>
        </a:spcBef>
        <a:spcAft>
          <a:spcPct val="0"/>
        </a:spcAft>
        <a:defRPr sz="3000" b="1">
          <a:solidFill>
            <a:srgbClr val="953735"/>
          </a:solidFill>
          <a:latin typeface="Arial" pitchFamily="34" charset="0"/>
          <a:cs typeface="Arial" pitchFamily="34" charset="0"/>
        </a:defRPr>
      </a:lvl2pPr>
      <a:lvl3pPr algn="ctr" defTabSz="456240" rtl="0" eaLnBrk="0" fontAlgn="base" hangingPunct="0">
        <a:spcBef>
          <a:spcPct val="0"/>
        </a:spcBef>
        <a:spcAft>
          <a:spcPct val="0"/>
        </a:spcAft>
        <a:defRPr sz="3000" b="1">
          <a:solidFill>
            <a:srgbClr val="953735"/>
          </a:solidFill>
          <a:latin typeface="Arial" pitchFamily="34" charset="0"/>
          <a:cs typeface="Arial" pitchFamily="34" charset="0"/>
        </a:defRPr>
      </a:lvl3pPr>
      <a:lvl4pPr algn="ctr" defTabSz="456240" rtl="0" eaLnBrk="0" fontAlgn="base" hangingPunct="0">
        <a:spcBef>
          <a:spcPct val="0"/>
        </a:spcBef>
        <a:spcAft>
          <a:spcPct val="0"/>
        </a:spcAft>
        <a:defRPr sz="3000" b="1">
          <a:solidFill>
            <a:srgbClr val="953735"/>
          </a:solidFill>
          <a:latin typeface="Arial" pitchFamily="34" charset="0"/>
          <a:cs typeface="Arial" pitchFamily="34" charset="0"/>
        </a:defRPr>
      </a:lvl4pPr>
      <a:lvl5pPr algn="ctr" defTabSz="456240" rtl="0" eaLnBrk="0" fontAlgn="base" hangingPunct="0">
        <a:spcBef>
          <a:spcPct val="0"/>
        </a:spcBef>
        <a:spcAft>
          <a:spcPct val="0"/>
        </a:spcAft>
        <a:defRPr sz="3000" b="1">
          <a:solidFill>
            <a:srgbClr val="953735"/>
          </a:solidFill>
          <a:latin typeface="Arial" pitchFamily="34" charset="0"/>
          <a:cs typeface="Arial" pitchFamily="34" charset="0"/>
        </a:defRPr>
      </a:lvl5pPr>
      <a:lvl6pPr marL="343073" algn="ctr" defTabSz="456240" rtl="0" fontAlgn="base">
        <a:spcBef>
          <a:spcPct val="0"/>
        </a:spcBef>
        <a:spcAft>
          <a:spcPct val="0"/>
        </a:spcAft>
        <a:defRPr sz="3000" b="1">
          <a:solidFill>
            <a:srgbClr val="953735"/>
          </a:solidFill>
          <a:latin typeface="Arial" pitchFamily="34" charset="0"/>
          <a:cs typeface="Arial" pitchFamily="34" charset="0"/>
        </a:defRPr>
      </a:lvl6pPr>
      <a:lvl7pPr marL="686146" algn="ctr" defTabSz="456240" rtl="0" fontAlgn="base">
        <a:spcBef>
          <a:spcPct val="0"/>
        </a:spcBef>
        <a:spcAft>
          <a:spcPct val="0"/>
        </a:spcAft>
        <a:defRPr sz="3000" b="1">
          <a:solidFill>
            <a:srgbClr val="953735"/>
          </a:solidFill>
          <a:latin typeface="Arial" pitchFamily="34" charset="0"/>
          <a:cs typeface="Arial" pitchFamily="34" charset="0"/>
        </a:defRPr>
      </a:lvl7pPr>
      <a:lvl8pPr marL="1029219" algn="ctr" defTabSz="456240" rtl="0" fontAlgn="base">
        <a:spcBef>
          <a:spcPct val="0"/>
        </a:spcBef>
        <a:spcAft>
          <a:spcPct val="0"/>
        </a:spcAft>
        <a:defRPr sz="3000" b="1">
          <a:solidFill>
            <a:srgbClr val="953735"/>
          </a:solidFill>
          <a:latin typeface="Arial" pitchFamily="34" charset="0"/>
          <a:cs typeface="Arial" pitchFamily="34" charset="0"/>
        </a:defRPr>
      </a:lvl8pPr>
      <a:lvl9pPr marL="1372292" algn="ctr" defTabSz="456240" rtl="0" fontAlgn="base">
        <a:spcBef>
          <a:spcPct val="0"/>
        </a:spcBef>
        <a:spcAft>
          <a:spcPct val="0"/>
        </a:spcAft>
        <a:defRPr sz="3000" b="1">
          <a:solidFill>
            <a:srgbClr val="953735"/>
          </a:solidFill>
          <a:latin typeface="Arial" pitchFamily="34" charset="0"/>
          <a:cs typeface="Arial" pitchFamily="34" charset="0"/>
        </a:defRPr>
      </a:lvl9pPr>
    </p:titleStyle>
    <p:bodyStyle>
      <a:lvl1pPr marL="341882" indent="-341882" algn="l" defTabSz="456240" rtl="0" eaLnBrk="0" fontAlgn="base" hangingPunct="0">
        <a:spcBef>
          <a:spcPct val="20000"/>
        </a:spcBef>
        <a:spcAft>
          <a:spcPct val="0"/>
        </a:spcAft>
        <a:buClr>
          <a:srgbClr val="793374"/>
        </a:buClr>
        <a:buFont typeface="Arial" charset="0"/>
        <a:buChar char="•"/>
        <a:defRPr sz="2700" kern="1200">
          <a:solidFill>
            <a:schemeClr val="tx1"/>
          </a:solidFill>
          <a:latin typeface="Arial" pitchFamily="34" charset="0"/>
          <a:ea typeface="+mn-ea"/>
          <a:cs typeface="Arial" pitchFamily="34" charset="0"/>
        </a:defRPr>
      </a:lvl1pPr>
      <a:lvl2pPr marL="742134" indent="-284704" algn="l" defTabSz="456240" rtl="0" eaLnBrk="0" fontAlgn="base" hangingPunct="0">
        <a:spcBef>
          <a:spcPct val="20000"/>
        </a:spcBef>
        <a:spcAft>
          <a:spcPct val="0"/>
        </a:spcAft>
        <a:buClr>
          <a:srgbClr val="793374"/>
        </a:buClr>
        <a:buFont typeface="Arial" charset="0"/>
        <a:buChar char="–"/>
        <a:defRPr sz="2400" kern="1200">
          <a:solidFill>
            <a:schemeClr val="tx1"/>
          </a:solidFill>
          <a:latin typeface="Arial" pitchFamily="34" charset="0"/>
          <a:ea typeface="+mn-ea"/>
          <a:cs typeface="Arial" pitchFamily="34" charset="0"/>
        </a:defRPr>
      </a:lvl2pPr>
      <a:lvl3pPr marL="1141194" indent="-227524" algn="l" defTabSz="456240" rtl="0" eaLnBrk="0" fontAlgn="base" hangingPunct="0">
        <a:spcBef>
          <a:spcPct val="20000"/>
        </a:spcBef>
        <a:spcAft>
          <a:spcPct val="0"/>
        </a:spcAft>
        <a:buClr>
          <a:srgbClr val="793374"/>
        </a:buClr>
        <a:buFont typeface="Arial" charset="0"/>
        <a:buChar char="•"/>
        <a:defRPr sz="1800" kern="1200">
          <a:solidFill>
            <a:schemeClr val="tx1"/>
          </a:solidFill>
          <a:latin typeface="Arial" pitchFamily="34" charset="0"/>
          <a:ea typeface="+mn-ea"/>
          <a:cs typeface="Arial" pitchFamily="34" charset="0"/>
        </a:defRPr>
      </a:lvl3pPr>
      <a:lvl4pPr marL="1598626" indent="-227524" algn="l" defTabSz="456240" rtl="0" eaLnBrk="0" fontAlgn="base" hangingPunct="0">
        <a:spcBef>
          <a:spcPct val="20000"/>
        </a:spcBef>
        <a:spcAft>
          <a:spcPct val="0"/>
        </a:spcAft>
        <a:buClr>
          <a:srgbClr val="793374"/>
        </a:buClr>
        <a:buFont typeface="Arial" charset="0"/>
        <a:buChar char="–"/>
        <a:defRPr sz="1500" kern="1200">
          <a:solidFill>
            <a:schemeClr val="tx1"/>
          </a:solidFill>
          <a:latin typeface="Arial" pitchFamily="34" charset="0"/>
          <a:ea typeface="+mn-ea"/>
          <a:cs typeface="Arial" pitchFamily="34" charset="0"/>
        </a:defRPr>
      </a:lvl4pPr>
      <a:lvl5pPr marL="2056057" indent="-227524" algn="l" defTabSz="456240" rtl="0" eaLnBrk="0" fontAlgn="base" hangingPunct="0">
        <a:spcBef>
          <a:spcPct val="20000"/>
        </a:spcBef>
        <a:spcAft>
          <a:spcPct val="0"/>
        </a:spcAft>
        <a:buClr>
          <a:srgbClr val="793374"/>
        </a:buClr>
        <a:buFont typeface="Arial" charset="0"/>
        <a:buChar char="»"/>
        <a:defRPr sz="1500" kern="1200">
          <a:solidFill>
            <a:schemeClr val="tx1"/>
          </a:solidFill>
          <a:latin typeface="Arial" pitchFamily="34" charset="0"/>
          <a:ea typeface="+mn-ea"/>
          <a:cs typeface="Arial" pitchFamily="34" charset="0"/>
        </a:defRPr>
      </a:lvl5pPr>
      <a:lvl6pPr marL="2513166" indent="-228468" algn="l" defTabSz="456940" rtl="0" eaLnBrk="1" latinLnBrk="0" hangingPunct="1">
        <a:spcBef>
          <a:spcPct val="20000"/>
        </a:spcBef>
        <a:buFont typeface="Arial"/>
        <a:buChar char="•"/>
        <a:defRPr sz="2000" kern="1200">
          <a:solidFill>
            <a:schemeClr val="tx1"/>
          </a:solidFill>
          <a:latin typeface="+mn-lt"/>
          <a:ea typeface="+mn-ea"/>
          <a:cs typeface="+mn-cs"/>
        </a:defRPr>
      </a:lvl6pPr>
      <a:lvl7pPr marL="2970104" indent="-228468" algn="l" defTabSz="456940" rtl="0" eaLnBrk="1" latinLnBrk="0" hangingPunct="1">
        <a:spcBef>
          <a:spcPct val="20000"/>
        </a:spcBef>
        <a:buFont typeface="Arial"/>
        <a:buChar char="•"/>
        <a:defRPr sz="2000" kern="1200">
          <a:solidFill>
            <a:schemeClr val="tx1"/>
          </a:solidFill>
          <a:latin typeface="+mn-lt"/>
          <a:ea typeface="+mn-ea"/>
          <a:cs typeface="+mn-cs"/>
        </a:defRPr>
      </a:lvl7pPr>
      <a:lvl8pPr marL="3427044" indent="-228468" algn="l" defTabSz="456940" rtl="0" eaLnBrk="1" latinLnBrk="0" hangingPunct="1">
        <a:spcBef>
          <a:spcPct val="20000"/>
        </a:spcBef>
        <a:buFont typeface="Arial"/>
        <a:buChar char="•"/>
        <a:defRPr sz="2000" kern="1200">
          <a:solidFill>
            <a:schemeClr val="tx1"/>
          </a:solidFill>
          <a:latin typeface="+mn-lt"/>
          <a:ea typeface="+mn-ea"/>
          <a:cs typeface="+mn-cs"/>
        </a:defRPr>
      </a:lvl8pPr>
      <a:lvl9pPr marL="3883984" indent="-228468" algn="l" defTabSz="45694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940" rtl="0" eaLnBrk="1" latinLnBrk="0" hangingPunct="1">
        <a:defRPr sz="1800" kern="1200">
          <a:solidFill>
            <a:schemeClr val="tx1"/>
          </a:solidFill>
          <a:latin typeface="+mn-lt"/>
          <a:ea typeface="+mn-ea"/>
          <a:cs typeface="+mn-cs"/>
        </a:defRPr>
      </a:lvl1pPr>
      <a:lvl2pPr marL="456940" algn="l" defTabSz="456940" rtl="0" eaLnBrk="1" latinLnBrk="0" hangingPunct="1">
        <a:defRPr sz="1800" kern="1200">
          <a:solidFill>
            <a:schemeClr val="tx1"/>
          </a:solidFill>
          <a:latin typeface="+mn-lt"/>
          <a:ea typeface="+mn-ea"/>
          <a:cs typeface="+mn-cs"/>
        </a:defRPr>
      </a:lvl2pPr>
      <a:lvl3pPr marL="913879" algn="l" defTabSz="456940" rtl="0" eaLnBrk="1" latinLnBrk="0" hangingPunct="1">
        <a:defRPr sz="1800" kern="1200">
          <a:solidFill>
            <a:schemeClr val="tx1"/>
          </a:solidFill>
          <a:latin typeface="+mn-lt"/>
          <a:ea typeface="+mn-ea"/>
          <a:cs typeface="+mn-cs"/>
        </a:defRPr>
      </a:lvl3pPr>
      <a:lvl4pPr marL="1370816" algn="l" defTabSz="456940" rtl="0" eaLnBrk="1" latinLnBrk="0" hangingPunct="1">
        <a:defRPr sz="1800" kern="1200">
          <a:solidFill>
            <a:schemeClr val="tx1"/>
          </a:solidFill>
          <a:latin typeface="+mn-lt"/>
          <a:ea typeface="+mn-ea"/>
          <a:cs typeface="+mn-cs"/>
        </a:defRPr>
      </a:lvl4pPr>
      <a:lvl5pPr marL="1827756" algn="l" defTabSz="456940" rtl="0" eaLnBrk="1" latinLnBrk="0" hangingPunct="1">
        <a:defRPr sz="1800" kern="1200">
          <a:solidFill>
            <a:schemeClr val="tx1"/>
          </a:solidFill>
          <a:latin typeface="+mn-lt"/>
          <a:ea typeface="+mn-ea"/>
          <a:cs typeface="+mn-cs"/>
        </a:defRPr>
      </a:lvl5pPr>
      <a:lvl6pPr marL="2284696" algn="l" defTabSz="456940" rtl="0" eaLnBrk="1" latinLnBrk="0" hangingPunct="1">
        <a:defRPr sz="1800" kern="1200">
          <a:solidFill>
            <a:schemeClr val="tx1"/>
          </a:solidFill>
          <a:latin typeface="+mn-lt"/>
          <a:ea typeface="+mn-ea"/>
          <a:cs typeface="+mn-cs"/>
        </a:defRPr>
      </a:lvl6pPr>
      <a:lvl7pPr marL="2741634" algn="l" defTabSz="456940" rtl="0" eaLnBrk="1" latinLnBrk="0" hangingPunct="1">
        <a:defRPr sz="1800" kern="1200">
          <a:solidFill>
            <a:schemeClr val="tx1"/>
          </a:solidFill>
          <a:latin typeface="+mn-lt"/>
          <a:ea typeface="+mn-ea"/>
          <a:cs typeface="+mn-cs"/>
        </a:defRPr>
      </a:lvl7pPr>
      <a:lvl8pPr marL="3198574" algn="l" defTabSz="456940" rtl="0" eaLnBrk="1" latinLnBrk="0" hangingPunct="1">
        <a:defRPr sz="1800" kern="1200">
          <a:solidFill>
            <a:schemeClr val="tx1"/>
          </a:solidFill>
          <a:latin typeface="+mn-lt"/>
          <a:ea typeface="+mn-ea"/>
          <a:cs typeface="+mn-cs"/>
        </a:defRPr>
      </a:lvl8pPr>
      <a:lvl9pPr marL="3655513" algn="l" defTabSz="45694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9">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677" y="671021"/>
            <a:ext cx="822864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677" y="2046435"/>
            <a:ext cx="8228647" cy="3656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931263363"/>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 id="2147484092" r:id="rId12"/>
    <p:sldLayoutId id="2147484093" r:id="rId13"/>
    <p:sldLayoutId id="2147484094" r:id="rId14"/>
    <p:sldLayoutId id="2147484095" r:id="rId15"/>
    <p:sldLayoutId id="2147484096" r:id="rId16"/>
    <p:sldLayoutId id="2147484097" r:id="rId17"/>
  </p:sldLayoutIdLst>
  <p:txStyles>
    <p:titleStyle>
      <a:lvl1pPr algn="ctr" defTabSz="456435" rtl="0" eaLnBrk="0" fontAlgn="base" hangingPunct="0">
        <a:spcBef>
          <a:spcPct val="0"/>
        </a:spcBef>
        <a:spcAft>
          <a:spcPct val="0"/>
        </a:spcAft>
        <a:defRPr sz="3000" b="1" kern="1200">
          <a:solidFill>
            <a:srgbClr val="953735"/>
          </a:solidFill>
          <a:latin typeface="Arial" pitchFamily="34" charset="0"/>
          <a:ea typeface="+mj-ea"/>
          <a:cs typeface="Arial" pitchFamily="34" charset="0"/>
        </a:defRPr>
      </a:lvl1pPr>
      <a:lvl2pPr algn="ctr" defTabSz="456435" rtl="0" eaLnBrk="0" fontAlgn="base" hangingPunct="0">
        <a:spcBef>
          <a:spcPct val="0"/>
        </a:spcBef>
        <a:spcAft>
          <a:spcPct val="0"/>
        </a:spcAft>
        <a:defRPr sz="3000" b="1">
          <a:solidFill>
            <a:srgbClr val="953735"/>
          </a:solidFill>
          <a:latin typeface="Arial" pitchFamily="34" charset="0"/>
          <a:cs typeface="Arial" pitchFamily="34" charset="0"/>
        </a:defRPr>
      </a:lvl2pPr>
      <a:lvl3pPr algn="ctr" defTabSz="456435" rtl="0" eaLnBrk="0" fontAlgn="base" hangingPunct="0">
        <a:spcBef>
          <a:spcPct val="0"/>
        </a:spcBef>
        <a:spcAft>
          <a:spcPct val="0"/>
        </a:spcAft>
        <a:defRPr sz="3000" b="1">
          <a:solidFill>
            <a:srgbClr val="953735"/>
          </a:solidFill>
          <a:latin typeface="Arial" pitchFamily="34" charset="0"/>
          <a:cs typeface="Arial" pitchFamily="34" charset="0"/>
        </a:defRPr>
      </a:lvl3pPr>
      <a:lvl4pPr algn="ctr" defTabSz="456435" rtl="0" eaLnBrk="0" fontAlgn="base" hangingPunct="0">
        <a:spcBef>
          <a:spcPct val="0"/>
        </a:spcBef>
        <a:spcAft>
          <a:spcPct val="0"/>
        </a:spcAft>
        <a:defRPr sz="3000" b="1">
          <a:solidFill>
            <a:srgbClr val="953735"/>
          </a:solidFill>
          <a:latin typeface="Arial" pitchFamily="34" charset="0"/>
          <a:cs typeface="Arial" pitchFamily="34" charset="0"/>
        </a:defRPr>
      </a:lvl4pPr>
      <a:lvl5pPr algn="ctr" defTabSz="456435" rtl="0" eaLnBrk="0" fontAlgn="base" hangingPunct="0">
        <a:spcBef>
          <a:spcPct val="0"/>
        </a:spcBef>
        <a:spcAft>
          <a:spcPct val="0"/>
        </a:spcAft>
        <a:defRPr sz="3000" b="1">
          <a:solidFill>
            <a:srgbClr val="953735"/>
          </a:solidFill>
          <a:latin typeface="Arial" pitchFamily="34" charset="0"/>
          <a:cs typeface="Arial" pitchFamily="34" charset="0"/>
        </a:defRPr>
      </a:lvl5pPr>
      <a:lvl6pPr marL="343220" algn="ctr" defTabSz="456435" rtl="0" fontAlgn="base">
        <a:spcBef>
          <a:spcPct val="0"/>
        </a:spcBef>
        <a:spcAft>
          <a:spcPct val="0"/>
        </a:spcAft>
        <a:defRPr sz="3000" b="1">
          <a:solidFill>
            <a:srgbClr val="953735"/>
          </a:solidFill>
          <a:latin typeface="Arial" pitchFamily="34" charset="0"/>
          <a:cs typeface="Arial" pitchFamily="34" charset="0"/>
        </a:defRPr>
      </a:lvl6pPr>
      <a:lvl7pPr marL="686440" algn="ctr" defTabSz="456435" rtl="0" fontAlgn="base">
        <a:spcBef>
          <a:spcPct val="0"/>
        </a:spcBef>
        <a:spcAft>
          <a:spcPct val="0"/>
        </a:spcAft>
        <a:defRPr sz="3000" b="1">
          <a:solidFill>
            <a:srgbClr val="953735"/>
          </a:solidFill>
          <a:latin typeface="Arial" pitchFamily="34" charset="0"/>
          <a:cs typeface="Arial" pitchFamily="34" charset="0"/>
        </a:defRPr>
      </a:lvl7pPr>
      <a:lvl8pPr marL="1029660" algn="ctr" defTabSz="456435" rtl="0" fontAlgn="base">
        <a:spcBef>
          <a:spcPct val="0"/>
        </a:spcBef>
        <a:spcAft>
          <a:spcPct val="0"/>
        </a:spcAft>
        <a:defRPr sz="3000" b="1">
          <a:solidFill>
            <a:srgbClr val="953735"/>
          </a:solidFill>
          <a:latin typeface="Arial" pitchFamily="34" charset="0"/>
          <a:cs typeface="Arial" pitchFamily="34" charset="0"/>
        </a:defRPr>
      </a:lvl8pPr>
      <a:lvl9pPr marL="1372880" algn="ctr" defTabSz="456435" rtl="0" fontAlgn="base">
        <a:spcBef>
          <a:spcPct val="0"/>
        </a:spcBef>
        <a:spcAft>
          <a:spcPct val="0"/>
        </a:spcAft>
        <a:defRPr sz="3000" b="1">
          <a:solidFill>
            <a:srgbClr val="953735"/>
          </a:solidFill>
          <a:latin typeface="Arial" pitchFamily="34" charset="0"/>
          <a:cs typeface="Arial" pitchFamily="34" charset="0"/>
        </a:defRPr>
      </a:lvl9pPr>
    </p:titleStyle>
    <p:bodyStyle>
      <a:lvl1pPr marL="342029" indent="-342029" algn="l" defTabSz="456435" rtl="0" eaLnBrk="0" fontAlgn="base" hangingPunct="0">
        <a:spcBef>
          <a:spcPct val="20000"/>
        </a:spcBef>
        <a:spcAft>
          <a:spcPct val="0"/>
        </a:spcAft>
        <a:buClr>
          <a:srgbClr val="793374"/>
        </a:buClr>
        <a:buFont typeface="Arial" charset="0"/>
        <a:buChar char="•"/>
        <a:defRPr sz="2700" kern="1200">
          <a:solidFill>
            <a:schemeClr val="tx1"/>
          </a:solidFill>
          <a:latin typeface="Arial" pitchFamily="34" charset="0"/>
          <a:ea typeface="+mn-ea"/>
          <a:cs typeface="Arial" pitchFamily="34" charset="0"/>
        </a:defRPr>
      </a:lvl1pPr>
      <a:lvl2pPr marL="742452" indent="-284825" algn="l" defTabSz="456435" rtl="0" eaLnBrk="0" fontAlgn="base" hangingPunct="0">
        <a:spcBef>
          <a:spcPct val="20000"/>
        </a:spcBef>
        <a:spcAft>
          <a:spcPct val="0"/>
        </a:spcAft>
        <a:buClr>
          <a:srgbClr val="793374"/>
        </a:buClr>
        <a:buFont typeface="Arial" charset="0"/>
        <a:buChar char="–"/>
        <a:defRPr sz="2400" kern="1200">
          <a:solidFill>
            <a:schemeClr val="tx1"/>
          </a:solidFill>
          <a:latin typeface="Arial" pitchFamily="34" charset="0"/>
          <a:ea typeface="+mn-ea"/>
          <a:cs typeface="Arial" pitchFamily="34" charset="0"/>
        </a:defRPr>
      </a:lvl2pPr>
      <a:lvl3pPr marL="1141683" indent="-227622" algn="l" defTabSz="456435" rtl="0" eaLnBrk="0" fontAlgn="base" hangingPunct="0">
        <a:spcBef>
          <a:spcPct val="20000"/>
        </a:spcBef>
        <a:spcAft>
          <a:spcPct val="0"/>
        </a:spcAft>
        <a:buClr>
          <a:srgbClr val="793374"/>
        </a:buClr>
        <a:buFont typeface="Arial" charset="0"/>
        <a:buChar char="•"/>
        <a:defRPr sz="1800" kern="1200">
          <a:solidFill>
            <a:schemeClr val="tx1"/>
          </a:solidFill>
          <a:latin typeface="Arial" pitchFamily="34" charset="0"/>
          <a:ea typeface="+mn-ea"/>
          <a:cs typeface="Arial" pitchFamily="34" charset="0"/>
        </a:defRPr>
      </a:lvl3pPr>
      <a:lvl4pPr marL="1599310" indent="-227622" algn="l" defTabSz="456435" rtl="0" eaLnBrk="0" fontAlgn="base" hangingPunct="0">
        <a:spcBef>
          <a:spcPct val="20000"/>
        </a:spcBef>
        <a:spcAft>
          <a:spcPct val="0"/>
        </a:spcAft>
        <a:buClr>
          <a:srgbClr val="793374"/>
        </a:buClr>
        <a:buFont typeface="Arial" charset="0"/>
        <a:buChar char="–"/>
        <a:defRPr sz="1500" kern="1200">
          <a:solidFill>
            <a:schemeClr val="tx1"/>
          </a:solidFill>
          <a:latin typeface="Arial" pitchFamily="34" charset="0"/>
          <a:ea typeface="+mn-ea"/>
          <a:cs typeface="Arial" pitchFamily="34" charset="0"/>
        </a:defRPr>
      </a:lvl4pPr>
      <a:lvl5pPr marL="2056937" indent="-227622" algn="l" defTabSz="456435" rtl="0" eaLnBrk="0" fontAlgn="base" hangingPunct="0">
        <a:spcBef>
          <a:spcPct val="20000"/>
        </a:spcBef>
        <a:spcAft>
          <a:spcPct val="0"/>
        </a:spcAft>
        <a:buClr>
          <a:srgbClr val="793374"/>
        </a:buClr>
        <a:buFont typeface="Arial" charset="0"/>
        <a:buChar char="»"/>
        <a:defRPr sz="1500" kern="1200">
          <a:solidFill>
            <a:schemeClr val="tx1"/>
          </a:solidFill>
          <a:latin typeface="Arial" pitchFamily="34" charset="0"/>
          <a:ea typeface="+mn-ea"/>
          <a:cs typeface="Arial" pitchFamily="34" charset="0"/>
        </a:defRPr>
      </a:lvl5pPr>
      <a:lvl6pPr marL="2514241" indent="-228567" algn="l" defTabSz="457135" rtl="0" eaLnBrk="1" latinLnBrk="0" hangingPunct="1">
        <a:spcBef>
          <a:spcPct val="20000"/>
        </a:spcBef>
        <a:buFont typeface="Arial"/>
        <a:buChar char="•"/>
        <a:defRPr sz="2000" kern="1200">
          <a:solidFill>
            <a:schemeClr val="tx1"/>
          </a:solidFill>
          <a:latin typeface="+mn-lt"/>
          <a:ea typeface="+mn-ea"/>
          <a:cs typeface="+mn-cs"/>
        </a:defRPr>
      </a:lvl6pPr>
      <a:lvl7pPr marL="2971376" indent="-228567" algn="l" defTabSz="457135" rtl="0" eaLnBrk="1" latinLnBrk="0" hangingPunct="1">
        <a:spcBef>
          <a:spcPct val="20000"/>
        </a:spcBef>
        <a:buFont typeface="Arial"/>
        <a:buChar char="•"/>
        <a:defRPr sz="2000" kern="1200">
          <a:solidFill>
            <a:schemeClr val="tx1"/>
          </a:solidFill>
          <a:latin typeface="+mn-lt"/>
          <a:ea typeface="+mn-ea"/>
          <a:cs typeface="+mn-cs"/>
        </a:defRPr>
      </a:lvl7pPr>
      <a:lvl8pPr marL="3428511" indent="-228567" algn="l" defTabSz="457135" rtl="0" eaLnBrk="1" latinLnBrk="0" hangingPunct="1">
        <a:spcBef>
          <a:spcPct val="20000"/>
        </a:spcBef>
        <a:buFont typeface="Arial"/>
        <a:buChar char="•"/>
        <a:defRPr sz="2000" kern="1200">
          <a:solidFill>
            <a:schemeClr val="tx1"/>
          </a:solidFill>
          <a:latin typeface="+mn-lt"/>
          <a:ea typeface="+mn-ea"/>
          <a:cs typeface="+mn-cs"/>
        </a:defRPr>
      </a:lvl8pPr>
      <a:lvl9pPr marL="3885646" indent="-228567" algn="l" defTabSz="45713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35" rtl="0" eaLnBrk="1" latinLnBrk="0" hangingPunct="1">
        <a:defRPr sz="1800" kern="1200">
          <a:solidFill>
            <a:schemeClr val="tx1"/>
          </a:solidFill>
          <a:latin typeface="+mn-lt"/>
          <a:ea typeface="+mn-ea"/>
          <a:cs typeface="+mn-cs"/>
        </a:defRPr>
      </a:lvl1pPr>
      <a:lvl2pPr marL="457135" algn="l" defTabSz="457135" rtl="0" eaLnBrk="1" latinLnBrk="0" hangingPunct="1">
        <a:defRPr sz="1800" kern="1200">
          <a:solidFill>
            <a:schemeClr val="tx1"/>
          </a:solidFill>
          <a:latin typeface="+mn-lt"/>
          <a:ea typeface="+mn-ea"/>
          <a:cs typeface="+mn-cs"/>
        </a:defRPr>
      </a:lvl2pPr>
      <a:lvl3pPr marL="914269" algn="l" defTabSz="457135" rtl="0" eaLnBrk="1" latinLnBrk="0" hangingPunct="1">
        <a:defRPr sz="1800" kern="1200">
          <a:solidFill>
            <a:schemeClr val="tx1"/>
          </a:solidFill>
          <a:latin typeface="+mn-lt"/>
          <a:ea typeface="+mn-ea"/>
          <a:cs typeface="+mn-cs"/>
        </a:defRPr>
      </a:lvl3pPr>
      <a:lvl4pPr marL="1371404" algn="l" defTabSz="457135" rtl="0" eaLnBrk="1" latinLnBrk="0" hangingPunct="1">
        <a:defRPr sz="1800" kern="1200">
          <a:solidFill>
            <a:schemeClr val="tx1"/>
          </a:solidFill>
          <a:latin typeface="+mn-lt"/>
          <a:ea typeface="+mn-ea"/>
          <a:cs typeface="+mn-cs"/>
        </a:defRPr>
      </a:lvl4pPr>
      <a:lvl5pPr marL="1828539" algn="l" defTabSz="457135" rtl="0" eaLnBrk="1" latinLnBrk="0" hangingPunct="1">
        <a:defRPr sz="1800" kern="1200">
          <a:solidFill>
            <a:schemeClr val="tx1"/>
          </a:solidFill>
          <a:latin typeface="+mn-lt"/>
          <a:ea typeface="+mn-ea"/>
          <a:cs typeface="+mn-cs"/>
        </a:defRPr>
      </a:lvl5pPr>
      <a:lvl6pPr marL="2285674" algn="l" defTabSz="457135" rtl="0" eaLnBrk="1" latinLnBrk="0" hangingPunct="1">
        <a:defRPr sz="1800" kern="1200">
          <a:solidFill>
            <a:schemeClr val="tx1"/>
          </a:solidFill>
          <a:latin typeface="+mn-lt"/>
          <a:ea typeface="+mn-ea"/>
          <a:cs typeface="+mn-cs"/>
        </a:defRPr>
      </a:lvl6pPr>
      <a:lvl7pPr marL="2742809" algn="l" defTabSz="457135" rtl="0" eaLnBrk="1" latinLnBrk="0" hangingPunct="1">
        <a:defRPr sz="1800" kern="1200">
          <a:solidFill>
            <a:schemeClr val="tx1"/>
          </a:solidFill>
          <a:latin typeface="+mn-lt"/>
          <a:ea typeface="+mn-ea"/>
          <a:cs typeface="+mn-cs"/>
        </a:defRPr>
      </a:lvl7pPr>
      <a:lvl8pPr marL="3199944" algn="l" defTabSz="457135" rtl="0" eaLnBrk="1" latinLnBrk="0" hangingPunct="1">
        <a:defRPr sz="1800" kern="1200">
          <a:solidFill>
            <a:schemeClr val="tx1"/>
          </a:solidFill>
          <a:latin typeface="+mn-lt"/>
          <a:ea typeface="+mn-ea"/>
          <a:cs typeface="+mn-cs"/>
        </a:defRPr>
      </a:lvl8pPr>
      <a:lvl9pPr marL="3657078" algn="l" defTabSz="457135"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9">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680" y="671021"/>
            <a:ext cx="822864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680" y="2046438"/>
            <a:ext cx="8228647" cy="3656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658029989"/>
      </p:ext>
    </p:extLst>
  </p:cSld>
  <p:clrMap bg1="lt1" tx1="dk1" bg2="lt2" tx2="dk2" accent1="accent1" accent2="accent2" accent3="accent3" accent4="accent4" accent5="accent5" accent6="accent6" hlink="hlink" folHlink="folHlink"/>
  <p:sldLayoutIdLst>
    <p:sldLayoutId id="2147484099" r:id="rId1"/>
    <p:sldLayoutId id="2147484100" r:id="rId2"/>
    <p:sldLayoutId id="2147484101" r:id="rId3"/>
    <p:sldLayoutId id="2147484102" r:id="rId4"/>
    <p:sldLayoutId id="2147484103" r:id="rId5"/>
    <p:sldLayoutId id="2147484104" r:id="rId6"/>
    <p:sldLayoutId id="2147484105" r:id="rId7"/>
    <p:sldLayoutId id="2147484106" r:id="rId8"/>
    <p:sldLayoutId id="2147484107" r:id="rId9"/>
    <p:sldLayoutId id="2147484108" r:id="rId10"/>
    <p:sldLayoutId id="2147484109" r:id="rId11"/>
    <p:sldLayoutId id="2147484110" r:id="rId12"/>
    <p:sldLayoutId id="2147484112" r:id="rId13"/>
    <p:sldLayoutId id="2147484113" r:id="rId14"/>
    <p:sldLayoutId id="2147484114" r:id="rId15"/>
    <p:sldLayoutId id="2147484115" r:id="rId16"/>
    <p:sldLayoutId id="2147484116" r:id="rId17"/>
  </p:sldLayoutIdLst>
  <p:txStyles>
    <p:titleStyle>
      <a:lvl1pPr algn="ctr" defTabSz="456240" rtl="0" eaLnBrk="0" fontAlgn="base" hangingPunct="0">
        <a:spcBef>
          <a:spcPct val="0"/>
        </a:spcBef>
        <a:spcAft>
          <a:spcPct val="0"/>
        </a:spcAft>
        <a:defRPr sz="3000" b="1" kern="1200">
          <a:solidFill>
            <a:srgbClr val="953735"/>
          </a:solidFill>
          <a:latin typeface="Arial" pitchFamily="34" charset="0"/>
          <a:ea typeface="+mj-ea"/>
          <a:cs typeface="Arial" pitchFamily="34" charset="0"/>
        </a:defRPr>
      </a:lvl1pPr>
      <a:lvl2pPr algn="ctr" defTabSz="456240" rtl="0" eaLnBrk="0" fontAlgn="base" hangingPunct="0">
        <a:spcBef>
          <a:spcPct val="0"/>
        </a:spcBef>
        <a:spcAft>
          <a:spcPct val="0"/>
        </a:spcAft>
        <a:defRPr sz="3000" b="1">
          <a:solidFill>
            <a:srgbClr val="953735"/>
          </a:solidFill>
          <a:latin typeface="Arial" pitchFamily="34" charset="0"/>
          <a:cs typeface="Arial" pitchFamily="34" charset="0"/>
        </a:defRPr>
      </a:lvl2pPr>
      <a:lvl3pPr algn="ctr" defTabSz="456240" rtl="0" eaLnBrk="0" fontAlgn="base" hangingPunct="0">
        <a:spcBef>
          <a:spcPct val="0"/>
        </a:spcBef>
        <a:spcAft>
          <a:spcPct val="0"/>
        </a:spcAft>
        <a:defRPr sz="3000" b="1">
          <a:solidFill>
            <a:srgbClr val="953735"/>
          </a:solidFill>
          <a:latin typeface="Arial" pitchFamily="34" charset="0"/>
          <a:cs typeface="Arial" pitchFamily="34" charset="0"/>
        </a:defRPr>
      </a:lvl3pPr>
      <a:lvl4pPr algn="ctr" defTabSz="456240" rtl="0" eaLnBrk="0" fontAlgn="base" hangingPunct="0">
        <a:spcBef>
          <a:spcPct val="0"/>
        </a:spcBef>
        <a:spcAft>
          <a:spcPct val="0"/>
        </a:spcAft>
        <a:defRPr sz="3000" b="1">
          <a:solidFill>
            <a:srgbClr val="953735"/>
          </a:solidFill>
          <a:latin typeface="Arial" pitchFamily="34" charset="0"/>
          <a:cs typeface="Arial" pitchFamily="34" charset="0"/>
        </a:defRPr>
      </a:lvl4pPr>
      <a:lvl5pPr algn="ctr" defTabSz="456240" rtl="0" eaLnBrk="0" fontAlgn="base" hangingPunct="0">
        <a:spcBef>
          <a:spcPct val="0"/>
        </a:spcBef>
        <a:spcAft>
          <a:spcPct val="0"/>
        </a:spcAft>
        <a:defRPr sz="3000" b="1">
          <a:solidFill>
            <a:srgbClr val="953735"/>
          </a:solidFill>
          <a:latin typeface="Arial" pitchFamily="34" charset="0"/>
          <a:cs typeface="Arial" pitchFamily="34" charset="0"/>
        </a:defRPr>
      </a:lvl5pPr>
      <a:lvl6pPr marL="343073" algn="ctr" defTabSz="456240" rtl="0" fontAlgn="base">
        <a:spcBef>
          <a:spcPct val="0"/>
        </a:spcBef>
        <a:spcAft>
          <a:spcPct val="0"/>
        </a:spcAft>
        <a:defRPr sz="3000" b="1">
          <a:solidFill>
            <a:srgbClr val="953735"/>
          </a:solidFill>
          <a:latin typeface="Arial" pitchFamily="34" charset="0"/>
          <a:cs typeface="Arial" pitchFamily="34" charset="0"/>
        </a:defRPr>
      </a:lvl6pPr>
      <a:lvl7pPr marL="686146" algn="ctr" defTabSz="456240" rtl="0" fontAlgn="base">
        <a:spcBef>
          <a:spcPct val="0"/>
        </a:spcBef>
        <a:spcAft>
          <a:spcPct val="0"/>
        </a:spcAft>
        <a:defRPr sz="3000" b="1">
          <a:solidFill>
            <a:srgbClr val="953735"/>
          </a:solidFill>
          <a:latin typeface="Arial" pitchFamily="34" charset="0"/>
          <a:cs typeface="Arial" pitchFamily="34" charset="0"/>
        </a:defRPr>
      </a:lvl7pPr>
      <a:lvl8pPr marL="1029219" algn="ctr" defTabSz="456240" rtl="0" fontAlgn="base">
        <a:spcBef>
          <a:spcPct val="0"/>
        </a:spcBef>
        <a:spcAft>
          <a:spcPct val="0"/>
        </a:spcAft>
        <a:defRPr sz="3000" b="1">
          <a:solidFill>
            <a:srgbClr val="953735"/>
          </a:solidFill>
          <a:latin typeface="Arial" pitchFamily="34" charset="0"/>
          <a:cs typeface="Arial" pitchFamily="34" charset="0"/>
        </a:defRPr>
      </a:lvl8pPr>
      <a:lvl9pPr marL="1372292" algn="ctr" defTabSz="456240" rtl="0" fontAlgn="base">
        <a:spcBef>
          <a:spcPct val="0"/>
        </a:spcBef>
        <a:spcAft>
          <a:spcPct val="0"/>
        </a:spcAft>
        <a:defRPr sz="3000" b="1">
          <a:solidFill>
            <a:srgbClr val="953735"/>
          </a:solidFill>
          <a:latin typeface="Arial" pitchFamily="34" charset="0"/>
          <a:cs typeface="Arial" pitchFamily="34" charset="0"/>
        </a:defRPr>
      </a:lvl9pPr>
    </p:titleStyle>
    <p:bodyStyle>
      <a:lvl1pPr marL="341882" indent="-341882" algn="l" defTabSz="456240" rtl="0" eaLnBrk="0" fontAlgn="base" hangingPunct="0">
        <a:spcBef>
          <a:spcPct val="20000"/>
        </a:spcBef>
        <a:spcAft>
          <a:spcPct val="0"/>
        </a:spcAft>
        <a:buClr>
          <a:srgbClr val="793374"/>
        </a:buClr>
        <a:buFont typeface="Arial" charset="0"/>
        <a:buChar char="•"/>
        <a:defRPr sz="2700" kern="1200">
          <a:solidFill>
            <a:schemeClr val="tx1"/>
          </a:solidFill>
          <a:latin typeface="Arial" pitchFamily="34" charset="0"/>
          <a:ea typeface="+mn-ea"/>
          <a:cs typeface="Arial" pitchFamily="34" charset="0"/>
        </a:defRPr>
      </a:lvl1pPr>
      <a:lvl2pPr marL="742134" indent="-284704" algn="l" defTabSz="456240" rtl="0" eaLnBrk="0" fontAlgn="base" hangingPunct="0">
        <a:spcBef>
          <a:spcPct val="20000"/>
        </a:spcBef>
        <a:spcAft>
          <a:spcPct val="0"/>
        </a:spcAft>
        <a:buClr>
          <a:srgbClr val="793374"/>
        </a:buClr>
        <a:buFont typeface="Arial" charset="0"/>
        <a:buChar char="–"/>
        <a:defRPr sz="2400" kern="1200">
          <a:solidFill>
            <a:schemeClr val="tx1"/>
          </a:solidFill>
          <a:latin typeface="Arial" pitchFamily="34" charset="0"/>
          <a:ea typeface="+mn-ea"/>
          <a:cs typeface="Arial" pitchFamily="34" charset="0"/>
        </a:defRPr>
      </a:lvl2pPr>
      <a:lvl3pPr marL="1141194" indent="-227524" algn="l" defTabSz="456240" rtl="0" eaLnBrk="0" fontAlgn="base" hangingPunct="0">
        <a:spcBef>
          <a:spcPct val="20000"/>
        </a:spcBef>
        <a:spcAft>
          <a:spcPct val="0"/>
        </a:spcAft>
        <a:buClr>
          <a:srgbClr val="793374"/>
        </a:buClr>
        <a:buFont typeface="Arial" charset="0"/>
        <a:buChar char="•"/>
        <a:defRPr sz="1800" kern="1200">
          <a:solidFill>
            <a:schemeClr val="tx1"/>
          </a:solidFill>
          <a:latin typeface="Arial" pitchFamily="34" charset="0"/>
          <a:ea typeface="+mn-ea"/>
          <a:cs typeface="Arial" pitchFamily="34" charset="0"/>
        </a:defRPr>
      </a:lvl3pPr>
      <a:lvl4pPr marL="1598626" indent="-227524" algn="l" defTabSz="456240" rtl="0" eaLnBrk="0" fontAlgn="base" hangingPunct="0">
        <a:spcBef>
          <a:spcPct val="20000"/>
        </a:spcBef>
        <a:spcAft>
          <a:spcPct val="0"/>
        </a:spcAft>
        <a:buClr>
          <a:srgbClr val="793374"/>
        </a:buClr>
        <a:buFont typeface="Arial" charset="0"/>
        <a:buChar char="–"/>
        <a:defRPr sz="1500" kern="1200">
          <a:solidFill>
            <a:schemeClr val="tx1"/>
          </a:solidFill>
          <a:latin typeface="Arial" pitchFamily="34" charset="0"/>
          <a:ea typeface="+mn-ea"/>
          <a:cs typeface="Arial" pitchFamily="34" charset="0"/>
        </a:defRPr>
      </a:lvl4pPr>
      <a:lvl5pPr marL="2056057" indent="-227524" algn="l" defTabSz="456240" rtl="0" eaLnBrk="0" fontAlgn="base" hangingPunct="0">
        <a:spcBef>
          <a:spcPct val="20000"/>
        </a:spcBef>
        <a:spcAft>
          <a:spcPct val="0"/>
        </a:spcAft>
        <a:buClr>
          <a:srgbClr val="793374"/>
        </a:buClr>
        <a:buFont typeface="Arial" charset="0"/>
        <a:buChar char="»"/>
        <a:defRPr sz="1500" kern="1200">
          <a:solidFill>
            <a:schemeClr val="tx1"/>
          </a:solidFill>
          <a:latin typeface="Arial" pitchFamily="34" charset="0"/>
          <a:ea typeface="+mn-ea"/>
          <a:cs typeface="Arial" pitchFamily="34" charset="0"/>
        </a:defRPr>
      </a:lvl5pPr>
      <a:lvl6pPr marL="2513166" indent="-228468" algn="l" defTabSz="456940" rtl="0" eaLnBrk="1" latinLnBrk="0" hangingPunct="1">
        <a:spcBef>
          <a:spcPct val="20000"/>
        </a:spcBef>
        <a:buFont typeface="Arial"/>
        <a:buChar char="•"/>
        <a:defRPr sz="2000" kern="1200">
          <a:solidFill>
            <a:schemeClr val="tx1"/>
          </a:solidFill>
          <a:latin typeface="+mn-lt"/>
          <a:ea typeface="+mn-ea"/>
          <a:cs typeface="+mn-cs"/>
        </a:defRPr>
      </a:lvl6pPr>
      <a:lvl7pPr marL="2970104" indent="-228468" algn="l" defTabSz="456940" rtl="0" eaLnBrk="1" latinLnBrk="0" hangingPunct="1">
        <a:spcBef>
          <a:spcPct val="20000"/>
        </a:spcBef>
        <a:buFont typeface="Arial"/>
        <a:buChar char="•"/>
        <a:defRPr sz="2000" kern="1200">
          <a:solidFill>
            <a:schemeClr val="tx1"/>
          </a:solidFill>
          <a:latin typeface="+mn-lt"/>
          <a:ea typeface="+mn-ea"/>
          <a:cs typeface="+mn-cs"/>
        </a:defRPr>
      </a:lvl7pPr>
      <a:lvl8pPr marL="3427044" indent="-228468" algn="l" defTabSz="456940" rtl="0" eaLnBrk="1" latinLnBrk="0" hangingPunct="1">
        <a:spcBef>
          <a:spcPct val="20000"/>
        </a:spcBef>
        <a:buFont typeface="Arial"/>
        <a:buChar char="•"/>
        <a:defRPr sz="2000" kern="1200">
          <a:solidFill>
            <a:schemeClr val="tx1"/>
          </a:solidFill>
          <a:latin typeface="+mn-lt"/>
          <a:ea typeface="+mn-ea"/>
          <a:cs typeface="+mn-cs"/>
        </a:defRPr>
      </a:lvl8pPr>
      <a:lvl9pPr marL="3883984" indent="-228468" algn="l" defTabSz="45694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940" rtl="0" eaLnBrk="1" latinLnBrk="0" hangingPunct="1">
        <a:defRPr sz="1800" kern="1200">
          <a:solidFill>
            <a:schemeClr val="tx1"/>
          </a:solidFill>
          <a:latin typeface="+mn-lt"/>
          <a:ea typeface="+mn-ea"/>
          <a:cs typeface="+mn-cs"/>
        </a:defRPr>
      </a:lvl1pPr>
      <a:lvl2pPr marL="456940" algn="l" defTabSz="456940" rtl="0" eaLnBrk="1" latinLnBrk="0" hangingPunct="1">
        <a:defRPr sz="1800" kern="1200">
          <a:solidFill>
            <a:schemeClr val="tx1"/>
          </a:solidFill>
          <a:latin typeface="+mn-lt"/>
          <a:ea typeface="+mn-ea"/>
          <a:cs typeface="+mn-cs"/>
        </a:defRPr>
      </a:lvl2pPr>
      <a:lvl3pPr marL="913879" algn="l" defTabSz="456940" rtl="0" eaLnBrk="1" latinLnBrk="0" hangingPunct="1">
        <a:defRPr sz="1800" kern="1200">
          <a:solidFill>
            <a:schemeClr val="tx1"/>
          </a:solidFill>
          <a:latin typeface="+mn-lt"/>
          <a:ea typeface="+mn-ea"/>
          <a:cs typeface="+mn-cs"/>
        </a:defRPr>
      </a:lvl3pPr>
      <a:lvl4pPr marL="1370816" algn="l" defTabSz="456940" rtl="0" eaLnBrk="1" latinLnBrk="0" hangingPunct="1">
        <a:defRPr sz="1800" kern="1200">
          <a:solidFill>
            <a:schemeClr val="tx1"/>
          </a:solidFill>
          <a:latin typeface="+mn-lt"/>
          <a:ea typeface="+mn-ea"/>
          <a:cs typeface="+mn-cs"/>
        </a:defRPr>
      </a:lvl4pPr>
      <a:lvl5pPr marL="1827756" algn="l" defTabSz="456940" rtl="0" eaLnBrk="1" latinLnBrk="0" hangingPunct="1">
        <a:defRPr sz="1800" kern="1200">
          <a:solidFill>
            <a:schemeClr val="tx1"/>
          </a:solidFill>
          <a:latin typeface="+mn-lt"/>
          <a:ea typeface="+mn-ea"/>
          <a:cs typeface="+mn-cs"/>
        </a:defRPr>
      </a:lvl5pPr>
      <a:lvl6pPr marL="2284696" algn="l" defTabSz="456940" rtl="0" eaLnBrk="1" latinLnBrk="0" hangingPunct="1">
        <a:defRPr sz="1800" kern="1200">
          <a:solidFill>
            <a:schemeClr val="tx1"/>
          </a:solidFill>
          <a:latin typeface="+mn-lt"/>
          <a:ea typeface="+mn-ea"/>
          <a:cs typeface="+mn-cs"/>
        </a:defRPr>
      </a:lvl6pPr>
      <a:lvl7pPr marL="2741634" algn="l" defTabSz="456940" rtl="0" eaLnBrk="1" latinLnBrk="0" hangingPunct="1">
        <a:defRPr sz="1800" kern="1200">
          <a:solidFill>
            <a:schemeClr val="tx1"/>
          </a:solidFill>
          <a:latin typeface="+mn-lt"/>
          <a:ea typeface="+mn-ea"/>
          <a:cs typeface="+mn-cs"/>
        </a:defRPr>
      </a:lvl7pPr>
      <a:lvl8pPr marL="3198574" algn="l" defTabSz="456940" rtl="0" eaLnBrk="1" latinLnBrk="0" hangingPunct="1">
        <a:defRPr sz="1800" kern="1200">
          <a:solidFill>
            <a:schemeClr val="tx1"/>
          </a:solidFill>
          <a:latin typeface="+mn-lt"/>
          <a:ea typeface="+mn-ea"/>
          <a:cs typeface="+mn-cs"/>
        </a:defRPr>
      </a:lvl8pPr>
      <a:lvl9pPr marL="3655513" algn="l" defTabSz="45694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9">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680" y="671021"/>
            <a:ext cx="822864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680" y="2046438"/>
            <a:ext cx="8228647" cy="3656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747278659"/>
      </p:ext>
    </p:extLst>
  </p:cSld>
  <p:clrMap bg1="lt1" tx1="dk1" bg2="lt2" tx2="dk2" accent1="accent1" accent2="accent2" accent3="accent3" accent4="accent4" accent5="accent5" accent6="accent6" hlink="hlink" folHlink="folHlink"/>
  <p:sldLayoutIdLst>
    <p:sldLayoutId id="2147484118" r:id="rId1"/>
    <p:sldLayoutId id="2147484119" r:id="rId2"/>
    <p:sldLayoutId id="2147484120" r:id="rId3"/>
    <p:sldLayoutId id="2147484121" r:id="rId4"/>
    <p:sldLayoutId id="2147484122" r:id="rId5"/>
    <p:sldLayoutId id="2147484123" r:id="rId6"/>
    <p:sldLayoutId id="2147484124" r:id="rId7"/>
    <p:sldLayoutId id="2147484125" r:id="rId8"/>
    <p:sldLayoutId id="2147484126" r:id="rId9"/>
    <p:sldLayoutId id="2147484127" r:id="rId10"/>
    <p:sldLayoutId id="2147484128" r:id="rId11"/>
    <p:sldLayoutId id="2147484129" r:id="rId12"/>
    <p:sldLayoutId id="2147484131" r:id="rId13"/>
    <p:sldLayoutId id="2147484132" r:id="rId14"/>
    <p:sldLayoutId id="2147484133" r:id="rId15"/>
    <p:sldLayoutId id="2147484134" r:id="rId16"/>
    <p:sldLayoutId id="2147484135" r:id="rId17"/>
  </p:sldLayoutIdLst>
  <p:txStyles>
    <p:titleStyle>
      <a:lvl1pPr algn="ctr" defTabSz="456240" rtl="0" eaLnBrk="0" fontAlgn="base" hangingPunct="0">
        <a:spcBef>
          <a:spcPct val="0"/>
        </a:spcBef>
        <a:spcAft>
          <a:spcPct val="0"/>
        </a:spcAft>
        <a:defRPr sz="3000" b="1" kern="1200">
          <a:solidFill>
            <a:srgbClr val="953735"/>
          </a:solidFill>
          <a:latin typeface="Arial" pitchFamily="34" charset="0"/>
          <a:ea typeface="+mj-ea"/>
          <a:cs typeface="Arial" pitchFamily="34" charset="0"/>
        </a:defRPr>
      </a:lvl1pPr>
      <a:lvl2pPr algn="ctr" defTabSz="456240" rtl="0" eaLnBrk="0" fontAlgn="base" hangingPunct="0">
        <a:spcBef>
          <a:spcPct val="0"/>
        </a:spcBef>
        <a:spcAft>
          <a:spcPct val="0"/>
        </a:spcAft>
        <a:defRPr sz="3000" b="1">
          <a:solidFill>
            <a:srgbClr val="953735"/>
          </a:solidFill>
          <a:latin typeface="Arial" pitchFamily="34" charset="0"/>
          <a:cs typeface="Arial" pitchFamily="34" charset="0"/>
        </a:defRPr>
      </a:lvl2pPr>
      <a:lvl3pPr algn="ctr" defTabSz="456240" rtl="0" eaLnBrk="0" fontAlgn="base" hangingPunct="0">
        <a:spcBef>
          <a:spcPct val="0"/>
        </a:spcBef>
        <a:spcAft>
          <a:spcPct val="0"/>
        </a:spcAft>
        <a:defRPr sz="3000" b="1">
          <a:solidFill>
            <a:srgbClr val="953735"/>
          </a:solidFill>
          <a:latin typeface="Arial" pitchFamily="34" charset="0"/>
          <a:cs typeface="Arial" pitchFamily="34" charset="0"/>
        </a:defRPr>
      </a:lvl3pPr>
      <a:lvl4pPr algn="ctr" defTabSz="456240" rtl="0" eaLnBrk="0" fontAlgn="base" hangingPunct="0">
        <a:spcBef>
          <a:spcPct val="0"/>
        </a:spcBef>
        <a:spcAft>
          <a:spcPct val="0"/>
        </a:spcAft>
        <a:defRPr sz="3000" b="1">
          <a:solidFill>
            <a:srgbClr val="953735"/>
          </a:solidFill>
          <a:latin typeface="Arial" pitchFamily="34" charset="0"/>
          <a:cs typeface="Arial" pitchFamily="34" charset="0"/>
        </a:defRPr>
      </a:lvl4pPr>
      <a:lvl5pPr algn="ctr" defTabSz="456240" rtl="0" eaLnBrk="0" fontAlgn="base" hangingPunct="0">
        <a:spcBef>
          <a:spcPct val="0"/>
        </a:spcBef>
        <a:spcAft>
          <a:spcPct val="0"/>
        </a:spcAft>
        <a:defRPr sz="3000" b="1">
          <a:solidFill>
            <a:srgbClr val="953735"/>
          </a:solidFill>
          <a:latin typeface="Arial" pitchFamily="34" charset="0"/>
          <a:cs typeface="Arial" pitchFamily="34" charset="0"/>
        </a:defRPr>
      </a:lvl5pPr>
      <a:lvl6pPr marL="343073" algn="ctr" defTabSz="456240" rtl="0" fontAlgn="base">
        <a:spcBef>
          <a:spcPct val="0"/>
        </a:spcBef>
        <a:spcAft>
          <a:spcPct val="0"/>
        </a:spcAft>
        <a:defRPr sz="3000" b="1">
          <a:solidFill>
            <a:srgbClr val="953735"/>
          </a:solidFill>
          <a:latin typeface="Arial" pitchFamily="34" charset="0"/>
          <a:cs typeface="Arial" pitchFamily="34" charset="0"/>
        </a:defRPr>
      </a:lvl6pPr>
      <a:lvl7pPr marL="686146" algn="ctr" defTabSz="456240" rtl="0" fontAlgn="base">
        <a:spcBef>
          <a:spcPct val="0"/>
        </a:spcBef>
        <a:spcAft>
          <a:spcPct val="0"/>
        </a:spcAft>
        <a:defRPr sz="3000" b="1">
          <a:solidFill>
            <a:srgbClr val="953735"/>
          </a:solidFill>
          <a:latin typeface="Arial" pitchFamily="34" charset="0"/>
          <a:cs typeface="Arial" pitchFamily="34" charset="0"/>
        </a:defRPr>
      </a:lvl7pPr>
      <a:lvl8pPr marL="1029219" algn="ctr" defTabSz="456240" rtl="0" fontAlgn="base">
        <a:spcBef>
          <a:spcPct val="0"/>
        </a:spcBef>
        <a:spcAft>
          <a:spcPct val="0"/>
        </a:spcAft>
        <a:defRPr sz="3000" b="1">
          <a:solidFill>
            <a:srgbClr val="953735"/>
          </a:solidFill>
          <a:latin typeface="Arial" pitchFamily="34" charset="0"/>
          <a:cs typeface="Arial" pitchFamily="34" charset="0"/>
        </a:defRPr>
      </a:lvl8pPr>
      <a:lvl9pPr marL="1372292" algn="ctr" defTabSz="456240" rtl="0" fontAlgn="base">
        <a:spcBef>
          <a:spcPct val="0"/>
        </a:spcBef>
        <a:spcAft>
          <a:spcPct val="0"/>
        </a:spcAft>
        <a:defRPr sz="3000" b="1">
          <a:solidFill>
            <a:srgbClr val="953735"/>
          </a:solidFill>
          <a:latin typeface="Arial" pitchFamily="34" charset="0"/>
          <a:cs typeface="Arial" pitchFamily="34" charset="0"/>
        </a:defRPr>
      </a:lvl9pPr>
    </p:titleStyle>
    <p:bodyStyle>
      <a:lvl1pPr marL="341882" indent="-341882" algn="l" defTabSz="456240" rtl="0" eaLnBrk="0" fontAlgn="base" hangingPunct="0">
        <a:spcBef>
          <a:spcPct val="20000"/>
        </a:spcBef>
        <a:spcAft>
          <a:spcPct val="0"/>
        </a:spcAft>
        <a:buClr>
          <a:srgbClr val="793374"/>
        </a:buClr>
        <a:buFont typeface="Arial" charset="0"/>
        <a:buChar char="•"/>
        <a:defRPr sz="2700" kern="1200">
          <a:solidFill>
            <a:schemeClr val="tx1"/>
          </a:solidFill>
          <a:latin typeface="Arial" pitchFamily="34" charset="0"/>
          <a:ea typeface="+mn-ea"/>
          <a:cs typeface="Arial" pitchFamily="34" charset="0"/>
        </a:defRPr>
      </a:lvl1pPr>
      <a:lvl2pPr marL="742134" indent="-284704" algn="l" defTabSz="456240" rtl="0" eaLnBrk="0" fontAlgn="base" hangingPunct="0">
        <a:spcBef>
          <a:spcPct val="20000"/>
        </a:spcBef>
        <a:spcAft>
          <a:spcPct val="0"/>
        </a:spcAft>
        <a:buClr>
          <a:srgbClr val="793374"/>
        </a:buClr>
        <a:buFont typeface="Arial" charset="0"/>
        <a:buChar char="–"/>
        <a:defRPr sz="2400" kern="1200">
          <a:solidFill>
            <a:schemeClr val="tx1"/>
          </a:solidFill>
          <a:latin typeface="Arial" pitchFamily="34" charset="0"/>
          <a:ea typeface="+mn-ea"/>
          <a:cs typeface="Arial" pitchFamily="34" charset="0"/>
        </a:defRPr>
      </a:lvl2pPr>
      <a:lvl3pPr marL="1141194" indent="-227524" algn="l" defTabSz="456240" rtl="0" eaLnBrk="0" fontAlgn="base" hangingPunct="0">
        <a:spcBef>
          <a:spcPct val="20000"/>
        </a:spcBef>
        <a:spcAft>
          <a:spcPct val="0"/>
        </a:spcAft>
        <a:buClr>
          <a:srgbClr val="793374"/>
        </a:buClr>
        <a:buFont typeface="Arial" charset="0"/>
        <a:buChar char="•"/>
        <a:defRPr sz="1800" kern="1200">
          <a:solidFill>
            <a:schemeClr val="tx1"/>
          </a:solidFill>
          <a:latin typeface="Arial" pitchFamily="34" charset="0"/>
          <a:ea typeface="+mn-ea"/>
          <a:cs typeface="Arial" pitchFamily="34" charset="0"/>
        </a:defRPr>
      </a:lvl3pPr>
      <a:lvl4pPr marL="1598626" indent="-227524" algn="l" defTabSz="456240" rtl="0" eaLnBrk="0" fontAlgn="base" hangingPunct="0">
        <a:spcBef>
          <a:spcPct val="20000"/>
        </a:spcBef>
        <a:spcAft>
          <a:spcPct val="0"/>
        </a:spcAft>
        <a:buClr>
          <a:srgbClr val="793374"/>
        </a:buClr>
        <a:buFont typeface="Arial" charset="0"/>
        <a:buChar char="–"/>
        <a:defRPr sz="1500" kern="1200">
          <a:solidFill>
            <a:schemeClr val="tx1"/>
          </a:solidFill>
          <a:latin typeface="Arial" pitchFamily="34" charset="0"/>
          <a:ea typeface="+mn-ea"/>
          <a:cs typeface="Arial" pitchFamily="34" charset="0"/>
        </a:defRPr>
      </a:lvl4pPr>
      <a:lvl5pPr marL="2056057" indent="-227524" algn="l" defTabSz="456240" rtl="0" eaLnBrk="0" fontAlgn="base" hangingPunct="0">
        <a:spcBef>
          <a:spcPct val="20000"/>
        </a:spcBef>
        <a:spcAft>
          <a:spcPct val="0"/>
        </a:spcAft>
        <a:buClr>
          <a:srgbClr val="793374"/>
        </a:buClr>
        <a:buFont typeface="Arial" charset="0"/>
        <a:buChar char="»"/>
        <a:defRPr sz="1500" kern="1200">
          <a:solidFill>
            <a:schemeClr val="tx1"/>
          </a:solidFill>
          <a:latin typeface="Arial" pitchFamily="34" charset="0"/>
          <a:ea typeface="+mn-ea"/>
          <a:cs typeface="Arial" pitchFamily="34" charset="0"/>
        </a:defRPr>
      </a:lvl5pPr>
      <a:lvl6pPr marL="2513166" indent="-228468" algn="l" defTabSz="456940" rtl="0" eaLnBrk="1" latinLnBrk="0" hangingPunct="1">
        <a:spcBef>
          <a:spcPct val="20000"/>
        </a:spcBef>
        <a:buFont typeface="Arial"/>
        <a:buChar char="•"/>
        <a:defRPr sz="2000" kern="1200">
          <a:solidFill>
            <a:schemeClr val="tx1"/>
          </a:solidFill>
          <a:latin typeface="+mn-lt"/>
          <a:ea typeface="+mn-ea"/>
          <a:cs typeface="+mn-cs"/>
        </a:defRPr>
      </a:lvl6pPr>
      <a:lvl7pPr marL="2970104" indent="-228468" algn="l" defTabSz="456940" rtl="0" eaLnBrk="1" latinLnBrk="0" hangingPunct="1">
        <a:spcBef>
          <a:spcPct val="20000"/>
        </a:spcBef>
        <a:buFont typeface="Arial"/>
        <a:buChar char="•"/>
        <a:defRPr sz="2000" kern="1200">
          <a:solidFill>
            <a:schemeClr val="tx1"/>
          </a:solidFill>
          <a:latin typeface="+mn-lt"/>
          <a:ea typeface="+mn-ea"/>
          <a:cs typeface="+mn-cs"/>
        </a:defRPr>
      </a:lvl7pPr>
      <a:lvl8pPr marL="3427044" indent="-228468" algn="l" defTabSz="456940" rtl="0" eaLnBrk="1" latinLnBrk="0" hangingPunct="1">
        <a:spcBef>
          <a:spcPct val="20000"/>
        </a:spcBef>
        <a:buFont typeface="Arial"/>
        <a:buChar char="•"/>
        <a:defRPr sz="2000" kern="1200">
          <a:solidFill>
            <a:schemeClr val="tx1"/>
          </a:solidFill>
          <a:latin typeface="+mn-lt"/>
          <a:ea typeface="+mn-ea"/>
          <a:cs typeface="+mn-cs"/>
        </a:defRPr>
      </a:lvl8pPr>
      <a:lvl9pPr marL="3883984" indent="-228468" algn="l" defTabSz="45694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940" rtl="0" eaLnBrk="1" latinLnBrk="0" hangingPunct="1">
        <a:defRPr sz="1800" kern="1200">
          <a:solidFill>
            <a:schemeClr val="tx1"/>
          </a:solidFill>
          <a:latin typeface="+mn-lt"/>
          <a:ea typeface="+mn-ea"/>
          <a:cs typeface="+mn-cs"/>
        </a:defRPr>
      </a:lvl1pPr>
      <a:lvl2pPr marL="456940" algn="l" defTabSz="456940" rtl="0" eaLnBrk="1" latinLnBrk="0" hangingPunct="1">
        <a:defRPr sz="1800" kern="1200">
          <a:solidFill>
            <a:schemeClr val="tx1"/>
          </a:solidFill>
          <a:latin typeface="+mn-lt"/>
          <a:ea typeface="+mn-ea"/>
          <a:cs typeface="+mn-cs"/>
        </a:defRPr>
      </a:lvl2pPr>
      <a:lvl3pPr marL="913879" algn="l" defTabSz="456940" rtl="0" eaLnBrk="1" latinLnBrk="0" hangingPunct="1">
        <a:defRPr sz="1800" kern="1200">
          <a:solidFill>
            <a:schemeClr val="tx1"/>
          </a:solidFill>
          <a:latin typeface="+mn-lt"/>
          <a:ea typeface="+mn-ea"/>
          <a:cs typeface="+mn-cs"/>
        </a:defRPr>
      </a:lvl3pPr>
      <a:lvl4pPr marL="1370816" algn="l" defTabSz="456940" rtl="0" eaLnBrk="1" latinLnBrk="0" hangingPunct="1">
        <a:defRPr sz="1800" kern="1200">
          <a:solidFill>
            <a:schemeClr val="tx1"/>
          </a:solidFill>
          <a:latin typeface="+mn-lt"/>
          <a:ea typeface="+mn-ea"/>
          <a:cs typeface="+mn-cs"/>
        </a:defRPr>
      </a:lvl4pPr>
      <a:lvl5pPr marL="1827756" algn="l" defTabSz="456940" rtl="0" eaLnBrk="1" latinLnBrk="0" hangingPunct="1">
        <a:defRPr sz="1800" kern="1200">
          <a:solidFill>
            <a:schemeClr val="tx1"/>
          </a:solidFill>
          <a:latin typeface="+mn-lt"/>
          <a:ea typeface="+mn-ea"/>
          <a:cs typeface="+mn-cs"/>
        </a:defRPr>
      </a:lvl5pPr>
      <a:lvl6pPr marL="2284696" algn="l" defTabSz="456940" rtl="0" eaLnBrk="1" latinLnBrk="0" hangingPunct="1">
        <a:defRPr sz="1800" kern="1200">
          <a:solidFill>
            <a:schemeClr val="tx1"/>
          </a:solidFill>
          <a:latin typeface="+mn-lt"/>
          <a:ea typeface="+mn-ea"/>
          <a:cs typeface="+mn-cs"/>
        </a:defRPr>
      </a:lvl6pPr>
      <a:lvl7pPr marL="2741634" algn="l" defTabSz="456940" rtl="0" eaLnBrk="1" latinLnBrk="0" hangingPunct="1">
        <a:defRPr sz="1800" kern="1200">
          <a:solidFill>
            <a:schemeClr val="tx1"/>
          </a:solidFill>
          <a:latin typeface="+mn-lt"/>
          <a:ea typeface="+mn-ea"/>
          <a:cs typeface="+mn-cs"/>
        </a:defRPr>
      </a:lvl7pPr>
      <a:lvl8pPr marL="3198574" algn="l" defTabSz="456940" rtl="0" eaLnBrk="1" latinLnBrk="0" hangingPunct="1">
        <a:defRPr sz="1800" kern="1200">
          <a:solidFill>
            <a:schemeClr val="tx1"/>
          </a:solidFill>
          <a:latin typeface="+mn-lt"/>
          <a:ea typeface="+mn-ea"/>
          <a:cs typeface="+mn-cs"/>
        </a:defRPr>
      </a:lvl8pPr>
      <a:lvl9pPr marL="3655513" algn="l" defTabSz="45694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5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3" Type="http://schemas.openxmlformats.org/officeDocument/2006/relationships/hyperlink" Target="http://www.uspreventiveservicestaskforce.org/Page/Document/RecommendationStatementFinal/high-blood-pressure-in-adults-screening" TargetMode="External"/><Relationship Id="rId2" Type="http://schemas.openxmlformats.org/officeDocument/2006/relationships/notesSlide" Target="../notesSlides/notesSlide10.xml"/><Relationship Id="rId1" Type="http://schemas.openxmlformats.org/officeDocument/2006/relationships/slideLayout" Target="../slideLayouts/slideLayout51.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5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3" Type="http://schemas.openxmlformats.org/officeDocument/2006/relationships/hyperlink" Target="mailto:hwall@cdc.gov" TargetMode="External"/><Relationship Id="rId2" Type="http://schemas.openxmlformats.org/officeDocument/2006/relationships/notesSlide" Target="../notesSlides/notesSlide19.xml"/><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4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3" y="1772816"/>
            <a:ext cx="8228647" cy="1143000"/>
          </a:xfrm>
        </p:spPr>
        <p:txBody>
          <a:bodyPr/>
          <a:lstStyle/>
          <a:p>
            <a:r>
              <a:rPr lang="en-US" sz="4000" dirty="0" smtClean="0">
                <a:solidFill>
                  <a:schemeClr val="accent2">
                    <a:lumMod val="75000"/>
                  </a:schemeClr>
                </a:solidFill>
              </a:rPr>
              <a:t>Finding Patients </a:t>
            </a:r>
            <a:r>
              <a:rPr lang="en-US" sz="4000" dirty="0">
                <a:solidFill>
                  <a:schemeClr val="accent2">
                    <a:lumMod val="75000"/>
                  </a:schemeClr>
                </a:solidFill>
              </a:rPr>
              <a:t>with Undiagnosed Hypertension: Hiding in Plain Sight</a:t>
            </a:r>
            <a:endParaRPr lang="en-US" sz="3600" dirty="0"/>
          </a:p>
        </p:txBody>
      </p:sp>
      <p:sp>
        <p:nvSpPr>
          <p:cNvPr id="3" name="Subtitle 2"/>
          <p:cNvSpPr txBox="1">
            <a:spLocks/>
          </p:cNvSpPr>
          <p:nvPr/>
        </p:nvSpPr>
        <p:spPr bwMode="auto">
          <a:xfrm>
            <a:off x="695667" y="4113076"/>
            <a:ext cx="7772400"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2" tIns="45682" rIns="91362" bIns="45682" numCol="1" anchor="t" anchorCtr="0" compatLnSpc="1">
            <a:prstTxWarp prst="textNoShape">
              <a:avLst/>
            </a:prstTxWarp>
            <a:normAutofit fontScale="47500" lnSpcReduction="20000"/>
          </a:bodyPr>
          <a:lstStyle>
            <a:lvl1pPr marL="0" indent="0" algn="l" defTabSz="456435" rtl="0" eaLnBrk="0" fontAlgn="base" hangingPunct="0">
              <a:spcBef>
                <a:spcPct val="20000"/>
              </a:spcBef>
              <a:spcAft>
                <a:spcPct val="0"/>
              </a:spcAft>
              <a:buClr>
                <a:srgbClr val="793374"/>
              </a:buClr>
              <a:buFont typeface="Arial" charset="0"/>
              <a:buNone/>
              <a:defRPr sz="2400" kern="1200">
                <a:solidFill>
                  <a:srgbClr val="4C216D"/>
                </a:solidFill>
                <a:latin typeface="Arial" pitchFamily="34" charset="0"/>
                <a:ea typeface="+mn-ea"/>
                <a:cs typeface="Arial" pitchFamily="34" charset="0"/>
              </a:defRPr>
            </a:lvl1pPr>
            <a:lvl2pPr marL="457135" indent="0" algn="ctr" defTabSz="456435" rtl="0" eaLnBrk="0" fontAlgn="base" hangingPunct="0">
              <a:spcBef>
                <a:spcPct val="20000"/>
              </a:spcBef>
              <a:spcAft>
                <a:spcPct val="0"/>
              </a:spcAft>
              <a:buClr>
                <a:srgbClr val="793374"/>
              </a:buClr>
              <a:buFont typeface="Arial" charset="0"/>
              <a:buNone/>
              <a:defRPr sz="2400" kern="1200">
                <a:solidFill>
                  <a:schemeClr val="tx1">
                    <a:tint val="75000"/>
                  </a:schemeClr>
                </a:solidFill>
                <a:latin typeface="Arial" pitchFamily="34" charset="0"/>
                <a:ea typeface="+mn-ea"/>
                <a:cs typeface="Arial" pitchFamily="34" charset="0"/>
              </a:defRPr>
            </a:lvl2pPr>
            <a:lvl3pPr marL="914269" indent="0" algn="ctr" defTabSz="456435" rtl="0" eaLnBrk="0" fontAlgn="base" hangingPunct="0">
              <a:spcBef>
                <a:spcPct val="20000"/>
              </a:spcBef>
              <a:spcAft>
                <a:spcPct val="0"/>
              </a:spcAft>
              <a:buClr>
                <a:srgbClr val="793374"/>
              </a:buClr>
              <a:buFont typeface="Arial" charset="0"/>
              <a:buNone/>
              <a:defRPr sz="1800" kern="1200">
                <a:solidFill>
                  <a:schemeClr val="tx1">
                    <a:tint val="75000"/>
                  </a:schemeClr>
                </a:solidFill>
                <a:latin typeface="Arial" pitchFamily="34" charset="0"/>
                <a:ea typeface="+mn-ea"/>
                <a:cs typeface="Arial" pitchFamily="34" charset="0"/>
              </a:defRPr>
            </a:lvl3pPr>
            <a:lvl4pPr marL="1371404" indent="0" algn="ctr" defTabSz="456435" rtl="0" eaLnBrk="0" fontAlgn="base" hangingPunct="0">
              <a:spcBef>
                <a:spcPct val="20000"/>
              </a:spcBef>
              <a:spcAft>
                <a:spcPct val="0"/>
              </a:spcAft>
              <a:buClr>
                <a:srgbClr val="793374"/>
              </a:buClr>
              <a:buFont typeface="Arial" charset="0"/>
              <a:buNone/>
              <a:defRPr sz="1500" kern="1200">
                <a:solidFill>
                  <a:schemeClr val="tx1">
                    <a:tint val="75000"/>
                  </a:schemeClr>
                </a:solidFill>
                <a:latin typeface="Arial" pitchFamily="34" charset="0"/>
                <a:ea typeface="+mn-ea"/>
                <a:cs typeface="Arial" pitchFamily="34" charset="0"/>
              </a:defRPr>
            </a:lvl4pPr>
            <a:lvl5pPr marL="1828539" indent="0" algn="ctr" defTabSz="456435" rtl="0" eaLnBrk="0" fontAlgn="base" hangingPunct="0">
              <a:spcBef>
                <a:spcPct val="20000"/>
              </a:spcBef>
              <a:spcAft>
                <a:spcPct val="0"/>
              </a:spcAft>
              <a:buClr>
                <a:srgbClr val="793374"/>
              </a:buClr>
              <a:buFont typeface="Arial" charset="0"/>
              <a:buNone/>
              <a:defRPr sz="1500" kern="1200">
                <a:solidFill>
                  <a:schemeClr val="tx1">
                    <a:tint val="75000"/>
                  </a:schemeClr>
                </a:solidFill>
                <a:latin typeface="Arial" pitchFamily="34" charset="0"/>
                <a:ea typeface="+mn-ea"/>
                <a:cs typeface="Arial" pitchFamily="34" charset="0"/>
              </a:defRPr>
            </a:lvl5pPr>
            <a:lvl6pPr marL="2285674" indent="0" algn="ctr" defTabSz="457135"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2809" indent="0" algn="ctr" defTabSz="457135" rtl="0" eaLnBrk="1" latinLnBrk="0" hangingPunct="1">
              <a:spcBef>
                <a:spcPct val="20000"/>
              </a:spcBef>
              <a:buFont typeface="Arial"/>
              <a:buNone/>
              <a:defRPr sz="2000" kern="1200">
                <a:solidFill>
                  <a:schemeClr val="tx1">
                    <a:tint val="75000"/>
                  </a:schemeClr>
                </a:solidFill>
                <a:latin typeface="+mn-lt"/>
                <a:ea typeface="+mn-ea"/>
                <a:cs typeface="+mn-cs"/>
              </a:defRPr>
            </a:lvl7pPr>
            <a:lvl8pPr marL="3199944" indent="0" algn="ctr" defTabSz="457135"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078" indent="0" algn="ctr" defTabSz="457135"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r>
              <a:rPr lang="en-US" sz="5100" b="1" dirty="0">
                <a:solidFill>
                  <a:schemeClr val="accent4">
                    <a:lumMod val="75000"/>
                  </a:schemeClr>
                </a:solidFill>
              </a:rPr>
              <a:t>Hilary K. Wall, MPH</a:t>
            </a:r>
          </a:p>
          <a:p>
            <a:pPr algn="ctr"/>
            <a:r>
              <a:rPr lang="en-US" sz="4200" dirty="0">
                <a:solidFill>
                  <a:schemeClr val="accent4">
                    <a:lumMod val="75000"/>
                  </a:schemeClr>
                </a:solidFill>
              </a:rPr>
              <a:t>Million Hearts</a:t>
            </a:r>
            <a:r>
              <a:rPr lang="en-US" sz="4200" baseline="30000" dirty="0">
                <a:solidFill>
                  <a:schemeClr val="accent4">
                    <a:lumMod val="75000"/>
                  </a:schemeClr>
                </a:solidFill>
              </a:rPr>
              <a:t>®</a:t>
            </a:r>
            <a:r>
              <a:rPr lang="en-US" sz="4200" dirty="0">
                <a:solidFill>
                  <a:schemeClr val="accent4">
                    <a:lumMod val="75000"/>
                  </a:schemeClr>
                </a:solidFill>
              </a:rPr>
              <a:t> Science Lead</a:t>
            </a:r>
          </a:p>
          <a:p>
            <a:pPr algn="ctr"/>
            <a:r>
              <a:rPr lang="en-US" sz="4200" dirty="0">
                <a:solidFill>
                  <a:schemeClr val="accent4">
                    <a:lumMod val="75000"/>
                  </a:schemeClr>
                </a:solidFill>
              </a:rPr>
              <a:t>Centers for Disease Control and Prevention</a:t>
            </a:r>
          </a:p>
          <a:p>
            <a:pPr algn="ctr"/>
            <a:endParaRPr lang="en-US" dirty="0" smtClean="0">
              <a:solidFill>
                <a:schemeClr val="accent4">
                  <a:lumMod val="75000"/>
                </a:schemeClr>
              </a:solidFill>
            </a:endParaRPr>
          </a:p>
          <a:p>
            <a:pPr algn="ctr"/>
            <a:r>
              <a:rPr lang="en-US" sz="2900" dirty="0" smtClean="0">
                <a:solidFill>
                  <a:schemeClr val="accent4">
                    <a:lumMod val="75000"/>
                  </a:schemeClr>
                </a:solidFill>
              </a:rPr>
              <a:t>Massachusetts Hypertension Learning Collaborative</a:t>
            </a:r>
          </a:p>
          <a:p>
            <a:pPr algn="ctr"/>
            <a:r>
              <a:rPr lang="en-US" sz="2900" dirty="0" smtClean="0">
                <a:solidFill>
                  <a:schemeClr val="accent4">
                    <a:lumMod val="75000"/>
                  </a:schemeClr>
                </a:solidFill>
              </a:rPr>
              <a:t>January 20, 2016</a:t>
            </a:r>
            <a:endParaRPr lang="en-US" sz="2900" dirty="0">
              <a:solidFill>
                <a:schemeClr val="accent4">
                  <a:lumMod val="75000"/>
                </a:schemeClr>
              </a:solidFill>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8907" b="7593"/>
          <a:stretch/>
        </p:blipFill>
        <p:spPr>
          <a:xfrm>
            <a:off x="7380312" y="4869160"/>
            <a:ext cx="1584176" cy="1800200"/>
          </a:xfrm>
          <a:prstGeom prst="rect">
            <a:avLst/>
          </a:prstGeom>
        </p:spPr>
      </p:pic>
      <p:pic>
        <p:nvPicPr>
          <p:cNvPr id="5" name="Picture 3" descr="\\Cdc\project\NCCD_DHDSP\MH\Communications Team\Logos\MH_Logo_without_Tag\MH_Logo_No_Bkd\MH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246" y="5557601"/>
            <a:ext cx="2167099" cy="1130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387978"/>
      </p:ext>
    </p:extLst>
  </p:cSld>
  <p:clrMapOvr>
    <a:masterClrMapping/>
  </p:clrMapOvr>
  <p:transition spd="slow">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268760"/>
            <a:ext cx="8229600" cy="639762"/>
          </a:xfrm>
        </p:spPr>
        <p:txBody>
          <a:bodyPr/>
          <a:lstStyle/>
          <a:p>
            <a:r>
              <a:rPr lang="en-US" dirty="0">
                <a:solidFill>
                  <a:schemeClr val="accent2">
                    <a:lumMod val="75000"/>
                  </a:schemeClr>
                </a:solidFill>
              </a:rPr>
              <a:t>“Patients with Undiagnosed HTN:  Hiding in Plain Sight”</a:t>
            </a:r>
          </a:p>
        </p:txBody>
      </p:sp>
      <p:sp>
        <p:nvSpPr>
          <p:cNvPr id="3" name="Content Placeholder 2"/>
          <p:cNvSpPr>
            <a:spLocks noGrp="1"/>
          </p:cNvSpPr>
          <p:nvPr>
            <p:ph idx="1"/>
          </p:nvPr>
        </p:nvSpPr>
        <p:spPr>
          <a:xfrm>
            <a:off x="467544" y="2060848"/>
            <a:ext cx="8229600" cy="3802367"/>
          </a:xfrm>
        </p:spPr>
        <p:txBody>
          <a:bodyPr/>
          <a:lstStyle/>
          <a:p>
            <a:r>
              <a:rPr lang="en-US" sz="2400" dirty="0" smtClean="0">
                <a:solidFill>
                  <a:schemeClr val="tx1"/>
                </a:solidFill>
              </a:rPr>
              <a:t>Wall </a:t>
            </a:r>
            <a:r>
              <a:rPr lang="en-US" sz="2400" dirty="0">
                <a:solidFill>
                  <a:schemeClr val="tx1"/>
                </a:solidFill>
              </a:rPr>
              <a:t>HK, </a:t>
            </a:r>
            <a:r>
              <a:rPr lang="en-US" sz="2400" dirty="0" err="1">
                <a:solidFill>
                  <a:schemeClr val="tx1"/>
                </a:solidFill>
              </a:rPr>
              <a:t>Hannan</a:t>
            </a:r>
            <a:r>
              <a:rPr lang="en-US" sz="2400" dirty="0">
                <a:solidFill>
                  <a:schemeClr val="tx1"/>
                </a:solidFill>
              </a:rPr>
              <a:t> JA, Wright JS.  Patients with Undiagnosed Hypertension: Hiding in Plain Sight.  JAMA. 2014;312(19):1973-74. </a:t>
            </a:r>
          </a:p>
          <a:p>
            <a:pPr marL="914400" lvl="1" indent="-457200">
              <a:buFont typeface="+mj-lt"/>
              <a:buAutoNum type="arabicPeriod"/>
            </a:pPr>
            <a:r>
              <a:rPr lang="en-US" sz="2000" dirty="0" err="1">
                <a:solidFill>
                  <a:schemeClr val="tx1"/>
                </a:solidFill>
              </a:rPr>
              <a:t>NorthShore</a:t>
            </a:r>
            <a:r>
              <a:rPr lang="en-US" sz="2000" dirty="0">
                <a:solidFill>
                  <a:schemeClr val="tx1"/>
                </a:solidFill>
              </a:rPr>
              <a:t> University </a:t>
            </a:r>
            <a:r>
              <a:rPr lang="en-US" sz="2000" dirty="0" err="1">
                <a:solidFill>
                  <a:schemeClr val="tx1"/>
                </a:solidFill>
              </a:rPr>
              <a:t>HealthSystem</a:t>
            </a:r>
            <a:r>
              <a:rPr lang="en-US" sz="2000" dirty="0">
                <a:solidFill>
                  <a:schemeClr val="tx1"/>
                </a:solidFill>
              </a:rPr>
              <a:t>, Evanston, IL</a:t>
            </a:r>
          </a:p>
          <a:p>
            <a:pPr marL="914400" lvl="1" indent="-457200">
              <a:buFont typeface="+mj-lt"/>
              <a:buAutoNum type="arabicPeriod"/>
            </a:pPr>
            <a:r>
              <a:rPr lang="en-US" sz="2000" dirty="0" err="1">
                <a:solidFill>
                  <a:schemeClr val="tx1"/>
                </a:solidFill>
              </a:rPr>
              <a:t>Geisinger</a:t>
            </a:r>
            <a:r>
              <a:rPr lang="en-US" sz="2000" dirty="0">
                <a:solidFill>
                  <a:schemeClr val="tx1"/>
                </a:solidFill>
              </a:rPr>
              <a:t> Health, Pennsylvania</a:t>
            </a:r>
          </a:p>
          <a:p>
            <a:pPr marL="914400" lvl="1" indent="-457200">
              <a:buFont typeface="+mj-lt"/>
              <a:buAutoNum type="arabicPeriod"/>
            </a:pPr>
            <a:r>
              <a:rPr lang="en-US" sz="2000" dirty="0">
                <a:solidFill>
                  <a:schemeClr val="tx1"/>
                </a:solidFill>
              </a:rPr>
              <a:t>Palo Alto Medical Foundation in Palo Alto, CA </a:t>
            </a:r>
          </a:p>
          <a:p>
            <a:pPr marL="914400" lvl="1" indent="-457200">
              <a:buFont typeface="+mj-lt"/>
              <a:buAutoNum type="arabicPeriod"/>
            </a:pPr>
            <a:r>
              <a:rPr lang="en-US" sz="2000" dirty="0">
                <a:solidFill>
                  <a:schemeClr val="tx1"/>
                </a:solidFill>
              </a:rPr>
              <a:t>11 primary care centers in West Virginia</a:t>
            </a:r>
          </a:p>
          <a:p>
            <a:endParaRPr lang="en-US" dirty="0">
              <a:solidFill>
                <a:schemeClr val="tx1"/>
              </a:solidFill>
            </a:endParaRPr>
          </a:p>
        </p:txBody>
      </p:sp>
    </p:spTree>
    <p:extLst>
      <p:ext uri="{BB962C8B-B14F-4D97-AF65-F5344CB8AC3E}">
        <p14:creationId xmlns:p14="http://schemas.microsoft.com/office/powerpoint/2010/main" val="283555138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228" y="5977996"/>
            <a:ext cx="9161148" cy="859532"/>
          </a:xfrm>
          <a:prstGeom prst="rect">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Rectangle 1"/>
          <p:cNvSpPr/>
          <p:nvPr/>
        </p:nvSpPr>
        <p:spPr>
          <a:xfrm>
            <a:off x="0" y="0"/>
            <a:ext cx="9161148" cy="859532"/>
          </a:xfrm>
          <a:prstGeom prst="rect">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46868672"/>
              </p:ext>
            </p:extLst>
          </p:nvPr>
        </p:nvGraphicFramePr>
        <p:xfrm>
          <a:off x="-225972" y="152400"/>
          <a:ext cx="9372600" cy="655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5531324" y="7686"/>
            <a:ext cx="3526454" cy="1754326"/>
          </a:xfrm>
          <a:prstGeom prst="rect">
            <a:avLst/>
          </a:prstGeom>
          <a:noFill/>
          <a:ln>
            <a:noFill/>
          </a:ln>
        </p:spPr>
        <p:txBody>
          <a:bodyPr wrap="square" rtlCol="0">
            <a:spAutoFit/>
          </a:bodyPr>
          <a:lstStyle/>
          <a:p>
            <a:pPr marL="285750" indent="-285750">
              <a:buFont typeface="Arial" panose="020B0604020202020204" pitchFamily="34" charset="0"/>
              <a:buChar char="•"/>
            </a:pPr>
            <a:r>
              <a:rPr lang="en-US" b="1" dirty="0" smtClean="0">
                <a:latin typeface="Arial" panose="020B0604020202020204" pitchFamily="34" charset="0"/>
                <a:cs typeface="Arial" panose="020B0604020202020204" pitchFamily="34" charset="0"/>
              </a:rPr>
              <a:t>Practice prevalence ((adult </a:t>
            </a:r>
            <a:r>
              <a:rPr lang="en-US" b="1" dirty="0">
                <a:latin typeface="Arial" panose="020B0604020202020204" pitchFamily="34" charset="0"/>
                <a:cs typeface="Arial" panose="020B0604020202020204" pitchFamily="34" charset="0"/>
              </a:rPr>
              <a:t>patients with a diagnosis of </a:t>
            </a:r>
            <a:r>
              <a:rPr lang="en-US" b="1" dirty="0" smtClean="0">
                <a:latin typeface="Arial" panose="020B0604020202020204" pitchFamily="34" charset="0"/>
                <a:cs typeface="Arial" panose="020B0604020202020204" pitchFamily="34" charset="0"/>
              </a:rPr>
              <a:t>HTN</a:t>
            </a:r>
            <a:r>
              <a:rPr lang="en-US" b="1" dirty="0">
                <a:latin typeface="Arial" panose="020B0604020202020204" pitchFamily="34" charset="0"/>
                <a:cs typeface="Arial" panose="020B0604020202020204" pitchFamily="34" charset="0"/>
              </a:rPr>
              <a:t> / adult patients) × </a:t>
            </a:r>
            <a:r>
              <a:rPr lang="en-US" b="1" dirty="0" smtClean="0">
                <a:latin typeface="Arial" panose="020B0604020202020204" pitchFamily="34" charset="0"/>
                <a:cs typeface="Arial" panose="020B0604020202020204" pitchFamily="34" charset="0"/>
              </a:rPr>
              <a:t>100) vs. 31.6%</a:t>
            </a:r>
          </a:p>
          <a:p>
            <a:pPr marL="285750" indent="-285750">
              <a:buFont typeface="Arial" panose="020B0604020202020204" pitchFamily="34" charset="0"/>
              <a:buChar char="•"/>
            </a:pPr>
            <a:r>
              <a:rPr lang="en-US" b="1" dirty="0" smtClean="0">
                <a:latin typeface="Arial" panose="020B0604020202020204" pitchFamily="34" charset="0"/>
                <a:cs typeface="Arial" panose="020B0604020202020204" pitchFamily="34" charset="0"/>
              </a:rPr>
              <a:t>HTN Prevalence Estimator Tool</a:t>
            </a:r>
          </a:p>
        </p:txBody>
      </p:sp>
      <p:sp>
        <p:nvSpPr>
          <p:cNvPr id="7" name="TextBox 6"/>
          <p:cNvSpPr txBox="1"/>
          <p:nvPr/>
        </p:nvSpPr>
        <p:spPr>
          <a:xfrm>
            <a:off x="5986136" y="4472517"/>
            <a:ext cx="3071642" cy="1754326"/>
          </a:xfrm>
          <a:prstGeom prst="rect">
            <a:avLst/>
          </a:prstGeom>
          <a:noFill/>
          <a:ln>
            <a:noFill/>
          </a:ln>
        </p:spPr>
        <p:txBody>
          <a:bodyPr wrap="square" rtlCol="0">
            <a:spAutoFit/>
          </a:bodyPr>
          <a:lstStyle/>
          <a:p>
            <a:pPr marL="285750" indent="-285750">
              <a:buFont typeface="Arial" panose="020B0604020202020204" pitchFamily="34" charset="0"/>
              <a:buChar char="•"/>
            </a:pPr>
            <a:r>
              <a:rPr lang="en-US" b="1" dirty="0" smtClean="0">
                <a:latin typeface="Arial" panose="020B0604020202020204" pitchFamily="34" charset="0"/>
                <a:cs typeface="Arial" panose="020B0604020202020204" pitchFamily="34" charset="0"/>
              </a:rPr>
              <a:t>Use guidelines supported by the practice</a:t>
            </a:r>
          </a:p>
          <a:p>
            <a:pPr marL="285750" indent="-285750">
              <a:buFont typeface="Arial" panose="020B0604020202020204" pitchFamily="34" charset="0"/>
              <a:buChar char="•"/>
            </a:pPr>
            <a:r>
              <a:rPr lang="en-US" b="1" dirty="0" smtClean="0">
                <a:latin typeface="Arial" panose="020B0604020202020204" pitchFamily="34" charset="0"/>
                <a:cs typeface="Arial" panose="020B0604020202020204" pitchFamily="34" charset="0"/>
              </a:rPr>
              <a:t>Consider stages of HTN, # of abnormal values, time period</a:t>
            </a:r>
            <a:endParaRPr lang="en-US" b="1" dirty="0">
              <a:latin typeface="Arial" panose="020B0604020202020204" pitchFamily="34" charset="0"/>
              <a:cs typeface="Arial" panose="020B0604020202020204" pitchFamily="34" charset="0"/>
            </a:endParaRPr>
          </a:p>
        </p:txBody>
      </p:sp>
      <p:sp>
        <p:nvSpPr>
          <p:cNvPr id="8" name="TextBox 7"/>
          <p:cNvSpPr txBox="1"/>
          <p:nvPr/>
        </p:nvSpPr>
        <p:spPr>
          <a:xfrm>
            <a:off x="611560" y="5241987"/>
            <a:ext cx="2895600" cy="1477328"/>
          </a:xfrm>
          <a:prstGeom prst="rect">
            <a:avLst/>
          </a:prstGeom>
          <a:noFill/>
          <a:ln>
            <a:noFill/>
          </a:ln>
        </p:spPr>
        <p:txBody>
          <a:bodyPr wrap="square" rtlCol="0">
            <a:spAutoFit/>
          </a:bodyPr>
          <a:lstStyle/>
          <a:p>
            <a:pPr marL="285750" indent="-285750">
              <a:buFont typeface="Arial" panose="020B0604020202020204" pitchFamily="34" charset="0"/>
              <a:buChar char="•"/>
            </a:pPr>
            <a:r>
              <a:rPr lang="en-US" b="1" dirty="0" smtClean="0">
                <a:latin typeface="Arial" panose="020B0604020202020204" pitchFamily="34" charset="0"/>
                <a:cs typeface="Arial" panose="020B0604020202020204" pitchFamily="34" charset="0"/>
              </a:rPr>
              <a:t>EHR registry</a:t>
            </a:r>
          </a:p>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Q</a:t>
            </a:r>
            <a:r>
              <a:rPr lang="en-US" b="1" dirty="0" smtClean="0">
                <a:latin typeface="Arial" panose="020B0604020202020204" pitchFamily="34" charset="0"/>
                <a:cs typeface="Arial" panose="020B0604020202020204" pitchFamily="34" charset="0"/>
              </a:rPr>
              <a:t>uality </a:t>
            </a:r>
            <a:r>
              <a:rPr lang="en-US" b="1" dirty="0">
                <a:latin typeface="Arial" panose="020B0604020202020204" pitchFamily="34" charset="0"/>
                <a:cs typeface="Arial" panose="020B0604020202020204" pitchFamily="34" charset="0"/>
              </a:rPr>
              <a:t>improvement </a:t>
            </a:r>
            <a:r>
              <a:rPr lang="en-US" b="1" dirty="0" smtClean="0">
                <a:latin typeface="Arial" panose="020B0604020202020204" pitchFamily="34" charset="0"/>
                <a:cs typeface="Arial" panose="020B0604020202020204" pitchFamily="34" charset="0"/>
              </a:rPr>
              <a:t>software</a:t>
            </a:r>
          </a:p>
          <a:p>
            <a:pPr marL="285750" indent="-285750">
              <a:buFont typeface="Arial" panose="020B0604020202020204" pitchFamily="34" charset="0"/>
              <a:buChar char="•"/>
            </a:pPr>
            <a:r>
              <a:rPr lang="en-US" b="1" dirty="0" smtClean="0">
                <a:latin typeface="Arial" panose="020B0604020202020204" pitchFamily="34" charset="0"/>
                <a:cs typeface="Arial" panose="020B0604020202020204" pitchFamily="34" charset="0"/>
              </a:rPr>
              <a:t>Embed automated </a:t>
            </a:r>
            <a:r>
              <a:rPr lang="en-US" b="1" dirty="0">
                <a:latin typeface="Arial" panose="020B0604020202020204" pitchFamily="34" charset="0"/>
                <a:cs typeface="Arial" panose="020B0604020202020204" pitchFamily="34" charset="0"/>
              </a:rPr>
              <a:t>algorithms into </a:t>
            </a:r>
            <a:r>
              <a:rPr lang="en-US" b="1" dirty="0" smtClean="0">
                <a:latin typeface="Arial" panose="020B0604020202020204" pitchFamily="34" charset="0"/>
                <a:cs typeface="Arial" panose="020B0604020202020204" pitchFamily="34" charset="0"/>
              </a:rPr>
              <a:t>EHR</a:t>
            </a:r>
            <a:endParaRPr lang="en-US" b="1" dirty="0">
              <a:latin typeface="Arial" panose="020B0604020202020204" pitchFamily="34" charset="0"/>
              <a:cs typeface="Arial" panose="020B0604020202020204" pitchFamily="34" charset="0"/>
            </a:endParaRPr>
          </a:p>
        </p:txBody>
      </p:sp>
      <p:sp>
        <p:nvSpPr>
          <p:cNvPr id="9" name="TextBox 8"/>
          <p:cNvSpPr txBox="1"/>
          <p:nvPr/>
        </p:nvSpPr>
        <p:spPr>
          <a:xfrm>
            <a:off x="179512" y="371776"/>
            <a:ext cx="2979440" cy="2031325"/>
          </a:xfrm>
          <a:prstGeom prst="rect">
            <a:avLst/>
          </a:prstGeom>
          <a:noFill/>
          <a:ln>
            <a:noFill/>
          </a:ln>
        </p:spPr>
        <p:txBody>
          <a:bodyPr wrap="square" rtlCol="0">
            <a:spAutoFit/>
          </a:bodyPr>
          <a:lstStyle/>
          <a:p>
            <a:pPr marL="285750" indent="-285750">
              <a:buFont typeface="Arial" panose="020B0604020202020204" pitchFamily="34" charset="0"/>
              <a:buChar char="•"/>
            </a:pPr>
            <a:r>
              <a:rPr lang="en-US" b="1" dirty="0" smtClean="0">
                <a:latin typeface="Arial" panose="020B0604020202020204" pitchFamily="34" charset="0"/>
                <a:cs typeface="Arial" panose="020B0604020202020204" pitchFamily="34" charset="0"/>
              </a:rPr>
              <a:t>Confirmatory assessment</a:t>
            </a:r>
          </a:p>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Ambulatory or self-measured BP </a:t>
            </a:r>
            <a:r>
              <a:rPr lang="en-US" b="1" dirty="0" smtClean="0">
                <a:latin typeface="Arial" panose="020B0604020202020204" pitchFamily="34" charset="0"/>
                <a:cs typeface="Arial" panose="020B0604020202020204" pitchFamily="34" charset="0"/>
              </a:rPr>
              <a:t>monitoring</a:t>
            </a:r>
            <a:endParaRPr lang="en-US"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dirty="0" smtClean="0">
                <a:latin typeface="Arial" panose="020B0604020202020204" pitchFamily="34" charset="0"/>
                <a:cs typeface="Arial" panose="020B0604020202020204" pitchFamily="34" charset="0"/>
              </a:rPr>
              <a:t>AOBP machines</a:t>
            </a:r>
          </a:p>
          <a:p>
            <a:pPr marL="285750" indent="-285750">
              <a:buFont typeface="Arial" panose="020B0604020202020204" pitchFamily="34" charset="0"/>
              <a:buChar char="•"/>
            </a:pPr>
            <a:r>
              <a:rPr lang="en-US" b="1" dirty="0" smtClean="0">
                <a:latin typeface="Arial" panose="020B0604020202020204" pitchFamily="34" charset="0"/>
                <a:cs typeface="Arial" panose="020B0604020202020204" pitchFamily="34" charset="0"/>
              </a:rPr>
              <a:t>Timely follow-up</a:t>
            </a:r>
          </a:p>
        </p:txBody>
      </p:sp>
      <p:sp>
        <p:nvSpPr>
          <p:cNvPr id="10" name="TextBox 9"/>
          <p:cNvSpPr txBox="1"/>
          <p:nvPr/>
        </p:nvSpPr>
        <p:spPr>
          <a:xfrm>
            <a:off x="3352800" y="2680136"/>
            <a:ext cx="2209800" cy="1631216"/>
          </a:xfrm>
          <a:prstGeom prst="rect">
            <a:avLst/>
          </a:prstGeom>
          <a:noFill/>
        </p:spPr>
        <p:txBody>
          <a:bodyPr wrap="square" rtlCol="0">
            <a:spAutoFit/>
          </a:bodyPr>
          <a:lstStyle/>
          <a:p>
            <a:pPr algn="ctr"/>
            <a:r>
              <a:rPr lang="en-US" sz="2500" b="1" dirty="0" smtClean="0">
                <a:latin typeface="Arial Narrow" panose="020B0606020202030204" pitchFamily="34" charset="0"/>
                <a:cs typeface="Arial" panose="020B0604020202020204" pitchFamily="34" charset="0"/>
              </a:rPr>
              <a:t>FINDING UNDIAGNOSED PATIENTS </a:t>
            </a:r>
          </a:p>
          <a:p>
            <a:pPr algn="ctr"/>
            <a:r>
              <a:rPr lang="en-US" sz="2500" b="1" dirty="0" smtClean="0">
                <a:latin typeface="Arial Narrow" panose="020B0606020202030204" pitchFamily="34" charset="0"/>
                <a:cs typeface="Arial" panose="020B0604020202020204" pitchFamily="34" charset="0"/>
              </a:rPr>
              <a:t>WITH HTN</a:t>
            </a:r>
            <a:endParaRPr lang="en-US" sz="2500" b="1"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3981315112"/>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8955"/>
            <a:ext cx="8229600" cy="715962"/>
          </a:xfrm>
        </p:spPr>
        <p:txBody>
          <a:bodyPr/>
          <a:lstStyle/>
          <a:p>
            <a:pPr>
              <a:lnSpc>
                <a:spcPct val="100000"/>
              </a:lnSpc>
            </a:pPr>
            <a:r>
              <a:rPr lang="en-US" dirty="0" smtClean="0">
                <a:solidFill>
                  <a:schemeClr val="accent2">
                    <a:lumMod val="75000"/>
                  </a:schemeClr>
                </a:solidFill>
              </a:rPr>
              <a:t>What clinical criteria should be used?</a:t>
            </a:r>
            <a:endParaRPr lang="en-US" dirty="0">
              <a:solidFill>
                <a:schemeClr val="accent2">
                  <a:lumMod val="75000"/>
                </a:schemeClr>
              </a:solidFill>
            </a:endParaRPr>
          </a:p>
        </p:txBody>
      </p:sp>
      <p:sp>
        <p:nvSpPr>
          <p:cNvPr id="3" name="Content Placeholder 2"/>
          <p:cNvSpPr>
            <a:spLocks noGrp="1"/>
          </p:cNvSpPr>
          <p:nvPr>
            <p:ph idx="1"/>
          </p:nvPr>
        </p:nvSpPr>
        <p:spPr>
          <a:xfrm>
            <a:off x="457200" y="1828800"/>
            <a:ext cx="8229600" cy="4191000"/>
          </a:xfrm>
        </p:spPr>
        <p:txBody>
          <a:bodyPr/>
          <a:lstStyle/>
          <a:p>
            <a:r>
              <a:rPr lang="en-US" sz="2400" b="1" dirty="0" smtClean="0">
                <a:solidFill>
                  <a:schemeClr val="tx1"/>
                </a:solidFill>
              </a:rPr>
              <a:t>No magic bullet</a:t>
            </a:r>
          </a:p>
          <a:p>
            <a:r>
              <a:rPr lang="en-US" sz="2400" dirty="0" smtClean="0">
                <a:solidFill>
                  <a:schemeClr val="tx1"/>
                </a:solidFill>
              </a:rPr>
              <a:t>Clinical team needs to decide criteria that provide desired sensitivity </a:t>
            </a:r>
          </a:p>
          <a:p>
            <a:pPr lvl="1"/>
            <a:r>
              <a:rPr lang="en-US" sz="2000" dirty="0" smtClean="0">
                <a:solidFill>
                  <a:schemeClr val="tx1"/>
                </a:solidFill>
              </a:rPr>
              <a:t>Stepped approach? </a:t>
            </a:r>
          </a:p>
          <a:p>
            <a:r>
              <a:rPr lang="en-US" sz="2400" dirty="0" smtClean="0">
                <a:solidFill>
                  <a:schemeClr val="tx1"/>
                </a:solidFill>
              </a:rPr>
              <a:t>Examples from the literature</a:t>
            </a:r>
          </a:p>
          <a:p>
            <a:r>
              <a:rPr lang="en-US" sz="2400" dirty="0">
                <a:solidFill>
                  <a:schemeClr val="tx1"/>
                </a:solidFill>
              </a:rPr>
              <a:t>Adults 18-85 </a:t>
            </a:r>
          </a:p>
          <a:p>
            <a:r>
              <a:rPr lang="en-US" sz="2400" dirty="0" smtClean="0">
                <a:solidFill>
                  <a:schemeClr val="tx1"/>
                </a:solidFill>
              </a:rPr>
              <a:t>Standard exclusion criteria </a:t>
            </a:r>
          </a:p>
          <a:p>
            <a:pPr lvl="1"/>
            <a:r>
              <a:rPr lang="en-US" sz="2000" dirty="0" smtClean="0">
                <a:solidFill>
                  <a:schemeClr val="tx1"/>
                </a:solidFill>
              </a:rPr>
              <a:t>ESRD</a:t>
            </a:r>
          </a:p>
          <a:p>
            <a:pPr lvl="1"/>
            <a:r>
              <a:rPr lang="en-US" sz="2000" dirty="0" smtClean="0">
                <a:solidFill>
                  <a:schemeClr val="tx1"/>
                </a:solidFill>
              </a:rPr>
              <a:t>Pregnancy</a:t>
            </a:r>
          </a:p>
          <a:p>
            <a:pPr marL="457299" lvl="1" indent="0">
              <a:buNone/>
            </a:pPr>
            <a:r>
              <a:rPr lang="en-US" sz="2000" dirty="0" smtClean="0">
                <a:solidFill>
                  <a:schemeClr val="tx1"/>
                </a:solidFill>
                <a:sym typeface="Wingdings" panose="05000000000000000000" pitchFamily="2" charset="2"/>
              </a:rPr>
              <a:t></a:t>
            </a:r>
            <a:r>
              <a:rPr lang="en-US" sz="2000" dirty="0" smtClean="0">
                <a:solidFill>
                  <a:schemeClr val="tx1"/>
                </a:solidFill>
              </a:rPr>
              <a:t>Patients who have died </a:t>
            </a:r>
          </a:p>
        </p:txBody>
      </p:sp>
      <p:sp>
        <p:nvSpPr>
          <p:cNvPr id="7" name="Rectangle 6"/>
          <p:cNvSpPr/>
          <p:nvPr/>
        </p:nvSpPr>
        <p:spPr>
          <a:xfrm>
            <a:off x="6425158" y="5776689"/>
            <a:ext cx="2699792" cy="105273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4" name="Group 3"/>
          <p:cNvGrpSpPr/>
          <p:nvPr/>
        </p:nvGrpSpPr>
        <p:grpSpPr>
          <a:xfrm>
            <a:off x="6948264" y="4581128"/>
            <a:ext cx="2096020" cy="2096020"/>
            <a:chOff x="5865522" y="2228589"/>
            <a:chExt cx="2096020" cy="2096020"/>
          </a:xfrm>
        </p:grpSpPr>
        <p:sp>
          <p:nvSpPr>
            <p:cNvPr id="5" name="Oval 4"/>
            <p:cNvSpPr/>
            <p:nvPr/>
          </p:nvSpPr>
          <p:spPr>
            <a:xfrm>
              <a:off x="5865522" y="2228589"/>
              <a:ext cx="2096020" cy="2096020"/>
            </a:xfrm>
            <a:prstGeom prst="ellips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6" name="Oval 4"/>
            <p:cNvSpPr/>
            <p:nvPr/>
          </p:nvSpPr>
          <p:spPr>
            <a:xfrm>
              <a:off x="6172477" y="2535544"/>
              <a:ext cx="1482110" cy="14821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latin typeface="Arial" panose="020B0604020202020204" pitchFamily="34" charset="0"/>
                  <a:cs typeface="Arial" panose="020B0604020202020204" pitchFamily="34" charset="0"/>
                </a:rPr>
                <a:t>Establish clinical criteria for potential undiagnosed HTN</a:t>
              </a:r>
              <a:endParaRPr lang="en-US" sz="1800" b="1" kern="1200" dirty="0">
                <a:solidFill>
                  <a:schemeClr val="tx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592891331"/>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500" y="5998468"/>
            <a:ext cx="9147500" cy="859532"/>
          </a:xfrm>
          <a:prstGeom prst="rect">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8957" y="1036638"/>
            <a:ext cx="8229600" cy="715962"/>
          </a:xfrm>
        </p:spPr>
        <p:txBody>
          <a:bodyPr/>
          <a:lstStyle/>
          <a:p>
            <a:pPr>
              <a:lnSpc>
                <a:spcPct val="100000"/>
              </a:lnSpc>
            </a:pPr>
            <a:r>
              <a:rPr lang="en-US" dirty="0" smtClean="0">
                <a:solidFill>
                  <a:schemeClr val="accent2">
                    <a:lumMod val="75000"/>
                  </a:schemeClr>
                </a:solidFill>
              </a:rPr>
              <a:t>Ambulatory BP Monitoring – </a:t>
            </a:r>
            <a:r>
              <a:rPr lang="en-US" dirty="0">
                <a:solidFill>
                  <a:schemeClr val="accent2">
                    <a:lumMod val="75000"/>
                  </a:schemeClr>
                </a:solidFill>
              </a:rPr>
              <a:t>USPSTF</a:t>
            </a:r>
          </a:p>
        </p:txBody>
      </p:sp>
      <p:sp>
        <p:nvSpPr>
          <p:cNvPr id="3" name="Content Placeholder 2"/>
          <p:cNvSpPr>
            <a:spLocks noGrp="1"/>
          </p:cNvSpPr>
          <p:nvPr>
            <p:ph idx="1"/>
          </p:nvPr>
        </p:nvSpPr>
        <p:spPr>
          <a:xfrm>
            <a:off x="457200" y="4038600"/>
            <a:ext cx="8507288" cy="1406624"/>
          </a:xfrm>
        </p:spPr>
        <p:txBody>
          <a:bodyPr/>
          <a:lstStyle/>
          <a:p>
            <a:r>
              <a:rPr lang="en-US" sz="2400" smtClean="0">
                <a:solidFill>
                  <a:schemeClr val="tx1"/>
                </a:solidFill>
              </a:rPr>
              <a:t>ABPM or self-measured BP monitoring are recommended for confirming HTN diagnosis</a:t>
            </a:r>
          </a:p>
          <a:p>
            <a:r>
              <a:rPr lang="en-US" sz="2400" smtClean="0">
                <a:solidFill>
                  <a:schemeClr val="tx1"/>
                </a:solidFill>
              </a:rPr>
              <a:t>TBD how recs will get carried out under ACA </a:t>
            </a:r>
            <a:endParaRPr lang="en-US" sz="2400" dirty="0">
              <a:solidFill>
                <a:schemeClr val="tx1"/>
              </a:solidFill>
            </a:endParaRPr>
          </a:p>
        </p:txBody>
      </p:sp>
      <p:sp>
        <p:nvSpPr>
          <p:cNvPr id="4" name="Text Placeholder 3"/>
          <p:cNvSpPr>
            <a:spLocks noGrp="1"/>
          </p:cNvSpPr>
          <p:nvPr>
            <p:ph type="body" sz="quarter" idx="10"/>
          </p:nvPr>
        </p:nvSpPr>
        <p:spPr>
          <a:xfrm>
            <a:off x="197404" y="6123434"/>
            <a:ext cx="6451383" cy="609600"/>
          </a:xfrm>
        </p:spPr>
        <p:txBody>
          <a:bodyPr/>
          <a:lstStyle/>
          <a:p>
            <a:pPr marL="0">
              <a:lnSpc>
                <a:spcPct val="100000"/>
              </a:lnSpc>
            </a:pPr>
            <a:r>
              <a:rPr lang="en-US" sz="1600" dirty="0">
                <a:hlinkClick r:id="rId3"/>
              </a:rPr>
              <a:t>http://</a:t>
            </a:r>
            <a:r>
              <a:rPr lang="en-US" sz="1600" dirty="0" smtClean="0">
                <a:hlinkClick r:id="rId3"/>
              </a:rPr>
              <a:t>www.uspreventiveservicestaskforce.org/Page/Document/RecommendationStatementFinal/high-blood-pressure-in-adults-screening</a:t>
            </a:r>
            <a:r>
              <a:rPr lang="en-US" sz="1600" dirty="0" smtClean="0"/>
              <a:t> </a:t>
            </a:r>
            <a:endParaRPr lang="en-US" sz="1600"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5357897"/>
            <a:ext cx="2533650" cy="72789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 name="Picture 4"/>
          <p:cNvPicPr>
            <a:picLocks noChangeAspect="1"/>
          </p:cNvPicPr>
          <p:nvPr/>
        </p:nvPicPr>
        <p:blipFill>
          <a:blip r:embed="rId5"/>
          <a:stretch>
            <a:fillRect/>
          </a:stretch>
        </p:blipFill>
        <p:spPr>
          <a:xfrm>
            <a:off x="88737" y="1709400"/>
            <a:ext cx="8963025" cy="2286000"/>
          </a:xfrm>
          <a:prstGeom prst="rect">
            <a:avLst/>
          </a:prstGeom>
        </p:spPr>
      </p:pic>
      <p:grpSp>
        <p:nvGrpSpPr>
          <p:cNvPr id="8" name="Group 7"/>
          <p:cNvGrpSpPr/>
          <p:nvPr/>
        </p:nvGrpSpPr>
        <p:grpSpPr>
          <a:xfrm>
            <a:off x="6955742" y="4625976"/>
            <a:ext cx="2096020" cy="2096020"/>
            <a:chOff x="1411056" y="2228589"/>
            <a:chExt cx="2096020" cy="2096020"/>
          </a:xfrm>
        </p:grpSpPr>
        <p:sp>
          <p:nvSpPr>
            <p:cNvPr id="9" name="Oval 8"/>
            <p:cNvSpPr/>
            <p:nvPr/>
          </p:nvSpPr>
          <p:spPr>
            <a:xfrm>
              <a:off x="1411056" y="2228589"/>
              <a:ext cx="2096020" cy="2096020"/>
            </a:xfrm>
            <a:prstGeom prst="ellipse">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0" name="Oval 4"/>
            <p:cNvSpPr/>
            <p:nvPr/>
          </p:nvSpPr>
          <p:spPr>
            <a:xfrm>
              <a:off x="1718011" y="2535544"/>
              <a:ext cx="1482110" cy="14821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latin typeface="Arial" panose="020B0604020202020204" pitchFamily="34" charset="0"/>
                  <a:cs typeface="Arial" panose="020B0604020202020204" pitchFamily="34" charset="0"/>
                </a:rPr>
                <a:t>Implement a plan for addressing the identified population</a:t>
              </a:r>
              <a:endParaRPr lang="en-US" sz="1800" b="1" kern="1200" dirty="0">
                <a:solidFill>
                  <a:schemeClr val="tx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762205749"/>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715962"/>
          </a:xfrm>
        </p:spPr>
        <p:txBody>
          <a:bodyPr/>
          <a:lstStyle/>
          <a:p>
            <a:r>
              <a:rPr lang="en-US" dirty="0" err="1" smtClean="0">
                <a:solidFill>
                  <a:schemeClr val="accent2">
                    <a:lumMod val="75000"/>
                  </a:schemeClr>
                </a:solidFill>
              </a:rPr>
              <a:t>NorthShore</a:t>
            </a:r>
            <a:r>
              <a:rPr lang="en-US" dirty="0" smtClean="0">
                <a:solidFill>
                  <a:schemeClr val="accent2">
                    <a:lumMod val="75000"/>
                  </a:schemeClr>
                </a:solidFill>
              </a:rPr>
              <a:t> University </a:t>
            </a:r>
            <a:r>
              <a:rPr lang="en-US" dirty="0" err="1" smtClean="0">
                <a:solidFill>
                  <a:schemeClr val="accent2">
                    <a:lumMod val="75000"/>
                  </a:schemeClr>
                </a:solidFill>
              </a:rPr>
              <a:t>HealthSystem</a:t>
            </a:r>
            <a:r>
              <a:rPr lang="en-US" dirty="0" smtClean="0">
                <a:solidFill>
                  <a:schemeClr val="accent2">
                    <a:lumMod val="75000"/>
                  </a:schemeClr>
                </a:solidFill>
              </a:rPr>
              <a:t> </a:t>
            </a:r>
            <a:endParaRPr lang="en-US" dirty="0">
              <a:solidFill>
                <a:schemeClr val="accent2">
                  <a:lumMod val="75000"/>
                </a:schemeClr>
              </a:solidFill>
            </a:endParaRPr>
          </a:p>
        </p:txBody>
      </p:sp>
      <p:sp>
        <p:nvSpPr>
          <p:cNvPr id="3" name="Content Placeholder 2"/>
          <p:cNvSpPr>
            <a:spLocks noGrp="1"/>
          </p:cNvSpPr>
          <p:nvPr>
            <p:ph idx="1"/>
          </p:nvPr>
        </p:nvSpPr>
        <p:spPr>
          <a:xfrm>
            <a:off x="457200" y="1844824"/>
            <a:ext cx="8229600" cy="3946383"/>
          </a:xfrm>
        </p:spPr>
        <p:txBody>
          <a:bodyPr/>
          <a:lstStyle/>
          <a:p>
            <a:pPr marL="0" indent="0">
              <a:buNone/>
            </a:pPr>
            <a:r>
              <a:rPr lang="en-US" sz="2800" dirty="0" smtClean="0">
                <a:solidFill>
                  <a:schemeClr val="tx1"/>
                </a:solidFill>
              </a:rPr>
              <a:t>Undiagnosed HTN Project</a:t>
            </a:r>
          </a:p>
          <a:p>
            <a:r>
              <a:rPr lang="en-US" sz="2400" dirty="0" smtClean="0">
                <a:solidFill>
                  <a:schemeClr val="tx1"/>
                </a:solidFill>
              </a:rPr>
              <a:t>Embedded several algorithms </a:t>
            </a:r>
            <a:r>
              <a:rPr lang="en-US" sz="2400" dirty="0">
                <a:solidFill>
                  <a:schemeClr val="tx1"/>
                </a:solidFill>
              </a:rPr>
              <a:t>into their EHR to identify patients at risk for undiagnosed </a:t>
            </a:r>
            <a:r>
              <a:rPr lang="en-US" sz="2400" dirty="0" smtClean="0">
                <a:solidFill>
                  <a:schemeClr val="tx1"/>
                </a:solidFill>
              </a:rPr>
              <a:t>HTN</a:t>
            </a:r>
          </a:p>
          <a:p>
            <a:r>
              <a:rPr lang="en-US" sz="2400" dirty="0" smtClean="0">
                <a:solidFill>
                  <a:schemeClr val="tx1"/>
                </a:solidFill>
              </a:rPr>
              <a:t>Used an </a:t>
            </a:r>
            <a:r>
              <a:rPr lang="en-US" sz="2400" dirty="0">
                <a:solidFill>
                  <a:schemeClr val="tx1"/>
                </a:solidFill>
              </a:rPr>
              <a:t>Automated Office Blood Pressure (AOBP) machine </a:t>
            </a:r>
            <a:r>
              <a:rPr lang="en-US" sz="2400" dirty="0" smtClean="0">
                <a:solidFill>
                  <a:schemeClr val="tx1"/>
                </a:solidFill>
              </a:rPr>
              <a:t>to verify HTN status</a:t>
            </a:r>
          </a:p>
          <a:p>
            <a:r>
              <a:rPr lang="en-US" sz="2400" dirty="0">
                <a:solidFill>
                  <a:schemeClr val="tx1"/>
                </a:solidFill>
              </a:rPr>
              <a:t>Verified undiagnosed </a:t>
            </a:r>
            <a:r>
              <a:rPr lang="en-US" sz="2400" dirty="0" smtClean="0">
                <a:solidFill>
                  <a:schemeClr val="tx1"/>
                </a:solidFill>
              </a:rPr>
              <a:t>hypertension, NOT </a:t>
            </a:r>
            <a:r>
              <a:rPr lang="en-US" sz="2400" dirty="0">
                <a:solidFill>
                  <a:schemeClr val="tx1"/>
                </a:solidFill>
              </a:rPr>
              <a:t>undocumented hypertension</a:t>
            </a:r>
            <a:endParaRPr lang="en-US" sz="2000" dirty="0" smtClean="0">
              <a:solidFill>
                <a:schemeClr val="tx1"/>
              </a:solidFill>
            </a:endParaRPr>
          </a:p>
          <a:p>
            <a:endParaRPr lang="en-US" dirty="0">
              <a:solidFill>
                <a:schemeClr val="tx1"/>
              </a:solidFill>
            </a:endParaRPr>
          </a:p>
        </p:txBody>
      </p:sp>
      <p:sp>
        <p:nvSpPr>
          <p:cNvPr id="4" name="Text Placeholder 3"/>
          <p:cNvSpPr>
            <a:spLocks noGrp="1"/>
          </p:cNvSpPr>
          <p:nvPr>
            <p:ph type="body" sz="quarter" idx="10"/>
          </p:nvPr>
        </p:nvSpPr>
        <p:spPr>
          <a:xfrm>
            <a:off x="467544" y="5517232"/>
            <a:ext cx="8229600" cy="609600"/>
          </a:xfrm>
        </p:spPr>
        <p:txBody>
          <a:bodyPr/>
          <a:lstStyle/>
          <a:p>
            <a:pPr marL="0" lvl="0"/>
            <a:r>
              <a:rPr lang="en-US" dirty="0" err="1">
                <a:solidFill>
                  <a:schemeClr val="tx1"/>
                </a:solidFill>
              </a:rPr>
              <a:t>Rakotz</a:t>
            </a:r>
            <a:r>
              <a:rPr lang="en-US" dirty="0">
                <a:solidFill>
                  <a:schemeClr val="tx1"/>
                </a:solidFill>
              </a:rPr>
              <a:t>  MK, </a:t>
            </a:r>
            <a:r>
              <a:rPr lang="en-US" dirty="0" err="1">
                <a:solidFill>
                  <a:schemeClr val="tx1"/>
                </a:solidFill>
              </a:rPr>
              <a:t>Ewigman</a:t>
            </a:r>
            <a:r>
              <a:rPr lang="en-US" dirty="0">
                <a:solidFill>
                  <a:schemeClr val="tx1"/>
                </a:solidFill>
              </a:rPr>
              <a:t>  BG, </a:t>
            </a:r>
            <a:r>
              <a:rPr lang="en-US" dirty="0" err="1">
                <a:solidFill>
                  <a:schemeClr val="tx1"/>
                </a:solidFill>
              </a:rPr>
              <a:t>Sarav</a:t>
            </a:r>
            <a:r>
              <a:rPr lang="en-US" dirty="0">
                <a:solidFill>
                  <a:schemeClr val="tx1"/>
                </a:solidFill>
              </a:rPr>
              <a:t>  M,  et al.  A technology-based quality innovation to identify undiagnosed hypertension among active primary care patients. </a:t>
            </a:r>
            <a:r>
              <a:rPr lang="en-US" i="1" dirty="0">
                <a:solidFill>
                  <a:schemeClr val="tx1"/>
                </a:solidFill>
              </a:rPr>
              <a:t>Ann </a:t>
            </a:r>
            <a:r>
              <a:rPr lang="en-US" i="1" dirty="0" err="1">
                <a:solidFill>
                  <a:schemeClr val="tx1"/>
                </a:solidFill>
              </a:rPr>
              <a:t>Fam</a:t>
            </a:r>
            <a:r>
              <a:rPr lang="en-US" i="1" dirty="0">
                <a:solidFill>
                  <a:schemeClr val="tx1"/>
                </a:solidFill>
              </a:rPr>
              <a:t> Med</a:t>
            </a:r>
            <a:r>
              <a:rPr lang="en-US" dirty="0">
                <a:solidFill>
                  <a:schemeClr val="tx1"/>
                </a:solidFill>
              </a:rPr>
              <a:t>. 2014;12(4):352-358.</a:t>
            </a:r>
            <a:br>
              <a:rPr lang="en-US" dirty="0">
                <a:solidFill>
                  <a:schemeClr val="tx1"/>
                </a:solidFill>
              </a:rPr>
            </a:br>
            <a:endParaRPr lang="en-US" dirty="0">
              <a:solidFill>
                <a:schemeClr val="tx1"/>
              </a:solidFill>
            </a:endParaRPr>
          </a:p>
        </p:txBody>
      </p:sp>
    </p:spTree>
    <p:extLst>
      <p:ext uri="{BB962C8B-B14F-4D97-AF65-F5344CB8AC3E}">
        <p14:creationId xmlns:p14="http://schemas.microsoft.com/office/powerpoint/2010/main" val="2469987145"/>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403648" y="5989281"/>
            <a:ext cx="5184576" cy="609600"/>
          </a:xfrm>
        </p:spPr>
        <p:txBody>
          <a:bodyPr/>
          <a:lstStyle/>
          <a:p>
            <a:pPr marL="0" lvl="0"/>
            <a:r>
              <a:rPr lang="en-US" dirty="0" err="1">
                <a:solidFill>
                  <a:schemeClr val="tx1"/>
                </a:solidFill>
              </a:rPr>
              <a:t>Rakotz</a:t>
            </a:r>
            <a:r>
              <a:rPr lang="en-US" dirty="0">
                <a:solidFill>
                  <a:schemeClr val="tx1"/>
                </a:solidFill>
              </a:rPr>
              <a:t>  MK, </a:t>
            </a:r>
            <a:r>
              <a:rPr lang="en-US" dirty="0" err="1">
                <a:solidFill>
                  <a:schemeClr val="tx1"/>
                </a:solidFill>
              </a:rPr>
              <a:t>Ewigman</a:t>
            </a:r>
            <a:r>
              <a:rPr lang="en-US" dirty="0">
                <a:solidFill>
                  <a:schemeClr val="tx1"/>
                </a:solidFill>
              </a:rPr>
              <a:t>  BG, </a:t>
            </a:r>
            <a:r>
              <a:rPr lang="en-US" dirty="0" err="1">
                <a:solidFill>
                  <a:schemeClr val="tx1"/>
                </a:solidFill>
              </a:rPr>
              <a:t>Sarav</a:t>
            </a:r>
            <a:r>
              <a:rPr lang="en-US" dirty="0">
                <a:solidFill>
                  <a:schemeClr val="tx1"/>
                </a:solidFill>
              </a:rPr>
              <a:t>  M,  et al.  A technology-based quality innovation to identify undiagnosed hypertension among active primary care patients. </a:t>
            </a:r>
            <a:r>
              <a:rPr lang="en-US" i="1" dirty="0">
                <a:solidFill>
                  <a:schemeClr val="tx1"/>
                </a:solidFill>
              </a:rPr>
              <a:t>Ann </a:t>
            </a:r>
            <a:r>
              <a:rPr lang="en-US" i="1" dirty="0" err="1">
                <a:solidFill>
                  <a:schemeClr val="tx1"/>
                </a:solidFill>
              </a:rPr>
              <a:t>Fam</a:t>
            </a:r>
            <a:r>
              <a:rPr lang="en-US" i="1" dirty="0">
                <a:solidFill>
                  <a:schemeClr val="tx1"/>
                </a:solidFill>
              </a:rPr>
              <a:t> Med</a:t>
            </a:r>
            <a:r>
              <a:rPr lang="en-US" dirty="0">
                <a:solidFill>
                  <a:schemeClr val="tx1"/>
                </a:solidFill>
              </a:rPr>
              <a:t>. 2014;12(4):352-358.</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3729" y="592113"/>
            <a:ext cx="7496541" cy="5364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9462111"/>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715962"/>
          </a:xfrm>
        </p:spPr>
        <p:txBody>
          <a:bodyPr/>
          <a:lstStyle/>
          <a:p>
            <a:r>
              <a:rPr lang="en-US" dirty="0" err="1">
                <a:solidFill>
                  <a:schemeClr val="accent2">
                    <a:lumMod val="75000"/>
                  </a:schemeClr>
                </a:solidFill>
              </a:rPr>
              <a:t>Geisinger</a:t>
            </a:r>
            <a:r>
              <a:rPr lang="en-US" dirty="0">
                <a:solidFill>
                  <a:schemeClr val="accent2">
                    <a:lumMod val="75000"/>
                  </a:schemeClr>
                </a:solidFill>
              </a:rPr>
              <a:t> Health </a:t>
            </a:r>
          </a:p>
        </p:txBody>
      </p:sp>
      <p:sp>
        <p:nvSpPr>
          <p:cNvPr id="3" name="Content Placeholder 2"/>
          <p:cNvSpPr>
            <a:spLocks noGrp="1"/>
          </p:cNvSpPr>
          <p:nvPr>
            <p:ph idx="1"/>
          </p:nvPr>
        </p:nvSpPr>
        <p:spPr/>
        <p:txBody>
          <a:bodyPr/>
          <a:lstStyle/>
          <a:p>
            <a:r>
              <a:rPr lang="en-US" sz="2400" dirty="0" smtClean="0">
                <a:solidFill>
                  <a:schemeClr val="tx1"/>
                </a:solidFill>
              </a:rPr>
              <a:t>Used data from 400K+ adult outpatients to ID patients with HTN</a:t>
            </a:r>
          </a:p>
          <a:p>
            <a:pPr marL="914400" lvl="1" indent="-457200">
              <a:buFont typeface="+mj-lt"/>
              <a:buAutoNum type="arabicPeriod"/>
            </a:pPr>
            <a:r>
              <a:rPr lang="en-US" sz="2000" dirty="0" smtClean="0">
                <a:solidFill>
                  <a:schemeClr val="tx1"/>
                </a:solidFill>
              </a:rPr>
              <a:t>The </a:t>
            </a:r>
            <a:r>
              <a:rPr lang="en-US" sz="2000" dirty="0">
                <a:solidFill>
                  <a:schemeClr val="tx1"/>
                </a:solidFill>
              </a:rPr>
              <a:t>problem </a:t>
            </a:r>
            <a:r>
              <a:rPr lang="en-US" sz="2000" dirty="0" smtClean="0">
                <a:solidFill>
                  <a:schemeClr val="tx1"/>
                </a:solidFill>
              </a:rPr>
              <a:t>list</a:t>
            </a:r>
          </a:p>
          <a:p>
            <a:pPr marL="914400" lvl="1" indent="-457200">
              <a:buFont typeface="+mj-lt"/>
              <a:buAutoNum type="arabicPeriod"/>
            </a:pPr>
            <a:r>
              <a:rPr lang="en-US" sz="2000" dirty="0" smtClean="0">
                <a:solidFill>
                  <a:schemeClr val="tx1"/>
                </a:solidFill>
              </a:rPr>
              <a:t>ICD-9-CM </a:t>
            </a:r>
            <a:r>
              <a:rPr lang="en-US" sz="2000" dirty="0">
                <a:solidFill>
                  <a:schemeClr val="tx1"/>
                </a:solidFill>
              </a:rPr>
              <a:t>diagnosis </a:t>
            </a:r>
            <a:endParaRPr lang="en-US" sz="2000" dirty="0" smtClean="0">
              <a:solidFill>
                <a:schemeClr val="tx1"/>
              </a:solidFill>
            </a:endParaRPr>
          </a:p>
          <a:p>
            <a:pPr marL="914400" lvl="1" indent="-457200">
              <a:buFont typeface="+mj-lt"/>
              <a:buAutoNum type="arabicPeriod"/>
            </a:pPr>
            <a:r>
              <a:rPr lang="en-US" sz="2000" dirty="0" smtClean="0">
                <a:solidFill>
                  <a:schemeClr val="tx1"/>
                </a:solidFill>
              </a:rPr>
              <a:t>Antihypertensive </a:t>
            </a:r>
            <a:r>
              <a:rPr lang="en-US" sz="2000" dirty="0">
                <a:solidFill>
                  <a:schemeClr val="tx1"/>
                </a:solidFill>
              </a:rPr>
              <a:t>medications </a:t>
            </a:r>
            <a:r>
              <a:rPr lang="en-US" sz="2000" dirty="0" smtClean="0">
                <a:solidFill>
                  <a:schemeClr val="tx1"/>
                </a:solidFill>
              </a:rPr>
              <a:t>Rx</a:t>
            </a:r>
            <a:endParaRPr lang="en-US" sz="2000" dirty="0">
              <a:solidFill>
                <a:schemeClr val="tx1"/>
              </a:solidFill>
            </a:endParaRPr>
          </a:p>
          <a:p>
            <a:pPr marL="914400" lvl="1" indent="-457200">
              <a:buFont typeface="+mj-lt"/>
              <a:buAutoNum type="arabicPeriod"/>
            </a:pPr>
            <a:r>
              <a:rPr lang="en-US" sz="2000" dirty="0" smtClean="0">
                <a:solidFill>
                  <a:schemeClr val="tx1"/>
                </a:solidFill>
              </a:rPr>
              <a:t>Two </a:t>
            </a:r>
            <a:r>
              <a:rPr lang="en-US" sz="2000" dirty="0">
                <a:solidFill>
                  <a:schemeClr val="tx1"/>
                </a:solidFill>
              </a:rPr>
              <a:t>elevated </a:t>
            </a:r>
            <a:r>
              <a:rPr lang="en-US" sz="2000" dirty="0" smtClean="0">
                <a:solidFill>
                  <a:schemeClr val="tx1"/>
                </a:solidFill>
              </a:rPr>
              <a:t>BP values </a:t>
            </a:r>
            <a:r>
              <a:rPr lang="en-US" sz="2000" dirty="0">
                <a:solidFill>
                  <a:schemeClr val="tx1"/>
                </a:solidFill>
              </a:rPr>
              <a:t>based on JNC-7 </a:t>
            </a:r>
            <a:r>
              <a:rPr lang="en-US" sz="2000" dirty="0" smtClean="0">
                <a:solidFill>
                  <a:schemeClr val="tx1"/>
                </a:solidFill>
              </a:rPr>
              <a:t>criteria</a:t>
            </a:r>
          </a:p>
          <a:p>
            <a:pPr marL="1314450" lvl="2" indent="-457200"/>
            <a:r>
              <a:rPr lang="en-US" sz="1800" dirty="0">
                <a:solidFill>
                  <a:schemeClr val="tx1"/>
                </a:solidFill>
              </a:rPr>
              <a:t>2 systolic measures ≥140 or 2 diastolic measures ≥90</a:t>
            </a:r>
            <a:endParaRPr lang="en-US" sz="1800" dirty="0" smtClean="0">
              <a:solidFill>
                <a:schemeClr val="tx1"/>
              </a:solidFill>
            </a:endParaRPr>
          </a:p>
          <a:p>
            <a:pPr marL="514350" indent="-457200"/>
            <a:r>
              <a:rPr lang="en-US" sz="2400" dirty="0" smtClean="0">
                <a:solidFill>
                  <a:schemeClr val="tx1"/>
                </a:solidFill>
              </a:rPr>
              <a:t>Found 106K patients with one or more criteria</a:t>
            </a:r>
          </a:p>
          <a:p>
            <a:pPr marL="514350" indent="-457200"/>
            <a:r>
              <a:rPr lang="en-US" sz="2400" dirty="0" smtClean="0">
                <a:solidFill>
                  <a:schemeClr val="tx1"/>
                </a:solidFill>
              </a:rPr>
              <a:t>30% based solely on #4 (i.e. undiagnosed)</a:t>
            </a:r>
          </a:p>
          <a:p>
            <a:pPr marL="514350" indent="-457200"/>
            <a:r>
              <a:rPr lang="en-US" sz="2400" dirty="0" smtClean="0">
                <a:solidFill>
                  <a:schemeClr val="tx1"/>
                </a:solidFill>
              </a:rPr>
              <a:t>HTN Prevalence – </a:t>
            </a:r>
            <a:r>
              <a:rPr lang="en-US" sz="2400" dirty="0">
                <a:solidFill>
                  <a:schemeClr val="tx1"/>
                </a:solidFill>
              </a:rPr>
              <a:t>~18.6</a:t>
            </a:r>
            <a:r>
              <a:rPr lang="en-US" sz="2400" dirty="0" smtClean="0">
                <a:solidFill>
                  <a:schemeClr val="tx1"/>
                </a:solidFill>
              </a:rPr>
              <a:t>% vs ~26.5</a:t>
            </a:r>
            <a:r>
              <a:rPr lang="en-US" sz="2400" dirty="0">
                <a:solidFill>
                  <a:schemeClr val="tx1"/>
                </a:solidFill>
              </a:rPr>
              <a:t>% </a:t>
            </a:r>
          </a:p>
        </p:txBody>
      </p:sp>
      <p:sp>
        <p:nvSpPr>
          <p:cNvPr id="4" name="Text Placeholder 3"/>
          <p:cNvSpPr>
            <a:spLocks noGrp="1"/>
          </p:cNvSpPr>
          <p:nvPr>
            <p:ph type="body" sz="quarter" idx="10"/>
          </p:nvPr>
        </p:nvSpPr>
        <p:spPr>
          <a:xfrm>
            <a:off x="467544" y="5445224"/>
            <a:ext cx="8229600" cy="609600"/>
          </a:xfrm>
        </p:spPr>
        <p:txBody>
          <a:bodyPr/>
          <a:lstStyle/>
          <a:p>
            <a:pPr marL="0" lvl="0"/>
            <a:r>
              <a:rPr lang="en-US" dirty="0">
                <a:solidFill>
                  <a:schemeClr val="tx1"/>
                </a:solidFill>
              </a:rPr>
              <a:t>Shah  NR. </a:t>
            </a:r>
            <a:r>
              <a:rPr lang="en-US" i="1" dirty="0">
                <a:solidFill>
                  <a:schemeClr val="tx1"/>
                </a:solidFill>
              </a:rPr>
              <a:t>Identifying hypertension in electronic health records: a comparison of various approaches.</a:t>
            </a:r>
            <a:r>
              <a:rPr lang="en-US" dirty="0">
                <a:solidFill>
                  <a:schemeClr val="tx1"/>
                </a:solidFill>
              </a:rPr>
              <a:t> Paper presented at: AHRQ Comparative Effectiveness Research Methods Symposium; June 2009; Rockville, MD. </a:t>
            </a:r>
            <a:r>
              <a:rPr lang="en-US" dirty="0" smtClean="0">
                <a:solidFill>
                  <a:schemeClr val="tx1"/>
                </a:solidFill>
              </a:rPr>
              <a:t>Of </a:t>
            </a:r>
            <a:r>
              <a:rPr lang="en-US" dirty="0">
                <a:solidFill>
                  <a:schemeClr val="tx1"/>
                </a:solidFill>
              </a:rPr>
              <a:t>Various Approaches.  AHRQ Comparative Effectiveness Research Methods Symposium, Rockville, MD, June 2009</a:t>
            </a:r>
            <a:r>
              <a:rPr lang="en-US" dirty="0" smtClean="0">
                <a:solidFill>
                  <a:schemeClr val="tx1"/>
                </a:solidFill>
              </a:rPr>
              <a:t>.</a:t>
            </a:r>
            <a:endParaRPr lang="en-US" dirty="0">
              <a:solidFill>
                <a:schemeClr val="tx1"/>
              </a:solidFill>
            </a:endParaRPr>
          </a:p>
        </p:txBody>
      </p:sp>
    </p:spTree>
    <p:extLst>
      <p:ext uri="{BB962C8B-B14F-4D97-AF65-F5344CB8AC3E}">
        <p14:creationId xmlns:p14="http://schemas.microsoft.com/office/powerpoint/2010/main" val="1140600570"/>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92696"/>
            <a:ext cx="8229600" cy="715962"/>
          </a:xfrm>
        </p:spPr>
        <p:txBody>
          <a:bodyPr/>
          <a:lstStyle/>
          <a:p>
            <a:r>
              <a:rPr lang="en-US" dirty="0" smtClean="0">
                <a:solidFill>
                  <a:schemeClr val="accent2">
                    <a:lumMod val="75000"/>
                  </a:schemeClr>
                </a:solidFill>
              </a:rPr>
              <a:t>Palo Alto Medical Foundation</a:t>
            </a:r>
            <a:endParaRPr lang="en-US" dirty="0">
              <a:solidFill>
                <a:schemeClr val="accent2">
                  <a:lumMod val="75000"/>
                </a:schemeClr>
              </a:solidFill>
            </a:endParaRPr>
          </a:p>
        </p:txBody>
      </p:sp>
      <p:sp>
        <p:nvSpPr>
          <p:cNvPr id="3" name="Content Placeholder 2"/>
          <p:cNvSpPr>
            <a:spLocks noGrp="1"/>
          </p:cNvSpPr>
          <p:nvPr>
            <p:ph idx="1"/>
          </p:nvPr>
        </p:nvSpPr>
        <p:spPr>
          <a:xfrm>
            <a:off x="457200" y="1745520"/>
            <a:ext cx="8229600" cy="4018391"/>
          </a:xfrm>
        </p:spPr>
        <p:txBody>
          <a:bodyPr/>
          <a:lstStyle/>
          <a:p>
            <a:r>
              <a:rPr lang="en-US" sz="2400" dirty="0" smtClean="0">
                <a:solidFill>
                  <a:schemeClr val="tx1"/>
                </a:solidFill>
              </a:rPr>
              <a:t>250,000 </a:t>
            </a:r>
            <a:r>
              <a:rPr lang="en-US" sz="2400" dirty="0">
                <a:solidFill>
                  <a:schemeClr val="tx1"/>
                </a:solidFill>
              </a:rPr>
              <a:t>adult </a:t>
            </a:r>
            <a:r>
              <a:rPr lang="en-US" sz="2400" dirty="0" smtClean="0">
                <a:solidFill>
                  <a:schemeClr val="tx1"/>
                </a:solidFill>
              </a:rPr>
              <a:t>patients (active 2006 - 2008)</a:t>
            </a:r>
          </a:p>
          <a:p>
            <a:r>
              <a:rPr lang="en-US" sz="2400" dirty="0" smtClean="0">
                <a:solidFill>
                  <a:schemeClr val="tx1"/>
                </a:solidFill>
              </a:rPr>
              <a:t>For patients </a:t>
            </a:r>
            <a:r>
              <a:rPr lang="en-US" sz="2400" dirty="0">
                <a:solidFill>
                  <a:schemeClr val="tx1"/>
                </a:solidFill>
              </a:rPr>
              <a:t>with </a:t>
            </a:r>
            <a:r>
              <a:rPr lang="en-US" sz="2400" dirty="0" smtClean="0">
                <a:solidFill>
                  <a:schemeClr val="tx1"/>
                </a:solidFill>
              </a:rPr>
              <a:t>≥ 2 BP readings </a:t>
            </a:r>
            <a:r>
              <a:rPr lang="en-US" sz="2400" dirty="0">
                <a:solidFill>
                  <a:schemeClr val="tx1"/>
                </a:solidFill>
              </a:rPr>
              <a:t>of 140/90 or higher, an antihypertensive medication prescription, or both, 37.1% did not have an ICD-9-CM code </a:t>
            </a:r>
            <a:endParaRPr lang="en-US" sz="2400" dirty="0" smtClean="0">
              <a:solidFill>
                <a:schemeClr val="tx1"/>
              </a:solidFill>
            </a:endParaRPr>
          </a:p>
          <a:p>
            <a:r>
              <a:rPr lang="en-US" sz="2400" dirty="0" smtClean="0">
                <a:solidFill>
                  <a:schemeClr val="tx1"/>
                </a:solidFill>
              </a:rPr>
              <a:t>HTN prevalence went from 18.0% (ICD code only) to 28.7% </a:t>
            </a:r>
          </a:p>
          <a:p>
            <a:r>
              <a:rPr lang="en-US" sz="2400" dirty="0" smtClean="0">
                <a:solidFill>
                  <a:schemeClr val="tx1"/>
                </a:solidFill>
              </a:rPr>
              <a:t>Much more likely to be on an antihypertensive with a HTN diagnosis </a:t>
            </a:r>
          </a:p>
          <a:p>
            <a:pPr lvl="1"/>
            <a:r>
              <a:rPr lang="en-US" sz="2000" dirty="0" smtClean="0">
                <a:solidFill>
                  <a:schemeClr val="tx1"/>
                </a:solidFill>
              </a:rPr>
              <a:t>92.6</a:t>
            </a:r>
            <a:r>
              <a:rPr lang="en-US" sz="2000" dirty="0">
                <a:solidFill>
                  <a:schemeClr val="tx1"/>
                </a:solidFill>
              </a:rPr>
              <a:t>% diagnosed vs 15.8% undiagnosed, P &lt; .</a:t>
            </a:r>
            <a:r>
              <a:rPr lang="en-US" sz="2000" dirty="0" smtClean="0">
                <a:solidFill>
                  <a:schemeClr val="tx1"/>
                </a:solidFill>
              </a:rPr>
              <a:t>001</a:t>
            </a:r>
            <a:endParaRPr lang="en-US" sz="2000" dirty="0">
              <a:solidFill>
                <a:schemeClr val="tx1"/>
              </a:solidFill>
            </a:endParaRPr>
          </a:p>
        </p:txBody>
      </p:sp>
      <p:sp>
        <p:nvSpPr>
          <p:cNvPr id="4" name="Text Placeholder 3"/>
          <p:cNvSpPr>
            <a:spLocks noGrp="1"/>
          </p:cNvSpPr>
          <p:nvPr>
            <p:ph type="body" sz="quarter" idx="10"/>
          </p:nvPr>
        </p:nvSpPr>
        <p:spPr>
          <a:xfrm>
            <a:off x="467544" y="5651368"/>
            <a:ext cx="8229600" cy="609600"/>
          </a:xfrm>
        </p:spPr>
        <p:txBody>
          <a:bodyPr/>
          <a:lstStyle/>
          <a:p>
            <a:pPr marL="0"/>
            <a:r>
              <a:rPr lang="en-US" dirty="0">
                <a:solidFill>
                  <a:schemeClr val="tx1"/>
                </a:solidFill>
              </a:rPr>
              <a:t>Banerjee  D, Chung  S, Wong  EC, Wang  EJ, Stafford  RS, </a:t>
            </a:r>
            <a:r>
              <a:rPr lang="en-US" dirty="0" err="1">
                <a:solidFill>
                  <a:schemeClr val="tx1"/>
                </a:solidFill>
              </a:rPr>
              <a:t>Palaniappan</a:t>
            </a:r>
            <a:r>
              <a:rPr lang="en-US" dirty="0">
                <a:solidFill>
                  <a:schemeClr val="tx1"/>
                </a:solidFill>
              </a:rPr>
              <a:t>  LP.  </a:t>
            </a:r>
            <a:r>
              <a:rPr lang="en-US" dirty="0" err="1">
                <a:solidFill>
                  <a:schemeClr val="tx1"/>
                </a:solidFill>
              </a:rPr>
              <a:t>Underdiagnosis</a:t>
            </a:r>
            <a:r>
              <a:rPr lang="en-US" dirty="0">
                <a:solidFill>
                  <a:schemeClr val="tx1"/>
                </a:solidFill>
              </a:rPr>
              <a:t> of hypertension using electronic health records. </a:t>
            </a:r>
            <a:r>
              <a:rPr lang="en-US" i="1" dirty="0">
                <a:solidFill>
                  <a:schemeClr val="tx1"/>
                </a:solidFill>
              </a:rPr>
              <a:t>Am J </a:t>
            </a:r>
            <a:r>
              <a:rPr lang="en-US" i="1" dirty="0" err="1">
                <a:solidFill>
                  <a:schemeClr val="tx1"/>
                </a:solidFill>
              </a:rPr>
              <a:t>Hypertens</a:t>
            </a:r>
            <a:r>
              <a:rPr lang="en-US" dirty="0">
                <a:solidFill>
                  <a:schemeClr val="tx1"/>
                </a:solidFill>
              </a:rPr>
              <a:t>. 2012;25(1):97-102.</a:t>
            </a:r>
            <a:br>
              <a:rPr lang="en-US" dirty="0">
                <a:solidFill>
                  <a:schemeClr val="tx1"/>
                </a:solidFill>
              </a:rPr>
            </a:br>
            <a:endParaRPr lang="en-US" dirty="0">
              <a:solidFill>
                <a:schemeClr val="tx1"/>
              </a:solidFill>
            </a:endParaRPr>
          </a:p>
        </p:txBody>
      </p:sp>
    </p:spTree>
    <p:extLst>
      <p:ext uri="{BB962C8B-B14F-4D97-AF65-F5344CB8AC3E}">
        <p14:creationId xmlns:p14="http://schemas.microsoft.com/office/powerpoint/2010/main" val="3767376840"/>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715962"/>
          </a:xfrm>
        </p:spPr>
        <p:txBody>
          <a:bodyPr/>
          <a:lstStyle/>
          <a:p>
            <a:r>
              <a:rPr lang="en-US" dirty="0" smtClean="0">
                <a:solidFill>
                  <a:schemeClr val="accent2">
                    <a:lumMod val="75000"/>
                  </a:schemeClr>
                </a:solidFill>
              </a:rPr>
              <a:t>University of West Virginia</a:t>
            </a:r>
            <a:endParaRPr lang="en-US" dirty="0">
              <a:solidFill>
                <a:schemeClr val="accent2">
                  <a:lumMod val="75000"/>
                </a:schemeClr>
              </a:solidFill>
            </a:endParaRPr>
          </a:p>
        </p:txBody>
      </p:sp>
      <p:sp>
        <p:nvSpPr>
          <p:cNvPr id="3" name="Content Placeholder 2"/>
          <p:cNvSpPr>
            <a:spLocks noGrp="1"/>
          </p:cNvSpPr>
          <p:nvPr>
            <p:ph idx="1"/>
          </p:nvPr>
        </p:nvSpPr>
        <p:spPr>
          <a:xfrm>
            <a:off x="467544" y="1628800"/>
            <a:ext cx="8229600" cy="4343401"/>
          </a:xfrm>
        </p:spPr>
        <p:txBody>
          <a:bodyPr/>
          <a:lstStyle/>
          <a:p>
            <a:r>
              <a:rPr lang="en-US" sz="2400" dirty="0">
                <a:solidFill>
                  <a:schemeClr val="tx1"/>
                </a:solidFill>
              </a:rPr>
              <a:t>11 primary care centers in West </a:t>
            </a:r>
            <a:r>
              <a:rPr lang="en-US" sz="2400" dirty="0" smtClean="0">
                <a:solidFill>
                  <a:schemeClr val="tx1"/>
                </a:solidFill>
              </a:rPr>
              <a:t>Virginia</a:t>
            </a:r>
          </a:p>
          <a:p>
            <a:r>
              <a:rPr lang="en-US" sz="2400" dirty="0">
                <a:solidFill>
                  <a:schemeClr val="tx1"/>
                </a:solidFill>
              </a:rPr>
              <a:t>Chronic Disease Electronic Management System </a:t>
            </a:r>
            <a:r>
              <a:rPr lang="en-US" sz="2400" dirty="0" smtClean="0">
                <a:solidFill>
                  <a:schemeClr val="tx1"/>
                </a:solidFill>
              </a:rPr>
              <a:t>(CDEMS)</a:t>
            </a:r>
          </a:p>
          <a:p>
            <a:r>
              <a:rPr lang="en-US" sz="2400" dirty="0" smtClean="0">
                <a:solidFill>
                  <a:schemeClr val="tx1"/>
                </a:solidFill>
              </a:rPr>
              <a:t>Query found 14,893 patients with:</a:t>
            </a:r>
          </a:p>
          <a:p>
            <a:pPr lvl="1"/>
            <a:r>
              <a:rPr lang="en-US" sz="2000" dirty="0" smtClean="0">
                <a:solidFill>
                  <a:schemeClr val="tx1"/>
                </a:solidFill>
              </a:rPr>
              <a:t> ICD-9-CM </a:t>
            </a:r>
            <a:r>
              <a:rPr lang="en-US" sz="2000" dirty="0">
                <a:solidFill>
                  <a:schemeClr val="tx1"/>
                </a:solidFill>
              </a:rPr>
              <a:t>code </a:t>
            </a:r>
            <a:r>
              <a:rPr lang="en-US" sz="2000" dirty="0" smtClean="0">
                <a:solidFill>
                  <a:schemeClr val="tx1"/>
                </a:solidFill>
              </a:rPr>
              <a:t>401</a:t>
            </a:r>
          </a:p>
          <a:p>
            <a:pPr lvl="1"/>
            <a:r>
              <a:rPr lang="en-US" sz="2000" dirty="0" smtClean="0">
                <a:solidFill>
                  <a:schemeClr val="tx1"/>
                </a:solidFill>
              </a:rPr>
              <a:t>2 </a:t>
            </a:r>
            <a:r>
              <a:rPr lang="en-US" sz="2000" dirty="0">
                <a:solidFill>
                  <a:schemeClr val="tx1"/>
                </a:solidFill>
              </a:rPr>
              <a:t>or more blood pressure readings of 140/90 or </a:t>
            </a:r>
            <a:r>
              <a:rPr lang="en-US" sz="2000" dirty="0" smtClean="0">
                <a:solidFill>
                  <a:schemeClr val="tx1"/>
                </a:solidFill>
              </a:rPr>
              <a:t>higher </a:t>
            </a:r>
            <a:r>
              <a:rPr lang="en-US" sz="2000" dirty="0">
                <a:solidFill>
                  <a:schemeClr val="tx1"/>
                </a:solidFill>
              </a:rPr>
              <a:t>(n = 1076) </a:t>
            </a:r>
            <a:endParaRPr lang="en-US" sz="2000" dirty="0" smtClean="0">
              <a:solidFill>
                <a:schemeClr val="tx1"/>
              </a:solidFill>
            </a:endParaRPr>
          </a:p>
          <a:p>
            <a:pPr lvl="1"/>
            <a:r>
              <a:rPr lang="en-US" sz="2000" dirty="0" smtClean="0">
                <a:solidFill>
                  <a:schemeClr val="tx1"/>
                </a:solidFill>
              </a:rPr>
              <a:t>A </a:t>
            </a:r>
            <a:r>
              <a:rPr lang="en-US" sz="2000" dirty="0">
                <a:solidFill>
                  <a:schemeClr val="tx1"/>
                </a:solidFill>
              </a:rPr>
              <a:t>diagnosis of essential hypertension based on free-text </a:t>
            </a:r>
            <a:r>
              <a:rPr lang="en-US" sz="2000" dirty="0" smtClean="0">
                <a:solidFill>
                  <a:schemeClr val="tx1"/>
                </a:solidFill>
              </a:rPr>
              <a:t>entries </a:t>
            </a:r>
            <a:r>
              <a:rPr lang="en-US" sz="2000" dirty="0">
                <a:solidFill>
                  <a:schemeClr val="tx1"/>
                </a:solidFill>
              </a:rPr>
              <a:t>(n = 898) </a:t>
            </a:r>
            <a:endParaRPr lang="en-US" sz="2000" dirty="0" smtClean="0">
              <a:solidFill>
                <a:schemeClr val="tx1"/>
              </a:solidFill>
            </a:endParaRPr>
          </a:p>
          <a:p>
            <a:r>
              <a:rPr lang="en-US" sz="2400" dirty="0" smtClean="0">
                <a:solidFill>
                  <a:schemeClr val="tx1"/>
                </a:solidFill>
              </a:rPr>
              <a:t>13.3% potentially hypertensive </a:t>
            </a:r>
            <a:r>
              <a:rPr lang="en-US" sz="2400" dirty="0">
                <a:solidFill>
                  <a:schemeClr val="tx1"/>
                </a:solidFill>
              </a:rPr>
              <a:t>patients </a:t>
            </a:r>
            <a:r>
              <a:rPr lang="en-US" sz="2400" dirty="0" smtClean="0">
                <a:solidFill>
                  <a:schemeClr val="tx1"/>
                </a:solidFill>
              </a:rPr>
              <a:t>overall</a:t>
            </a:r>
          </a:p>
          <a:p>
            <a:pPr lvl="1"/>
            <a:r>
              <a:rPr lang="en-US" sz="2000" dirty="0" smtClean="0">
                <a:solidFill>
                  <a:schemeClr val="tx1"/>
                </a:solidFill>
              </a:rPr>
              <a:t>Varied </a:t>
            </a:r>
            <a:r>
              <a:rPr lang="en-US" sz="2000" dirty="0">
                <a:solidFill>
                  <a:schemeClr val="tx1"/>
                </a:solidFill>
              </a:rPr>
              <a:t>across the </a:t>
            </a:r>
            <a:r>
              <a:rPr lang="en-US" sz="2000" dirty="0" smtClean="0">
                <a:solidFill>
                  <a:schemeClr val="tx1"/>
                </a:solidFill>
              </a:rPr>
              <a:t>sites </a:t>
            </a:r>
            <a:r>
              <a:rPr lang="en-US" sz="2000" dirty="0">
                <a:solidFill>
                  <a:schemeClr val="tx1"/>
                </a:solidFill>
              </a:rPr>
              <a:t>from 3.6% to 47.9%</a:t>
            </a:r>
            <a:endParaRPr lang="en-US" sz="2000" dirty="0" smtClean="0">
              <a:solidFill>
                <a:schemeClr val="tx1"/>
              </a:solidFill>
            </a:endParaRPr>
          </a:p>
          <a:p>
            <a:endParaRPr lang="en-US" dirty="0"/>
          </a:p>
        </p:txBody>
      </p:sp>
      <p:sp>
        <p:nvSpPr>
          <p:cNvPr id="4" name="Text Placeholder 3"/>
          <p:cNvSpPr>
            <a:spLocks noGrp="1"/>
          </p:cNvSpPr>
          <p:nvPr>
            <p:ph type="body" sz="quarter" idx="10"/>
          </p:nvPr>
        </p:nvSpPr>
        <p:spPr>
          <a:xfrm>
            <a:off x="467544" y="5589240"/>
            <a:ext cx="8229600" cy="609600"/>
          </a:xfrm>
        </p:spPr>
        <p:txBody>
          <a:bodyPr/>
          <a:lstStyle/>
          <a:p>
            <a:pPr marL="0"/>
            <a:r>
              <a:rPr lang="en-US" dirty="0" err="1">
                <a:solidFill>
                  <a:schemeClr val="tx1"/>
                </a:solidFill>
              </a:rPr>
              <a:t>Baus</a:t>
            </a:r>
            <a:r>
              <a:rPr lang="en-US" dirty="0">
                <a:solidFill>
                  <a:schemeClr val="tx1"/>
                </a:solidFill>
              </a:rPr>
              <a:t>  A, </a:t>
            </a:r>
            <a:r>
              <a:rPr lang="en-US" dirty="0" err="1">
                <a:solidFill>
                  <a:schemeClr val="tx1"/>
                </a:solidFill>
              </a:rPr>
              <a:t>Hendryx</a:t>
            </a:r>
            <a:r>
              <a:rPr lang="en-US" dirty="0">
                <a:solidFill>
                  <a:schemeClr val="tx1"/>
                </a:solidFill>
              </a:rPr>
              <a:t>  M, Pollard  C.  Identifying patients with hypertension: a case for auditing electronic health record data [published online April 1, 2012]. </a:t>
            </a:r>
            <a:r>
              <a:rPr lang="en-US" i="1" dirty="0" err="1">
                <a:solidFill>
                  <a:schemeClr val="tx1"/>
                </a:solidFill>
              </a:rPr>
              <a:t>Perspect</a:t>
            </a:r>
            <a:r>
              <a:rPr lang="en-US" i="1" dirty="0">
                <a:solidFill>
                  <a:schemeClr val="tx1"/>
                </a:solidFill>
              </a:rPr>
              <a:t> Health </a:t>
            </a:r>
            <a:r>
              <a:rPr lang="en-US" i="1" dirty="0" err="1">
                <a:solidFill>
                  <a:schemeClr val="tx1"/>
                </a:solidFill>
              </a:rPr>
              <a:t>Inf</a:t>
            </a:r>
            <a:r>
              <a:rPr lang="en-US" i="1" dirty="0">
                <a:solidFill>
                  <a:schemeClr val="tx1"/>
                </a:solidFill>
              </a:rPr>
              <a:t> </a:t>
            </a:r>
            <a:r>
              <a:rPr lang="en-US" i="1" dirty="0" err="1">
                <a:solidFill>
                  <a:schemeClr val="tx1"/>
                </a:solidFill>
              </a:rPr>
              <a:t>Manag</a:t>
            </a:r>
            <a:r>
              <a:rPr lang="en-US" dirty="0">
                <a:solidFill>
                  <a:schemeClr val="tx1"/>
                </a:solidFill>
              </a:rPr>
              <a:t>. 2012;9:1e.</a:t>
            </a:r>
            <a:br>
              <a:rPr lang="en-US" dirty="0">
                <a:solidFill>
                  <a:schemeClr val="tx1"/>
                </a:solidFill>
              </a:rPr>
            </a:br>
            <a:endParaRPr lang="en-US" dirty="0">
              <a:solidFill>
                <a:schemeClr val="tx1"/>
              </a:solidFill>
            </a:endParaRPr>
          </a:p>
        </p:txBody>
      </p:sp>
    </p:spTree>
    <p:extLst>
      <p:ext uri="{BB962C8B-B14F-4D97-AF65-F5344CB8AC3E}">
        <p14:creationId xmlns:p14="http://schemas.microsoft.com/office/powerpoint/2010/main" val="923912228"/>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715962"/>
          </a:xfrm>
        </p:spPr>
        <p:txBody>
          <a:bodyPr/>
          <a:lstStyle/>
          <a:p>
            <a:r>
              <a:rPr lang="en-US" dirty="0" smtClean="0">
                <a:solidFill>
                  <a:schemeClr val="accent2">
                    <a:lumMod val="75000"/>
                  </a:schemeClr>
                </a:solidFill>
              </a:rPr>
              <a:t>University of Wisconsin</a:t>
            </a:r>
            <a:endParaRPr lang="en-US" dirty="0">
              <a:solidFill>
                <a:schemeClr val="accent2">
                  <a:lumMod val="75000"/>
                </a:schemeClr>
              </a:solidFill>
            </a:endParaRPr>
          </a:p>
        </p:txBody>
      </p:sp>
      <p:sp>
        <p:nvSpPr>
          <p:cNvPr id="3" name="Content Placeholder 2"/>
          <p:cNvSpPr>
            <a:spLocks noGrp="1"/>
          </p:cNvSpPr>
          <p:nvPr>
            <p:ph idx="1"/>
          </p:nvPr>
        </p:nvSpPr>
        <p:spPr>
          <a:xfrm>
            <a:off x="467544" y="1628800"/>
            <a:ext cx="8229600" cy="4343401"/>
          </a:xfrm>
        </p:spPr>
        <p:txBody>
          <a:bodyPr/>
          <a:lstStyle/>
          <a:p>
            <a:r>
              <a:rPr lang="en-US" sz="2400" dirty="0" smtClean="0">
                <a:solidFill>
                  <a:schemeClr val="tx1"/>
                </a:solidFill>
              </a:rPr>
              <a:t>14,970 patients (2008-2011)</a:t>
            </a:r>
          </a:p>
          <a:p>
            <a:r>
              <a:rPr lang="en-US" sz="2400" dirty="0" smtClean="0">
                <a:solidFill>
                  <a:schemeClr val="tx1"/>
                </a:solidFill>
              </a:rPr>
              <a:t>Clinical criteria:</a:t>
            </a:r>
          </a:p>
          <a:p>
            <a:pPr lvl="1"/>
            <a:r>
              <a:rPr lang="en-US" sz="2000" dirty="0" smtClean="0">
                <a:solidFill>
                  <a:schemeClr val="tx1"/>
                </a:solidFill>
              </a:rPr>
              <a:t>Excluded patients with a diagnosis code or current antihypertensive Rx</a:t>
            </a:r>
          </a:p>
          <a:p>
            <a:pPr lvl="1"/>
            <a:r>
              <a:rPr lang="en-US" sz="2000" dirty="0" smtClean="0">
                <a:solidFill>
                  <a:schemeClr val="tx1"/>
                </a:solidFill>
              </a:rPr>
              <a:t>≥ 3 outpatient BPs from 3 separate </a:t>
            </a:r>
            <a:r>
              <a:rPr lang="en-US" sz="2000" dirty="0">
                <a:solidFill>
                  <a:schemeClr val="tx1"/>
                </a:solidFill>
              </a:rPr>
              <a:t>dates, at least 30 days apart, within a 2-year </a:t>
            </a:r>
            <a:r>
              <a:rPr lang="en-US" sz="2000" dirty="0" smtClean="0">
                <a:solidFill>
                  <a:schemeClr val="tx1"/>
                </a:solidFill>
              </a:rPr>
              <a:t>period (≥140 </a:t>
            </a:r>
            <a:r>
              <a:rPr lang="en-US" sz="2000" dirty="0">
                <a:solidFill>
                  <a:schemeClr val="tx1"/>
                </a:solidFill>
              </a:rPr>
              <a:t>or </a:t>
            </a:r>
            <a:r>
              <a:rPr lang="en-US" sz="2000" dirty="0" smtClean="0">
                <a:solidFill>
                  <a:schemeClr val="tx1"/>
                </a:solidFill>
              </a:rPr>
              <a:t>≥ 90) </a:t>
            </a:r>
          </a:p>
          <a:p>
            <a:pPr lvl="1"/>
            <a:r>
              <a:rPr lang="en-US" sz="2000" dirty="0" smtClean="0">
                <a:solidFill>
                  <a:schemeClr val="tx1"/>
                </a:solidFill>
              </a:rPr>
              <a:t>≥ 2 elevated BPs (</a:t>
            </a:r>
            <a:r>
              <a:rPr lang="en-US" sz="2000" dirty="0">
                <a:solidFill>
                  <a:schemeClr val="tx1"/>
                </a:solidFill>
              </a:rPr>
              <a:t>≥ </a:t>
            </a:r>
            <a:r>
              <a:rPr lang="en-US" sz="2000" dirty="0" smtClean="0">
                <a:solidFill>
                  <a:schemeClr val="tx1"/>
                </a:solidFill>
              </a:rPr>
              <a:t>160 </a:t>
            </a:r>
            <a:r>
              <a:rPr lang="en-US" sz="2000" dirty="0">
                <a:solidFill>
                  <a:schemeClr val="tx1"/>
                </a:solidFill>
              </a:rPr>
              <a:t>or ≥ </a:t>
            </a:r>
            <a:r>
              <a:rPr lang="en-US" sz="2000" dirty="0" smtClean="0">
                <a:solidFill>
                  <a:schemeClr val="tx1"/>
                </a:solidFill>
              </a:rPr>
              <a:t>100), </a:t>
            </a:r>
            <a:r>
              <a:rPr lang="en-US" sz="2000" dirty="0">
                <a:solidFill>
                  <a:schemeClr val="tx1"/>
                </a:solidFill>
              </a:rPr>
              <a:t>at least 30 days apart, but within a </a:t>
            </a:r>
            <a:r>
              <a:rPr lang="en-US" sz="2000" dirty="0" smtClean="0">
                <a:solidFill>
                  <a:schemeClr val="tx1"/>
                </a:solidFill>
              </a:rPr>
              <a:t>2-year period</a:t>
            </a:r>
          </a:p>
          <a:p>
            <a:r>
              <a:rPr lang="en-US" sz="2400" dirty="0" smtClean="0">
                <a:solidFill>
                  <a:schemeClr val="tx1"/>
                </a:solidFill>
              </a:rPr>
              <a:t>After 4 years, </a:t>
            </a:r>
            <a:r>
              <a:rPr lang="en-US" sz="2400" dirty="0">
                <a:solidFill>
                  <a:schemeClr val="tx1"/>
                </a:solidFill>
              </a:rPr>
              <a:t>18–31-year-olds had a 33% </a:t>
            </a:r>
            <a:r>
              <a:rPr lang="en-US" sz="2400" dirty="0" smtClean="0">
                <a:solidFill>
                  <a:schemeClr val="tx1"/>
                </a:solidFill>
              </a:rPr>
              <a:t>slower rate </a:t>
            </a:r>
            <a:r>
              <a:rPr lang="en-US" sz="2400" dirty="0">
                <a:solidFill>
                  <a:schemeClr val="tx1"/>
                </a:solidFill>
              </a:rPr>
              <a:t>of receiving a </a:t>
            </a:r>
            <a:r>
              <a:rPr lang="en-US" sz="2400" dirty="0" smtClean="0">
                <a:solidFill>
                  <a:schemeClr val="tx1"/>
                </a:solidFill>
              </a:rPr>
              <a:t>diagnosis compared to those 60+</a:t>
            </a:r>
            <a:endParaRPr lang="en-US" sz="2400" dirty="0">
              <a:solidFill>
                <a:schemeClr val="tx1"/>
              </a:solidFill>
            </a:endParaRPr>
          </a:p>
        </p:txBody>
      </p:sp>
      <p:sp>
        <p:nvSpPr>
          <p:cNvPr id="4" name="Text Placeholder 3"/>
          <p:cNvSpPr>
            <a:spLocks noGrp="1"/>
          </p:cNvSpPr>
          <p:nvPr>
            <p:ph type="body" sz="quarter" idx="10"/>
          </p:nvPr>
        </p:nvSpPr>
        <p:spPr>
          <a:xfrm>
            <a:off x="467544" y="5445224"/>
            <a:ext cx="8229600" cy="609600"/>
          </a:xfrm>
        </p:spPr>
        <p:txBody>
          <a:bodyPr/>
          <a:lstStyle/>
          <a:p>
            <a:pPr marL="0"/>
            <a:r>
              <a:rPr lang="en-US" dirty="0">
                <a:solidFill>
                  <a:schemeClr val="tx1"/>
                </a:solidFill>
              </a:rPr>
              <a:t>Johnson HM, Thorpe CT,. Bartels CM, Schumacher JR, </a:t>
            </a:r>
            <a:r>
              <a:rPr lang="en-US" dirty="0" err="1">
                <a:solidFill>
                  <a:schemeClr val="tx1"/>
                </a:solidFill>
              </a:rPr>
              <a:t>Palta</a:t>
            </a:r>
            <a:r>
              <a:rPr lang="en-US" dirty="0">
                <a:solidFill>
                  <a:schemeClr val="tx1"/>
                </a:solidFill>
              </a:rPr>
              <a:t> M, </a:t>
            </a:r>
            <a:r>
              <a:rPr lang="en-US" dirty="0" err="1">
                <a:solidFill>
                  <a:schemeClr val="tx1"/>
                </a:solidFill>
              </a:rPr>
              <a:t>Pandhi</a:t>
            </a:r>
            <a:r>
              <a:rPr lang="en-US" dirty="0">
                <a:solidFill>
                  <a:schemeClr val="tx1"/>
                </a:solidFill>
              </a:rPr>
              <a:t> N, Sheehy AM, Smith </a:t>
            </a:r>
            <a:r>
              <a:rPr lang="en-US" dirty="0" smtClean="0">
                <a:solidFill>
                  <a:schemeClr val="tx1"/>
                </a:solidFill>
              </a:rPr>
              <a:t>MA. Undiagnosed </a:t>
            </a:r>
            <a:r>
              <a:rPr lang="en-US" dirty="0">
                <a:solidFill>
                  <a:schemeClr val="tx1"/>
                </a:solidFill>
              </a:rPr>
              <a:t>hypertension among young adults </a:t>
            </a:r>
            <a:r>
              <a:rPr lang="en-US" dirty="0" smtClean="0">
                <a:solidFill>
                  <a:schemeClr val="tx1"/>
                </a:solidFill>
              </a:rPr>
              <a:t>with regular </a:t>
            </a:r>
            <a:r>
              <a:rPr lang="en-US" dirty="0">
                <a:solidFill>
                  <a:schemeClr val="tx1"/>
                </a:solidFill>
              </a:rPr>
              <a:t>primary care </a:t>
            </a:r>
            <a:r>
              <a:rPr lang="en-US" dirty="0" smtClean="0">
                <a:solidFill>
                  <a:schemeClr val="tx1"/>
                </a:solidFill>
              </a:rPr>
              <a:t>use. J </a:t>
            </a:r>
            <a:r>
              <a:rPr lang="en-US" dirty="0" err="1">
                <a:solidFill>
                  <a:schemeClr val="tx1"/>
                </a:solidFill>
              </a:rPr>
              <a:t>Hypertens</a:t>
            </a:r>
            <a:r>
              <a:rPr lang="en-US" dirty="0">
                <a:solidFill>
                  <a:schemeClr val="tx1"/>
                </a:solidFill>
              </a:rPr>
              <a:t> </a:t>
            </a:r>
            <a:r>
              <a:rPr lang="en-US" dirty="0" smtClean="0">
                <a:solidFill>
                  <a:schemeClr val="tx1"/>
                </a:solidFill>
              </a:rPr>
              <a:t>. </a:t>
            </a:r>
            <a:r>
              <a:rPr lang="en-US" dirty="0">
                <a:solidFill>
                  <a:schemeClr val="tx1"/>
                </a:solidFill>
              </a:rPr>
              <a:t>2014, 32:65–74</a:t>
            </a:r>
          </a:p>
        </p:txBody>
      </p:sp>
    </p:spTree>
    <p:extLst>
      <p:ext uri="{BB962C8B-B14F-4D97-AF65-F5344CB8AC3E}">
        <p14:creationId xmlns:p14="http://schemas.microsoft.com/office/powerpoint/2010/main" val="135841517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692696"/>
            <a:ext cx="8229600" cy="715962"/>
          </a:xfrm>
        </p:spPr>
        <p:txBody>
          <a:bodyPr/>
          <a:lstStyle/>
          <a:p>
            <a:r>
              <a:rPr lang="en-US" dirty="0" smtClean="0">
                <a:solidFill>
                  <a:schemeClr val="accent2">
                    <a:lumMod val="75000"/>
                  </a:schemeClr>
                </a:solidFill>
              </a:rPr>
              <a:t>Overview</a:t>
            </a:r>
            <a:endParaRPr lang="en-US" dirty="0">
              <a:solidFill>
                <a:schemeClr val="accent2">
                  <a:lumMod val="75000"/>
                </a:schemeClr>
              </a:solidFill>
            </a:endParaRPr>
          </a:p>
        </p:txBody>
      </p:sp>
      <p:sp>
        <p:nvSpPr>
          <p:cNvPr id="5" name="Content Placeholder 4"/>
          <p:cNvSpPr>
            <a:spLocks noGrp="1"/>
          </p:cNvSpPr>
          <p:nvPr>
            <p:ph idx="1"/>
          </p:nvPr>
        </p:nvSpPr>
        <p:spPr>
          <a:xfrm>
            <a:off x="467544" y="1844824"/>
            <a:ext cx="8229600" cy="4271393"/>
          </a:xfrm>
        </p:spPr>
        <p:txBody>
          <a:bodyPr/>
          <a:lstStyle/>
          <a:p>
            <a:r>
              <a:rPr lang="en-US" sz="2600" dirty="0" smtClean="0">
                <a:solidFill>
                  <a:schemeClr val="tx1"/>
                </a:solidFill>
              </a:rPr>
              <a:t>Explore the problem of undiagnosed hypertensives in clinical settings</a:t>
            </a:r>
          </a:p>
          <a:p>
            <a:r>
              <a:rPr lang="en-US" sz="2600" dirty="0" smtClean="0">
                <a:solidFill>
                  <a:schemeClr val="tx1"/>
                </a:solidFill>
              </a:rPr>
              <a:t>Understand the four steps to finding patients with potentially undiagnosed hypertension</a:t>
            </a:r>
          </a:p>
          <a:p>
            <a:r>
              <a:rPr lang="en-US" sz="2600" dirty="0" smtClean="0">
                <a:solidFill>
                  <a:schemeClr val="tx1"/>
                </a:solidFill>
              </a:rPr>
              <a:t>Discuss what other health care systems have done to address the issue </a:t>
            </a:r>
          </a:p>
          <a:p>
            <a:r>
              <a:rPr lang="en-US" sz="2600" dirty="0" smtClean="0">
                <a:solidFill>
                  <a:schemeClr val="tx1"/>
                </a:solidFill>
              </a:rPr>
              <a:t>Review resources</a:t>
            </a:r>
          </a:p>
          <a:p>
            <a:pPr marL="0" indent="0">
              <a:buNone/>
            </a:pPr>
            <a:endParaRPr lang="en-US" sz="2600" dirty="0">
              <a:solidFill>
                <a:schemeClr val="tx1"/>
              </a:solidFill>
            </a:endParaRPr>
          </a:p>
        </p:txBody>
      </p:sp>
      <p:sp>
        <p:nvSpPr>
          <p:cNvPr id="2" name="Rectangle 1"/>
          <p:cNvSpPr/>
          <p:nvPr/>
        </p:nvSpPr>
        <p:spPr>
          <a:xfrm>
            <a:off x="297868" y="5085184"/>
            <a:ext cx="8568952"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 opinions expressed by authors contributing to this project do not necessarily reflect the opinions of the US Department of Health and Human Services, the Public Health Service, the Centers for Disease Control and Prevention, or the authors’ affiliated institutions. Use of trade names is for identification only and does not imply endorsement by any of the groups named below.</a:t>
            </a:r>
          </a:p>
        </p:txBody>
      </p:sp>
    </p:spTree>
    <p:extLst>
      <p:ext uri="{BB962C8B-B14F-4D97-AF65-F5344CB8AC3E}">
        <p14:creationId xmlns:p14="http://schemas.microsoft.com/office/powerpoint/2010/main" val="2412107220"/>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776" y="1052736"/>
            <a:ext cx="8229600" cy="715962"/>
          </a:xfrm>
        </p:spPr>
        <p:txBody>
          <a:bodyPr/>
          <a:lstStyle/>
          <a:p>
            <a:r>
              <a:rPr lang="en-US" dirty="0">
                <a:solidFill>
                  <a:schemeClr val="accent2">
                    <a:lumMod val="75000"/>
                  </a:schemeClr>
                </a:solidFill>
              </a:rPr>
              <a:t>National Association of Community Health Centers</a:t>
            </a:r>
          </a:p>
        </p:txBody>
      </p:sp>
      <p:sp>
        <p:nvSpPr>
          <p:cNvPr id="3" name="Content Placeholder 2"/>
          <p:cNvSpPr>
            <a:spLocks noGrp="1"/>
          </p:cNvSpPr>
          <p:nvPr>
            <p:ph idx="1"/>
          </p:nvPr>
        </p:nvSpPr>
        <p:spPr>
          <a:xfrm>
            <a:off x="469776" y="2089645"/>
            <a:ext cx="8422704" cy="4075659"/>
          </a:xfrm>
        </p:spPr>
        <p:txBody>
          <a:bodyPr/>
          <a:lstStyle/>
          <a:p>
            <a:r>
              <a:rPr lang="en-US" sz="2400" dirty="0" smtClean="0">
                <a:solidFill>
                  <a:schemeClr val="tx1"/>
                </a:solidFill>
              </a:rPr>
              <a:t>100,000K patients from 10 FQHCs from 4 </a:t>
            </a:r>
            <a:r>
              <a:rPr lang="en-US" sz="2400" dirty="0">
                <a:solidFill>
                  <a:schemeClr val="tx1"/>
                </a:solidFill>
              </a:rPr>
              <a:t>Health Center Controlled </a:t>
            </a:r>
            <a:r>
              <a:rPr lang="en-US" sz="2400" dirty="0" smtClean="0">
                <a:solidFill>
                  <a:schemeClr val="tx1"/>
                </a:solidFill>
              </a:rPr>
              <a:t>Networks – CA, KY, MO</a:t>
            </a:r>
            <a:endParaRPr lang="en-US" sz="2400" dirty="0">
              <a:solidFill>
                <a:schemeClr val="tx1"/>
              </a:solidFill>
            </a:endParaRPr>
          </a:p>
          <a:p>
            <a:r>
              <a:rPr lang="en-US" sz="2400" dirty="0" smtClean="0">
                <a:solidFill>
                  <a:schemeClr val="tx1"/>
                </a:solidFill>
              </a:rPr>
              <a:t>Clinical criteria:</a:t>
            </a:r>
          </a:p>
          <a:p>
            <a:pPr lvl="1"/>
            <a:r>
              <a:rPr lang="en-US" sz="2000" dirty="0" smtClean="0">
                <a:solidFill>
                  <a:schemeClr val="tx1"/>
                </a:solidFill>
              </a:rPr>
              <a:t>≥ 2 </a:t>
            </a:r>
            <a:r>
              <a:rPr lang="en-US" sz="2000" dirty="0">
                <a:solidFill>
                  <a:schemeClr val="tx1"/>
                </a:solidFill>
              </a:rPr>
              <a:t>elevated BP (&gt;=140 SBP or &gt;=90 </a:t>
            </a:r>
            <a:r>
              <a:rPr lang="en-US" sz="2000" dirty="0" smtClean="0">
                <a:solidFill>
                  <a:schemeClr val="tx1"/>
                </a:solidFill>
              </a:rPr>
              <a:t>DBP), </a:t>
            </a:r>
            <a:r>
              <a:rPr lang="en-US" sz="2000" dirty="0">
                <a:solidFill>
                  <a:schemeClr val="tx1"/>
                </a:solidFill>
              </a:rPr>
              <a:t>past 12 </a:t>
            </a:r>
            <a:r>
              <a:rPr lang="en-US" sz="2000" dirty="0" smtClean="0">
                <a:solidFill>
                  <a:schemeClr val="tx1"/>
                </a:solidFill>
              </a:rPr>
              <a:t>months</a:t>
            </a:r>
          </a:p>
          <a:p>
            <a:pPr lvl="1"/>
            <a:r>
              <a:rPr lang="en-US" sz="2000" dirty="0" smtClean="0">
                <a:solidFill>
                  <a:schemeClr val="tx1"/>
                </a:solidFill>
              </a:rPr>
              <a:t>1 Stage </a:t>
            </a:r>
            <a:r>
              <a:rPr lang="en-US" sz="2000" dirty="0">
                <a:solidFill>
                  <a:schemeClr val="tx1"/>
                </a:solidFill>
              </a:rPr>
              <a:t>2 (&gt;=160 </a:t>
            </a:r>
            <a:r>
              <a:rPr lang="en-US" sz="2000" dirty="0" smtClean="0">
                <a:solidFill>
                  <a:schemeClr val="tx1"/>
                </a:solidFill>
              </a:rPr>
              <a:t>SBP </a:t>
            </a:r>
            <a:r>
              <a:rPr lang="en-US" sz="2000" dirty="0">
                <a:solidFill>
                  <a:schemeClr val="tx1"/>
                </a:solidFill>
              </a:rPr>
              <a:t>or &gt;=100 DBP</a:t>
            </a:r>
            <a:r>
              <a:rPr lang="en-US" sz="2000" dirty="0" smtClean="0">
                <a:solidFill>
                  <a:schemeClr val="tx1"/>
                </a:solidFill>
              </a:rPr>
              <a:t>), past 12 months</a:t>
            </a:r>
          </a:p>
          <a:p>
            <a:r>
              <a:rPr lang="en-US" sz="2400" dirty="0" smtClean="0">
                <a:solidFill>
                  <a:schemeClr val="tx1"/>
                </a:solidFill>
              </a:rPr>
              <a:t>Of those identified and brought back in, ~20% were ultimately diagnosed</a:t>
            </a:r>
          </a:p>
          <a:p>
            <a:r>
              <a:rPr lang="en-US" sz="2400" dirty="0" smtClean="0">
                <a:solidFill>
                  <a:schemeClr val="tx1"/>
                </a:solidFill>
              </a:rPr>
              <a:t>Developed </a:t>
            </a:r>
            <a:r>
              <a:rPr lang="en-US" sz="2400" dirty="0">
                <a:solidFill>
                  <a:schemeClr val="tx1"/>
                </a:solidFill>
              </a:rPr>
              <a:t>a technical package of information on next steps and methods for scaling up </a:t>
            </a:r>
            <a:endParaRPr lang="en-US" sz="2400" dirty="0" smtClean="0">
              <a:solidFill>
                <a:schemeClr val="tx1"/>
              </a:solidFill>
            </a:endParaRPr>
          </a:p>
          <a:p>
            <a:r>
              <a:rPr lang="en-US" sz="2400" dirty="0" smtClean="0">
                <a:solidFill>
                  <a:schemeClr val="tx1"/>
                </a:solidFill>
              </a:rPr>
              <a:t>Will be linked on the Million Hearts website in February </a:t>
            </a:r>
          </a:p>
        </p:txBody>
      </p:sp>
    </p:spTree>
    <p:extLst>
      <p:ext uri="{BB962C8B-B14F-4D97-AF65-F5344CB8AC3E}">
        <p14:creationId xmlns:p14="http://schemas.microsoft.com/office/powerpoint/2010/main" val="3467094037"/>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8998"/>
            <a:ext cx="8229600" cy="639762"/>
          </a:xfrm>
        </p:spPr>
        <p:txBody>
          <a:bodyPr/>
          <a:lstStyle/>
          <a:p>
            <a:r>
              <a:rPr lang="en-US" dirty="0" smtClean="0">
                <a:solidFill>
                  <a:schemeClr val="accent2">
                    <a:lumMod val="75000"/>
                  </a:schemeClr>
                </a:solidFill>
              </a:rPr>
              <a:t>Choosing Clinical Criteria </a:t>
            </a:r>
            <a:endParaRPr lang="en-US" dirty="0">
              <a:solidFill>
                <a:schemeClr val="accent2">
                  <a:lumMod val="75000"/>
                </a:schemeClr>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33038541"/>
              </p:ext>
            </p:extLst>
          </p:nvPr>
        </p:nvGraphicFramePr>
        <p:xfrm>
          <a:off x="251520" y="1484784"/>
          <a:ext cx="8640960"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0" y="5805264"/>
            <a:ext cx="2123728" cy="105273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Rectangle 6"/>
          <p:cNvSpPr/>
          <p:nvPr/>
        </p:nvSpPr>
        <p:spPr>
          <a:xfrm>
            <a:off x="6588224" y="5710944"/>
            <a:ext cx="2483768" cy="105273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9" name="Straight Arrow Connector 8"/>
          <p:cNvCxnSpPr/>
          <p:nvPr/>
        </p:nvCxnSpPr>
        <p:spPr>
          <a:xfrm>
            <a:off x="1745879" y="1659922"/>
            <a:ext cx="1861" cy="4671710"/>
          </a:xfrm>
          <a:prstGeom prst="straightConnector1">
            <a:avLst/>
          </a:prstGeom>
          <a:ln w="47625">
            <a:headEnd type="triangle"/>
            <a:tailEnd type="triangle" w="med" len="med"/>
          </a:ln>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225278" y="1556792"/>
            <a:ext cx="1475656" cy="923330"/>
          </a:xfrm>
          <a:prstGeom prst="rect">
            <a:avLst/>
          </a:prstGeom>
          <a:noFill/>
        </p:spPr>
        <p:txBody>
          <a:bodyPr wrap="square" rtlCol="0">
            <a:spAutoFit/>
          </a:bodyPr>
          <a:lstStyle/>
          <a:p>
            <a:pPr algn="ctr"/>
            <a:r>
              <a:rPr lang="en-US" dirty="0" smtClean="0">
                <a:latin typeface="Arial" panose="020B0604020202020204" pitchFamily="34" charset="0"/>
                <a:cs typeface="Arial" panose="020B0604020202020204" pitchFamily="34" charset="0"/>
              </a:rPr>
              <a:t>More liberal criteria, lower PPV</a:t>
            </a:r>
            <a:endParaRPr lang="en-US" dirty="0">
              <a:latin typeface="Arial" panose="020B0604020202020204" pitchFamily="34" charset="0"/>
              <a:cs typeface="Arial" panose="020B0604020202020204" pitchFamily="34" charset="0"/>
            </a:endParaRPr>
          </a:p>
        </p:txBody>
      </p:sp>
      <p:sp>
        <p:nvSpPr>
          <p:cNvPr id="11" name="TextBox 10"/>
          <p:cNvSpPr txBox="1"/>
          <p:nvPr/>
        </p:nvSpPr>
        <p:spPr>
          <a:xfrm>
            <a:off x="225277" y="5517232"/>
            <a:ext cx="1475657" cy="1200329"/>
          </a:xfrm>
          <a:prstGeom prst="rect">
            <a:avLst/>
          </a:prstGeom>
          <a:noFill/>
        </p:spPr>
        <p:txBody>
          <a:bodyPr wrap="square" rtlCol="0">
            <a:spAutoFit/>
          </a:bodyPr>
          <a:lstStyle/>
          <a:p>
            <a:pPr algn="ctr"/>
            <a:r>
              <a:rPr lang="en-US" dirty="0" smtClean="0">
                <a:latin typeface="Arial" panose="020B0604020202020204" pitchFamily="34" charset="0"/>
                <a:cs typeface="Arial" panose="020B0604020202020204" pitchFamily="34" charset="0"/>
              </a:rPr>
              <a:t>More conservative criteria, higher PPV</a:t>
            </a:r>
            <a:endParaRPr lang="en-US" dirty="0">
              <a:latin typeface="Arial" panose="020B0604020202020204" pitchFamily="34" charset="0"/>
              <a:cs typeface="Arial" panose="020B0604020202020204" pitchFamily="34" charset="0"/>
            </a:endParaRPr>
          </a:p>
        </p:txBody>
      </p:sp>
      <p:cxnSp>
        <p:nvCxnSpPr>
          <p:cNvPr id="19" name="Straight Arrow Connector 18"/>
          <p:cNvCxnSpPr/>
          <p:nvPr/>
        </p:nvCxnSpPr>
        <p:spPr>
          <a:xfrm>
            <a:off x="7380312" y="1659922"/>
            <a:ext cx="1861" cy="4671710"/>
          </a:xfrm>
          <a:prstGeom prst="straightConnector1">
            <a:avLst/>
          </a:prstGeom>
          <a:ln w="47625">
            <a:headEnd type="triangle"/>
            <a:tailEnd type="triangle" w="med" len="med"/>
          </a:ln>
        </p:spPr>
        <p:style>
          <a:lnRef idx="3">
            <a:schemeClr val="dk1"/>
          </a:lnRef>
          <a:fillRef idx="0">
            <a:schemeClr val="dk1"/>
          </a:fillRef>
          <a:effectRef idx="2">
            <a:schemeClr val="dk1"/>
          </a:effectRef>
          <a:fontRef idx="minor">
            <a:schemeClr val="tx1"/>
          </a:fontRef>
        </p:style>
      </p:cxnSp>
      <p:sp>
        <p:nvSpPr>
          <p:cNvPr id="20" name="TextBox 19"/>
          <p:cNvSpPr txBox="1"/>
          <p:nvPr/>
        </p:nvSpPr>
        <p:spPr>
          <a:xfrm>
            <a:off x="7489279" y="5235247"/>
            <a:ext cx="1475656" cy="1200329"/>
          </a:xfrm>
          <a:prstGeom prst="rect">
            <a:avLst/>
          </a:prstGeom>
          <a:noFill/>
        </p:spPr>
        <p:txBody>
          <a:bodyPr wrap="square" rtlCol="0">
            <a:spAutoFit/>
          </a:bodyPr>
          <a:lstStyle/>
          <a:p>
            <a:pPr algn="ctr"/>
            <a:r>
              <a:rPr lang="en-US" dirty="0" smtClean="0">
                <a:latin typeface="Arial" panose="020B0604020202020204" pitchFamily="34" charset="0"/>
                <a:cs typeface="Arial" panose="020B0604020202020204" pitchFamily="34" charset="0"/>
              </a:rPr>
              <a:t>Fewer resources for HTN confirmation</a:t>
            </a:r>
            <a:endParaRPr lang="en-US" dirty="0">
              <a:latin typeface="Arial" panose="020B0604020202020204" pitchFamily="34" charset="0"/>
              <a:cs typeface="Arial" panose="020B0604020202020204" pitchFamily="34" charset="0"/>
            </a:endParaRPr>
          </a:p>
        </p:txBody>
      </p:sp>
      <p:sp>
        <p:nvSpPr>
          <p:cNvPr id="21" name="TextBox 20"/>
          <p:cNvSpPr txBox="1"/>
          <p:nvPr/>
        </p:nvSpPr>
        <p:spPr>
          <a:xfrm>
            <a:off x="7485906" y="1561922"/>
            <a:ext cx="1475656" cy="1200329"/>
          </a:xfrm>
          <a:prstGeom prst="rect">
            <a:avLst/>
          </a:prstGeom>
          <a:noFill/>
        </p:spPr>
        <p:txBody>
          <a:bodyPr wrap="square" rtlCol="0">
            <a:spAutoFit/>
          </a:bodyPr>
          <a:lstStyle/>
          <a:p>
            <a:pPr algn="ctr"/>
            <a:r>
              <a:rPr lang="en-US" dirty="0" smtClean="0">
                <a:latin typeface="Arial" panose="020B0604020202020204" pitchFamily="34" charset="0"/>
                <a:cs typeface="Arial" panose="020B0604020202020204" pitchFamily="34" charset="0"/>
              </a:rPr>
              <a:t>More resources for HTN confirmation</a:t>
            </a:r>
            <a:endParaRPr lang="en-US" dirty="0">
              <a:latin typeface="Arial" panose="020B0604020202020204" pitchFamily="34" charset="0"/>
              <a:cs typeface="Arial" panose="020B0604020202020204" pitchFamily="34" charset="0"/>
            </a:endParaRPr>
          </a:p>
        </p:txBody>
      </p:sp>
      <p:sp>
        <p:nvSpPr>
          <p:cNvPr id="22" name="TextBox 21"/>
          <p:cNvSpPr txBox="1"/>
          <p:nvPr/>
        </p:nvSpPr>
        <p:spPr>
          <a:xfrm>
            <a:off x="1659164" y="6562632"/>
            <a:ext cx="4392488" cy="307777"/>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PPV = Positive Predictive Value</a:t>
            </a:r>
            <a:endParaRPr lang="en-US" sz="1400" dirty="0">
              <a:latin typeface="Arial" panose="020B0604020202020204" pitchFamily="34" charset="0"/>
              <a:cs typeface="Arial" panose="020B0604020202020204" pitchFamily="34" charset="0"/>
            </a:endParaRPr>
          </a:p>
        </p:txBody>
      </p:sp>
      <p:sp>
        <p:nvSpPr>
          <p:cNvPr id="23" name="TextBox 22"/>
          <p:cNvSpPr txBox="1"/>
          <p:nvPr/>
        </p:nvSpPr>
        <p:spPr>
          <a:xfrm>
            <a:off x="2267744" y="1556792"/>
            <a:ext cx="1656184" cy="369332"/>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NACHC</a:t>
            </a:r>
            <a:endParaRPr lang="en-US" b="1" dirty="0">
              <a:latin typeface="Arial" panose="020B0604020202020204" pitchFamily="34" charset="0"/>
              <a:cs typeface="Arial" panose="020B0604020202020204" pitchFamily="34" charset="0"/>
            </a:endParaRPr>
          </a:p>
        </p:txBody>
      </p:sp>
      <p:cxnSp>
        <p:nvCxnSpPr>
          <p:cNvPr id="25" name="Straight Arrow Connector 24"/>
          <p:cNvCxnSpPr/>
          <p:nvPr/>
        </p:nvCxnSpPr>
        <p:spPr>
          <a:xfrm>
            <a:off x="2771800" y="1844824"/>
            <a:ext cx="634531" cy="535082"/>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29" name="TextBox 28"/>
          <p:cNvSpPr txBox="1"/>
          <p:nvPr/>
        </p:nvSpPr>
        <p:spPr>
          <a:xfrm>
            <a:off x="5889827" y="6237312"/>
            <a:ext cx="1656184" cy="369332"/>
          </a:xfrm>
          <a:prstGeom prst="rect">
            <a:avLst/>
          </a:prstGeom>
          <a:noFill/>
        </p:spPr>
        <p:txBody>
          <a:bodyPr wrap="square" rtlCol="0">
            <a:spAutoFit/>
          </a:bodyPr>
          <a:lstStyle/>
          <a:p>
            <a:r>
              <a:rPr lang="en-US" b="1" dirty="0" err="1" smtClean="0">
                <a:latin typeface="Arial" panose="020B0604020202020204" pitchFamily="34" charset="0"/>
                <a:cs typeface="Arial" panose="020B0604020202020204" pitchFamily="34" charset="0"/>
              </a:rPr>
              <a:t>NorthShore</a:t>
            </a:r>
            <a:endParaRPr lang="en-US" b="1" dirty="0">
              <a:latin typeface="Arial" panose="020B0604020202020204" pitchFamily="34" charset="0"/>
              <a:cs typeface="Arial" panose="020B0604020202020204" pitchFamily="34" charset="0"/>
            </a:endParaRPr>
          </a:p>
        </p:txBody>
      </p:sp>
      <p:cxnSp>
        <p:nvCxnSpPr>
          <p:cNvPr id="30" name="Straight Arrow Connector 29"/>
          <p:cNvCxnSpPr/>
          <p:nvPr/>
        </p:nvCxnSpPr>
        <p:spPr>
          <a:xfrm>
            <a:off x="5288964" y="5911242"/>
            <a:ext cx="634531" cy="535082"/>
          </a:xfrm>
          <a:prstGeom prst="straightConnector1">
            <a:avLst/>
          </a:prstGeom>
          <a:ln>
            <a:headEnd type="triangle"/>
            <a:tailEnd type="none"/>
          </a:ln>
        </p:spPr>
        <p:style>
          <a:lnRef idx="3">
            <a:schemeClr val="accent6"/>
          </a:lnRef>
          <a:fillRef idx="0">
            <a:schemeClr val="accent6"/>
          </a:fillRef>
          <a:effectRef idx="2">
            <a:schemeClr val="accent6"/>
          </a:effectRef>
          <a:fontRef idx="minor">
            <a:schemeClr val="tx1"/>
          </a:fontRef>
        </p:style>
      </p:cxnSp>
      <p:sp>
        <p:nvSpPr>
          <p:cNvPr id="31" name="TextBox 30"/>
          <p:cNvSpPr txBox="1"/>
          <p:nvPr/>
        </p:nvSpPr>
        <p:spPr>
          <a:xfrm>
            <a:off x="2079750" y="3970296"/>
            <a:ext cx="1656184" cy="369332"/>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Univ of WI</a:t>
            </a:r>
            <a:endParaRPr lang="en-US" b="1" dirty="0">
              <a:latin typeface="Arial" panose="020B0604020202020204" pitchFamily="34" charset="0"/>
              <a:cs typeface="Arial" panose="020B0604020202020204" pitchFamily="34" charset="0"/>
            </a:endParaRPr>
          </a:p>
        </p:txBody>
      </p:sp>
      <p:cxnSp>
        <p:nvCxnSpPr>
          <p:cNvPr id="32" name="Straight Arrow Connector 31"/>
          <p:cNvCxnSpPr/>
          <p:nvPr/>
        </p:nvCxnSpPr>
        <p:spPr>
          <a:xfrm>
            <a:off x="2771800" y="4293096"/>
            <a:ext cx="480863" cy="405064"/>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10640316"/>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639762"/>
          </a:xfrm>
        </p:spPr>
        <p:txBody>
          <a:bodyPr/>
          <a:lstStyle/>
          <a:p>
            <a:r>
              <a:rPr lang="en-US" dirty="0" smtClean="0">
                <a:solidFill>
                  <a:schemeClr val="accent2">
                    <a:lumMod val="75000"/>
                  </a:schemeClr>
                </a:solidFill>
              </a:rPr>
              <a:t>New Resources</a:t>
            </a:r>
            <a:endParaRPr lang="en-US" dirty="0">
              <a:solidFill>
                <a:schemeClr val="accent2">
                  <a:lumMod val="75000"/>
                </a:schemeClr>
              </a:solidFill>
            </a:endParaRPr>
          </a:p>
        </p:txBody>
      </p:sp>
      <p:sp>
        <p:nvSpPr>
          <p:cNvPr id="3" name="Content Placeholder 2"/>
          <p:cNvSpPr>
            <a:spLocks noGrp="1"/>
          </p:cNvSpPr>
          <p:nvPr>
            <p:ph idx="1"/>
          </p:nvPr>
        </p:nvSpPr>
        <p:spPr>
          <a:xfrm>
            <a:off x="467544" y="1700808"/>
            <a:ext cx="8229600" cy="4343401"/>
          </a:xfrm>
        </p:spPr>
        <p:txBody>
          <a:bodyPr/>
          <a:lstStyle/>
          <a:p>
            <a:r>
              <a:rPr lang="en-US" sz="2400" b="1" dirty="0" smtClean="0">
                <a:solidFill>
                  <a:schemeClr val="tx1"/>
                </a:solidFill>
              </a:rPr>
              <a:t>Hypertension Prevalence Estimator – </a:t>
            </a:r>
            <a:r>
              <a:rPr lang="en-US" sz="2400" dirty="0">
                <a:solidFill>
                  <a:schemeClr val="tx1"/>
                </a:solidFill>
              </a:rPr>
              <a:t>For practices/health systems to use to estimate their expected hypertension prevalence among their patient population </a:t>
            </a:r>
          </a:p>
          <a:p>
            <a:pPr lvl="1"/>
            <a:r>
              <a:rPr lang="en-US" sz="2000" dirty="0" smtClean="0">
                <a:solidFill>
                  <a:srgbClr val="7030A0"/>
                </a:solidFill>
              </a:rPr>
              <a:t>February 2016</a:t>
            </a:r>
            <a:endParaRPr lang="en-US" sz="2000" b="1" dirty="0" smtClean="0">
              <a:solidFill>
                <a:srgbClr val="7030A0"/>
              </a:solidFill>
            </a:endParaRPr>
          </a:p>
          <a:p>
            <a:r>
              <a:rPr lang="en-US" sz="2400" b="1" dirty="0" smtClean="0">
                <a:solidFill>
                  <a:schemeClr val="tx1"/>
                </a:solidFill>
              </a:rPr>
              <a:t>Whiteboard animation </a:t>
            </a:r>
            <a:r>
              <a:rPr lang="en-US" sz="2400" dirty="0" smtClean="0">
                <a:solidFill>
                  <a:schemeClr val="tx1"/>
                </a:solidFill>
              </a:rPr>
              <a:t>– a creative depiction of the “hiding in plain sight” phenomenon and what clinical settings can do</a:t>
            </a:r>
          </a:p>
          <a:p>
            <a:pPr lvl="1"/>
            <a:r>
              <a:rPr lang="en-US" sz="2000" dirty="0">
                <a:solidFill>
                  <a:srgbClr val="7030A0"/>
                </a:solidFill>
              </a:rPr>
              <a:t>February 2016</a:t>
            </a:r>
            <a:endParaRPr lang="en-US" sz="2000" b="1" dirty="0">
              <a:solidFill>
                <a:srgbClr val="7030A0"/>
              </a:solidFill>
            </a:endParaRPr>
          </a:p>
          <a:p>
            <a:endParaRPr lang="en-US" sz="2400" dirty="0">
              <a:solidFill>
                <a:schemeClr val="tx1"/>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4581128"/>
            <a:ext cx="1909208" cy="2045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4791445"/>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893" y="821811"/>
            <a:ext cx="8229600" cy="639762"/>
          </a:xfrm>
        </p:spPr>
        <p:txBody>
          <a:bodyPr/>
          <a:lstStyle/>
          <a:p>
            <a:r>
              <a:rPr lang="en-US" dirty="0" smtClean="0">
                <a:solidFill>
                  <a:schemeClr val="accent2">
                    <a:lumMod val="75000"/>
                  </a:schemeClr>
                </a:solidFill>
              </a:rPr>
              <a:t>Million Hearts</a:t>
            </a:r>
            <a:r>
              <a:rPr lang="en-US" baseline="30000" dirty="0" smtClean="0">
                <a:solidFill>
                  <a:schemeClr val="accent2">
                    <a:lumMod val="75000"/>
                  </a:schemeClr>
                </a:solidFill>
              </a:rPr>
              <a:t>®</a:t>
            </a:r>
            <a:r>
              <a:rPr lang="en-US" dirty="0" smtClean="0">
                <a:solidFill>
                  <a:schemeClr val="accent2">
                    <a:lumMod val="75000"/>
                  </a:schemeClr>
                </a:solidFill>
              </a:rPr>
              <a:t> Focus for 2016</a:t>
            </a:r>
            <a:endParaRPr lang="en-US" dirty="0">
              <a:solidFill>
                <a:schemeClr val="accent2">
                  <a:lumMod val="75000"/>
                </a:schemeClr>
              </a:solidFill>
            </a:endParaRPr>
          </a:p>
        </p:txBody>
      </p:sp>
      <p:sp>
        <p:nvSpPr>
          <p:cNvPr id="3" name="Content Placeholder 2"/>
          <p:cNvSpPr>
            <a:spLocks noGrp="1"/>
          </p:cNvSpPr>
          <p:nvPr>
            <p:ph idx="1"/>
          </p:nvPr>
        </p:nvSpPr>
        <p:spPr>
          <a:xfrm>
            <a:off x="454893" y="1844824"/>
            <a:ext cx="8229600" cy="4090399"/>
          </a:xfrm>
        </p:spPr>
        <p:txBody>
          <a:bodyPr/>
          <a:lstStyle/>
          <a:p>
            <a:r>
              <a:rPr lang="en-US" sz="2400" dirty="0" smtClean="0">
                <a:solidFill>
                  <a:schemeClr val="tx1"/>
                </a:solidFill>
              </a:rPr>
              <a:t>Work hard to prevent our first million events</a:t>
            </a:r>
          </a:p>
          <a:p>
            <a:r>
              <a:rPr lang="en-US" sz="2400" dirty="0" smtClean="0">
                <a:solidFill>
                  <a:schemeClr val="tx1"/>
                </a:solidFill>
              </a:rPr>
              <a:t>Cultivate</a:t>
            </a:r>
            <a:r>
              <a:rPr lang="en-US" sz="2400" dirty="0" smtClean="0">
                <a:solidFill>
                  <a:srgbClr val="FF0000"/>
                </a:solidFill>
              </a:rPr>
              <a:t> </a:t>
            </a:r>
            <a:r>
              <a:rPr lang="en-US" sz="2400" dirty="0" smtClean="0">
                <a:solidFill>
                  <a:schemeClr val="tx1"/>
                </a:solidFill>
              </a:rPr>
              <a:t>important seeds planted since 2012</a:t>
            </a:r>
          </a:p>
          <a:p>
            <a:pPr lvl="1"/>
            <a:r>
              <a:rPr lang="en-US" sz="2000" dirty="0" smtClean="0">
                <a:solidFill>
                  <a:schemeClr val="tx1"/>
                </a:solidFill>
              </a:rPr>
              <a:t>Artificial trans fats, Sodium </a:t>
            </a:r>
          </a:p>
          <a:p>
            <a:pPr lvl="1"/>
            <a:r>
              <a:rPr lang="en-US" sz="2000" dirty="0" smtClean="0">
                <a:solidFill>
                  <a:schemeClr val="tx1"/>
                </a:solidFill>
              </a:rPr>
              <a:t>Clinical quality measures alignment </a:t>
            </a:r>
          </a:p>
          <a:p>
            <a:r>
              <a:rPr lang="en-US" sz="2400" dirty="0" smtClean="0">
                <a:solidFill>
                  <a:schemeClr val="tx1"/>
                </a:solidFill>
              </a:rPr>
              <a:t>Use simulation modeling to determine next set of priorities for CVD prevention </a:t>
            </a:r>
          </a:p>
          <a:p>
            <a:r>
              <a:rPr lang="en-US" sz="2400" dirty="0">
                <a:solidFill>
                  <a:schemeClr val="tx1"/>
                </a:solidFill>
              </a:rPr>
              <a:t>Capitalize </a:t>
            </a:r>
            <a:r>
              <a:rPr lang="en-US" sz="2400" dirty="0" smtClean="0">
                <a:solidFill>
                  <a:schemeClr val="tx1"/>
                </a:solidFill>
              </a:rPr>
              <a:t>and leverage on </a:t>
            </a:r>
            <a:r>
              <a:rPr lang="en-US" sz="2400" dirty="0">
                <a:solidFill>
                  <a:schemeClr val="tx1"/>
                </a:solidFill>
              </a:rPr>
              <a:t>tremendous </a:t>
            </a:r>
            <a:r>
              <a:rPr lang="en-US" sz="2400" b="1" dirty="0" smtClean="0">
                <a:solidFill>
                  <a:schemeClr val="tx1"/>
                </a:solidFill>
              </a:rPr>
              <a:t>partnerships, infrastructure, and progress </a:t>
            </a:r>
            <a:r>
              <a:rPr lang="en-US" sz="2400" dirty="0">
                <a:solidFill>
                  <a:schemeClr val="tx1"/>
                </a:solidFill>
              </a:rPr>
              <a:t>to continue preventing even more </a:t>
            </a:r>
            <a:r>
              <a:rPr lang="en-US" sz="2400" dirty="0" smtClean="0">
                <a:solidFill>
                  <a:schemeClr val="tx1"/>
                </a:solidFill>
              </a:rPr>
              <a:t>CVD-related </a:t>
            </a:r>
            <a:r>
              <a:rPr lang="en-US" sz="2400" dirty="0">
                <a:solidFill>
                  <a:schemeClr val="tx1"/>
                </a:solidFill>
              </a:rPr>
              <a:t>events</a:t>
            </a:r>
          </a:p>
          <a:p>
            <a:endParaRPr lang="en-US" dirty="0">
              <a:solidFill>
                <a:schemeClr val="tx1"/>
              </a:solidFill>
            </a:endParaRPr>
          </a:p>
        </p:txBody>
      </p:sp>
    </p:spTree>
    <p:extLst>
      <p:ext uri="{BB962C8B-B14F-4D97-AF65-F5344CB8AC3E}">
        <p14:creationId xmlns:p14="http://schemas.microsoft.com/office/powerpoint/2010/main" val="3312693009"/>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229600" cy="639762"/>
          </a:xfrm>
        </p:spPr>
        <p:txBody>
          <a:bodyPr/>
          <a:lstStyle/>
          <a:p>
            <a:r>
              <a:rPr lang="en-US" dirty="0">
                <a:solidFill>
                  <a:schemeClr val="accent2">
                    <a:lumMod val="75000"/>
                  </a:schemeClr>
                </a:solidFill>
              </a:rPr>
              <a:t>Questions?</a:t>
            </a:r>
          </a:p>
        </p:txBody>
      </p:sp>
      <p:sp>
        <p:nvSpPr>
          <p:cNvPr id="3" name="Content Placeholder 2"/>
          <p:cNvSpPr>
            <a:spLocks noGrp="1"/>
          </p:cNvSpPr>
          <p:nvPr>
            <p:ph idx="1"/>
          </p:nvPr>
        </p:nvSpPr>
        <p:spPr>
          <a:xfrm>
            <a:off x="467544" y="1700813"/>
            <a:ext cx="8229600" cy="4343401"/>
          </a:xfrm>
        </p:spPr>
        <p:txBody>
          <a:bodyPr/>
          <a:lstStyle/>
          <a:p>
            <a:endParaRPr lang="en-US" sz="3200" dirty="0" smtClean="0">
              <a:solidFill>
                <a:schemeClr val="tx1"/>
              </a:solidFill>
            </a:endParaRPr>
          </a:p>
          <a:p>
            <a:pPr marL="0" indent="0" algn="ctr">
              <a:buNone/>
            </a:pPr>
            <a:r>
              <a:rPr lang="en-US" sz="3200" dirty="0" smtClean="0">
                <a:solidFill>
                  <a:schemeClr val="tx1"/>
                </a:solidFill>
              </a:rPr>
              <a:t>Hilary </a:t>
            </a:r>
            <a:r>
              <a:rPr lang="en-US" sz="3200" dirty="0">
                <a:solidFill>
                  <a:schemeClr val="tx1"/>
                </a:solidFill>
              </a:rPr>
              <a:t>Wall – </a:t>
            </a:r>
            <a:r>
              <a:rPr lang="en-US" sz="3200" dirty="0" smtClean="0">
                <a:solidFill>
                  <a:srgbClr val="7030A0"/>
                </a:solidFill>
                <a:hlinkClick r:id="rId3"/>
              </a:rPr>
              <a:t>hwall@cdc.gov</a:t>
            </a:r>
            <a:endParaRPr lang="en-US" sz="3200" dirty="0" smtClean="0">
              <a:solidFill>
                <a:srgbClr val="7030A0"/>
              </a:solidFill>
            </a:endParaRPr>
          </a:p>
          <a:p>
            <a:endParaRPr lang="en-US" sz="3200" dirty="0">
              <a:solidFill>
                <a:srgbClr val="7030A0"/>
              </a:solidFill>
            </a:endParaRPr>
          </a:p>
          <a:p>
            <a:endParaRPr lang="en-US" sz="3200" dirty="0" smtClean="0">
              <a:solidFill>
                <a:srgbClr val="7030A0"/>
              </a:solidFill>
            </a:endParaRPr>
          </a:p>
          <a:p>
            <a:pPr marL="0" indent="0">
              <a:buNone/>
            </a:pPr>
            <a:endParaRPr lang="en-US" sz="3200" dirty="0">
              <a:solidFill>
                <a:srgbClr val="7030A0"/>
              </a:solidFill>
            </a:endParaRPr>
          </a:p>
          <a:p>
            <a:pPr marL="0" indent="0" algn="ctr">
              <a:buNone/>
            </a:pPr>
            <a:r>
              <a:rPr lang="en-US" sz="3200" b="1" dirty="0" smtClean="0">
                <a:solidFill>
                  <a:srgbClr val="7030A0"/>
                </a:solidFill>
              </a:rPr>
              <a:t>THANK YOU!</a:t>
            </a:r>
            <a:endParaRPr lang="en-US" sz="3200" b="1" dirty="0">
              <a:solidFill>
                <a:srgbClr val="7030A0"/>
              </a:solidFill>
            </a:endParaRPr>
          </a:p>
        </p:txBody>
      </p:sp>
    </p:spTree>
    <p:extLst>
      <p:ext uri="{BB962C8B-B14F-4D97-AF65-F5344CB8AC3E}">
        <p14:creationId xmlns:p14="http://schemas.microsoft.com/office/powerpoint/2010/main" val="4169868010"/>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07193" y="681562"/>
            <a:ext cx="8229600" cy="792162"/>
          </a:xfrm>
        </p:spPr>
        <p:txBody>
          <a:bodyPr lIns="68644" tIns="34322" rIns="68644" bIns="34322">
            <a:normAutofit/>
          </a:bodyPr>
          <a:lstStyle/>
          <a:p>
            <a:pPr eaLnBrk="1" hangingPunct="1"/>
            <a:r>
              <a:rPr lang="en-US" sz="3600" b="1" dirty="0" smtClean="0">
                <a:latin typeface="Arial" panose="020B0604020202020204" pitchFamily="34" charset="0"/>
                <a:cs typeface="Arial" panose="020B0604020202020204" pitchFamily="34" charset="0"/>
              </a:rPr>
              <a:t>Million Hearts</a:t>
            </a:r>
            <a:r>
              <a:rPr lang="en-US" sz="3600" b="1" baseline="30000" dirty="0" smtClean="0">
                <a:latin typeface="Arial" panose="020B0604020202020204" pitchFamily="34" charset="0"/>
                <a:cs typeface="Arial" panose="020B0604020202020204" pitchFamily="34" charset="0"/>
              </a:rPr>
              <a:t>®</a:t>
            </a:r>
            <a:r>
              <a:rPr lang="en-US" sz="3600" b="1" dirty="0" smtClean="0">
                <a:latin typeface="Arial" panose="020B0604020202020204" pitchFamily="34" charset="0"/>
                <a:cs typeface="Arial" panose="020B0604020202020204" pitchFamily="34" charset="0"/>
              </a:rPr>
              <a:t>  </a:t>
            </a:r>
          </a:p>
        </p:txBody>
      </p:sp>
      <p:sp>
        <p:nvSpPr>
          <p:cNvPr id="15363" name="Rectangle 3"/>
          <p:cNvSpPr>
            <a:spLocks noGrp="1" noChangeArrowheads="1"/>
          </p:cNvSpPr>
          <p:nvPr>
            <p:ph idx="1"/>
          </p:nvPr>
        </p:nvSpPr>
        <p:spPr>
          <a:xfrm>
            <a:off x="407193" y="2881053"/>
            <a:ext cx="8229600" cy="3694699"/>
          </a:xfrm>
        </p:spPr>
        <p:txBody>
          <a:bodyPr lIns="68644" tIns="34322" rIns="68644" bIns="34322">
            <a:normAutofit/>
          </a:bodyPr>
          <a:lstStyle/>
          <a:p>
            <a:pPr eaLnBrk="1" hangingPunct="1"/>
            <a:r>
              <a:rPr lang="en-US" sz="2400" dirty="0" smtClean="0">
                <a:latin typeface="Arial" panose="020B0604020202020204" pitchFamily="34" charset="0"/>
                <a:cs typeface="Arial" panose="020B0604020202020204" pitchFamily="34" charset="0"/>
              </a:rPr>
              <a:t>US Department of Health and Human Services initiative, co-led by:</a:t>
            </a:r>
          </a:p>
          <a:p>
            <a:pPr lvl="1" eaLnBrk="1" hangingPunct="1"/>
            <a:r>
              <a:rPr lang="en-US" sz="2000" dirty="0" smtClean="0">
                <a:latin typeface="Arial" panose="020B0604020202020204" pitchFamily="34" charset="0"/>
                <a:cs typeface="Arial" panose="020B0604020202020204" pitchFamily="34" charset="0"/>
              </a:rPr>
              <a:t>Centers for Disease Control and Prevention (CDC)</a:t>
            </a:r>
          </a:p>
          <a:p>
            <a:pPr lvl="1" eaLnBrk="1" hangingPunct="1"/>
            <a:r>
              <a:rPr lang="en-US" sz="2000" dirty="0" smtClean="0">
                <a:latin typeface="Arial" panose="020B0604020202020204" pitchFamily="34" charset="0"/>
                <a:cs typeface="Arial" panose="020B0604020202020204" pitchFamily="34" charset="0"/>
              </a:rPr>
              <a:t>Centers for Medicare &amp; Medicaid Services (CMS)</a:t>
            </a:r>
          </a:p>
          <a:p>
            <a:pPr eaLnBrk="1" hangingPunct="1"/>
            <a:r>
              <a:rPr lang="en-US" sz="2400" dirty="0" smtClean="0">
                <a:latin typeface="Arial" panose="020B0604020202020204" pitchFamily="34" charset="0"/>
                <a:cs typeface="Arial" panose="020B0604020202020204" pitchFamily="34" charset="0"/>
              </a:rPr>
              <a:t>Partners across federal and state agencies and private organizations</a:t>
            </a:r>
          </a:p>
        </p:txBody>
      </p:sp>
      <p:sp>
        <p:nvSpPr>
          <p:cNvPr id="15364" name="Rectangle 5"/>
          <p:cNvSpPr txBox="1">
            <a:spLocks noGrp="1" noChangeArrowheads="1"/>
          </p:cNvSpPr>
          <p:nvPr/>
        </p:nvSpPr>
        <p:spPr bwMode="auto">
          <a:xfrm>
            <a:off x="0" y="6552882"/>
            <a:ext cx="8229839" cy="381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4" tIns="45706" rIns="91414" bIns="45706"/>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defTabSz="606425" eaLnBrk="0" fontAlgn="base" hangingPunct="0">
              <a:spcBef>
                <a:spcPct val="0"/>
              </a:spcBef>
              <a:spcAft>
                <a:spcPct val="0"/>
              </a:spcAft>
              <a:defRPr sz="2400">
                <a:solidFill>
                  <a:schemeClr val="tx1"/>
                </a:solidFill>
                <a:latin typeface="Arial" pitchFamily="34" charset="0"/>
              </a:defRPr>
            </a:lvl6pPr>
            <a:lvl7pPr marL="2971800" indent="-228600" defTabSz="606425" eaLnBrk="0" fontAlgn="base" hangingPunct="0">
              <a:spcBef>
                <a:spcPct val="0"/>
              </a:spcBef>
              <a:spcAft>
                <a:spcPct val="0"/>
              </a:spcAft>
              <a:defRPr sz="2400">
                <a:solidFill>
                  <a:schemeClr val="tx1"/>
                </a:solidFill>
                <a:latin typeface="Arial" pitchFamily="34" charset="0"/>
              </a:defRPr>
            </a:lvl7pPr>
            <a:lvl8pPr marL="3429000" indent="-228600" defTabSz="606425" eaLnBrk="0" fontAlgn="base" hangingPunct="0">
              <a:spcBef>
                <a:spcPct val="0"/>
              </a:spcBef>
              <a:spcAft>
                <a:spcPct val="0"/>
              </a:spcAft>
              <a:defRPr sz="2400">
                <a:solidFill>
                  <a:schemeClr val="tx1"/>
                </a:solidFill>
                <a:latin typeface="Arial" pitchFamily="34" charset="0"/>
              </a:defRPr>
            </a:lvl8pPr>
            <a:lvl9pPr marL="3886200" indent="-228600" defTabSz="606425" eaLnBrk="0" fontAlgn="base" hangingPunct="0">
              <a:spcBef>
                <a:spcPct val="0"/>
              </a:spcBef>
              <a:spcAft>
                <a:spcPct val="0"/>
              </a:spcAft>
              <a:defRPr sz="2400">
                <a:solidFill>
                  <a:schemeClr val="tx1"/>
                </a:solidFill>
                <a:latin typeface="Arial" pitchFamily="34" charset="0"/>
              </a:defRPr>
            </a:lvl9pPr>
          </a:lstStyle>
          <a:p>
            <a:pPr eaLnBrk="1" hangingPunct="1"/>
            <a:fld id="{8077D229-0241-4684-BD82-0D51C1502207}" type="slidenum">
              <a:rPr lang="en-US" sz="1000">
                <a:solidFill>
                  <a:srgbClr val="FFFFFF"/>
                </a:solidFill>
                <a:latin typeface="Myriad Pro"/>
                <a:ea typeface="MS PGothic" pitchFamily="34" charset="-128"/>
                <a:cs typeface="Arial" pitchFamily="34" charset="0"/>
              </a:rPr>
              <a:pPr eaLnBrk="1" hangingPunct="1"/>
              <a:t>3</a:t>
            </a:fld>
            <a:endParaRPr lang="ru-RU" sz="1000">
              <a:solidFill>
                <a:srgbClr val="FFFFFF"/>
              </a:solidFill>
              <a:latin typeface="Myriad Pro"/>
              <a:ea typeface="MS PGothic" pitchFamily="34" charset="-128"/>
              <a:cs typeface="Arial" pitchFamily="34" charset="0"/>
            </a:endParaRPr>
          </a:p>
        </p:txBody>
      </p:sp>
      <p:sp>
        <p:nvSpPr>
          <p:cNvPr id="8" name="Rounded Rectangle 7"/>
          <p:cNvSpPr/>
          <p:nvPr/>
        </p:nvSpPr>
        <p:spPr>
          <a:xfrm>
            <a:off x="990600" y="1621886"/>
            <a:ext cx="7062786" cy="962843"/>
          </a:xfrm>
          <a:prstGeom prst="roundRect">
            <a:avLst/>
          </a:prstGeom>
          <a:solidFill>
            <a:srgbClr val="79337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4" tIns="45706" rIns="91414" bIns="45706">
            <a:spAutoFit/>
          </a:bodyPr>
          <a:lstStyle/>
          <a:p>
            <a:pPr algn="ctr" defTabSz="457070" eaLnBrk="0" hangingPunct="0">
              <a:spcAft>
                <a:spcPts val="300"/>
              </a:spcAft>
              <a:defRPr/>
            </a:pPr>
            <a:r>
              <a:rPr lang="en-US" sz="2400" b="1" dirty="0">
                <a:solidFill>
                  <a:schemeClr val="bg1"/>
                </a:solidFill>
                <a:latin typeface="Arial" charset="0"/>
              </a:rPr>
              <a:t>Goal: Prevent one million heart attacks </a:t>
            </a:r>
          </a:p>
          <a:p>
            <a:pPr algn="ctr" defTabSz="457070" eaLnBrk="0" hangingPunct="0">
              <a:spcAft>
                <a:spcPts val="300"/>
              </a:spcAft>
              <a:defRPr/>
            </a:pPr>
            <a:r>
              <a:rPr lang="en-US" sz="2400" b="1" dirty="0">
                <a:solidFill>
                  <a:schemeClr val="bg1"/>
                </a:solidFill>
                <a:latin typeface="Arial" charset="0"/>
              </a:rPr>
              <a:t>and strokes by 2017</a:t>
            </a:r>
          </a:p>
        </p:txBody>
      </p:sp>
    </p:spTree>
    <p:extLst>
      <p:ext uri="{BB962C8B-B14F-4D97-AF65-F5344CB8AC3E}">
        <p14:creationId xmlns:p14="http://schemas.microsoft.com/office/powerpoint/2010/main" val="324387249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61155" y="703437"/>
            <a:ext cx="8229600" cy="692214"/>
          </a:xfrm>
        </p:spPr>
        <p:txBody>
          <a:bodyPr lIns="68644" tIns="34322" rIns="68644" bIns="34322" anchor="t">
            <a:normAutofit/>
          </a:bodyPr>
          <a:lstStyle/>
          <a:p>
            <a:pPr eaLnBrk="1" hangingPunct="1"/>
            <a:r>
              <a:rPr lang="en-US" sz="3600" b="1" dirty="0" smtClean="0">
                <a:latin typeface="Arial" panose="020B0604020202020204" pitchFamily="34" charset="0"/>
                <a:cs typeface="Arial" panose="020B0604020202020204" pitchFamily="34" charset="0"/>
              </a:rPr>
              <a:t>Key Components of Million Hearts</a:t>
            </a:r>
            <a:r>
              <a:rPr lang="en-US" sz="3600" b="1" baseline="30000" dirty="0" smtClean="0">
                <a:latin typeface="Arial" panose="020B0604020202020204" pitchFamily="34" charset="0"/>
                <a:cs typeface="Arial" panose="020B0604020202020204" pitchFamily="34" charset="0"/>
              </a:rPr>
              <a:t>®</a:t>
            </a:r>
          </a:p>
        </p:txBody>
      </p:sp>
      <p:sp>
        <p:nvSpPr>
          <p:cNvPr id="17411" name="Rectangle 2"/>
          <p:cNvSpPr>
            <a:spLocks noChangeArrowheads="1"/>
          </p:cNvSpPr>
          <p:nvPr/>
        </p:nvSpPr>
        <p:spPr bwMode="auto">
          <a:xfrm>
            <a:off x="0" y="-184740"/>
            <a:ext cx="184740" cy="369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4" tIns="45706" rIns="91414" bIns="45706" anchor="ctr">
            <a:spAutoFit/>
          </a:bodyPr>
          <a:lstStyle/>
          <a:p>
            <a:endParaRPr lang="en-US">
              <a:solidFill>
                <a:srgbClr val="FFFFFF"/>
              </a:solidFill>
              <a:latin typeface="Calibri" pitchFamily="34" charset="0"/>
            </a:endParaRPr>
          </a:p>
        </p:txBody>
      </p:sp>
      <p:grpSp>
        <p:nvGrpSpPr>
          <p:cNvPr id="4" name="Group 3"/>
          <p:cNvGrpSpPr/>
          <p:nvPr/>
        </p:nvGrpSpPr>
        <p:grpSpPr>
          <a:xfrm>
            <a:off x="4732909" y="1447868"/>
            <a:ext cx="3980068" cy="4477044"/>
            <a:chOff x="625475" y="1727200"/>
            <a:chExt cx="5301230" cy="5963174"/>
          </a:xfrm>
        </p:grpSpPr>
        <p:sp>
          <p:nvSpPr>
            <p:cNvPr id="16" name="Rounded Rectangle 15"/>
            <p:cNvSpPr/>
            <p:nvPr/>
          </p:nvSpPr>
          <p:spPr>
            <a:xfrm>
              <a:off x="625475" y="1727200"/>
              <a:ext cx="5278438" cy="1408113"/>
            </a:xfrm>
            <a:prstGeom prst="roundRect">
              <a:avLst/>
            </a:prstGeom>
            <a:solidFill>
              <a:schemeClr val="accent4">
                <a:lumMod val="75000"/>
              </a:schemeClr>
            </a:solid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lIns="121772" tIns="60885" rIns="121772" bIns="60885" anchor="ctr"/>
            <a:lstStyle/>
            <a:p>
              <a:pPr algn="ctr" defTabSz="457070">
                <a:lnSpc>
                  <a:spcPct val="90000"/>
                </a:lnSpc>
                <a:defRPr/>
              </a:pPr>
              <a:r>
                <a:rPr lang="en-US" sz="2400" b="1" dirty="0">
                  <a:solidFill>
                    <a:schemeClr val="bg1"/>
                  </a:solidFill>
                  <a:latin typeface="Arial" pitchFamily="34" charset="0"/>
                  <a:cs typeface="Arial" pitchFamily="34" charset="0"/>
                </a:rPr>
                <a:t>Excelling in the ABCS</a:t>
              </a:r>
            </a:p>
            <a:p>
              <a:pPr algn="ctr" defTabSz="457070">
                <a:lnSpc>
                  <a:spcPct val="90000"/>
                </a:lnSpc>
                <a:defRPr/>
              </a:pPr>
              <a:r>
                <a:rPr lang="en-US" sz="2100" b="1" i="1" dirty="0">
                  <a:solidFill>
                    <a:schemeClr val="bg1"/>
                  </a:solidFill>
                  <a:latin typeface="Arial" pitchFamily="34" charset="0"/>
                  <a:cs typeface="Arial" pitchFamily="34" charset="0"/>
                </a:rPr>
                <a:t>Optimizing care </a:t>
              </a:r>
            </a:p>
          </p:txBody>
        </p:sp>
        <p:pic>
          <p:nvPicPr>
            <p:cNvPr id="43" name="Picture 42"/>
            <p:cNvPicPr>
              <a:picLocks noChangeAspect="1"/>
            </p:cNvPicPr>
            <p:nvPr/>
          </p:nvPicPr>
          <p:blipFill>
            <a:blip r:embed="rId3"/>
            <a:srcRect/>
            <a:stretch>
              <a:fillRect/>
            </a:stretch>
          </p:blipFill>
          <p:spPr bwMode="auto">
            <a:xfrm>
              <a:off x="4057773" y="3340852"/>
              <a:ext cx="1828800" cy="1219199"/>
            </a:xfrm>
            <a:prstGeom prst="roundRect">
              <a:avLst/>
            </a:prstGeom>
            <a:noFill/>
            <a:ln w="9525">
              <a:solidFill>
                <a:schemeClr val="tx1"/>
              </a:solidFill>
              <a:miter lim="800000"/>
              <a:headEnd/>
              <a:tailEnd/>
            </a:ln>
            <a:effectLst/>
          </p:spPr>
        </p:pic>
        <p:pic>
          <p:nvPicPr>
            <p:cNvPr id="46" name="Picture 45"/>
            <p:cNvPicPr>
              <a:picLocks noChangeAspect="1"/>
            </p:cNvPicPr>
            <p:nvPr/>
          </p:nvPicPr>
          <p:blipFill>
            <a:blip r:embed="rId4"/>
            <a:srcRect/>
            <a:stretch>
              <a:fillRect/>
            </a:stretch>
          </p:blipFill>
          <p:spPr bwMode="auto">
            <a:xfrm>
              <a:off x="4068306" y="4952073"/>
              <a:ext cx="1828800" cy="1213893"/>
            </a:xfrm>
            <a:prstGeom prst="roundRect">
              <a:avLst/>
            </a:prstGeom>
            <a:noFill/>
            <a:ln w="9525">
              <a:solidFill>
                <a:schemeClr val="tx1"/>
              </a:solidFill>
              <a:miter lim="800000"/>
              <a:headEnd/>
              <a:tailEnd/>
            </a:ln>
            <a:effectLst/>
          </p:spPr>
        </p:pic>
        <p:sp>
          <p:nvSpPr>
            <p:cNvPr id="48" name="TextBox 47"/>
            <p:cNvSpPr txBox="1">
              <a:spLocks noChangeArrowheads="1"/>
            </p:cNvSpPr>
            <p:nvPr/>
          </p:nvSpPr>
          <p:spPr bwMode="auto">
            <a:xfrm>
              <a:off x="625475" y="3549650"/>
              <a:ext cx="2266950" cy="1049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772" tIns="60885" rIns="121772" bIns="60885">
              <a:spAutoFit/>
            </a:bodyPr>
            <a:lstStyle>
              <a:lvl1pPr defTabSz="455613" eaLnBrk="0" hangingPunct="0">
                <a:defRPr sz="2400">
                  <a:solidFill>
                    <a:schemeClr val="tx1"/>
                  </a:solidFill>
                  <a:latin typeface="Arial" pitchFamily="34" charset="0"/>
                </a:defRPr>
              </a:lvl1pPr>
              <a:lvl2pPr marL="742950" indent="-285750" defTabSz="455613" eaLnBrk="0" hangingPunct="0">
                <a:defRPr sz="2400">
                  <a:solidFill>
                    <a:schemeClr val="tx1"/>
                  </a:solidFill>
                  <a:latin typeface="Arial" pitchFamily="34" charset="0"/>
                </a:defRPr>
              </a:lvl2pPr>
              <a:lvl3pPr marL="1143000" indent="-228600" defTabSz="455613" eaLnBrk="0" hangingPunct="0">
                <a:defRPr sz="2400">
                  <a:solidFill>
                    <a:schemeClr val="tx1"/>
                  </a:solidFill>
                  <a:latin typeface="Arial" pitchFamily="34" charset="0"/>
                </a:defRPr>
              </a:lvl3pPr>
              <a:lvl4pPr marL="1600200" indent="-228600" defTabSz="455613" eaLnBrk="0" hangingPunct="0">
                <a:defRPr sz="2400">
                  <a:solidFill>
                    <a:schemeClr val="tx1"/>
                  </a:solidFill>
                  <a:latin typeface="Arial" pitchFamily="34" charset="0"/>
                </a:defRPr>
              </a:lvl4pPr>
              <a:lvl5pPr marL="2057400" indent="-228600" defTabSz="455613" eaLnBrk="0" hangingPunct="0">
                <a:defRPr sz="2400">
                  <a:solidFill>
                    <a:schemeClr val="tx1"/>
                  </a:solidFill>
                  <a:latin typeface="Arial" pitchFamily="34" charset="0"/>
                </a:defRPr>
              </a:lvl5pPr>
              <a:lvl6pPr marL="2514600" indent="-228600" defTabSz="455613" eaLnBrk="0" fontAlgn="base" hangingPunct="0">
                <a:spcBef>
                  <a:spcPct val="0"/>
                </a:spcBef>
                <a:spcAft>
                  <a:spcPct val="0"/>
                </a:spcAft>
                <a:defRPr sz="2400">
                  <a:solidFill>
                    <a:schemeClr val="tx1"/>
                  </a:solidFill>
                  <a:latin typeface="Arial" pitchFamily="34" charset="0"/>
                </a:defRPr>
              </a:lvl6pPr>
              <a:lvl7pPr marL="2971800" indent="-228600" defTabSz="455613" eaLnBrk="0" fontAlgn="base" hangingPunct="0">
                <a:spcBef>
                  <a:spcPct val="0"/>
                </a:spcBef>
                <a:spcAft>
                  <a:spcPct val="0"/>
                </a:spcAft>
                <a:defRPr sz="2400">
                  <a:solidFill>
                    <a:schemeClr val="tx1"/>
                  </a:solidFill>
                  <a:latin typeface="Arial" pitchFamily="34" charset="0"/>
                </a:defRPr>
              </a:lvl7pPr>
              <a:lvl8pPr marL="3429000" indent="-228600" defTabSz="455613" eaLnBrk="0" fontAlgn="base" hangingPunct="0">
                <a:spcBef>
                  <a:spcPct val="0"/>
                </a:spcBef>
                <a:spcAft>
                  <a:spcPct val="0"/>
                </a:spcAft>
                <a:defRPr sz="2400">
                  <a:solidFill>
                    <a:schemeClr val="tx1"/>
                  </a:solidFill>
                  <a:latin typeface="Arial" pitchFamily="34" charset="0"/>
                </a:defRPr>
              </a:lvl8pPr>
              <a:lvl9pPr marL="3886200" indent="-228600" defTabSz="455613" eaLnBrk="0" fontAlgn="base" hangingPunct="0">
                <a:spcBef>
                  <a:spcPct val="0"/>
                </a:spcBef>
                <a:spcAft>
                  <a:spcPct val="0"/>
                </a:spcAft>
                <a:defRPr sz="2400">
                  <a:solidFill>
                    <a:schemeClr val="tx1"/>
                  </a:solidFill>
                  <a:latin typeface="Arial" pitchFamily="34" charset="0"/>
                </a:defRPr>
              </a:lvl9pPr>
            </a:lstStyle>
            <a:p>
              <a:pPr eaLnBrk="1" hangingPunct="1">
                <a:lnSpc>
                  <a:spcPct val="90000"/>
                </a:lnSpc>
              </a:pPr>
              <a:r>
                <a:rPr lang="en-US" dirty="0">
                  <a:ea typeface="MS PGothic" pitchFamily="34" charset="-128"/>
                  <a:cs typeface="Arial" pitchFamily="34" charset="0"/>
                </a:rPr>
                <a:t>Focus on the </a:t>
              </a:r>
              <a:r>
                <a:rPr lang="en-US" dirty="0">
                  <a:solidFill>
                    <a:srgbClr val="FF0000"/>
                  </a:solidFill>
                  <a:ea typeface="MS PGothic" pitchFamily="34" charset="-128"/>
                  <a:cs typeface="Arial" pitchFamily="34" charset="0"/>
                </a:rPr>
                <a:t>ABCS</a:t>
              </a:r>
            </a:p>
          </p:txBody>
        </p:sp>
        <p:sp>
          <p:nvSpPr>
            <p:cNvPr id="49" name="TextBox 48"/>
            <p:cNvSpPr txBox="1">
              <a:spLocks noChangeArrowheads="1"/>
            </p:cNvSpPr>
            <p:nvPr/>
          </p:nvSpPr>
          <p:spPr bwMode="auto">
            <a:xfrm>
              <a:off x="634206" y="4878446"/>
              <a:ext cx="3148012" cy="1491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772" tIns="60885" rIns="121772" bIns="60885">
              <a:spAutoFit/>
            </a:bodyPr>
            <a:lstStyle>
              <a:lvl1pPr defTabSz="455613" eaLnBrk="0" hangingPunct="0">
                <a:defRPr sz="2400">
                  <a:solidFill>
                    <a:schemeClr val="tx1"/>
                  </a:solidFill>
                  <a:latin typeface="Arial" pitchFamily="34" charset="0"/>
                </a:defRPr>
              </a:lvl1pPr>
              <a:lvl2pPr marL="742950" indent="-285750" defTabSz="455613" eaLnBrk="0" hangingPunct="0">
                <a:defRPr sz="2400">
                  <a:solidFill>
                    <a:schemeClr val="tx1"/>
                  </a:solidFill>
                  <a:latin typeface="Arial" pitchFamily="34" charset="0"/>
                </a:defRPr>
              </a:lvl2pPr>
              <a:lvl3pPr marL="1143000" indent="-228600" defTabSz="455613" eaLnBrk="0" hangingPunct="0">
                <a:defRPr sz="2400">
                  <a:solidFill>
                    <a:schemeClr val="tx1"/>
                  </a:solidFill>
                  <a:latin typeface="Arial" pitchFamily="34" charset="0"/>
                </a:defRPr>
              </a:lvl3pPr>
              <a:lvl4pPr marL="1600200" indent="-228600" defTabSz="455613" eaLnBrk="0" hangingPunct="0">
                <a:defRPr sz="2400">
                  <a:solidFill>
                    <a:schemeClr val="tx1"/>
                  </a:solidFill>
                  <a:latin typeface="Arial" pitchFamily="34" charset="0"/>
                </a:defRPr>
              </a:lvl4pPr>
              <a:lvl5pPr marL="2057400" indent="-228600" defTabSz="455613" eaLnBrk="0" hangingPunct="0">
                <a:defRPr sz="2400">
                  <a:solidFill>
                    <a:schemeClr val="tx1"/>
                  </a:solidFill>
                  <a:latin typeface="Arial" pitchFamily="34" charset="0"/>
                </a:defRPr>
              </a:lvl5pPr>
              <a:lvl6pPr marL="2514600" indent="-228600" defTabSz="455613" eaLnBrk="0" fontAlgn="base" hangingPunct="0">
                <a:spcBef>
                  <a:spcPct val="0"/>
                </a:spcBef>
                <a:spcAft>
                  <a:spcPct val="0"/>
                </a:spcAft>
                <a:defRPr sz="2400">
                  <a:solidFill>
                    <a:schemeClr val="tx1"/>
                  </a:solidFill>
                  <a:latin typeface="Arial" pitchFamily="34" charset="0"/>
                </a:defRPr>
              </a:lvl6pPr>
              <a:lvl7pPr marL="2971800" indent="-228600" defTabSz="455613" eaLnBrk="0" fontAlgn="base" hangingPunct="0">
                <a:spcBef>
                  <a:spcPct val="0"/>
                </a:spcBef>
                <a:spcAft>
                  <a:spcPct val="0"/>
                </a:spcAft>
                <a:defRPr sz="2400">
                  <a:solidFill>
                    <a:schemeClr val="tx1"/>
                  </a:solidFill>
                  <a:latin typeface="Arial" pitchFamily="34" charset="0"/>
                </a:defRPr>
              </a:lvl7pPr>
              <a:lvl8pPr marL="3429000" indent="-228600" defTabSz="455613" eaLnBrk="0" fontAlgn="base" hangingPunct="0">
                <a:spcBef>
                  <a:spcPct val="0"/>
                </a:spcBef>
                <a:spcAft>
                  <a:spcPct val="0"/>
                </a:spcAft>
                <a:defRPr sz="2400">
                  <a:solidFill>
                    <a:schemeClr val="tx1"/>
                  </a:solidFill>
                  <a:latin typeface="Arial" pitchFamily="34" charset="0"/>
                </a:defRPr>
              </a:lvl8pPr>
              <a:lvl9pPr marL="3886200" indent="-228600" defTabSz="455613" eaLnBrk="0" fontAlgn="base" hangingPunct="0">
                <a:spcBef>
                  <a:spcPct val="0"/>
                </a:spcBef>
                <a:spcAft>
                  <a:spcPct val="0"/>
                </a:spcAft>
                <a:defRPr sz="2400">
                  <a:solidFill>
                    <a:schemeClr val="tx1"/>
                  </a:solidFill>
                  <a:latin typeface="Arial" pitchFamily="34" charset="0"/>
                </a:defRPr>
              </a:lvl9pPr>
            </a:lstStyle>
            <a:p>
              <a:pPr eaLnBrk="1" hangingPunct="1">
                <a:lnSpc>
                  <a:spcPct val="90000"/>
                </a:lnSpc>
              </a:pPr>
              <a:r>
                <a:rPr lang="en-US" dirty="0">
                  <a:ea typeface="MS PGothic" pitchFamily="34" charset="-128"/>
                  <a:cs typeface="Arial" pitchFamily="34" charset="0"/>
                </a:rPr>
                <a:t>Health </a:t>
              </a:r>
              <a:r>
                <a:rPr lang="en-US" dirty="0" smtClean="0">
                  <a:ea typeface="MS PGothic" pitchFamily="34" charset="-128"/>
                  <a:cs typeface="Arial" pitchFamily="34" charset="0"/>
                </a:rPr>
                <a:t>information </a:t>
              </a:r>
              <a:r>
                <a:rPr lang="en-US" dirty="0">
                  <a:ea typeface="MS PGothic" pitchFamily="34" charset="-128"/>
                  <a:cs typeface="Arial" pitchFamily="34" charset="0"/>
                </a:rPr>
                <a:t>technology</a:t>
              </a:r>
            </a:p>
          </p:txBody>
        </p:sp>
        <p:sp>
          <p:nvSpPr>
            <p:cNvPr id="50" name="TextBox 49"/>
            <p:cNvSpPr txBox="1">
              <a:spLocks noChangeArrowheads="1"/>
            </p:cNvSpPr>
            <p:nvPr/>
          </p:nvSpPr>
          <p:spPr bwMode="auto">
            <a:xfrm>
              <a:off x="625475" y="6556375"/>
              <a:ext cx="3165476" cy="1049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772" tIns="60885" rIns="121772" bIns="60885">
              <a:spAutoFit/>
            </a:bodyPr>
            <a:lstStyle>
              <a:lvl1pPr defTabSz="455613" eaLnBrk="0" hangingPunct="0">
                <a:defRPr sz="2400">
                  <a:solidFill>
                    <a:schemeClr val="tx1"/>
                  </a:solidFill>
                  <a:latin typeface="Arial" pitchFamily="34" charset="0"/>
                </a:defRPr>
              </a:lvl1pPr>
              <a:lvl2pPr marL="742950" indent="-285750" defTabSz="455613" eaLnBrk="0" hangingPunct="0">
                <a:defRPr sz="2400">
                  <a:solidFill>
                    <a:schemeClr val="tx1"/>
                  </a:solidFill>
                  <a:latin typeface="Arial" pitchFamily="34" charset="0"/>
                </a:defRPr>
              </a:lvl2pPr>
              <a:lvl3pPr marL="1143000" indent="-228600" defTabSz="455613" eaLnBrk="0" hangingPunct="0">
                <a:defRPr sz="2400">
                  <a:solidFill>
                    <a:schemeClr val="tx1"/>
                  </a:solidFill>
                  <a:latin typeface="Arial" pitchFamily="34" charset="0"/>
                </a:defRPr>
              </a:lvl3pPr>
              <a:lvl4pPr marL="1600200" indent="-228600" defTabSz="455613" eaLnBrk="0" hangingPunct="0">
                <a:defRPr sz="2400">
                  <a:solidFill>
                    <a:schemeClr val="tx1"/>
                  </a:solidFill>
                  <a:latin typeface="Arial" pitchFamily="34" charset="0"/>
                </a:defRPr>
              </a:lvl4pPr>
              <a:lvl5pPr marL="2057400" indent="-228600" defTabSz="455613" eaLnBrk="0" hangingPunct="0">
                <a:defRPr sz="2400">
                  <a:solidFill>
                    <a:schemeClr val="tx1"/>
                  </a:solidFill>
                  <a:latin typeface="Arial" pitchFamily="34" charset="0"/>
                </a:defRPr>
              </a:lvl5pPr>
              <a:lvl6pPr marL="2514600" indent="-228600" defTabSz="455613" eaLnBrk="0" fontAlgn="base" hangingPunct="0">
                <a:spcBef>
                  <a:spcPct val="0"/>
                </a:spcBef>
                <a:spcAft>
                  <a:spcPct val="0"/>
                </a:spcAft>
                <a:defRPr sz="2400">
                  <a:solidFill>
                    <a:schemeClr val="tx1"/>
                  </a:solidFill>
                  <a:latin typeface="Arial" pitchFamily="34" charset="0"/>
                </a:defRPr>
              </a:lvl6pPr>
              <a:lvl7pPr marL="2971800" indent="-228600" defTabSz="455613" eaLnBrk="0" fontAlgn="base" hangingPunct="0">
                <a:spcBef>
                  <a:spcPct val="0"/>
                </a:spcBef>
                <a:spcAft>
                  <a:spcPct val="0"/>
                </a:spcAft>
                <a:defRPr sz="2400">
                  <a:solidFill>
                    <a:schemeClr val="tx1"/>
                  </a:solidFill>
                  <a:latin typeface="Arial" pitchFamily="34" charset="0"/>
                </a:defRPr>
              </a:lvl7pPr>
              <a:lvl8pPr marL="3429000" indent="-228600" defTabSz="455613" eaLnBrk="0" fontAlgn="base" hangingPunct="0">
                <a:spcBef>
                  <a:spcPct val="0"/>
                </a:spcBef>
                <a:spcAft>
                  <a:spcPct val="0"/>
                </a:spcAft>
                <a:defRPr sz="2400">
                  <a:solidFill>
                    <a:schemeClr val="tx1"/>
                  </a:solidFill>
                  <a:latin typeface="Arial" pitchFamily="34" charset="0"/>
                </a:defRPr>
              </a:lvl8pPr>
              <a:lvl9pPr marL="3886200" indent="-228600" defTabSz="455613" eaLnBrk="0" fontAlgn="base" hangingPunct="0">
                <a:spcBef>
                  <a:spcPct val="0"/>
                </a:spcBef>
                <a:spcAft>
                  <a:spcPct val="0"/>
                </a:spcAft>
                <a:defRPr sz="2400">
                  <a:solidFill>
                    <a:schemeClr val="tx1"/>
                  </a:solidFill>
                  <a:latin typeface="Arial" pitchFamily="34" charset="0"/>
                </a:defRPr>
              </a:lvl9pPr>
            </a:lstStyle>
            <a:p>
              <a:pPr eaLnBrk="1" hangingPunct="1">
                <a:lnSpc>
                  <a:spcPct val="90000"/>
                </a:lnSpc>
              </a:pPr>
              <a:r>
                <a:rPr lang="en-US" dirty="0">
                  <a:ea typeface="MS PGothic" pitchFamily="34" charset="-128"/>
                  <a:cs typeface="Arial" pitchFamily="34" charset="0"/>
                </a:rPr>
                <a:t>Innovations in care delivery</a:t>
              </a:r>
            </a:p>
          </p:txBody>
        </p:sp>
        <p:pic>
          <p:nvPicPr>
            <p:cNvPr id="51" name="Picture 50"/>
            <p:cNvPicPr>
              <a:picLocks noChangeAspect="1"/>
            </p:cNvPicPr>
            <p:nvPr/>
          </p:nvPicPr>
          <p:blipFill>
            <a:blip r:embed="rId5"/>
            <a:srcRect/>
            <a:stretch>
              <a:fillRect/>
            </a:stretch>
          </p:blipFill>
          <p:spPr bwMode="auto">
            <a:xfrm>
              <a:off x="4097905" y="6506201"/>
              <a:ext cx="1828800" cy="1184173"/>
            </a:xfrm>
            <a:prstGeom prst="roundRect">
              <a:avLst/>
            </a:prstGeom>
            <a:noFill/>
            <a:ln w="9525">
              <a:solidFill>
                <a:schemeClr val="tx1"/>
              </a:solidFill>
              <a:miter lim="800000"/>
              <a:headEnd/>
              <a:tailEnd/>
            </a:ln>
            <a:effectLst/>
          </p:spPr>
        </p:pic>
      </p:grpSp>
      <p:grpSp>
        <p:nvGrpSpPr>
          <p:cNvPr id="5" name="Group 4"/>
          <p:cNvGrpSpPr/>
          <p:nvPr/>
        </p:nvGrpSpPr>
        <p:grpSpPr>
          <a:xfrm>
            <a:off x="240242" y="1427756"/>
            <a:ext cx="3866164" cy="4580343"/>
            <a:chOff x="6761747" y="1727200"/>
            <a:chExt cx="5149516" cy="6100763"/>
          </a:xfrm>
        </p:grpSpPr>
        <p:sp>
          <p:nvSpPr>
            <p:cNvPr id="15" name="Rounded Rectangle 14"/>
            <p:cNvSpPr/>
            <p:nvPr/>
          </p:nvSpPr>
          <p:spPr>
            <a:xfrm>
              <a:off x="6761747" y="1727200"/>
              <a:ext cx="5149516" cy="1408113"/>
            </a:xfrm>
            <a:prstGeom prst="roundRect">
              <a:avLst/>
            </a:prstGeom>
            <a:solidFill>
              <a:schemeClr val="accent4">
                <a:lumMod val="75000"/>
              </a:schemeClr>
            </a:solid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lIns="121772" tIns="60885" rIns="121772" bIns="60885" anchor="ctr"/>
            <a:lstStyle/>
            <a:p>
              <a:pPr algn="ctr" defTabSz="457070">
                <a:lnSpc>
                  <a:spcPct val="90000"/>
                </a:lnSpc>
                <a:defRPr/>
              </a:pPr>
              <a:r>
                <a:rPr lang="en-US" sz="2400" b="1" dirty="0">
                  <a:solidFill>
                    <a:schemeClr val="bg1"/>
                  </a:solidFill>
                  <a:latin typeface="Arial" pitchFamily="34" charset="0"/>
                  <a:cs typeface="Arial" pitchFamily="34" charset="0"/>
                </a:rPr>
                <a:t>Keeping Us Healthy</a:t>
              </a:r>
            </a:p>
            <a:p>
              <a:pPr algn="ctr" defTabSz="457070">
                <a:lnSpc>
                  <a:spcPct val="90000"/>
                </a:lnSpc>
                <a:defRPr/>
              </a:pPr>
              <a:r>
                <a:rPr lang="en-US" sz="2100" b="1" i="1" dirty="0">
                  <a:solidFill>
                    <a:schemeClr val="bg1"/>
                  </a:solidFill>
                  <a:latin typeface="Arial" pitchFamily="34" charset="0"/>
                  <a:cs typeface="Arial" pitchFamily="34" charset="0"/>
                </a:rPr>
                <a:t>Changing the environment</a:t>
              </a:r>
            </a:p>
          </p:txBody>
        </p:sp>
        <p:pic>
          <p:nvPicPr>
            <p:cNvPr id="28" name="Picture 2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601075" y="3344457"/>
              <a:ext cx="1376363" cy="137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3"/>
            <p:cNvGrpSpPr>
              <a:grpSpLocks/>
            </p:cNvGrpSpPr>
            <p:nvPr/>
          </p:nvGrpSpPr>
          <p:grpSpPr bwMode="auto">
            <a:xfrm>
              <a:off x="8602812" y="6370638"/>
              <a:ext cx="1554788" cy="1457325"/>
              <a:chOff x="6167289" y="5381673"/>
              <a:chExt cx="1542285" cy="1494017"/>
            </a:xfrm>
          </p:grpSpPr>
          <p:grpSp>
            <p:nvGrpSpPr>
              <p:cNvPr id="3" name="Group 5"/>
              <p:cNvGrpSpPr/>
              <p:nvPr/>
            </p:nvGrpSpPr>
            <p:grpSpPr>
              <a:xfrm>
                <a:off x="6181314" y="5381673"/>
                <a:ext cx="1494017" cy="1494017"/>
                <a:chOff x="7519906" y="5306852"/>
                <a:chExt cx="1494017" cy="1494017"/>
              </a:xfrm>
              <a:noFill/>
            </p:grpSpPr>
            <p:sp>
              <p:nvSpPr>
                <p:cNvPr id="31" name="Oval 30"/>
                <p:cNvSpPr/>
                <p:nvPr/>
              </p:nvSpPr>
              <p:spPr>
                <a:xfrm>
                  <a:off x="7682658" y="5459500"/>
                  <a:ext cx="1188720" cy="11887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070">
                    <a:defRPr/>
                  </a:pPr>
                  <a:endParaRPr lang="en-US" dirty="0">
                    <a:solidFill>
                      <a:prstClr val="white"/>
                    </a:solidFill>
                  </a:endParaRPr>
                </a:p>
              </p:txBody>
            </p:sp>
            <p:pic>
              <p:nvPicPr>
                <p:cNvPr id="33" name="Picture 32"/>
                <p:cNvPicPr>
                  <a:picLocks noChangeAspect="1"/>
                </p:cNvPicPr>
                <p:nvPr/>
              </p:nvPicPr>
              <p:blipFill>
                <a:blip r:embed="rId7" cstate="print"/>
                <a:stretch>
                  <a:fillRect/>
                </a:stretch>
              </p:blipFill>
              <p:spPr>
                <a:xfrm>
                  <a:off x="7519906" y="5306852"/>
                  <a:ext cx="1494017" cy="1494017"/>
                </a:xfrm>
                <a:prstGeom prst="rect">
                  <a:avLst/>
                </a:prstGeom>
                <a:grpFill/>
              </p:spPr>
            </p:pic>
          </p:grpSp>
          <p:sp>
            <p:nvSpPr>
              <p:cNvPr id="17424" name="TextBox 31"/>
              <p:cNvSpPr txBox="1">
                <a:spLocks noChangeArrowheads="1"/>
              </p:cNvSpPr>
              <p:nvPr/>
            </p:nvSpPr>
            <p:spPr bwMode="auto">
              <a:xfrm>
                <a:off x="6167289" y="5812531"/>
                <a:ext cx="1542285" cy="88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5613" eaLnBrk="0" hangingPunct="0">
                  <a:defRPr sz="2400">
                    <a:solidFill>
                      <a:schemeClr val="tx1"/>
                    </a:solidFill>
                    <a:latin typeface="Arial" pitchFamily="34" charset="0"/>
                  </a:defRPr>
                </a:lvl1pPr>
                <a:lvl2pPr marL="742950" indent="-285750" defTabSz="455613" eaLnBrk="0" hangingPunct="0">
                  <a:defRPr sz="2400">
                    <a:solidFill>
                      <a:schemeClr val="tx1"/>
                    </a:solidFill>
                    <a:latin typeface="Arial" pitchFamily="34" charset="0"/>
                  </a:defRPr>
                </a:lvl2pPr>
                <a:lvl3pPr marL="1143000" indent="-228600" defTabSz="455613" eaLnBrk="0" hangingPunct="0">
                  <a:defRPr sz="2400">
                    <a:solidFill>
                      <a:schemeClr val="tx1"/>
                    </a:solidFill>
                    <a:latin typeface="Arial" pitchFamily="34" charset="0"/>
                  </a:defRPr>
                </a:lvl3pPr>
                <a:lvl4pPr marL="1600200" indent="-228600" defTabSz="455613" eaLnBrk="0" hangingPunct="0">
                  <a:defRPr sz="2400">
                    <a:solidFill>
                      <a:schemeClr val="tx1"/>
                    </a:solidFill>
                    <a:latin typeface="Arial" pitchFamily="34" charset="0"/>
                  </a:defRPr>
                </a:lvl4pPr>
                <a:lvl5pPr marL="2057400" indent="-228600" defTabSz="455613" eaLnBrk="0" hangingPunct="0">
                  <a:defRPr sz="2400">
                    <a:solidFill>
                      <a:schemeClr val="tx1"/>
                    </a:solidFill>
                    <a:latin typeface="Arial" pitchFamily="34" charset="0"/>
                  </a:defRPr>
                </a:lvl5pPr>
                <a:lvl6pPr marL="2514600" indent="-228600" defTabSz="455613" eaLnBrk="0" fontAlgn="base" hangingPunct="0">
                  <a:spcBef>
                    <a:spcPct val="0"/>
                  </a:spcBef>
                  <a:spcAft>
                    <a:spcPct val="0"/>
                  </a:spcAft>
                  <a:defRPr sz="2400">
                    <a:solidFill>
                      <a:schemeClr val="tx1"/>
                    </a:solidFill>
                    <a:latin typeface="Arial" pitchFamily="34" charset="0"/>
                  </a:defRPr>
                </a:lvl6pPr>
                <a:lvl7pPr marL="2971800" indent="-228600" defTabSz="455613" eaLnBrk="0" fontAlgn="base" hangingPunct="0">
                  <a:spcBef>
                    <a:spcPct val="0"/>
                  </a:spcBef>
                  <a:spcAft>
                    <a:spcPct val="0"/>
                  </a:spcAft>
                  <a:defRPr sz="2400">
                    <a:solidFill>
                      <a:schemeClr val="tx1"/>
                    </a:solidFill>
                    <a:latin typeface="Arial" pitchFamily="34" charset="0"/>
                  </a:defRPr>
                </a:lvl7pPr>
                <a:lvl8pPr marL="3429000" indent="-228600" defTabSz="455613" eaLnBrk="0" fontAlgn="base" hangingPunct="0">
                  <a:spcBef>
                    <a:spcPct val="0"/>
                  </a:spcBef>
                  <a:spcAft>
                    <a:spcPct val="0"/>
                  </a:spcAft>
                  <a:defRPr sz="2400">
                    <a:solidFill>
                      <a:schemeClr val="tx1"/>
                    </a:solidFill>
                    <a:latin typeface="Arial" pitchFamily="34" charset="0"/>
                  </a:defRPr>
                </a:lvl8pPr>
                <a:lvl9pPr marL="3886200" indent="-228600" defTabSz="455613" eaLnBrk="0" fontAlgn="base" hangingPunct="0">
                  <a:spcBef>
                    <a:spcPct val="0"/>
                  </a:spcBef>
                  <a:spcAft>
                    <a:spcPct val="0"/>
                  </a:spcAft>
                  <a:defRPr sz="2400">
                    <a:solidFill>
                      <a:schemeClr val="tx1"/>
                    </a:solidFill>
                    <a:latin typeface="Arial" pitchFamily="34" charset="0"/>
                  </a:defRPr>
                </a:lvl9pPr>
              </a:lstStyle>
              <a:p>
                <a:pPr algn="ctr" eaLnBrk="1" hangingPunct="1">
                  <a:lnSpc>
                    <a:spcPct val="90000"/>
                  </a:lnSpc>
                </a:pPr>
                <a:r>
                  <a:rPr lang="en-US" sz="2000" b="1" dirty="0">
                    <a:latin typeface="Arial Black" pitchFamily="34" charset="0"/>
                    <a:ea typeface="MS PGothic" pitchFamily="34" charset="-128"/>
                  </a:rPr>
                  <a:t>TRANS</a:t>
                </a:r>
              </a:p>
              <a:p>
                <a:pPr algn="ctr" eaLnBrk="1" hangingPunct="1">
                  <a:lnSpc>
                    <a:spcPct val="90000"/>
                  </a:lnSpc>
                </a:pPr>
                <a:r>
                  <a:rPr lang="en-US" sz="2000" b="1" dirty="0">
                    <a:latin typeface="Arial Black" pitchFamily="34" charset="0"/>
                    <a:ea typeface="MS PGothic" pitchFamily="34" charset="-128"/>
                  </a:rPr>
                  <a:t>FAT</a:t>
                </a:r>
              </a:p>
            </p:txBody>
          </p:sp>
        </p:grpSp>
        <p:pic>
          <p:nvPicPr>
            <p:cNvPr id="20" name="Picture 19"/>
            <p:cNvPicPr>
              <a:picLocks noChangeAspect="1"/>
            </p:cNvPicPr>
            <p:nvPr/>
          </p:nvPicPr>
          <p:blipFill>
            <a:blip r:embed="rId8">
              <a:extLst>
                <a:ext uri="{28A0092B-C50C-407E-A947-70E740481C1C}">
                  <a14:useLocalDpi xmlns:a14="http://schemas.microsoft.com/office/drawing/2010/main" val="0"/>
                </a:ext>
              </a:extLst>
            </a:blip>
            <a:srcRect r="44954"/>
            <a:stretch>
              <a:fillRect/>
            </a:stretch>
          </p:blipFill>
          <p:spPr bwMode="auto">
            <a:xfrm>
              <a:off x="8444020" y="4720819"/>
              <a:ext cx="17049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 name="Rounded Rectangle 20"/>
          <p:cNvSpPr/>
          <p:nvPr/>
        </p:nvSpPr>
        <p:spPr>
          <a:xfrm>
            <a:off x="3845379" y="1434232"/>
            <a:ext cx="1231445" cy="598636"/>
          </a:xfrm>
          <a:prstGeom prst="roundRect">
            <a:avLst/>
          </a:prstGeom>
          <a:solidFill>
            <a:schemeClr val="accent2">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lIns="68634" tIns="34317" rIns="68634" bIns="34317" anchor="ctr"/>
          <a:lstStyle/>
          <a:p>
            <a:pPr algn="ctr" defTabSz="456370">
              <a:defRPr/>
            </a:pPr>
            <a:r>
              <a:rPr lang="en-US" sz="1500" b="1" dirty="0">
                <a:solidFill>
                  <a:schemeClr val="bg1"/>
                </a:solidFill>
                <a:latin typeface="Arial" panose="020B0604020202020204" pitchFamily="34" charset="0"/>
                <a:cs typeface="Arial" panose="020B0604020202020204" pitchFamily="34" charset="0"/>
              </a:rPr>
              <a:t>Health Disparities</a:t>
            </a:r>
          </a:p>
        </p:txBody>
      </p:sp>
      <p:sp>
        <p:nvSpPr>
          <p:cNvPr id="6" name="TextBox 5"/>
          <p:cNvSpPr txBox="1"/>
          <p:nvPr/>
        </p:nvSpPr>
        <p:spPr>
          <a:xfrm>
            <a:off x="282192" y="2596456"/>
            <a:ext cx="4080101" cy="3416320"/>
          </a:xfrm>
          <a:prstGeom prst="rect">
            <a:avLst/>
          </a:prstGeom>
          <a:solidFill>
            <a:schemeClr val="bg2"/>
          </a:solidFill>
          <a:ln>
            <a:solidFill>
              <a:schemeClr val="bg2"/>
            </a:solidFill>
          </a:ln>
        </p:spPr>
        <p:txBody>
          <a:bodyPr wrap="square" rtlCol="0">
            <a:spAutoFit/>
          </a:bodyPr>
          <a:lstStyle/>
          <a:p>
            <a:endParaRPr lang="en-US" sz="2400" dirty="0" smtClean="0">
              <a:solidFill>
                <a:srgbClr val="000000"/>
              </a:solidFill>
              <a:latin typeface="Arial" panose="020B0604020202020204" pitchFamily="34" charset="0"/>
              <a:cs typeface="Arial" panose="020B0604020202020204" pitchFamily="34" charset="0"/>
            </a:endParaRPr>
          </a:p>
          <a:p>
            <a:r>
              <a:rPr lang="en-US" sz="2400" b="1" dirty="0" smtClean="0">
                <a:solidFill>
                  <a:srgbClr val="FF0000"/>
                </a:solidFill>
                <a:latin typeface="Arial" panose="020B0604020202020204" pitchFamily="34" charset="0"/>
                <a:cs typeface="Arial" panose="020B0604020202020204" pitchFamily="34" charset="0"/>
              </a:rPr>
              <a:t>A</a:t>
            </a:r>
            <a:r>
              <a:rPr lang="en-US" sz="2400" b="1" dirty="0" smtClean="0">
                <a:solidFill>
                  <a:srgbClr val="000000"/>
                </a:solidFill>
                <a:latin typeface="Arial" panose="020B0604020202020204" pitchFamily="34" charset="0"/>
                <a:cs typeface="Arial" panose="020B0604020202020204" pitchFamily="34" charset="0"/>
              </a:rPr>
              <a:t>spirin when appropriate</a:t>
            </a:r>
          </a:p>
          <a:p>
            <a:endParaRPr lang="en-US" sz="2400" b="1" dirty="0" smtClean="0">
              <a:solidFill>
                <a:srgbClr val="000000"/>
              </a:solidFill>
              <a:latin typeface="Arial" panose="020B0604020202020204" pitchFamily="34" charset="0"/>
              <a:cs typeface="Arial" panose="020B0604020202020204" pitchFamily="34" charset="0"/>
            </a:endParaRPr>
          </a:p>
          <a:p>
            <a:r>
              <a:rPr lang="en-US" sz="2400" b="1" dirty="0" smtClean="0">
                <a:solidFill>
                  <a:srgbClr val="FF0000"/>
                </a:solidFill>
                <a:latin typeface="Arial" panose="020B0604020202020204" pitchFamily="34" charset="0"/>
                <a:cs typeface="Arial" panose="020B0604020202020204" pitchFamily="34" charset="0"/>
              </a:rPr>
              <a:t>B</a:t>
            </a:r>
            <a:r>
              <a:rPr lang="en-US" sz="2400" b="1" dirty="0" smtClean="0">
                <a:solidFill>
                  <a:srgbClr val="000000"/>
                </a:solidFill>
                <a:latin typeface="Arial" panose="020B0604020202020204" pitchFamily="34" charset="0"/>
                <a:cs typeface="Arial" panose="020B0604020202020204" pitchFamily="34" charset="0"/>
              </a:rPr>
              <a:t>lood pressure control</a:t>
            </a:r>
          </a:p>
          <a:p>
            <a:endParaRPr lang="en-US" sz="2400" b="1" dirty="0" smtClean="0">
              <a:solidFill>
                <a:srgbClr val="000000"/>
              </a:solidFill>
              <a:latin typeface="Arial" panose="020B0604020202020204" pitchFamily="34" charset="0"/>
              <a:cs typeface="Arial" panose="020B0604020202020204" pitchFamily="34" charset="0"/>
            </a:endParaRPr>
          </a:p>
          <a:p>
            <a:r>
              <a:rPr lang="en-US" sz="2400" b="1" dirty="0" smtClean="0">
                <a:solidFill>
                  <a:srgbClr val="FF0000"/>
                </a:solidFill>
                <a:latin typeface="Arial" panose="020B0604020202020204" pitchFamily="34" charset="0"/>
                <a:cs typeface="Arial" panose="020B0604020202020204" pitchFamily="34" charset="0"/>
              </a:rPr>
              <a:t>C</a:t>
            </a:r>
            <a:r>
              <a:rPr lang="en-US" sz="2400" b="1" dirty="0" smtClean="0">
                <a:solidFill>
                  <a:srgbClr val="000000"/>
                </a:solidFill>
                <a:latin typeface="Arial" panose="020B0604020202020204" pitchFamily="34" charset="0"/>
                <a:cs typeface="Arial" panose="020B0604020202020204" pitchFamily="34" charset="0"/>
              </a:rPr>
              <a:t>holesterol management</a:t>
            </a:r>
          </a:p>
          <a:p>
            <a:endParaRPr lang="en-US" sz="2400" b="1" dirty="0" smtClean="0">
              <a:solidFill>
                <a:srgbClr val="000000"/>
              </a:solidFill>
              <a:latin typeface="Arial" panose="020B0604020202020204" pitchFamily="34" charset="0"/>
              <a:cs typeface="Arial" panose="020B0604020202020204" pitchFamily="34" charset="0"/>
            </a:endParaRPr>
          </a:p>
          <a:p>
            <a:r>
              <a:rPr lang="en-US" sz="2400" b="1" dirty="0" smtClean="0">
                <a:solidFill>
                  <a:srgbClr val="FF0000"/>
                </a:solidFill>
                <a:latin typeface="Arial" panose="020B0604020202020204" pitchFamily="34" charset="0"/>
                <a:cs typeface="Arial" panose="020B0604020202020204" pitchFamily="34" charset="0"/>
              </a:rPr>
              <a:t>S</a:t>
            </a:r>
            <a:r>
              <a:rPr lang="en-US" sz="2400" b="1" dirty="0" smtClean="0">
                <a:solidFill>
                  <a:srgbClr val="000000"/>
                </a:solidFill>
                <a:latin typeface="Arial" panose="020B0604020202020204" pitchFamily="34" charset="0"/>
                <a:cs typeface="Arial" panose="020B0604020202020204" pitchFamily="34" charset="0"/>
              </a:rPr>
              <a:t>moking cessation</a:t>
            </a:r>
          </a:p>
          <a:p>
            <a:endParaRPr lang="en-US" sz="2400" b="1" dirty="0">
              <a:solidFill>
                <a:schemeClr val="bg2"/>
              </a:solidFill>
              <a:latin typeface="Arial" panose="020B0604020202020204" pitchFamily="34" charset="0"/>
              <a:cs typeface="Arial" panose="020B0604020202020204" pitchFamily="34" charset="0"/>
            </a:endParaRPr>
          </a:p>
        </p:txBody>
      </p:sp>
      <p:sp>
        <p:nvSpPr>
          <p:cNvPr id="7" name="Down Arrow 6"/>
          <p:cNvSpPr/>
          <p:nvPr/>
        </p:nvSpPr>
        <p:spPr>
          <a:xfrm rot="3183952">
            <a:off x="4146683" y="3273430"/>
            <a:ext cx="431220" cy="803763"/>
          </a:xfrm>
          <a:prstGeom prst="downArrow">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11522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715962"/>
          </a:xfrm>
        </p:spPr>
        <p:txBody>
          <a:bodyPr/>
          <a:lstStyle/>
          <a:p>
            <a:r>
              <a:rPr lang="en-US" dirty="0" smtClean="0">
                <a:solidFill>
                  <a:schemeClr val="accent2">
                    <a:lumMod val="75000"/>
                  </a:schemeClr>
                </a:solidFill>
              </a:rPr>
              <a:t>Hypertension (HTN) </a:t>
            </a:r>
            <a:r>
              <a:rPr lang="en-US" dirty="0">
                <a:solidFill>
                  <a:schemeClr val="accent2">
                    <a:lumMod val="75000"/>
                  </a:schemeClr>
                </a:solidFill>
              </a:rPr>
              <a:t>Prevalence</a:t>
            </a:r>
          </a:p>
        </p:txBody>
      </p:sp>
      <p:sp>
        <p:nvSpPr>
          <p:cNvPr id="3" name="Content Placeholder 2"/>
          <p:cNvSpPr>
            <a:spLocks noGrp="1"/>
          </p:cNvSpPr>
          <p:nvPr>
            <p:ph idx="1"/>
          </p:nvPr>
        </p:nvSpPr>
        <p:spPr>
          <a:xfrm>
            <a:off x="467544" y="1772816"/>
            <a:ext cx="8229600" cy="3709386"/>
          </a:xfrm>
        </p:spPr>
        <p:txBody>
          <a:bodyPr/>
          <a:lstStyle/>
          <a:p>
            <a:r>
              <a:rPr lang="en-US" dirty="0" smtClean="0">
                <a:solidFill>
                  <a:schemeClr val="tx1"/>
                </a:solidFill>
              </a:rPr>
              <a:t>31.6% prevalence among US adults (2013-2014)</a:t>
            </a:r>
          </a:p>
          <a:p>
            <a:pPr lvl="1"/>
            <a:r>
              <a:rPr lang="en-US" dirty="0" smtClean="0">
                <a:solidFill>
                  <a:schemeClr val="tx1"/>
                </a:solidFill>
              </a:rPr>
              <a:t>41.2% among adults 40-64</a:t>
            </a:r>
          </a:p>
          <a:p>
            <a:pPr lvl="1"/>
            <a:r>
              <a:rPr lang="en-US" dirty="0" smtClean="0">
                <a:solidFill>
                  <a:schemeClr val="tx1"/>
                </a:solidFill>
              </a:rPr>
              <a:t>69.6% among adults 65+</a:t>
            </a:r>
          </a:p>
          <a:p>
            <a:pPr lvl="1"/>
            <a:r>
              <a:rPr lang="en-US" dirty="0" smtClean="0">
                <a:solidFill>
                  <a:schemeClr val="tx1"/>
                </a:solidFill>
              </a:rPr>
              <a:t>40.3% among non-Hispanic blacks</a:t>
            </a:r>
          </a:p>
          <a:p>
            <a:pPr marL="0" indent="0">
              <a:buNone/>
            </a:pPr>
            <a:endParaRPr lang="en-US" dirty="0" smtClean="0">
              <a:solidFill>
                <a:schemeClr val="tx1"/>
              </a:solidFill>
            </a:endParaRPr>
          </a:p>
          <a:p>
            <a:r>
              <a:rPr lang="en-US" dirty="0" smtClean="0">
                <a:solidFill>
                  <a:schemeClr val="tx1"/>
                </a:solidFill>
              </a:rPr>
              <a:t>75M adults have hypertension</a:t>
            </a:r>
            <a:endParaRPr lang="en-US" dirty="0">
              <a:solidFill>
                <a:schemeClr val="tx1"/>
              </a:solidFill>
            </a:endParaRPr>
          </a:p>
        </p:txBody>
      </p:sp>
      <p:sp>
        <p:nvSpPr>
          <p:cNvPr id="4" name="Text Placeholder 3"/>
          <p:cNvSpPr>
            <a:spLocks noGrp="1"/>
          </p:cNvSpPr>
          <p:nvPr>
            <p:ph type="body" sz="quarter" idx="10"/>
          </p:nvPr>
        </p:nvSpPr>
        <p:spPr>
          <a:xfrm>
            <a:off x="467544" y="5373216"/>
            <a:ext cx="8229600" cy="609600"/>
          </a:xfrm>
        </p:spPr>
        <p:txBody>
          <a:bodyPr/>
          <a:lstStyle/>
          <a:p>
            <a:pPr marL="0" lvl="0"/>
            <a:r>
              <a:rPr lang="en-US" dirty="0" smtClean="0">
                <a:solidFill>
                  <a:schemeClr val="tx1"/>
                </a:solidFill>
              </a:rPr>
              <a:t>Source: 2013-2014 National Health and Nutrition Examination Survey </a:t>
            </a:r>
          </a:p>
        </p:txBody>
      </p:sp>
    </p:spTree>
    <p:extLst>
      <p:ext uri="{BB962C8B-B14F-4D97-AF65-F5344CB8AC3E}">
        <p14:creationId xmlns:p14="http://schemas.microsoft.com/office/powerpoint/2010/main" val="128944794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715962"/>
          </a:xfrm>
        </p:spPr>
        <p:txBody>
          <a:bodyPr/>
          <a:lstStyle/>
          <a:p>
            <a:r>
              <a:rPr lang="en-US" dirty="0" smtClean="0">
                <a:solidFill>
                  <a:schemeClr val="accent2">
                    <a:lumMod val="75000"/>
                  </a:schemeClr>
                </a:solidFill>
              </a:rPr>
              <a:t>Uncontrolled HTN</a:t>
            </a:r>
            <a:endParaRPr lang="en-US" dirty="0">
              <a:solidFill>
                <a:schemeClr val="accent2">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18866978"/>
              </p:ext>
            </p:extLst>
          </p:nvPr>
        </p:nvGraphicFramePr>
        <p:xfrm>
          <a:off x="457200" y="1580860"/>
          <a:ext cx="8229600"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3"/>
          <p:cNvSpPr>
            <a:spLocks noGrp="1"/>
          </p:cNvSpPr>
          <p:nvPr>
            <p:ph type="body" sz="quarter" idx="10"/>
          </p:nvPr>
        </p:nvSpPr>
        <p:spPr>
          <a:xfrm>
            <a:off x="457200" y="5403280"/>
            <a:ext cx="8229600" cy="609600"/>
          </a:xfrm>
        </p:spPr>
        <p:txBody>
          <a:bodyPr/>
          <a:lstStyle/>
          <a:p>
            <a:r>
              <a:rPr lang="en-US" dirty="0" smtClean="0">
                <a:solidFill>
                  <a:schemeClr val="tx1"/>
                </a:solidFill>
              </a:rPr>
              <a:t>Source:  2013-2014 National Health and Nutrition Examination Survey </a:t>
            </a:r>
          </a:p>
        </p:txBody>
      </p:sp>
      <p:sp>
        <p:nvSpPr>
          <p:cNvPr id="6" name="Oval 5"/>
          <p:cNvSpPr/>
          <p:nvPr/>
        </p:nvSpPr>
        <p:spPr>
          <a:xfrm rot="1478449">
            <a:off x="1409730" y="1853770"/>
            <a:ext cx="1785216" cy="3276600"/>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1451096"/>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715962"/>
          </a:xfrm>
        </p:spPr>
        <p:txBody>
          <a:bodyPr/>
          <a:lstStyle/>
          <a:p>
            <a:r>
              <a:rPr lang="en-US" dirty="0" smtClean="0">
                <a:solidFill>
                  <a:schemeClr val="accent2">
                    <a:lumMod val="75000"/>
                  </a:schemeClr>
                </a:solidFill>
              </a:rPr>
              <a:t>“Unaware” – A Closer Look</a:t>
            </a:r>
            <a:endParaRPr lang="en-US" dirty="0">
              <a:solidFill>
                <a:schemeClr val="accent2">
                  <a:lumMod val="75000"/>
                </a:schemeClr>
              </a:solidFill>
            </a:endParaRPr>
          </a:p>
        </p:txBody>
      </p:sp>
      <p:sp>
        <p:nvSpPr>
          <p:cNvPr id="3" name="Content Placeholder 2"/>
          <p:cNvSpPr>
            <a:spLocks noGrp="1"/>
          </p:cNvSpPr>
          <p:nvPr>
            <p:ph idx="1"/>
          </p:nvPr>
        </p:nvSpPr>
        <p:spPr>
          <a:xfrm>
            <a:off x="467544" y="1844824"/>
            <a:ext cx="8229600" cy="4343401"/>
          </a:xfrm>
        </p:spPr>
        <p:txBody>
          <a:bodyPr/>
          <a:lstStyle/>
          <a:p>
            <a:r>
              <a:rPr lang="en-US" dirty="0" smtClean="0">
                <a:solidFill>
                  <a:schemeClr val="tx1"/>
                </a:solidFill>
              </a:rPr>
              <a:t>80.9% </a:t>
            </a:r>
            <a:r>
              <a:rPr lang="en-US" dirty="0">
                <a:solidFill>
                  <a:schemeClr val="tx1"/>
                </a:solidFill>
              </a:rPr>
              <a:t>have health </a:t>
            </a:r>
            <a:r>
              <a:rPr lang="en-US" dirty="0" smtClean="0">
                <a:solidFill>
                  <a:schemeClr val="tx1"/>
                </a:solidFill>
              </a:rPr>
              <a:t>insurance </a:t>
            </a:r>
          </a:p>
          <a:p>
            <a:r>
              <a:rPr lang="en-US" dirty="0" smtClean="0">
                <a:solidFill>
                  <a:schemeClr val="tx1"/>
                </a:solidFill>
              </a:rPr>
              <a:t>82.7% </a:t>
            </a:r>
            <a:r>
              <a:rPr lang="en-US" dirty="0">
                <a:solidFill>
                  <a:schemeClr val="tx1"/>
                </a:solidFill>
              </a:rPr>
              <a:t>report having a usual source of </a:t>
            </a:r>
            <a:r>
              <a:rPr lang="en-US" dirty="0" smtClean="0">
                <a:solidFill>
                  <a:schemeClr val="tx1"/>
                </a:solidFill>
              </a:rPr>
              <a:t>care </a:t>
            </a:r>
          </a:p>
          <a:p>
            <a:r>
              <a:rPr lang="en-US" dirty="0" smtClean="0">
                <a:solidFill>
                  <a:schemeClr val="tx1"/>
                </a:solidFill>
              </a:rPr>
              <a:t>63.3% </a:t>
            </a:r>
            <a:r>
              <a:rPr lang="en-US" dirty="0">
                <a:solidFill>
                  <a:schemeClr val="tx1"/>
                </a:solidFill>
              </a:rPr>
              <a:t>have received care two or more times in the past year </a:t>
            </a:r>
            <a:endParaRPr lang="en-US" dirty="0" smtClean="0">
              <a:solidFill>
                <a:schemeClr val="tx1"/>
              </a:solidFill>
            </a:endParaRPr>
          </a:p>
        </p:txBody>
      </p:sp>
      <p:sp>
        <p:nvSpPr>
          <p:cNvPr id="4" name="Text Placeholder 3"/>
          <p:cNvSpPr>
            <a:spLocks noGrp="1"/>
          </p:cNvSpPr>
          <p:nvPr>
            <p:ph type="body" sz="quarter" idx="10"/>
          </p:nvPr>
        </p:nvSpPr>
        <p:spPr>
          <a:xfrm>
            <a:off x="395536" y="5445224"/>
            <a:ext cx="8229600" cy="609600"/>
          </a:xfrm>
        </p:spPr>
        <p:txBody>
          <a:bodyPr/>
          <a:lstStyle/>
          <a:p>
            <a:pPr lvl="0"/>
            <a:r>
              <a:rPr lang="en-US" dirty="0" smtClean="0">
                <a:solidFill>
                  <a:schemeClr val="tx1"/>
                </a:solidFill>
              </a:rPr>
              <a:t>Source:  2013-2014 National Health and Nutrition Examination Survey </a:t>
            </a:r>
            <a:endParaRPr lang="en-US" dirty="0">
              <a:solidFill>
                <a:schemeClr val="tx1"/>
              </a:solidFill>
            </a:endParaRPr>
          </a:p>
        </p:txBody>
      </p:sp>
    </p:spTree>
    <p:extLst>
      <p:ext uri="{BB962C8B-B14F-4D97-AF65-F5344CB8AC3E}">
        <p14:creationId xmlns:p14="http://schemas.microsoft.com/office/powerpoint/2010/main" val="107107952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268760"/>
            <a:ext cx="8229600" cy="715962"/>
          </a:xfrm>
        </p:spPr>
        <p:txBody>
          <a:bodyPr/>
          <a:lstStyle/>
          <a:p>
            <a:pPr>
              <a:lnSpc>
                <a:spcPct val="100000"/>
              </a:lnSpc>
            </a:pPr>
            <a:r>
              <a:rPr lang="en-US" dirty="0" smtClean="0">
                <a:solidFill>
                  <a:schemeClr val="accent2">
                    <a:lumMod val="75000"/>
                  </a:schemeClr>
                </a:solidFill>
              </a:rPr>
              <a:t>Controlling High Blood Pressure Measures</a:t>
            </a:r>
            <a:endParaRPr lang="en-US" dirty="0">
              <a:solidFill>
                <a:schemeClr val="accent2">
                  <a:lumMod val="75000"/>
                </a:schemeClr>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63168977"/>
              </p:ext>
            </p:extLst>
          </p:nvPr>
        </p:nvGraphicFramePr>
        <p:xfrm>
          <a:off x="467544" y="2348880"/>
          <a:ext cx="8229600" cy="2743200"/>
        </p:xfrm>
        <a:graphic>
          <a:graphicData uri="http://schemas.openxmlformats.org/drawingml/2006/table">
            <a:tbl>
              <a:tblPr firstRow="1" bandRow="1">
                <a:tableStyleId>{775DCB02-9BB8-47FD-8907-85C794F793BA}</a:tableStyleId>
              </a:tblPr>
              <a:tblGrid>
                <a:gridCol w="1676400"/>
                <a:gridCol w="4876800"/>
                <a:gridCol w="1676400"/>
              </a:tblGrid>
              <a:tr h="644376">
                <a:tc>
                  <a:txBody>
                    <a:bodyPr/>
                    <a:lstStyle/>
                    <a:p>
                      <a:pPr marL="0" algn="ctr" defTabSz="914400" rtl="0" eaLnBrk="1" latinLnBrk="0" hangingPunct="1"/>
                      <a:r>
                        <a:rPr lang="en-US" sz="2000" kern="1200" dirty="0" smtClean="0">
                          <a:latin typeface="Arial" panose="020B0604020202020204" pitchFamily="34" charset="0"/>
                          <a:cs typeface="Arial" panose="020B0604020202020204" pitchFamily="34" charset="0"/>
                        </a:rPr>
                        <a:t>Measure</a:t>
                      </a:r>
                      <a:endParaRPr lang="en-US" sz="2000" b="1" kern="1200" dirty="0">
                        <a:solidFill>
                          <a:srgbClr val="000000"/>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Arial" panose="020B0604020202020204" pitchFamily="34" charset="0"/>
                          <a:cs typeface="Arial" panose="020B0604020202020204" pitchFamily="34" charset="0"/>
                        </a:rPr>
                        <a:t>Measure Definition</a:t>
                      </a:r>
                      <a:endParaRPr lang="en-US" sz="2000" dirty="0">
                        <a:solidFill>
                          <a:srgbClr val="00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Arial" panose="020B0604020202020204" pitchFamily="34" charset="0"/>
                          <a:cs typeface="Arial" panose="020B0604020202020204" pitchFamily="34" charset="0"/>
                        </a:rPr>
                        <a:t>ICD-10-CM</a:t>
                      </a:r>
                      <a:endParaRPr lang="en-US" sz="2000" dirty="0" smtClean="0">
                        <a:solidFill>
                          <a:srgbClr val="00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98824">
                <a:tc>
                  <a:txBody>
                    <a:bodyPr/>
                    <a:lstStyle/>
                    <a:p>
                      <a:r>
                        <a:rPr lang="en-US" sz="2000" b="1" dirty="0" smtClean="0">
                          <a:latin typeface="Arial" panose="020B0604020202020204" pitchFamily="34" charset="0"/>
                          <a:cs typeface="Arial" panose="020B0604020202020204" pitchFamily="34" charset="0"/>
                        </a:rPr>
                        <a:t>NQF 0018 </a:t>
                      </a:r>
                    </a:p>
                    <a:p>
                      <a:r>
                        <a:rPr lang="en-US" sz="2000" b="1" dirty="0" smtClean="0">
                          <a:latin typeface="Arial" panose="020B0604020202020204" pitchFamily="34" charset="0"/>
                          <a:cs typeface="Arial" panose="020B0604020202020204" pitchFamily="34" charset="0"/>
                        </a:rPr>
                        <a:t>PQRS</a:t>
                      </a:r>
                      <a:r>
                        <a:rPr lang="en-US" sz="2000" b="1" baseline="0" dirty="0" smtClean="0">
                          <a:latin typeface="Arial" panose="020B0604020202020204" pitchFamily="34" charset="0"/>
                          <a:cs typeface="Arial" panose="020B0604020202020204" pitchFamily="34" charset="0"/>
                        </a:rPr>
                        <a:t> 236</a:t>
                      </a:r>
                    </a:p>
                    <a:p>
                      <a:r>
                        <a:rPr lang="en-US" sz="2000" b="1" dirty="0" smtClean="0">
                          <a:latin typeface="Arial" panose="020B0604020202020204" pitchFamily="34" charset="0"/>
                          <a:cs typeface="Arial" panose="020B0604020202020204" pitchFamily="34" charset="0"/>
                        </a:rPr>
                        <a:t>CMS165v4</a:t>
                      </a:r>
                    </a:p>
                    <a:p>
                      <a:r>
                        <a:rPr lang="en-US" sz="2000" b="1" dirty="0" smtClean="0">
                          <a:latin typeface="Arial" panose="020B0604020202020204" pitchFamily="34" charset="0"/>
                          <a:cs typeface="Arial" panose="020B0604020202020204" pitchFamily="34" charset="0"/>
                        </a:rPr>
                        <a:t>ACO #28 </a:t>
                      </a:r>
                    </a:p>
                    <a:p>
                      <a:r>
                        <a:rPr lang="en-US" sz="2000" b="1" dirty="0" smtClean="0">
                          <a:latin typeface="Arial" panose="020B0604020202020204" pitchFamily="34" charset="0"/>
                          <a:cs typeface="Arial" panose="020B0604020202020204" pitchFamily="34" charset="0"/>
                        </a:rPr>
                        <a:t>HTN-2</a:t>
                      </a:r>
                      <a:endParaRPr lang="en-US" sz="2000" b="1" dirty="0" smtClean="0">
                        <a:solidFill>
                          <a:srgbClr val="00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Arial" panose="020B0604020202020204" pitchFamily="34" charset="0"/>
                          <a:cs typeface="Arial" panose="020B0604020202020204" pitchFamily="34" charset="0"/>
                        </a:rPr>
                        <a:t>The percentage of patients 18-85 years of age who had a </a:t>
                      </a:r>
                      <a:r>
                        <a:rPr lang="en-US" sz="2000" b="1" dirty="0" smtClean="0">
                          <a:solidFill>
                            <a:srgbClr val="FF0000"/>
                          </a:solidFill>
                          <a:latin typeface="Arial" panose="020B0604020202020204" pitchFamily="34" charset="0"/>
                          <a:cs typeface="Arial" panose="020B0604020202020204" pitchFamily="34" charset="0"/>
                        </a:rPr>
                        <a:t>diagnosis</a:t>
                      </a:r>
                      <a:r>
                        <a:rPr lang="en-US" sz="2000" dirty="0" smtClean="0">
                          <a:latin typeface="Arial" panose="020B0604020202020204" pitchFamily="34" charset="0"/>
                          <a:cs typeface="Arial" panose="020B0604020202020204" pitchFamily="34" charset="0"/>
                        </a:rPr>
                        <a:t> of HTN and whose BP was adequately controlled (&lt;140/90) during the measurement year. </a:t>
                      </a:r>
                      <a:endParaRPr lang="en-US" sz="2000" dirty="0" smtClean="0">
                        <a:solidFill>
                          <a:srgbClr val="00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kern="1200" dirty="0" smtClean="0">
                          <a:effectLst/>
                          <a:latin typeface="Arial" panose="020B0604020202020204" pitchFamily="34" charset="0"/>
                          <a:cs typeface="Arial" panose="020B0604020202020204" pitchFamily="34" charset="0"/>
                        </a:rPr>
                        <a:t>I10</a:t>
                      </a:r>
                      <a:r>
                        <a:rPr lang="en-US" sz="2000" kern="1200" baseline="0" dirty="0" smtClean="0">
                          <a:effectLst/>
                          <a:latin typeface="Arial" panose="020B0604020202020204" pitchFamily="34" charset="0"/>
                          <a:cs typeface="Arial" panose="020B0604020202020204" pitchFamily="34" charset="0"/>
                        </a:rPr>
                        <a:t> </a:t>
                      </a:r>
                      <a:r>
                        <a:rPr lang="en-US" sz="2000" kern="1200" dirty="0" smtClean="0">
                          <a:effectLst/>
                          <a:latin typeface="Arial" panose="020B0604020202020204" pitchFamily="34" charset="0"/>
                          <a:cs typeface="Arial" panose="020B0604020202020204" pitchFamily="34" charset="0"/>
                        </a:rPr>
                        <a:t>(Essential HTN)</a:t>
                      </a:r>
                      <a:endParaRPr lang="en-US" sz="2000" dirty="0">
                        <a:solidFill>
                          <a:srgbClr val="00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Text Placeholder 3"/>
          <p:cNvSpPr>
            <a:spLocks noGrp="1"/>
          </p:cNvSpPr>
          <p:nvPr>
            <p:ph type="body" sz="quarter" idx="10"/>
          </p:nvPr>
        </p:nvSpPr>
        <p:spPr>
          <a:xfrm>
            <a:off x="467544" y="5445224"/>
            <a:ext cx="8229600" cy="609600"/>
          </a:xfrm>
        </p:spPr>
        <p:txBody>
          <a:bodyPr/>
          <a:lstStyle/>
          <a:p>
            <a:pPr marL="0" lvl="0"/>
            <a:r>
              <a:rPr lang="en-US" dirty="0" smtClean="0">
                <a:solidFill>
                  <a:schemeClr val="tx1"/>
                </a:solidFill>
              </a:rPr>
              <a:t>NQF – National Quality Forum; PQRS – CMS Physician Quality Reporting System; CMS165v4 – numbering convention for the CMS Medicare EHR Incentive Program; ACO #2 – numbering convention for the CMS Accountable Care Organizations; HTN-2 – numbering convention for the PQRS Group Practice Reporting Option</a:t>
            </a:r>
            <a:endParaRPr lang="en-US" dirty="0">
              <a:solidFill>
                <a:schemeClr val="tx1"/>
              </a:solidFill>
            </a:endParaRPr>
          </a:p>
        </p:txBody>
      </p:sp>
    </p:spTree>
    <p:extLst>
      <p:ext uri="{BB962C8B-B14F-4D97-AF65-F5344CB8AC3E}">
        <p14:creationId xmlns:p14="http://schemas.microsoft.com/office/powerpoint/2010/main" val="409723769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4744"/>
            <a:ext cx="8229600" cy="715962"/>
          </a:xfrm>
        </p:spPr>
        <p:txBody>
          <a:bodyPr/>
          <a:lstStyle/>
          <a:p>
            <a:pPr>
              <a:lnSpc>
                <a:spcPct val="100000"/>
              </a:lnSpc>
            </a:pPr>
            <a:r>
              <a:rPr lang="en-US" dirty="0" smtClean="0">
                <a:solidFill>
                  <a:schemeClr val="accent2">
                    <a:lumMod val="75000"/>
                  </a:schemeClr>
                </a:solidFill>
              </a:rPr>
              <a:t>Why is finding undiagnosed hypertensives important?</a:t>
            </a:r>
            <a:endParaRPr lang="en-US" dirty="0">
              <a:solidFill>
                <a:schemeClr val="accent2">
                  <a:lumMod val="75000"/>
                </a:schemeClr>
              </a:solidFill>
            </a:endParaRPr>
          </a:p>
        </p:txBody>
      </p:sp>
      <p:sp>
        <p:nvSpPr>
          <p:cNvPr id="3" name="Content Placeholder 2"/>
          <p:cNvSpPr>
            <a:spLocks noGrp="1"/>
          </p:cNvSpPr>
          <p:nvPr>
            <p:ph idx="1"/>
          </p:nvPr>
        </p:nvSpPr>
        <p:spPr>
          <a:xfrm>
            <a:off x="457200" y="2121733"/>
            <a:ext cx="8229600" cy="4191000"/>
          </a:xfrm>
        </p:spPr>
        <p:txBody>
          <a:bodyPr/>
          <a:lstStyle/>
          <a:p>
            <a:r>
              <a:rPr lang="en-US" sz="2400" dirty="0" smtClean="0">
                <a:solidFill>
                  <a:schemeClr val="tx1"/>
                </a:solidFill>
              </a:rPr>
              <a:t>100 adults with ICD-10-CM I10</a:t>
            </a:r>
          </a:p>
          <a:p>
            <a:r>
              <a:rPr lang="en-US" sz="2400" dirty="0" smtClean="0">
                <a:solidFill>
                  <a:schemeClr val="tx1"/>
                </a:solidFill>
              </a:rPr>
              <a:t>70 of those adults with BP &lt;140/90</a:t>
            </a:r>
          </a:p>
          <a:p>
            <a:pPr marL="400050" lvl="1" indent="0">
              <a:buNone/>
            </a:pPr>
            <a:r>
              <a:rPr lang="en-US" dirty="0" smtClean="0">
                <a:solidFill>
                  <a:schemeClr val="tx1"/>
                </a:solidFill>
                <a:sym typeface="Wingdings" panose="05000000000000000000" pitchFamily="2" charset="2"/>
              </a:rPr>
              <a:t> 70% BP control </a:t>
            </a:r>
          </a:p>
          <a:p>
            <a:pPr marL="0" indent="0">
              <a:buNone/>
            </a:pPr>
            <a:endParaRPr lang="en-US" sz="2400" dirty="0" smtClean="0">
              <a:solidFill>
                <a:schemeClr val="tx1"/>
              </a:solidFill>
              <a:sym typeface="Wingdings" panose="05000000000000000000" pitchFamily="2" charset="2"/>
            </a:endParaRPr>
          </a:p>
          <a:p>
            <a:pPr marL="0" indent="0">
              <a:buNone/>
            </a:pPr>
            <a:r>
              <a:rPr lang="en-US" sz="2400" dirty="0" smtClean="0">
                <a:solidFill>
                  <a:schemeClr val="tx1"/>
                </a:solidFill>
                <a:sym typeface="Wingdings" panose="05000000000000000000" pitchFamily="2" charset="2"/>
              </a:rPr>
              <a:t>What if a practice has 50 patients with multiple BP readings ≥140/90 but do not have the official I10 diagnosis?</a:t>
            </a:r>
          </a:p>
          <a:p>
            <a:r>
              <a:rPr lang="en-US" sz="2400" dirty="0" smtClean="0">
                <a:solidFill>
                  <a:schemeClr val="tx1"/>
                </a:solidFill>
                <a:sym typeface="Wingdings" panose="05000000000000000000" pitchFamily="2" charset="2"/>
              </a:rPr>
              <a:t>100 + 50 adults with possible hypertension</a:t>
            </a:r>
          </a:p>
          <a:p>
            <a:r>
              <a:rPr lang="en-US" sz="2400" dirty="0" smtClean="0">
                <a:solidFill>
                  <a:schemeClr val="tx1"/>
                </a:solidFill>
                <a:sym typeface="Wingdings" panose="05000000000000000000" pitchFamily="2" charset="2"/>
              </a:rPr>
              <a:t>70 with BP </a:t>
            </a:r>
            <a:r>
              <a:rPr lang="en-US" sz="2400" dirty="0">
                <a:solidFill>
                  <a:schemeClr val="tx1"/>
                </a:solidFill>
              </a:rPr>
              <a:t>&lt;140/90</a:t>
            </a:r>
          </a:p>
          <a:p>
            <a:pPr marL="400050" lvl="2" indent="0">
              <a:buSzPct val="70000"/>
              <a:buNone/>
            </a:pPr>
            <a:r>
              <a:rPr lang="en-US" sz="2400" dirty="0" smtClean="0">
                <a:solidFill>
                  <a:schemeClr val="tx1"/>
                </a:solidFill>
                <a:sym typeface="Wingdings" panose="05000000000000000000" pitchFamily="2" charset="2"/>
              </a:rPr>
              <a:t> 47% </a:t>
            </a:r>
            <a:r>
              <a:rPr lang="en-US" sz="2400" dirty="0">
                <a:solidFill>
                  <a:schemeClr val="tx1"/>
                </a:solidFill>
                <a:sym typeface="Wingdings" panose="05000000000000000000" pitchFamily="2" charset="2"/>
              </a:rPr>
              <a:t>BP control </a:t>
            </a:r>
          </a:p>
          <a:p>
            <a:endParaRPr lang="en-US" dirty="0" smtClean="0">
              <a:solidFill>
                <a:schemeClr val="tx1"/>
              </a:solidFill>
              <a:sym typeface="Wingdings" panose="05000000000000000000" pitchFamily="2" charset="2"/>
            </a:endParaRPr>
          </a:p>
          <a:p>
            <a:endParaRPr lang="en-US" dirty="0" smtClean="0">
              <a:solidFill>
                <a:schemeClr val="tx1"/>
              </a:solidFill>
              <a:sym typeface="Wingdings" panose="05000000000000000000" pitchFamily="2" charset="2"/>
            </a:endParaRPr>
          </a:p>
        </p:txBody>
      </p:sp>
      <p:cxnSp>
        <p:nvCxnSpPr>
          <p:cNvPr id="6" name="Straight Connector 5"/>
          <p:cNvCxnSpPr/>
          <p:nvPr/>
        </p:nvCxnSpPr>
        <p:spPr>
          <a:xfrm>
            <a:off x="457200" y="3717032"/>
            <a:ext cx="8305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5824967" y="2974340"/>
            <a:ext cx="2933816" cy="461665"/>
          </a:xfrm>
          <a:prstGeom prst="rect">
            <a:avLst/>
          </a:prstGeom>
          <a:noFill/>
        </p:spPr>
        <p:txBody>
          <a:bodyPr wrap="none" lIns="91440" tIns="45720" rIns="91440" bIns="45720">
            <a:spAutoFit/>
          </a:bodyPr>
          <a:lstStyle/>
          <a:p>
            <a:pPr algn="ctr"/>
            <a:r>
              <a:rPr lang="en-US" sz="2400" b="1" dirty="0" smtClean="0">
                <a:ln w="1905">
                  <a:solidFill>
                    <a:srgbClr val="7030A0"/>
                  </a:solidFill>
                </a:ln>
                <a:solidFill>
                  <a:srgbClr val="7030A0"/>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(70/100)*100 = 70%</a:t>
            </a:r>
            <a:endParaRPr lang="en-US" sz="2400" b="1" dirty="0">
              <a:ln w="1905">
                <a:solidFill>
                  <a:srgbClr val="7030A0"/>
                </a:solidFill>
              </a:ln>
              <a:solidFill>
                <a:srgbClr val="7030A0"/>
              </a:solidFill>
              <a:effectLst>
                <a:innerShdw blurRad="69850" dist="43180" dir="5400000">
                  <a:srgbClr val="000000">
                    <a:alpha val="65000"/>
                  </a:srgbClr>
                </a:innerShdw>
              </a:effectLst>
              <a:latin typeface="Arial" panose="020B0604020202020204" pitchFamily="34" charset="0"/>
              <a:cs typeface="Arial" panose="020B0604020202020204" pitchFamily="34" charset="0"/>
            </a:endParaRPr>
          </a:p>
        </p:txBody>
      </p:sp>
      <p:sp>
        <p:nvSpPr>
          <p:cNvPr id="7" name="Rectangle 6"/>
          <p:cNvSpPr/>
          <p:nvPr/>
        </p:nvSpPr>
        <p:spPr>
          <a:xfrm>
            <a:off x="5829184" y="5635027"/>
            <a:ext cx="2933816" cy="461665"/>
          </a:xfrm>
          <a:prstGeom prst="rect">
            <a:avLst/>
          </a:prstGeom>
          <a:noFill/>
        </p:spPr>
        <p:txBody>
          <a:bodyPr wrap="none" lIns="91440" tIns="45720" rIns="91440" bIns="45720">
            <a:spAutoFit/>
          </a:bodyPr>
          <a:lstStyle/>
          <a:p>
            <a:pPr algn="ctr"/>
            <a:r>
              <a:rPr lang="en-US" sz="2400" b="1" dirty="0" smtClean="0">
                <a:ln w="1905">
                  <a:solidFill>
                    <a:srgbClr val="7030A0"/>
                  </a:solidFill>
                </a:ln>
                <a:solidFill>
                  <a:srgbClr val="7030A0"/>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(70/150)*100 = 47%</a:t>
            </a:r>
            <a:endParaRPr lang="en-US" sz="2400" b="1" dirty="0">
              <a:ln w="1905">
                <a:solidFill>
                  <a:srgbClr val="7030A0"/>
                </a:solidFill>
              </a:ln>
              <a:solidFill>
                <a:srgbClr val="7030A0"/>
              </a:solidFill>
              <a:effectLst>
                <a:innerShdw blurRad="69850" dist="43180" dir="5400000">
                  <a:srgbClr val="000000">
                    <a:alpha val="65000"/>
                  </a:srgbClr>
                </a:inn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0274856"/>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NCCDPHP_ppt_darktheme">
  <a:themeElements>
    <a:clrScheme name="NCCDPHP Dark PPT Colors">
      <a:dk1>
        <a:srgbClr val="FFC000"/>
      </a:dk1>
      <a:lt1>
        <a:srgbClr val="0F56DC"/>
      </a:lt1>
      <a:dk2>
        <a:srgbClr val="FFFFFF"/>
      </a:dk2>
      <a:lt2>
        <a:srgbClr val="FFFFFF"/>
      </a:lt2>
      <a:accent1>
        <a:srgbClr val="878800"/>
      </a:accent1>
      <a:accent2>
        <a:srgbClr val="DF7A00"/>
      </a:accent2>
      <a:accent3>
        <a:srgbClr val="6E273D"/>
      </a:accent3>
      <a:accent4>
        <a:srgbClr val="64A0C8"/>
      </a:accent4>
      <a:accent5>
        <a:srgbClr val="69923A"/>
      </a:accent5>
      <a:accent6>
        <a:srgbClr val="7F7F7F"/>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8D4174045A72E4DBC181B8792455A27" ma:contentTypeVersion="2" ma:contentTypeDescription="Create a new document." ma:contentTypeScope="" ma:versionID="13a2c7944c7f94913b3b2d5e6e726b19">
  <xsd:schema xmlns:xsd="http://www.w3.org/2001/XMLSchema" xmlns:xs="http://www.w3.org/2001/XMLSchema" xmlns:p="http://schemas.microsoft.com/office/2006/metadata/properties" xmlns:ns2="b42af5ac-5113-4267-a3a9-6adc34a48f82" targetNamespace="http://schemas.microsoft.com/office/2006/metadata/properties" ma:root="true" ma:fieldsID="ae004c25ade2eb4958c2e84a710ec008" ns2:_="">
    <xsd:import namespace="b42af5ac-5113-4267-a3a9-6adc34a48f82"/>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2af5ac-5113-4267-a3a9-6adc34a48f8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ADB8EE1-1A37-418B-82F8-092EC217F66B}"/>
</file>

<file path=customXml/itemProps2.xml><?xml version="1.0" encoding="utf-8"?>
<ds:datastoreItem xmlns:ds="http://schemas.openxmlformats.org/officeDocument/2006/customXml" ds:itemID="{EF926A26-DC18-416A-B825-18C31D35CDE3}"/>
</file>

<file path=customXml/itemProps3.xml><?xml version="1.0" encoding="utf-8"?>
<ds:datastoreItem xmlns:ds="http://schemas.openxmlformats.org/officeDocument/2006/customXml" ds:itemID="{7C5A1832-89D5-4411-9ADD-817BC139CF4A}"/>
</file>

<file path=docProps/app.xml><?xml version="1.0" encoding="utf-8"?>
<Properties xmlns="http://schemas.openxmlformats.org/officeDocument/2006/extended-properties" xmlns:vt="http://schemas.openxmlformats.org/officeDocument/2006/docPropsVTypes">
  <Template>Urban</Template>
  <TotalTime>7102</TotalTime>
  <Words>1433</Words>
  <Application>Microsoft Office PowerPoint</Application>
  <PresentationFormat>On-screen Show (4:3)</PresentationFormat>
  <Paragraphs>225</Paragraphs>
  <Slides>24</Slides>
  <Notes>19</Notes>
  <HiddenSlides>0</HiddenSlides>
  <MMClips>0</MMClips>
  <ScaleCrop>false</ScaleCrop>
  <HeadingPairs>
    <vt:vector size="4" baseType="variant">
      <vt:variant>
        <vt:lpstr>Theme</vt:lpstr>
      </vt:variant>
      <vt:variant>
        <vt:i4>6</vt:i4>
      </vt:variant>
      <vt:variant>
        <vt:lpstr>Slide Titles</vt:lpstr>
      </vt:variant>
      <vt:variant>
        <vt:i4>24</vt:i4>
      </vt:variant>
    </vt:vector>
  </HeadingPairs>
  <TitlesOfParts>
    <vt:vector size="30" baseType="lpstr">
      <vt:lpstr>NCCDPHP_ppt_darktheme</vt:lpstr>
      <vt:lpstr>1_Office Theme</vt:lpstr>
      <vt:lpstr>2_Office Theme</vt:lpstr>
      <vt:lpstr>3_Office Theme</vt:lpstr>
      <vt:lpstr>4_Office Theme</vt:lpstr>
      <vt:lpstr>5_Office Theme</vt:lpstr>
      <vt:lpstr>Finding Patients with Undiagnosed Hypertension: Hiding in Plain Sight</vt:lpstr>
      <vt:lpstr>Overview</vt:lpstr>
      <vt:lpstr>Million Hearts®  </vt:lpstr>
      <vt:lpstr>Key Components of Million Hearts®</vt:lpstr>
      <vt:lpstr>Hypertension (HTN) Prevalence</vt:lpstr>
      <vt:lpstr>Uncontrolled HTN</vt:lpstr>
      <vt:lpstr>“Unaware” – A Closer Look</vt:lpstr>
      <vt:lpstr>Controlling High Blood Pressure Measures</vt:lpstr>
      <vt:lpstr>Why is finding undiagnosed hypertensives important?</vt:lpstr>
      <vt:lpstr>“Patients with Undiagnosed HTN:  Hiding in Plain Sight”</vt:lpstr>
      <vt:lpstr>PowerPoint Presentation</vt:lpstr>
      <vt:lpstr>What clinical criteria should be used?</vt:lpstr>
      <vt:lpstr>Ambulatory BP Monitoring – USPSTF</vt:lpstr>
      <vt:lpstr>NorthShore University HealthSystem </vt:lpstr>
      <vt:lpstr>PowerPoint Presentation</vt:lpstr>
      <vt:lpstr>Geisinger Health </vt:lpstr>
      <vt:lpstr>Palo Alto Medical Foundation</vt:lpstr>
      <vt:lpstr>University of West Virginia</vt:lpstr>
      <vt:lpstr>University of Wisconsin</vt:lpstr>
      <vt:lpstr>National Association of Community Health Centers</vt:lpstr>
      <vt:lpstr>Choosing Clinical Criteria </vt:lpstr>
      <vt:lpstr>New Resources</vt:lpstr>
      <vt:lpstr>Million Hearts® Focus for 2016</vt:lpstr>
      <vt:lpstr>Questions?</vt:lpstr>
    </vt:vector>
  </TitlesOfParts>
  <Company>Centers for Disease Control and Prevention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CVD risk a focus on hypertension</dc:title>
  <dc:creator>Sallyann King</dc:creator>
  <cp:lastModifiedBy> </cp:lastModifiedBy>
  <cp:revision>324</cp:revision>
  <cp:lastPrinted>2013-12-11T14:58:55Z</cp:lastPrinted>
  <dcterms:created xsi:type="dcterms:W3CDTF">2012-03-08T18:34:26Z</dcterms:created>
  <dcterms:modified xsi:type="dcterms:W3CDTF">2016-01-20T14:29:03Z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0x010100D8D4174045A72E4DBC181B8792455A27</vt:lpwstr>
  </property>
</Properties>
</file>