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75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" Target="slides/slide1.xml"/>
  <Relationship Id="rId3" Type="http://schemas.openxmlformats.org/officeDocument/2006/relationships/notesMaster" Target="notesMasters/notesMaster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heme" Target="theme/theme1.xml"/>
  <Relationship Id="rId7" Type="http://schemas.openxmlformats.org/officeDocument/2006/relationships/tableStyles" Target="tableStyles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DA8949-1C3E-4D88-A7EB-DFA79651B135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D84B9E-CE7A-43BE-9EEE-38EAB88F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2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7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3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3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5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54095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A683-6AEF-408D-9282-7694ED29D0C3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5EA0-4E18-4EFD-B93F-32ED7F8AB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1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" name="Elbow Connector 209"/>
          <p:cNvCxnSpPr>
            <a:endCxn id="70" idx="0"/>
          </p:cNvCxnSpPr>
          <p:nvPr/>
        </p:nvCxnSpPr>
        <p:spPr>
          <a:xfrm>
            <a:off x="5029200" y="5966506"/>
            <a:ext cx="1223313" cy="171185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/>
          <p:cNvCxnSpPr>
            <a:stCxn id="74" idx="2"/>
            <a:endCxn id="73" idx="0"/>
          </p:cNvCxnSpPr>
          <p:nvPr/>
        </p:nvCxnSpPr>
        <p:spPr>
          <a:xfrm rot="5400000">
            <a:off x="4272421" y="5393495"/>
            <a:ext cx="362246" cy="114602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/>
          <p:nvPr/>
        </p:nvCxnSpPr>
        <p:spPr>
          <a:xfrm rot="10800000">
            <a:off x="791766" y="2912448"/>
            <a:ext cx="4237434" cy="2192952"/>
          </a:xfrm>
          <a:prstGeom prst="bentConnector3">
            <a:avLst>
              <a:gd name="adj1" fmla="val 100052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flipV="1">
            <a:off x="5029200" y="3352800"/>
            <a:ext cx="3371503" cy="1752600"/>
          </a:xfrm>
          <a:prstGeom prst="bentConnector3">
            <a:avLst>
              <a:gd name="adj1" fmla="val 99998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4724403" y="1295400"/>
            <a:ext cx="3581397" cy="457200"/>
          </a:xfrm>
          <a:prstGeom prst="bentConnector3">
            <a:avLst>
              <a:gd name="adj1" fmla="val 10017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endCxn id="108" idx="0"/>
          </p:cNvCxnSpPr>
          <p:nvPr/>
        </p:nvCxnSpPr>
        <p:spPr>
          <a:xfrm rot="10800000" flipV="1">
            <a:off x="837892" y="1295400"/>
            <a:ext cx="3886511" cy="386480"/>
          </a:xfrm>
          <a:prstGeom prst="bentConnector2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362200" y="1295400"/>
            <a:ext cx="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886200" y="1295400"/>
            <a:ext cx="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334000" y="1295400"/>
            <a:ext cx="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858000" y="1295400"/>
            <a:ext cx="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648200" y="685800"/>
            <a:ext cx="0" cy="60960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traight Connector 73"/>
          <p:cNvSpPr/>
          <p:nvPr/>
        </p:nvSpPr>
        <p:spPr>
          <a:xfrm>
            <a:off x="4829923" y="2279445"/>
            <a:ext cx="91440" cy="7030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703067"/>
                </a:lnTo>
                <a:lnTo>
                  <a:pt x="113547" y="703067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Straight Connector 76"/>
          <p:cNvSpPr/>
          <p:nvPr/>
        </p:nvSpPr>
        <p:spPr>
          <a:xfrm>
            <a:off x="4829923" y="2279445"/>
            <a:ext cx="91440" cy="12188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218832"/>
                </a:lnTo>
                <a:lnTo>
                  <a:pt x="113547" y="1218832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Straight Connector 70"/>
          <p:cNvSpPr/>
          <p:nvPr/>
        </p:nvSpPr>
        <p:spPr>
          <a:xfrm>
            <a:off x="4829923" y="2279445"/>
            <a:ext cx="91440" cy="2100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10035"/>
                </a:lnTo>
                <a:lnTo>
                  <a:pt x="113547" y="210035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Straight Connector 79"/>
          <p:cNvSpPr/>
          <p:nvPr/>
        </p:nvSpPr>
        <p:spPr>
          <a:xfrm>
            <a:off x="4829923" y="2449100"/>
            <a:ext cx="91440" cy="16657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65700"/>
                </a:lnTo>
                <a:lnTo>
                  <a:pt x="113547" y="1665700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oup 1"/>
          <p:cNvGrpSpPr/>
          <p:nvPr/>
        </p:nvGrpSpPr>
        <p:grpSpPr>
          <a:xfrm>
            <a:off x="3759970" y="228600"/>
            <a:ext cx="1802629" cy="773704"/>
            <a:chOff x="4022458" y="260061"/>
            <a:chExt cx="1424502" cy="50194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10" name="Rounded Rectangle 109"/>
            <p:cNvSpPr/>
            <p:nvPr/>
          </p:nvSpPr>
          <p:spPr>
            <a:xfrm>
              <a:off x="4022458" y="260061"/>
              <a:ext cx="1424502" cy="501940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1" name="Rounded Rectangle 4"/>
            <p:cNvSpPr/>
            <p:nvPr/>
          </p:nvSpPr>
          <p:spPr>
            <a:xfrm>
              <a:off x="4037159" y="274762"/>
              <a:ext cx="1395100" cy="47253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Create a project</a:t>
              </a:r>
              <a:endParaRPr lang="en-US" sz="1200" b="1" kern="1200" dirty="0"/>
            </a:p>
          </p:txBody>
        </p:sp>
      </p:grpSp>
      <p:sp>
        <p:nvSpPr>
          <p:cNvPr id="4" name="Straight Connector 7"/>
          <p:cNvSpPr/>
          <p:nvPr/>
        </p:nvSpPr>
        <p:spPr>
          <a:xfrm>
            <a:off x="250743" y="2244311"/>
            <a:ext cx="91440" cy="28299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82992"/>
                </a:lnTo>
                <a:lnTo>
                  <a:pt x="113581" y="282992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/>
          <p:cNvGrpSpPr/>
          <p:nvPr/>
        </p:nvGrpSpPr>
        <p:grpSpPr>
          <a:xfrm>
            <a:off x="364325" y="2389346"/>
            <a:ext cx="854875" cy="510274"/>
            <a:chOff x="1734420" y="2586615"/>
            <a:chExt cx="542895" cy="441791"/>
          </a:xfrm>
          <a:scene3d>
            <a:camera prst="orthographicFront"/>
            <a:lightRig rig="flat" dir="t"/>
          </a:scene3d>
        </p:grpSpPr>
        <p:sp>
          <p:nvSpPr>
            <p:cNvPr id="106" name="Rounded Rectangle 105"/>
            <p:cNvSpPr/>
            <p:nvPr/>
          </p:nvSpPr>
          <p:spPr>
            <a:xfrm>
              <a:off x="1734420" y="2586615"/>
              <a:ext cx="542895" cy="441791"/>
            </a:xfrm>
            <a:prstGeom prst="roundRect">
              <a:avLst>
                <a:gd name="adj" fmla="val 10000"/>
              </a:avLst>
            </a:prstGeom>
            <a:ln w="3175"/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7" name="Rounded Rectangle 9"/>
            <p:cNvSpPr/>
            <p:nvPr/>
          </p:nvSpPr>
          <p:spPr>
            <a:xfrm>
              <a:off x="1747360" y="2599555"/>
              <a:ext cx="517015" cy="415911"/>
            </a:xfrm>
            <a:prstGeom prst="rect">
              <a:avLst/>
            </a:prstGeom>
            <a:ln w="3175"/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Input Personal information</a:t>
              </a:r>
              <a:endParaRPr lang="en-US" sz="10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24000" y="1905000"/>
            <a:ext cx="151162" cy="106173"/>
            <a:chOff x="2337359" y="2283584"/>
            <a:chExt cx="151162" cy="106173"/>
          </a:xfrm>
          <a:scene3d>
            <a:camera prst="orthographicFront"/>
            <a:lightRig rig="flat" dir="t"/>
          </a:scene3d>
        </p:grpSpPr>
        <p:sp>
          <p:nvSpPr>
            <p:cNvPr id="104" name="Chevron 103"/>
            <p:cNvSpPr/>
            <p:nvPr/>
          </p:nvSpPr>
          <p:spPr>
            <a:xfrm>
              <a:off x="2337359" y="2283584"/>
              <a:ext cx="151162" cy="106173"/>
            </a:xfrm>
            <a:prstGeom prst="chevron">
              <a:avLst/>
            </a:prstGeom>
            <a:solidFill>
              <a:schemeClr val="accent3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Chevron 11"/>
            <p:cNvSpPr/>
            <p:nvPr/>
          </p:nvSpPr>
          <p:spPr>
            <a:xfrm>
              <a:off x="2390446" y="2283584"/>
              <a:ext cx="44989" cy="1061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52600" y="1676399"/>
            <a:ext cx="1219200" cy="597199"/>
            <a:chOff x="2576817" y="2185208"/>
            <a:chExt cx="678619" cy="33930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02" name="Rounded Rectangle 101"/>
            <p:cNvSpPr/>
            <p:nvPr/>
          </p:nvSpPr>
          <p:spPr>
            <a:xfrm>
              <a:off x="2576817" y="2185208"/>
              <a:ext cx="678619" cy="33930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3" name="Rounded Rectangle 13"/>
            <p:cNvSpPr/>
            <p:nvPr/>
          </p:nvSpPr>
          <p:spPr>
            <a:xfrm>
              <a:off x="2586755" y="2195146"/>
              <a:ext cx="658743" cy="31273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Work Experience</a:t>
              </a:r>
              <a:endParaRPr lang="en-US" sz="1400" b="1" kern="1200" dirty="0"/>
            </a:p>
          </p:txBody>
        </p:sp>
      </p:grpSp>
      <p:sp>
        <p:nvSpPr>
          <p:cNvPr id="8" name="Straight Connector 14"/>
          <p:cNvSpPr/>
          <p:nvPr/>
        </p:nvSpPr>
        <p:spPr>
          <a:xfrm>
            <a:off x="1774742" y="2290619"/>
            <a:ext cx="115916" cy="27784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94865"/>
                </a:lnTo>
                <a:lnTo>
                  <a:pt x="113577" y="294865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/>
          <p:cNvGrpSpPr/>
          <p:nvPr/>
        </p:nvGrpSpPr>
        <p:grpSpPr>
          <a:xfrm>
            <a:off x="1888318" y="2362200"/>
            <a:ext cx="1083482" cy="526294"/>
            <a:chOff x="2712536" y="2586615"/>
            <a:chExt cx="542895" cy="465536"/>
          </a:xfrm>
          <a:scene3d>
            <a:camera prst="orthographicFront"/>
            <a:lightRig rig="flat" dir="t"/>
          </a:scene3d>
        </p:grpSpPr>
        <p:sp>
          <p:nvSpPr>
            <p:cNvPr id="100" name="Rounded Rectangle 99"/>
            <p:cNvSpPr/>
            <p:nvPr/>
          </p:nvSpPr>
          <p:spPr>
            <a:xfrm>
              <a:off x="2712536" y="2586615"/>
              <a:ext cx="542895" cy="465536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1" name="Rounded Rectangle 16"/>
            <p:cNvSpPr/>
            <p:nvPr/>
          </p:nvSpPr>
          <p:spPr>
            <a:xfrm>
              <a:off x="2726171" y="2600250"/>
              <a:ext cx="515625" cy="438266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 smtClean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Build Occupation Profile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/>
            </a:p>
          </p:txBody>
        </p:sp>
      </p:grpSp>
      <p:sp>
        <p:nvSpPr>
          <p:cNvPr id="11" name="Straight Connector 19"/>
          <p:cNvSpPr/>
          <p:nvPr/>
        </p:nvSpPr>
        <p:spPr>
          <a:xfrm>
            <a:off x="3352800" y="2286000"/>
            <a:ext cx="91440" cy="2317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1751"/>
                </a:lnTo>
                <a:lnTo>
                  <a:pt x="113581" y="231751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3488523" y="2389345"/>
            <a:ext cx="984420" cy="405571"/>
            <a:chOff x="3751784" y="2586615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96" name="Rounded Rectangle 95"/>
            <p:cNvSpPr/>
            <p:nvPr/>
          </p:nvSpPr>
          <p:spPr>
            <a:xfrm>
              <a:off x="3751784" y="2586615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Rounded Rectangle 21"/>
            <p:cNvSpPr/>
            <p:nvPr/>
          </p:nvSpPr>
          <p:spPr>
            <a:xfrm>
              <a:off x="3761722" y="2596553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Use LMI filters</a:t>
              </a:r>
              <a:endParaRPr lang="en-US" sz="1000" kern="1200" dirty="0"/>
            </a:p>
          </p:txBody>
        </p:sp>
      </p:grpSp>
      <p:sp>
        <p:nvSpPr>
          <p:cNvPr id="13" name="Straight Connector 22"/>
          <p:cNvSpPr/>
          <p:nvPr/>
        </p:nvSpPr>
        <p:spPr>
          <a:xfrm>
            <a:off x="3352800" y="2247017"/>
            <a:ext cx="91440" cy="724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724783"/>
                </a:lnTo>
                <a:lnTo>
                  <a:pt x="113581" y="724783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 13"/>
          <p:cNvGrpSpPr/>
          <p:nvPr/>
        </p:nvGrpSpPr>
        <p:grpSpPr>
          <a:xfrm>
            <a:off x="3488523" y="2882944"/>
            <a:ext cx="984420" cy="546056"/>
            <a:chOff x="3751784" y="3010752"/>
            <a:chExt cx="542895" cy="477099"/>
          </a:xfrm>
          <a:scene3d>
            <a:camera prst="orthographicFront"/>
            <a:lightRig rig="flat" dir="t"/>
          </a:scene3d>
        </p:grpSpPr>
        <p:sp>
          <p:nvSpPr>
            <p:cNvPr id="94" name="Rounded Rectangle 93"/>
            <p:cNvSpPr/>
            <p:nvPr/>
          </p:nvSpPr>
          <p:spPr>
            <a:xfrm>
              <a:off x="3751784" y="3010752"/>
              <a:ext cx="542895" cy="47709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Rounded Rectangle 24"/>
            <p:cNvSpPr/>
            <p:nvPr/>
          </p:nvSpPr>
          <p:spPr>
            <a:xfrm>
              <a:off x="3765758" y="3024726"/>
              <a:ext cx="514947" cy="449151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Shop related occupations </a:t>
              </a:r>
            </a:p>
          </p:txBody>
        </p:sp>
      </p:grpSp>
      <p:sp>
        <p:nvSpPr>
          <p:cNvPr id="15" name="Straight Connector 25"/>
          <p:cNvSpPr/>
          <p:nvPr/>
        </p:nvSpPr>
        <p:spPr>
          <a:xfrm>
            <a:off x="3352800" y="2336287"/>
            <a:ext cx="91440" cy="132131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21313"/>
                </a:lnTo>
                <a:lnTo>
                  <a:pt x="113581" y="1321313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/>
          <p:cNvGrpSpPr/>
          <p:nvPr/>
        </p:nvGrpSpPr>
        <p:grpSpPr>
          <a:xfrm>
            <a:off x="3488523" y="3545642"/>
            <a:ext cx="984420" cy="569158"/>
            <a:chOff x="3751784" y="3572679"/>
            <a:chExt cx="542895" cy="546305"/>
          </a:xfrm>
          <a:scene3d>
            <a:camera prst="orthographicFront"/>
            <a:lightRig rig="flat" dir="t"/>
          </a:scene3d>
        </p:grpSpPr>
        <p:sp>
          <p:nvSpPr>
            <p:cNvPr id="92" name="Rounded Rectangle 91"/>
            <p:cNvSpPr/>
            <p:nvPr/>
          </p:nvSpPr>
          <p:spPr>
            <a:xfrm>
              <a:off x="3751784" y="3572679"/>
              <a:ext cx="542895" cy="546305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3" name="Rounded Rectangle 27"/>
            <p:cNvSpPr/>
            <p:nvPr/>
          </p:nvSpPr>
          <p:spPr>
            <a:xfrm>
              <a:off x="3767685" y="3588580"/>
              <a:ext cx="511093" cy="51450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Add to short list</a:t>
              </a:r>
              <a:endParaRPr lang="en-US" sz="1000" kern="1200" dirty="0"/>
            </a:p>
          </p:txBody>
        </p:sp>
      </p:grpSp>
      <p:sp>
        <p:nvSpPr>
          <p:cNvPr id="17" name="Straight Connector 28"/>
          <p:cNvSpPr/>
          <p:nvPr/>
        </p:nvSpPr>
        <p:spPr>
          <a:xfrm>
            <a:off x="3352800" y="2413205"/>
            <a:ext cx="45719" cy="23276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848948"/>
                </a:lnTo>
                <a:lnTo>
                  <a:pt x="113581" y="184894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Group 17"/>
          <p:cNvGrpSpPr/>
          <p:nvPr/>
        </p:nvGrpSpPr>
        <p:grpSpPr>
          <a:xfrm>
            <a:off x="3472119" y="4191000"/>
            <a:ext cx="984420" cy="467368"/>
            <a:chOff x="3751784" y="4203812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90" name="Rounded Rectangle 89"/>
            <p:cNvSpPr/>
            <p:nvPr/>
          </p:nvSpPr>
          <p:spPr>
            <a:xfrm>
              <a:off x="3751784" y="4203812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1" name="Rounded Rectangle 30"/>
            <p:cNvSpPr/>
            <p:nvPr/>
          </p:nvSpPr>
          <p:spPr>
            <a:xfrm>
              <a:off x="3761722" y="4213750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Check TORQ score</a:t>
              </a:r>
              <a:endParaRPr lang="en-US" sz="10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96199" y="1676398"/>
            <a:ext cx="1200357" cy="603047"/>
            <a:chOff x="6773560" y="2185208"/>
            <a:chExt cx="678619" cy="339309"/>
          </a:xfrm>
          <a:solidFill>
            <a:schemeClr val="bg2">
              <a:lumMod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8" name="Rounded Rectangle 77"/>
            <p:cNvSpPr/>
            <p:nvPr/>
          </p:nvSpPr>
          <p:spPr>
            <a:xfrm>
              <a:off x="6773560" y="2185208"/>
              <a:ext cx="678619" cy="33930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Rounded Rectangle 46"/>
            <p:cNvSpPr/>
            <p:nvPr/>
          </p:nvSpPr>
          <p:spPr>
            <a:xfrm>
              <a:off x="6783498" y="2195146"/>
              <a:ext cx="658743" cy="31943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Training</a:t>
              </a:r>
              <a:endParaRPr lang="en-US" sz="1400" b="1" kern="1200" dirty="0"/>
            </a:p>
          </p:txBody>
        </p:sp>
      </p:grpSp>
      <p:sp>
        <p:nvSpPr>
          <p:cNvPr id="29" name="Straight Connector 47"/>
          <p:cNvSpPr/>
          <p:nvPr/>
        </p:nvSpPr>
        <p:spPr>
          <a:xfrm>
            <a:off x="7772400" y="2286000"/>
            <a:ext cx="91440" cy="2317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1751"/>
                </a:lnTo>
                <a:lnTo>
                  <a:pt x="113604" y="231751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0" name="Group 29"/>
          <p:cNvGrpSpPr/>
          <p:nvPr/>
        </p:nvGrpSpPr>
        <p:grpSpPr>
          <a:xfrm>
            <a:off x="7886005" y="2348097"/>
            <a:ext cx="1029395" cy="453639"/>
            <a:chOff x="6909307" y="2586615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76" name="Rounded Rectangle 75"/>
            <p:cNvSpPr/>
            <p:nvPr/>
          </p:nvSpPr>
          <p:spPr>
            <a:xfrm>
              <a:off x="6909307" y="2586615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7" name="Rounded Rectangle 49"/>
            <p:cNvSpPr/>
            <p:nvPr/>
          </p:nvSpPr>
          <p:spPr>
            <a:xfrm>
              <a:off x="6919245" y="2596553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Find where to get training</a:t>
              </a:r>
              <a:endParaRPr lang="en-US" sz="10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43400" y="5257800"/>
            <a:ext cx="1366310" cy="527583"/>
            <a:chOff x="4841253" y="5108238"/>
            <a:chExt cx="678619" cy="339309"/>
          </a:xfrm>
          <a:solidFill>
            <a:schemeClr val="bg2">
              <a:lumMod val="2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4" name="Rounded Rectangle 73"/>
            <p:cNvSpPr/>
            <p:nvPr/>
          </p:nvSpPr>
          <p:spPr>
            <a:xfrm>
              <a:off x="4841253" y="5108238"/>
              <a:ext cx="678619" cy="33930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Rounded Rectangle 51"/>
            <p:cNvSpPr/>
            <p:nvPr/>
          </p:nvSpPr>
          <p:spPr>
            <a:xfrm>
              <a:off x="4851191" y="5118176"/>
              <a:ext cx="658743" cy="31943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Report (Personal Employment Plan)</a:t>
              </a:r>
              <a:endParaRPr lang="en-US" sz="100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65265" y="6137691"/>
            <a:ext cx="1230535" cy="339309"/>
            <a:chOff x="4977028" y="5532375"/>
            <a:chExt cx="542895" cy="33930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2" name="Rounded Rectangle 71"/>
            <p:cNvSpPr/>
            <p:nvPr/>
          </p:nvSpPr>
          <p:spPr>
            <a:xfrm>
              <a:off x="4977028" y="5532375"/>
              <a:ext cx="542895" cy="339309"/>
            </a:xfrm>
            <a:prstGeom prst="roundRect">
              <a:avLst>
                <a:gd name="adj" fmla="val 10000"/>
              </a:avLst>
            </a:prstGeom>
            <a:ln>
              <a:solidFill>
                <a:schemeClr val="bg2">
                  <a:lumMod val="75000"/>
                </a:schemeClr>
              </a:solidFill>
            </a:ln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sz="1000" dirty="0" smtClean="0"/>
                <a:t>Review saved items</a:t>
              </a:r>
              <a:endParaRPr lang="en-US" sz="1000" dirty="0"/>
            </a:p>
          </p:txBody>
        </p:sp>
        <p:sp>
          <p:nvSpPr>
            <p:cNvPr id="73" name="Rounded Rectangle 54"/>
            <p:cNvSpPr/>
            <p:nvPr/>
          </p:nvSpPr>
          <p:spPr>
            <a:xfrm>
              <a:off x="4986966" y="5542313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47026" y="6137691"/>
            <a:ext cx="1210974" cy="339309"/>
            <a:chOff x="4996589" y="5887757"/>
            <a:chExt cx="542895" cy="339309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0" name="Rounded Rectangle 69"/>
            <p:cNvSpPr/>
            <p:nvPr/>
          </p:nvSpPr>
          <p:spPr>
            <a:xfrm>
              <a:off x="4996589" y="5887757"/>
              <a:ext cx="542895" cy="339309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  <a:effectLst/>
            <a:sp3d z="-190500" prstMaterial="clear">
              <a:bevelT h="63500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Rounded Rectangle 57"/>
            <p:cNvSpPr/>
            <p:nvPr/>
          </p:nvSpPr>
          <p:spPr>
            <a:xfrm>
              <a:off x="5006527" y="5897695"/>
              <a:ext cx="523019" cy="319433"/>
            </a:xfrm>
            <a:prstGeom prst="rect">
              <a:avLst/>
            </a:prstGeom>
            <a:ln>
              <a:noFill/>
            </a:ln>
            <a:sp3d z="-190500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Next steps</a:t>
              </a:r>
              <a:endParaRPr lang="en-US" sz="10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573238" y="1951227"/>
            <a:ext cx="151162" cy="106173"/>
            <a:chOff x="4334107" y="2311435"/>
            <a:chExt cx="151162" cy="106173"/>
          </a:xfrm>
          <a:solidFill>
            <a:schemeClr val="tx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68" name="Chevron 67"/>
            <p:cNvSpPr/>
            <p:nvPr/>
          </p:nvSpPr>
          <p:spPr>
            <a:xfrm>
              <a:off x="4334107" y="2311435"/>
              <a:ext cx="151162" cy="106173"/>
            </a:xfrm>
            <a:prstGeom prst="chevron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hevron 59"/>
            <p:cNvSpPr/>
            <p:nvPr/>
          </p:nvSpPr>
          <p:spPr>
            <a:xfrm>
              <a:off x="4387194" y="2311435"/>
              <a:ext cx="44989" cy="10617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48000" y="1951227"/>
            <a:ext cx="151162" cy="106173"/>
            <a:chOff x="3387414" y="2311435"/>
            <a:chExt cx="151162" cy="106173"/>
          </a:xfrm>
          <a:scene3d>
            <a:camera prst="orthographicFront"/>
            <a:lightRig rig="flat" dir="t"/>
          </a:scene3d>
        </p:grpSpPr>
        <p:sp>
          <p:nvSpPr>
            <p:cNvPr id="66" name="Chevron 65"/>
            <p:cNvSpPr/>
            <p:nvPr/>
          </p:nvSpPr>
          <p:spPr>
            <a:xfrm>
              <a:off x="3387414" y="2311435"/>
              <a:ext cx="151162" cy="106173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Chevron 61"/>
            <p:cNvSpPr/>
            <p:nvPr/>
          </p:nvSpPr>
          <p:spPr>
            <a:xfrm>
              <a:off x="3440501" y="2311435"/>
              <a:ext cx="44989" cy="1061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21038" y="1951227"/>
            <a:ext cx="151162" cy="106173"/>
            <a:chOff x="5470143" y="2311435"/>
            <a:chExt cx="151162" cy="106173"/>
          </a:xfrm>
          <a:scene3d>
            <a:camera prst="orthographicFront"/>
            <a:lightRig rig="flat" dir="t"/>
          </a:scene3d>
        </p:grpSpPr>
        <p:sp>
          <p:nvSpPr>
            <p:cNvPr id="64" name="Chevron 63"/>
            <p:cNvSpPr/>
            <p:nvPr/>
          </p:nvSpPr>
          <p:spPr>
            <a:xfrm>
              <a:off x="5470143" y="2311435"/>
              <a:ext cx="151162" cy="106173"/>
            </a:xfrm>
            <a:prstGeom prst="chevron">
              <a:avLst/>
            </a:prstGeom>
            <a:solidFill>
              <a:srgbClr val="7030A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Chevron 63"/>
            <p:cNvSpPr/>
            <p:nvPr/>
          </p:nvSpPr>
          <p:spPr>
            <a:xfrm>
              <a:off x="5523230" y="2311435"/>
              <a:ext cx="44989" cy="1061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68838" y="1960357"/>
            <a:ext cx="151162" cy="106173"/>
            <a:chOff x="6616717" y="2265764"/>
            <a:chExt cx="151162" cy="106173"/>
          </a:xfrm>
          <a:solidFill>
            <a:schemeClr val="bg2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62" name="Chevron 61"/>
            <p:cNvSpPr/>
            <p:nvPr/>
          </p:nvSpPr>
          <p:spPr>
            <a:xfrm>
              <a:off x="6616717" y="2265764"/>
              <a:ext cx="151162" cy="106173"/>
            </a:xfrm>
            <a:prstGeom prst="chevron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Chevron 65"/>
            <p:cNvSpPr/>
            <p:nvPr/>
          </p:nvSpPr>
          <p:spPr>
            <a:xfrm>
              <a:off x="6669804" y="2265764"/>
              <a:ext cx="44989" cy="10617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07781" y="1676399"/>
            <a:ext cx="1122912" cy="609601"/>
            <a:chOff x="4586540" y="2184194"/>
            <a:chExt cx="678619" cy="339309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8" name="Rounded Rectangle 57"/>
            <p:cNvSpPr/>
            <p:nvPr/>
          </p:nvSpPr>
          <p:spPr>
            <a:xfrm>
              <a:off x="4586540" y="2184194"/>
              <a:ext cx="678619" cy="33930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ounded Rectangle 69"/>
            <p:cNvSpPr/>
            <p:nvPr/>
          </p:nvSpPr>
          <p:spPr>
            <a:xfrm>
              <a:off x="4596478" y="2194132"/>
              <a:ext cx="658743" cy="31943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Job Postings</a:t>
              </a:r>
              <a:endParaRPr lang="en-US" sz="1400" b="1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943471" y="2361380"/>
            <a:ext cx="1130654" cy="386782"/>
            <a:chOff x="4722230" y="2601915"/>
            <a:chExt cx="542895" cy="343652"/>
          </a:xfrm>
          <a:scene3d>
            <a:camera prst="orthographicFront"/>
            <a:lightRig rig="flat" dir="t"/>
          </a:scene3d>
        </p:grpSpPr>
        <p:sp>
          <p:nvSpPr>
            <p:cNvPr id="56" name="Rounded Rectangle 55"/>
            <p:cNvSpPr/>
            <p:nvPr/>
          </p:nvSpPr>
          <p:spPr>
            <a:xfrm>
              <a:off x="4722230" y="2606258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Rounded Rectangle 72"/>
            <p:cNvSpPr/>
            <p:nvPr/>
          </p:nvSpPr>
          <p:spPr>
            <a:xfrm>
              <a:off x="4732167" y="2601915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b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Skills – based   match</a:t>
              </a:r>
              <a:endParaRPr lang="en-US" sz="10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53000" y="2819400"/>
            <a:ext cx="1130654" cy="499177"/>
            <a:chOff x="4722230" y="2988021"/>
            <a:chExt cx="542895" cy="484499"/>
          </a:xfrm>
          <a:scene3d>
            <a:camera prst="orthographicFront"/>
            <a:lightRig rig="flat" dir="t"/>
          </a:scene3d>
        </p:grpSpPr>
        <p:sp>
          <p:nvSpPr>
            <p:cNvPr id="54" name="Rounded Rectangle 53"/>
            <p:cNvSpPr/>
            <p:nvPr/>
          </p:nvSpPr>
          <p:spPr>
            <a:xfrm>
              <a:off x="4722230" y="2988021"/>
              <a:ext cx="542895" cy="47709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Rounded Rectangle 75"/>
            <p:cNvSpPr/>
            <p:nvPr/>
          </p:nvSpPr>
          <p:spPr>
            <a:xfrm>
              <a:off x="4732166" y="3139942"/>
              <a:ext cx="514947" cy="332578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b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dirty="0" smtClean="0"/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dirty="0"/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/>
                <a:t>Jobs related to occupations in short list</a:t>
              </a:r>
              <a:endParaRPr lang="en-US" sz="1000" kern="1200" dirty="0" smtClean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965346" y="3382252"/>
            <a:ext cx="1130654" cy="427748"/>
            <a:chOff x="4722230" y="3549949"/>
            <a:chExt cx="542895" cy="384773"/>
          </a:xfrm>
          <a:scene3d>
            <a:camera prst="orthographicFront"/>
            <a:lightRig rig="flat" dir="t"/>
          </a:scene3d>
        </p:grpSpPr>
        <p:sp>
          <p:nvSpPr>
            <p:cNvPr id="52" name="Rounded Rectangle 51"/>
            <p:cNvSpPr/>
            <p:nvPr/>
          </p:nvSpPr>
          <p:spPr>
            <a:xfrm>
              <a:off x="4722230" y="3549949"/>
              <a:ext cx="542895" cy="384773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Rounded Rectangle 78"/>
            <p:cNvSpPr/>
            <p:nvPr/>
          </p:nvSpPr>
          <p:spPr>
            <a:xfrm>
              <a:off x="4733500" y="3561219"/>
              <a:ext cx="520355" cy="3622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Save job postings</a:t>
              </a:r>
              <a:endParaRPr lang="en-US" sz="1000" kern="1200" dirty="0"/>
            </a:p>
          </p:txBody>
        </p:sp>
      </p:grpSp>
      <p:sp>
        <p:nvSpPr>
          <p:cNvPr id="51" name="Rounded Rectangle 81"/>
          <p:cNvSpPr/>
          <p:nvPr/>
        </p:nvSpPr>
        <p:spPr>
          <a:xfrm>
            <a:off x="4964164" y="4014029"/>
            <a:ext cx="1089259" cy="319433"/>
          </a:xfrm>
          <a:prstGeom prst="rect">
            <a:avLst/>
          </a:prstGeom>
          <a:scene3d>
            <a:camera prst="orthographicFront"/>
            <a:lightRig rig="flat" dir="t"/>
          </a:scene3d>
          <a:sp3d z="-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7620" rIns="11430" bIns="762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7886005" y="2899161"/>
            <a:ext cx="1029395" cy="453639"/>
            <a:chOff x="6909307" y="2586615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121" name="Rounded Rectangle 120"/>
            <p:cNvSpPr/>
            <p:nvPr/>
          </p:nvSpPr>
          <p:spPr>
            <a:xfrm>
              <a:off x="6909307" y="2586615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2" name="Rounded Rectangle 49"/>
            <p:cNvSpPr/>
            <p:nvPr/>
          </p:nvSpPr>
          <p:spPr>
            <a:xfrm>
              <a:off x="6919245" y="2596553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/>
                <a:t>Select by program or distance</a:t>
              </a:r>
              <a:endParaRPr lang="en-US" sz="1000" kern="1200" dirty="0"/>
            </a:p>
          </p:txBody>
        </p:sp>
      </p:grpSp>
      <p:cxnSp>
        <p:nvCxnSpPr>
          <p:cNvPr id="60" name="Elbow Connector 59"/>
          <p:cNvCxnSpPr>
            <a:endCxn id="121" idx="1"/>
          </p:cNvCxnSpPr>
          <p:nvPr/>
        </p:nvCxnSpPr>
        <p:spPr>
          <a:xfrm rot="16200000" flipH="1">
            <a:off x="7434381" y="2674357"/>
            <a:ext cx="835362" cy="67885"/>
          </a:xfrm>
          <a:prstGeom prst="bentConnector2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traight Connector 33"/>
          <p:cNvSpPr/>
          <p:nvPr/>
        </p:nvSpPr>
        <p:spPr>
          <a:xfrm>
            <a:off x="6248400" y="2286000"/>
            <a:ext cx="91440" cy="2317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1751"/>
                </a:lnTo>
                <a:lnTo>
                  <a:pt x="113584" y="231751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Straight Connector 36"/>
          <p:cNvSpPr/>
          <p:nvPr/>
        </p:nvSpPr>
        <p:spPr>
          <a:xfrm>
            <a:off x="6248400" y="2449100"/>
            <a:ext cx="49183" cy="70165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55888"/>
                </a:lnTo>
                <a:lnTo>
                  <a:pt x="124811" y="6558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24" name="Elbow Connector 123"/>
          <p:cNvCxnSpPr/>
          <p:nvPr/>
        </p:nvCxnSpPr>
        <p:spPr>
          <a:xfrm rot="16200000" flipH="1">
            <a:off x="5477921" y="3098664"/>
            <a:ext cx="1718092" cy="92767"/>
          </a:xfrm>
          <a:prstGeom prst="bentConnector3">
            <a:avLst>
              <a:gd name="adj1" fmla="val 99459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5026555" y="5105400"/>
            <a:ext cx="2645" cy="1524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362200" y="2895600"/>
            <a:ext cx="0" cy="22098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90" idx="2"/>
          </p:cNvCxnSpPr>
          <p:nvPr/>
        </p:nvCxnSpPr>
        <p:spPr>
          <a:xfrm flipH="1">
            <a:off x="3962400" y="4658368"/>
            <a:ext cx="1929" cy="4470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5486400" y="4343400"/>
            <a:ext cx="0" cy="762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7086600" y="4823097"/>
            <a:ext cx="0" cy="28230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16"/>
          <p:cNvGrpSpPr/>
          <p:nvPr/>
        </p:nvGrpSpPr>
        <p:grpSpPr>
          <a:xfrm>
            <a:off x="4965346" y="3915652"/>
            <a:ext cx="1130654" cy="427748"/>
            <a:chOff x="4722230" y="3549949"/>
            <a:chExt cx="542895" cy="384773"/>
          </a:xfrm>
          <a:scene3d>
            <a:camera prst="orthographicFront"/>
            <a:lightRig rig="flat" dir="t"/>
          </a:scene3d>
        </p:grpSpPr>
        <p:sp>
          <p:nvSpPr>
            <p:cNvPr id="218" name="Rounded Rectangle 217"/>
            <p:cNvSpPr/>
            <p:nvPr/>
          </p:nvSpPr>
          <p:spPr>
            <a:xfrm>
              <a:off x="4722230" y="3549949"/>
              <a:ext cx="542895" cy="384773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9" name="Rounded Rectangle 78"/>
            <p:cNvSpPr/>
            <p:nvPr/>
          </p:nvSpPr>
          <p:spPr>
            <a:xfrm>
              <a:off x="4733500" y="3561219"/>
              <a:ext cx="520355" cy="3622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Use filters to further target relevant Jobs</a:t>
              </a:r>
              <a:endParaRPr lang="en-US" sz="1000" kern="1200" dirty="0"/>
            </a:p>
          </p:txBody>
        </p:sp>
      </p:grpSp>
      <p:sp>
        <p:nvSpPr>
          <p:cNvPr id="220" name="Straight Connector 36"/>
          <p:cNvSpPr/>
          <p:nvPr/>
        </p:nvSpPr>
        <p:spPr>
          <a:xfrm>
            <a:off x="6248400" y="3988866"/>
            <a:ext cx="49183" cy="70165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55888"/>
                </a:lnTo>
                <a:lnTo>
                  <a:pt x="124811" y="655888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2"/>
          <p:cNvGrpSpPr/>
          <p:nvPr/>
        </p:nvGrpSpPr>
        <p:grpSpPr>
          <a:xfrm>
            <a:off x="228600" y="1600202"/>
            <a:ext cx="1218581" cy="690416"/>
            <a:chOff x="1598696" y="2139681"/>
            <a:chExt cx="678619" cy="3848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08" name="Rounded Rectangle 107"/>
            <p:cNvSpPr/>
            <p:nvPr/>
          </p:nvSpPr>
          <p:spPr>
            <a:xfrm>
              <a:off x="1598696" y="2185208"/>
              <a:ext cx="678619" cy="339309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Rounded Rectangle 6"/>
            <p:cNvSpPr/>
            <p:nvPr/>
          </p:nvSpPr>
          <p:spPr>
            <a:xfrm>
              <a:off x="1608634" y="2139681"/>
              <a:ext cx="658743" cy="374897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Basic</a:t>
              </a:r>
              <a:endParaRPr lang="en-US" sz="1400" b="1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52800" y="1676399"/>
            <a:ext cx="1120143" cy="614219"/>
            <a:chOff x="3616061" y="2185208"/>
            <a:chExt cx="678619" cy="33930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8" name="Rounded Rectangle 97"/>
            <p:cNvSpPr/>
            <p:nvPr/>
          </p:nvSpPr>
          <p:spPr>
            <a:xfrm>
              <a:off x="3616061" y="2185208"/>
              <a:ext cx="678619" cy="339309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9" name="Rounded Rectangle 18"/>
            <p:cNvSpPr/>
            <p:nvPr/>
          </p:nvSpPr>
          <p:spPr>
            <a:xfrm>
              <a:off x="3625999" y="2195146"/>
              <a:ext cx="658743" cy="319433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Short List</a:t>
              </a:r>
              <a:endParaRPr lang="en-US" sz="1400" b="1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68228" y="1694254"/>
            <a:ext cx="1124410" cy="596365"/>
            <a:chOff x="5883259" y="2185208"/>
            <a:chExt cx="678619" cy="33930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88" name="Rounded Rectangle 87"/>
            <p:cNvSpPr/>
            <p:nvPr/>
          </p:nvSpPr>
          <p:spPr>
            <a:xfrm>
              <a:off x="5883259" y="2185208"/>
              <a:ext cx="678619" cy="339309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Rounded Rectangle 32"/>
            <p:cNvSpPr/>
            <p:nvPr/>
          </p:nvSpPr>
          <p:spPr>
            <a:xfrm>
              <a:off x="5893197" y="2185209"/>
              <a:ext cx="658743" cy="33930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Gap Analysis</a:t>
              </a:r>
              <a:endParaRPr lang="en-US" sz="1400" b="1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357093" y="2390854"/>
            <a:ext cx="1186882" cy="506255"/>
            <a:chOff x="6018986" y="2586615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86" name="Rounded Rectangle 85"/>
            <p:cNvSpPr/>
            <p:nvPr/>
          </p:nvSpPr>
          <p:spPr>
            <a:xfrm>
              <a:off x="6018986" y="2586615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7" name="Rounded Rectangle 35"/>
            <p:cNvSpPr/>
            <p:nvPr/>
          </p:nvSpPr>
          <p:spPr>
            <a:xfrm>
              <a:off x="6028924" y="2596553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Compare occupations to </a:t>
              </a:r>
              <a:r>
                <a:rPr lang="en-US" sz="1000" dirty="0" smtClean="0"/>
                <a:t>find</a:t>
              </a:r>
              <a:r>
                <a:rPr lang="en-US" sz="1000" kern="1200" dirty="0" smtClean="0"/>
                <a:t> KSA gaps </a:t>
              </a:r>
              <a:endParaRPr lang="en-US" sz="10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68320" y="3038241"/>
            <a:ext cx="1186882" cy="475206"/>
            <a:chOff x="6030213" y="3010752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84" name="Rounded Rectangle 83"/>
            <p:cNvSpPr/>
            <p:nvPr/>
          </p:nvSpPr>
          <p:spPr>
            <a:xfrm>
              <a:off x="6030213" y="3010752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5" name="Rounded Rectangle 38"/>
            <p:cNvSpPr/>
            <p:nvPr/>
          </p:nvSpPr>
          <p:spPr>
            <a:xfrm>
              <a:off x="6040151" y="3020690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Explore gap severity</a:t>
              </a:r>
              <a:endParaRPr lang="en-US" sz="10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86257" y="3597003"/>
            <a:ext cx="1186882" cy="526044"/>
            <a:chOff x="6048150" y="3434889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82" name="Rounded Rectangle 81"/>
            <p:cNvSpPr/>
            <p:nvPr/>
          </p:nvSpPr>
          <p:spPr>
            <a:xfrm>
              <a:off x="6048150" y="3434889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3" name="Rounded Rectangle 41"/>
            <p:cNvSpPr/>
            <p:nvPr/>
          </p:nvSpPr>
          <p:spPr>
            <a:xfrm>
              <a:off x="6058088" y="3444827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Identify long and short term transitions</a:t>
              </a:r>
              <a:endParaRPr lang="en-US" sz="1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86258" y="4229100"/>
            <a:ext cx="1263082" cy="602244"/>
            <a:chOff x="6048150" y="3859026"/>
            <a:chExt cx="542895" cy="339309"/>
          </a:xfrm>
          <a:scene3d>
            <a:camera prst="orthographicFront"/>
            <a:lightRig rig="flat" dir="t"/>
          </a:scene3d>
        </p:grpSpPr>
        <p:sp>
          <p:nvSpPr>
            <p:cNvPr id="80" name="Rounded Rectangle 79"/>
            <p:cNvSpPr/>
            <p:nvPr/>
          </p:nvSpPr>
          <p:spPr>
            <a:xfrm>
              <a:off x="6048150" y="3859026"/>
              <a:ext cx="542895" cy="339309"/>
            </a:xfrm>
            <a:prstGeom prst="roundRect">
              <a:avLst>
                <a:gd name="adj" fmla="val 1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1" name="Rounded Rectangle 44"/>
            <p:cNvSpPr/>
            <p:nvPr/>
          </p:nvSpPr>
          <p:spPr>
            <a:xfrm>
              <a:off x="6058088" y="3868964"/>
              <a:ext cx="523019" cy="319433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7620" rIns="11430" bIns="762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Identify level of training needed for job transitions</a:t>
              </a:r>
              <a:endParaRPr lang="en-US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45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97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EOLWD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2014-01-29T20:58:54Z</dcterms:created>
  <dc:creator>Nelson, Juliet (DWD)</dc:creator>
  <lastModifiedBy>Gallop, Joseph (DWD)</lastModifiedBy>
  <lastPrinted>2014-02-04T16:27:19Z</lastPrinted>
  <dcterms:modified xsi:type="dcterms:W3CDTF">2014-05-16T14:19:27Z</dcterms:modified>
  <revision>27</revision>
  <dc:title>PowerPoint Presentation</dc:title>
</coreProperties>
</file>