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7" r:id="rId4"/>
  </p:sldMasterIdLst>
  <p:notesMasterIdLst>
    <p:notesMasterId r:id="rId108"/>
  </p:notesMasterIdLst>
  <p:handoutMasterIdLst>
    <p:handoutMasterId r:id="rId109"/>
  </p:handoutMasterIdLst>
  <p:sldIdLst>
    <p:sldId id="560" r:id="rId5"/>
    <p:sldId id="497" r:id="rId6"/>
    <p:sldId id="487" r:id="rId7"/>
    <p:sldId id="498" r:id="rId8"/>
    <p:sldId id="535" r:id="rId9"/>
    <p:sldId id="521" r:id="rId10"/>
    <p:sldId id="520" r:id="rId11"/>
    <p:sldId id="522" r:id="rId12"/>
    <p:sldId id="523" r:id="rId13"/>
    <p:sldId id="525" r:id="rId14"/>
    <p:sldId id="644" r:id="rId15"/>
    <p:sldId id="615" r:id="rId16"/>
    <p:sldId id="616" r:id="rId17"/>
    <p:sldId id="532" r:id="rId18"/>
    <p:sldId id="531" r:id="rId19"/>
    <p:sldId id="512" r:id="rId20"/>
    <p:sldId id="527" r:id="rId21"/>
    <p:sldId id="518" r:id="rId22"/>
    <p:sldId id="574" r:id="rId23"/>
    <p:sldId id="598" r:id="rId24"/>
    <p:sldId id="517" r:id="rId25"/>
    <p:sldId id="533" r:id="rId26"/>
    <p:sldId id="576" r:id="rId27"/>
    <p:sldId id="391" r:id="rId28"/>
    <p:sldId id="609" r:id="rId29"/>
    <p:sldId id="595" r:id="rId30"/>
    <p:sldId id="526" r:id="rId31"/>
    <p:sldId id="538" r:id="rId32"/>
    <p:sldId id="539" r:id="rId33"/>
    <p:sldId id="625" r:id="rId34"/>
    <p:sldId id="540" r:id="rId35"/>
    <p:sldId id="611" r:id="rId36"/>
    <p:sldId id="542" r:id="rId37"/>
    <p:sldId id="547" r:id="rId38"/>
    <p:sldId id="605" r:id="rId39"/>
    <p:sldId id="544" r:id="rId40"/>
    <p:sldId id="548" r:id="rId41"/>
    <p:sldId id="554" r:id="rId42"/>
    <p:sldId id="555" r:id="rId43"/>
    <p:sldId id="552" r:id="rId44"/>
    <p:sldId id="551" r:id="rId45"/>
    <p:sldId id="553" r:id="rId46"/>
    <p:sldId id="546" r:id="rId47"/>
    <p:sldId id="556" r:id="rId48"/>
    <p:sldId id="607" r:id="rId49"/>
    <p:sldId id="545" r:id="rId50"/>
    <p:sldId id="561" r:id="rId51"/>
    <p:sldId id="569" r:id="rId52"/>
    <p:sldId id="570" r:id="rId53"/>
    <p:sldId id="571" r:id="rId54"/>
    <p:sldId id="562" r:id="rId55"/>
    <p:sldId id="563" r:id="rId56"/>
    <p:sldId id="577" r:id="rId57"/>
    <p:sldId id="604" r:id="rId58"/>
    <p:sldId id="572" r:id="rId59"/>
    <p:sldId id="579" r:id="rId60"/>
    <p:sldId id="580" r:id="rId61"/>
    <p:sldId id="606" r:id="rId62"/>
    <p:sldId id="581" r:id="rId63"/>
    <p:sldId id="582" r:id="rId64"/>
    <p:sldId id="583" r:id="rId65"/>
    <p:sldId id="584" r:id="rId66"/>
    <p:sldId id="587" r:id="rId67"/>
    <p:sldId id="588" r:id="rId68"/>
    <p:sldId id="586" r:id="rId69"/>
    <p:sldId id="567" r:id="rId70"/>
    <p:sldId id="617" r:id="rId71"/>
    <p:sldId id="622" r:id="rId72"/>
    <p:sldId id="626" r:id="rId73"/>
    <p:sldId id="638" r:id="rId74"/>
    <p:sldId id="627" r:id="rId75"/>
    <p:sldId id="629" r:id="rId76"/>
    <p:sldId id="628" r:id="rId77"/>
    <p:sldId id="624" r:id="rId78"/>
    <p:sldId id="630" r:id="rId79"/>
    <p:sldId id="623" r:id="rId80"/>
    <p:sldId id="634" r:id="rId81"/>
    <p:sldId id="633" r:id="rId82"/>
    <p:sldId id="632" r:id="rId83"/>
    <p:sldId id="639" r:id="rId84"/>
    <p:sldId id="640" r:id="rId85"/>
    <p:sldId id="631" r:id="rId86"/>
    <p:sldId id="636" r:id="rId87"/>
    <p:sldId id="621" r:id="rId88"/>
    <p:sldId id="620" r:id="rId89"/>
    <p:sldId id="637" r:id="rId90"/>
    <p:sldId id="641" r:id="rId91"/>
    <p:sldId id="643" r:id="rId92"/>
    <p:sldId id="642" r:id="rId93"/>
    <p:sldId id="591" r:id="rId94"/>
    <p:sldId id="592" r:id="rId95"/>
    <p:sldId id="593" r:id="rId96"/>
    <p:sldId id="597" r:id="rId97"/>
    <p:sldId id="599" r:id="rId98"/>
    <p:sldId id="608" r:id="rId99"/>
    <p:sldId id="256" r:id="rId100"/>
    <p:sldId id="257" r:id="rId101"/>
    <p:sldId id="601" r:id="rId102"/>
    <p:sldId id="602" r:id="rId103"/>
    <p:sldId id="259" r:id="rId104"/>
    <p:sldId id="260" r:id="rId105"/>
    <p:sldId id="388" r:id="rId106"/>
    <p:sldId id="495" r:id="rId107"/>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1">
          <p15:clr>
            <a:srgbClr val="A4A3A4"/>
          </p15:clr>
        </p15:guide>
        <p15:guide id="2" pos="219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2A636-9D37-641B-6910-9B71884E7BC3}" name="Dolan, Rebecca (DEP)" initials="RD" userId="S::rebecca.g.dolan@mass.gov::76b627d6-2d91-42a4-9b39-7417cf4d57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C6"/>
    <a:srgbClr val="00AA48"/>
    <a:srgbClr val="8328A8"/>
    <a:srgbClr val="FF7474"/>
    <a:srgbClr val="FF0000"/>
    <a:srgbClr val="7CEB99"/>
    <a:srgbClr val="C5D3FF"/>
    <a:srgbClr val="C189F7"/>
    <a:srgbClr val="FFCE3C"/>
    <a:srgbClr val="0407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1C9CE-2277-2245-D43F-8D936F024704}" v="8" dt="2026-05-18T16:53:46.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9" autoAdjust="0"/>
    <p:restoredTop sz="86804" autoAdjust="0"/>
  </p:normalViewPr>
  <p:slideViewPr>
    <p:cSldViewPr>
      <p:cViewPr varScale="1">
        <p:scale>
          <a:sx n="96" d="100"/>
          <a:sy n="96" d="100"/>
        </p:scale>
        <p:origin x="438" y="90"/>
      </p:cViewPr>
      <p:guideLst>
        <p:guide orient="horz" pos="2160"/>
        <p:guide pos="3840"/>
      </p:guideLst>
    </p:cSldViewPr>
  </p:slideViewPr>
  <p:outlineViewPr>
    <p:cViewPr>
      <p:scale>
        <a:sx n="33" d="100"/>
        <a:sy n="33" d="100"/>
      </p:scale>
      <p:origin x="0" y="-13830"/>
    </p:cViewPr>
  </p:outlineViewPr>
  <p:notesTextViewPr>
    <p:cViewPr>
      <p:scale>
        <a:sx n="150" d="100"/>
        <a:sy n="150" d="100"/>
      </p:scale>
      <p:origin x="0" y="0"/>
    </p:cViewPr>
  </p:notesTextViewPr>
  <p:sorterViewPr>
    <p:cViewPr>
      <p:scale>
        <a:sx n="125" d="100"/>
        <a:sy n="125" d="100"/>
      </p:scale>
      <p:origin x="0" y="0"/>
    </p:cViewPr>
  </p:sorterViewPr>
  <p:notesViewPr>
    <p:cSldViewPr>
      <p:cViewPr>
        <p:scale>
          <a:sx n="150" d="100"/>
          <a:sy n="150" d="100"/>
        </p:scale>
        <p:origin x="-480" y="-78"/>
      </p:cViewPr>
      <p:guideLst>
        <p:guide orient="horz" pos="2911"/>
        <p:guide pos="219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an, Rebecca (DEP)" userId="76b627d6-2d91-42a4-9b39-7417cf4d5762" providerId="ADAL" clId="{5D933BD0-CD90-4EEC-B78F-27FE604572E9}"/>
    <pc:docChg chg="undo redo custSel addSld delSld modSld sldOrd">
      <pc:chgData name="Dolan, Rebecca (DEP)" userId="76b627d6-2d91-42a4-9b39-7417cf4d5762" providerId="ADAL" clId="{5D933BD0-CD90-4EEC-B78F-27FE604572E9}" dt="2026-05-13T13:41:31.960" v="91251"/>
      <pc:docMkLst>
        <pc:docMk/>
      </pc:docMkLst>
      <pc:sldChg chg="addSp modSp mod">
        <pc:chgData name="Dolan, Rebecca (DEP)" userId="76b627d6-2d91-42a4-9b39-7417cf4d5762" providerId="ADAL" clId="{5D933BD0-CD90-4EEC-B78F-27FE604572E9}" dt="2026-04-29T19:19:46.142" v="27980" actId="207"/>
        <pc:sldMkLst>
          <pc:docMk/>
          <pc:sldMk cId="917026611" sldId="256"/>
        </pc:sldMkLst>
        <pc:spChg chg="add mod">
          <ac:chgData name="Dolan, Rebecca (DEP)" userId="76b627d6-2d91-42a4-9b39-7417cf4d5762" providerId="ADAL" clId="{5D933BD0-CD90-4EEC-B78F-27FE604572E9}" dt="2026-04-29T19:19:46.142" v="27980" actId="207"/>
          <ac:spMkLst>
            <pc:docMk/>
            <pc:sldMk cId="917026611" sldId="256"/>
            <ac:spMk id="3" creationId="{CDBC2F87-C8BA-CC3E-BB3E-213A90B2EEBD}"/>
          </ac:spMkLst>
        </pc:spChg>
        <pc:spChg chg="mod">
          <ac:chgData name="Dolan, Rebecca (DEP)" userId="76b627d6-2d91-42a4-9b39-7417cf4d5762" providerId="ADAL" clId="{5D933BD0-CD90-4EEC-B78F-27FE604572E9}" dt="2026-04-27T14:09:01.601" v="13087" actId="33553"/>
          <ac:spMkLst>
            <pc:docMk/>
            <pc:sldMk cId="917026611" sldId="256"/>
            <ac:spMk id="5" creationId="{55A9CEAE-C0EF-81C1-DE46-5F7BC9099B4C}"/>
          </ac:spMkLst>
        </pc:spChg>
        <pc:picChg chg="mod">
          <ac:chgData name="Dolan, Rebecca (DEP)" userId="76b627d6-2d91-42a4-9b39-7417cf4d5762" providerId="ADAL" clId="{5D933BD0-CD90-4EEC-B78F-27FE604572E9}" dt="2026-04-29T19:02:03.927" v="27383" actId="1076"/>
          <ac:picMkLst>
            <pc:docMk/>
            <pc:sldMk cId="917026611" sldId="256"/>
            <ac:picMk id="1026" creationId="{CD8AD088-7910-A67A-410C-DA09C9EC91CF}"/>
          </ac:picMkLst>
        </pc:picChg>
      </pc:sldChg>
      <pc:sldChg chg="modSp mod modNotesTx">
        <pc:chgData name="Dolan, Rebecca (DEP)" userId="76b627d6-2d91-42a4-9b39-7417cf4d5762" providerId="ADAL" clId="{5D933BD0-CD90-4EEC-B78F-27FE604572E9}" dt="2026-05-08T18:36:24.086" v="89386" actId="6549"/>
        <pc:sldMkLst>
          <pc:docMk/>
          <pc:sldMk cId="3035164660" sldId="257"/>
        </pc:sldMkLst>
        <pc:spChg chg="mod">
          <ac:chgData name="Dolan, Rebecca (DEP)" userId="76b627d6-2d91-42a4-9b39-7417cf4d5762" providerId="ADAL" clId="{5D933BD0-CD90-4EEC-B78F-27FE604572E9}" dt="2026-04-27T14:09:05.037" v="13088" actId="33553"/>
          <ac:spMkLst>
            <pc:docMk/>
            <pc:sldMk cId="3035164660" sldId="257"/>
            <ac:spMk id="2" creationId="{C96FFD97-731A-2F6F-00E7-1E5B98626065}"/>
          </ac:spMkLst>
        </pc:spChg>
        <pc:spChg chg="mod">
          <ac:chgData name="Dolan, Rebecca (DEP)" userId="76b627d6-2d91-42a4-9b39-7417cf4d5762" providerId="ADAL" clId="{5D933BD0-CD90-4EEC-B78F-27FE604572E9}" dt="2026-04-29T19:02:17.569" v="27386" actId="1036"/>
          <ac:spMkLst>
            <pc:docMk/>
            <pc:sldMk cId="3035164660" sldId="257"/>
            <ac:spMk id="3" creationId="{2D3B54CA-6403-FD4D-7C88-6480C7CE32C3}"/>
          </ac:spMkLst>
        </pc:spChg>
        <pc:spChg chg="mod">
          <ac:chgData name="Dolan, Rebecca (DEP)" userId="76b627d6-2d91-42a4-9b39-7417cf4d5762" providerId="ADAL" clId="{5D933BD0-CD90-4EEC-B78F-27FE604572E9}" dt="2026-04-24T19:51:23.561" v="12281" actId="27636"/>
          <ac:spMkLst>
            <pc:docMk/>
            <pc:sldMk cId="3035164660" sldId="257"/>
            <ac:spMk id="7" creationId="{410F7131-A460-D58A-BBBE-8DFDCC0EC91B}"/>
          </ac:spMkLst>
        </pc:spChg>
      </pc:sldChg>
      <pc:sldChg chg="modSp mod modNotesTx">
        <pc:chgData name="Dolan, Rebecca (DEP)" userId="76b627d6-2d91-42a4-9b39-7417cf4d5762" providerId="ADAL" clId="{5D933BD0-CD90-4EEC-B78F-27FE604572E9}" dt="2026-05-13T12:52:03.029" v="91237" actId="255"/>
        <pc:sldMkLst>
          <pc:docMk/>
          <pc:sldMk cId="1192201080" sldId="259"/>
        </pc:sldMkLst>
        <pc:spChg chg="mod">
          <ac:chgData name="Dolan, Rebecca (DEP)" userId="76b627d6-2d91-42a4-9b39-7417cf4d5762" providerId="ADAL" clId="{5D933BD0-CD90-4EEC-B78F-27FE604572E9}" dt="2026-04-29T19:07:19.710" v="27454" actId="1036"/>
          <ac:spMkLst>
            <pc:docMk/>
            <pc:sldMk cId="1192201080" sldId="259"/>
            <ac:spMk id="2" creationId="{6089C251-0CF1-9E2B-D887-6E85D5789CC1}"/>
          </ac:spMkLst>
        </pc:spChg>
        <pc:spChg chg="mod ord">
          <ac:chgData name="Dolan, Rebecca (DEP)" userId="76b627d6-2d91-42a4-9b39-7417cf4d5762" providerId="ADAL" clId="{5D933BD0-CD90-4EEC-B78F-27FE604572E9}" dt="2026-05-13T12:52:03.029" v="91237" actId="255"/>
          <ac:spMkLst>
            <pc:docMk/>
            <pc:sldMk cId="1192201080" sldId="259"/>
            <ac:spMk id="3" creationId="{2B445F46-327C-3A95-4DDD-70BFE87202D3}"/>
          </ac:spMkLst>
        </pc:spChg>
        <pc:picChg chg="mod">
          <ac:chgData name="Dolan, Rebecca (DEP)" userId="76b627d6-2d91-42a4-9b39-7417cf4d5762" providerId="ADAL" clId="{5D933BD0-CD90-4EEC-B78F-27FE604572E9}" dt="2026-05-08T14:13:56.032" v="79601" actId="962"/>
          <ac:picMkLst>
            <pc:docMk/>
            <pc:sldMk cId="1192201080" sldId="259"/>
            <ac:picMk id="4" creationId="{2B43B28D-8620-4FC0-B327-55ECDC050A91}"/>
          </ac:picMkLst>
        </pc:picChg>
      </pc:sldChg>
      <pc:sldChg chg="modSp mod modNotesTx">
        <pc:chgData name="Dolan, Rebecca (DEP)" userId="76b627d6-2d91-42a4-9b39-7417cf4d5762" providerId="ADAL" clId="{5D933BD0-CD90-4EEC-B78F-27FE604572E9}" dt="2026-05-13T12:52:18.929" v="91239" actId="255"/>
        <pc:sldMkLst>
          <pc:docMk/>
          <pc:sldMk cId="2501770658" sldId="260"/>
        </pc:sldMkLst>
        <pc:spChg chg="mod">
          <ac:chgData name="Dolan, Rebecca (DEP)" userId="76b627d6-2d91-42a4-9b39-7417cf4d5762" providerId="ADAL" clId="{5D933BD0-CD90-4EEC-B78F-27FE604572E9}" dt="2026-04-29T19:08:25.645" v="27469" actId="1036"/>
          <ac:spMkLst>
            <pc:docMk/>
            <pc:sldMk cId="2501770658" sldId="260"/>
            <ac:spMk id="2" creationId="{0E6757F3-4178-1374-6B12-EC6B2BF4E42E}"/>
          </ac:spMkLst>
        </pc:spChg>
        <pc:spChg chg="mod">
          <ac:chgData name="Dolan, Rebecca (DEP)" userId="76b627d6-2d91-42a4-9b39-7417cf4d5762" providerId="ADAL" clId="{5D933BD0-CD90-4EEC-B78F-27FE604572E9}" dt="2026-05-13T12:52:18.929" v="91239" actId="255"/>
          <ac:spMkLst>
            <pc:docMk/>
            <pc:sldMk cId="2501770658" sldId="260"/>
            <ac:spMk id="7" creationId="{EF4F1044-9B52-ABF3-E894-91990D4C6E96}"/>
          </ac:spMkLst>
        </pc:spChg>
        <pc:picChg chg="mod">
          <ac:chgData name="Dolan, Rebecca (DEP)" userId="76b627d6-2d91-42a4-9b39-7417cf4d5762" providerId="ADAL" clId="{5D933BD0-CD90-4EEC-B78F-27FE604572E9}" dt="2026-05-08T14:15:55.125" v="79604" actId="14100"/>
          <ac:picMkLst>
            <pc:docMk/>
            <pc:sldMk cId="2501770658" sldId="260"/>
            <ac:picMk id="9" creationId="{A3791295-863D-EAF1-1545-0693CB559011}"/>
          </ac:picMkLst>
        </pc:picChg>
      </pc:sldChg>
      <pc:sldChg chg="modSp mod">
        <pc:chgData name="Dolan, Rebecca (DEP)" userId="76b627d6-2d91-42a4-9b39-7417cf4d5762" providerId="ADAL" clId="{5D933BD0-CD90-4EEC-B78F-27FE604572E9}" dt="2026-05-01T14:14:54.277" v="28851" actId="1076"/>
        <pc:sldMkLst>
          <pc:docMk/>
          <pc:sldMk cId="0" sldId="388"/>
        </pc:sldMkLst>
        <pc:spChg chg="mod">
          <ac:chgData name="Dolan, Rebecca (DEP)" userId="76b627d6-2d91-42a4-9b39-7417cf4d5762" providerId="ADAL" clId="{5D933BD0-CD90-4EEC-B78F-27FE604572E9}" dt="2026-04-29T19:09:05.529" v="27472" actId="1038"/>
          <ac:spMkLst>
            <pc:docMk/>
            <pc:sldMk cId="0" sldId="388"/>
            <ac:spMk id="2" creationId="{466C017E-17D1-DAB4-C32B-CF2EDCEC92C2}"/>
          </ac:spMkLst>
        </pc:spChg>
        <pc:spChg chg="mod">
          <ac:chgData name="Dolan, Rebecca (DEP)" userId="76b627d6-2d91-42a4-9b39-7417cf4d5762" providerId="ADAL" clId="{5D933BD0-CD90-4EEC-B78F-27FE604572E9}" dt="2026-04-21T13:22:22.081" v="2293" actId="6549"/>
          <ac:spMkLst>
            <pc:docMk/>
            <pc:sldMk cId="0" sldId="388"/>
            <ac:spMk id="194563" creationId="{5B16CAD3-B5CE-1114-08C6-BA3CE952C014}"/>
          </ac:spMkLst>
        </pc:spChg>
        <pc:picChg chg="mod">
          <ac:chgData name="Dolan, Rebecca (DEP)" userId="76b627d6-2d91-42a4-9b39-7417cf4d5762" providerId="ADAL" clId="{5D933BD0-CD90-4EEC-B78F-27FE604572E9}" dt="2026-05-01T14:14:54.277" v="28851" actId="1076"/>
          <ac:picMkLst>
            <pc:docMk/>
            <pc:sldMk cId="0" sldId="388"/>
            <ac:picMk id="7" creationId="{E95B2158-2744-37E8-A3AB-7187F37E0BC2}"/>
          </ac:picMkLst>
        </pc:picChg>
      </pc:sldChg>
      <pc:sldChg chg="addSp delSp modSp mod ord setBg modNotes modNotesTx">
        <pc:chgData name="Dolan, Rebecca (DEP)" userId="76b627d6-2d91-42a4-9b39-7417cf4d5762" providerId="ADAL" clId="{5D933BD0-CD90-4EEC-B78F-27FE604572E9}" dt="2026-05-08T15:50:32.653" v="86098"/>
        <pc:sldMkLst>
          <pc:docMk/>
          <pc:sldMk cId="0" sldId="391"/>
        </pc:sldMkLst>
        <pc:spChg chg="mod">
          <ac:chgData name="Dolan, Rebecca (DEP)" userId="76b627d6-2d91-42a4-9b39-7417cf4d5762" providerId="ADAL" clId="{5D933BD0-CD90-4EEC-B78F-27FE604572E9}" dt="2026-05-08T15:39:09.143" v="85628" actId="1076"/>
          <ac:spMkLst>
            <pc:docMk/>
            <pc:sldMk cId="0" sldId="391"/>
            <ac:spMk id="2" creationId="{16537F38-A5C5-C66F-A86A-A3CF3FB7D867}"/>
          </ac:spMkLst>
        </pc:spChg>
        <pc:spChg chg="mod ord">
          <ac:chgData name="Dolan, Rebecca (DEP)" userId="76b627d6-2d91-42a4-9b39-7417cf4d5762" providerId="ADAL" clId="{5D933BD0-CD90-4EEC-B78F-27FE604572E9}" dt="2026-04-30T18:18:13.093" v="28307"/>
          <ac:spMkLst>
            <pc:docMk/>
            <pc:sldMk cId="0" sldId="391"/>
            <ac:spMk id="4" creationId="{0CAA314A-6673-8852-DC58-B873FC66897F}"/>
          </ac:spMkLst>
        </pc:spChg>
        <pc:spChg chg="add mod ord">
          <ac:chgData name="Dolan, Rebecca (DEP)" userId="76b627d6-2d91-42a4-9b39-7417cf4d5762" providerId="ADAL" clId="{5D933BD0-CD90-4EEC-B78F-27FE604572E9}" dt="2026-05-08T15:46:22.497" v="85998"/>
          <ac:spMkLst>
            <pc:docMk/>
            <pc:sldMk cId="0" sldId="391"/>
            <ac:spMk id="6" creationId="{E6E836E0-B8B7-FE98-4FCF-98F04F7FF30F}"/>
          </ac:spMkLst>
        </pc:spChg>
        <pc:picChg chg="add mod">
          <ac:chgData name="Dolan, Rebecca (DEP)" userId="76b627d6-2d91-42a4-9b39-7417cf4d5762" providerId="ADAL" clId="{5D933BD0-CD90-4EEC-B78F-27FE604572E9}" dt="2026-05-08T15:43:41.541" v="85941" actId="14100"/>
          <ac:picMkLst>
            <pc:docMk/>
            <pc:sldMk cId="0" sldId="391"/>
            <ac:picMk id="5" creationId="{A4B48D79-D209-BD45-CAC9-AF3A502B769D}"/>
          </ac:picMkLst>
        </pc:picChg>
      </pc:sldChg>
      <pc:sldChg chg="addSp modSp mod ord modNotesTx">
        <pc:chgData name="Dolan, Rebecca (DEP)" userId="76b627d6-2d91-42a4-9b39-7417cf4d5762" providerId="ADAL" clId="{5D933BD0-CD90-4EEC-B78F-27FE604572E9}" dt="2026-05-08T14:17:42.878" v="79761" actId="6549"/>
        <pc:sldMkLst>
          <pc:docMk/>
          <pc:sldMk cId="2821540815" sldId="487"/>
        </pc:sldMkLst>
        <pc:spChg chg="add mod">
          <ac:chgData name="Dolan, Rebecca (DEP)" userId="76b627d6-2d91-42a4-9b39-7417cf4d5762" providerId="ADAL" clId="{5D933BD0-CD90-4EEC-B78F-27FE604572E9}" dt="2026-04-29T19:10:53.391" v="27543"/>
          <ac:spMkLst>
            <pc:docMk/>
            <pc:sldMk cId="2821540815" sldId="487"/>
            <ac:spMk id="4" creationId="{B73B0B83-515A-0D0D-1E7C-8B9F1E783073}"/>
          </ac:spMkLst>
        </pc:spChg>
        <pc:picChg chg="mod">
          <ac:chgData name="Dolan, Rebecca (DEP)" userId="76b627d6-2d91-42a4-9b39-7417cf4d5762" providerId="ADAL" clId="{5D933BD0-CD90-4EEC-B78F-27FE604572E9}" dt="2026-05-01T14:32:37.789" v="28935" actId="1035"/>
          <ac:picMkLst>
            <pc:docMk/>
            <pc:sldMk cId="2821540815" sldId="487"/>
            <ac:picMk id="6" creationId="{BCDE74A8-C683-4137-9372-E498CCC9B434}"/>
          </ac:picMkLst>
        </pc:picChg>
      </pc:sldChg>
      <pc:sldChg chg="addSp modSp mod ord">
        <pc:chgData name="Dolan, Rebecca (DEP)" userId="76b627d6-2d91-42a4-9b39-7417cf4d5762" providerId="ADAL" clId="{5D933BD0-CD90-4EEC-B78F-27FE604572E9}" dt="2026-05-07T15:17:51.706" v="79425" actId="20577"/>
        <pc:sldMkLst>
          <pc:docMk/>
          <pc:sldMk cId="1569658661" sldId="495"/>
        </pc:sldMkLst>
        <pc:spChg chg="mod">
          <ac:chgData name="Dolan, Rebecca (DEP)" userId="76b627d6-2d91-42a4-9b39-7417cf4d5762" providerId="ADAL" clId="{5D933BD0-CD90-4EEC-B78F-27FE604572E9}" dt="2026-05-01T14:13:26.390" v="28760" actId="1076"/>
          <ac:spMkLst>
            <pc:docMk/>
            <pc:sldMk cId="1569658661" sldId="495"/>
            <ac:spMk id="2" creationId="{FA4B8791-B928-B99B-9B13-B3D378EF3893}"/>
          </ac:spMkLst>
        </pc:spChg>
        <pc:spChg chg="mod">
          <ac:chgData name="Dolan, Rebecca (DEP)" userId="76b627d6-2d91-42a4-9b39-7417cf4d5762" providerId="ADAL" clId="{5D933BD0-CD90-4EEC-B78F-27FE604572E9}" dt="2026-05-07T15:17:51.706" v="79425" actId="20577"/>
          <ac:spMkLst>
            <pc:docMk/>
            <pc:sldMk cId="1569658661" sldId="495"/>
            <ac:spMk id="3" creationId="{89C2A750-6DCB-DA15-1641-81E3D88CAD07}"/>
          </ac:spMkLst>
        </pc:spChg>
        <pc:spChg chg="mod">
          <ac:chgData name="Dolan, Rebecca (DEP)" userId="76b627d6-2d91-42a4-9b39-7417cf4d5762" providerId="ADAL" clId="{5D933BD0-CD90-4EEC-B78F-27FE604572E9}" dt="2026-04-29T19:09:26.967" v="27500" actId="1036"/>
          <ac:spMkLst>
            <pc:docMk/>
            <pc:sldMk cId="1569658661" sldId="495"/>
            <ac:spMk id="7" creationId="{DAF3C023-1F4B-27BF-7353-A375691D91AF}"/>
          </ac:spMkLst>
        </pc:spChg>
        <pc:picChg chg="mod">
          <ac:chgData name="Dolan, Rebecca (DEP)" userId="76b627d6-2d91-42a4-9b39-7417cf4d5762" providerId="ADAL" clId="{5D933BD0-CD90-4EEC-B78F-27FE604572E9}" dt="2026-05-01T14:09:24.564" v="28660" actId="1076"/>
          <ac:picMkLst>
            <pc:docMk/>
            <pc:sldMk cId="1569658661" sldId="495"/>
            <ac:picMk id="4" creationId="{CF420DD0-68A6-9A46-FC20-62303C2CB221}"/>
          </ac:picMkLst>
        </pc:picChg>
        <pc:picChg chg="mod">
          <ac:chgData name="Dolan, Rebecca (DEP)" userId="76b627d6-2d91-42a4-9b39-7417cf4d5762" providerId="ADAL" clId="{5D933BD0-CD90-4EEC-B78F-27FE604572E9}" dt="2026-05-01T14:09:22.632" v="28659" actId="1076"/>
          <ac:picMkLst>
            <pc:docMk/>
            <pc:sldMk cId="1569658661" sldId="495"/>
            <ac:picMk id="5" creationId="{A4123C9C-7C4F-2925-FF8C-DD632CF56071}"/>
          </ac:picMkLst>
        </pc:picChg>
        <pc:picChg chg="mod">
          <ac:chgData name="Dolan, Rebecca (DEP)" userId="76b627d6-2d91-42a4-9b39-7417cf4d5762" providerId="ADAL" clId="{5D933BD0-CD90-4EEC-B78F-27FE604572E9}" dt="2026-05-01T14:09:18.946" v="28658" actId="1076"/>
          <ac:picMkLst>
            <pc:docMk/>
            <pc:sldMk cId="1569658661" sldId="495"/>
            <ac:picMk id="6" creationId="{B3E811D1-A2ED-40F8-91AE-7470906C81F4}"/>
          </ac:picMkLst>
        </pc:picChg>
        <pc:picChg chg="add mod ord">
          <ac:chgData name="Dolan, Rebecca (DEP)" userId="76b627d6-2d91-42a4-9b39-7417cf4d5762" providerId="ADAL" clId="{5D933BD0-CD90-4EEC-B78F-27FE604572E9}" dt="2026-05-01T14:15:11.485" v="28855"/>
          <ac:picMkLst>
            <pc:docMk/>
            <pc:sldMk cId="1569658661" sldId="495"/>
            <ac:picMk id="8" creationId="{501502C0-223D-25F8-19FA-50D96BA56CA9}"/>
          </ac:picMkLst>
        </pc:picChg>
      </pc:sldChg>
      <pc:sldChg chg="addSp delSp modSp mod modShow">
        <pc:chgData name="Dolan, Rebecca (DEP)" userId="76b627d6-2d91-42a4-9b39-7417cf4d5762" providerId="ADAL" clId="{5D933BD0-CD90-4EEC-B78F-27FE604572E9}" dt="2026-05-01T14:19:12.770" v="28874" actId="729"/>
        <pc:sldMkLst>
          <pc:docMk/>
          <pc:sldMk cId="2096363256" sldId="497"/>
        </pc:sldMkLst>
        <pc:spChg chg="mod ord">
          <ac:chgData name="Dolan, Rebecca (DEP)" userId="76b627d6-2d91-42a4-9b39-7417cf4d5762" providerId="ADAL" clId="{5D933BD0-CD90-4EEC-B78F-27FE604572E9}" dt="2026-04-30T18:11:27.230" v="28244"/>
          <ac:spMkLst>
            <pc:docMk/>
            <pc:sldMk cId="2096363256" sldId="497"/>
            <ac:spMk id="3" creationId="{794C0FD9-A06D-D389-F562-D19E8EC07141}"/>
          </ac:spMkLst>
        </pc:spChg>
        <pc:spChg chg="add mod">
          <ac:chgData name="Dolan, Rebecca (DEP)" userId="76b627d6-2d91-42a4-9b39-7417cf4d5762" providerId="ADAL" clId="{5D933BD0-CD90-4EEC-B78F-27FE604572E9}" dt="2026-04-27T18:59:49.483" v="15145" actId="255"/>
          <ac:spMkLst>
            <pc:docMk/>
            <pc:sldMk cId="2096363256" sldId="497"/>
            <ac:spMk id="8" creationId="{96E6E37E-1A68-6188-44E1-45B5E49C0F5C}"/>
          </ac:spMkLst>
        </pc:spChg>
      </pc:sldChg>
      <pc:sldChg chg="modSp mod modNotes modNotesTx">
        <pc:chgData name="Dolan, Rebecca (DEP)" userId="76b627d6-2d91-42a4-9b39-7417cf4d5762" providerId="ADAL" clId="{5D933BD0-CD90-4EEC-B78F-27FE604572E9}" dt="2026-05-11T12:39:21.763" v="89719" actId="27636"/>
        <pc:sldMkLst>
          <pc:docMk/>
          <pc:sldMk cId="3018735724" sldId="498"/>
        </pc:sldMkLst>
        <pc:spChg chg="mod">
          <ac:chgData name="Dolan, Rebecca (DEP)" userId="76b627d6-2d91-42a4-9b39-7417cf4d5762" providerId="ADAL" clId="{5D933BD0-CD90-4EEC-B78F-27FE604572E9}" dt="2026-05-08T14:18:57.822" v="79906" actId="27636"/>
          <ac:spMkLst>
            <pc:docMk/>
            <pc:sldMk cId="3018735724" sldId="498"/>
            <ac:spMk id="3" creationId="{9766A8F7-8338-2ECE-C243-51572DD796BA}"/>
          </ac:spMkLst>
        </pc:spChg>
        <pc:spChg chg="mod">
          <ac:chgData name="Dolan, Rebecca (DEP)" userId="76b627d6-2d91-42a4-9b39-7417cf4d5762" providerId="ADAL" clId="{5D933BD0-CD90-4EEC-B78F-27FE604572E9}" dt="2026-04-29T19:10:42.190" v="27542" actId="1036"/>
          <ac:spMkLst>
            <pc:docMk/>
            <pc:sldMk cId="3018735724" sldId="498"/>
            <ac:spMk id="4" creationId="{6140EE3B-6D77-AEF4-DA93-84DDFBA939DF}"/>
          </ac:spMkLst>
        </pc:spChg>
      </pc:sldChg>
      <pc:sldChg chg="addSp delSp modSp mod ord modNotesTx">
        <pc:chgData name="Dolan, Rebecca (DEP)" userId="76b627d6-2d91-42a4-9b39-7417cf4d5762" providerId="ADAL" clId="{5D933BD0-CD90-4EEC-B78F-27FE604572E9}" dt="2026-05-08T15:48:11.210" v="86053" actId="20577"/>
        <pc:sldMkLst>
          <pc:docMk/>
          <pc:sldMk cId="4257537536" sldId="512"/>
        </pc:sldMkLst>
        <pc:spChg chg="mod">
          <ac:chgData name="Dolan, Rebecca (DEP)" userId="76b627d6-2d91-42a4-9b39-7417cf4d5762" providerId="ADAL" clId="{5D933BD0-CD90-4EEC-B78F-27FE604572E9}" dt="2026-04-29T15:23:16.211" v="26266" actId="1076"/>
          <ac:spMkLst>
            <pc:docMk/>
            <pc:sldMk cId="4257537536" sldId="512"/>
            <ac:spMk id="2" creationId="{585C2085-8649-680B-AC05-4B476B4CAB79}"/>
          </ac:spMkLst>
        </pc:spChg>
        <pc:spChg chg="mod ord">
          <ac:chgData name="Dolan, Rebecca (DEP)" userId="76b627d6-2d91-42a4-9b39-7417cf4d5762" providerId="ADAL" clId="{5D933BD0-CD90-4EEC-B78F-27FE604572E9}" dt="2026-04-30T18:19:31.272" v="28317"/>
          <ac:spMkLst>
            <pc:docMk/>
            <pc:sldMk cId="4257537536" sldId="512"/>
            <ac:spMk id="3" creationId="{E921C69B-80C9-8A14-A210-EB7AB3A03D7D}"/>
          </ac:spMkLst>
        </pc:spChg>
        <pc:spChg chg="mod ord">
          <ac:chgData name="Dolan, Rebecca (DEP)" userId="76b627d6-2d91-42a4-9b39-7417cf4d5762" providerId="ADAL" clId="{5D933BD0-CD90-4EEC-B78F-27FE604572E9}" dt="2026-04-30T18:19:19.244" v="28314" actId="255"/>
          <ac:spMkLst>
            <pc:docMk/>
            <pc:sldMk cId="4257537536" sldId="512"/>
            <ac:spMk id="4" creationId="{7C89A8FA-F2D7-0E49-05DE-2F12BE2005C6}"/>
          </ac:spMkLst>
        </pc:spChg>
        <pc:spChg chg="add mod">
          <ac:chgData name="Dolan, Rebecca (DEP)" userId="76b627d6-2d91-42a4-9b39-7417cf4d5762" providerId="ADAL" clId="{5D933BD0-CD90-4EEC-B78F-27FE604572E9}" dt="2026-04-29T15:25:39.794" v="26416" actId="1076"/>
          <ac:spMkLst>
            <pc:docMk/>
            <pc:sldMk cId="4257537536" sldId="512"/>
            <ac:spMk id="10" creationId="{A4157E7B-AC0A-3D64-2340-2CC08A42974D}"/>
          </ac:spMkLst>
        </pc:spChg>
        <pc:picChg chg="add mod">
          <ac:chgData name="Dolan, Rebecca (DEP)" userId="76b627d6-2d91-42a4-9b39-7417cf4d5762" providerId="ADAL" clId="{5D933BD0-CD90-4EEC-B78F-27FE604572E9}" dt="2026-05-01T18:26:50.943" v="54144" actId="962"/>
          <ac:picMkLst>
            <pc:docMk/>
            <pc:sldMk cId="4257537536" sldId="512"/>
            <ac:picMk id="9" creationId="{CB7D284F-48B5-E41F-5678-7A597E0A04D7}"/>
          </ac:picMkLst>
        </pc:picChg>
      </pc:sldChg>
      <pc:sldChg chg="addSp delSp modSp mod modNotesTx">
        <pc:chgData name="Dolan, Rebecca (DEP)" userId="76b627d6-2d91-42a4-9b39-7417cf4d5762" providerId="ADAL" clId="{5D933BD0-CD90-4EEC-B78F-27FE604572E9}" dt="2026-05-08T15:59:28.983" v="86210" actId="1076"/>
        <pc:sldMkLst>
          <pc:docMk/>
          <pc:sldMk cId="3284996170" sldId="517"/>
        </pc:sldMkLst>
        <pc:spChg chg="mod">
          <ac:chgData name="Dolan, Rebecca (DEP)" userId="76b627d6-2d91-42a4-9b39-7417cf4d5762" providerId="ADAL" clId="{5D933BD0-CD90-4EEC-B78F-27FE604572E9}" dt="2026-05-08T15:59:05.999" v="86191" actId="1076"/>
          <ac:spMkLst>
            <pc:docMk/>
            <pc:sldMk cId="3284996170" sldId="517"/>
            <ac:spMk id="2" creationId="{990147E6-2B6C-5395-8A06-31F81E326B25}"/>
          </ac:spMkLst>
        </pc:spChg>
        <pc:spChg chg="mod">
          <ac:chgData name="Dolan, Rebecca (DEP)" userId="76b627d6-2d91-42a4-9b39-7417cf4d5762" providerId="ADAL" clId="{5D933BD0-CD90-4EEC-B78F-27FE604572E9}" dt="2026-05-08T15:59:28.983" v="86210" actId="1076"/>
          <ac:spMkLst>
            <pc:docMk/>
            <pc:sldMk cId="3284996170" sldId="517"/>
            <ac:spMk id="3" creationId="{63FCD511-85D0-DC55-87BC-53A828DED3B0}"/>
          </ac:spMkLst>
        </pc:spChg>
        <pc:spChg chg="mod ord">
          <ac:chgData name="Dolan, Rebecca (DEP)" userId="76b627d6-2d91-42a4-9b39-7417cf4d5762" providerId="ADAL" clId="{5D933BD0-CD90-4EEC-B78F-27FE604572E9}" dt="2026-04-30T18:18:26.577" v="28308"/>
          <ac:spMkLst>
            <pc:docMk/>
            <pc:sldMk cId="3284996170" sldId="517"/>
            <ac:spMk id="4" creationId="{F2FF0BB0-09F6-CFE2-C960-05A12239BE5D}"/>
          </ac:spMkLst>
        </pc:spChg>
        <pc:picChg chg="add mod ord">
          <ac:chgData name="Dolan, Rebecca (DEP)" userId="76b627d6-2d91-42a4-9b39-7417cf4d5762" providerId="ADAL" clId="{5D933BD0-CD90-4EEC-B78F-27FE604572E9}" dt="2026-05-08T15:59:19.393" v="86206" actId="14100"/>
          <ac:picMkLst>
            <pc:docMk/>
            <pc:sldMk cId="3284996170" sldId="517"/>
            <ac:picMk id="7" creationId="{030A567A-FBFE-A8D7-407F-69AD6BEB1714}"/>
          </ac:picMkLst>
        </pc:picChg>
      </pc:sldChg>
      <pc:sldChg chg="addSp delSp modSp mod setBg modNotesTx">
        <pc:chgData name="Dolan, Rebecca (DEP)" userId="76b627d6-2d91-42a4-9b39-7417cf4d5762" providerId="ADAL" clId="{5D933BD0-CD90-4EEC-B78F-27FE604572E9}" dt="2026-05-08T15:28:36.683" v="84914" actId="115"/>
        <pc:sldMkLst>
          <pc:docMk/>
          <pc:sldMk cId="2962916435" sldId="518"/>
        </pc:sldMkLst>
        <pc:spChg chg="mod">
          <ac:chgData name="Dolan, Rebecca (DEP)" userId="76b627d6-2d91-42a4-9b39-7417cf4d5762" providerId="ADAL" clId="{5D933BD0-CD90-4EEC-B78F-27FE604572E9}" dt="2026-04-29T15:13:14.741" v="26191" actId="1076"/>
          <ac:spMkLst>
            <pc:docMk/>
            <pc:sldMk cId="2962916435" sldId="518"/>
            <ac:spMk id="2" creationId="{3DD0E30E-CDEA-6F80-6F28-02F4CEA6B187}"/>
          </ac:spMkLst>
        </pc:spChg>
        <pc:spChg chg="mod">
          <ac:chgData name="Dolan, Rebecca (DEP)" userId="76b627d6-2d91-42a4-9b39-7417cf4d5762" providerId="ADAL" clId="{5D933BD0-CD90-4EEC-B78F-27FE604572E9}" dt="2026-05-08T15:28:36.683" v="84914" actId="115"/>
          <ac:spMkLst>
            <pc:docMk/>
            <pc:sldMk cId="2962916435" sldId="518"/>
            <ac:spMk id="3" creationId="{756FCB2E-8C8B-8876-9999-31C47E2EE179}"/>
          </ac:spMkLst>
        </pc:spChg>
        <pc:spChg chg="mod ord">
          <ac:chgData name="Dolan, Rebecca (DEP)" userId="76b627d6-2d91-42a4-9b39-7417cf4d5762" providerId="ADAL" clId="{5D933BD0-CD90-4EEC-B78F-27FE604572E9}" dt="2026-04-30T18:15:30.354" v="28277"/>
          <ac:spMkLst>
            <pc:docMk/>
            <pc:sldMk cId="2962916435" sldId="518"/>
            <ac:spMk id="4" creationId="{897EE9F8-B0D8-BC59-E4A8-51CBDDF71E45}"/>
          </ac:spMkLst>
        </pc:spChg>
        <pc:picChg chg="add mod ord modCrop">
          <ac:chgData name="Dolan, Rebecca (DEP)" userId="76b627d6-2d91-42a4-9b39-7417cf4d5762" providerId="ADAL" clId="{5D933BD0-CD90-4EEC-B78F-27FE604572E9}" dt="2026-05-01T17:29:03.744" v="45848" actId="962"/>
          <ac:picMkLst>
            <pc:docMk/>
            <pc:sldMk cId="2962916435" sldId="518"/>
            <ac:picMk id="7" creationId="{75E3FD35-8844-E75E-2F6E-0FD9D320BFA0}"/>
          </ac:picMkLst>
        </pc:picChg>
      </pc:sldChg>
      <pc:sldChg chg="addSp delSp modSp mod setBg modNotes modNotesTx">
        <pc:chgData name="Dolan, Rebecca (DEP)" userId="76b627d6-2d91-42a4-9b39-7417cf4d5762" providerId="ADAL" clId="{5D933BD0-CD90-4EEC-B78F-27FE604572E9}" dt="2026-05-08T14:59:43.338" v="83726" actId="27636"/>
        <pc:sldMkLst>
          <pc:docMk/>
          <pc:sldMk cId="3784855303" sldId="520"/>
        </pc:sldMkLst>
        <pc:spChg chg="mod">
          <ac:chgData name="Dolan, Rebecca (DEP)" userId="76b627d6-2d91-42a4-9b39-7417cf4d5762" providerId="ADAL" clId="{5D933BD0-CD90-4EEC-B78F-27FE604572E9}" dt="2026-05-01T14:41:56.320" v="31697" actId="20577"/>
          <ac:spMkLst>
            <pc:docMk/>
            <pc:sldMk cId="3784855303" sldId="520"/>
            <ac:spMk id="2" creationId="{6DFCE8BD-C238-DD57-DED6-8B11D0F4AA2A}"/>
          </ac:spMkLst>
        </pc:spChg>
        <pc:spChg chg="mod ord">
          <ac:chgData name="Dolan, Rebecca (DEP)" userId="76b627d6-2d91-42a4-9b39-7417cf4d5762" providerId="ADAL" clId="{5D933BD0-CD90-4EEC-B78F-27FE604572E9}" dt="2026-04-30T18:12:27.155" v="28246"/>
          <ac:spMkLst>
            <pc:docMk/>
            <pc:sldMk cId="3784855303" sldId="520"/>
            <ac:spMk id="3" creationId="{D9D80D5F-B2DD-235A-8354-7ED53299589E}"/>
          </ac:spMkLst>
        </pc:spChg>
        <pc:spChg chg="mod">
          <ac:chgData name="Dolan, Rebecca (DEP)" userId="76b627d6-2d91-42a4-9b39-7417cf4d5762" providerId="ADAL" clId="{5D933BD0-CD90-4EEC-B78F-27FE604572E9}" dt="2026-04-29T14:32:07.376" v="25989" actId="1076"/>
          <ac:spMkLst>
            <pc:docMk/>
            <pc:sldMk cId="3784855303" sldId="520"/>
            <ac:spMk id="4" creationId="{873B154F-A51A-1A5A-CFC7-2635F41A2B42}"/>
          </ac:spMkLst>
        </pc:spChg>
        <pc:picChg chg="add mod">
          <ac:chgData name="Dolan, Rebecca (DEP)" userId="76b627d6-2d91-42a4-9b39-7417cf4d5762" providerId="ADAL" clId="{5D933BD0-CD90-4EEC-B78F-27FE604572E9}" dt="2026-05-01T18:02:17.278" v="54060" actId="962"/>
          <ac:picMkLst>
            <pc:docMk/>
            <pc:sldMk cId="3784855303" sldId="520"/>
            <ac:picMk id="6" creationId="{37382DA8-A159-70F0-8419-FD6DAAC3F838}"/>
          </ac:picMkLst>
        </pc:picChg>
      </pc:sldChg>
      <pc:sldChg chg="addSp delSp modSp mod modNotesTx">
        <pc:chgData name="Dolan, Rebecca (DEP)" userId="76b627d6-2d91-42a4-9b39-7417cf4d5762" providerId="ADAL" clId="{5D933BD0-CD90-4EEC-B78F-27FE604572E9}" dt="2026-05-08T17:10:46.668" v="87541" actId="6549"/>
        <pc:sldMkLst>
          <pc:docMk/>
          <pc:sldMk cId="2628406184" sldId="521"/>
        </pc:sldMkLst>
        <pc:spChg chg="mod">
          <ac:chgData name="Dolan, Rebecca (DEP)" userId="76b627d6-2d91-42a4-9b39-7417cf4d5762" providerId="ADAL" clId="{5D933BD0-CD90-4EEC-B78F-27FE604572E9}" dt="2026-05-08T14:27:02.999" v="80082" actId="14100"/>
          <ac:spMkLst>
            <pc:docMk/>
            <pc:sldMk cId="2628406184" sldId="521"/>
            <ac:spMk id="2" creationId="{AD76FD13-1B41-B106-4A71-EAA348B756F4}"/>
          </ac:spMkLst>
        </pc:spChg>
        <pc:spChg chg="mod ord">
          <ac:chgData name="Dolan, Rebecca (DEP)" userId="76b627d6-2d91-42a4-9b39-7417cf4d5762" providerId="ADAL" clId="{5D933BD0-CD90-4EEC-B78F-27FE604572E9}" dt="2026-05-08T14:34:49.937" v="80747"/>
          <ac:spMkLst>
            <pc:docMk/>
            <pc:sldMk cId="2628406184" sldId="521"/>
            <ac:spMk id="3" creationId="{9D9C5006-064F-F651-0B9D-A72ACBF74D25}"/>
          </ac:spMkLst>
        </pc:spChg>
        <pc:spChg chg="mod">
          <ac:chgData name="Dolan, Rebecca (DEP)" userId="76b627d6-2d91-42a4-9b39-7417cf4d5762" providerId="ADAL" clId="{5D933BD0-CD90-4EEC-B78F-27FE604572E9}" dt="2026-05-08T14:27:13.174" v="80084" actId="1076"/>
          <ac:spMkLst>
            <pc:docMk/>
            <pc:sldMk cId="2628406184" sldId="521"/>
            <ac:spMk id="4" creationId="{AE080C6D-9815-C9CC-C501-9DFC1B006ABD}"/>
          </ac:spMkLst>
        </pc:spChg>
        <pc:picChg chg="add mod">
          <ac:chgData name="Dolan, Rebecca (DEP)" userId="76b627d6-2d91-42a4-9b39-7417cf4d5762" providerId="ADAL" clId="{5D933BD0-CD90-4EEC-B78F-27FE604572E9}" dt="2026-05-08T14:35:48.938" v="80749" actId="962"/>
          <ac:picMkLst>
            <pc:docMk/>
            <pc:sldMk cId="2628406184" sldId="521"/>
            <ac:picMk id="6" creationId="{D640A2A1-EC1D-34BC-75C4-89D2ED6645DE}"/>
          </ac:picMkLst>
        </pc:picChg>
      </pc:sldChg>
      <pc:sldChg chg="modSp mod modNotesTx">
        <pc:chgData name="Dolan, Rebecca (DEP)" userId="76b627d6-2d91-42a4-9b39-7417cf4d5762" providerId="ADAL" clId="{5D933BD0-CD90-4EEC-B78F-27FE604572E9}" dt="2026-05-08T14:44:00.125" v="81833" actId="20577"/>
        <pc:sldMkLst>
          <pc:docMk/>
          <pc:sldMk cId="3257137014" sldId="522"/>
        </pc:sldMkLst>
        <pc:spChg chg="mod">
          <ac:chgData name="Dolan, Rebecca (DEP)" userId="76b627d6-2d91-42a4-9b39-7417cf4d5762" providerId="ADAL" clId="{5D933BD0-CD90-4EEC-B78F-27FE604572E9}" dt="2026-04-29T19:12:00.508" v="27601" actId="1036"/>
          <ac:spMkLst>
            <pc:docMk/>
            <pc:sldMk cId="3257137014" sldId="522"/>
            <ac:spMk id="3" creationId="{27AA322B-ED2C-DB8A-F256-44DF0F84C8B0}"/>
          </ac:spMkLst>
        </pc:spChg>
        <pc:spChg chg="mod">
          <ac:chgData name="Dolan, Rebecca (DEP)" userId="76b627d6-2d91-42a4-9b39-7417cf4d5762" providerId="ADAL" clId="{5D933BD0-CD90-4EEC-B78F-27FE604572E9}" dt="2026-04-21T13:16:00.272" v="2057" actId="6549"/>
          <ac:spMkLst>
            <pc:docMk/>
            <pc:sldMk cId="3257137014" sldId="522"/>
            <ac:spMk id="5" creationId="{855E1915-64EF-4470-4780-6DFFC6A11BB1}"/>
          </ac:spMkLst>
        </pc:spChg>
        <pc:picChg chg="mod">
          <ac:chgData name="Dolan, Rebecca (DEP)" userId="76b627d6-2d91-42a4-9b39-7417cf4d5762" providerId="ADAL" clId="{5D933BD0-CD90-4EEC-B78F-27FE604572E9}" dt="2026-05-01T18:02:27.088" v="54088" actId="962"/>
          <ac:picMkLst>
            <pc:docMk/>
            <pc:sldMk cId="3257137014" sldId="522"/>
            <ac:picMk id="4" creationId="{E16A2F19-4BAB-89BC-05E4-7D9601AAAAE1}"/>
          </ac:picMkLst>
        </pc:picChg>
      </pc:sldChg>
      <pc:sldChg chg="addSp delSp modSp mod setBg modNotesTx">
        <pc:chgData name="Dolan, Rebecca (DEP)" userId="76b627d6-2d91-42a4-9b39-7417cf4d5762" providerId="ADAL" clId="{5D933BD0-CD90-4EEC-B78F-27FE604572E9}" dt="2026-05-08T14:49:31.027" v="82306" actId="6549"/>
        <pc:sldMkLst>
          <pc:docMk/>
          <pc:sldMk cId="2876082635" sldId="523"/>
        </pc:sldMkLst>
        <pc:spChg chg="mod ord">
          <ac:chgData name="Dolan, Rebecca (DEP)" userId="76b627d6-2d91-42a4-9b39-7417cf4d5762" providerId="ADAL" clId="{5D933BD0-CD90-4EEC-B78F-27FE604572E9}" dt="2026-04-30T18:14:16.503" v="28270"/>
          <ac:spMkLst>
            <pc:docMk/>
            <pc:sldMk cId="2876082635" sldId="523"/>
            <ac:spMk id="3" creationId="{2D8E57A6-29CE-EF4C-183F-F4E13925866C}"/>
          </ac:spMkLst>
        </pc:spChg>
        <pc:spChg chg="add mod ord">
          <ac:chgData name="Dolan, Rebecca (DEP)" userId="76b627d6-2d91-42a4-9b39-7417cf4d5762" providerId="ADAL" clId="{5D933BD0-CD90-4EEC-B78F-27FE604572E9}" dt="2026-05-01T15:02:25.860" v="36903" actId="962"/>
          <ac:spMkLst>
            <pc:docMk/>
            <pc:sldMk cId="2876082635" sldId="523"/>
            <ac:spMk id="6" creationId="{442185BE-9D16-1C32-13CA-E3ABB7AFB24F}"/>
          </ac:spMkLst>
        </pc:spChg>
        <pc:picChg chg="add mod modCrop">
          <ac:chgData name="Dolan, Rebecca (DEP)" userId="76b627d6-2d91-42a4-9b39-7417cf4d5762" providerId="ADAL" clId="{5D933BD0-CD90-4EEC-B78F-27FE604572E9}" dt="2026-05-01T18:02:43.542" v="54140" actId="962"/>
          <ac:picMkLst>
            <pc:docMk/>
            <pc:sldMk cId="2876082635" sldId="523"/>
            <ac:picMk id="5" creationId="{8B9688C9-267B-6020-91AD-A41958B77988}"/>
          </ac:picMkLst>
        </pc:picChg>
        <pc:picChg chg="add mod">
          <ac:chgData name="Dolan, Rebecca (DEP)" userId="76b627d6-2d91-42a4-9b39-7417cf4d5762" providerId="ADAL" clId="{5D933BD0-CD90-4EEC-B78F-27FE604572E9}" dt="2026-05-01T14:54:09.031" v="34153" actId="962"/>
          <ac:picMkLst>
            <pc:docMk/>
            <pc:sldMk cId="2876082635" sldId="523"/>
            <ac:picMk id="10" creationId="{E52534E8-EF9F-C5EF-3418-8EFEDF4B4990}"/>
          </ac:picMkLst>
        </pc:picChg>
      </pc:sldChg>
      <pc:sldChg chg="modSp mod modNotesTx">
        <pc:chgData name="Dolan, Rebecca (DEP)" userId="76b627d6-2d91-42a4-9b39-7417cf4d5762" providerId="ADAL" clId="{5D933BD0-CD90-4EEC-B78F-27FE604572E9}" dt="2026-05-08T14:51:13.563" v="82540" actId="20577"/>
        <pc:sldMkLst>
          <pc:docMk/>
          <pc:sldMk cId="3188052856" sldId="525"/>
        </pc:sldMkLst>
        <pc:spChg chg="mod">
          <ac:chgData name="Dolan, Rebecca (DEP)" userId="76b627d6-2d91-42a4-9b39-7417cf4d5762" providerId="ADAL" clId="{5D933BD0-CD90-4EEC-B78F-27FE604572E9}" dt="2026-04-29T19:12:23.432" v="27629" actId="1036"/>
          <ac:spMkLst>
            <pc:docMk/>
            <pc:sldMk cId="3188052856" sldId="525"/>
            <ac:spMk id="3" creationId="{0C95837A-DCE7-0BE9-0F4F-6B50DC8073D5}"/>
          </ac:spMkLst>
        </pc:spChg>
        <pc:picChg chg="mod">
          <ac:chgData name="Dolan, Rebecca (DEP)" userId="76b627d6-2d91-42a4-9b39-7417cf4d5762" providerId="ADAL" clId="{5D933BD0-CD90-4EEC-B78F-27FE604572E9}" dt="2026-05-01T15:08:43.618" v="39514" actId="962"/>
          <ac:picMkLst>
            <pc:docMk/>
            <pc:sldMk cId="3188052856" sldId="525"/>
            <ac:picMk id="8" creationId="{147592FB-5F96-D32A-1176-76319ACDF3C2}"/>
          </ac:picMkLst>
        </pc:picChg>
      </pc:sldChg>
      <pc:sldChg chg="modSp mod ord modNotes modNotesTx">
        <pc:chgData name="Dolan, Rebecca (DEP)" userId="76b627d6-2d91-42a4-9b39-7417cf4d5762" providerId="ADAL" clId="{5D933BD0-CD90-4EEC-B78F-27FE604572E9}" dt="2026-05-08T16:17:25.987" v="87086" actId="6549"/>
        <pc:sldMkLst>
          <pc:docMk/>
          <pc:sldMk cId="213265754" sldId="526"/>
        </pc:sldMkLst>
        <pc:spChg chg="mod">
          <ac:chgData name="Dolan, Rebecca (DEP)" userId="76b627d6-2d91-42a4-9b39-7417cf4d5762" providerId="ADAL" clId="{5D933BD0-CD90-4EEC-B78F-27FE604572E9}" dt="2026-04-29T19:16:09.734" v="27882" actId="1036"/>
          <ac:spMkLst>
            <pc:docMk/>
            <pc:sldMk cId="213265754" sldId="526"/>
            <ac:spMk id="3" creationId="{1566F8D8-5203-CB5C-2314-B717F3DD4041}"/>
          </ac:spMkLst>
        </pc:spChg>
        <pc:spChg chg="mod">
          <ac:chgData name="Dolan, Rebecca (DEP)" userId="76b627d6-2d91-42a4-9b39-7417cf4d5762" providerId="ADAL" clId="{5D933BD0-CD90-4EEC-B78F-27FE604572E9}" dt="2026-05-08T16:14:07.688" v="86971" actId="27636"/>
          <ac:spMkLst>
            <pc:docMk/>
            <pc:sldMk cId="213265754" sldId="526"/>
            <ac:spMk id="5" creationId="{836C2E81-7DD6-0BF7-420F-71658F575CEB}"/>
          </ac:spMkLst>
        </pc:spChg>
        <pc:picChg chg="mod">
          <ac:chgData name="Dolan, Rebecca (DEP)" userId="76b627d6-2d91-42a4-9b39-7417cf4d5762" providerId="ADAL" clId="{5D933BD0-CD90-4EEC-B78F-27FE604572E9}" dt="2026-05-01T18:43:08.134" v="55470" actId="962"/>
          <ac:picMkLst>
            <pc:docMk/>
            <pc:sldMk cId="213265754" sldId="526"/>
            <ac:picMk id="4" creationId="{01CF3570-1EDC-F8D9-A7AE-3FFC639886F4}"/>
          </ac:picMkLst>
        </pc:picChg>
      </pc:sldChg>
      <pc:sldChg chg="addSp delSp modSp mod setBg modNotesTx">
        <pc:chgData name="Dolan, Rebecca (DEP)" userId="76b627d6-2d91-42a4-9b39-7417cf4d5762" providerId="ADAL" clId="{5D933BD0-CD90-4EEC-B78F-27FE604572E9}" dt="2026-05-08T15:25:50.169" v="84657" actId="20577"/>
        <pc:sldMkLst>
          <pc:docMk/>
          <pc:sldMk cId="3188197755" sldId="527"/>
        </pc:sldMkLst>
        <pc:spChg chg="mod">
          <ac:chgData name="Dolan, Rebecca (DEP)" userId="76b627d6-2d91-42a4-9b39-7417cf4d5762" providerId="ADAL" clId="{5D933BD0-CD90-4EEC-B78F-27FE604572E9}" dt="2026-04-24T18:08:27.766" v="10645" actId="20577"/>
          <ac:spMkLst>
            <pc:docMk/>
            <pc:sldMk cId="3188197755" sldId="527"/>
            <ac:spMk id="2" creationId="{CACE15A1-8C93-38E0-4541-916F955102D5}"/>
          </ac:spMkLst>
        </pc:spChg>
        <pc:spChg chg="mod ord">
          <ac:chgData name="Dolan, Rebecca (DEP)" userId="76b627d6-2d91-42a4-9b39-7417cf4d5762" providerId="ADAL" clId="{5D933BD0-CD90-4EEC-B78F-27FE604572E9}" dt="2026-04-30T18:15:18.104" v="28276"/>
          <ac:spMkLst>
            <pc:docMk/>
            <pc:sldMk cId="3188197755" sldId="527"/>
            <ac:spMk id="3" creationId="{BAE99F6E-042E-E328-DFE1-7584306C580F}"/>
          </ac:spMkLst>
        </pc:spChg>
        <pc:picChg chg="add mod">
          <ac:chgData name="Dolan, Rebecca (DEP)" userId="76b627d6-2d91-42a4-9b39-7417cf4d5762" providerId="ADAL" clId="{5D933BD0-CD90-4EEC-B78F-27FE604572E9}" dt="2026-05-01T17:25:43.483" v="45128" actId="962"/>
          <ac:picMkLst>
            <pc:docMk/>
            <pc:sldMk cId="3188197755" sldId="527"/>
            <ac:picMk id="9" creationId="{66AFEA3A-B6A5-C036-D3CC-8E0271E5155D}"/>
          </ac:picMkLst>
        </pc:picChg>
      </pc:sldChg>
      <pc:sldChg chg="addSp delSp modSp mod setBg modNotesTx">
        <pc:chgData name="Dolan, Rebecca (DEP)" userId="76b627d6-2d91-42a4-9b39-7417cf4d5762" providerId="ADAL" clId="{5D933BD0-CD90-4EEC-B78F-27FE604572E9}" dt="2026-05-08T15:20:19.845" v="83965" actId="20577"/>
        <pc:sldMkLst>
          <pc:docMk/>
          <pc:sldMk cId="1187765366" sldId="531"/>
        </pc:sldMkLst>
        <pc:spChg chg="mod">
          <ac:chgData name="Dolan, Rebecca (DEP)" userId="76b627d6-2d91-42a4-9b39-7417cf4d5762" providerId="ADAL" clId="{5D933BD0-CD90-4EEC-B78F-27FE604572E9}" dt="2026-04-29T14:46:15.125" v="26118" actId="14100"/>
          <ac:spMkLst>
            <pc:docMk/>
            <pc:sldMk cId="1187765366" sldId="531"/>
            <ac:spMk id="2" creationId="{BF7434A9-CBCF-5DFD-2A8B-2994060D4E55}"/>
          </ac:spMkLst>
        </pc:spChg>
        <pc:spChg chg="mod">
          <ac:chgData name="Dolan, Rebecca (DEP)" userId="76b627d6-2d91-42a4-9b39-7417cf4d5762" providerId="ADAL" clId="{5D933BD0-CD90-4EEC-B78F-27FE604572E9}" dt="2026-04-22T18:20:14.350" v="2700" actId="313"/>
          <ac:spMkLst>
            <pc:docMk/>
            <pc:sldMk cId="1187765366" sldId="531"/>
            <ac:spMk id="3" creationId="{A1A0414D-36CF-57C0-EC8C-F3CC34958F04}"/>
          </ac:spMkLst>
        </pc:spChg>
        <pc:spChg chg="mod ord">
          <ac:chgData name="Dolan, Rebecca (DEP)" userId="76b627d6-2d91-42a4-9b39-7417cf4d5762" providerId="ADAL" clId="{5D933BD0-CD90-4EEC-B78F-27FE604572E9}" dt="2026-05-01T16:38:09.679" v="45124"/>
          <ac:spMkLst>
            <pc:docMk/>
            <pc:sldMk cId="1187765366" sldId="531"/>
            <ac:spMk id="5" creationId="{9F61A85D-1D21-08D2-0482-A97349D1D421}"/>
          </ac:spMkLst>
        </pc:spChg>
        <pc:picChg chg="add mod">
          <ac:chgData name="Dolan, Rebecca (DEP)" userId="76b627d6-2d91-42a4-9b39-7417cf4d5762" providerId="ADAL" clId="{5D933BD0-CD90-4EEC-B78F-27FE604572E9}" dt="2026-05-01T16:37:31.837" v="45123" actId="1076"/>
          <ac:picMkLst>
            <pc:docMk/>
            <pc:sldMk cId="1187765366" sldId="531"/>
            <ac:picMk id="4" creationId="{2AC83892-5A23-296E-243E-5F18456DA60B}"/>
          </ac:picMkLst>
        </pc:picChg>
      </pc:sldChg>
      <pc:sldChg chg="modSp mod modNotesTx">
        <pc:chgData name="Dolan, Rebecca (DEP)" userId="76b627d6-2d91-42a4-9b39-7417cf4d5762" providerId="ADAL" clId="{5D933BD0-CD90-4EEC-B78F-27FE604572E9}" dt="2026-05-08T15:17:42.140" v="83800" actId="20577"/>
        <pc:sldMkLst>
          <pc:docMk/>
          <pc:sldMk cId="3844255295" sldId="532"/>
        </pc:sldMkLst>
        <pc:spChg chg="mod">
          <ac:chgData name="Dolan, Rebecca (DEP)" userId="76b627d6-2d91-42a4-9b39-7417cf4d5762" providerId="ADAL" clId="{5D933BD0-CD90-4EEC-B78F-27FE604572E9}" dt="2026-04-29T19:13:28.190" v="27691" actId="1038"/>
          <ac:spMkLst>
            <pc:docMk/>
            <pc:sldMk cId="3844255295" sldId="532"/>
            <ac:spMk id="3" creationId="{9B2E3EF2-A938-625A-7FAF-EEA15E1915F3}"/>
          </ac:spMkLst>
        </pc:spChg>
      </pc:sldChg>
      <pc:sldChg chg="modSp mod ord modNotesTx">
        <pc:chgData name="Dolan, Rebecca (DEP)" userId="76b627d6-2d91-42a4-9b39-7417cf4d5762" providerId="ADAL" clId="{5D933BD0-CD90-4EEC-B78F-27FE604572E9}" dt="2026-05-08T16:06:31.046" v="86608" actId="113"/>
        <pc:sldMkLst>
          <pc:docMk/>
          <pc:sldMk cId="726759884" sldId="533"/>
        </pc:sldMkLst>
        <pc:spChg chg="mod">
          <ac:chgData name="Dolan, Rebecca (DEP)" userId="76b627d6-2d91-42a4-9b39-7417cf4d5762" providerId="ADAL" clId="{5D933BD0-CD90-4EEC-B78F-27FE604572E9}" dt="2026-04-29T19:15:40.703" v="27840" actId="1036"/>
          <ac:spMkLst>
            <pc:docMk/>
            <pc:sldMk cId="726759884" sldId="533"/>
            <ac:spMk id="2" creationId="{6F938667-832E-5C06-791C-C33962D2D103}"/>
          </ac:spMkLst>
        </pc:spChg>
        <pc:spChg chg="mod ord">
          <ac:chgData name="Dolan, Rebecca (DEP)" userId="76b627d6-2d91-42a4-9b39-7417cf4d5762" providerId="ADAL" clId="{5D933BD0-CD90-4EEC-B78F-27FE604572E9}" dt="2026-04-30T18:20:17.364" v="28326"/>
          <ac:spMkLst>
            <pc:docMk/>
            <pc:sldMk cId="726759884" sldId="533"/>
            <ac:spMk id="3" creationId="{3BB8095D-3BBC-CA8F-14C0-505183340FF2}"/>
          </ac:spMkLst>
        </pc:spChg>
        <pc:spChg chg="mod">
          <ac:chgData name="Dolan, Rebecca (DEP)" userId="76b627d6-2d91-42a4-9b39-7417cf4d5762" providerId="ADAL" clId="{5D933BD0-CD90-4EEC-B78F-27FE604572E9}" dt="2026-05-08T16:06:18.839" v="86605" actId="20577"/>
          <ac:spMkLst>
            <pc:docMk/>
            <pc:sldMk cId="726759884" sldId="533"/>
            <ac:spMk id="6" creationId="{18BEBB4D-AA61-1903-9BC5-0CCD99279A24}"/>
          </ac:spMkLst>
        </pc:spChg>
        <pc:picChg chg="mod">
          <ac:chgData name="Dolan, Rebecca (DEP)" userId="76b627d6-2d91-42a4-9b39-7417cf4d5762" providerId="ADAL" clId="{5D933BD0-CD90-4EEC-B78F-27FE604572E9}" dt="2026-05-01T18:38:34.564" v="55468" actId="962"/>
          <ac:picMkLst>
            <pc:docMk/>
            <pc:sldMk cId="726759884" sldId="533"/>
            <ac:picMk id="4" creationId="{4FD3AD0C-B61E-8A3B-CDF1-5788F4357F1E}"/>
          </ac:picMkLst>
        </pc:picChg>
      </pc:sldChg>
      <pc:sldChg chg="addSp delSp modSp mod setBg setClrOvrMap delDesignElem chgLayout modNotesTx">
        <pc:chgData name="Dolan, Rebecca (DEP)" userId="76b627d6-2d91-42a4-9b39-7417cf4d5762" providerId="ADAL" clId="{5D933BD0-CD90-4EEC-B78F-27FE604572E9}" dt="2026-05-08T14:20:55.361" v="79932" actId="20577"/>
        <pc:sldMkLst>
          <pc:docMk/>
          <pc:sldMk cId="4225327648" sldId="535"/>
        </pc:sldMkLst>
        <pc:spChg chg="mod ord">
          <ac:chgData name="Dolan, Rebecca (DEP)" userId="76b627d6-2d91-42a4-9b39-7417cf4d5762" providerId="ADAL" clId="{5D933BD0-CD90-4EEC-B78F-27FE604572E9}" dt="2026-04-27T19:02:41.691" v="15167" actId="26606"/>
          <ac:spMkLst>
            <pc:docMk/>
            <pc:sldMk cId="4225327648" sldId="535"/>
            <ac:spMk id="2" creationId="{C1FB61E8-1FFF-73A5-1996-6225AC5A0552}"/>
          </ac:spMkLst>
        </pc:spChg>
        <pc:spChg chg="mod ord">
          <ac:chgData name="Dolan, Rebecca (DEP)" userId="76b627d6-2d91-42a4-9b39-7417cf4d5762" providerId="ADAL" clId="{5D933BD0-CD90-4EEC-B78F-27FE604572E9}" dt="2026-04-29T19:11:04.738" v="27557" actId="1036"/>
          <ac:spMkLst>
            <pc:docMk/>
            <pc:sldMk cId="4225327648" sldId="535"/>
            <ac:spMk id="4" creationId="{9BAFE665-2BD8-0825-1427-710039647022}"/>
          </ac:spMkLst>
        </pc:spChg>
        <pc:spChg chg="add del mod ord">
          <ac:chgData name="Dolan, Rebecca (DEP)" userId="76b627d6-2d91-42a4-9b39-7417cf4d5762" providerId="ADAL" clId="{5D933BD0-CD90-4EEC-B78F-27FE604572E9}" dt="2026-04-27T19:02:50.842" v="15168" actId="255"/>
          <ac:spMkLst>
            <pc:docMk/>
            <pc:sldMk cId="4225327648" sldId="535"/>
            <ac:spMk id="17" creationId="{07FB788A-CDF1-CB1D-D4E2-F3CD4DDE8DE2}"/>
          </ac:spMkLst>
        </pc:spChg>
      </pc:sldChg>
      <pc:sldChg chg="addSp delSp modSp mod modNotesTx">
        <pc:chgData name="Dolan, Rebecca (DEP)" userId="76b627d6-2d91-42a4-9b39-7417cf4d5762" providerId="ADAL" clId="{5D933BD0-CD90-4EEC-B78F-27FE604572E9}" dt="2026-05-13T12:49:41.567" v="91233" actId="1076"/>
        <pc:sldMkLst>
          <pc:docMk/>
          <pc:sldMk cId="1450774444" sldId="538"/>
        </pc:sldMkLst>
        <pc:spChg chg="mod">
          <ac:chgData name="Dolan, Rebecca (DEP)" userId="76b627d6-2d91-42a4-9b39-7417cf4d5762" providerId="ADAL" clId="{5D933BD0-CD90-4EEC-B78F-27FE604572E9}" dt="2026-05-13T12:49:41.567" v="91233" actId="1076"/>
          <ac:spMkLst>
            <pc:docMk/>
            <pc:sldMk cId="1450774444" sldId="538"/>
            <ac:spMk id="2" creationId="{6ED25EED-C33D-A324-5916-4D4234363FDD}"/>
          </ac:spMkLst>
        </pc:spChg>
        <pc:spChg chg="mod ord">
          <ac:chgData name="Dolan, Rebecca (DEP)" userId="76b627d6-2d91-42a4-9b39-7417cf4d5762" providerId="ADAL" clId="{5D933BD0-CD90-4EEC-B78F-27FE604572E9}" dt="2026-04-30T18:20:31.401" v="28327"/>
          <ac:spMkLst>
            <pc:docMk/>
            <pc:sldMk cId="1450774444" sldId="538"/>
            <ac:spMk id="3" creationId="{93727DBB-62DF-3CE0-B1DE-EA398631AD4B}"/>
          </ac:spMkLst>
        </pc:spChg>
        <pc:picChg chg="add mod">
          <ac:chgData name="Dolan, Rebecca (DEP)" userId="76b627d6-2d91-42a4-9b39-7417cf4d5762" providerId="ADAL" clId="{5D933BD0-CD90-4EEC-B78F-27FE604572E9}" dt="2026-05-01T19:04:25.353" v="56271" actId="962"/>
          <ac:picMkLst>
            <pc:docMk/>
            <pc:sldMk cId="1450774444" sldId="538"/>
            <ac:picMk id="5" creationId="{03BE2C62-2960-3806-BC41-D88529171CAD}"/>
          </ac:picMkLst>
        </pc:picChg>
      </pc:sldChg>
      <pc:sldChg chg="addSp delSp modSp mod setBg modNotesTx">
        <pc:chgData name="Dolan, Rebecca (DEP)" userId="76b627d6-2d91-42a4-9b39-7417cf4d5762" providerId="ADAL" clId="{5D933BD0-CD90-4EEC-B78F-27FE604572E9}" dt="2026-05-08T16:29:24.995" v="87315" actId="6549"/>
        <pc:sldMkLst>
          <pc:docMk/>
          <pc:sldMk cId="2178647772" sldId="539"/>
        </pc:sldMkLst>
        <pc:spChg chg="mod">
          <ac:chgData name="Dolan, Rebecca (DEP)" userId="76b627d6-2d91-42a4-9b39-7417cf4d5762" providerId="ADAL" clId="{5D933BD0-CD90-4EEC-B78F-27FE604572E9}" dt="2026-05-08T16:26:29.034" v="87191" actId="14100"/>
          <ac:spMkLst>
            <pc:docMk/>
            <pc:sldMk cId="2178647772" sldId="539"/>
            <ac:spMk id="2" creationId="{580F7A33-5718-FB89-5390-86B362D21CBD}"/>
          </ac:spMkLst>
        </pc:spChg>
        <pc:spChg chg="mod ord">
          <ac:chgData name="Dolan, Rebecca (DEP)" userId="76b627d6-2d91-42a4-9b39-7417cf4d5762" providerId="ADAL" clId="{5D933BD0-CD90-4EEC-B78F-27FE604572E9}" dt="2026-04-30T18:20:50.274" v="28329"/>
          <ac:spMkLst>
            <pc:docMk/>
            <pc:sldMk cId="2178647772" sldId="539"/>
            <ac:spMk id="3" creationId="{9CE9DCD5-F4D7-7529-5B2E-EA53C728A812}"/>
          </ac:spMkLst>
        </pc:spChg>
        <pc:spChg chg="mod">
          <ac:chgData name="Dolan, Rebecca (DEP)" userId="76b627d6-2d91-42a4-9b39-7417cf4d5762" providerId="ADAL" clId="{5D933BD0-CD90-4EEC-B78F-27FE604572E9}" dt="2026-05-08T16:26:36.505" v="87192" actId="1035"/>
          <ac:spMkLst>
            <pc:docMk/>
            <pc:sldMk cId="2178647772" sldId="539"/>
            <ac:spMk id="5" creationId="{8FA5A531-A420-3A79-13CF-6A7BA542DF9D}"/>
          </ac:spMkLst>
        </pc:spChg>
        <pc:spChg chg="add mod">
          <ac:chgData name="Dolan, Rebecca (DEP)" userId="76b627d6-2d91-42a4-9b39-7417cf4d5762" providerId="ADAL" clId="{5D933BD0-CD90-4EEC-B78F-27FE604572E9}" dt="2026-05-08T16:27:19.396" v="87203" actId="1076"/>
          <ac:spMkLst>
            <pc:docMk/>
            <pc:sldMk cId="2178647772" sldId="539"/>
            <ac:spMk id="16" creationId="{B04BE430-761F-C5D5-BCC7-A96A086E7758}"/>
          </ac:spMkLst>
        </pc:spChg>
        <pc:picChg chg="add mod">
          <ac:chgData name="Dolan, Rebecca (DEP)" userId="76b627d6-2d91-42a4-9b39-7417cf4d5762" providerId="ADAL" clId="{5D933BD0-CD90-4EEC-B78F-27FE604572E9}" dt="2026-05-08T16:27:21.155" v="87204" actId="1076"/>
          <ac:picMkLst>
            <pc:docMk/>
            <pc:sldMk cId="2178647772" sldId="539"/>
            <ac:picMk id="4" creationId="{D08D5840-9F19-73A8-8BDD-933209FFDD8F}"/>
          </ac:picMkLst>
        </pc:picChg>
      </pc:sldChg>
      <pc:sldChg chg="modSp mod modNotesTx">
        <pc:chgData name="Dolan, Rebecca (DEP)" userId="76b627d6-2d91-42a4-9b39-7417cf4d5762" providerId="ADAL" clId="{5D933BD0-CD90-4EEC-B78F-27FE604572E9}" dt="2026-05-08T16:31:34.912" v="87413" actId="115"/>
        <pc:sldMkLst>
          <pc:docMk/>
          <pc:sldMk cId="652438436" sldId="540"/>
        </pc:sldMkLst>
        <pc:spChg chg="mod">
          <ac:chgData name="Dolan, Rebecca (DEP)" userId="76b627d6-2d91-42a4-9b39-7417cf4d5762" providerId="ADAL" clId="{5D933BD0-CD90-4EEC-B78F-27FE604572E9}" dt="2026-04-22T19:18:16.446" v="5545" actId="14100"/>
          <ac:spMkLst>
            <pc:docMk/>
            <pc:sldMk cId="652438436" sldId="540"/>
            <ac:spMk id="2" creationId="{57AFB1B3-4359-40EB-E1D9-37EF2C7DDEDA}"/>
          </ac:spMkLst>
        </pc:spChg>
        <pc:spChg chg="mod">
          <ac:chgData name="Dolan, Rebecca (DEP)" userId="76b627d6-2d91-42a4-9b39-7417cf4d5762" providerId="ADAL" clId="{5D933BD0-CD90-4EEC-B78F-27FE604572E9}" dt="2026-04-29T19:16:59.390" v="27940" actId="1036"/>
          <ac:spMkLst>
            <pc:docMk/>
            <pc:sldMk cId="652438436" sldId="540"/>
            <ac:spMk id="3" creationId="{A1F2B92A-D655-AF9A-1FFA-678EFFD4A57C}"/>
          </ac:spMkLst>
        </pc:spChg>
        <pc:spChg chg="mod">
          <ac:chgData name="Dolan, Rebecca (DEP)" userId="76b627d6-2d91-42a4-9b39-7417cf4d5762" providerId="ADAL" clId="{5D933BD0-CD90-4EEC-B78F-27FE604572E9}" dt="2026-05-08T16:31:34.912" v="87413" actId="115"/>
          <ac:spMkLst>
            <pc:docMk/>
            <pc:sldMk cId="652438436" sldId="540"/>
            <ac:spMk id="5" creationId="{76608DDF-D143-3A16-9DA5-1C9E028D7AF5}"/>
          </ac:spMkLst>
        </pc:spChg>
        <pc:picChg chg="mod modCrop">
          <ac:chgData name="Dolan, Rebecca (DEP)" userId="76b627d6-2d91-42a4-9b39-7417cf4d5762" providerId="ADAL" clId="{5D933BD0-CD90-4EEC-B78F-27FE604572E9}" dt="2026-05-01T19:02:58.328" v="56269" actId="962"/>
          <ac:picMkLst>
            <pc:docMk/>
            <pc:sldMk cId="652438436" sldId="540"/>
            <ac:picMk id="6" creationId="{BF5E8638-F916-F212-DF74-169B14ED1D7A}"/>
          </ac:picMkLst>
        </pc:picChg>
      </pc:sldChg>
      <pc:sldChg chg="addSp delSp modSp mod modNotesTx">
        <pc:chgData name="Dolan, Rebecca (DEP)" userId="76b627d6-2d91-42a4-9b39-7417cf4d5762" providerId="ADAL" clId="{5D933BD0-CD90-4EEC-B78F-27FE604572E9}" dt="2026-05-08T16:36:56.042" v="87538" actId="20577"/>
        <pc:sldMkLst>
          <pc:docMk/>
          <pc:sldMk cId="4074632765" sldId="542"/>
        </pc:sldMkLst>
        <pc:spChg chg="mod ord">
          <ac:chgData name="Dolan, Rebecca (DEP)" userId="76b627d6-2d91-42a4-9b39-7417cf4d5762" providerId="ADAL" clId="{5D933BD0-CD90-4EEC-B78F-27FE604572E9}" dt="2026-04-30T18:21:19.419" v="28332"/>
          <ac:spMkLst>
            <pc:docMk/>
            <pc:sldMk cId="4074632765" sldId="542"/>
            <ac:spMk id="3" creationId="{46821E8C-E481-A377-AC2F-8E15113B6FA6}"/>
          </ac:spMkLst>
        </pc:spChg>
        <pc:picChg chg="add mod">
          <ac:chgData name="Dolan, Rebecca (DEP)" userId="76b627d6-2d91-42a4-9b39-7417cf4d5762" providerId="ADAL" clId="{5D933BD0-CD90-4EEC-B78F-27FE604572E9}" dt="2026-05-01T19:21:56.753" v="58119" actId="962"/>
          <ac:picMkLst>
            <pc:docMk/>
            <pc:sldMk cId="4074632765" sldId="542"/>
            <ac:picMk id="5" creationId="{A558F74D-F3B5-E173-B6FB-2F7CADD1E455}"/>
          </ac:picMkLst>
        </pc:picChg>
      </pc:sldChg>
      <pc:sldChg chg="addSp delSp modSp mod modNotesTx">
        <pc:chgData name="Dolan, Rebecca (DEP)" userId="76b627d6-2d91-42a4-9b39-7417cf4d5762" providerId="ADAL" clId="{5D933BD0-CD90-4EEC-B78F-27FE604572E9}" dt="2026-05-08T17:14:31.218" v="87787" actId="20577"/>
        <pc:sldMkLst>
          <pc:docMk/>
          <pc:sldMk cId="2450057450" sldId="544"/>
        </pc:sldMkLst>
        <pc:spChg chg="mod">
          <ac:chgData name="Dolan, Rebecca (DEP)" userId="76b627d6-2d91-42a4-9b39-7417cf4d5762" providerId="ADAL" clId="{5D933BD0-CD90-4EEC-B78F-27FE604572E9}" dt="2026-04-29T19:24:54.943" v="28180" actId="1038"/>
          <ac:spMkLst>
            <pc:docMk/>
            <pc:sldMk cId="2450057450" sldId="544"/>
            <ac:spMk id="3" creationId="{55D29B70-2E5F-3167-2F54-81DEABFE1A73}"/>
          </ac:spMkLst>
        </pc:spChg>
        <pc:picChg chg="add mod ord">
          <ac:chgData name="Dolan, Rebecca (DEP)" userId="76b627d6-2d91-42a4-9b39-7417cf4d5762" providerId="ADAL" clId="{5D933BD0-CD90-4EEC-B78F-27FE604572E9}" dt="2026-05-01T19:43:13.997" v="59103" actId="962"/>
          <ac:picMkLst>
            <pc:docMk/>
            <pc:sldMk cId="2450057450" sldId="544"/>
            <ac:picMk id="6" creationId="{414FA568-4F3E-0BE1-ABFA-C7F4E27B3AC2}"/>
          </ac:picMkLst>
        </pc:picChg>
      </pc:sldChg>
      <pc:sldChg chg="addSp delSp modSp mod setBg modNotes modNotesTx">
        <pc:chgData name="Dolan, Rebecca (DEP)" userId="76b627d6-2d91-42a4-9b39-7417cf4d5762" providerId="ADAL" clId="{5D933BD0-CD90-4EEC-B78F-27FE604572E9}" dt="2026-05-13T13:41:31.960" v="91251"/>
        <pc:sldMkLst>
          <pc:docMk/>
          <pc:sldMk cId="2547300876" sldId="545"/>
        </pc:sldMkLst>
        <pc:spChg chg="mod ord">
          <ac:chgData name="Dolan, Rebecca (DEP)" userId="76b627d6-2d91-42a4-9b39-7417cf4d5762" providerId="ADAL" clId="{5D933BD0-CD90-4EEC-B78F-27FE604572E9}" dt="2026-05-13T13:41:31.960" v="91251"/>
          <ac:spMkLst>
            <pc:docMk/>
            <pc:sldMk cId="2547300876" sldId="545"/>
            <ac:spMk id="2" creationId="{DB85047A-E22F-E26A-027E-49B6975F3EF0}"/>
          </ac:spMkLst>
        </pc:spChg>
        <pc:spChg chg="mod ord">
          <ac:chgData name="Dolan, Rebecca (DEP)" userId="76b627d6-2d91-42a4-9b39-7417cf4d5762" providerId="ADAL" clId="{5D933BD0-CD90-4EEC-B78F-27FE604572E9}" dt="2026-05-01T14:21:49.282" v="28919" actId="1076"/>
          <ac:spMkLst>
            <pc:docMk/>
            <pc:sldMk cId="2547300876" sldId="545"/>
            <ac:spMk id="5" creationId="{5CEFB5F7-6BB9-E3C1-CA59-FF804243AEB3}"/>
          </ac:spMkLst>
        </pc:spChg>
        <pc:picChg chg="add mod ord">
          <ac:chgData name="Dolan, Rebecca (DEP)" userId="76b627d6-2d91-42a4-9b39-7417cf4d5762" providerId="ADAL" clId="{5D933BD0-CD90-4EEC-B78F-27FE604572E9}" dt="2026-05-04T14:30:59.617" v="65737" actId="1076"/>
          <ac:picMkLst>
            <pc:docMk/>
            <pc:sldMk cId="2547300876" sldId="545"/>
            <ac:picMk id="6" creationId="{E2E39D12-2FF7-3F54-9D0E-3432D9C65F6E}"/>
          </ac:picMkLst>
        </pc:picChg>
      </pc:sldChg>
      <pc:sldChg chg="addSp delSp modSp mod modNotesTx">
        <pc:chgData name="Dolan, Rebecca (DEP)" userId="76b627d6-2d91-42a4-9b39-7417cf4d5762" providerId="ADAL" clId="{5D933BD0-CD90-4EEC-B78F-27FE604572E9}" dt="2026-05-08T17:21:29.394" v="88106" actId="313"/>
        <pc:sldMkLst>
          <pc:docMk/>
          <pc:sldMk cId="969952051" sldId="546"/>
        </pc:sldMkLst>
        <pc:spChg chg="mod">
          <ac:chgData name="Dolan, Rebecca (DEP)" userId="76b627d6-2d91-42a4-9b39-7417cf4d5762" providerId="ADAL" clId="{5D933BD0-CD90-4EEC-B78F-27FE604572E9}" dt="2026-04-22T20:14:10.463" v="7482" actId="20577"/>
          <ac:spMkLst>
            <pc:docMk/>
            <pc:sldMk cId="969952051" sldId="546"/>
            <ac:spMk id="2" creationId="{954A94AF-F1DD-F501-89A6-E0330FD3C7A6}"/>
          </ac:spMkLst>
        </pc:spChg>
        <pc:spChg chg="mod">
          <ac:chgData name="Dolan, Rebecca (DEP)" userId="76b627d6-2d91-42a4-9b39-7417cf4d5762" providerId="ADAL" clId="{5D933BD0-CD90-4EEC-B78F-27FE604572E9}" dt="2026-04-29T19:23:56.542" v="28121" actId="1038"/>
          <ac:spMkLst>
            <pc:docMk/>
            <pc:sldMk cId="969952051" sldId="546"/>
            <ac:spMk id="3" creationId="{9CB4FC7A-80D9-062F-BEC5-CD9F972370C4}"/>
          </ac:spMkLst>
        </pc:spChg>
        <pc:picChg chg="add mod ord">
          <ac:chgData name="Dolan, Rebecca (DEP)" userId="76b627d6-2d91-42a4-9b39-7417cf4d5762" providerId="ADAL" clId="{5D933BD0-CD90-4EEC-B78F-27FE604572E9}" dt="2026-05-04T13:40:04.785" v="61481" actId="962"/>
          <ac:picMkLst>
            <pc:docMk/>
            <pc:sldMk cId="969952051" sldId="546"/>
            <ac:picMk id="5" creationId="{7934A53C-C73D-7C31-567E-9E9D2512A79E}"/>
          </ac:picMkLst>
        </pc:picChg>
      </pc:sldChg>
      <pc:sldChg chg="addSp delSp modSp mod modNotesTx">
        <pc:chgData name="Dolan, Rebecca (DEP)" userId="76b627d6-2d91-42a4-9b39-7417cf4d5762" providerId="ADAL" clId="{5D933BD0-CD90-4EEC-B78F-27FE604572E9}" dt="2026-05-08T17:13:31.672" v="87722" actId="6549"/>
        <pc:sldMkLst>
          <pc:docMk/>
          <pc:sldMk cId="2794363012" sldId="547"/>
        </pc:sldMkLst>
        <pc:spChg chg="mod">
          <ac:chgData name="Dolan, Rebecca (DEP)" userId="76b627d6-2d91-42a4-9b39-7417cf4d5762" providerId="ADAL" clId="{5D933BD0-CD90-4EEC-B78F-27FE604572E9}" dt="2026-04-27T18:14:53.576" v="15005" actId="14100"/>
          <ac:spMkLst>
            <pc:docMk/>
            <pc:sldMk cId="2794363012" sldId="547"/>
            <ac:spMk id="2" creationId="{FFF02903-2E2B-97D8-C143-AEAD49633E5B}"/>
          </ac:spMkLst>
        </pc:spChg>
        <pc:spChg chg="mod">
          <ac:chgData name="Dolan, Rebecca (DEP)" userId="76b627d6-2d91-42a4-9b39-7417cf4d5762" providerId="ADAL" clId="{5D933BD0-CD90-4EEC-B78F-27FE604572E9}" dt="2026-04-29T19:25:28.581" v="28208" actId="1038"/>
          <ac:spMkLst>
            <pc:docMk/>
            <pc:sldMk cId="2794363012" sldId="547"/>
            <ac:spMk id="3" creationId="{E35A0F44-E168-08F7-A7F7-5486E87B33C1}"/>
          </ac:spMkLst>
        </pc:spChg>
        <pc:picChg chg="add mod ord">
          <ac:chgData name="Dolan, Rebecca (DEP)" userId="76b627d6-2d91-42a4-9b39-7417cf4d5762" providerId="ADAL" clId="{5D933BD0-CD90-4EEC-B78F-27FE604572E9}" dt="2026-05-01T19:27:44.176" v="59093" actId="962"/>
          <ac:picMkLst>
            <pc:docMk/>
            <pc:sldMk cId="2794363012" sldId="547"/>
            <ac:picMk id="5" creationId="{D4975C9E-B2AA-5B5D-85B6-D9A6A139C3C1}"/>
          </ac:picMkLst>
        </pc:picChg>
      </pc:sldChg>
      <pc:sldChg chg="addSp delSp modSp mod setBg modNotes modNotesTx">
        <pc:chgData name="Dolan, Rebecca (DEP)" userId="76b627d6-2d91-42a4-9b39-7417cf4d5762" providerId="ADAL" clId="{5D933BD0-CD90-4EEC-B78F-27FE604572E9}" dt="2026-05-08T17:16:44.989" v="87843" actId="20577"/>
        <pc:sldMkLst>
          <pc:docMk/>
          <pc:sldMk cId="3156923544" sldId="548"/>
        </pc:sldMkLst>
        <pc:spChg chg="mod">
          <ac:chgData name="Dolan, Rebecca (DEP)" userId="76b627d6-2d91-42a4-9b39-7417cf4d5762" providerId="ADAL" clId="{5D933BD0-CD90-4EEC-B78F-27FE604572E9}" dt="2026-04-29T15:45:24.326" v="26462" actId="1076"/>
          <ac:spMkLst>
            <pc:docMk/>
            <pc:sldMk cId="3156923544" sldId="548"/>
            <ac:spMk id="2" creationId="{ED90DCFB-C31A-8448-11A7-A91580D38BAE}"/>
          </ac:spMkLst>
        </pc:spChg>
        <pc:spChg chg="mod ord">
          <ac:chgData name="Dolan, Rebecca (DEP)" userId="76b627d6-2d91-42a4-9b39-7417cf4d5762" providerId="ADAL" clId="{5D933BD0-CD90-4EEC-B78F-27FE604572E9}" dt="2026-04-30T18:24:29.849" v="28370"/>
          <ac:spMkLst>
            <pc:docMk/>
            <pc:sldMk cId="3156923544" sldId="548"/>
            <ac:spMk id="3" creationId="{53222C49-5280-CB39-74F5-3B9250425590}"/>
          </ac:spMkLst>
        </pc:spChg>
        <pc:picChg chg="add mod">
          <ac:chgData name="Dolan, Rebecca (DEP)" userId="76b627d6-2d91-42a4-9b39-7417cf4d5762" providerId="ADAL" clId="{5D933BD0-CD90-4EEC-B78F-27FE604572E9}" dt="2026-05-01T19:52:34.184" v="59105" actId="962"/>
          <ac:picMkLst>
            <pc:docMk/>
            <pc:sldMk cId="3156923544" sldId="548"/>
            <ac:picMk id="7" creationId="{88017B45-C3B1-9091-7D21-F659DA8ECCFE}"/>
          </ac:picMkLst>
        </pc:picChg>
      </pc:sldChg>
      <pc:sldChg chg="addSp delSp modSp mod setBg modNotesTx">
        <pc:chgData name="Dolan, Rebecca (DEP)" userId="76b627d6-2d91-42a4-9b39-7417cf4d5762" providerId="ADAL" clId="{5D933BD0-CD90-4EEC-B78F-27FE604572E9}" dt="2026-05-08T17:20:22.878" v="88063" actId="313"/>
        <pc:sldMkLst>
          <pc:docMk/>
          <pc:sldMk cId="2801590617" sldId="551"/>
        </pc:sldMkLst>
        <pc:spChg chg="mod">
          <ac:chgData name="Dolan, Rebecca (DEP)" userId="76b627d6-2d91-42a4-9b39-7417cf4d5762" providerId="ADAL" clId="{5D933BD0-CD90-4EEC-B78F-27FE604572E9}" dt="2026-04-22T20:10:54.760" v="7384" actId="255"/>
          <ac:spMkLst>
            <pc:docMk/>
            <pc:sldMk cId="2801590617" sldId="551"/>
            <ac:spMk id="2" creationId="{F45614E6-7E76-1374-C55E-D99A6550915F}"/>
          </ac:spMkLst>
        </pc:spChg>
        <pc:spChg chg="mod ord">
          <ac:chgData name="Dolan, Rebecca (DEP)" userId="76b627d6-2d91-42a4-9b39-7417cf4d5762" providerId="ADAL" clId="{5D933BD0-CD90-4EEC-B78F-27FE604572E9}" dt="2026-04-30T18:24:56.679" v="28374"/>
          <ac:spMkLst>
            <pc:docMk/>
            <pc:sldMk cId="2801590617" sldId="551"/>
            <ac:spMk id="4" creationId="{948E5DD7-5C63-6BAA-74B2-D722648FE7FE}"/>
          </ac:spMkLst>
        </pc:spChg>
        <pc:picChg chg="add mod">
          <ac:chgData name="Dolan, Rebecca (DEP)" userId="76b627d6-2d91-42a4-9b39-7417cf4d5762" providerId="ADAL" clId="{5D933BD0-CD90-4EEC-B78F-27FE604572E9}" dt="2026-05-04T13:30:00.096" v="60025" actId="962"/>
          <ac:picMkLst>
            <pc:docMk/>
            <pc:sldMk cId="2801590617" sldId="551"/>
            <ac:picMk id="5" creationId="{6CB4392C-D12B-F281-DB38-388AB69BA2E3}"/>
          </ac:picMkLst>
        </pc:picChg>
      </pc:sldChg>
      <pc:sldChg chg="addSp delSp modSp mod setBg modNotesTx">
        <pc:chgData name="Dolan, Rebecca (DEP)" userId="76b627d6-2d91-42a4-9b39-7417cf4d5762" providerId="ADAL" clId="{5D933BD0-CD90-4EEC-B78F-27FE604572E9}" dt="2026-05-08T17:20:11.776" v="88059" actId="20577"/>
        <pc:sldMkLst>
          <pc:docMk/>
          <pc:sldMk cId="2596440746" sldId="552"/>
        </pc:sldMkLst>
        <pc:spChg chg="mod">
          <ac:chgData name="Dolan, Rebecca (DEP)" userId="76b627d6-2d91-42a4-9b39-7417cf4d5762" providerId="ADAL" clId="{5D933BD0-CD90-4EEC-B78F-27FE604572E9}" dt="2026-04-29T15:53:30.041" v="26538" actId="6549"/>
          <ac:spMkLst>
            <pc:docMk/>
            <pc:sldMk cId="2596440746" sldId="552"/>
            <ac:spMk id="2" creationId="{FFBC697F-B47E-ED6E-7B5F-9F825B520009}"/>
          </ac:spMkLst>
        </pc:spChg>
        <pc:spChg chg="mod">
          <ac:chgData name="Dolan, Rebecca (DEP)" userId="76b627d6-2d91-42a4-9b39-7417cf4d5762" providerId="ADAL" clId="{5D933BD0-CD90-4EEC-B78F-27FE604572E9}" dt="2026-04-29T15:58:40.777" v="26564" actId="14100"/>
          <ac:spMkLst>
            <pc:docMk/>
            <pc:sldMk cId="2596440746" sldId="552"/>
            <ac:spMk id="3" creationId="{8A42A324-E8DB-C92B-F9AD-058DB5FA31EC}"/>
          </ac:spMkLst>
        </pc:spChg>
        <pc:picChg chg="add mod ord">
          <ac:chgData name="Dolan, Rebecca (DEP)" userId="76b627d6-2d91-42a4-9b39-7417cf4d5762" providerId="ADAL" clId="{5D933BD0-CD90-4EEC-B78F-27FE604572E9}" dt="2026-05-01T20:04:39.411" v="59111" actId="962"/>
          <ac:picMkLst>
            <pc:docMk/>
            <pc:sldMk cId="2596440746" sldId="552"/>
            <ac:picMk id="6" creationId="{FF98D9AF-A784-EFF0-E2FF-FC6DF9F64768}"/>
          </ac:picMkLst>
        </pc:picChg>
      </pc:sldChg>
      <pc:sldChg chg="addSp delSp modSp mod setBg modNotesTx">
        <pc:chgData name="Dolan, Rebecca (DEP)" userId="76b627d6-2d91-42a4-9b39-7417cf4d5762" providerId="ADAL" clId="{5D933BD0-CD90-4EEC-B78F-27FE604572E9}" dt="2026-05-08T17:21:05.602" v="88094" actId="6549"/>
        <pc:sldMkLst>
          <pc:docMk/>
          <pc:sldMk cId="4119202157" sldId="553"/>
        </pc:sldMkLst>
        <pc:spChg chg="mod">
          <ac:chgData name="Dolan, Rebecca (DEP)" userId="76b627d6-2d91-42a4-9b39-7417cf4d5762" providerId="ADAL" clId="{5D933BD0-CD90-4EEC-B78F-27FE604572E9}" dt="2026-04-22T20:12:46.509" v="7427" actId="20577"/>
          <ac:spMkLst>
            <pc:docMk/>
            <pc:sldMk cId="4119202157" sldId="553"/>
            <ac:spMk id="2" creationId="{8CF0887E-D18E-BCCC-55BA-FFDE122AEE1A}"/>
          </ac:spMkLst>
        </pc:spChg>
        <pc:spChg chg="mod">
          <ac:chgData name="Dolan, Rebecca (DEP)" userId="76b627d6-2d91-42a4-9b39-7417cf4d5762" providerId="ADAL" clId="{5D933BD0-CD90-4EEC-B78F-27FE604572E9}" dt="2026-04-24T14:38:16.601" v="8308" actId="1076"/>
          <ac:spMkLst>
            <pc:docMk/>
            <pc:sldMk cId="4119202157" sldId="553"/>
            <ac:spMk id="3" creationId="{5144C42C-1F2E-9F16-BE02-549BAE19A308}"/>
          </ac:spMkLst>
        </pc:spChg>
        <pc:picChg chg="add mod">
          <ac:chgData name="Dolan, Rebecca (DEP)" userId="76b627d6-2d91-42a4-9b39-7417cf4d5762" providerId="ADAL" clId="{5D933BD0-CD90-4EEC-B78F-27FE604572E9}" dt="2026-05-04T13:38:57.236" v="61187" actId="962"/>
          <ac:picMkLst>
            <pc:docMk/>
            <pc:sldMk cId="4119202157" sldId="553"/>
            <ac:picMk id="4" creationId="{50B6DC0A-4AF4-E3B6-5EF3-192B264F1483}"/>
          </ac:picMkLst>
        </pc:picChg>
      </pc:sldChg>
      <pc:sldChg chg="addSp delSp modSp mod setBg modNotesTx">
        <pc:chgData name="Dolan, Rebecca (DEP)" userId="76b627d6-2d91-42a4-9b39-7417cf4d5762" providerId="ADAL" clId="{5D933BD0-CD90-4EEC-B78F-27FE604572E9}" dt="2026-05-08T17:17:20.274" v="87915" actId="20577"/>
        <pc:sldMkLst>
          <pc:docMk/>
          <pc:sldMk cId="1807483443" sldId="554"/>
        </pc:sldMkLst>
        <pc:spChg chg="mod">
          <ac:chgData name="Dolan, Rebecca (DEP)" userId="76b627d6-2d91-42a4-9b39-7417cf4d5762" providerId="ADAL" clId="{5D933BD0-CD90-4EEC-B78F-27FE604572E9}" dt="2026-04-22T19:44:10.056" v="6847" actId="1076"/>
          <ac:spMkLst>
            <pc:docMk/>
            <pc:sldMk cId="1807483443" sldId="554"/>
            <ac:spMk id="2" creationId="{715C1E97-E2D4-7203-BF95-A10CAE3C8BD0}"/>
          </ac:spMkLst>
        </pc:spChg>
        <pc:spChg chg="mod ord">
          <ac:chgData name="Dolan, Rebecca (DEP)" userId="76b627d6-2d91-42a4-9b39-7417cf4d5762" providerId="ADAL" clId="{5D933BD0-CD90-4EEC-B78F-27FE604572E9}" dt="2026-04-30T18:24:40.084" v="28371"/>
          <ac:spMkLst>
            <pc:docMk/>
            <pc:sldMk cId="1807483443" sldId="554"/>
            <ac:spMk id="5" creationId="{47EAB49D-B598-52B5-3426-B81ADEB3950C}"/>
          </ac:spMkLst>
        </pc:spChg>
        <pc:picChg chg="add mod">
          <ac:chgData name="Dolan, Rebecca (DEP)" userId="76b627d6-2d91-42a4-9b39-7417cf4d5762" providerId="ADAL" clId="{5D933BD0-CD90-4EEC-B78F-27FE604572E9}" dt="2026-05-01T19:56:56.875" v="59107" actId="962"/>
          <ac:picMkLst>
            <pc:docMk/>
            <pc:sldMk cId="1807483443" sldId="554"/>
            <ac:picMk id="6" creationId="{1662C1DF-0CAE-D9B6-BD3A-D6CD975FAAD0}"/>
          </ac:picMkLst>
        </pc:picChg>
      </pc:sldChg>
      <pc:sldChg chg="addSp delSp modSp mod setBg modNotesTx">
        <pc:chgData name="Dolan, Rebecca (DEP)" userId="76b627d6-2d91-42a4-9b39-7417cf4d5762" providerId="ADAL" clId="{5D933BD0-CD90-4EEC-B78F-27FE604572E9}" dt="2026-05-08T17:19:17.998" v="87927" actId="6549"/>
        <pc:sldMkLst>
          <pc:docMk/>
          <pc:sldMk cId="1106977107" sldId="555"/>
        </pc:sldMkLst>
        <pc:spChg chg="mod">
          <ac:chgData name="Dolan, Rebecca (DEP)" userId="76b627d6-2d91-42a4-9b39-7417cf4d5762" providerId="ADAL" clId="{5D933BD0-CD90-4EEC-B78F-27FE604572E9}" dt="2026-04-22T19:45:35.844" v="6909" actId="20577"/>
          <ac:spMkLst>
            <pc:docMk/>
            <pc:sldMk cId="1106977107" sldId="555"/>
            <ac:spMk id="2" creationId="{7D0D19FD-5AF3-EB8A-04DF-1DD7662B1C0D}"/>
          </ac:spMkLst>
        </pc:spChg>
        <pc:spChg chg="mod ord">
          <ac:chgData name="Dolan, Rebecca (DEP)" userId="76b627d6-2d91-42a4-9b39-7417cf4d5762" providerId="ADAL" clId="{5D933BD0-CD90-4EEC-B78F-27FE604572E9}" dt="2026-04-30T18:24:43.505" v="28372"/>
          <ac:spMkLst>
            <pc:docMk/>
            <pc:sldMk cId="1106977107" sldId="555"/>
            <ac:spMk id="3" creationId="{F0B4B343-18C2-1362-BB07-14B5EAC9CB80}"/>
          </ac:spMkLst>
        </pc:spChg>
        <pc:picChg chg="add mod">
          <ac:chgData name="Dolan, Rebecca (DEP)" userId="76b627d6-2d91-42a4-9b39-7417cf4d5762" providerId="ADAL" clId="{5D933BD0-CD90-4EEC-B78F-27FE604572E9}" dt="2026-05-01T20:00:31.496" v="59109" actId="962"/>
          <ac:picMkLst>
            <pc:docMk/>
            <pc:sldMk cId="1106977107" sldId="555"/>
            <ac:picMk id="5" creationId="{204C786C-8127-DB00-E7EC-7048BAAE1294}"/>
          </ac:picMkLst>
        </pc:picChg>
      </pc:sldChg>
      <pc:sldChg chg="addSp delSp modSp mod setBg modNotesTx">
        <pc:chgData name="Dolan, Rebecca (DEP)" userId="76b627d6-2d91-42a4-9b39-7417cf4d5762" providerId="ADAL" clId="{5D933BD0-CD90-4EEC-B78F-27FE604572E9}" dt="2026-05-08T17:21:42.485" v="88109" actId="6549"/>
        <pc:sldMkLst>
          <pc:docMk/>
          <pc:sldMk cId="2705298869" sldId="556"/>
        </pc:sldMkLst>
        <pc:spChg chg="mod">
          <ac:chgData name="Dolan, Rebecca (DEP)" userId="76b627d6-2d91-42a4-9b39-7417cf4d5762" providerId="ADAL" clId="{5D933BD0-CD90-4EEC-B78F-27FE604572E9}" dt="2026-04-24T15:31:19.371" v="9041" actId="20577"/>
          <ac:spMkLst>
            <pc:docMk/>
            <pc:sldMk cId="2705298869" sldId="556"/>
            <ac:spMk id="2" creationId="{8D5144ED-8F9A-6D65-BF04-7C221E8D22AA}"/>
          </ac:spMkLst>
        </pc:spChg>
        <pc:spChg chg="mod ord">
          <ac:chgData name="Dolan, Rebecca (DEP)" userId="76b627d6-2d91-42a4-9b39-7417cf4d5762" providerId="ADAL" clId="{5D933BD0-CD90-4EEC-B78F-27FE604572E9}" dt="2026-05-04T14:10:20.085" v="63055"/>
          <ac:spMkLst>
            <pc:docMk/>
            <pc:sldMk cId="2705298869" sldId="556"/>
            <ac:spMk id="5" creationId="{357D449B-B0E4-A3FD-04FD-7806C428583D}"/>
          </ac:spMkLst>
        </pc:spChg>
        <pc:spChg chg="add mod">
          <ac:chgData name="Dolan, Rebecca (DEP)" userId="76b627d6-2d91-42a4-9b39-7417cf4d5762" providerId="ADAL" clId="{5D933BD0-CD90-4EEC-B78F-27FE604572E9}" dt="2026-05-04T14:11:02.242" v="63056" actId="962"/>
          <ac:spMkLst>
            <pc:docMk/>
            <pc:sldMk cId="2705298869" sldId="556"/>
            <ac:spMk id="8" creationId="{B94F015A-45CE-E908-5021-429C83075A04}"/>
          </ac:spMkLst>
        </pc:spChg>
        <pc:picChg chg="add mod">
          <ac:chgData name="Dolan, Rebecca (DEP)" userId="76b627d6-2d91-42a4-9b39-7417cf4d5762" providerId="ADAL" clId="{5D933BD0-CD90-4EEC-B78F-27FE604572E9}" dt="2026-05-04T14:07:25.037" v="63053" actId="1076"/>
          <ac:picMkLst>
            <pc:docMk/>
            <pc:sldMk cId="2705298869" sldId="556"/>
            <ac:picMk id="3" creationId="{5CDB4D3B-D631-60E8-80CF-8BC0F1FF0E9B}"/>
          </ac:picMkLst>
        </pc:picChg>
      </pc:sldChg>
      <pc:sldChg chg="modSp mod">
        <pc:chgData name="Dolan, Rebecca (DEP)" userId="76b627d6-2d91-42a4-9b39-7417cf4d5762" providerId="ADAL" clId="{5D933BD0-CD90-4EEC-B78F-27FE604572E9}" dt="2026-04-27T19:05:05.942" v="15483" actId="962"/>
        <pc:sldMkLst>
          <pc:docMk/>
          <pc:sldMk cId="3349048240" sldId="560"/>
        </pc:sldMkLst>
        <pc:spChg chg="mod">
          <ac:chgData name="Dolan, Rebecca (DEP)" userId="76b627d6-2d91-42a4-9b39-7417cf4d5762" providerId="ADAL" clId="{5D933BD0-CD90-4EEC-B78F-27FE604572E9}" dt="2026-04-27T18:32:14.888" v="15061" actId="20577"/>
          <ac:spMkLst>
            <pc:docMk/>
            <pc:sldMk cId="3349048240" sldId="560"/>
            <ac:spMk id="4" creationId="{3C1A5370-D70B-2912-2588-B509C9CCB134}"/>
          </ac:spMkLst>
        </pc:spChg>
        <pc:picChg chg="mod">
          <ac:chgData name="Dolan, Rebecca (DEP)" userId="76b627d6-2d91-42a4-9b39-7417cf4d5762" providerId="ADAL" clId="{5D933BD0-CD90-4EEC-B78F-27FE604572E9}" dt="2026-04-27T19:05:05.942" v="15483" actId="962"/>
          <ac:picMkLst>
            <pc:docMk/>
            <pc:sldMk cId="3349048240" sldId="560"/>
            <ac:picMk id="2" creationId="{D03FE40C-0DAD-9A8F-0291-365C9A982B61}"/>
          </ac:picMkLst>
        </pc:picChg>
      </pc:sldChg>
      <pc:sldChg chg="addSp delSp modSp mod setBg modNotesTx">
        <pc:chgData name="Dolan, Rebecca (DEP)" userId="76b627d6-2d91-42a4-9b39-7417cf4d5762" providerId="ADAL" clId="{5D933BD0-CD90-4EEC-B78F-27FE604572E9}" dt="2026-05-08T17:30:06.875" v="88532" actId="20577"/>
        <pc:sldMkLst>
          <pc:docMk/>
          <pc:sldMk cId="416478788" sldId="561"/>
        </pc:sldMkLst>
        <pc:spChg chg="mod">
          <ac:chgData name="Dolan, Rebecca (DEP)" userId="76b627d6-2d91-42a4-9b39-7417cf4d5762" providerId="ADAL" clId="{5D933BD0-CD90-4EEC-B78F-27FE604572E9}" dt="2026-04-29T16:29:42.886" v="26596" actId="1076"/>
          <ac:spMkLst>
            <pc:docMk/>
            <pc:sldMk cId="416478788" sldId="561"/>
            <ac:spMk id="2" creationId="{24AD07B5-697F-7C9C-1F84-D19ECC51C98F}"/>
          </ac:spMkLst>
        </pc:spChg>
        <pc:spChg chg="mod ord">
          <ac:chgData name="Dolan, Rebecca (DEP)" userId="76b627d6-2d91-42a4-9b39-7417cf4d5762" providerId="ADAL" clId="{5D933BD0-CD90-4EEC-B78F-27FE604572E9}" dt="2026-04-30T18:30:32.710" v="28395"/>
          <ac:spMkLst>
            <pc:docMk/>
            <pc:sldMk cId="416478788" sldId="561"/>
            <ac:spMk id="6" creationId="{476E3467-8CA0-3317-5EBA-9D2B038A4101}"/>
          </ac:spMkLst>
        </pc:spChg>
        <pc:spChg chg="mod ord">
          <ac:chgData name="Dolan, Rebecca (DEP)" userId="76b627d6-2d91-42a4-9b39-7417cf4d5762" providerId="ADAL" clId="{5D933BD0-CD90-4EEC-B78F-27FE604572E9}" dt="2026-04-30T18:30:48.014" v="28397"/>
          <ac:spMkLst>
            <pc:docMk/>
            <pc:sldMk cId="416478788" sldId="561"/>
            <ac:spMk id="8" creationId="{40FC83AA-A036-A830-2E87-8961D791F612}"/>
          </ac:spMkLst>
        </pc:spChg>
        <pc:picChg chg="add mod">
          <ac:chgData name="Dolan, Rebecca (DEP)" userId="76b627d6-2d91-42a4-9b39-7417cf4d5762" providerId="ADAL" clId="{5D933BD0-CD90-4EEC-B78F-27FE604572E9}" dt="2026-05-04T14:57:03.622" v="65739" actId="962"/>
          <ac:picMkLst>
            <pc:docMk/>
            <pc:sldMk cId="416478788" sldId="561"/>
            <ac:picMk id="7" creationId="{BDAB0698-FBEC-36B0-7F55-62C312DD43B1}"/>
          </ac:picMkLst>
        </pc:picChg>
      </pc:sldChg>
      <pc:sldChg chg="modSp mod modNotesTx">
        <pc:chgData name="Dolan, Rebecca (DEP)" userId="76b627d6-2d91-42a4-9b39-7417cf4d5762" providerId="ADAL" clId="{5D933BD0-CD90-4EEC-B78F-27FE604572E9}" dt="2026-05-08T18:17:37.318" v="88812" actId="6549"/>
        <pc:sldMkLst>
          <pc:docMk/>
          <pc:sldMk cId="2647850148" sldId="562"/>
        </pc:sldMkLst>
        <pc:spChg chg="mod">
          <ac:chgData name="Dolan, Rebecca (DEP)" userId="76b627d6-2d91-42a4-9b39-7417cf4d5762" providerId="ADAL" clId="{5D933BD0-CD90-4EEC-B78F-27FE604572E9}" dt="2026-04-29T19:22:40.300" v="28093" actId="1036"/>
          <ac:spMkLst>
            <pc:docMk/>
            <pc:sldMk cId="2647850148" sldId="562"/>
            <ac:spMk id="3" creationId="{B68A7E11-C2F4-9880-956F-83A5FD1A1172}"/>
          </ac:spMkLst>
        </pc:spChg>
        <pc:spChg chg="mod">
          <ac:chgData name="Dolan, Rebecca (DEP)" userId="76b627d6-2d91-42a4-9b39-7417cf4d5762" providerId="ADAL" clId="{5D933BD0-CD90-4EEC-B78F-27FE604572E9}" dt="2026-04-30T18:40:24.565" v="28417" actId="1076"/>
          <ac:spMkLst>
            <pc:docMk/>
            <pc:sldMk cId="2647850148" sldId="562"/>
            <ac:spMk id="4" creationId="{5AF3B3FC-D3F6-7CB9-1CF8-F9D692D4D5E5}"/>
          </ac:spMkLst>
        </pc:spChg>
        <pc:spChg chg="mod ord">
          <ac:chgData name="Dolan, Rebecca (DEP)" userId="76b627d6-2d91-42a4-9b39-7417cf4d5762" providerId="ADAL" clId="{5D933BD0-CD90-4EEC-B78F-27FE604572E9}" dt="2026-04-30T18:40:15.367" v="28416" actId="1076"/>
          <ac:spMkLst>
            <pc:docMk/>
            <pc:sldMk cId="2647850148" sldId="562"/>
            <ac:spMk id="7" creationId="{A664B281-8A99-ED51-62EF-292F7CDA892A}"/>
          </ac:spMkLst>
        </pc:spChg>
        <pc:picChg chg="mod">
          <ac:chgData name="Dolan, Rebecca (DEP)" userId="76b627d6-2d91-42a4-9b39-7417cf4d5762" providerId="ADAL" clId="{5D933BD0-CD90-4EEC-B78F-27FE604572E9}" dt="2026-05-04T17:08:28.138" v="69661" actId="962"/>
          <ac:picMkLst>
            <pc:docMk/>
            <pc:sldMk cId="2647850148" sldId="562"/>
            <ac:picMk id="6" creationId="{E1588D85-95D8-2A0F-5E44-A2D0779A0917}"/>
          </ac:picMkLst>
        </pc:picChg>
      </pc:sldChg>
      <pc:sldChg chg="addSp delSp modSp mod setBg modNotesTx">
        <pc:chgData name="Dolan, Rebecca (DEP)" userId="76b627d6-2d91-42a4-9b39-7417cf4d5762" providerId="ADAL" clId="{5D933BD0-CD90-4EEC-B78F-27FE604572E9}" dt="2026-05-04T17:16:21.847" v="70299" actId="962"/>
        <pc:sldMkLst>
          <pc:docMk/>
          <pc:sldMk cId="761985427" sldId="563"/>
        </pc:sldMkLst>
        <pc:spChg chg="mod">
          <ac:chgData name="Dolan, Rebecca (DEP)" userId="76b627d6-2d91-42a4-9b39-7417cf4d5762" providerId="ADAL" clId="{5D933BD0-CD90-4EEC-B78F-27FE604572E9}" dt="2026-04-29T18:06:17.093" v="26668" actId="255"/>
          <ac:spMkLst>
            <pc:docMk/>
            <pc:sldMk cId="761985427" sldId="563"/>
            <ac:spMk id="2" creationId="{5115D529-32D8-5EEE-87CC-FF0E4EB42CA0}"/>
          </ac:spMkLst>
        </pc:spChg>
        <pc:spChg chg="mod">
          <ac:chgData name="Dolan, Rebecca (DEP)" userId="76b627d6-2d91-42a4-9b39-7417cf4d5762" providerId="ADAL" clId="{5D933BD0-CD90-4EEC-B78F-27FE604572E9}" dt="2026-04-29T19:22:27.572" v="28090" actId="1038"/>
          <ac:spMkLst>
            <pc:docMk/>
            <pc:sldMk cId="761985427" sldId="563"/>
            <ac:spMk id="3" creationId="{292EE62D-DE3E-F006-F161-CA4506093F31}"/>
          </ac:spMkLst>
        </pc:spChg>
        <pc:picChg chg="add mod ord">
          <ac:chgData name="Dolan, Rebecca (DEP)" userId="76b627d6-2d91-42a4-9b39-7417cf4d5762" providerId="ADAL" clId="{5D933BD0-CD90-4EEC-B78F-27FE604572E9}" dt="2026-05-04T17:16:21.847" v="70299" actId="962"/>
          <ac:picMkLst>
            <pc:docMk/>
            <pc:sldMk cId="761985427" sldId="563"/>
            <ac:picMk id="4" creationId="{F690B3CA-5560-384A-FC21-027EBA7289AD}"/>
          </ac:picMkLst>
        </pc:picChg>
      </pc:sldChg>
      <pc:sldChg chg="addSp modSp mod">
        <pc:chgData name="Dolan, Rebecca (DEP)" userId="76b627d6-2d91-42a4-9b39-7417cf4d5762" providerId="ADAL" clId="{5D933BD0-CD90-4EEC-B78F-27FE604572E9}" dt="2026-04-30T18:48:10.086" v="28465"/>
        <pc:sldMkLst>
          <pc:docMk/>
          <pc:sldMk cId="4590918" sldId="567"/>
        </pc:sldMkLst>
        <pc:spChg chg="mod ord">
          <ac:chgData name="Dolan, Rebecca (DEP)" userId="76b627d6-2d91-42a4-9b39-7417cf4d5762" providerId="ADAL" clId="{5D933BD0-CD90-4EEC-B78F-27FE604572E9}" dt="2026-04-30T18:48:03.728" v="28455"/>
          <ac:spMkLst>
            <pc:docMk/>
            <pc:sldMk cId="4590918" sldId="567"/>
            <ac:spMk id="2" creationId="{EA149A29-F9E0-7D43-8CCD-2A732A8D86C2}"/>
          </ac:spMkLst>
        </pc:spChg>
        <pc:spChg chg="mod">
          <ac:chgData name="Dolan, Rebecca (DEP)" userId="76b627d6-2d91-42a4-9b39-7417cf4d5762" providerId="ADAL" clId="{5D933BD0-CD90-4EEC-B78F-27FE604572E9}" dt="2026-04-27T18:27:50.401" v="15054" actId="33553"/>
          <ac:spMkLst>
            <pc:docMk/>
            <pc:sldMk cId="4590918" sldId="567"/>
            <ac:spMk id="4" creationId="{47874758-2AEB-42C9-4522-BD53D6C34726}"/>
          </ac:spMkLst>
        </pc:spChg>
        <pc:spChg chg="add mod ord">
          <ac:chgData name="Dolan, Rebecca (DEP)" userId="76b627d6-2d91-42a4-9b39-7417cf4d5762" providerId="ADAL" clId="{5D933BD0-CD90-4EEC-B78F-27FE604572E9}" dt="2026-04-30T18:48:10.086" v="28465"/>
          <ac:spMkLst>
            <pc:docMk/>
            <pc:sldMk cId="4590918" sldId="567"/>
            <ac:spMk id="5" creationId="{CAAA7EE2-562A-E7F6-4D8F-12A6AB89BE6E}"/>
          </ac:spMkLst>
        </pc:spChg>
      </pc:sldChg>
      <pc:sldChg chg="addSp delSp modSp mod modNotesTx">
        <pc:chgData name="Dolan, Rebecca (DEP)" userId="76b627d6-2d91-42a4-9b39-7417cf4d5762" providerId="ADAL" clId="{5D933BD0-CD90-4EEC-B78F-27FE604572E9}" dt="2026-05-13T12:42:37.079" v="91205"/>
        <pc:sldMkLst>
          <pc:docMk/>
          <pc:sldMk cId="1930577828" sldId="569"/>
        </pc:sldMkLst>
        <pc:spChg chg="mod">
          <ac:chgData name="Dolan, Rebecca (DEP)" userId="76b627d6-2d91-42a4-9b39-7417cf4d5762" providerId="ADAL" clId="{5D933BD0-CD90-4EEC-B78F-27FE604572E9}" dt="2026-05-08T17:30:31.937" v="88538" actId="1076"/>
          <ac:spMkLst>
            <pc:docMk/>
            <pc:sldMk cId="1930577828" sldId="569"/>
            <ac:spMk id="2" creationId="{4D3D8097-275B-BDBF-94DC-E3B124553B3A}"/>
          </ac:spMkLst>
        </pc:spChg>
        <pc:spChg chg="mod">
          <ac:chgData name="Dolan, Rebecca (DEP)" userId="76b627d6-2d91-42a4-9b39-7417cf4d5762" providerId="ADAL" clId="{5D933BD0-CD90-4EEC-B78F-27FE604572E9}" dt="2026-04-24T15:29:16.113" v="9033" actId="14100"/>
          <ac:spMkLst>
            <pc:docMk/>
            <pc:sldMk cId="1930577828" sldId="569"/>
            <ac:spMk id="7" creationId="{F9F107F4-7A9D-0A62-E0FE-71B96C73DA94}"/>
          </ac:spMkLst>
        </pc:spChg>
        <pc:spChg chg="mod ord">
          <ac:chgData name="Dolan, Rebecca (DEP)" userId="76b627d6-2d91-42a4-9b39-7417cf4d5762" providerId="ADAL" clId="{5D933BD0-CD90-4EEC-B78F-27FE604572E9}" dt="2026-04-30T18:38:46.012" v="28399"/>
          <ac:spMkLst>
            <pc:docMk/>
            <pc:sldMk cId="1930577828" sldId="569"/>
            <ac:spMk id="9" creationId="{BEB4DD6C-5C85-6CD2-BE46-9BC57679A5B2}"/>
          </ac:spMkLst>
        </pc:spChg>
        <pc:picChg chg="add mod ord">
          <ac:chgData name="Dolan, Rebecca (DEP)" userId="76b627d6-2d91-42a4-9b39-7417cf4d5762" providerId="ADAL" clId="{5D933BD0-CD90-4EEC-B78F-27FE604572E9}" dt="2026-05-13T12:42:37.079" v="91205"/>
          <ac:picMkLst>
            <pc:docMk/>
            <pc:sldMk cId="1930577828" sldId="569"/>
            <ac:picMk id="3" creationId="{0004C9B7-B728-D7FA-15F1-BAE572ED5B70}"/>
          </ac:picMkLst>
        </pc:picChg>
        <pc:picChg chg="add mod ord">
          <ac:chgData name="Dolan, Rebecca (DEP)" userId="76b627d6-2d91-42a4-9b39-7417cf4d5762" providerId="ADAL" clId="{5D933BD0-CD90-4EEC-B78F-27FE604572E9}" dt="2026-05-08T17:30:37.956" v="88539" actId="1076"/>
          <ac:picMkLst>
            <pc:docMk/>
            <pc:sldMk cId="1930577828" sldId="569"/>
            <ac:picMk id="10" creationId="{942E0CCE-6000-858E-D75A-79D0207079A9}"/>
          </ac:picMkLst>
        </pc:picChg>
      </pc:sldChg>
      <pc:sldChg chg="addSp delSp modSp mod modNotesTx">
        <pc:chgData name="Dolan, Rebecca (DEP)" userId="76b627d6-2d91-42a4-9b39-7417cf4d5762" providerId="ADAL" clId="{5D933BD0-CD90-4EEC-B78F-27FE604572E9}" dt="2026-05-13T12:46:59.161" v="91232"/>
        <pc:sldMkLst>
          <pc:docMk/>
          <pc:sldMk cId="4126301223" sldId="570"/>
        </pc:sldMkLst>
        <pc:spChg chg="mod">
          <ac:chgData name="Dolan, Rebecca (DEP)" userId="76b627d6-2d91-42a4-9b39-7417cf4d5762" providerId="ADAL" clId="{5D933BD0-CD90-4EEC-B78F-27FE604572E9}" dt="2026-04-27T19:21:24.640" v="15532" actId="1076"/>
          <ac:spMkLst>
            <pc:docMk/>
            <pc:sldMk cId="4126301223" sldId="570"/>
            <ac:spMk id="2" creationId="{310C5C2A-A809-36D1-FFD2-B029DEB91660}"/>
          </ac:spMkLst>
        </pc:spChg>
        <pc:spChg chg="mod ord">
          <ac:chgData name="Dolan, Rebecca (DEP)" userId="76b627d6-2d91-42a4-9b39-7417cf4d5762" providerId="ADAL" clId="{5D933BD0-CD90-4EEC-B78F-27FE604572E9}" dt="2026-04-30T18:39:18.612" v="28406"/>
          <ac:spMkLst>
            <pc:docMk/>
            <pc:sldMk cId="4126301223" sldId="570"/>
            <ac:spMk id="3" creationId="{9E381F56-D46D-4CDC-6756-5B07E64CC1AB}"/>
          </ac:spMkLst>
        </pc:spChg>
        <pc:spChg chg="mod">
          <ac:chgData name="Dolan, Rebecca (DEP)" userId="76b627d6-2d91-42a4-9b39-7417cf4d5762" providerId="ADAL" clId="{5D933BD0-CD90-4EEC-B78F-27FE604572E9}" dt="2026-04-29T17:56:07.221" v="26628" actId="1076"/>
          <ac:spMkLst>
            <pc:docMk/>
            <pc:sldMk cId="4126301223" sldId="570"/>
            <ac:spMk id="18" creationId="{486CEF86-95F6-C829-E251-6CCC76734800}"/>
          </ac:spMkLst>
        </pc:spChg>
        <pc:picChg chg="add mod">
          <ac:chgData name="Dolan, Rebecca (DEP)" userId="76b627d6-2d91-42a4-9b39-7417cf4d5762" providerId="ADAL" clId="{5D933BD0-CD90-4EEC-B78F-27FE604572E9}" dt="2026-05-04T16:07:16.740" v="66029" actId="962"/>
          <ac:picMkLst>
            <pc:docMk/>
            <pc:sldMk cId="4126301223" sldId="570"/>
            <ac:picMk id="4" creationId="{C0B5B369-74A0-8076-7EAB-E6F7583D27BD}"/>
          </ac:picMkLst>
        </pc:picChg>
        <pc:picChg chg="add mod ord">
          <ac:chgData name="Dolan, Rebecca (DEP)" userId="76b627d6-2d91-42a4-9b39-7417cf4d5762" providerId="ADAL" clId="{5D933BD0-CD90-4EEC-B78F-27FE604572E9}" dt="2026-05-13T12:46:49.994" v="91230"/>
          <ac:picMkLst>
            <pc:docMk/>
            <pc:sldMk cId="4126301223" sldId="570"/>
            <ac:picMk id="6" creationId="{EEBA7EDE-0A45-4798-16FE-A93227A0EF81}"/>
          </ac:picMkLst>
        </pc:picChg>
        <pc:picChg chg="add mod ord">
          <ac:chgData name="Dolan, Rebecca (DEP)" userId="76b627d6-2d91-42a4-9b39-7417cf4d5762" providerId="ADAL" clId="{5D933BD0-CD90-4EEC-B78F-27FE604572E9}" dt="2026-05-13T12:46:59.161" v="91232"/>
          <ac:picMkLst>
            <pc:docMk/>
            <pc:sldMk cId="4126301223" sldId="570"/>
            <ac:picMk id="8" creationId="{BEA34125-4DEB-6451-4070-3BB542B81A46}"/>
          </ac:picMkLst>
        </pc:picChg>
      </pc:sldChg>
      <pc:sldChg chg="addSp delSp modSp mod modNotesTx">
        <pc:chgData name="Dolan, Rebecca (DEP)" userId="76b627d6-2d91-42a4-9b39-7417cf4d5762" providerId="ADAL" clId="{5D933BD0-CD90-4EEC-B78F-27FE604572E9}" dt="2026-05-08T18:17:06.594" v="88807" actId="6549"/>
        <pc:sldMkLst>
          <pc:docMk/>
          <pc:sldMk cId="3401834956" sldId="571"/>
        </pc:sldMkLst>
        <pc:spChg chg="mod ord">
          <ac:chgData name="Dolan, Rebecca (DEP)" userId="76b627d6-2d91-42a4-9b39-7417cf4d5762" providerId="ADAL" clId="{5D933BD0-CD90-4EEC-B78F-27FE604572E9}" dt="2026-04-30T18:39:34.097" v="28408"/>
          <ac:spMkLst>
            <pc:docMk/>
            <pc:sldMk cId="3401834956" sldId="571"/>
            <ac:spMk id="3" creationId="{167DF6C5-8F00-AFBB-FCF7-6EA1D1856D22}"/>
          </ac:spMkLst>
        </pc:spChg>
        <pc:spChg chg="mod">
          <ac:chgData name="Dolan, Rebecca (DEP)" userId="76b627d6-2d91-42a4-9b39-7417cf4d5762" providerId="ADAL" clId="{5D933BD0-CD90-4EEC-B78F-27FE604572E9}" dt="2026-04-27T19:22:02.477" v="15541" actId="1076"/>
          <ac:spMkLst>
            <pc:docMk/>
            <pc:sldMk cId="3401834956" sldId="571"/>
            <ac:spMk id="4" creationId="{4B7E245C-C654-0F46-E47A-F934487874FD}"/>
          </ac:spMkLst>
        </pc:spChg>
        <pc:picChg chg="add mod">
          <ac:chgData name="Dolan, Rebecca (DEP)" userId="76b627d6-2d91-42a4-9b39-7417cf4d5762" providerId="ADAL" clId="{5D933BD0-CD90-4EEC-B78F-27FE604572E9}" dt="2026-05-04T16:16:30.650" v="67039" actId="962"/>
          <ac:picMkLst>
            <pc:docMk/>
            <pc:sldMk cId="3401834956" sldId="571"/>
            <ac:picMk id="8" creationId="{CBCC7FB0-43E9-B4F2-B813-D0DD497AB242}"/>
          </ac:picMkLst>
        </pc:picChg>
        <pc:picChg chg="mod ord">
          <ac:chgData name="Dolan, Rebecca (DEP)" userId="76b627d6-2d91-42a4-9b39-7417cf4d5762" providerId="ADAL" clId="{5D933BD0-CD90-4EEC-B78F-27FE604572E9}" dt="2026-05-04T16:21:41.678" v="68291" actId="962"/>
          <ac:picMkLst>
            <pc:docMk/>
            <pc:sldMk cId="3401834956" sldId="571"/>
            <ac:picMk id="20" creationId="{272959AC-140E-512F-1657-4F88613228ED}"/>
          </ac:picMkLst>
        </pc:picChg>
      </pc:sldChg>
      <pc:sldChg chg="addSp delSp modSp mod">
        <pc:chgData name="Dolan, Rebecca (DEP)" userId="76b627d6-2d91-42a4-9b39-7417cf4d5762" providerId="ADAL" clId="{5D933BD0-CD90-4EEC-B78F-27FE604572E9}" dt="2026-05-05T13:22:16.935" v="73502" actId="962"/>
        <pc:sldMkLst>
          <pc:docMk/>
          <pc:sldMk cId="3038256996" sldId="572"/>
        </pc:sldMkLst>
        <pc:spChg chg="mod">
          <ac:chgData name="Dolan, Rebecca (DEP)" userId="76b627d6-2d91-42a4-9b39-7417cf4d5762" providerId="ADAL" clId="{5D933BD0-CD90-4EEC-B78F-27FE604572E9}" dt="2026-04-29T19:21:56.957" v="28072" actId="1038"/>
          <ac:spMkLst>
            <pc:docMk/>
            <pc:sldMk cId="3038256996" sldId="572"/>
            <ac:spMk id="3" creationId="{A1B3DBC9-A917-8C0F-C01F-BCF2EBF48861}"/>
          </ac:spMkLst>
        </pc:spChg>
        <pc:picChg chg="add mod ord">
          <ac:chgData name="Dolan, Rebecca (DEP)" userId="76b627d6-2d91-42a4-9b39-7417cf4d5762" providerId="ADAL" clId="{5D933BD0-CD90-4EEC-B78F-27FE604572E9}" dt="2026-05-05T13:22:16.935" v="73502" actId="962"/>
          <ac:picMkLst>
            <pc:docMk/>
            <pc:sldMk cId="3038256996" sldId="572"/>
            <ac:picMk id="6" creationId="{4AB4CBC9-4CFC-4310-1A4D-94838393BF62}"/>
          </ac:picMkLst>
        </pc:picChg>
      </pc:sldChg>
      <pc:sldChg chg="addSp delSp modSp mod setBg modNotesTx">
        <pc:chgData name="Dolan, Rebecca (DEP)" userId="76b627d6-2d91-42a4-9b39-7417cf4d5762" providerId="ADAL" clId="{5D933BD0-CD90-4EEC-B78F-27FE604572E9}" dt="2026-05-01T17:32:47.563" v="47300" actId="962"/>
        <pc:sldMkLst>
          <pc:docMk/>
          <pc:sldMk cId="2539622190" sldId="574"/>
        </pc:sldMkLst>
        <pc:spChg chg="mod">
          <ac:chgData name="Dolan, Rebecca (DEP)" userId="76b627d6-2d91-42a4-9b39-7417cf4d5762" providerId="ADAL" clId="{5D933BD0-CD90-4EEC-B78F-27FE604572E9}" dt="2026-04-29T14:52:27.537" v="26143" actId="27636"/>
          <ac:spMkLst>
            <pc:docMk/>
            <pc:sldMk cId="2539622190" sldId="574"/>
            <ac:spMk id="2" creationId="{99D32FB5-BC59-CBFB-AE04-CC4B4B428E14}"/>
          </ac:spMkLst>
        </pc:spChg>
        <pc:spChg chg="mod ord">
          <ac:chgData name="Dolan, Rebecca (DEP)" userId="76b627d6-2d91-42a4-9b39-7417cf4d5762" providerId="ADAL" clId="{5D933BD0-CD90-4EEC-B78F-27FE604572E9}" dt="2026-04-30T18:15:46.282" v="28280"/>
          <ac:spMkLst>
            <pc:docMk/>
            <pc:sldMk cId="2539622190" sldId="574"/>
            <ac:spMk id="3" creationId="{7ECB7321-6378-2E13-5C40-96BEA4BA7C9B}"/>
          </ac:spMkLst>
        </pc:spChg>
        <pc:spChg chg="add mod">
          <ac:chgData name="Dolan, Rebecca (DEP)" userId="76b627d6-2d91-42a4-9b39-7417cf4d5762" providerId="ADAL" clId="{5D933BD0-CD90-4EEC-B78F-27FE604572E9}" dt="2026-04-29T14:53:01.374" v="26152" actId="1076"/>
          <ac:spMkLst>
            <pc:docMk/>
            <pc:sldMk cId="2539622190" sldId="574"/>
            <ac:spMk id="9" creationId="{4FF93CC1-D770-712B-636E-BBBC03290DF5}"/>
          </ac:spMkLst>
        </pc:spChg>
        <pc:picChg chg="add mod">
          <ac:chgData name="Dolan, Rebecca (DEP)" userId="76b627d6-2d91-42a4-9b39-7417cf4d5762" providerId="ADAL" clId="{5D933BD0-CD90-4EEC-B78F-27FE604572E9}" dt="2026-05-01T17:32:47.563" v="47300" actId="962"/>
          <ac:picMkLst>
            <pc:docMk/>
            <pc:sldMk cId="2539622190" sldId="574"/>
            <ac:picMk id="5" creationId="{908A8E32-9829-D96A-C41A-CE73127A3BE5}"/>
          </ac:picMkLst>
        </pc:picChg>
      </pc:sldChg>
      <pc:sldChg chg="addSp delSp modSp mod modNotesTx">
        <pc:chgData name="Dolan, Rebecca (DEP)" userId="76b627d6-2d91-42a4-9b39-7417cf4d5762" providerId="ADAL" clId="{5D933BD0-CD90-4EEC-B78F-27FE604572E9}" dt="2026-05-08T15:49:57.507" v="86094" actId="6549"/>
        <pc:sldMkLst>
          <pc:docMk/>
          <pc:sldMk cId="1819261144" sldId="576"/>
        </pc:sldMkLst>
        <pc:spChg chg="mod">
          <ac:chgData name="Dolan, Rebecca (DEP)" userId="76b627d6-2d91-42a4-9b39-7417cf4d5762" providerId="ADAL" clId="{5D933BD0-CD90-4EEC-B78F-27FE604572E9}" dt="2026-04-22T18:25:25.947" v="2806" actId="20577"/>
          <ac:spMkLst>
            <pc:docMk/>
            <pc:sldMk cId="1819261144" sldId="576"/>
            <ac:spMk id="2" creationId="{7D95DDF0-00A4-27E7-BB48-36B32F46187F}"/>
          </ac:spMkLst>
        </pc:spChg>
        <pc:spChg chg="mod ord">
          <ac:chgData name="Dolan, Rebecca (DEP)" userId="76b627d6-2d91-42a4-9b39-7417cf4d5762" providerId="ADAL" clId="{5D933BD0-CD90-4EEC-B78F-27FE604572E9}" dt="2026-04-30T18:19:49.340" v="28321"/>
          <ac:spMkLst>
            <pc:docMk/>
            <pc:sldMk cId="1819261144" sldId="576"/>
            <ac:spMk id="3" creationId="{D0AD28E9-40CE-43F9-E0AE-EDF02E85A481}"/>
          </ac:spMkLst>
        </pc:spChg>
        <pc:picChg chg="mod">
          <ac:chgData name="Dolan, Rebecca (DEP)" userId="76b627d6-2d91-42a4-9b39-7417cf4d5762" providerId="ADAL" clId="{5D933BD0-CD90-4EEC-B78F-27FE604572E9}" dt="2026-05-01T18:35:42.073" v="55466" actId="962"/>
          <ac:picMkLst>
            <pc:docMk/>
            <pc:sldMk cId="1819261144" sldId="576"/>
            <ac:picMk id="4" creationId="{A373A157-67F1-3DF1-C7D9-BF232983E2FF}"/>
          </ac:picMkLst>
        </pc:picChg>
        <pc:picChg chg="add mod ord">
          <ac:chgData name="Dolan, Rebecca (DEP)" userId="76b627d6-2d91-42a4-9b39-7417cf4d5762" providerId="ADAL" clId="{5D933BD0-CD90-4EEC-B78F-27FE604572E9}" dt="2026-05-01T18:33:25.511" v="54946" actId="962"/>
          <ac:picMkLst>
            <pc:docMk/>
            <pc:sldMk cId="1819261144" sldId="576"/>
            <ac:picMk id="6" creationId="{790C62B7-A981-FAE8-C396-9FA14A2A30A5}"/>
          </ac:picMkLst>
        </pc:picChg>
        <pc:picChg chg="mod ord modCrop">
          <ac:chgData name="Dolan, Rebecca (DEP)" userId="76b627d6-2d91-42a4-9b39-7417cf4d5762" providerId="ADAL" clId="{5D933BD0-CD90-4EEC-B78F-27FE604572E9}" dt="2026-05-01T18:31:26.270" v="54148" actId="962"/>
          <ac:picMkLst>
            <pc:docMk/>
            <pc:sldMk cId="1819261144" sldId="576"/>
            <ac:picMk id="12" creationId="{DEECA1CD-23F7-ED03-D2C0-C8A710AAA4A9}"/>
          </ac:picMkLst>
        </pc:picChg>
      </pc:sldChg>
      <pc:sldChg chg="addSp delSp modSp mod setBg modNotesTx">
        <pc:chgData name="Dolan, Rebecca (DEP)" userId="76b627d6-2d91-42a4-9b39-7417cf4d5762" providerId="ADAL" clId="{5D933BD0-CD90-4EEC-B78F-27FE604572E9}" dt="2026-05-08T18:18:03.280" v="88814" actId="6549"/>
        <pc:sldMkLst>
          <pc:docMk/>
          <pc:sldMk cId="25326070" sldId="577"/>
        </pc:sldMkLst>
        <pc:spChg chg="mod ord">
          <ac:chgData name="Dolan, Rebecca (DEP)" userId="76b627d6-2d91-42a4-9b39-7417cf4d5762" providerId="ADAL" clId="{5D933BD0-CD90-4EEC-B78F-27FE604572E9}" dt="2026-04-30T18:40:47.893" v="28419"/>
          <ac:spMkLst>
            <pc:docMk/>
            <pc:sldMk cId="25326070" sldId="577"/>
            <ac:spMk id="2" creationId="{CDE505CD-169E-9407-7BB3-FA8F61486774}"/>
          </ac:spMkLst>
        </pc:spChg>
        <pc:spChg chg="mod">
          <ac:chgData name="Dolan, Rebecca (DEP)" userId="76b627d6-2d91-42a4-9b39-7417cf4d5762" providerId="ADAL" clId="{5D933BD0-CD90-4EEC-B78F-27FE604572E9}" dt="2026-04-29T19:22:16.798" v="28088" actId="1038"/>
          <ac:spMkLst>
            <pc:docMk/>
            <pc:sldMk cId="25326070" sldId="577"/>
            <ac:spMk id="3" creationId="{33781B48-D367-777B-FB6A-7B0B9BE5DDB1}"/>
          </ac:spMkLst>
        </pc:spChg>
        <pc:picChg chg="add mod ord">
          <ac:chgData name="Dolan, Rebecca (DEP)" userId="76b627d6-2d91-42a4-9b39-7417cf4d5762" providerId="ADAL" clId="{5D933BD0-CD90-4EEC-B78F-27FE604572E9}" dt="2026-05-04T17:21:36.218" v="71233" actId="962"/>
          <ac:picMkLst>
            <pc:docMk/>
            <pc:sldMk cId="25326070" sldId="577"/>
            <ac:picMk id="5" creationId="{1083FB99-3625-21FB-AA48-1BD1B86CBE17}"/>
          </ac:picMkLst>
        </pc:picChg>
      </pc:sldChg>
      <pc:sldChg chg="addSp delSp modSp mod setBg modNotes modNotesTx">
        <pc:chgData name="Dolan, Rebecca (DEP)" userId="76b627d6-2d91-42a4-9b39-7417cf4d5762" providerId="ADAL" clId="{5D933BD0-CD90-4EEC-B78F-27FE604572E9}" dt="2026-05-08T18:30:32.058" v="89137" actId="27636"/>
        <pc:sldMkLst>
          <pc:docMk/>
          <pc:sldMk cId="1610321194" sldId="579"/>
        </pc:sldMkLst>
        <pc:spChg chg="mod ord">
          <ac:chgData name="Dolan, Rebecca (DEP)" userId="76b627d6-2d91-42a4-9b39-7417cf4d5762" providerId="ADAL" clId="{5D933BD0-CD90-4EEC-B78F-27FE604572E9}" dt="2026-05-01T14:01:42.125" v="28548"/>
          <ac:spMkLst>
            <pc:docMk/>
            <pc:sldMk cId="1610321194" sldId="579"/>
            <ac:spMk id="3" creationId="{EAA0154A-F664-B38D-FF83-8620AD1EB987}"/>
          </ac:spMkLst>
        </pc:spChg>
        <pc:picChg chg="add mod">
          <ac:chgData name="Dolan, Rebecca (DEP)" userId="76b627d6-2d91-42a4-9b39-7417cf4d5762" providerId="ADAL" clId="{5D933BD0-CD90-4EEC-B78F-27FE604572E9}" dt="2026-05-05T13:22:16.935" v="73502" actId="962"/>
          <ac:picMkLst>
            <pc:docMk/>
            <pc:sldMk cId="1610321194" sldId="579"/>
            <ac:picMk id="4" creationId="{39286D24-D2A4-B731-39C7-ECBD57C79B44}"/>
          </ac:picMkLst>
        </pc:picChg>
      </pc:sldChg>
      <pc:sldChg chg="modSp mod modNotesTx">
        <pc:chgData name="Dolan, Rebecca (DEP)" userId="76b627d6-2d91-42a4-9b39-7417cf4d5762" providerId="ADAL" clId="{5D933BD0-CD90-4EEC-B78F-27FE604572E9}" dt="2026-05-08T18:26:45.047" v="88986" actId="6549"/>
        <pc:sldMkLst>
          <pc:docMk/>
          <pc:sldMk cId="3652796902" sldId="580"/>
        </pc:sldMkLst>
        <pc:spChg chg="mod">
          <ac:chgData name="Dolan, Rebecca (DEP)" userId="76b627d6-2d91-42a4-9b39-7417cf4d5762" providerId="ADAL" clId="{5D933BD0-CD90-4EEC-B78F-27FE604572E9}" dt="2026-04-29T19:21:40.235" v="28058" actId="1038"/>
          <ac:spMkLst>
            <pc:docMk/>
            <pc:sldMk cId="3652796902" sldId="580"/>
            <ac:spMk id="3" creationId="{A39152ED-6D71-4F34-CF81-2F89E2B60554}"/>
          </ac:spMkLst>
        </pc:spChg>
        <pc:picChg chg="mod modCrop">
          <ac:chgData name="Dolan, Rebecca (DEP)" userId="76b627d6-2d91-42a4-9b39-7417cf4d5762" providerId="ADAL" clId="{5D933BD0-CD90-4EEC-B78F-27FE604572E9}" dt="2026-05-05T13:22:16.935" v="73502" actId="962"/>
          <ac:picMkLst>
            <pc:docMk/>
            <pc:sldMk cId="3652796902" sldId="580"/>
            <ac:picMk id="4" creationId="{812E3431-66DB-9410-4790-A4774F21277F}"/>
          </ac:picMkLst>
        </pc:picChg>
      </pc:sldChg>
      <pc:sldChg chg="addSp delSp modSp mod modNotes modNotesTx">
        <pc:chgData name="Dolan, Rebecca (DEP)" userId="76b627d6-2d91-42a4-9b39-7417cf4d5762" providerId="ADAL" clId="{5D933BD0-CD90-4EEC-B78F-27FE604572E9}" dt="2026-05-08T18:30:32.109" v="89138" actId="27636"/>
        <pc:sldMkLst>
          <pc:docMk/>
          <pc:sldMk cId="2635900719" sldId="581"/>
        </pc:sldMkLst>
        <pc:spChg chg="mod">
          <ac:chgData name="Dolan, Rebecca (DEP)" userId="76b627d6-2d91-42a4-9b39-7417cf4d5762" providerId="ADAL" clId="{5D933BD0-CD90-4EEC-B78F-27FE604572E9}" dt="2026-04-24T15:45:42.532" v="9090" actId="14100"/>
          <ac:spMkLst>
            <pc:docMk/>
            <pc:sldMk cId="2635900719" sldId="581"/>
            <ac:spMk id="2" creationId="{F7833BD1-DF41-EFEA-A778-ED25404F0071}"/>
          </ac:spMkLst>
        </pc:spChg>
        <pc:spChg chg="mod">
          <ac:chgData name="Dolan, Rebecca (DEP)" userId="76b627d6-2d91-42a4-9b39-7417cf4d5762" providerId="ADAL" clId="{5D933BD0-CD90-4EEC-B78F-27FE604572E9}" dt="2026-04-29T18:19:18.976" v="26704" actId="1038"/>
          <ac:spMkLst>
            <pc:docMk/>
            <pc:sldMk cId="2635900719" sldId="581"/>
            <ac:spMk id="3" creationId="{41C1546B-4DD2-6F42-17C4-49E796B7F73A}"/>
          </ac:spMkLst>
        </pc:spChg>
        <pc:picChg chg="add mod ord">
          <ac:chgData name="Dolan, Rebecca (DEP)" userId="76b627d6-2d91-42a4-9b39-7417cf4d5762" providerId="ADAL" clId="{5D933BD0-CD90-4EEC-B78F-27FE604572E9}" dt="2026-05-05T13:22:16.935" v="73502" actId="962"/>
          <ac:picMkLst>
            <pc:docMk/>
            <pc:sldMk cId="2635900719" sldId="581"/>
            <ac:picMk id="5" creationId="{6A428CF7-E3CC-0410-C873-553EBE74C145}"/>
          </ac:picMkLst>
        </pc:picChg>
      </pc:sldChg>
      <pc:sldChg chg="addSp delSp modSp mod modNotesTx">
        <pc:chgData name="Dolan, Rebecca (DEP)" userId="76b627d6-2d91-42a4-9b39-7417cf4d5762" providerId="ADAL" clId="{5D933BD0-CD90-4EEC-B78F-27FE604572E9}" dt="2026-05-08T18:28:26.072" v="89088" actId="20577"/>
        <pc:sldMkLst>
          <pc:docMk/>
          <pc:sldMk cId="1302940976" sldId="582"/>
        </pc:sldMkLst>
        <pc:spChg chg="mod ord">
          <ac:chgData name="Dolan, Rebecca (DEP)" userId="76b627d6-2d91-42a4-9b39-7417cf4d5762" providerId="ADAL" clId="{5D933BD0-CD90-4EEC-B78F-27FE604572E9}" dt="2026-04-30T18:46:39.692" v="28446"/>
          <ac:spMkLst>
            <pc:docMk/>
            <pc:sldMk cId="1302940976" sldId="582"/>
            <ac:spMk id="3" creationId="{AC03810A-BE92-5A6E-91D2-F40D33E79E96}"/>
          </ac:spMkLst>
        </pc:spChg>
        <pc:picChg chg="add mod">
          <ac:chgData name="Dolan, Rebecca (DEP)" userId="76b627d6-2d91-42a4-9b39-7417cf4d5762" providerId="ADAL" clId="{5D933BD0-CD90-4EEC-B78F-27FE604572E9}" dt="2026-05-05T13:26:00.812" v="73764" actId="962"/>
          <ac:picMkLst>
            <pc:docMk/>
            <pc:sldMk cId="1302940976" sldId="582"/>
            <ac:picMk id="5" creationId="{0364CC52-1F4A-4639-CD00-8A2E5A07DD9F}"/>
          </ac:picMkLst>
        </pc:picChg>
      </pc:sldChg>
      <pc:sldChg chg="addSp delSp modSp mod setBg modNotesTx">
        <pc:chgData name="Dolan, Rebecca (DEP)" userId="76b627d6-2d91-42a4-9b39-7417cf4d5762" providerId="ADAL" clId="{5D933BD0-CD90-4EEC-B78F-27FE604572E9}" dt="2026-05-08T18:28:49.763" v="89096" actId="20577"/>
        <pc:sldMkLst>
          <pc:docMk/>
          <pc:sldMk cId="3641865151" sldId="583"/>
        </pc:sldMkLst>
        <pc:spChg chg="mod ord">
          <ac:chgData name="Dolan, Rebecca (DEP)" userId="76b627d6-2d91-42a4-9b39-7417cf4d5762" providerId="ADAL" clId="{5D933BD0-CD90-4EEC-B78F-27FE604572E9}" dt="2026-04-29T18:21:48.227" v="26734" actId="166"/>
          <ac:spMkLst>
            <pc:docMk/>
            <pc:sldMk cId="3641865151" sldId="583"/>
            <ac:spMk id="2" creationId="{E9001744-7DB3-1A5B-8B48-D6C1F5494B1E}"/>
          </ac:spMkLst>
        </pc:spChg>
        <pc:spChg chg="mod ord">
          <ac:chgData name="Dolan, Rebecca (DEP)" userId="76b627d6-2d91-42a4-9b39-7417cf4d5762" providerId="ADAL" clId="{5D933BD0-CD90-4EEC-B78F-27FE604572E9}" dt="2026-04-30T18:46:59.986" v="28448"/>
          <ac:spMkLst>
            <pc:docMk/>
            <pc:sldMk cId="3641865151" sldId="583"/>
            <ac:spMk id="3" creationId="{1E98280C-A175-1B00-5B5E-18118C06C765}"/>
          </ac:spMkLst>
        </pc:spChg>
        <pc:picChg chg="add mod">
          <ac:chgData name="Dolan, Rebecca (DEP)" userId="76b627d6-2d91-42a4-9b39-7417cf4d5762" providerId="ADAL" clId="{5D933BD0-CD90-4EEC-B78F-27FE604572E9}" dt="2026-05-05T13:33:21.647" v="75750" actId="962"/>
          <ac:picMkLst>
            <pc:docMk/>
            <pc:sldMk cId="3641865151" sldId="583"/>
            <ac:picMk id="4" creationId="{82B07C4E-C8B5-8408-6EC4-F192A4460471}"/>
          </ac:picMkLst>
        </pc:picChg>
      </pc:sldChg>
      <pc:sldChg chg="modSp mod modNotesTx">
        <pc:chgData name="Dolan, Rebecca (DEP)" userId="76b627d6-2d91-42a4-9b39-7417cf4d5762" providerId="ADAL" clId="{5D933BD0-CD90-4EEC-B78F-27FE604572E9}" dt="2026-05-08T18:29:00.048" v="89101" actId="6549"/>
        <pc:sldMkLst>
          <pc:docMk/>
          <pc:sldMk cId="255990908" sldId="584"/>
        </pc:sldMkLst>
        <pc:spChg chg="mod">
          <ac:chgData name="Dolan, Rebecca (DEP)" userId="76b627d6-2d91-42a4-9b39-7417cf4d5762" providerId="ADAL" clId="{5D933BD0-CD90-4EEC-B78F-27FE604572E9}" dt="2026-04-24T14:43:55.783" v="8367" actId="20577"/>
          <ac:spMkLst>
            <pc:docMk/>
            <pc:sldMk cId="255990908" sldId="584"/>
            <ac:spMk id="2" creationId="{79E04B1B-86A0-958D-3F31-421B7EA9FE6E}"/>
          </ac:spMkLst>
        </pc:spChg>
        <pc:spChg chg="mod">
          <ac:chgData name="Dolan, Rebecca (DEP)" userId="76b627d6-2d91-42a4-9b39-7417cf4d5762" providerId="ADAL" clId="{5D933BD0-CD90-4EEC-B78F-27FE604572E9}" dt="2026-04-29T18:19:42.778" v="26720" actId="1036"/>
          <ac:spMkLst>
            <pc:docMk/>
            <pc:sldMk cId="255990908" sldId="584"/>
            <ac:spMk id="3" creationId="{8D01D59D-9DA2-C861-449F-790F021B1478}"/>
          </ac:spMkLst>
        </pc:spChg>
        <pc:picChg chg="mod">
          <ac:chgData name="Dolan, Rebecca (DEP)" userId="76b627d6-2d91-42a4-9b39-7417cf4d5762" providerId="ADAL" clId="{5D933BD0-CD90-4EEC-B78F-27FE604572E9}" dt="2026-05-05T13:40:01.762" v="75752" actId="962"/>
          <ac:picMkLst>
            <pc:docMk/>
            <pc:sldMk cId="255990908" sldId="584"/>
            <ac:picMk id="7" creationId="{08CD5337-AFB0-1ADF-6C50-B1244D057BE4}"/>
          </ac:picMkLst>
        </pc:picChg>
      </pc:sldChg>
      <pc:sldChg chg="addSp delSp modSp mod setBg modNotes modNotesTx">
        <pc:chgData name="Dolan, Rebecca (DEP)" userId="76b627d6-2d91-42a4-9b39-7417cf4d5762" providerId="ADAL" clId="{5D933BD0-CD90-4EEC-B78F-27FE604572E9}" dt="2026-05-08T18:30:32.161" v="89140" actId="27636"/>
        <pc:sldMkLst>
          <pc:docMk/>
          <pc:sldMk cId="4095812260" sldId="586"/>
        </pc:sldMkLst>
        <pc:spChg chg="mod">
          <ac:chgData name="Dolan, Rebecca (DEP)" userId="76b627d6-2d91-42a4-9b39-7417cf4d5762" providerId="ADAL" clId="{5D933BD0-CD90-4EEC-B78F-27FE604572E9}" dt="2026-04-29T18:29:23.919" v="26795" actId="1076"/>
          <ac:spMkLst>
            <pc:docMk/>
            <pc:sldMk cId="4095812260" sldId="586"/>
            <ac:spMk id="2" creationId="{E6183894-9A09-F26A-FBF0-AFF4FF88B2E7}"/>
          </ac:spMkLst>
        </pc:spChg>
        <pc:spChg chg="mod ord">
          <ac:chgData name="Dolan, Rebecca (DEP)" userId="76b627d6-2d91-42a4-9b39-7417cf4d5762" providerId="ADAL" clId="{5D933BD0-CD90-4EEC-B78F-27FE604572E9}" dt="2026-04-30T18:47:43.983" v="28454"/>
          <ac:spMkLst>
            <pc:docMk/>
            <pc:sldMk cId="4095812260" sldId="586"/>
            <ac:spMk id="3" creationId="{CAB63517-5655-3275-06C9-DF0016539A85}"/>
          </ac:spMkLst>
        </pc:spChg>
        <pc:picChg chg="add mod">
          <ac:chgData name="Dolan, Rebecca (DEP)" userId="76b627d6-2d91-42a4-9b39-7417cf4d5762" providerId="ADAL" clId="{5D933BD0-CD90-4EEC-B78F-27FE604572E9}" dt="2026-05-05T14:13:45.868" v="75850" actId="962"/>
          <ac:picMkLst>
            <pc:docMk/>
            <pc:sldMk cId="4095812260" sldId="586"/>
            <ac:picMk id="7" creationId="{2E0F7885-20EF-DC12-DDA9-E3E609379B8F}"/>
          </ac:picMkLst>
        </pc:picChg>
      </pc:sldChg>
      <pc:sldChg chg="addSp delSp modSp mod setBg modNotes modNotesTx">
        <pc:chgData name="Dolan, Rebecca (DEP)" userId="76b627d6-2d91-42a4-9b39-7417cf4d5762" providerId="ADAL" clId="{5D933BD0-CD90-4EEC-B78F-27FE604572E9}" dt="2026-05-08T18:30:32.130" v="89139" actId="27636"/>
        <pc:sldMkLst>
          <pc:docMk/>
          <pc:sldMk cId="2180936512" sldId="587"/>
        </pc:sldMkLst>
        <pc:spChg chg="mod ord">
          <ac:chgData name="Dolan, Rebecca (DEP)" userId="76b627d6-2d91-42a4-9b39-7417cf4d5762" providerId="ADAL" clId="{5D933BD0-CD90-4EEC-B78F-27FE604572E9}" dt="2026-04-30T18:47:12.192" v="28451"/>
          <ac:spMkLst>
            <pc:docMk/>
            <pc:sldMk cId="2180936512" sldId="587"/>
            <ac:spMk id="2" creationId="{32D0408D-0AC3-FE16-8C73-A5C53AF2D254}"/>
          </ac:spMkLst>
        </pc:spChg>
        <pc:spChg chg="mod ord">
          <ac:chgData name="Dolan, Rebecca (DEP)" userId="76b627d6-2d91-42a4-9b39-7417cf4d5762" providerId="ADAL" clId="{5D933BD0-CD90-4EEC-B78F-27FE604572E9}" dt="2026-04-30T18:47:07.692" v="28450"/>
          <ac:spMkLst>
            <pc:docMk/>
            <pc:sldMk cId="2180936512" sldId="587"/>
            <ac:spMk id="3" creationId="{4E42F92D-F1A1-2249-DBC4-7488444C3814}"/>
          </ac:spMkLst>
        </pc:spChg>
        <pc:picChg chg="add mod ord">
          <ac:chgData name="Dolan, Rebecca (DEP)" userId="76b627d6-2d91-42a4-9b39-7417cf4d5762" providerId="ADAL" clId="{5D933BD0-CD90-4EEC-B78F-27FE604572E9}" dt="2026-05-05T13:56:35.981" v="75844" actId="962"/>
          <ac:picMkLst>
            <pc:docMk/>
            <pc:sldMk cId="2180936512" sldId="587"/>
            <ac:picMk id="5" creationId="{B1D313EF-F009-72DE-2270-573D158A84BD}"/>
          </ac:picMkLst>
        </pc:picChg>
      </pc:sldChg>
      <pc:sldChg chg="addSp delSp modSp mod setBg modNotesTx">
        <pc:chgData name="Dolan, Rebecca (DEP)" userId="76b627d6-2d91-42a4-9b39-7417cf4d5762" providerId="ADAL" clId="{5D933BD0-CD90-4EEC-B78F-27FE604572E9}" dt="2026-05-08T18:29:38.950" v="89124" actId="6549"/>
        <pc:sldMkLst>
          <pc:docMk/>
          <pc:sldMk cId="3519057485" sldId="588"/>
        </pc:sldMkLst>
        <pc:spChg chg="mod">
          <ac:chgData name="Dolan, Rebecca (DEP)" userId="76b627d6-2d91-42a4-9b39-7417cf4d5762" providerId="ADAL" clId="{5D933BD0-CD90-4EEC-B78F-27FE604572E9}" dt="2026-04-24T14:44:53.754" v="8418" actId="27636"/>
          <ac:spMkLst>
            <pc:docMk/>
            <pc:sldMk cId="3519057485" sldId="588"/>
            <ac:spMk id="2" creationId="{07D906AE-E8BB-187E-B95E-73C119CF2987}"/>
          </ac:spMkLst>
        </pc:spChg>
        <pc:spChg chg="mod ord">
          <ac:chgData name="Dolan, Rebecca (DEP)" userId="76b627d6-2d91-42a4-9b39-7417cf4d5762" providerId="ADAL" clId="{5D933BD0-CD90-4EEC-B78F-27FE604572E9}" dt="2026-04-30T18:47:39.165" v="28453"/>
          <ac:spMkLst>
            <pc:docMk/>
            <pc:sldMk cId="3519057485" sldId="588"/>
            <ac:spMk id="3" creationId="{4084E3EB-D7A3-4667-4632-9CA4B11DDE60}"/>
          </ac:spMkLst>
        </pc:spChg>
        <pc:picChg chg="add mod">
          <ac:chgData name="Dolan, Rebecca (DEP)" userId="76b627d6-2d91-42a4-9b39-7417cf4d5762" providerId="ADAL" clId="{5D933BD0-CD90-4EEC-B78F-27FE604572E9}" dt="2026-05-05T14:05:21.888" v="75848" actId="962"/>
          <ac:picMkLst>
            <pc:docMk/>
            <pc:sldMk cId="3519057485" sldId="588"/>
            <ac:picMk id="6" creationId="{9C931175-A060-01E9-5DEE-83BE0D01DC36}"/>
          </ac:picMkLst>
        </pc:picChg>
      </pc:sldChg>
      <pc:sldChg chg="addSp delSp modSp mod">
        <pc:chgData name="Dolan, Rebecca (DEP)" userId="76b627d6-2d91-42a4-9b39-7417cf4d5762" providerId="ADAL" clId="{5D933BD0-CD90-4EEC-B78F-27FE604572E9}" dt="2026-04-30T19:04:06.629" v="28525"/>
        <pc:sldMkLst>
          <pc:docMk/>
          <pc:sldMk cId="1883074863" sldId="591"/>
        </pc:sldMkLst>
        <pc:spChg chg="mod">
          <ac:chgData name="Dolan, Rebecca (DEP)" userId="76b627d6-2d91-42a4-9b39-7417cf4d5762" providerId="ADAL" clId="{5D933BD0-CD90-4EEC-B78F-27FE604572E9}" dt="2026-04-24T16:29:24.449" v="10065" actId="14100"/>
          <ac:spMkLst>
            <pc:docMk/>
            <pc:sldMk cId="1883074863" sldId="591"/>
            <ac:spMk id="2" creationId="{1B365650-A6F7-34F2-CDB9-BFBF57EEB2D9}"/>
          </ac:spMkLst>
        </pc:spChg>
        <pc:spChg chg="mod ord">
          <ac:chgData name="Dolan, Rebecca (DEP)" userId="76b627d6-2d91-42a4-9b39-7417cf4d5762" providerId="ADAL" clId="{5D933BD0-CD90-4EEC-B78F-27FE604572E9}" dt="2026-04-30T19:04:06.629" v="28525"/>
          <ac:spMkLst>
            <pc:docMk/>
            <pc:sldMk cId="1883074863" sldId="591"/>
            <ac:spMk id="3" creationId="{6B7CDC06-5AA8-A644-2C4E-F2EC883850D7}"/>
          </ac:spMkLst>
        </pc:spChg>
        <pc:picChg chg="add mod">
          <ac:chgData name="Dolan, Rebecca (DEP)" userId="76b627d6-2d91-42a4-9b39-7417cf4d5762" providerId="ADAL" clId="{5D933BD0-CD90-4EEC-B78F-27FE604572E9}" dt="2026-04-29T12:41:55.354" v="20216" actId="962"/>
          <ac:picMkLst>
            <pc:docMk/>
            <pc:sldMk cId="1883074863" sldId="591"/>
            <ac:picMk id="6" creationId="{435E77DD-A397-80EB-5E6B-46937D08A022}"/>
          </ac:picMkLst>
        </pc:picChg>
      </pc:sldChg>
      <pc:sldChg chg="addSp delSp modSp mod modNotes modNotesTx">
        <pc:chgData name="Dolan, Rebecca (DEP)" userId="76b627d6-2d91-42a4-9b39-7417cf4d5762" providerId="ADAL" clId="{5D933BD0-CD90-4EEC-B78F-27FE604572E9}" dt="2026-05-08T18:33:25.748" v="89206" actId="6549"/>
        <pc:sldMkLst>
          <pc:docMk/>
          <pc:sldMk cId="1579035618" sldId="592"/>
        </pc:sldMkLst>
        <pc:spChg chg="mod">
          <ac:chgData name="Dolan, Rebecca (DEP)" userId="76b627d6-2d91-42a4-9b39-7417cf4d5762" providerId="ADAL" clId="{5D933BD0-CD90-4EEC-B78F-27FE604572E9}" dt="2026-04-29T12:34:09.524" v="19841" actId="20577"/>
          <ac:spMkLst>
            <pc:docMk/>
            <pc:sldMk cId="1579035618" sldId="592"/>
            <ac:spMk id="2" creationId="{114100D3-0447-64FE-E97A-CB4372D1F48A}"/>
          </ac:spMkLst>
        </pc:spChg>
        <pc:spChg chg="mod ord">
          <ac:chgData name="Dolan, Rebecca (DEP)" userId="76b627d6-2d91-42a4-9b39-7417cf4d5762" providerId="ADAL" clId="{5D933BD0-CD90-4EEC-B78F-27FE604572E9}" dt="2026-04-30T19:04:22.902" v="28527"/>
          <ac:spMkLst>
            <pc:docMk/>
            <pc:sldMk cId="1579035618" sldId="592"/>
            <ac:spMk id="3" creationId="{2CEFEF76-CDAC-AF76-3515-EC75D75BA5A6}"/>
          </ac:spMkLst>
        </pc:spChg>
        <pc:spChg chg="add mod">
          <ac:chgData name="Dolan, Rebecca (DEP)" userId="76b627d6-2d91-42a4-9b39-7417cf4d5762" providerId="ADAL" clId="{5D933BD0-CD90-4EEC-B78F-27FE604572E9}" dt="2026-04-29T12:36:59.473" v="19957" actId="6549"/>
          <ac:spMkLst>
            <pc:docMk/>
            <pc:sldMk cId="1579035618" sldId="592"/>
            <ac:spMk id="9" creationId="{4A3B71B3-BCBA-4EAA-8FA1-CDF9FB246927}"/>
          </ac:spMkLst>
        </pc:spChg>
        <pc:picChg chg="add mod">
          <ac:chgData name="Dolan, Rebecca (DEP)" userId="76b627d6-2d91-42a4-9b39-7417cf4d5762" providerId="ADAL" clId="{5D933BD0-CD90-4EEC-B78F-27FE604572E9}" dt="2026-04-29T12:41:43.453" v="20214" actId="962"/>
          <ac:picMkLst>
            <pc:docMk/>
            <pc:sldMk cId="1579035618" sldId="592"/>
            <ac:picMk id="6" creationId="{D68E49D9-2D16-2A58-9094-BFD21C0519B8}"/>
          </ac:picMkLst>
        </pc:picChg>
      </pc:sldChg>
      <pc:sldChg chg="addSp delSp modSp mod setBg modNotesTx">
        <pc:chgData name="Dolan, Rebecca (DEP)" userId="76b627d6-2d91-42a4-9b39-7417cf4d5762" providerId="ADAL" clId="{5D933BD0-CD90-4EEC-B78F-27FE604572E9}" dt="2026-05-08T18:33:44.506" v="89209" actId="6549"/>
        <pc:sldMkLst>
          <pc:docMk/>
          <pc:sldMk cId="871847523" sldId="593"/>
        </pc:sldMkLst>
        <pc:spChg chg="mod">
          <ac:chgData name="Dolan, Rebecca (DEP)" userId="76b627d6-2d91-42a4-9b39-7417cf4d5762" providerId="ADAL" clId="{5D933BD0-CD90-4EEC-B78F-27FE604572E9}" dt="2026-04-24T16:32:03.131" v="10115" actId="27636"/>
          <ac:spMkLst>
            <pc:docMk/>
            <pc:sldMk cId="871847523" sldId="593"/>
            <ac:spMk id="2" creationId="{5DACAC80-766E-7EF2-23E9-8E1DF064EE63}"/>
          </ac:spMkLst>
        </pc:spChg>
        <pc:spChg chg="mod">
          <ac:chgData name="Dolan, Rebecca (DEP)" userId="76b627d6-2d91-42a4-9b39-7417cf4d5762" providerId="ADAL" clId="{5D933BD0-CD90-4EEC-B78F-27FE604572E9}" dt="2026-04-29T18:56:57.870" v="27170" actId="1036"/>
          <ac:spMkLst>
            <pc:docMk/>
            <pc:sldMk cId="871847523" sldId="593"/>
            <ac:spMk id="5" creationId="{BD0E4FEC-6A4F-A54B-862D-7E8051E5E66C}"/>
          </ac:spMkLst>
        </pc:spChg>
        <pc:picChg chg="add mod ord">
          <ac:chgData name="Dolan, Rebecca (DEP)" userId="76b627d6-2d91-42a4-9b39-7417cf4d5762" providerId="ADAL" clId="{5D933BD0-CD90-4EEC-B78F-27FE604572E9}" dt="2026-05-05T14:18:26.390" v="76690" actId="962"/>
          <ac:picMkLst>
            <pc:docMk/>
            <pc:sldMk cId="871847523" sldId="593"/>
            <ac:picMk id="7" creationId="{FD554EFA-FA8A-C455-BC03-CA9FA9BDAF99}"/>
          </ac:picMkLst>
        </pc:picChg>
      </pc:sldChg>
      <pc:sldChg chg="modSp mod modNotesTx">
        <pc:chgData name="Dolan, Rebecca (DEP)" userId="76b627d6-2d91-42a4-9b39-7417cf4d5762" providerId="ADAL" clId="{5D933BD0-CD90-4EEC-B78F-27FE604572E9}" dt="2026-05-08T16:12:36.939" v="86942" actId="20577"/>
        <pc:sldMkLst>
          <pc:docMk/>
          <pc:sldMk cId="1359209290" sldId="595"/>
        </pc:sldMkLst>
        <pc:spChg chg="mod ord">
          <ac:chgData name="Dolan, Rebecca (DEP)" userId="76b627d6-2d91-42a4-9b39-7417cf4d5762" providerId="ADAL" clId="{5D933BD0-CD90-4EEC-B78F-27FE604572E9}" dt="2026-05-08T16:12:36.939" v="86942" actId="20577"/>
          <ac:spMkLst>
            <pc:docMk/>
            <pc:sldMk cId="1359209290" sldId="595"/>
            <ac:spMk id="2" creationId="{3E423442-3E6B-2F6B-0B78-965472D66FF8}"/>
          </ac:spMkLst>
        </pc:spChg>
        <pc:spChg chg="mod ord">
          <ac:chgData name="Dolan, Rebecca (DEP)" userId="76b627d6-2d91-42a4-9b39-7417cf4d5762" providerId="ADAL" clId="{5D933BD0-CD90-4EEC-B78F-27FE604572E9}" dt="2026-05-01T15:37:56.941" v="43403"/>
          <ac:spMkLst>
            <pc:docMk/>
            <pc:sldMk cId="1359209290" sldId="595"/>
            <ac:spMk id="3" creationId="{D5803C24-06D1-6079-0CD9-932D36A7D47B}"/>
          </ac:spMkLst>
        </pc:spChg>
      </pc:sldChg>
      <pc:sldChg chg="addSp delSp modSp mod modNotesTx">
        <pc:chgData name="Dolan, Rebecca (DEP)" userId="76b627d6-2d91-42a4-9b39-7417cf4d5762" providerId="ADAL" clId="{5D933BD0-CD90-4EEC-B78F-27FE604572E9}" dt="2026-05-13T12:54:05.715" v="91240" actId="1076"/>
        <pc:sldMkLst>
          <pc:docMk/>
          <pc:sldMk cId="2881087523" sldId="597"/>
        </pc:sldMkLst>
        <pc:spChg chg="mod">
          <ac:chgData name="Dolan, Rebecca (DEP)" userId="76b627d6-2d91-42a4-9b39-7417cf4d5762" providerId="ADAL" clId="{5D933BD0-CD90-4EEC-B78F-27FE604572E9}" dt="2026-04-29T18:57:22.837" v="27184" actId="1036"/>
          <ac:spMkLst>
            <pc:docMk/>
            <pc:sldMk cId="2881087523" sldId="597"/>
            <ac:spMk id="3" creationId="{E8D866DC-97D1-4517-571A-D286D0428E50}"/>
          </ac:spMkLst>
        </pc:spChg>
        <pc:picChg chg="add mod ord">
          <ac:chgData name="Dolan, Rebecca (DEP)" userId="76b627d6-2d91-42a4-9b39-7417cf4d5762" providerId="ADAL" clId="{5D933BD0-CD90-4EEC-B78F-27FE604572E9}" dt="2026-05-13T12:54:05.715" v="91240" actId="1076"/>
          <ac:picMkLst>
            <pc:docMk/>
            <pc:sldMk cId="2881087523" sldId="597"/>
            <ac:picMk id="4" creationId="{2289B3C2-E7F4-9E78-EF15-BB49B98878BF}"/>
          </ac:picMkLst>
        </pc:picChg>
      </pc:sldChg>
      <pc:sldChg chg="addSp delSp modSp mod setBg modNotesTx">
        <pc:chgData name="Dolan, Rebecca (DEP)" userId="76b627d6-2d91-42a4-9b39-7417cf4d5762" providerId="ADAL" clId="{5D933BD0-CD90-4EEC-B78F-27FE604572E9}" dt="2026-05-08T15:31:31.565" v="85038" actId="20577"/>
        <pc:sldMkLst>
          <pc:docMk/>
          <pc:sldMk cId="1700798414" sldId="598"/>
        </pc:sldMkLst>
        <pc:spChg chg="mod ord">
          <ac:chgData name="Dolan, Rebecca (DEP)" userId="76b627d6-2d91-42a4-9b39-7417cf4d5762" providerId="ADAL" clId="{5D933BD0-CD90-4EEC-B78F-27FE604572E9}" dt="2026-04-30T18:16:47.035" v="28301"/>
          <ac:spMkLst>
            <pc:docMk/>
            <pc:sldMk cId="1700798414" sldId="598"/>
            <ac:spMk id="3" creationId="{314B7167-E98A-9B96-47CE-19B2D05A87AD}"/>
          </ac:spMkLst>
        </pc:spChg>
        <pc:picChg chg="add mod ord">
          <ac:chgData name="Dolan, Rebecca (DEP)" userId="76b627d6-2d91-42a4-9b39-7417cf4d5762" providerId="ADAL" clId="{5D933BD0-CD90-4EEC-B78F-27FE604572E9}" dt="2026-05-01T17:43:01.077" v="50028" actId="962"/>
          <ac:picMkLst>
            <pc:docMk/>
            <pc:sldMk cId="1700798414" sldId="598"/>
            <ac:picMk id="4" creationId="{28B0EB83-9717-58BD-887F-B7DA2A965DAC}"/>
          </ac:picMkLst>
        </pc:picChg>
        <pc:picChg chg="add mod ord">
          <ac:chgData name="Dolan, Rebecca (DEP)" userId="76b627d6-2d91-42a4-9b39-7417cf4d5762" providerId="ADAL" clId="{5D933BD0-CD90-4EEC-B78F-27FE604572E9}" dt="2026-05-01T17:49:17.686" v="51784" actId="962"/>
          <ac:picMkLst>
            <pc:docMk/>
            <pc:sldMk cId="1700798414" sldId="598"/>
            <ac:picMk id="5" creationId="{87F1B22B-A2D7-CDEC-D2A1-691FBDEFED6B}"/>
          </ac:picMkLst>
        </pc:picChg>
        <pc:picChg chg="mod">
          <ac:chgData name="Dolan, Rebecca (DEP)" userId="76b627d6-2d91-42a4-9b39-7417cf4d5762" providerId="ADAL" clId="{5D933BD0-CD90-4EEC-B78F-27FE604572E9}" dt="2026-05-01T17:50:56.111" v="51898" actId="962"/>
          <ac:picMkLst>
            <pc:docMk/>
            <pc:sldMk cId="1700798414" sldId="598"/>
            <ac:picMk id="8" creationId="{50D76BD4-3B3D-E298-320C-8975A12EA789}"/>
          </ac:picMkLst>
        </pc:picChg>
        <pc:picChg chg="mod">
          <ac:chgData name="Dolan, Rebecca (DEP)" userId="76b627d6-2d91-42a4-9b39-7417cf4d5762" providerId="ADAL" clId="{5D933BD0-CD90-4EEC-B78F-27FE604572E9}" dt="2026-05-01T17:51:40.737" v="52060" actId="962"/>
          <ac:picMkLst>
            <pc:docMk/>
            <pc:sldMk cId="1700798414" sldId="598"/>
            <ac:picMk id="12" creationId="{F9897039-EFF9-B035-9E28-977D28772E00}"/>
          </ac:picMkLst>
        </pc:picChg>
        <pc:picChg chg="mod ord">
          <ac:chgData name="Dolan, Rebecca (DEP)" userId="76b627d6-2d91-42a4-9b39-7417cf4d5762" providerId="ADAL" clId="{5D933BD0-CD90-4EEC-B78F-27FE604572E9}" dt="2026-05-01T17:53:08.577" v="52412" actId="962"/>
          <ac:picMkLst>
            <pc:docMk/>
            <pc:sldMk cId="1700798414" sldId="598"/>
            <ac:picMk id="14" creationId="{86D85CC7-2B59-EEA3-404D-7178E4C54DC0}"/>
          </ac:picMkLst>
        </pc:picChg>
        <pc:picChg chg="mod">
          <ac:chgData name="Dolan, Rebecca (DEP)" userId="76b627d6-2d91-42a4-9b39-7417cf4d5762" providerId="ADAL" clId="{5D933BD0-CD90-4EEC-B78F-27FE604572E9}" dt="2026-05-01T17:52:15.567" v="52136" actId="962"/>
          <ac:picMkLst>
            <pc:docMk/>
            <pc:sldMk cId="1700798414" sldId="598"/>
            <ac:picMk id="24" creationId="{BFB7AD0D-EC82-3B71-765E-E38A2D6006C6}"/>
          </ac:picMkLst>
        </pc:picChg>
      </pc:sldChg>
      <pc:sldChg chg="addSp delSp modSp mod modNotesTx">
        <pc:chgData name="Dolan, Rebecca (DEP)" userId="76b627d6-2d91-42a4-9b39-7417cf4d5762" providerId="ADAL" clId="{5D933BD0-CD90-4EEC-B78F-27FE604572E9}" dt="2026-05-08T18:36:04.991" v="89385" actId="6549"/>
        <pc:sldMkLst>
          <pc:docMk/>
          <pc:sldMk cId="490095365" sldId="599"/>
        </pc:sldMkLst>
        <pc:spChg chg="mod">
          <ac:chgData name="Dolan, Rebecca (DEP)" userId="76b627d6-2d91-42a4-9b39-7417cf4d5762" providerId="ADAL" clId="{5D933BD0-CD90-4EEC-B78F-27FE604572E9}" dt="2026-04-22T18:29:02.729" v="2884" actId="20577"/>
          <ac:spMkLst>
            <pc:docMk/>
            <pc:sldMk cId="490095365" sldId="599"/>
            <ac:spMk id="2" creationId="{4957A521-170B-6394-1B23-11A001112DC1}"/>
          </ac:spMkLst>
        </pc:spChg>
        <pc:spChg chg="mod">
          <ac:chgData name="Dolan, Rebecca (DEP)" userId="76b627d6-2d91-42a4-9b39-7417cf4d5762" providerId="ADAL" clId="{5D933BD0-CD90-4EEC-B78F-27FE604572E9}" dt="2026-04-29T18:58:38.130" v="27198" actId="1036"/>
          <ac:spMkLst>
            <pc:docMk/>
            <pc:sldMk cId="490095365" sldId="599"/>
            <ac:spMk id="3" creationId="{4984A9E7-C37D-0515-FB9C-8D774BDB6ED8}"/>
          </ac:spMkLst>
        </pc:spChg>
        <pc:picChg chg="add mod ord">
          <ac:chgData name="Dolan, Rebecca (DEP)" userId="76b627d6-2d91-42a4-9b39-7417cf4d5762" providerId="ADAL" clId="{5D933BD0-CD90-4EEC-B78F-27FE604572E9}" dt="2026-05-08T14:02:01.933" v="79593" actId="962"/>
          <ac:picMkLst>
            <pc:docMk/>
            <pc:sldMk cId="490095365" sldId="599"/>
            <ac:picMk id="6" creationId="{B47FC862-E1C5-3502-195A-271D3A06723E}"/>
          </ac:picMkLst>
        </pc:picChg>
      </pc:sldChg>
      <pc:sldChg chg="modSp mod modNotesTx">
        <pc:chgData name="Dolan, Rebecca (DEP)" userId="76b627d6-2d91-42a4-9b39-7417cf4d5762" providerId="ADAL" clId="{5D933BD0-CD90-4EEC-B78F-27FE604572E9}" dt="2026-05-08T16:32:34.232" v="87418" actId="313"/>
        <pc:sldMkLst>
          <pc:docMk/>
          <pc:sldMk cId="4110773766" sldId="601"/>
        </pc:sldMkLst>
        <pc:spChg chg="mod">
          <ac:chgData name="Dolan, Rebecca (DEP)" userId="76b627d6-2d91-42a4-9b39-7417cf4d5762" providerId="ADAL" clId="{5D933BD0-CD90-4EEC-B78F-27FE604572E9}" dt="2026-04-27T14:09:09.209" v="13089" actId="33553"/>
          <ac:spMkLst>
            <pc:docMk/>
            <pc:sldMk cId="4110773766" sldId="601"/>
            <ac:spMk id="2" creationId="{F76A8A8A-534E-AB29-18A6-0F7D9FA8308E}"/>
          </ac:spMkLst>
        </pc:spChg>
        <pc:spChg chg="mod">
          <ac:chgData name="Dolan, Rebecca (DEP)" userId="76b627d6-2d91-42a4-9b39-7417cf4d5762" providerId="ADAL" clId="{5D933BD0-CD90-4EEC-B78F-27FE604572E9}" dt="2026-04-29T19:04:50.111" v="27394" actId="1036"/>
          <ac:spMkLst>
            <pc:docMk/>
            <pc:sldMk cId="4110773766" sldId="601"/>
            <ac:spMk id="3" creationId="{3CC8B6B9-FB54-1998-FD25-8548C76B145D}"/>
          </ac:spMkLst>
        </pc:spChg>
        <pc:picChg chg="mod">
          <ac:chgData name="Dolan, Rebecca (DEP)" userId="76b627d6-2d91-42a4-9b39-7417cf4d5762" providerId="ADAL" clId="{5D933BD0-CD90-4EEC-B78F-27FE604572E9}" dt="2026-05-08T14:05:46.586" v="79595" actId="962"/>
          <ac:picMkLst>
            <pc:docMk/>
            <pc:sldMk cId="4110773766" sldId="601"/>
            <ac:picMk id="5" creationId="{9154BBFB-1F62-C822-A699-0573F23B4A7B}"/>
          </ac:picMkLst>
        </pc:picChg>
      </pc:sldChg>
      <pc:sldChg chg="addSp delSp modSp mod modNotesTx">
        <pc:chgData name="Dolan, Rebecca (DEP)" userId="76b627d6-2d91-42a4-9b39-7417cf4d5762" providerId="ADAL" clId="{5D933BD0-CD90-4EEC-B78F-27FE604572E9}" dt="2026-05-13T12:51:53.958" v="91235" actId="255"/>
        <pc:sldMkLst>
          <pc:docMk/>
          <pc:sldMk cId="3148570347" sldId="602"/>
        </pc:sldMkLst>
        <pc:spChg chg="mod">
          <ac:chgData name="Dolan, Rebecca (DEP)" userId="76b627d6-2d91-42a4-9b39-7417cf4d5762" providerId="ADAL" clId="{5D933BD0-CD90-4EEC-B78F-27FE604572E9}" dt="2026-05-13T12:51:53.958" v="91235" actId="255"/>
          <ac:spMkLst>
            <pc:docMk/>
            <pc:sldMk cId="3148570347" sldId="602"/>
            <ac:spMk id="2" creationId="{7B79B47F-72F1-138F-EF27-99251C4B55C2}"/>
          </ac:spMkLst>
        </pc:spChg>
        <pc:spChg chg="mod ord">
          <ac:chgData name="Dolan, Rebecca (DEP)" userId="76b627d6-2d91-42a4-9b39-7417cf4d5762" providerId="ADAL" clId="{5D933BD0-CD90-4EEC-B78F-27FE604572E9}" dt="2026-04-30T19:09:10.802" v="28534"/>
          <ac:spMkLst>
            <pc:docMk/>
            <pc:sldMk cId="3148570347" sldId="602"/>
            <ac:spMk id="3" creationId="{873221ED-F5F3-AEE7-CC8D-1F1E8F305E27}"/>
          </ac:spMkLst>
        </pc:spChg>
        <pc:picChg chg="add mod">
          <ac:chgData name="Dolan, Rebecca (DEP)" userId="76b627d6-2d91-42a4-9b39-7417cf4d5762" providerId="ADAL" clId="{5D933BD0-CD90-4EEC-B78F-27FE604572E9}" dt="2026-05-08T14:06:31.518" v="79597" actId="962"/>
          <ac:picMkLst>
            <pc:docMk/>
            <pc:sldMk cId="3148570347" sldId="602"/>
            <ac:picMk id="4" creationId="{D60C77D9-D62D-BFE6-1CD8-2412848C681C}"/>
          </ac:picMkLst>
        </pc:picChg>
        <pc:picChg chg="add mod">
          <ac:chgData name="Dolan, Rebecca (DEP)" userId="76b627d6-2d91-42a4-9b39-7417cf4d5762" providerId="ADAL" clId="{5D933BD0-CD90-4EEC-B78F-27FE604572E9}" dt="2026-05-08T14:11:12.677" v="79599" actId="962"/>
          <ac:picMkLst>
            <pc:docMk/>
            <pc:sldMk cId="3148570347" sldId="602"/>
            <ac:picMk id="5" creationId="{93016EB0-BFEB-9EDF-7851-138FF0539F0B}"/>
          </ac:picMkLst>
        </pc:picChg>
      </pc:sldChg>
      <pc:sldChg chg="addSp modSp mod modNotesTx">
        <pc:chgData name="Dolan, Rebecca (DEP)" userId="76b627d6-2d91-42a4-9b39-7417cf4d5762" providerId="ADAL" clId="{5D933BD0-CD90-4EEC-B78F-27FE604572E9}" dt="2026-05-08T18:22:49.094" v="88927" actId="20577"/>
        <pc:sldMkLst>
          <pc:docMk/>
          <pc:sldMk cId="3183927991" sldId="604"/>
        </pc:sldMkLst>
        <pc:spChg chg="mod ord">
          <ac:chgData name="Dolan, Rebecca (DEP)" userId="76b627d6-2d91-42a4-9b39-7417cf4d5762" providerId="ADAL" clId="{5D933BD0-CD90-4EEC-B78F-27FE604572E9}" dt="2026-04-30T18:41:33.159" v="28422"/>
          <ac:spMkLst>
            <pc:docMk/>
            <pc:sldMk cId="3183927991" sldId="604"/>
            <ac:spMk id="2" creationId="{7C2C36CE-0792-9912-B75C-B0BB16EF37FB}"/>
          </ac:spMkLst>
        </pc:spChg>
        <pc:spChg chg="mod">
          <ac:chgData name="Dolan, Rebecca (DEP)" userId="76b627d6-2d91-42a4-9b39-7417cf4d5762" providerId="ADAL" clId="{5D933BD0-CD90-4EEC-B78F-27FE604572E9}" dt="2026-04-27T18:26:51.820" v="15049" actId="33553"/>
          <ac:spMkLst>
            <pc:docMk/>
            <pc:sldMk cId="3183927991" sldId="604"/>
            <ac:spMk id="4" creationId="{95E21BA7-E386-3FBB-6E64-414A3E9BD3D1}"/>
          </ac:spMkLst>
        </pc:spChg>
        <pc:spChg chg="add mod ord">
          <ac:chgData name="Dolan, Rebecca (DEP)" userId="76b627d6-2d91-42a4-9b39-7417cf4d5762" providerId="ADAL" clId="{5D933BD0-CD90-4EEC-B78F-27FE604572E9}" dt="2026-04-30T18:41:46.760" v="28432"/>
          <ac:spMkLst>
            <pc:docMk/>
            <pc:sldMk cId="3183927991" sldId="604"/>
            <ac:spMk id="5" creationId="{17BC3E8D-F143-7C62-4E40-6EEECAB05FD6}"/>
          </ac:spMkLst>
        </pc:spChg>
      </pc:sldChg>
      <pc:sldChg chg="addSp delSp modSp mod">
        <pc:chgData name="Dolan, Rebecca (DEP)" userId="76b627d6-2d91-42a4-9b39-7417cf4d5762" providerId="ADAL" clId="{5D933BD0-CD90-4EEC-B78F-27FE604572E9}" dt="2026-05-01T15:36:48.933" v="43372"/>
        <pc:sldMkLst>
          <pc:docMk/>
          <pc:sldMk cId="692455831" sldId="605"/>
        </pc:sldMkLst>
        <pc:spChg chg="mod ord">
          <ac:chgData name="Dolan, Rebecca (DEP)" userId="76b627d6-2d91-42a4-9b39-7417cf4d5762" providerId="ADAL" clId="{5D933BD0-CD90-4EEC-B78F-27FE604572E9}" dt="2026-05-01T15:36:48.933" v="43372"/>
          <ac:spMkLst>
            <pc:docMk/>
            <pc:sldMk cId="692455831" sldId="605"/>
            <ac:spMk id="2" creationId="{530AC15B-893E-2C3C-BEB5-585ADAF0F47A}"/>
          </ac:spMkLst>
        </pc:spChg>
        <pc:spChg chg="mod ord">
          <ac:chgData name="Dolan, Rebecca (DEP)" userId="76b627d6-2d91-42a4-9b39-7417cf4d5762" providerId="ADAL" clId="{5D933BD0-CD90-4EEC-B78F-27FE604572E9}" dt="2026-05-01T15:31:42.969" v="43359" actId="962"/>
          <ac:spMkLst>
            <pc:docMk/>
            <pc:sldMk cId="692455831" sldId="605"/>
            <ac:spMk id="4" creationId="{2A0D2600-B946-05FE-9CB4-619B8A50C44B}"/>
          </ac:spMkLst>
        </pc:spChg>
        <pc:spChg chg="add mod ord">
          <ac:chgData name="Dolan, Rebecca (DEP)" userId="76b627d6-2d91-42a4-9b39-7417cf4d5762" providerId="ADAL" clId="{5D933BD0-CD90-4EEC-B78F-27FE604572E9}" dt="2026-04-30T18:23:35.902" v="28368"/>
          <ac:spMkLst>
            <pc:docMk/>
            <pc:sldMk cId="692455831" sldId="605"/>
            <ac:spMk id="5" creationId="{B33EE332-C270-1A9E-6EBA-4649DB0DA6D2}"/>
          </ac:spMkLst>
        </pc:spChg>
        <pc:spChg chg="add del">
          <ac:chgData name="Dolan, Rebecca (DEP)" userId="76b627d6-2d91-42a4-9b39-7417cf4d5762" providerId="ADAL" clId="{5D933BD0-CD90-4EEC-B78F-27FE604572E9}" dt="2026-04-30T18:22:37.021" v="28353" actId="478"/>
          <ac:spMkLst>
            <pc:docMk/>
            <pc:sldMk cId="692455831" sldId="605"/>
            <ac:spMk id="58" creationId="{62509701-85D3-5341-32FC-15D7F062E3FF}"/>
          </ac:spMkLst>
        </pc:spChg>
        <pc:spChg chg="add del">
          <ac:chgData name="Dolan, Rebecca (DEP)" userId="76b627d6-2d91-42a4-9b39-7417cf4d5762" providerId="ADAL" clId="{5D933BD0-CD90-4EEC-B78F-27FE604572E9}" dt="2026-04-30T18:22:36.399" v="28352" actId="478"/>
          <ac:spMkLst>
            <pc:docMk/>
            <pc:sldMk cId="692455831" sldId="605"/>
            <ac:spMk id="60" creationId="{0FD765F9-1974-317A-EBBC-AE54733786B6}"/>
          </ac:spMkLst>
        </pc:spChg>
        <pc:spChg chg="add del">
          <ac:chgData name="Dolan, Rebecca (DEP)" userId="76b627d6-2d91-42a4-9b39-7417cf4d5762" providerId="ADAL" clId="{5D933BD0-CD90-4EEC-B78F-27FE604572E9}" dt="2026-04-30T18:22:35.934" v="28351" actId="478"/>
          <ac:spMkLst>
            <pc:docMk/>
            <pc:sldMk cId="692455831" sldId="605"/>
            <ac:spMk id="62" creationId="{F13B78F1-E53C-39E1-B26C-59FD479C050B}"/>
          </ac:spMkLst>
        </pc:spChg>
        <pc:spChg chg="add del">
          <ac:chgData name="Dolan, Rebecca (DEP)" userId="76b627d6-2d91-42a4-9b39-7417cf4d5762" providerId="ADAL" clId="{5D933BD0-CD90-4EEC-B78F-27FE604572E9}" dt="2026-04-30T18:22:35.692" v="28350" actId="478"/>
          <ac:spMkLst>
            <pc:docMk/>
            <pc:sldMk cId="692455831" sldId="605"/>
            <ac:spMk id="64" creationId="{CF5C72CB-3209-402E-5029-C5984318B8A8}"/>
          </ac:spMkLst>
        </pc:spChg>
        <pc:spChg chg="add del">
          <ac:chgData name="Dolan, Rebecca (DEP)" userId="76b627d6-2d91-42a4-9b39-7417cf4d5762" providerId="ADAL" clId="{5D933BD0-CD90-4EEC-B78F-27FE604572E9}" dt="2026-04-30T18:22:35.512" v="28349" actId="478"/>
          <ac:spMkLst>
            <pc:docMk/>
            <pc:sldMk cId="692455831" sldId="605"/>
            <ac:spMk id="66" creationId="{CF8D43AF-F83E-EC1F-F666-DBD579E51325}"/>
          </ac:spMkLst>
        </pc:spChg>
        <pc:spChg chg="add del">
          <ac:chgData name="Dolan, Rebecca (DEP)" userId="76b627d6-2d91-42a4-9b39-7417cf4d5762" providerId="ADAL" clId="{5D933BD0-CD90-4EEC-B78F-27FE604572E9}" dt="2026-04-30T18:22:34.993" v="28347" actId="478"/>
          <ac:spMkLst>
            <pc:docMk/>
            <pc:sldMk cId="692455831" sldId="605"/>
            <ac:spMk id="70" creationId="{06CC260E-3A38-416B-6B71-E21B2C9C3771}"/>
          </ac:spMkLst>
        </pc:spChg>
        <pc:spChg chg="add del">
          <ac:chgData name="Dolan, Rebecca (DEP)" userId="76b627d6-2d91-42a4-9b39-7417cf4d5762" providerId="ADAL" clId="{5D933BD0-CD90-4EEC-B78F-27FE604572E9}" dt="2026-04-30T18:22:34.818" v="28346" actId="478"/>
          <ac:spMkLst>
            <pc:docMk/>
            <pc:sldMk cId="692455831" sldId="605"/>
            <ac:spMk id="72" creationId="{76786129-6381-F348-F12C-A9ECE4455506}"/>
          </ac:spMkLst>
        </pc:spChg>
        <pc:spChg chg="add del">
          <ac:chgData name="Dolan, Rebecca (DEP)" userId="76b627d6-2d91-42a4-9b39-7417cf4d5762" providerId="ADAL" clId="{5D933BD0-CD90-4EEC-B78F-27FE604572E9}" dt="2026-04-30T18:22:34.467" v="28345" actId="478"/>
          <ac:spMkLst>
            <pc:docMk/>
            <pc:sldMk cId="692455831" sldId="605"/>
            <ac:spMk id="74" creationId="{1B454256-5E3E-5476-C414-D09DB7685D0D}"/>
          </ac:spMkLst>
        </pc:spChg>
        <pc:cxnChg chg="add del">
          <ac:chgData name="Dolan, Rebecca (DEP)" userId="76b627d6-2d91-42a4-9b39-7417cf4d5762" providerId="ADAL" clId="{5D933BD0-CD90-4EEC-B78F-27FE604572E9}" dt="2026-04-30T18:22:35.226" v="28348" actId="478"/>
          <ac:cxnSpMkLst>
            <pc:docMk/>
            <pc:sldMk cId="692455831" sldId="605"/>
            <ac:cxnSpMk id="68" creationId="{279F21D2-6A64-FC29-73CC-125BCA5A4C73}"/>
          </ac:cxnSpMkLst>
        </pc:cxnChg>
      </pc:sldChg>
      <pc:sldChg chg="addSp modSp mod modNotesTx">
        <pc:chgData name="Dolan, Rebecca (DEP)" userId="76b627d6-2d91-42a4-9b39-7417cf4d5762" providerId="ADAL" clId="{5D933BD0-CD90-4EEC-B78F-27FE604572E9}" dt="2026-05-08T18:27:03.260" v="89055" actId="20577"/>
        <pc:sldMkLst>
          <pc:docMk/>
          <pc:sldMk cId="1940481688" sldId="606"/>
        </pc:sldMkLst>
        <pc:spChg chg="mod ord">
          <ac:chgData name="Dolan, Rebecca (DEP)" userId="76b627d6-2d91-42a4-9b39-7417cf4d5762" providerId="ADAL" clId="{5D933BD0-CD90-4EEC-B78F-27FE604572E9}" dt="2026-04-30T18:45:39.653" v="28434"/>
          <ac:spMkLst>
            <pc:docMk/>
            <pc:sldMk cId="1940481688" sldId="606"/>
            <ac:spMk id="2" creationId="{FAEE3B2D-1217-F7F0-F887-8852A756389A}"/>
          </ac:spMkLst>
        </pc:spChg>
        <pc:spChg chg="mod">
          <ac:chgData name="Dolan, Rebecca (DEP)" userId="76b627d6-2d91-42a4-9b39-7417cf4d5762" providerId="ADAL" clId="{5D933BD0-CD90-4EEC-B78F-27FE604572E9}" dt="2026-04-27T18:27:04.524" v="15052" actId="33553"/>
          <ac:spMkLst>
            <pc:docMk/>
            <pc:sldMk cId="1940481688" sldId="606"/>
            <ac:spMk id="4" creationId="{CD846972-8AF0-21F7-55F7-B236EE02D51A}"/>
          </ac:spMkLst>
        </pc:spChg>
        <pc:spChg chg="add mod ord">
          <ac:chgData name="Dolan, Rebecca (DEP)" userId="76b627d6-2d91-42a4-9b39-7417cf4d5762" providerId="ADAL" clId="{5D933BD0-CD90-4EEC-B78F-27FE604572E9}" dt="2026-04-30T18:46:05.613" v="28444"/>
          <ac:spMkLst>
            <pc:docMk/>
            <pc:sldMk cId="1940481688" sldId="606"/>
            <ac:spMk id="5" creationId="{90D3228F-D5BE-D980-74FD-4D075E5ED2A7}"/>
          </ac:spMkLst>
        </pc:spChg>
      </pc:sldChg>
      <pc:sldChg chg="addSp modSp mod modNotesTx">
        <pc:chgData name="Dolan, Rebecca (DEP)" userId="76b627d6-2d91-42a4-9b39-7417cf4d5762" providerId="ADAL" clId="{5D933BD0-CD90-4EEC-B78F-27FE604572E9}" dt="2026-05-08T17:22:07.505" v="88215" actId="20577"/>
        <pc:sldMkLst>
          <pc:docMk/>
          <pc:sldMk cId="498157397" sldId="607"/>
        </pc:sldMkLst>
        <pc:spChg chg="mod ord">
          <ac:chgData name="Dolan, Rebecca (DEP)" userId="76b627d6-2d91-42a4-9b39-7417cf4d5762" providerId="ADAL" clId="{5D933BD0-CD90-4EEC-B78F-27FE604572E9}" dt="2026-05-01T15:36:43.344" v="43370"/>
          <ac:spMkLst>
            <pc:docMk/>
            <pc:sldMk cId="498157397" sldId="607"/>
            <ac:spMk id="2" creationId="{B1ADB125-921D-59EF-8F3D-9CF9E231E3B3}"/>
          </ac:spMkLst>
        </pc:spChg>
        <pc:spChg chg="add mod ord">
          <ac:chgData name="Dolan, Rebecca (DEP)" userId="76b627d6-2d91-42a4-9b39-7417cf4d5762" providerId="ADAL" clId="{5D933BD0-CD90-4EEC-B78F-27FE604572E9}" dt="2026-04-30T18:28:30.800" v="28387"/>
          <ac:spMkLst>
            <pc:docMk/>
            <pc:sldMk cId="498157397" sldId="607"/>
            <ac:spMk id="3" creationId="{D75A1E78-1DF1-61E4-360B-EF351B079A0C}"/>
          </ac:spMkLst>
        </pc:spChg>
        <pc:spChg chg="mod">
          <ac:chgData name="Dolan, Rebecca (DEP)" userId="76b627d6-2d91-42a4-9b39-7417cf4d5762" providerId="ADAL" clId="{5D933BD0-CD90-4EEC-B78F-27FE604572E9}" dt="2026-05-01T15:36:38.563" v="43360" actId="962"/>
          <ac:spMkLst>
            <pc:docMk/>
            <pc:sldMk cId="498157397" sldId="607"/>
            <ac:spMk id="4" creationId="{0D02D8B0-B7EC-DD41-75BF-D26DFE54F5AC}"/>
          </ac:spMkLst>
        </pc:spChg>
      </pc:sldChg>
      <pc:sldChg chg="delSp modSp mod modNotesTx">
        <pc:chgData name="Dolan, Rebecca (DEP)" userId="76b627d6-2d91-42a4-9b39-7417cf4d5762" providerId="ADAL" clId="{5D933BD0-CD90-4EEC-B78F-27FE604572E9}" dt="2026-05-08T18:33:50.415" v="89210" actId="6549"/>
        <pc:sldMkLst>
          <pc:docMk/>
          <pc:sldMk cId="3774372740" sldId="608"/>
        </pc:sldMkLst>
        <pc:spChg chg="mod ord">
          <ac:chgData name="Dolan, Rebecca (DEP)" userId="76b627d6-2d91-42a4-9b39-7417cf4d5762" providerId="ADAL" clId="{5D933BD0-CD90-4EEC-B78F-27FE604572E9}" dt="2026-04-30T19:08:04.726" v="28528"/>
          <ac:spMkLst>
            <pc:docMk/>
            <pc:sldMk cId="3774372740" sldId="608"/>
            <ac:spMk id="2" creationId="{12D56F46-9981-680C-CAFD-7B349A683F8A}"/>
          </ac:spMkLst>
        </pc:spChg>
        <pc:spChg chg="mod">
          <ac:chgData name="Dolan, Rebecca (DEP)" userId="76b627d6-2d91-42a4-9b39-7417cf4d5762" providerId="ADAL" clId="{5D933BD0-CD90-4EEC-B78F-27FE604572E9}" dt="2026-04-29T19:01:52.592" v="27381" actId="1036"/>
          <ac:spMkLst>
            <pc:docMk/>
            <pc:sldMk cId="3774372740" sldId="608"/>
            <ac:spMk id="3" creationId="{3316084C-4C49-C98C-C5DE-84D82D159FB9}"/>
          </ac:spMkLst>
        </pc:spChg>
        <pc:spChg chg="mod">
          <ac:chgData name="Dolan, Rebecca (DEP)" userId="76b627d6-2d91-42a4-9b39-7417cf4d5762" providerId="ADAL" clId="{5D933BD0-CD90-4EEC-B78F-27FE604572E9}" dt="2026-04-30T19:08:28.045" v="28532" actId="255"/>
          <ac:spMkLst>
            <pc:docMk/>
            <pc:sldMk cId="3774372740" sldId="608"/>
            <ac:spMk id="4" creationId="{65EA6B61-5C18-D3A2-3EFB-58B32E7F1A57}"/>
          </ac:spMkLst>
        </pc:spChg>
      </pc:sldChg>
      <pc:sldChg chg="modSp mod modNotes modNotesTx">
        <pc:chgData name="Dolan, Rebecca (DEP)" userId="76b627d6-2d91-42a4-9b39-7417cf4d5762" providerId="ADAL" clId="{5D933BD0-CD90-4EEC-B78F-27FE604572E9}" dt="2026-05-11T12:39:21.785" v="89720" actId="27636"/>
        <pc:sldMkLst>
          <pc:docMk/>
          <pc:sldMk cId="3210364834" sldId="609"/>
        </pc:sldMkLst>
        <pc:spChg chg="mod">
          <ac:chgData name="Dolan, Rebecca (DEP)" userId="76b627d6-2d91-42a4-9b39-7417cf4d5762" providerId="ADAL" clId="{5D933BD0-CD90-4EEC-B78F-27FE604572E9}" dt="2026-05-08T16:11:00.356" v="86815" actId="20577"/>
          <ac:spMkLst>
            <pc:docMk/>
            <pc:sldMk cId="3210364834" sldId="609"/>
            <ac:spMk id="3" creationId="{3EB96154-C4DB-F25C-FE00-B10DCE3B50B5}"/>
          </ac:spMkLst>
        </pc:spChg>
        <pc:spChg chg="mod">
          <ac:chgData name="Dolan, Rebecca (DEP)" userId="76b627d6-2d91-42a4-9b39-7417cf4d5762" providerId="ADAL" clId="{5D933BD0-CD90-4EEC-B78F-27FE604572E9}" dt="2026-04-29T19:15:50.844" v="27854" actId="1038"/>
          <ac:spMkLst>
            <pc:docMk/>
            <pc:sldMk cId="3210364834" sldId="609"/>
            <ac:spMk id="4" creationId="{C3FD1C7E-AACE-274A-6535-E4A4752F41B6}"/>
          </ac:spMkLst>
        </pc:spChg>
      </pc:sldChg>
      <pc:sldChg chg="addSp delSp modSp mod modNotesTx">
        <pc:chgData name="Dolan, Rebecca (DEP)" userId="76b627d6-2d91-42a4-9b39-7417cf4d5762" providerId="ADAL" clId="{5D933BD0-CD90-4EEC-B78F-27FE604572E9}" dt="2026-05-08T16:35:38.993" v="87488" actId="20577"/>
        <pc:sldMkLst>
          <pc:docMk/>
          <pc:sldMk cId="973922999" sldId="611"/>
        </pc:sldMkLst>
        <pc:spChg chg="mod ord">
          <ac:chgData name="Dolan, Rebecca (DEP)" userId="76b627d6-2d91-42a4-9b39-7417cf4d5762" providerId="ADAL" clId="{5D933BD0-CD90-4EEC-B78F-27FE604572E9}" dt="2026-05-01T19:15:17.017" v="57981"/>
          <ac:spMkLst>
            <pc:docMk/>
            <pc:sldMk cId="973922999" sldId="611"/>
            <ac:spMk id="3" creationId="{AB75D16A-EB0D-36F9-AF8A-0A2583FEC194}"/>
          </ac:spMkLst>
        </pc:spChg>
        <pc:spChg chg="add mod ord">
          <ac:chgData name="Dolan, Rebecca (DEP)" userId="76b627d6-2d91-42a4-9b39-7417cf4d5762" providerId="ADAL" clId="{5D933BD0-CD90-4EEC-B78F-27FE604572E9}" dt="2026-05-08T16:35:38.993" v="87488" actId="20577"/>
          <ac:spMkLst>
            <pc:docMk/>
            <pc:sldMk cId="973922999" sldId="611"/>
            <ac:spMk id="5" creationId="{23AF65A0-B338-430F-4CAC-13962B2685B6}"/>
          </ac:spMkLst>
        </pc:spChg>
        <pc:picChg chg="add mod">
          <ac:chgData name="Dolan, Rebecca (DEP)" userId="76b627d6-2d91-42a4-9b39-7417cf4d5762" providerId="ADAL" clId="{5D933BD0-CD90-4EEC-B78F-27FE604572E9}" dt="2026-05-08T16:35:23.373" v="87484" actId="1076"/>
          <ac:picMkLst>
            <pc:docMk/>
            <pc:sldMk cId="973922999" sldId="611"/>
            <ac:picMk id="4" creationId="{FDFD7CF1-EED3-8C12-9ED0-365852909E99}"/>
          </ac:picMkLst>
        </pc:picChg>
      </pc:sldChg>
      <pc:sldChg chg="addSp delSp modSp add mod modNotes modNotesTx">
        <pc:chgData name="Dolan, Rebecca (DEP)" userId="76b627d6-2d91-42a4-9b39-7417cf4d5762" providerId="ADAL" clId="{5D933BD0-CD90-4EEC-B78F-27FE604572E9}" dt="2026-05-08T15:00:15.040" v="83745" actId="27636"/>
        <pc:sldMkLst>
          <pc:docMk/>
          <pc:sldMk cId="2880355781" sldId="615"/>
        </pc:sldMkLst>
        <pc:spChg chg="mod">
          <ac:chgData name="Dolan, Rebecca (DEP)" userId="76b627d6-2d91-42a4-9b39-7417cf4d5762" providerId="ADAL" clId="{5D933BD0-CD90-4EEC-B78F-27FE604572E9}" dt="2026-04-29T14:43:07.028" v="26054" actId="1076"/>
          <ac:spMkLst>
            <pc:docMk/>
            <pc:sldMk cId="2880355781" sldId="615"/>
            <ac:spMk id="2" creationId="{C95C4FAF-631B-6FD9-394F-D47B644CF408}"/>
          </ac:spMkLst>
        </pc:spChg>
        <pc:spChg chg="mod ord">
          <ac:chgData name="Dolan, Rebecca (DEP)" userId="76b627d6-2d91-42a4-9b39-7417cf4d5762" providerId="ADAL" clId="{5D933BD0-CD90-4EEC-B78F-27FE604572E9}" dt="2026-04-30T18:14:54.263" v="28274"/>
          <ac:spMkLst>
            <pc:docMk/>
            <pc:sldMk cId="2880355781" sldId="615"/>
            <ac:spMk id="3" creationId="{9ECCB45A-D214-FAF9-2CF2-0BBCAA454B02}"/>
          </ac:spMkLst>
        </pc:spChg>
        <pc:spChg chg="add mod">
          <ac:chgData name="Dolan, Rebecca (DEP)" userId="76b627d6-2d91-42a4-9b39-7417cf4d5762" providerId="ADAL" clId="{5D933BD0-CD90-4EEC-B78F-27FE604572E9}" dt="2026-05-08T15:00:06.773" v="83743" actId="1076"/>
          <ac:spMkLst>
            <pc:docMk/>
            <pc:sldMk cId="2880355781" sldId="615"/>
            <ac:spMk id="6" creationId="{B2350BC5-7EAC-CAEA-86A1-0EB5E394FDF1}"/>
          </ac:spMkLst>
        </pc:spChg>
      </pc:sldChg>
      <pc:sldChg chg="addSp delSp modSp add mod ord modNotes modNotesTx">
        <pc:chgData name="Dolan, Rebecca (DEP)" userId="76b627d6-2d91-42a4-9b39-7417cf4d5762" providerId="ADAL" clId="{5D933BD0-CD90-4EEC-B78F-27FE604572E9}" dt="2026-05-08T15:15:55.473" v="83793" actId="6549"/>
        <pc:sldMkLst>
          <pc:docMk/>
          <pc:sldMk cId="1936737718" sldId="616"/>
        </pc:sldMkLst>
        <pc:spChg chg="mod">
          <ac:chgData name="Dolan, Rebecca (DEP)" userId="76b627d6-2d91-42a4-9b39-7417cf4d5762" providerId="ADAL" clId="{5D933BD0-CD90-4EEC-B78F-27FE604572E9}" dt="2026-04-29T14:43:47.781" v="26060" actId="1076"/>
          <ac:spMkLst>
            <pc:docMk/>
            <pc:sldMk cId="1936737718" sldId="616"/>
            <ac:spMk id="2" creationId="{53BD0917-F904-FFB5-F79E-B8BB1E559577}"/>
          </ac:spMkLst>
        </pc:spChg>
        <pc:spChg chg="mod ord">
          <ac:chgData name="Dolan, Rebecca (DEP)" userId="76b627d6-2d91-42a4-9b39-7417cf4d5762" providerId="ADAL" clId="{5D933BD0-CD90-4EEC-B78F-27FE604572E9}" dt="2026-04-29T19:13:06.118" v="27677" actId="1038"/>
          <ac:spMkLst>
            <pc:docMk/>
            <pc:sldMk cId="1936737718" sldId="616"/>
            <ac:spMk id="3" creationId="{04827DFB-E77B-BC74-0CE8-C43B30CD173D}"/>
          </ac:spMkLst>
        </pc:spChg>
        <pc:spChg chg="add mod ord">
          <ac:chgData name="Dolan, Rebecca (DEP)" userId="76b627d6-2d91-42a4-9b39-7417cf4d5762" providerId="ADAL" clId="{5D933BD0-CD90-4EEC-B78F-27FE604572E9}" dt="2026-05-08T15:01:22.153" v="83792" actId="20577"/>
          <ac:spMkLst>
            <pc:docMk/>
            <pc:sldMk cId="1936737718" sldId="616"/>
            <ac:spMk id="5" creationId="{6FB1048A-C026-740E-A753-3B08A864D3F0}"/>
          </ac:spMkLst>
        </pc:spChg>
      </pc:sldChg>
      <pc:sldChg chg="addSp delSp modSp new mod ord modNotesTx">
        <pc:chgData name="Dolan, Rebecca (DEP)" userId="76b627d6-2d91-42a4-9b39-7417cf4d5762" providerId="ADAL" clId="{5D933BD0-CD90-4EEC-B78F-27FE604572E9}" dt="2026-05-08T18:30:43.335" v="89144" actId="6549"/>
        <pc:sldMkLst>
          <pc:docMk/>
          <pc:sldMk cId="1594982415" sldId="617"/>
        </pc:sldMkLst>
        <pc:spChg chg="mod ord">
          <ac:chgData name="Dolan, Rebecca (DEP)" userId="76b627d6-2d91-42a4-9b39-7417cf4d5762" providerId="ADAL" clId="{5D933BD0-CD90-4EEC-B78F-27FE604572E9}" dt="2026-04-30T18:48:24.673" v="28467"/>
          <ac:spMkLst>
            <pc:docMk/>
            <pc:sldMk cId="1594982415" sldId="617"/>
            <ac:spMk id="4" creationId="{AE93BB71-5EE6-45D7-90B6-F754D40AE11A}"/>
          </ac:spMkLst>
        </pc:spChg>
        <pc:spChg chg="add mod">
          <ac:chgData name="Dolan, Rebecca (DEP)" userId="76b627d6-2d91-42a4-9b39-7417cf4d5762" providerId="ADAL" clId="{5D933BD0-CD90-4EEC-B78F-27FE604572E9}" dt="2026-04-27T14:08:01.162" v="13068" actId="33553"/>
          <ac:spMkLst>
            <pc:docMk/>
            <pc:sldMk cId="1594982415" sldId="617"/>
            <ac:spMk id="5" creationId="{45DD5FDF-57CA-9CF5-BA90-836B643C809B}"/>
          </ac:spMkLst>
        </pc:spChg>
        <pc:picChg chg="add mod">
          <ac:chgData name="Dolan, Rebecca (DEP)" userId="76b627d6-2d91-42a4-9b39-7417cf4d5762" providerId="ADAL" clId="{5D933BD0-CD90-4EEC-B78F-27FE604572E9}" dt="2026-05-05T14:47:58.789" v="76692" actId="962"/>
          <ac:picMkLst>
            <pc:docMk/>
            <pc:sldMk cId="1594982415" sldId="617"/>
            <ac:picMk id="3" creationId="{5D8A1089-FB06-1440-8662-48528542B9B9}"/>
          </ac:picMkLst>
        </pc:picChg>
      </pc:sldChg>
      <pc:sldChg chg="addSp delSp modSp add mod modNotesTx">
        <pc:chgData name="Dolan, Rebecca (DEP)" userId="76b627d6-2d91-42a4-9b39-7417cf4d5762" providerId="ADAL" clId="{5D933BD0-CD90-4EEC-B78F-27FE604572E9}" dt="2026-05-08T18:32:23.621" v="89169" actId="6549"/>
        <pc:sldMkLst>
          <pc:docMk/>
          <pc:sldMk cId="210222088" sldId="620"/>
        </pc:sldMkLst>
        <pc:spChg chg="mod ord">
          <ac:chgData name="Dolan, Rebecca (DEP)" userId="76b627d6-2d91-42a4-9b39-7417cf4d5762" providerId="ADAL" clId="{5D933BD0-CD90-4EEC-B78F-27FE604572E9}" dt="2026-04-30T18:59:08.855" v="28513"/>
          <ac:spMkLst>
            <pc:docMk/>
            <pc:sldMk cId="210222088" sldId="620"/>
            <ac:spMk id="4" creationId="{DE475B8A-9D48-307C-4E25-8D6C60CE86C7}"/>
          </ac:spMkLst>
        </pc:spChg>
        <pc:spChg chg="mod">
          <ac:chgData name="Dolan, Rebecca (DEP)" userId="76b627d6-2d91-42a4-9b39-7417cf4d5762" providerId="ADAL" clId="{5D933BD0-CD90-4EEC-B78F-27FE604572E9}" dt="2026-04-27T18:38:58.859" v="15129"/>
          <ac:spMkLst>
            <pc:docMk/>
            <pc:sldMk cId="210222088" sldId="620"/>
            <ac:spMk id="5" creationId="{475584D1-2FF1-CC2F-EF00-F1BB5322559C}"/>
          </ac:spMkLst>
        </pc:spChg>
        <pc:picChg chg="add mod">
          <ac:chgData name="Dolan, Rebecca (DEP)" userId="76b627d6-2d91-42a4-9b39-7417cf4d5762" providerId="ADAL" clId="{5D933BD0-CD90-4EEC-B78F-27FE604572E9}" dt="2026-05-07T18:26:03.917" v="79561" actId="962"/>
          <ac:picMkLst>
            <pc:docMk/>
            <pc:sldMk cId="210222088" sldId="620"/>
            <ac:picMk id="6" creationId="{FF0798AD-4159-03FA-D9E1-3733C27ABE3F}"/>
          </ac:picMkLst>
        </pc:picChg>
      </pc:sldChg>
      <pc:sldChg chg="addSp modSp add mod ord modNotesTx">
        <pc:chgData name="Dolan, Rebecca (DEP)" userId="76b627d6-2d91-42a4-9b39-7417cf4d5762" providerId="ADAL" clId="{5D933BD0-CD90-4EEC-B78F-27FE604572E9}" dt="2026-05-08T18:32:19.455" v="89168" actId="6549"/>
        <pc:sldMkLst>
          <pc:docMk/>
          <pc:sldMk cId="1112560940" sldId="621"/>
        </pc:sldMkLst>
        <pc:spChg chg="mod ord">
          <ac:chgData name="Dolan, Rebecca (DEP)" userId="76b627d6-2d91-42a4-9b39-7417cf4d5762" providerId="ADAL" clId="{5D933BD0-CD90-4EEC-B78F-27FE604572E9}" dt="2026-04-30T18:58:34.517" v="28511"/>
          <ac:spMkLst>
            <pc:docMk/>
            <pc:sldMk cId="1112560940" sldId="621"/>
            <ac:spMk id="4" creationId="{8A0E3EB2-3F5C-750A-BEA7-261AADD86BAC}"/>
          </ac:spMkLst>
        </pc:spChg>
        <pc:spChg chg="mod">
          <ac:chgData name="Dolan, Rebecca (DEP)" userId="76b627d6-2d91-42a4-9b39-7417cf4d5762" providerId="ADAL" clId="{5D933BD0-CD90-4EEC-B78F-27FE604572E9}" dt="2026-04-27T18:38:47.713" v="15128" actId="27636"/>
          <ac:spMkLst>
            <pc:docMk/>
            <pc:sldMk cId="1112560940" sldId="621"/>
            <ac:spMk id="5" creationId="{4B886411-6544-0660-31E7-CDFFE9750478}"/>
          </ac:spMkLst>
        </pc:spChg>
        <pc:picChg chg="add mod">
          <ac:chgData name="Dolan, Rebecca (DEP)" userId="76b627d6-2d91-42a4-9b39-7417cf4d5762" providerId="ADAL" clId="{5D933BD0-CD90-4EEC-B78F-27FE604572E9}" dt="2026-05-05T16:00:43.992" v="77504" actId="962"/>
          <ac:picMkLst>
            <pc:docMk/>
            <pc:sldMk cId="1112560940" sldId="621"/>
            <ac:picMk id="2" creationId="{FF0F1F24-A1F3-B7D5-D248-89C5CE7BC2CE}"/>
          </ac:picMkLst>
        </pc:picChg>
      </pc:sldChg>
      <pc:sldChg chg="addSp delSp modSp add mod modNotesTx">
        <pc:chgData name="Dolan, Rebecca (DEP)" userId="76b627d6-2d91-42a4-9b39-7417cf4d5762" providerId="ADAL" clId="{5D933BD0-CD90-4EEC-B78F-27FE604572E9}" dt="2026-05-05T15:27:29.164" v="76722" actId="962"/>
        <pc:sldMkLst>
          <pc:docMk/>
          <pc:sldMk cId="3316782788" sldId="622"/>
        </pc:sldMkLst>
        <pc:spChg chg="mod ord">
          <ac:chgData name="Dolan, Rebecca (DEP)" userId="76b627d6-2d91-42a4-9b39-7417cf4d5762" providerId="ADAL" clId="{5D933BD0-CD90-4EEC-B78F-27FE604572E9}" dt="2026-04-30T18:48:38.755" v="28469"/>
          <ac:spMkLst>
            <pc:docMk/>
            <pc:sldMk cId="3316782788" sldId="622"/>
            <ac:spMk id="4" creationId="{A6594BA7-901B-C465-8BD3-411B71A78374}"/>
          </ac:spMkLst>
        </pc:spChg>
        <pc:spChg chg="mod">
          <ac:chgData name="Dolan, Rebecca (DEP)" userId="76b627d6-2d91-42a4-9b39-7417cf4d5762" providerId="ADAL" clId="{5D933BD0-CD90-4EEC-B78F-27FE604572E9}" dt="2026-04-27T18:37:40.835" v="15115"/>
          <ac:spMkLst>
            <pc:docMk/>
            <pc:sldMk cId="3316782788" sldId="622"/>
            <ac:spMk id="5" creationId="{3E58DE5D-EE4B-F00A-4AA6-BF5AF39B5782}"/>
          </ac:spMkLst>
        </pc:spChg>
        <pc:picChg chg="add mod">
          <ac:chgData name="Dolan, Rebecca (DEP)" userId="76b627d6-2d91-42a4-9b39-7417cf4d5762" providerId="ADAL" clId="{5D933BD0-CD90-4EEC-B78F-27FE604572E9}" dt="2026-05-05T15:27:29.164" v="76722" actId="962"/>
          <ac:picMkLst>
            <pc:docMk/>
            <pc:sldMk cId="3316782788" sldId="622"/>
            <ac:picMk id="3" creationId="{D9B30A1F-1963-9A1D-924B-FACEA08B6AB6}"/>
          </ac:picMkLst>
        </pc:picChg>
      </pc:sldChg>
      <pc:sldChg chg="addSp modSp add mod modNotesTx">
        <pc:chgData name="Dolan, Rebecca (DEP)" userId="76b627d6-2d91-42a4-9b39-7417cf4d5762" providerId="ADAL" clId="{5D933BD0-CD90-4EEC-B78F-27FE604572E9}" dt="2026-05-08T18:31:29.257" v="89152" actId="6549"/>
        <pc:sldMkLst>
          <pc:docMk/>
          <pc:sldMk cId="2014504028" sldId="623"/>
        </pc:sldMkLst>
        <pc:spChg chg="mod ord">
          <ac:chgData name="Dolan, Rebecca (DEP)" userId="76b627d6-2d91-42a4-9b39-7417cf4d5762" providerId="ADAL" clId="{5D933BD0-CD90-4EEC-B78F-27FE604572E9}" dt="2026-04-30T18:52:33.469" v="28493"/>
          <ac:spMkLst>
            <pc:docMk/>
            <pc:sldMk cId="2014504028" sldId="623"/>
            <ac:spMk id="4" creationId="{E324EC03-6886-B2B0-9BA2-17B97F51217B}"/>
          </ac:spMkLst>
        </pc:spChg>
        <pc:spChg chg="mod">
          <ac:chgData name="Dolan, Rebecca (DEP)" userId="76b627d6-2d91-42a4-9b39-7417cf4d5762" providerId="ADAL" clId="{5D933BD0-CD90-4EEC-B78F-27FE604572E9}" dt="2026-04-27T18:37:51.338" v="15116"/>
          <ac:spMkLst>
            <pc:docMk/>
            <pc:sldMk cId="2014504028" sldId="623"/>
            <ac:spMk id="5" creationId="{CD7D20E7-51AB-E66C-0372-7B07E4DE235D}"/>
          </ac:spMkLst>
        </pc:spChg>
        <pc:picChg chg="add mod">
          <ac:chgData name="Dolan, Rebecca (DEP)" userId="76b627d6-2d91-42a4-9b39-7417cf4d5762" providerId="ADAL" clId="{5D933BD0-CD90-4EEC-B78F-27FE604572E9}" dt="2026-05-05T15:56:50.710" v="77496" actId="962"/>
          <ac:picMkLst>
            <pc:docMk/>
            <pc:sldMk cId="2014504028" sldId="623"/>
            <ac:picMk id="2" creationId="{06C105C6-91D0-6B9B-B516-A2CCD618A102}"/>
          </ac:picMkLst>
        </pc:picChg>
      </pc:sldChg>
      <pc:sldChg chg="addSp modSp add mod ord modNotesTx">
        <pc:chgData name="Dolan, Rebecca (DEP)" userId="76b627d6-2d91-42a4-9b39-7417cf4d5762" providerId="ADAL" clId="{5D933BD0-CD90-4EEC-B78F-27FE604572E9}" dt="2026-05-08T18:31:17.809" v="89151" actId="6549"/>
        <pc:sldMkLst>
          <pc:docMk/>
          <pc:sldMk cId="4059095691" sldId="624"/>
        </pc:sldMkLst>
        <pc:spChg chg="add mod ord">
          <ac:chgData name="Dolan, Rebecca (DEP)" userId="76b627d6-2d91-42a4-9b39-7417cf4d5762" providerId="ADAL" clId="{5D933BD0-CD90-4EEC-B78F-27FE604572E9}" dt="2026-04-30T18:51:53.875" v="28489"/>
          <ac:spMkLst>
            <pc:docMk/>
            <pc:sldMk cId="4059095691" sldId="624"/>
            <ac:spMk id="3" creationId="{D027DD4E-23EE-2EFF-401E-6F3481034B5D}"/>
          </ac:spMkLst>
        </pc:spChg>
        <pc:spChg chg="mod ord">
          <ac:chgData name="Dolan, Rebecca (DEP)" userId="76b627d6-2d91-42a4-9b39-7417cf4d5762" providerId="ADAL" clId="{5D933BD0-CD90-4EEC-B78F-27FE604572E9}" dt="2026-04-30T18:51:15.573" v="28488"/>
          <ac:spMkLst>
            <pc:docMk/>
            <pc:sldMk cId="4059095691" sldId="624"/>
            <ac:spMk id="4" creationId="{D8C2F5B7-3F5A-D278-3A89-AB05C6D08C77}"/>
          </ac:spMkLst>
        </pc:spChg>
        <pc:spChg chg="mod">
          <ac:chgData name="Dolan, Rebecca (DEP)" userId="76b627d6-2d91-42a4-9b39-7417cf4d5762" providerId="ADAL" clId="{5D933BD0-CD90-4EEC-B78F-27FE604572E9}" dt="2026-04-28T20:22:58.298" v="19773" actId="27636"/>
          <ac:spMkLst>
            <pc:docMk/>
            <pc:sldMk cId="4059095691" sldId="624"/>
            <ac:spMk id="5" creationId="{0C0AB23A-386B-8B86-09EA-8BDAA4293E02}"/>
          </ac:spMkLst>
        </pc:spChg>
        <pc:picChg chg="add mod">
          <ac:chgData name="Dolan, Rebecca (DEP)" userId="76b627d6-2d91-42a4-9b39-7417cf4d5762" providerId="ADAL" clId="{5D933BD0-CD90-4EEC-B78F-27FE604572E9}" dt="2026-05-05T15:50:49.143" v="77492" actId="962"/>
          <ac:picMkLst>
            <pc:docMk/>
            <pc:sldMk cId="4059095691" sldId="624"/>
            <ac:picMk id="6" creationId="{1E781811-590D-D10B-B196-F0755ECE934C}"/>
          </ac:picMkLst>
        </pc:picChg>
      </pc:sldChg>
      <pc:sldChg chg="addSp delSp modSp add mod modNotesTx">
        <pc:chgData name="Dolan, Rebecca (DEP)" userId="76b627d6-2d91-42a4-9b39-7417cf4d5762" providerId="ADAL" clId="{5D933BD0-CD90-4EEC-B78F-27FE604572E9}" dt="2026-05-08T16:30:16.265" v="87347" actId="20577"/>
        <pc:sldMkLst>
          <pc:docMk/>
          <pc:sldMk cId="337584894" sldId="625"/>
        </pc:sldMkLst>
        <pc:spChg chg="mod">
          <ac:chgData name="Dolan, Rebecca (DEP)" userId="76b627d6-2d91-42a4-9b39-7417cf4d5762" providerId="ADAL" clId="{5D933BD0-CD90-4EEC-B78F-27FE604572E9}" dt="2026-04-22T19:17:59.502" v="5524" actId="20577"/>
          <ac:spMkLst>
            <pc:docMk/>
            <pc:sldMk cId="337584894" sldId="625"/>
            <ac:spMk id="2" creationId="{DFD4F984-35F9-0F8B-F3B0-8EDD4B71F224}"/>
          </ac:spMkLst>
        </pc:spChg>
        <pc:spChg chg="mod ord">
          <ac:chgData name="Dolan, Rebecca (DEP)" userId="76b627d6-2d91-42a4-9b39-7417cf4d5762" providerId="ADAL" clId="{5D933BD0-CD90-4EEC-B78F-27FE604572E9}" dt="2026-04-30T18:21:05.809" v="28330"/>
          <ac:spMkLst>
            <pc:docMk/>
            <pc:sldMk cId="337584894" sldId="625"/>
            <ac:spMk id="3" creationId="{AA8EDAF7-E122-1A99-14B4-A6106AE5BF1A}"/>
          </ac:spMkLst>
        </pc:spChg>
        <pc:spChg chg="mod">
          <ac:chgData name="Dolan, Rebecca (DEP)" userId="76b627d6-2d91-42a4-9b39-7417cf4d5762" providerId="ADAL" clId="{5D933BD0-CD90-4EEC-B78F-27FE604572E9}" dt="2026-04-24T15:09:09.025" v="8776" actId="1076"/>
          <ac:spMkLst>
            <pc:docMk/>
            <pc:sldMk cId="337584894" sldId="625"/>
            <ac:spMk id="5" creationId="{679AF848-E1DC-A8A2-36D8-364B201E0D07}"/>
          </ac:spMkLst>
        </pc:spChg>
        <pc:picChg chg="add mod">
          <ac:chgData name="Dolan, Rebecca (DEP)" userId="76b627d6-2d91-42a4-9b39-7417cf4d5762" providerId="ADAL" clId="{5D933BD0-CD90-4EEC-B78F-27FE604572E9}" dt="2026-05-01T18:58:35.109" v="55480" actId="962"/>
          <ac:picMkLst>
            <pc:docMk/>
            <pc:sldMk cId="337584894" sldId="625"/>
            <ac:picMk id="4" creationId="{C2D9012A-B9A1-2966-FF41-A53C1A264DA1}"/>
          </ac:picMkLst>
        </pc:picChg>
      </pc:sldChg>
      <pc:sldChg chg="addSp delSp modSp add mod modNotesTx">
        <pc:chgData name="Dolan, Rebecca (DEP)" userId="76b627d6-2d91-42a4-9b39-7417cf4d5762" providerId="ADAL" clId="{5D933BD0-CD90-4EEC-B78F-27FE604572E9}" dt="2026-05-08T18:30:52.600" v="89145" actId="6549"/>
        <pc:sldMkLst>
          <pc:docMk/>
          <pc:sldMk cId="3444153614" sldId="626"/>
        </pc:sldMkLst>
        <pc:spChg chg="add mod ord">
          <ac:chgData name="Dolan, Rebecca (DEP)" userId="76b627d6-2d91-42a4-9b39-7417cf4d5762" providerId="ADAL" clId="{5D933BD0-CD90-4EEC-B78F-27FE604572E9}" dt="2026-04-30T18:48:59.415" v="28473"/>
          <ac:spMkLst>
            <pc:docMk/>
            <pc:sldMk cId="3444153614" sldId="626"/>
            <ac:spMk id="3" creationId="{36580DE8-948E-CAFB-071D-022E8FE3D599}"/>
          </ac:spMkLst>
        </pc:spChg>
        <pc:spChg chg="mod ord">
          <ac:chgData name="Dolan, Rebecca (DEP)" userId="76b627d6-2d91-42a4-9b39-7417cf4d5762" providerId="ADAL" clId="{5D933BD0-CD90-4EEC-B78F-27FE604572E9}" dt="2026-04-30T18:48:56.632" v="28472"/>
          <ac:spMkLst>
            <pc:docMk/>
            <pc:sldMk cId="3444153614" sldId="626"/>
            <ac:spMk id="4" creationId="{518D5D39-13BF-D592-D3C2-E3102BED07ED}"/>
          </ac:spMkLst>
        </pc:spChg>
        <pc:spChg chg="mod">
          <ac:chgData name="Dolan, Rebecca (DEP)" userId="76b627d6-2d91-42a4-9b39-7417cf4d5762" providerId="ADAL" clId="{5D933BD0-CD90-4EEC-B78F-27FE604572E9}" dt="2026-04-28T20:23:49.875" v="19801" actId="6549"/>
          <ac:spMkLst>
            <pc:docMk/>
            <pc:sldMk cId="3444153614" sldId="626"/>
            <ac:spMk id="5" creationId="{894A27CD-891E-DDE7-C905-8B5FEBF4EE31}"/>
          </ac:spMkLst>
        </pc:spChg>
        <pc:picChg chg="add mod">
          <ac:chgData name="Dolan, Rebecca (DEP)" userId="76b627d6-2d91-42a4-9b39-7417cf4d5762" providerId="ADAL" clId="{5D933BD0-CD90-4EEC-B78F-27FE604572E9}" dt="2026-05-05T14:55:47.342" v="76698" actId="962"/>
          <ac:picMkLst>
            <pc:docMk/>
            <pc:sldMk cId="3444153614" sldId="626"/>
            <ac:picMk id="6" creationId="{6ABDBEC0-E4CD-D053-C508-6D8A8359A631}"/>
          </ac:picMkLst>
        </pc:picChg>
      </pc:sldChg>
      <pc:sldChg chg="addSp modSp add del mod modNotesTx">
        <pc:chgData name="Dolan, Rebecca (DEP)" userId="76b627d6-2d91-42a4-9b39-7417cf4d5762" providerId="ADAL" clId="{5D933BD0-CD90-4EEC-B78F-27FE604572E9}" dt="2026-05-05T15:14:42.387" v="76702" actId="962"/>
        <pc:sldMkLst>
          <pc:docMk/>
          <pc:sldMk cId="3415352747" sldId="627"/>
        </pc:sldMkLst>
        <pc:spChg chg="mod ord">
          <ac:chgData name="Dolan, Rebecca (DEP)" userId="76b627d6-2d91-42a4-9b39-7417cf4d5762" providerId="ADAL" clId="{5D933BD0-CD90-4EEC-B78F-27FE604572E9}" dt="2026-04-30T18:50:21.308" v="28479"/>
          <ac:spMkLst>
            <pc:docMk/>
            <pc:sldMk cId="3415352747" sldId="627"/>
            <ac:spMk id="4" creationId="{2749DA8F-06A1-0B18-CD6F-6A74110D8679}"/>
          </ac:spMkLst>
        </pc:spChg>
        <pc:spChg chg="mod">
          <ac:chgData name="Dolan, Rebecca (DEP)" userId="76b627d6-2d91-42a4-9b39-7417cf4d5762" providerId="ADAL" clId="{5D933BD0-CD90-4EEC-B78F-27FE604572E9}" dt="2026-04-27T14:08:10.021" v="13071" actId="33553"/>
          <ac:spMkLst>
            <pc:docMk/>
            <pc:sldMk cId="3415352747" sldId="627"/>
            <ac:spMk id="5" creationId="{32ECC487-38D6-B6A2-AA58-3D44A375FCD6}"/>
          </ac:spMkLst>
        </pc:spChg>
        <pc:picChg chg="add mod">
          <ac:chgData name="Dolan, Rebecca (DEP)" userId="76b627d6-2d91-42a4-9b39-7417cf4d5762" providerId="ADAL" clId="{5D933BD0-CD90-4EEC-B78F-27FE604572E9}" dt="2026-05-05T15:14:42.387" v="76702" actId="962"/>
          <ac:picMkLst>
            <pc:docMk/>
            <pc:sldMk cId="3415352747" sldId="627"/>
            <ac:picMk id="3" creationId="{E6401DA0-5648-124D-C69E-D599A7D0A06A}"/>
          </ac:picMkLst>
        </pc:picChg>
      </pc:sldChg>
      <pc:sldChg chg="addSp delSp modSp add mod ord setBg modNotesTx">
        <pc:chgData name="Dolan, Rebecca (DEP)" userId="76b627d6-2d91-42a4-9b39-7417cf4d5762" providerId="ADAL" clId="{5D933BD0-CD90-4EEC-B78F-27FE604572E9}" dt="2026-05-08T18:31:09.432" v="89149" actId="6549"/>
        <pc:sldMkLst>
          <pc:docMk/>
          <pc:sldMk cId="919886736" sldId="628"/>
        </pc:sldMkLst>
        <pc:spChg chg="mod ord">
          <ac:chgData name="Dolan, Rebecca (DEP)" userId="76b627d6-2d91-42a4-9b39-7417cf4d5762" providerId="ADAL" clId="{5D933BD0-CD90-4EEC-B78F-27FE604572E9}" dt="2026-04-30T18:51:00.701" v="28485"/>
          <ac:spMkLst>
            <pc:docMk/>
            <pc:sldMk cId="919886736" sldId="628"/>
            <ac:spMk id="4" creationId="{4D80FC1F-1652-AF08-9B72-BC80B240EB62}"/>
          </ac:spMkLst>
        </pc:spChg>
        <pc:spChg chg="mod">
          <ac:chgData name="Dolan, Rebecca (DEP)" userId="76b627d6-2d91-42a4-9b39-7417cf4d5762" providerId="ADAL" clId="{5D933BD0-CD90-4EEC-B78F-27FE604572E9}" dt="2026-04-29T18:36:42.280" v="26873" actId="1076"/>
          <ac:spMkLst>
            <pc:docMk/>
            <pc:sldMk cId="919886736" sldId="628"/>
            <ac:spMk id="5" creationId="{07AB28E1-F4B0-061E-AA22-8F910016C065}"/>
          </ac:spMkLst>
        </pc:spChg>
        <pc:spChg chg="add mod ord">
          <ac:chgData name="Dolan, Rebecca (DEP)" userId="76b627d6-2d91-42a4-9b39-7417cf4d5762" providerId="ADAL" clId="{5D933BD0-CD90-4EEC-B78F-27FE604572E9}" dt="2026-04-29T18:37:10.028" v="26881" actId="170"/>
          <ac:spMkLst>
            <pc:docMk/>
            <pc:sldMk cId="919886736" sldId="628"/>
            <ac:spMk id="6" creationId="{15BFE8D4-728E-7CF5-A0CD-BDF501191C65}"/>
          </ac:spMkLst>
        </pc:spChg>
        <pc:picChg chg="add mod">
          <ac:chgData name="Dolan, Rebecca (DEP)" userId="76b627d6-2d91-42a4-9b39-7417cf4d5762" providerId="ADAL" clId="{5D933BD0-CD90-4EEC-B78F-27FE604572E9}" dt="2026-05-05T15:40:19.100" v="77490" actId="962"/>
          <ac:picMkLst>
            <pc:docMk/>
            <pc:sldMk cId="919886736" sldId="628"/>
            <ac:picMk id="19" creationId="{3AC23147-85B4-D168-EA66-1156FDC47AB5}"/>
          </ac:picMkLst>
        </pc:picChg>
      </pc:sldChg>
      <pc:sldChg chg="addSp modSp add mod modNotesTx">
        <pc:chgData name="Dolan, Rebecca (DEP)" userId="76b627d6-2d91-42a4-9b39-7417cf4d5762" providerId="ADAL" clId="{5D933BD0-CD90-4EEC-B78F-27FE604572E9}" dt="2026-05-08T18:31:05.216" v="89148" actId="6549"/>
        <pc:sldMkLst>
          <pc:docMk/>
          <pc:sldMk cId="3830362591" sldId="629"/>
        </pc:sldMkLst>
        <pc:spChg chg="mod ord">
          <ac:chgData name="Dolan, Rebecca (DEP)" userId="76b627d6-2d91-42a4-9b39-7417cf4d5762" providerId="ADAL" clId="{5D933BD0-CD90-4EEC-B78F-27FE604572E9}" dt="2026-04-30T18:50:42.672" v="28483"/>
          <ac:spMkLst>
            <pc:docMk/>
            <pc:sldMk cId="3830362591" sldId="629"/>
            <ac:spMk id="4" creationId="{7BD493CF-6273-9A64-21D1-36BC63375DEB}"/>
          </ac:spMkLst>
        </pc:spChg>
        <pc:spChg chg="mod">
          <ac:chgData name="Dolan, Rebecca (DEP)" userId="76b627d6-2d91-42a4-9b39-7417cf4d5762" providerId="ADAL" clId="{5D933BD0-CD90-4EEC-B78F-27FE604572E9}" dt="2026-04-28T20:03:26.905" v="16923" actId="20577"/>
          <ac:spMkLst>
            <pc:docMk/>
            <pc:sldMk cId="3830362591" sldId="629"/>
            <ac:spMk id="5" creationId="{92D1969E-F592-E2EE-F767-FA05D54C2FF1}"/>
          </ac:spMkLst>
        </pc:spChg>
        <pc:picChg chg="add mod modCrop">
          <ac:chgData name="Dolan, Rebecca (DEP)" userId="76b627d6-2d91-42a4-9b39-7417cf4d5762" providerId="ADAL" clId="{5D933BD0-CD90-4EEC-B78F-27FE604572E9}" dt="2026-05-05T15:28:47.205" v="76866" actId="962"/>
          <ac:picMkLst>
            <pc:docMk/>
            <pc:sldMk cId="3830362591" sldId="629"/>
            <ac:picMk id="2" creationId="{6F5EFA68-6034-8F4A-FC27-7464CE4C6941}"/>
          </ac:picMkLst>
        </pc:picChg>
        <pc:picChg chg="add mod modCrop">
          <ac:chgData name="Dolan, Rebecca (DEP)" userId="76b627d6-2d91-42a4-9b39-7417cf4d5762" providerId="ADAL" clId="{5D933BD0-CD90-4EEC-B78F-27FE604572E9}" dt="2026-05-05T15:30:09.999" v="77488" actId="962"/>
          <ac:picMkLst>
            <pc:docMk/>
            <pc:sldMk cId="3830362591" sldId="629"/>
            <ac:picMk id="6" creationId="{73FEACEE-917D-E5AD-E5C7-55F7BAE35547}"/>
          </ac:picMkLst>
        </pc:picChg>
      </pc:sldChg>
      <pc:sldChg chg="addSp delSp modSp add mod modNotesTx">
        <pc:chgData name="Dolan, Rebecca (DEP)" userId="76b627d6-2d91-42a4-9b39-7417cf4d5762" providerId="ADAL" clId="{5D933BD0-CD90-4EEC-B78F-27FE604572E9}" dt="2026-05-05T15:56:20.999" v="77494" actId="962"/>
        <pc:sldMkLst>
          <pc:docMk/>
          <pc:sldMk cId="3155242207" sldId="630"/>
        </pc:sldMkLst>
        <pc:spChg chg="mod ord">
          <ac:chgData name="Dolan, Rebecca (DEP)" userId="76b627d6-2d91-42a4-9b39-7417cf4d5762" providerId="ADAL" clId="{5D933BD0-CD90-4EEC-B78F-27FE604572E9}" dt="2026-04-30T18:52:29.950" v="28491"/>
          <ac:spMkLst>
            <pc:docMk/>
            <pc:sldMk cId="3155242207" sldId="630"/>
            <ac:spMk id="4" creationId="{F369F015-C5B0-A2F4-2C1F-6FE2ED532CB1}"/>
          </ac:spMkLst>
        </pc:spChg>
        <pc:spChg chg="mod">
          <ac:chgData name="Dolan, Rebecca (DEP)" userId="76b627d6-2d91-42a4-9b39-7417cf4d5762" providerId="ADAL" clId="{5D933BD0-CD90-4EEC-B78F-27FE604572E9}" dt="2026-04-27T14:08:20.729" v="13075" actId="33553"/>
          <ac:spMkLst>
            <pc:docMk/>
            <pc:sldMk cId="3155242207" sldId="630"/>
            <ac:spMk id="5" creationId="{5D9D0083-BC97-9AF7-8880-64480A83018F}"/>
          </ac:spMkLst>
        </pc:spChg>
        <pc:picChg chg="add mod">
          <ac:chgData name="Dolan, Rebecca (DEP)" userId="76b627d6-2d91-42a4-9b39-7417cf4d5762" providerId="ADAL" clId="{5D933BD0-CD90-4EEC-B78F-27FE604572E9}" dt="2026-05-05T15:56:20.999" v="77494" actId="962"/>
          <ac:picMkLst>
            <pc:docMk/>
            <pc:sldMk cId="3155242207" sldId="630"/>
            <ac:picMk id="7" creationId="{E79C2481-55A1-683C-0AE6-F462AB4EB940}"/>
          </ac:picMkLst>
        </pc:picChg>
      </pc:sldChg>
      <pc:sldChg chg="addSp modSp add mod modNotesTx">
        <pc:chgData name="Dolan, Rebecca (DEP)" userId="76b627d6-2d91-42a4-9b39-7417cf4d5762" providerId="ADAL" clId="{5D933BD0-CD90-4EEC-B78F-27FE604572E9}" dt="2026-05-08T18:31:58.970" v="89161" actId="20577"/>
        <pc:sldMkLst>
          <pc:docMk/>
          <pc:sldMk cId="4080835397" sldId="631"/>
        </pc:sldMkLst>
        <pc:spChg chg="mod ord">
          <ac:chgData name="Dolan, Rebecca (DEP)" userId="76b627d6-2d91-42a4-9b39-7417cf4d5762" providerId="ADAL" clId="{5D933BD0-CD90-4EEC-B78F-27FE604572E9}" dt="2026-04-30T18:57:17.269" v="28506"/>
          <ac:spMkLst>
            <pc:docMk/>
            <pc:sldMk cId="4080835397" sldId="631"/>
            <ac:spMk id="4" creationId="{814DC1A0-B1F9-8D0A-60FB-F5E9AD25824E}"/>
          </ac:spMkLst>
        </pc:spChg>
        <pc:spChg chg="mod">
          <ac:chgData name="Dolan, Rebecca (DEP)" userId="76b627d6-2d91-42a4-9b39-7417cf4d5762" providerId="ADAL" clId="{5D933BD0-CD90-4EEC-B78F-27FE604572E9}" dt="2026-04-27T18:38:22.579" v="15124" actId="27636"/>
          <ac:spMkLst>
            <pc:docMk/>
            <pc:sldMk cId="4080835397" sldId="631"/>
            <ac:spMk id="5" creationId="{70ABBD2A-C9F9-17A3-5F9F-C3A15EA0C350}"/>
          </ac:spMkLst>
        </pc:spChg>
        <pc:picChg chg="add mod">
          <ac:chgData name="Dolan, Rebecca (DEP)" userId="76b627d6-2d91-42a4-9b39-7417cf4d5762" providerId="ADAL" clId="{5D933BD0-CD90-4EEC-B78F-27FE604572E9}" dt="2026-05-05T15:58:05.853" v="77500" actId="962"/>
          <ac:picMkLst>
            <pc:docMk/>
            <pc:sldMk cId="4080835397" sldId="631"/>
            <ac:picMk id="2" creationId="{9EC4B860-024A-F550-A741-2908F8B425BD}"/>
          </ac:picMkLst>
        </pc:picChg>
      </pc:sldChg>
      <pc:sldChg chg="addSp delSp modSp add mod setBg modNotesTx">
        <pc:chgData name="Dolan, Rebecca (DEP)" userId="76b627d6-2d91-42a4-9b39-7417cf4d5762" providerId="ADAL" clId="{5D933BD0-CD90-4EEC-B78F-27FE604572E9}" dt="2026-05-07T18:12:40.758" v="79553" actId="962"/>
        <pc:sldMkLst>
          <pc:docMk/>
          <pc:sldMk cId="2032976810" sldId="632"/>
        </pc:sldMkLst>
        <pc:spChg chg="mod ord">
          <ac:chgData name="Dolan, Rebecca (DEP)" userId="76b627d6-2d91-42a4-9b39-7417cf4d5762" providerId="ADAL" clId="{5D933BD0-CD90-4EEC-B78F-27FE604572E9}" dt="2026-04-30T18:54:11.481" v="28499"/>
          <ac:spMkLst>
            <pc:docMk/>
            <pc:sldMk cId="2032976810" sldId="632"/>
            <ac:spMk id="4" creationId="{08F269CF-BEF4-B8F4-7272-96046C997DF2}"/>
          </ac:spMkLst>
        </pc:spChg>
        <pc:spChg chg="mod">
          <ac:chgData name="Dolan, Rebecca (DEP)" userId="76b627d6-2d91-42a4-9b39-7417cf4d5762" providerId="ADAL" clId="{5D933BD0-CD90-4EEC-B78F-27FE604572E9}" dt="2026-04-29T13:10:05.034" v="21288" actId="20577"/>
          <ac:spMkLst>
            <pc:docMk/>
            <pc:sldMk cId="2032976810" sldId="632"/>
            <ac:spMk id="5" creationId="{AC9D177B-9178-8010-6FAF-3BE45129DF54}"/>
          </ac:spMkLst>
        </pc:spChg>
        <pc:picChg chg="add mod ord">
          <ac:chgData name="Dolan, Rebecca (DEP)" userId="76b627d6-2d91-42a4-9b39-7417cf4d5762" providerId="ADAL" clId="{5D933BD0-CD90-4EEC-B78F-27FE604572E9}" dt="2026-05-07T18:12:40.758" v="79553" actId="962"/>
          <ac:picMkLst>
            <pc:docMk/>
            <pc:sldMk cId="2032976810" sldId="632"/>
            <ac:picMk id="20" creationId="{7EAA7167-25FB-E686-E68A-5B90D2577856}"/>
          </ac:picMkLst>
        </pc:picChg>
      </pc:sldChg>
      <pc:sldChg chg="addSp delSp modSp add mod modNotesTx">
        <pc:chgData name="Dolan, Rebecca (DEP)" userId="76b627d6-2d91-42a4-9b39-7417cf4d5762" providerId="ADAL" clId="{5D933BD0-CD90-4EEC-B78F-27FE604572E9}" dt="2026-05-08T18:31:42.615" v="89158" actId="6549"/>
        <pc:sldMkLst>
          <pc:docMk/>
          <pc:sldMk cId="4006258406" sldId="633"/>
        </pc:sldMkLst>
        <pc:spChg chg="add mod">
          <ac:chgData name="Dolan, Rebecca (DEP)" userId="76b627d6-2d91-42a4-9b39-7417cf4d5762" providerId="ADAL" clId="{5D933BD0-CD90-4EEC-B78F-27FE604572E9}" dt="2026-04-29T13:08:43" v="21261" actId="1076"/>
          <ac:spMkLst>
            <pc:docMk/>
            <pc:sldMk cId="4006258406" sldId="633"/>
            <ac:spMk id="3" creationId="{17103195-5D27-8222-2F6C-9BF2A205F479}"/>
          </ac:spMkLst>
        </pc:spChg>
        <pc:spChg chg="mod ord">
          <ac:chgData name="Dolan, Rebecca (DEP)" userId="76b627d6-2d91-42a4-9b39-7417cf4d5762" providerId="ADAL" clId="{5D933BD0-CD90-4EEC-B78F-27FE604572E9}" dt="2026-04-30T18:53:38.108" v="28498"/>
          <ac:spMkLst>
            <pc:docMk/>
            <pc:sldMk cId="4006258406" sldId="633"/>
            <ac:spMk id="4" creationId="{93588573-0409-932C-56B5-888C34FE7909}"/>
          </ac:spMkLst>
        </pc:spChg>
        <pc:spChg chg="mod">
          <ac:chgData name="Dolan, Rebecca (DEP)" userId="76b627d6-2d91-42a4-9b39-7417cf4d5762" providerId="ADAL" clId="{5D933BD0-CD90-4EEC-B78F-27FE604572E9}" dt="2026-04-27T14:08:29.933" v="13078" actId="33553"/>
          <ac:spMkLst>
            <pc:docMk/>
            <pc:sldMk cId="4006258406" sldId="633"/>
            <ac:spMk id="5" creationId="{5D129F62-587D-8F2B-266A-09F7086AC6BE}"/>
          </ac:spMkLst>
        </pc:spChg>
        <pc:picChg chg="add mod ord">
          <ac:chgData name="Dolan, Rebecca (DEP)" userId="76b627d6-2d91-42a4-9b39-7417cf4d5762" providerId="ADAL" clId="{5D933BD0-CD90-4EEC-B78F-27FE604572E9}" dt="2026-05-07T18:06:56.575" v="79543" actId="962"/>
          <ac:picMkLst>
            <pc:docMk/>
            <pc:sldMk cId="4006258406" sldId="633"/>
            <ac:picMk id="7" creationId="{06453DFF-2242-9810-4040-73CB676A019D}"/>
          </ac:picMkLst>
        </pc:picChg>
      </pc:sldChg>
      <pc:sldChg chg="addSp delSp modSp add mod modNotesTx">
        <pc:chgData name="Dolan, Rebecca (DEP)" userId="76b627d6-2d91-42a4-9b39-7417cf4d5762" providerId="ADAL" clId="{5D933BD0-CD90-4EEC-B78F-27FE604572E9}" dt="2026-05-08T18:31:35.730" v="89154" actId="20577"/>
        <pc:sldMkLst>
          <pc:docMk/>
          <pc:sldMk cId="39026255" sldId="634"/>
        </pc:sldMkLst>
        <pc:spChg chg="mod ord">
          <ac:chgData name="Dolan, Rebecca (DEP)" userId="76b627d6-2d91-42a4-9b39-7417cf4d5762" providerId="ADAL" clId="{5D933BD0-CD90-4EEC-B78F-27FE604572E9}" dt="2026-04-30T18:52:58.218" v="28495"/>
          <ac:spMkLst>
            <pc:docMk/>
            <pc:sldMk cId="39026255" sldId="634"/>
            <ac:spMk id="4" creationId="{372B44F6-814E-DD77-2711-EE9D02889C4D}"/>
          </ac:spMkLst>
        </pc:spChg>
        <pc:spChg chg="mod">
          <ac:chgData name="Dolan, Rebecca (DEP)" userId="76b627d6-2d91-42a4-9b39-7417cf4d5762" providerId="ADAL" clId="{5D933BD0-CD90-4EEC-B78F-27FE604572E9}" dt="2026-04-27T18:38:10.550" v="15120" actId="27636"/>
          <ac:spMkLst>
            <pc:docMk/>
            <pc:sldMk cId="39026255" sldId="634"/>
            <ac:spMk id="5" creationId="{8593E0C4-C972-7481-BCE1-4823A4B21239}"/>
          </ac:spMkLst>
        </pc:spChg>
        <pc:picChg chg="add mod">
          <ac:chgData name="Dolan, Rebecca (DEP)" userId="76b627d6-2d91-42a4-9b39-7417cf4d5762" providerId="ADAL" clId="{5D933BD0-CD90-4EEC-B78F-27FE604572E9}" dt="2026-05-05T15:57:16.641" v="77498" actId="962"/>
          <ac:picMkLst>
            <pc:docMk/>
            <pc:sldMk cId="39026255" sldId="634"/>
            <ac:picMk id="3" creationId="{8CFF8CA8-1DD2-2C90-67EC-BA2824ED1430}"/>
          </ac:picMkLst>
        </pc:picChg>
      </pc:sldChg>
      <pc:sldChg chg="addSp delSp modSp add mod modNotesTx">
        <pc:chgData name="Dolan, Rebecca (DEP)" userId="76b627d6-2d91-42a4-9b39-7417cf4d5762" providerId="ADAL" clId="{5D933BD0-CD90-4EEC-B78F-27FE604572E9}" dt="2026-05-08T18:32:12.390" v="89164" actId="33524"/>
        <pc:sldMkLst>
          <pc:docMk/>
          <pc:sldMk cId="3383009747" sldId="636"/>
        </pc:sldMkLst>
        <pc:spChg chg="mod ord">
          <ac:chgData name="Dolan, Rebecca (DEP)" userId="76b627d6-2d91-42a4-9b39-7417cf4d5762" providerId="ADAL" clId="{5D933BD0-CD90-4EEC-B78F-27FE604572E9}" dt="2026-04-30T18:57:26.505" v="28508"/>
          <ac:spMkLst>
            <pc:docMk/>
            <pc:sldMk cId="3383009747" sldId="636"/>
            <ac:spMk id="4" creationId="{DB2B7B86-3B30-8652-B87D-958C93FBF676}"/>
          </ac:spMkLst>
        </pc:spChg>
        <pc:spChg chg="mod">
          <ac:chgData name="Dolan, Rebecca (DEP)" userId="76b627d6-2d91-42a4-9b39-7417cf4d5762" providerId="ADAL" clId="{5D933BD0-CD90-4EEC-B78F-27FE604572E9}" dt="2026-04-27T14:08:36.213" v="13081" actId="33553"/>
          <ac:spMkLst>
            <pc:docMk/>
            <pc:sldMk cId="3383009747" sldId="636"/>
            <ac:spMk id="5" creationId="{5636DE29-DD57-340E-5F0B-4D88904074F3}"/>
          </ac:spMkLst>
        </pc:spChg>
        <pc:picChg chg="add mod">
          <ac:chgData name="Dolan, Rebecca (DEP)" userId="76b627d6-2d91-42a4-9b39-7417cf4d5762" providerId="ADAL" clId="{5D933BD0-CD90-4EEC-B78F-27FE604572E9}" dt="2026-05-05T16:00:27.806" v="77502" actId="962"/>
          <ac:picMkLst>
            <pc:docMk/>
            <pc:sldMk cId="3383009747" sldId="636"/>
            <ac:picMk id="6" creationId="{80C6EEB4-B944-874A-18B2-945EA4A309B0}"/>
          </ac:picMkLst>
        </pc:picChg>
      </pc:sldChg>
      <pc:sldChg chg="addSp modSp add mod modNotesTx">
        <pc:chgData name="Dolan, Rebecca (DEP)" userId="76b627d6-2d91-42a4-9b39-7417cf4d5762" providerId="ADAL" clId="{5D933BD0-CD90-4EEC-B78F-27FE604572E9}" dt="2026-05-08T18:32:30.847" v="89170" actId="6549"/>
        <pc:sldMkLst>
          <pc:docMk/>
          <pc:sldMk cId="2734578284" sldId="637"/>
        </pc:sldMkLst>
        <pc:spChg chg="mod ord">
          <ac:chgData name="Dolan, Rebecca (DEP)" userId="76b627d6-2d91-42a4-9b39-7417cf4d5762" providerId="ADAL" clId="{5D933BD0-CD90-4EEC-B78F-27FE604572E9}" dt="2026-04-30T18:59:37.578" v="28517"/>
          <ac:spMkLst>
            <pc:docMk/>
            <pc:sldMk cId="2734578284" sldId="637"/>
            <ac:spMk id="4" creationId="{2532898B-699E-F755-DF24-C156B1F1CFF4}"/>
          </ac:spMkLst>
        </pc:spChg>
        <pc:spChg chg="mod">
          <ac:chgData name="Dolan, Rebecca (DEP)" userId="76b627d6-2d91-42a4-9b39-7417cf4d5762" providerId="ADAL" clId="{5D933BD0-CD90-4EEC-B78F-27FE604572E9}" dt="2026-04-27T14:08:53.899" v="13085" actId="33553"/>
          <ac:spMkLst>
            <pc:docMk/>
            <pc:sldMk cId="2734578284" sldId="637"/>
            <ac:spMk id="5" creationId="{88719A23-BCE1-CCC2-1A40-3B36DA778447}"/>
          </ac:spMkLst>
        </pc:spChg>
        <pc:spChg chg="add mod">
          <ac:chgData name="Dolan, Rebecca (DEP)" userId="76b627d6-2d91-42a4-9b39-7417cf4d5762" providerId="ADAL" clId="{5D933BD0-CD90-4EEC-B78F-27FE604572E9}" dt="2026-04-29T13:35:41.067" v="23930" actId="14100"/>
          <ac:spMkLst>
            <pc:docMk/>
            <pc:sldMk cId="2734578284" sldId="637"/>
            <ac:spMk id="6" creationId="{80D23ECC-A542-5935-302D-B89034FD8AB9}"/>
          </ac:spMkLst>
        </pc:spChg>
        <pc:picChg chg="mod ord">
          <ac:chgData name="Dolan, Rebecca (DEP)" userId="76b627d6-2d91-42a4-9b39-7417cf4d5762" providerId="ADAL" clId="{5D933BD0-CD90-4EEC-B78F-27FE604572E9}" dt="2026-05-08T13:30:12.051" v="79573" actId="962"/>
          <ac:picMkLst>
            <pc:docMk/>
            <pc:sldMk cId="2734578284" sldId="637"/>
            <ac:picMk id="3" creationId="{3A0A2C1F-925C-66B4-947A-1C753921DAF2}"/>
          </ac:picMkLst>
        </pc:picChg>
      </pc:sldChg>
      <pc:sldChg chg="addSp delSp modSp add mod modNotesTx">
        <pc:chgData name="Dolan, Rebecca (DEP)" userId="76b627d6-2d91-42a4-9b39-7417cf4d5762" providerId="ADAL" clId="{5D933BD0-CD90-4EEC-B78F-27FE604572E9}" dt="2026-05-08T18:30:56.771" v="89146" actId="6549"/>
        <pc:sldMkLst>
          <pc:docMk/>
          <pc:sldMk cId="2165420228" sldId="638"/>
        </pc:sldMkLst>
        <pc:spChg chg="add mod ord">
          <ac:chgData name="Dolan, Rebecca (DEP)" userId="76b627d6-2d91-42a4-9b39-7417cf4d5762" providerId="ADAL" clId="{5D933BD0-CD90-4EEC-B78F-27FE604572E9}" dt="2026-04-30T18:49:29.394" v="28474"/>
          <ac:spMkLst>
            <pc:docMk/>
            <pc:sldMk cId="2165420228" sldId="638"/>
            <ac:spMk id="3" creationId="{833B863D-3133-BAF0-5BC9-1FCEFEADB7AE}"/>
          </ac:spMkLst>
        </pc:spChg>
        <pc:spChg chg="mod ord">
          <ac:chgData name="Dolan, Rebecca (DEP)" userId="76b627d6-2d91-42a4-9b39-7417cf4d5762" providerId="ADAL" clId="{5D933BD0-CD90-4EEC-B78F-27FE604572E9}" dt="2026-04-30T18:49:32.091" v="28477"/>
          <ac:spMkLst>
            <pc:docMk/>
            <pc:sldMk cId="2165420228" sldId="638"/>
            <ac:spMk id="4" creationId="{F63D562B-4CF2-9D0B-1D39-AE7BC67C4099}"/>
          </ac:spMkLst>
        </pc:spChg>
        <pc:spChg chg="mod">
          <ac:chgData name="Dolan, Rebecca (DEP)" userId="76b627d6-2d91-42a4-9b39-7417cf4d5762" providerId="ADAL" clId="{5D933BD0-CD90-4EEC-B78F-27FE604572E9}" dt="2026-04-28T20:24:06.197" v="19814" actId="20577"/>
          <ac:spMkLst>
            <pc:docMk/>
            <pc:sldMk cId="2165420228" sldId="638"/>
            <ac:spMk id="5" creationId="{D275A5E8-DBF9-A3E8-A296-40D102080CAB}"/>
          </ac:spMkLst>
        </pc:spChg>
        <pc:picChg chg="mod">
          <ac:chgData name="Dolan, Rebecca (DEP)" userId="76b627d6-2d91-42a4-9b39-7417cf4d5762" providerId="ADAL" clId="{5D933BD0-CD90-4EEC-B78F-27FE604572E9}" dt="2026-05-05T15:05:04.361" v="76700" actId="962"/>
          <ac:picMkLst>
            <pc:docMk/>
            <pc:sldMk cId="2165420228" sldId="638"/>
            <ac:picMk id="8" creationId="{3D1A3569-F2EE-F680-AD20-4785A72517F0}"/>
          </ac:picMkLst>
        </pc:picChg>
      </pc:sldChg>
      <pc:sldChg chg="addSp delSp modSp add mod modNotesTx">
        <pc:chgData name="Dolan, Rebecca (DEP)" userId="76b627d6-2d91-42a4-9b39-7417cf4d5762" providerId="ADAL" clId="{5D933BD0-CD90-4EEC-B78F-27FE604572E9}" dt="2026-05-07T18:16:45.875" v="79557" actId="962"/>
        <pc:sldMkLst>
          <pc:docMk/>
          <pc:sldMk cId="116733901" sldId="639"/>
        </pc:sldMkLst>
        <pc:spChg chg="mod ord">
          <ac:chgData name="Dolan, Rebecca (DEP)" userId="76b627d6-2d91-42a4-9b39-7417cf4d5762" providerId="ADAL" clId="{5D933BD0-CD90-4EEC-B78F-27FE604572E9}" dt="2026-05-05T13:45:54.640" v="75766"/>
          <ac:spMkLst>
            <pc:docMk/>
            <pc:sldMk cId="116733901" sldId="639"/>
            <ac:spMk id="4" creationId="{9207CDE1-8599-05ED-5EB6-274F54610E3E}"/>
          </ac:spMkLst>
        </pc:spChg>
        <pc:spChg chg="mod">
          <ac:chgData name="Dolan, Rebecca (DEP)" userId="76b627d6-2d91-42a4-9b39-7417cf4d5762" providerId="ADAL" clId="{5D933BD0-CD90-4EEC-B78F-27FE604572E9}" dt="2026-05-07T13:08:28.685" v="78342" actId="27636"/>
          <ac:spMkLst>
            <pc:docMk/>
            <pc:sldMk cId="116733901" sldId="639"/>
            <ac:spMk id="5" creationId="{6203B1C6-689D-623B-A2F5-0C462859F21D}"/>
          </ac:spMkLst>
        </pc:spChg>
        <pc:picChg chg="add mod">
          <ac:chgData name="Dolan, Rebecca (DEP)" userId="76b627d6-2d91-42a4-9b39-7417cf4d5762" providerId="ADAL" clId="{5D933BD0-CD90-4EEC-B78F-27FE604572E9}" dt="2026-05-07T18:16:45.875" v="79557" actId="962"/>
          <ac:picMkLst>
            <pc:docMk/>
            <pc:sldMk cId="116733901" sldId="639"/>
            <ac:picMk id="3" creationId="{AE9C72DB-1E24-BE2D-6F5C-153F7432C140}"/>
          </ac:picMkLst>
        </pc:picChg>
        <pc:picChg chg="add mod ord">
          <ac:chgData name="Dolan, Rebecca (DEP)" userId="76b627d6-2d91-42a4-9b39-7417cf4d5762" providerId="ADAL" clId="{5D933BD0-CD90-4EEC-B78F-27FE604572E9}" dt="2026-05-07T18:16:23.090" v="79555" actId="962"/>
          <ac:picMkLst>
            <pc:docMk/>
            <pc:sldMk cId="116733901" sldId="639"/>
            <ac:picMk id="6" creationId="{A0E5F66D-2130-FB53-1A9B-ACF2FCCEF38A}"/>
          </ac:picMkLst>
        </pc:picChg>
      </pc:sldChg>
      <pc:sldChg chg="addSp delSp modSp add mod ord modNotesTx">
        <pc:chgData name="Dolan, Rebecca (DEP)" userId="76b627d6-2d91-42a4-9b39-7417cf4d5762" providerId="ADAL" clId="{5D933BD0-CD90-4EEC-B78F-27FE604572E9}" dt="2026-05-07T18:22:58.713" v="79559" actId="962"/>
        <pc:sldMkLst>
          <pc:docMk/>
          <pc:sldMk cId="1578433630" sldId="640"/>
        </pc:sldMkLst>
        <pc:spChg chg="mod ord">
          <ac:chgData name="Dolan, Rebecca (DEP)" userId="76b627d6-2d91-42a4-9b39-7417cf4d5762" providerId="ADAL" clId="{5D933BD0-CD90-4EEC-B78F-27FE604572E9}" dt="2026-04-30T18:57:09.709" v="28504"/>
          <ac:spMkLst>
            <pc:docMk/>
            <pc:sldMk cId="1578433630" sldId="640"/>
            <ac:spMk id="4" creationId="{F85B4C1C-F54A-2ADF-26FE-F8C081F089FA}"/>
          </ac:spMkLst>
        </pc:spChg>
        <pc:spChg chg="mod">
          <ac:chgData name="Dolan, Rebecca (DEP)" userId="76b627d6-2d91-42a4-9b39-7417cf4d5762" providerId="ADAL" clId="{5D933BD0-CD90-4EEC-B78F-27FE604572E9}" dt="2026-04-29T13:24:47.069" v="22381" actId="20577"/>
          <ac:spMkLst>
            <pc:docMk/>
            <pc:sldMk cId="1578433630" sldId="640"/>
            <ac:spMk id="5" creationId="{A9324D1C-CCAE-8233-8D07-76054BEBEE4A}"/>
          </ac:spMkLst>
        </pc:spChg>
        <pc:picChg chg="add mod">
          <ac:chgData name="Dolan, Rebecca (DEP)" userId="76b627d6-2d91-42a4-9b39-7417cf4d5762" providerId="ADAL" clId="{5D933BD0-CD90-4EEC-B78F-27FE604572E9}" dt="2026-05-07T18:22:58.713" v="79559" actId="962"/>
          <ac:picMkLst>
            <pc:docMk/>
            <pc:sldMk cId="1578433630" sldId="640"/>
            <ac:picMk id="2" creationId="{A60955A9-3911-6487-D387-74776FF71E44}"/>
          </ac:picMkLst>
        </pc:picChg>
      </pc:sldChg>
      <pc:sldChg chg="addSp delSp modSp add mod setBg modNotesTx">
        <pc:chgData name="Dolan, Rebecca (DEP)" userId="76b627d6-2d91-42a4-9b39-7417cf4d5762" providerId="ADAL" clId="{5D933BD0-CD90-4EEC-B78F-27FE604572E9}" dt="2026-05-08T18:32:47.816" v="89178" actId="313"/>
        <pc:sldMkLst>
          <pc:docMk/>
          <pc:sldMk cId="1347553357" sldId="641"/>
        </pc:sldMkLst>
        <pc:spChg chg="mod ord">
          <ac:chgData name="Dolan, Rebecca (DEP)" userId="76b627d6-2d91-42a4-9b39-7417cf4d5762" providerId="ADAL" clId="{5D933BD0-CD90-4EEC-B78F-27FE604572E9}" dt="2026-04-30T19:01:59.640" v="28521"/>
          <ac:spMkLst>
            <pc:docMk/>
            <pc:sldMk cId="1347553357" sldId="641"/>
            <ac:spMk id="4" creationId="{3752D7D6-C852-AFE7-0FBB-CEC5E25AB362}"/>
          </ac:spMkLst>
        </pc:spChg>
        <pc:spChg chg="mod">
          <ac:chgData name="Dolan, Rebecca (DEP)" userId="76b627d6-2d91-42a4-9b39-7417cf4d5762" providerId="ADAL" clId="{5D933BD0-CD90-4EEC-B78F-27FE604572E9}" dt="2026-04-29T18:51:01.015" v="27096" actId="20577"/>
          <ac:spMkLst>
            <pc:docMk/>
            <pc:sldMk cId="1347553357" sldId="641"/>
            <ac:spMk id="5" creationId="{4B2B197E-C362-2E2A-0182-57CEC001C77C}"/>
          </ac:spMkLst>
        </pc:spChg>
        <pc:picChg chg="add mod ord">
          <ac:chgData name="Dolan, Rebecca (DEP)" userId="76b627d6-2d91-42a4-9b39-7417cf4d5762" providerId="ADAL" clId="{5D933BD0-CD90-4EEC-B78F-27FE604572E9}" dt="2026-05-08T13:14:02.532" v="79569" actId="962"/>
          <ac:picMkLst>
            <pc:docMk/>
            <pc:sldMk cId="1347553357" sldId="641"/>
            <ac:picMk id="2" creationId="{92723E51-A263-39B4-2A77-CB20B1F32183}"/>
          </ac:picMkLst>
        </pc:picChg>
      </pc:sldChg>
      <pc:sldChg chg="addSp delSp modSp add mod modNotesTx">
        <pc:chgData name="Dolan, Rebecca (DEP)" userId="76b627d6-2d91-42a4-9b39-7417cf4d5762" providerId="ADAL" clId="{5D933BD0-CD90-4EEC-B78F-27FE604572E9}" dt="2026-05-08T18:32:58.390" v="89181" actId="20577"/>
        <pc:sldMkLst>
          <pc:docMk/>
          <pc:sldMk cId="2725135519" sldId="642"/>
        </pc:sldMkLst>
        <pc:spChg chg="mod ord">
          <ac:chgData name="Dolan, Rebecca (DEP)" userId="76b627d6-2d91-42a4-9b39-7417cf4d5762" providerId="ADAL" clId="{5D933BD0-CD90-4EEC-B78F-27FE604572E9}" dt="2026-04-30T19:03:59.844" v="28524"/>
          <ac:spMkLst>
            <pc:docMk/>
            <pc:sldMk cId="2725135519" sldId="642"/>
            <ac:spMk id="4" creationId="{4B1D527E-41E1-9B95-B52D-C9816A8EA189}"/>
          </ac:spMkLst>
        </pc:spChg>
        <pc:spChg chg="mod">
          <ac:chgData name="Dolan, Rebecca (DEP)" userId="76b627d6-2d91-42a4-9b39-7417cf4d5762" providerId="ADAL" clId="{5D933BD0-CD90-4EEC-B78F-27FE604572E9}" dt="2026-04-29T13:56:44.993" v="24972" actId="1076"/>
          <ac:spMkLst>
            <pc:docMk/>
            <pc:sldMk cId="2725135519" sldId="642"/>
            <ac:spMk id="5" creationId="{A7473238-AAC3-4DC5-2714-2AA3199F23C1}"/>
          </ac:spMkLst>
        </pc:spChg>
        <pc:picChg chg="add mod">
          <ac:chgData name="Dolan, Rebecca (DEP)" userId="76b627d6-2d91-42a4-9b39-7417cf4d5762" providerId="ADAL" clId="{5D933BD0-CD90-4EEC-B78F-27FE604572E9}" dt="2026-05-08T13:32:23.295" v="79575" actId="962"/>
          <ac:picMkLst>
            <pc:docMk/>
            <pc:sldMk cId="2725135519" sldId="642"/>
            <ac:picMk id="7" creationId="{141871B2-01E4-D887-6272-98D4AB1620F5}"/>
          </ac:picMkLst>
        </pc:picChg>
      </pc:sldChg>
      <pc:sldChg chg="addSp delSp modSp add mod ord setBg modNotesTx">
        <pc:chgData name="Dolan, Rebecca (DEP)" userId="76b627d6-2d91-42a4-9b39-7417cf4d5762" providerId="ADAL" clId="{5D933BD0-CD90-4EEC-B78F-27FE604572E9}" dt="2026-05-08T13:25:58.381" v="79571" actId="962"/>
        <pc:sldMkLst>
          <pc:docMk/>
          <pc:sldMk cId="3390320284" sldId="643"/>
        </pc:sldMkLst>
        <pc:spChg chg="mod ord">
          <ac:chgData name="Dolan, Rebecca (DEP)" userId="76b627d6-2d91-42a4-9b39-7417cf4d5762" providerId="ADAL" clId="{5D933BD0-CD90-4EEC-B78F-27FE604572E9}" dt="2026-05-01T14:02:57.851" v="28566"/>
          <ac:spMkLst>
            <pc:docMk/>
            <pc:sldMk cId="3390320284" sldId="643"/>
            <ac:spMk id="4" creationId="{7AE3FCB1-508C-1927-D249-D9B0D134A026}"/>
          </ac:spMkLst>
        </pc:spChg>
        <pc:spChg chg="mod ord">
          <ac:chgData name="Dolan, Rebecca (DEP)" userId="76b627d6-2d91-42a4-9b39-7417cf4d5762" providerId="ADAL" clId="{5D933BD0-CD90-4EEC-B78F-27FE604572E9}" dt="2026-05-01T14:02:59.056" v="28567"/>
          <ac:spMkLst>
            <pc:docMk/>
            <pc:sldMk cId="3390320284" sldId="643"/>
            <ac:spMk id="5" creationId="{DEC2FBE2-28CE-C5B6-427B-4562482AD8D0}"/>
          </ac:spMkLst>
        </pc:spChg>
        <pc:picChg chg="add mod ord">
          <ac:chgData name="Dolan, Rebecca (DEP)" userId="76b627d6-2d91-42a4-9b39-7417cf4d5762" providerId="ADAL" clId="{5D933BD0-CD90-4EEC-B78F-27FE604572E9}" dt="2026-05-08T13:25:58.381" v="79571" actId="962"/>
          <ac:picMkLst>
            <pc:docMk/>
            <pc:sldMk cId="3390320284" sldId="643"/>
            <ac:picMk id="3" creationId="{E1BEAF80-CB98-9548-C195-D06B6ADC2CF1}"/>
          </ac:picMkLst>
        </pc:picChg>
      </pc:sldChg>
      <pc:sldChg chg="addSp delSp modSp add mod modNotesTx">
        <pc:chgData name="Dolan, Rebecca (DEP)" userId="76b627d6-2d91-42a4-9b39-7417cf4d5762" providerId="ADAL" clId="{5D933BD0-CD90-4EEC-B78F-27FE604572E9}" dt="2026-05-08T14:57:58.946" v="83547" actId="20577"/>
        <pc:sldMkLst>
          <pc:docMk/>
          <pc:sldMk cId="2341721337" sldId="644"/>
        </pc:sldMkLst>
        <pc:spChg chg="mod ord">
          <ac:chgData name="Dolan, Rebecca (DEP)" userId="76b627d6-2d91-42a4-9b39-7417cf4d5762" providerId="ADAL" clId="{5D933BD0-CD90-4EEC-B78F-27FE604572E9}" dt="2026-04-30T18:14:41.384" v="28273"/>
          <ac:spMkLst>
            <pc:docMk/>
            <pc:sldMk cId="2341721337" sldId="644"/>
            <ac:spMk id="3" creationId="{614B4F93-E935-1520-F3A8-6DF1C3EAF402}"/>
          </ac:spMkLst>
        </pc:spChg>
        <pc:picChg chg="add mod">
          <ac:chgData name="Dolan, Rebecca (DEP)" userId="76b627d6-2d91-42a4-9b39-7417cf4d5762" providerId="ADAL" clId="{5D933BD0-CD90-4EEC-B78F-27FE604572E9}" dt="2026-05-01T16:25:55.710" v="44053" actId="962"/>
          <ac:picMkLst>
            <pc:docMk/>
            <pc:sldMk cId="2341721337" sldId="644"/>
            <ac:picMk id="7" creationId="{401E3318-40D7-81C7-0C36-48640C4CDEB4}"/>
          </ac:picMkLst>
        </pc:picChg>
      </pc:sldChg>
    </pc:docChg>
  </pc:docChgLst>
  <pc:docChgLst>
    <pc:chgData name="Keene, Megan (DEP)" userId="S::megan.keene@mass.gov::1300a8ff-e435-4ca9-a4a6-7e54e8c9db26" providerId="AD" clId="Web-{6C41C9CE-2277-2245-D43F-8D936F024704}"/>
    <pc:docChg chg="modSld">
      <pc:chgData name="Keene, Megan (DEP)" userId="S::megan.keene@mass.gov::1300a8ff-e435-4ca9-a4a6-7e54e8c9db26" providerId="AD" clId="Web-{6C41C9CE-2277-2245-D43F-8D936F024704}" dt="2026-05-18T16:53:46.075" v="7" actId="20577"/>
      <pc:docMkLst>
        <pc:docMk/>
      </pc:docMkLst>
      <pc:sldChg chg="modSp">
        <pc:chgData name="Keene, Megan (DEP)" userId="S::megan.keene@mass.gov::1300a8ff-e435-4ca9-a4a6-7e54e8c9db26" providerId="AD" clId="Web-{6C41C9CE-2277-2245-D43F-8D936F024704}" dt="2026-05-18T16:53:46.075" v="7" actId="20577"/>
        <pc:sldMkLst>
          <pc:docMk/>
          <pc:sldMk cId="1569658661" sldId="495"/>
        </pc:sldMkLst>
        <pc:spChg chg="mod">
          <ac:chgData name="Keene, Megan (DEP)" userId="S::megan.keene@mass.gov::1300a8ff-e435-4ca9-a4a6-7e54e8c9db26" providerId="AD" clId="Web-{6C41C9CE-2277-2245-D43F-8D936F024704}" dt="2026-05-18T16:53:46.075" v="7" actId="20577"/>
          <ac:spMkLst>
            <pc:docMk/>
            <pc:sldMk cId="1569658661" sldId="495"/>
            <ac:spMk id="3" creationId="{89C2A750-6DCB-DA15-1641-81E3D88CAD0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86C21E-873E-C68C-17FB-1103AC9869B9}"/>
              </a:ext>
            </a:extLst>
          </p:cNvPr>
          <p:cNvSpPr>
            <a:spLocks noGrp="1"/>
          </p:cNvSpPr>
          <p:nvPr>
            <p:ph type="hdr" sz="quarter"/>
          </p:nvPr>
        </p:nvSpPr>
        <p:spPr>
          <a:xfrm>
            <a:off x="0" y="0"/>
            <a:ext cx="3014663" cy="463550"/>
          </a:xfrm>
          <a:prstGeom prst="rect">
            <a:avLst/>
          </a:prstGeom>
        </p:spPr>
        <p:txBody>
          <a:bodyPr vert="horz" lIns="90801" tIns="45400" rIns="90801" bIns="45400" rtlCol="0"/>
          <a:lstStyle>
            <a:lvl1pPr algn="l" eaLnBrk="1" hangingPunct="1">
              <a:defRPr sz="11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5C685C0C-D854-5A86-30B1-C4F696894808}"/>
              </a:ext>
            </a:extLst>
          </p:cNvPr>
          <p:cNvSpPr>
            <a:spLocks noGrp="1"/>
          </p:cNvSpPr>
          <p:nvPr>
            <p:ph type="dt" sz="quarter" idx="1"/>
          </p:nvPr>
        </p:nvSpPr>
        <p:spPr>
          <a:xfrm>
            <a:off x="3938588" y="0"/>
            <a:ext cx="3014662" cy="463550"/>
          </a:xfrm>
          <a:prstGeom prst="rect">
            <a:avLst/>
          </a:prstGeom>
        </p:spPr>
        <p:txBody>
          <a:bodyPr vert="horz" lIns="90801" tIns="45400" rIns="90801" bIns="45400" rtlCol="0"/>
          <a:lstStyle>
            <a:lvl1pPr algn="r" eaLnBrk="1" hangingPunct="1">
              <a:defRPr sz="1100">
                <a:latin typeface="Arial" charset="0"/>
              </a:defRPr>
            </a:lvl1pPr>
          </a:lstStyle>
          <a:p>
            <a:pPr>
              <a:defRPr/>
            </a:pPr>
            <a:fld id="{199AFD90-00FC-44D6-900E-00AC99161AD8}" type="datetimeFigureOut">
              <a:rPr lang="en-US"/>
              <a:pPr>
                <a:defRPr/>
              </a:pPr>
              <a:t>5/18/2026</a:t>
            </a:fld>
            <a:endParaRPr lang="en-US" dirty="0"/>
          </a:p>
        </p:txBody>
      </p:sp>
      <p:sp>
        <p:nvSpPr>
          <p:cNvPr id="4" name="Footer Placeholder 3">
            <a:extLst>
              <a:ext uri="{FF2B5EF4-FFF2-40B4-BE49-F238E27FC236}">
                <a16:creationId xmlns:a16="http://schemas.microsoft.com/office/drawing/2014/main" id="{5E1D32EF-BD45-A852-DC92-5500CCF51C37}"/>
              </a:ext>
            </a:extLst>
          </p:cNvPr>
          <p:cNvSpPr>
            <a:spLocks noGrp="1"/>
          </p:cNvSpPr>
          <p:nvPr>
            <p:ph type="ftr" sz="quarter" idx="2"/>
          </p:nvPr>
        </p:nvSpPr>
        <p:spPr>
          <a:xfrm>
            <a:off x="0" y="8775700"/>
            <a:ext cx="3014663" cy="463550"/>
          </a:xfrm>
          <a:prstGeom prst="rect">
            <a:avLst/>
          </a:prstGeom>
        </p:spPr>
        <p:txBody>
          <a:bodyPr vert="horz" lIns="90801" tIns="45400" rIns="90801" bIns="45400" rtlCol="0" anchor="b"/>
          <a:lstStyle>
            <a:lvl1pPr algn="l" eaLnBrk="1" hangingPunct="1">
              <a:defRPr sz="1100">
                <a:latin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6685EFC6-2618-B6CF-79C3-B031E058BA4C}"/>
              </a:ext>
            </a:extLst>
          </p:cNvPr>
          <p:cNvSpPr>
            <a:spLocks noGrp="1"/>
          </p:cNvSpPr>
          <p:nvPr>
            <p:ph type="sldNum" sz="quarter" idx="3"/>
          </p:nvPr>
        </p:nvSpPr>
        <p:spPr>
          <a:xfrm>
            <a:off x="3938588" y="8775700"/>
            <a:ext cx="3014662" cy="463550"/>
          </a:xfrm>
          <a:prstGeom prst="rect">
            <a:avLst/>
          </a:prstGeom>
        </p:spPr>
        <p:txBody>
          <a:bodyPr vert="horz" wrap="square" lIns="90801" tIns="45400" rIns="90801" bIns="45400" numCol="1" anchor="b" anchorCtr="0" compatLnSpc="1">
            <a:prstTxWarp prst="textNoShape">
              <a:avLst/>
            </a:prstTxWarp>
          </a:bodyPr>
          <a:lstStyle>
            <a:lvl1pPr algn="r" eaLnBrk="1" hangingPunct="1">
              <a:defRPr sz="1100" smtClean="0"/>
            </a:lvl1pPr>
          </a:lstStyle>
          <a:p>
            <a:pPr>
              <a:defRPr/>
            </a:pPr>
            <a:fld id="{691982FB-1B7A-4830-B44A-BF6C08F8EA5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9700A4-1F73-9010-B15B-F0835358D49E}"/>
              </a:ext>
            </a:extLst>
          </p:cNvPr>
          <p:cNvSpPr>
            <a:spLocks noGrp="1"/>
          </p:cNvSpPr>
          <p:nvPr>
            <p:ph type="hdr" sz="quarter"/>
          </p:nvPr>
        </p:nvSpPr>
        <p:spPr>
          <a:xfrm>
            <a:off x="0" y="0"/>
            <a:ext cx="3014663" cy="463550"/>
          </a:xfrm>
          <a:prstGeom prst="rect">
            <a:avLst/>
          </a:prstGeom>
        </p:spPr>
        <p:txBody>
          <a:bodyPr vert="horz" lIns="92526" tIns="46263" rIns="92526" bIns="46263" rtlCol="0"/>
          <a:lstStyle>
            <a:lvl1pPr algn="l" eaLnBrk="1" hangingPunct="1">
              <a:defRPr sz="11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82EB85B3-D176-F8EC-0905-BE6E6BF5BA2D}"/>
              </a:ext>
            </a:extLst>
          </p:cNvPr>
          <p:cNvSpPr>
            <a:spLocks noGrp="1"/>
          </p:cNvSpPr>
          <p:nvPr>
            <p:ph type="dt" idx="1"/>
          </p:nvPr>
        </p:nvSpPr>
        <p:spPr>
          <a:xfrm>
            <a:off x="3938588" y="0"/>
            <a:ext cx="3014662" cy="463550"/>
          </a:xfrm>
          <a:prstGeom prst="rect">
            <a:avLst/>
          </a:prstGeom>
        </p:spPr>
        <p:txBody>
          <a:bodyPr vert="horz" lIns="92526" tIns="46263" rIns="92526" bIns="46263" rtlCol="0"/>
          <a:lstStyle>
            <a:lvl1pPr algn="r" eaLnBrk="1" hangingPunct="1">
              <a:defRPr sz="1100">
                <a:latin typeface="Arial" charset="0"/>
              </a:defRPr>
            </a:lvl1pPr>
          </a:lstStyle>
          <a:p>
            <a:pPr>
              <a:defRPr/>
            </a:pPr>
            <a:fld id="{277D20D6-CF28-4AB2-A146-8F9F523A95DD}" type="datetimeFigureOut">
              <a:rPr lang="en-US"/>
              <a:pPr>
                <a:defRPr/>
              </a:pPr>
              <a:t>5/18/2026</a:t>
            </a:fld>
            <a:endParaRPr lang="en-US" dirty="0"/>
          </a:p>
        </p:txBody>
      </p:sp>
      <p:sp>
        <p:nvSpPr>
          <p:cNvPr id="4" name="Slide Image Placeholder 3">
            <a:extLst>
              <a:ext uri="{FF2B5EF4-FFF2-40B4-BE49-F238E27FC236}">
                <a16:creationId xmlns:a16="http://schemas.microsoft.com/office/drawing/2014/main" id="{A4E086AE-5F9A-DB59-87E8-6A24A1512380}"/>
              </a:ext>
            </a:extLst>
          </p:cNvPr>
          <p:cNvSpPr>
            <a:spLocks noGrp="1" noRot="1" noChangeAspect="1"/>
          </p:cNvSpPr>
          <p:nvPr>
            <p:ph type="sldImg" idx="2"/>
          </p:nvPr>
        </p:nvSpPr>
        <p:spPr>
          <a:xfrm>
            <a:off x="398463" y="692150"/>
            <a:ext cx="6157912" cy="3465513"/>
          </a:xfrm>
          <a:prstGeom prst="rect">
            <a:avLst/>
          </a:prstGeom>
          <a:noFill/>
          <a:ln w="12700">
            <a:solidFill>
              <a:prstClr val="black"/>
            </a:solidFill>
          </a:ln>
        </p:spPr>
        <p:txBody>
          <a:bodyPr vert="horz" lIns="92526" tIns="46263" rIns="92526" bIns="46263" rtlCol="0" anchor="ctr"/>
          <a:lstStyle/>
          <a:p>
            <a:pPr lvl="0"/>
            <a:endParaRPr lang="en-US" noProof="0" dirty="0"/>
          </a:p>
        </p:txBody>
      </p:sp>
      <p:sp>
        <p:nvSpPr>
          <p:cNvPr id="5" name="Notes Placeholder 4">
            <a:extLst>
              <a:ext uri="{FF2B5EF4-FFF2-40B4-BE49-F238E27FC236}">
                <a16:creationId xmlns:a16="http://schemas.microsoft.com/office/drawing/2014/main" id="{B4990AA8-35ED-5132-CA2A-C99F583100F7}"/>
              </a:ext>
            </a:extLst>
          </p:cNvPr>
          <p:cNvSpPr>
            <a:spLocks noGrp="1"/>
          </p:cNvSpPr>
          <p:nvPr>
            <p:ph type="body" sz="quarter" idx="3"/>
          </p:nvPr>
        </p:nvSpPr>
        <p:spPr>
          <a:xfrm>
            <a:off x="695325" y="4389438"/>
            <a:ext cx="5564188" cy="4159250"/>
          </a:xfrm>
          <a:prstGeom prst="rect">
            <a:avLst/>
          </a:prstGeom>
        </p:spPr>
        <p:txBody>
          <a:bodyPr vert="horz" lIns="92526" tIns="46263" rIns="92526" bIns="4626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AE2963-7A20-474C-6278-1492CA60E4F4}"/>
              </a:ext>
            </a:extLst>
          </p:cNvPr>
          <p:cNvSpPr>
            <a:spLocks noGrp="1"/>
          </p:cNvSpPr>
          <p:nvPr>
            <p:ph type="ftr" sz="quarter" idx="4"/>
          </p:nvPr>
        </p:nvSpPr>
        <p:spPr>
          <a:xfrm>
            <a:off x="0" y="8775700"/>
            <a:ext cx="3014663" cy="463550"/>
          </a:xfrm>
          <a:prstGeom prst="rect">
            <a:avLst/>
          </a:prstGeom>
        </p:spPr>
        <p:txBody>
          <a:bodyPr vert="horz" lIns="92526" tIns="46263" rIns="92526" bIns="46263" rtlCol="0" anchor="b"/>
          <a:lstStyle>
            <a:lvl1pPr algn="l" eaLnBrk="1" hangingPunct="1">
              <a:defRPr sz="1100">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2B1A64F3-11CC-85A6-9015-60EB2C52DD08}"/>
              </a:ext>
            </a:extLst>
          </p:cNvPr>
          <p:cNvSpPr>
            <a:spLocks noGrp="1"/>
          </p:cNvSpPr>
          <p:nvPr>
            <p:ph type="sldNum" sz="quarter" idx="5"/>
          </p:nvPr>
        </p:nvSpPr>
        <p:spPr>
          <a:xfrm>
            <a:off x="3938588" y="8775700"/>
            <a:ext cx="3014662" cy="463550"/>
          </a:xfrm>
          <a:prstGeom prst="rect">
            <a:avLst/>
          </a:prstGeom>
        </p:spPr>
        <p:txBody>
          <a:bodyPr vert="horz" wrap="square" lIns="92526" tIns="46263" rIns="92526" bIns="46263" numCol="1" anchor="b" anchorCtr="0" compatLnSpc="1">
            <a:prstTxWarp prst="textNoShape">
              <a:avLst/>
            </a:prstTxWarp>
          </a:bodyPr>
          <a:lstStyle>
            <a:lvl1pPr algn="r" eaLnBrk="1" hangingPunct="1">
              <a:defRPr sz="1100" smtClean="0"/>
            </a:lvl1pPr>
          </a:lstStyle>
          <a:p>
            <a:pPr>
              <a:defRPr/>
            </a:pPr>
            <a:fld id="{2112F3FC-013A-4AE5-ACC6-A03F04B3C2D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TURA.Program@mass.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rimewebmod.epa.gov/cdx-tri-threshold-screening-tool/action/home/view/tr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ass.gov/doc/toxics-use-reduction-planning-plan-update-guidance/download"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mailto:TURA.Program@mass.gov"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edep.dep.mass.gov/edep/DEPlogin.aspx"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mailto:TURA.Program@mass.gov"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a:t>
            </a:fld>
            <a:endParaRPr lang="en-US" altLang="en-US" dirty="0"/>
          </a:p>
        </p:txBody>
      </p:sp>
    </p:spTree>
    <p:extLst>
      <p:ext uri="{BB962C8B-B14F-4D97-AF65-F5344CB8AC3E}">
        <p14:creationId xmlns:p14="http://schemas.microsoft.com/office/powerpoint/2010/main" val="281496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If you have completed a proof in eDEP for a separate program you may see this screen.   If you are presented with this page, the answer is no.</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10</a:t>
            </a:fld>
            <a:endParaRPr lang="en-US" altLang="en-US" dirty="0"/>
          </a:p>
        </p:txBody>
      </p:sp>
    </p:spTree>
    <p:extLst>
      <p:ext uri="{BB962C8B-B14F-4D97-AF65-F5344CB8AC3E}">
        <p14:creationId xmlns:p14="http://schemas.microsoft.com/office/powerpoint/2010/main" val="409089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Then select the first form that needs to be revised.   </a:t>
            </a:r>
            <a:r>
              <a:rPr lang="en-US" sz="1200" dirty="0">
                <a:effectLst/>
                <a:latin typeface="Calibri" panose="020F0502020204030204" pitchFamily="34" charset="0"/>
                <a:ea typeface="Calibri" panose="020F0502020204030204" pitchFamily="34" charset="0"/>
                <a:cs typeface="Times New Roman" panose="02020603050405020304" pitchFamily="18" charset="0"/>
              </a:rPr>
              <a:t>Make the revisions on each subsequent form that needs revisions (including adding/deleting chemicals, correcting data input).  Each</a:t>
            </a:r>
            <a:r>
              <a:rPr lang="en-US" sz="1200" u="none" dirty="0">
                <a:effectLst/>
                <a:latin typeface="Calibri" panose="020F0502020204030204" pitchFamily="34" charset="0"/>
                <a:ea typeface="Calibri" panose="020F0502020204030204" pitchFamily="34" charset="0"/>
                <a:cs typeface="Times New Roman" panose="02020603050405020304" pitchFamily="18" charset="0"/>
              </a:rPr>
              <a:t> form that is revised </a:t>
            </a:r>
            <a:r>
              <a:rPr lang="en-US" sz="1200" dirty="0">
                <a:effectLst/>
                <a:latin typeface="Calibri" panose="020F0502020204030204" pitchFamily="34" charset="0"/>
                <a:ea typeface="Calibri" panose="020F0502020204030204" pitchFamily="34" charset="0"/>
                <a:cs typeface="Times New Roman" panose="02020603050405020304" pitchFamily="18" charset="0"/>
              </a:rPr>
              <a:t>will need to be error checked and then the next button selected same as regular filings.</a:t>
            </a:r>
          </a:p>
          <a:p>
            <a:pPr marR="0" lvl="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Signatures will need to be re-entered, and transaction will need to be submitted.  </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101</a:t>
            </a:fld>
            <a:endParaRPr lang="en-US" altLang="en-US" dirty="0"/>
          </a:p>
        </p:txBody>
      </p:sp>
    </p:spTree>
    <p:extLst>
      <p:ext uri="{BB962C8B-B14F-4D97-AF65-F5344CB8AC3E}">
        <p14:creationId xmlns:p14="http://schemas.microsoft.com/office/powerpoint/2010/main" val="12996731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102</a:t>
            </a:fld>
            <a:endParaRPr lang="en-US" altLang="en-US" dirty="0"/>
          </a:p>
        </p:txBody>
      </p:sp>
    </p:spTree>
    <p:extLst>
      <p:ext uri="{BB962C8B-B14F-4D97-AF65-F5344CB8AC3E}">
        <p14:creationId xmlns:p14="http://schemas.microsoft.com/office/powerpoint/2010/main" val="9194210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103</a:t>
            </a:fld>
            <a:endParaRPr lang="en-US" altLang="en-US" dirty="0"/>
          </a:p>
        </p:txBody>
      </p:sp>
    </p:spTree>
    <p:extLst>
      <p:ext uri="{BB962C8B-B14F-4D97-AF65-F5344CB8AC3E}">
        <p14:creationId xmlns:p14="http://schemas.microsoft.com/office/powerpoint/2010/main" val="26822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6EE44-38D2-E29E-FE31-32C178F7E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CDC14-DC6C-AA16-5CFF-76D77A884FA8}"/>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5C4D38CB-AD61-B68F-6F28-0A452E4C7FA0}"/>
              </a:ext>
            </a:extLst>
          </p:cNvPr>
          <p:cNvSpPr>
            <a:spLocks noGrp="1"/>
          </p:cNvSpPr>
          <p:nvPr>
            <p:ph type="body" idx="1"/>
          </p:nvPr>
        </p:nvSpPr>
        <p:spPr/>
        <p:txBody>
          <a:bodyPr/>
          <a:lstStyle/>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altLang="en-US" b="0" dirty="0">
                <a:ea typeface="Microsoft YaHei" panose="020B0503020204020204" pitchFamily="34" charset="-122"/>
              </a:rPr>
              <a:t>The Online TURA reporting process is linear.  The system generates forms one at a time based on what information was entered on prior screens.  After selecting the Start Transaction button the first form you should be presented with is the Preform.  After the preform comes then a set of forms that comprise the Form S Cover Sheet.  This includes the Form S Cover Sheet Sections 1 &amp;2, Section 3, and Section 4.  You will then presented with a set of Forms that comprise the Form S.  Those are the Form S Chemical Use Facility Wide and Form S Chemical Use by Production Unit.  Next are the State Only Form R/A’s, then the Planning and corresponding Certification forms.  The Planning Forms and Certification you are presented will be the result of your answer on the Plan Summary Selection Form.  After completing the planning pages you will be presented with the Fee Worksheet, Signature Page, and the Submittal screen. The forms will appear in the order shown and each step is a separate form.</a:t>
            </a:r>
            <a:endParaRPr lang="en-US" dirty="0"/>
          </a:p>
        </p:txBody>
      </p:sp>
      <p:sp>
        <p:nvSpPr>
          <p:cNvPr id="4" name="Slide Number Placeholder 3">
            <a:extLst>
              <a:ext uri="{FF2B5EF4-FFF2-40B4-BE49-F238E27FC236}">
                <a16:creationId xmlns:a16="http://schemas.microsoft.com/office/drawing/2014/main" id="{F93F41E7-B600-0E99-9696-078A0322D151}"/>
              </a:ext>
            </a:extLst>
          </p:cNvPr>
          <p:cNvSpPr>
            <a:spLocks noGrp="1"/>
          </p:cNvSpPr>
          <p:nvPr>
            <p:ph type="sldNum" sz="quarter" idx="5"/>
          </p:nvPr>
        </p:nvSpPr>
        <p:spPr/>
        <p:txBody>
          <a:bodyPr/>
          <a:lstStyle/>
          <a:p>
            <a:pPr>
              <a:defRPr/>
            </a:pPr>
            <a:fld id="{2112F3FC-013A-4AE5-ACC6-A03F04B3C2DA}" type="slidenum">
              <a:rPr lang="en-US" altLang="en-US" smtClean="0"/>
              <a:pPr>
                <a:defRPr/>
              </a:pPr>
              <a:t>11</a:t>
            </a:fld>
            <a:endParaRPr lang="en-US" altLang="en-US" dirty="0"/>
          </a:p>
        </p:txBody>
      </p:sp>
    </p:spTree>
    <p:extLst>
      <p:ext uri="{BB962C8B-B14F-4D97-AF65-F5344CB8AC3E}">
        <p14:creationId xmlns:p14="http://schemas.microsoft.com/office/powerpoint/2010/main" val="319367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9D2C-5515-0CD3-275E-30492E840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39E1F-F33D-0C64-1CA9-D520F88358D3}"/>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816369A4-5685-0CD7-6D63-8217FDEDD4F6}"/>
              </a:ext>
            </a:extLst>
          </p:cNvPr>
          <p:cNvSpPr>
            <a:spLocks noGrp="1"/>
          </p:cNvSpPr>
          <p:nvPr>
            <p:ph type="body" idx="1"/>
          </p:nvPr>
        </p:nvSpPr>
        <p:spPr/>
        <p:txBody>
          <a:bodyPr>
            <a:normAutofit fontScale="85000" lnSpcReduction="10000"/>
          </a:bodyPr>
          <a:lstStyle/>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b="0" dirty="0">
                <a:ea typeface="Microsoft YaHei" panose="020B0503020204020204" pitchFamily="34" charset="-122"/>
              </a:rPr>
              <a:t>Forms Packet- part 1: Like I just mentioned here are the forms in a little further detail</a:t>
            </a: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b="0" dirty="0">
                <a:ea typeface="Microsoft YaHei" panose="020B0503020204020204" pitchFamily="34" charset="-122"/>
              </a:rPr>
              <a:t>The Preform </a:t>
            </a: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b="0" dirty="0">
                <a:ea typeface="Microsoft YaHei" panose="020B0503020204020204" pitchFamily="34" charset="-122"/>
              </a:rPr>
              <a:t>Form S Cover Sheet </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Sections 1-2</a:t>
            </a:r>
            <a:r>
              <a:rPr lang="en-US" sz="2000" dirty="0">
                <a:solidFill>
                  <a:schemeClr val="tx1">
                    <a:lumMod val="75000"/>
                  </a:schemeClr>
                </a:solidFill>
                <a:latin typeface="+mn-lt"/>
              </a:rPr>
              <a:t>: General Information and FTE Information</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Section 3</a:t>
            </a:r>
            <a:r>
              <a:rPr lang="en-US" sz="2000" dirty="0">
                <a:solidFill>
                  <a:schemeClr val="tx1">
                    <a:lumMod val="75000"/>
                  </a:schemeClr>
                </a:solidFill>
                <a:latin typeface="+mn-lt"/>
              </a:rPr>
              <a:t>: Chemicals Not Reportable This Year</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Section 4</a:t>
            </a:r>
            <a:r>
              <a:rPr lang="en-US" sz="2000" dirty="0">
                <a:solidFill>
                  <a:schemeClr val="tx1">
                    <a:lumMod val="75000"/>
                  </a:schemeClr>
                </a:solidFill>
                <a:latin typeface="+mn-lt"/>
              </a:rPr>
              <a:t>: Facility-Wide Description of Production Units (Production Unit</a:t>
            </a:r>
            <a:r>
              <a:rPr lang="en-US" sz="2000" dirty="0">
                <a:solidFill>
                  <a:schemeClr val="tx1">
                    <a:lumMod val="75000"/>
                  </a:schemeClr>
                </a:solidFill>
              </a:rPr>
              <a:t>, </a:t>
            </a:r>
            <a:r>
              <a:rPr lang="en-US" sz="2000" dirty="0">
                <a:solidFill>
                  <a:schemeClr val="tx1">
                    <a:lumMod val="75000"/>
                  </a:schemeClr>
                </a:solidFill>
                <a:latin typeface="+mn-lt"/>
              </a:rPr>
              <a:t>NAICS</a:t>
            </a:r>
            <a:r>
              <a:rPr lang="en-US" sz="2000" dirty="0">
                <a:solidFill>
                  <a:schemeClr val="tx1">
                    <a:lumMod val="75000"/>
                  </a:schemeClr>
                </a:solidFill>
              </a:rPr>
              <a:t>, </a:t>
            </a:r>
            <a:r>
              <a:rPr lang="en-US" sz="2000" dirty="0">
                <a:solidFill>
                  <a:schemeClr val="tx1">
                    <a:lumMod val="75000"/>
                  </a:schemeClr>
                </a:solidFill>
                <a:latin typeface="+mn-lt"/>
              </a:rPr>
              <a:t>Chemicals</a:t>
            </a:r>
            <a:r>
              <a:rPr lang="en-US" sz="2000" dirty="0">
                <a:solidFill>
                  <a:schemeClr val="tx1">
                    <a:lumMod val="75000"/>
                  </a:schemeClr>
                </a:solidFill>
              </a:rPr>
              <a:t>, </a:t>
            </a:r>
            <a:r>
              <a:rPr lang="en-US" sz="2000" dirty="0">
                <a:solidFill>
                  <a:schemeClr val="tx1">
                    <a:lumMod val="75000"/>
                  </a:schemeClr>
                </a:solidFill>
                <a:latin typeface="+mn-lt"/>
              </a:rPr>
              <a:t>Process Codes)</a:t>
            </a: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dirty="0"/>
              <a:t>The Form S</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Chemical Use Facility-Wide Sections 1-3</a:t>
            </a:r>
            <a:r>
              <a:rPr lang="en-US" sz="2000" dirty="0">
                <a:solidFill>
                  <a:schemeClr val="tx1">
                    <a:lumMod val="75000"/>
                  </a:schemeClr>
                </a:solidFill>
                <a:latin typeface="+mn-lt"/>
              </a:rPr>
              <a:t>: Chemical Use Amounts, Materials Balance &amp; Reporting Anomalies, and Chemicals used in Waste Treatment Units</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Chemical Use By Production Unit Sections 4-5</a:t>
            </a:r>
            <a:r>
              <a:rPr lang="en-US" sz="2000" dirty="0">
                <a:solidFill>
                  <a:schemeClr val="tx1">
                    <a:lumMod val="75000"/>
                  </a:schemeClr>
                </a:solidFill>
                <a:latin typeface="+mn-lt"/>
              </a:rPr>
              <a:t>: Toxics Use by Production Unit &amp; Comments</a:t>
            </a: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endParaRPr lang="en-US" dirty="0"/>
          </a:p>
        </p:txBody>
      </p:sp>
      <p:sp>
        <p:nvSpPr>
          <p:cNvPr id="4" name="Slide Number Placeholder 3">
            <a:extLst>
              <a:ext uri="{FF2B5EF4-FFF2-40B4-BE49-F238E27FC236}">
                <a16:creationId xmlns:a16="http://schemas.microsoft.com/office/drawing/2014/main" id="{46267ECB-770B-0C01-CAE6-5BCC46520FDF}"/>
              </a:ext>
            </a:extLst>
          </p:cNvPr>
          <p:cNvSpPr>
            <a:spLocks noGrp="1"/>
          </p:cNvSpPr>
          <p:nvPr>
            <p:ph type="sldNum" sz="quarter" idx="5"/>
          </p:nvPr>
        </p:nvSpPr>
        <p:spPr/>
        <p:txBody>
          <a:bodyPr/>
          <a:lstStyle/>
          <a:p>
            <a:pPr>
              <a:defRPr/>
            </a:pPr>
            <a:fld id="{2112F3FC-013A-4AE5-ACC6-A03F04B3C2DA}" type="slidenum">
              <a:rPr lang="en-US" altLang="en-US" smtClean="0"/>
              <a:pPr>
                <a:defRPr/>
              </a:pPr>
              <a:t>12</a:t>
            </a:fld>
            <a:endParaRPr lang="en-US" altLang="en-US" dirty="0"/>
          </a:p>
        </p:txBody>
      </p:sp>
    </p:spTree>
    <p:extLst>
      <p:ext uri="{BB962C8B-B14F-4D97-AF65-F5344CB8AC3E}">
        <p14:creationId xmlns:p14="http://schemas.microsoft.com/office/powerpoint/2010/main" val="193662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A25B-7434-68EC-FFB5-458937EB0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70B18-2874-9250-6866-3250C03BF44C}"/>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6C651B81-3053-37E3-BA17-77BE532AA301}"/>
              </a:ext>
            </a:extLst>
          </p:cNvPr>
          <p:cNvSpPr>
            <a:spLocks noGrp="1"/>
          </p:cNvSpPr>
          <p:nvPr>
            <p:ph type="body" idx="1"/>
          </p:nvPr>
        </p:nvSpPr>
        <p:spPr/>
        <p:txBody>
          <a:bodyPr>
            <a:normAutofit fontScale="70000" lnSpcReduction="20000"/>
          </a:bodyPr>
          <a:lstStyle/>
          <a:p>
            <a:r>
              <a:rPr lang="en-US" b="0" dirty="0"/>
              <a:t>Forms packet continued:</a:t>
            </a:r>
          </a:p>
          <a:p>
            <a:r>
              <a:rPr lang="en-US" sz="2400" b="0" dirty="0">
                <a:solidFill>
                  <a:schemeClr val="tx1">
                    <a:lumMod val="75000"/>
                  </a:schemeClr>
                </a:solidFill>
                <a:latin typeface="+mn-lt"/>
              </a:rPr>
              <a:t>State ONLY Form R/Form A</a:t>
            </a:r>
            <a:endParaRPr lang="en-US" sz="2400" b="0" dirty="0">
              <a:solidFill>
                <a:schemeClr val="tx1">
                  <a:lumMod val="75000"/>
                </a:schemeClr>
              </a:solidFill>
            </a:endParaRPr>
          </a:p>
          <a:p>
            <a:pPr marL="1587" indent="0" eaLnBrk="1" hangingPunct="1">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rPr>
              <a:t>Planning Forms</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latin typeface="+mn-lt"/>
              </a:rPr>
              <a:t>Plan Summary Selection Form</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rPr>
              <a:t>	1. EMS Plan &amp; Senior Management Official Certification</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rPr>
              <a:t>	2. RC Plan &amp; Senior Management Official Certification</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rPr>
              <a:t>	3. TUR Plan &amp; Senior Management Official Certification</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rPr>
              <a:t>	4. Closure</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rPr>
              <a:t>	5. RC Progress Report</a:t>
            </a:r>
          </a:p>
          <a:p>
            <a:pPr marL="1587" indent="0" eaLnBrk="1" hangingPunct="1">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latin typeface="+mn-lt"/>
              </a:rPr>
              <a:t>Fee Worksheet </a:t>
            </a:r>
          </a:p>
          <a:p>
            <a:pPr marL="1587" indent="0" eaLnBrk="1" hangingPunct="1">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latin typeface="+mn-lt"/>
              </a:rPr>
              <a:t>Signature Page</a:t>
            </a:r>
          </a:p>
          <a:p>
            <a:pPr marL="1587" indent="0" eaLnBrk="1" hangingPunct="1">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0" dirty="0">
                <a:solidFill>
                  <a:schemeClr val="tx1">
                    <a:lumMod val="75000"/>
                  </a:schemeClr>
                </a:solidFill>
                <a:latin typeface="+mn-lt"/>
              </a:rPr>
              <a:t>SUBMIT</a:t>
            </a:r>
          </a:p>
          <a:p>
            <a:pPr marL="1587" indent="0" eaLnBrk="1" hangingPunct="1">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endParaRPr lang="en-US" sz="2400" b="0" dirty="0">
              <a:solidFill>
                <a:schemeClr val="tx1">
                  <a:lumMod val="75000"/>
                </a:schemeClr>
              </a:solidFill>
              <a:latin typeface="+mn-lt"/>
            </a:endParaRPr>
          </a:p>
        </p:txBody>
      </p:sp>
      <p:sp>
        <p:nvSpPr>
          <p:cNvPr id="4" name="Slide Number Placeholder 3">
            <a:extLst>
              <a:ext uri="{FF2B5EF4-FFF2-40B4-BE49-F238E27FC236}">
                <a16:creationId xmlns:a16="http://schemas.microsoft.com/office/drawing/2014/main" id="{7F8C0349-840D-D33C-9CC5-3B242B2265CB}"/>
              </a:ext>
            </a:extLst>
          </p:cNvPr>
          <p:cNvSpPr>
            <a:spLocks noGrp="1"/>
          </p:cNvSpPr>
          <p:nvPr>
            <p:ph type="sldNum" sz="quarter" idx="5"/>
          </p:nvPr>
        </p:nvSpPr>
        <p:spPr/>
        <p:txBody>
          <a:bodyPr/>
          <a:lstStyle/>
          <a:p>
            <a:pPr>
              <a:defRPr/>
            </a:pPr>
            <a:fld id="{2112F3FC-013A-4AE5-ACC6-A03F04B3C2DA}" type="slidenum">
              <a:rPr lang="en-US" altLang="en-US" smtClean="0"/>
              <a:pPr>
                <a:defRPr/>
              </a:pPr>
              <a:t>13</a:t>
            </a:fld>
            <a:endParaRPr lang="en-US" altLang="en-US" dirty="0"/>
          </a:p>
        </p:txBody>
      </p:sp>
    </p:spTree>
    <p:extLst>
      <p:ext uri="{BB962C8B-B14F-4D97-AF65-F5344CB8AC3E}">
        <p14:creationId xmlns:p14="http://schemas.microsoft.com/office/powerpoint/2010/main" val="236863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r>
              <a:rPr lang="en-US" dirty="0"/>
              <a:t>Before we get into looking at the forms in depth, I’m going to take a quick sidebar and talk a little about eDEP and how it works.  Hopefully, this will help you understand the system a bit better and help make navigating through the filing process easier.</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14</a:t>
            </a:fld>
            <a:endParaRPr lang="en-US" altLang="en-US" dirty="0"/>
          </a:p>
        </p:txBody>
      </p:sp>
    </p:spTree>
    <p:extLst>
      <p:ext uri="{BB962C8B-B14F-4D97-AF65-F5344CB8AC3E}">
        <p14:creationId xmlns:p14="http://schemas.microsoft.com/office/powerpoint/2010/main" val="340684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dirty="0">
                <a:latin typeface="+mn-lt"/>
              </a:rPr>
              <a:t>The filing process is linear.  What that means is the eDEP system is designed to take answers from prior forms to build out the subsequent forms with pre-populate information.  The goal being to save the user some time on data entry.  One downside of this type of system is that if you realize you made an error in the filing, you will have return, sometimes to the beginning, to fix it. </a:t>
            </a:r>
          </a:p>
          <a:p>
            <a:pPr marL="0" indent="0">
              <a:buNone/>
            </a:pPr>
            <a:endParaRPr lang="en-US" sz="1200" dirty="0">
              <a:latin typeface="+mn-lt"/>
            </a:endParaRPr>
          </a:p>
          <a:p>
            <a:pPr marL="0" indent="0">
              <a:buNone/>
            </a:pPr>
            <a:r>
              <a:rPr lang="en-US" sz="1200" dirty="0">
                <a:latin typeface="+mn-lt"/>
              </a:rPr>
              <a:t>For example: If you complete the majority of the filing packet then realize when reviewing the Fee Worksheet that you made an error on your FTE headcount, you will need to return to the Form S Cover Sheet Sections 1-2 to fix the FTE headcount.  The good thing is, the system will save your answers as you go.  That’s a purpose of the error check and next feature, so depending on the error and where it was made, you should not have to re-enter information.  You should just be prompted to revalidate the form answers are still valid.</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15</a:t>
            </a:fld>
            <a:endParaRPr lang="en-US" altLang="en-US" dirty="0"/>
          </a:p>
        </p:txBody>
      </p:sp>
    </p:spTree>
    <p:extLst>
      <p:ext uri="{BB962C8B-B14F-4D97-AF65-F5344CB8AC3E}">
        <p14:creationId xmlns:p14="http://schemas.microsoft.com/office/powerpoint/2010/main" val="236322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DB40833-C83D-DE30-F042-4FB3491E2E41}"/>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478E9213-1241-B38E-F93F-19ECEC738A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1pPr>
            <a:lvl2pPr marL="736600" indent="-28257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2pPr>
            <a:lvl3pPr marL="1133475" indent="-22542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3pPr>
            <a:lvl4pPr marL="1587500" indent="-22542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4pPr>
            <a:lvl5pPr marL="2041525" indent="-22542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5pPr>
            <a:lvl6pPr marL="24987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6pPr>
            <a:lvl7pPr marL="29559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7pPr>
            <a:lvl8pPr marL="34131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8pPr>
            <a:lvl9pPr marL="38703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9pPr>
          </a:lstStyle>
          <a:p>
            <a:pPr>
              <a:spcBef>
                <a:spcPct val="0"/>
              </a:spcBef>
            </a:pPr>
            <a:fld id="{AE0322D8-A699-4071-AF45-592211EBCFEC}" type="slidenum">
              <a:rPr lang="en-US" altLang="en-US" sz="1100">
                <a:latin typeface="Arial" panose="020B0604020202020204" pitchFamily="34" charset="0"/>
              </a:rPr>
              <a:pPr>
                <a:spcBef>
                  <a:spcPct val="0"/>
                </a:spcBef>
              </a:pPr>
              <a:t>16</a:t>
            </a:fld>
            <a:endParaRPr lang="en-US" altLang="en-US" sz="1100" dirty="0">
              <a:latin typeface="Arial" panose="020B0604020202020204" pitchFamily="34" charset="0"/>
            </a:endParaRPr>
          </a:p>
        </p:txBody>
      </p:sp>
      <p:sp>
        <p:nvSpPr>
          <p:cNvPr id="50179" name="Rectangle 1">
            <a:extLst>
              <a:ext uri="{FF2B5EF4-FFF2-40B4-BE49-F238E27FC236}">
                <a16:creationId xmlns:a16="http://schemas.microsoft.com/office/drawing/2014/main" id="{94495D66-63A3-3485-B5EF-A0E0062D04F6}"/>
              </a:ext>
            </a:extLst>
          </p:cNvPr>
          <p:cNvSpPr>
            <a:spLocks noGrp="1" noRot="1" noChangeAspect="1" noChangeArrowheads="1" noTextEdit="1"/>
          </p:cNvSpPr>
          <p:nvPr>
            <p:ph type="sldImg"/>
          </p:nvPr>
        </p:nvSpPr>
        <p:spPr bwMode="auto">
          <a:xfrm>
            <a:off x="398463" y="692150"/>
            <a:ext cx="6159500" cy="3465513"/>
          </a:xfrm>
          <a:solidFill>
            <a:srgbClr val="FFFFFF"/>
          </a:solidFill>
          <a:ln>
            <a:solidFill>
              <a:srgbClr val="000000"/>
            </a:solidFill>
            <a:miter lim="800000"/>
            <a:headEnd/>
            <a:tailEnd/>
          </a:ln>
        </p:spPr>
        <p:txBody>
          <a:bodyPr/>
          <a:lstStyle/>
          <a:p>
            <a:endParaRPr lang="en-US" dirty="0"/>
          </a:p>
        </p:txBody>
      </p:sp>
      <p:sp>
        <p:nvSpPr>
          <p:cNvPr id="50180" name="Rectangle 2">
            <a:extLst>
              <a:ext uri="{FF2B5EF4-FFF2-40B4-BE49-F238E27FC236}">
                <a16:creationId xmlns:a16="http://schemas.microsoft.com/office/drawing/2014/main" id="{E7E0A260-D244-2187-B7FD-402702FC418C}"/>
              </a:ext>
            </a:extLst>
          </p:cNvPr>
          <p:cNvSpPr>
            <a:spLocks noGrp="1" noChangeArrowheads="1"/>
          </p:cNvSpPr>
          <p:nvPr>
            <p:ph type="body" idx="1"/>
          </p:nvPr>
        </p:nvSpPr>
        <p:spPr bwMode="auto">
          <a:xfrm>
            <a:off x="928688" y="4389438"/>
            <a:ext cx="5099050" cy="4160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latin typeface="+mn-lt"/>
                <a:cs typeface="Arial" pitchFamily="34" charset="0"/>
              </a:rPr>
              <a:t>As previously mentioned, the forms build off of one another, so deleting, or changing a form that is connected to another, can affect the </a:t>
            </a:r>
            <a:r>
              <a:rPr lang="en-US" sz="1200" u="sng" dirty="0">
                <a:latin typeface="+mn-lt"/>
                <a:cs typeface="Arial" pitchFamily="34" charset="0"/>
              </a:rPr>
              <a:t>entire</a:t>
            </a:r>
            <a:r>
              <a:rPr lang="en-US" sz="1200" dirty="0">
                <a:latin typeface="+mn-lt"/>
                <a:cs typeface="Arial" pitchFamily="34" charset="0"/>
              </a:rPr>
              <a:t> submittal. In some cases, y</a:t>
            </a:r>
            <a:r>
              <a:rPr lang="en-US" altLang="en-US" sz="1200" dirty="0">
                <a:latin typeface="+mn-lt"/>
              </a:rPr>
              <a:t>ou will see a pop-up message.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Select Yes to proceed if you are making a change.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latin typeface="+mn-lt"/>
              </a:rPr>
              <a:t> </a:t>
            </a:r>
          </a:p>
          <a:p>
            <a:pPr eaLnBrk="1" hangingPunct="1">
              <a:spcBef>
                <a:spcPct val="0"/>
              </a:spcBef>
            </a:pPr>
            <a:endParaRPr lang="en-US" altLang="en-US" dirty="0"/>
          </a:p>
        </p:txBody>
      </p:sp>
    </p:spTree>
    <p:extLst>
      <p:ext uri="{BB962C8B-B14F-4D97-AF65-F5344CB8AC3E}">
        <p14:creationId xmlns:p14="http://schemas.microsoft.com/office/powerpoint/2010/main" val="3196634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eaLnBrk="1" hangingPunct="1">
              <a:spcBef>
                <a:spcPct val="0"/>
              </a:spcBef>
            </a:pPr>
            <a:r>
              <a:rPr lang="en-US" altLang="en-US" dirty="0"/>
              <a:t>Once the preform has been completed you will be presented with the transaction overview screen. The Transaction Overview screen displays the Unique Transaction ID# assigned to your transaction/report as well as the Facility ID# that the transaction corresponds with.  The location of those two numbers are called out in this screen shot by the oval. The Transaction ID# is important to note down if you don’t intend on completing and submitting the report in one sitting.  That way when you log back into eDEP, you can locate the transaction number on your work in progress ta, and pick up where you left off to finish the transaction.  </a:t>
            </a:r>
          </a:p>
          <a:p>
            <a:pPr eaLnBrk="1" hangingPunct="1">
              <a:spcBef>
                <a:spcPct val="0"/>
              </a:spcBef>
            </a:pPr>
            <a:r>
              <a:rPr lang="en-US" altLang="en-US" dirty="0"/>
              <a:t>Noting the transaction ID is also helpful when and if you need to AMEND.  Especially for those of you that have to make multiple edits.  This allows for you maintain version control as a new transaction ID # is generated for every AMEND.  This number does print on the submitted reports cover sheet and will show up in the system generated confirmation email if you need to find it.</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17</a:t>
            </a:fld>
            <a:endParaRPr lang="en-US" altLang="en-US" dirty="0"/>
          </a:p>
        </p:txBody>
      </p:sp>
    </p:spTree>
    <p:extLst>
      <p:ext uri="{BB962C8B-B14F-4D97-AF65-F5344CB8AC3E}">
        <p14:creationId xmlns:p14="http://schemas.microsoft.com/office/powerpoint/2010/main" val="1694899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While on the Transaction Overview Page please note the transaction specific buttons:</a:t>
            </a:r>
          </a:p>
          <a:p>
            <a:pPr marL="0" indent="0">
              <a:buNone/>
            </a:pPr>
            <a:r>
              <a:rPr lang="en-US" sz="1200" b="1" dirty="0"/>
              <a:t>Print:</a:t>
            </a:r>
            <a:r>
              <a:rPr lang="en-US" sz="1200" dirty="0"/>
              <a:t> Allows you to print a copy of the filing packet.  Please note, if you print a transaction before it has been submitted it will have a draft watermark on it that can obscure some of the data. Requests have been made to move the watermark or make it transparent.  It’s on IT’s list of to do items.</a:t>
            </a:r>
          </a:p>
          <a:p>
            <a:pPr marL="0" indent="0">
              <a:buNone/>
            </a:pPr>
            <a:r>
              <a:rPr lang="en-US" sz="1200" b="1" dirty="0"/>
              <a:t>Delete:</a:t>
            </a:r>
            <a:r>
              <a:rPr lang="en-US" sz="1200" dirty="0"/>
              <a:t> Allows you to delete an in-process transaction only.  **Cannot be undone so please use with caution**</a:t>
            </a:r>
          </a:p>
          <a:p>
            <a:pPr marL="0" indent="0">
              <a:buNone/>
            </a:pPr>
            <a:r>
              <a:rPr lang="en-US" sz="1200" b="1" dirty="0"/>
              <a:t>Share:</a:t>
            </a:r>
            <a:r>
              <a:rPr lang="en-US" sz="1200" dirty="0"/>
              <a:t> Allows you to share the transaction with other users</a:t>
            </a:r>
          </a:p>
          <a:p>
            <a:pPr marL="0" indent="0">
              <a:buNone/>
            </a:pPr>
            <a:r>
              <a:rPr lang="en-US" sz="1200" b="1" dirty="0"/>
              <a:t>Exit:</a:t>
            </a:r>
            <a:r>
              <a:rPr lang="en-US" sz="1200" dirty="0"/>
              <a:t> Allows you to leave a transaction to return to later.</a:t>
            </a:r>
            <a:endParaRPr lang="en-US" sz="1200" b="1" dirty="0"/>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18</a:t>
            </a:fld>
            <a:endParaRPr lang="en-US" altLang="en-US" dirty="0"/>
          </a:p>
        </p:txBody>
      </p:sp>
    </p:spTree>
    <p:extLst>
      <p:ext uri="{BB962C8B-B14F-4D97-AF65-F5344CB8AC3E}">
        <p14:creationId xmlns:p14="http://schemas.microsoft.com/office/powerpoint/2010/main" val="126128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61FED-DD42-6168-0940-D04496487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86BAF-CA2C-6A23-E8D5-145DEF3669F1}"/>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48D04332-DE05-67A9-6032-91DB25BEE955}"/>
              </a:ext>
            </a:extLst>
          </p:cNvPr>
          <p:cNvSpPr>
            <a:spLocks noGrp="1"/>
          </p:cNvSpPr>
          <p:nvPr>
            <p:ph type="body" idx="1"/>
          </p:nvPr>
        </p:nvSpPr>
        <p:spPr/>
        <p:txBody>
          <a:bodyPr/>
          <a:lstStyle/>
          <a:p>
            <a:pPr eaLnBrk="1" hangingPunct="1">
              <a:spcBef>
                <a:spcPct val="0"/>
              </a:spcBef>
            </a:pPr>
            <a:r>
              <a:rPr lang="en-US" altLang="en-US" dirty="0"/>
              <a:t>There are two ways to proceed through the report/form packet.  Both work and depend on user preference.  You can either select on the name of each form individually or you can advance by selecting on the next button.</a:t>
            </a:r>
          </a:p>
          <a:p>
            <a:pPr eaLnBrk="1" hangingPunct="1">
              <a:spcBef>
                <a:spcPct val="0"/>
              </a:spcBef>
            </a:pPr>
            <a:endParaRPr lang="en-US" altLang="en-US" dirty="0"/>
          </a:p>
          <a:p>
            <a:endParaRPr lang="en-US" dirty="0"/>
          </a:p>
          <a:p>
            <a:endParaRPr lang="en-US" dirty="0"/>
          </a:p>
        </p:txBody>
      </p:sp>
      <p:sp>
        <p:nvSpPr>
          <p:cNvPr id="4" name="Slide Number Placeholder 3">
            <a:extLst>
              <a:ext uri="{FF2B5EF4-FFF2-40B4-BE49-F238E27FC236}">
                <a16:creationId xmlns:a16="http://schemas.microsoft.com/office/drawing/2014/main" id="{1471FF6F-E734-036A-2FD3-BAA4B22F21AF}"/>
              </a:ext>
            </a:extLst>
          </p:cNvPr>
          <p:cNvSpPr>
            <a:spLocks noGrp="1"/>
          </p:cNvSpPr>
          <p:nvPr>
            <p:ph type="sldNum" sz="quarter" idx="5"/>
          </p:nvPr>
        </p:nvSpPr>
        <p:spPr/>
        <p:txBody>
          <a:bodyPr/>
          <a:lstStyle/>
          <a:p>
            <a:pPr>
              <a:defRPr/>
            </a:pPr>
            <a:fld id="{2112F3FC-013A-4AE5-ACC6-A03F04B3C2DA}" type="slidenum">
              <a:rPr lang="en-US" altLang="en-US" smtClean="0"/>
              <a:pPr>
                <a:defRPr/>
              </a:pPr>
              <a:t>19</a:t>
            </a:fld>
            <a:endParaRPr lang="en-US" altLang="en-US" dirty="0"/>
          </a:p>
        </p:txBody>
      </p:sp>
    </p:spTree>
    <p:extLst>
      <p:ext uri="{BB962C8B-B14F-4D97-AF65-F5344CB8AC3E}">
        <p14:creationId xmlns:p14="http://schemas.microsoft.com/office/powerpoint/2010/main" val="184780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a:t>
            </a:fld>
            <a:endParaRPr lang="en-US" altLang="en-US" dirty="0"/>
          </a:p>
        </p:txBody>
      </p:sp>
    </p:spTree>
    <p:extLst>
      <p:ext uri="{BB962C8B-B14F-4D97-AF65-F5344CB8AC3E}">
        <p14:creationId xmlns:p14="http://schemas.microsoft.com/office/powerpoint/2010/main" val="172702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A2CA-4670-15E5-96CD-F3DA33024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3D2CC-8DA1-598E-E5BA-183226960975}"/>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28AA849F-DFAD-FAFC-0FF9-227D641A80F7}"/>
              </a:ext>
            </a:extLst>
          </p:cNvPr>
          <p:cNvSpPr>
            <a:spLocks noGrp="1"/>
          </p:cNvSpPr>
          <p:nvPr>
            <p:ph type="body" idx="1"/>
          </p:nvPr>
        </p:nvSpPr>
        <p:spPr/>
        <p:txBody>
          <a:bodyPr>
            <a:normAutofit/>
          </a:bodyPr>
          <a:lstStyle/>
          <a:p>
            <a:r>
              <a:rPr lang="en-US" dirty="0"/>
              <a:t>eDEP tracks your progress through the filing in two places.</a:t>
            </a:r>
          </a:p>
          <a:p>
            <a:r>
              <a:rPr lang="en-US" dirty="0"/>
              <a:t>The first is the column which runs along the left-hand side, adjacent to the names of the forms in the packet.  </a:t>
            </a:r>
            <a:r>
              <a:rPr lang="en-US" altLang="en-US" sz="1200" dirty="0">
                <a:solidFill>
                  <a:srgbClr val="FF0000"/>
                </a:solidFill>
                <a:latin typeface="+mn-lt"/>
              </a:rPr>
              <a:t>After the first form is completed, other forms will begin to appear as the system builds out the packet. Forms with a green check mark have been completed and passed the error check process.  Forms with a gray dash mark have not been completed or have not passed the error check process.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solidFill>
                <a:srgbClr val="FF0000"/>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FF0000"/>
                </a:solidFill>
                <a:latin typeface="+mn-lt"/>
              </a:rPr>
              <a:t>The second status bar is a set of arrows pointing left to right that runs across the top of the page. This status bar is tracking where you are in the filing and advances as you do. The carat points to the name of the section you are working on.  Once a section has been completed the arrow pointing right will darken and the carat will advance.</a:t>
            </a:r>
          </a:p>
        </p:txBody>
      </p:sp>
      <p:sp>
        <p:nvSpPr>
          <p:cNvPr id="4" name="Slide Number Placeholder 3">
            <a:extLst>
              <a:ext uri="{FF2B5EF4-FFF2-40B4-BE49-F238E27FC236}">
                <a16:creationId xmlns:a16="http://schemas.microsoft.com/office/drawing/2014/main" id="{DF592494-77E1-A225-DC37-3C001EF6CBDD}"/>
              </a:ext>
            </a:extLst>
          </p:cNvPr>
          <p:cNvSpPr>
            <a:spLocks noGrp="1"/>
          </p:cNvSpPr>
          <p:nvPr>
            <p:ph type="sldNum" sz="quarter" idx="5"/>
          </p:nvPr>
        </p:nvSpPr>
        <p:spPr/>
        <p:txBody>
          <a:bodyPr/>
          <a:lstStyle/>
          <a:p>
            <a:pPr>
              <a:defRPr/>
            </a:pPr>
            <a:fld id="{2112F3FC-013A-4AE5-ACC6-A03F04B3C2DA}" type="slidenum">
              <a:rPr lang="en-US" altLang="en-US" smtClean="0"/>
              <a:pPr>
                <a:defRPr/>
              </a:pPr>
              <a:t>20</a:t>
            </a:fld>
            <a:endParaRPr lang="en-US" altLang="en-US" dirty="0"/>
          </a:p>
        </p:txBody>
      </p:sp>
    </p:spTree>
    <p:extLst>
      <p:ext uri="{BB962C8B-B14F-4D97-AF65-F5344CB8AC3E}">
        <p14:creationId xmlns:p14="http://schemas.microsoft.com/office/powerpoint/2010/main" val="758511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eaLnBrk="1" hangingPunct="1">
              <a:spcBef>
                <a:spcPct val="0"/>
              </a:spcBef>
            </a:pPr>
            <a:r>
              <a:rPr lang="en-US" altLang="en-US" dirty="0"/>
              <a:t>eDEP also has </a:t>
            </a:r>
            <a:r>
              <a:rPr lang="en-US" sz="1200" dirty="0"/>
              <a:t>Form Specific Navigation Buttons.  </a:t>
            </a:r>
            <a:r>
              <a:rPr lang="en-US" altLang="en-US" dirty="0"/>
              <a:t>These are located at the top of every filing form.</a:t>
            </a:r>
          </a:p>
          <a:p>
            <a:pPr eaLnBrk="1" hangingPunct="1">
              <a:spcBef>
                <a:spcPts val="1375"/>
              </a:spcBef>
              <a:buNone/>
            </a:pPr>
            <a:r>
              <a:rPr lang="en-US" altLang="en-US" sz="1200" b="0" dirty="0">
                <a:latin typeface="+mn-lt"/>
              </a:rPr>
              <a:t>Error Check: Checks for missing data for the form you’re on.</a:t>
            </a:r>
          </a:p>
          <a:p>
            <a:pPr eaLnBrk="1" hangingPunct="1">
              <a:spcBef>
                <a:spcPts val="1375"/>
              </a:spcBef>
              <a:buNone/>
            </a:pPr>
            <a:r>
              <a:rPr lang="en-US" altLang="en-US" sz="1200" b="0" dirty="0">
                <a:latin typeface="+mn-lt"/>
              </a:rPr>
              <a:t>Save:</a:t>
            </a:r>
            <a:r>
              <a:rPr lang="en-US" altLang="en-US" sz="1200" b="0" dirty="0">
                <a:solidFill>
                  <a:srgbClr val="FFC000"/>
                </a:solidFill>
                <a:latin typeface="+mn-lt"/>
              </a:rPr>
              <a:t> </a:t>
            </a:r>
            <a:r>
              <a:rPr lang="en-US" altLang="en-US" sz="1200" b="0" dirty="0">
                <a:latin typeface="+mn-lt"/>
              </a:rPr>
              <a:t>Saves entries to the form you are on.  </a:t>
            </a:r>
          </a:p>
          <a:p>
            <a:pPr eaLnBrk="1" hangingPunct="1">
              <a:spcBef>
                <a:spcPts val="1375"/>
              </a:spcBef>
              <a:buNone/>
            </a:pPr>
            <a:r>
              <a:rPr lang="en-US" altLang="en-US" sz="1200" b="0" dirty="0">
                <a:latin typeface="+mn-lt"/>
              </a:rPr>
              <a:t>Print:</a:t>
            </a:r>
            <a:r>
              <a:rPr lang="en-US" altLang="en-US" sz="1200" b="0" dirty="0">
                <a:solidFill>
                  <a:srgbClr val="FFC000"/>
                </a:solidFill>
                <a:latin typeface="+mn-lt"/>
              </a:rPr>
              <a:t> </a:t>
            </a:r>
            <a:r>
              <a:rPr lang="en-US" altLang="en-US" sz="1200" b="0" dirty="0">
                <a:latin typeface="+mn-lt"/>
              </a:rPr>
              <a:t>Prints only the form that you are on/or as far into the forms packet as you have advanced.  For unsubmitted transactions their will be a draft watermark present on the printout.</a:t>
            </a:r>
          </a:p>
          <a:p>
            <a:pPr eaLnBrk="1" hangingPunct="1">
              <a:spcBef>
                <a:spcPts val="1375"/>
              </a:spcBef>
              <a:buNone/>
            </a:pPr>
            <a:r>
              <a:rPr lang="en-US" altLang="en-US" sz="1200" b="0" dirty="0">
                <a:latin typeface="+mn-lt"/>
              </a:rPr>
              <a:t>Exit:</a:t>
            </a:r>
            <a:r>
              <a:rPr lang="en-US" altLang="en-US" sz="1200" b="0" dirty="0">
                <a:solidFill>
                  <a:srgbClr val="FFC000"/>
                </a:solidFill>
                <a:latin typeface="+mn-lt"/>
              </a:rPr>
              <a:t> </a:t>
            </a:r>
            <a:r>
              <a:rPr lang="en-US" altLang="en-US" sz="1200" b="0" dirty="0">
                <a:latin typeface="+mn-lt"/>
              </a:rPr>
              <a:t>Exits the screen </a:t>
            </a:r>
            <a:r>
              <a:rPr lang="en-US" altLang="en-US" sz="1200" dirty="0">
                <a:latin typeface="+mn-lt"/>
              </a:rPr>
              <a:t>you are on.</a:t>
            </a:r>
            <a:endParaRPr lang="en-US" alt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21</a:t>
            </a:fld>
            <a:endParaRPr lang="en-US" altLang="en-US" dirty="0"/>
          </a:p>
        </p:txBody>
      </p:sp>
    </p:spTree>
    <p:extLst>
      <p:ext uri="{BB962C8B-B14F-4D97-AF65-F5344CB8AC3E}">
        <p14:creationId xmlns:p14="http://schemas.microsoft.com/office/powerpoint/2010/main" val="19135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Just a further note for those of you who exiting a form.</a:t>
            </a:r>
          </a:p>
          <a:p>
            <a:pPr eaLnBrk="1" hangingPunct="1">
              <a:spcAft>
                <a:spcPts val="1200"/>
              </a:spcAft>
              <a:defRPr/>
            </a:pPr>
            <a:r>
              <a:rPr lang="en-US" sz="1600" b="0" dirty="0">
                <a:cs typeface="Arial" pitchFamily="34" charset="0"/>
              </a:rPr>
              <a:t>Yes: will save changes on the form you are working on and return you to the Transaction Overview Screen</a:t>
            </a:r>
          </a:p>
          <a:p>
            <a:pPr>
              <a:spcAft>
                <a:spcPts val="1200"/>
              </a:spcAft>
              <a:defRPr/>
            </a:pPr>
            <a:r>
              <a:rPr lang="en-US" sz="1600" b="0" dirty="0">
                <a:cs typeface="Arial" pitchFamily="34" charset="0"/>
              </a:rPr>
              <a:t>No: will not save any changes made to that form and return you to the Transaction Overview Screen</a:t>
            </a:r>
          </a:p>
          <a:p>
            <a:pPr eaLnBrk="1" hangingPunct="1">
              <a:spcAft>
                <a:spcPts val="1200"/>
              </a:spcAft>
              <a:defRPr/>
            </a:pPr>
            <a:r>
              <a:rPr lang="en-US" sz="1600" b="0" dirty="0">
                <a:cs typeface="Arial" pitchFamily="34" charset="0"/>
              </a:rPr>
              <a:t>Cancel: will close this pop-up box and allow you to continue working on the form</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22</a:t>
            </a:fld>
            <a:endParaRPr lang="en-US" altLang="en-US" dirty="0"/>
          </a:p>
        </p:txBody>
      </p:sp>
    </p:spTree>
    <p:extLst>
      <p:ext uri="{BB962C8B-B14F-4D97-AF65-F5344CB8AC3E}">
        <p14:creationId xmlns:p14="http://schemas.microsoft.com/office/powerpoint/2010/main" val="2280311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2116F-EACD-E526-172E-2D30E4882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835A1-DA3C-7D2C-34E5-8BBE861F679F}"/>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D7C9B8B-D49E-02E6-A01B-C4B28EBBF932}"/>
              </a:ext>
            </a:extLst>
          </p:cNvPr>
          <p:cNvSpPr>
            <a:spLocks noGrp="1"/>
          </p:cNvSpPr>
          <p:nvPr>
            <p:ph type="body" idx="1"/>
          </p:nvPr>
        </p:nvSpPr>
        <p:spPr/>
        <p:txBody>
          <a:bodyPr/>
          <a:lstStyle/>
          <a:p>
            <a:pPr eaLnBrk="1" hangingPunct="1">
              <a:defRPr/>
            </a:pPr>
            <a:r>
              <a:rPr lang="en-US" sz="1200" dirty="0"/>
              <a:t>Form Specific Navigation Error Check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n-lt"/>
              </a:rPr>
              <a:t>Once all the required data for the form (and all blocks) has been entered, select on “error check and next” to save the data and advance to the next form.  This button can be found in two different places on the form.  It can be found at the top of the form in the header and at the bottom of the form.  In both cases, the system will review the entered data, and if there are no errors, will advance to the transaction overview page so that you can select the next form.</a:t>
            </a:r>
          </a:p>
          <a:p>
            <a:pPr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If there are error on the form, you will see a list of error messages in red at the bottom of the form with information to point you to the fields that need to be updated to proceed.</a:t>
            </a:r>
            <a:endParaRPr lang="en-US" dirty="0"/>
          </a:p>
        </p:txBody>
      </p:sp>
      <p:sp>
        <p:nvSpPr>
          <p:cNvPr id="4" name="Slide Number Placeholder 3">
            <a:extLst>
              <a:ext uri="{FF2B5EF4-FFF2-40B4-BE49-F238E27FC236}">
                <a16:creationId xmlns:a16="http://schemas.microsoft.com/office/drawing/2014/main" id="{045C8F8A-1B56-CF0E-FCEF-4241885A2B26}"/>
              </a:ext>
            </a:extLst>
          </p:cNvPr>
          <p:cNvSpPr>
            <a:spLocks noGrp="1"/>
          </p:cNvSpPr>
          <p:nvPr>
            <p:ph type="sldNum" sz="quarter" idx="5"/>
          </p:nvPr>
        </p:nvSpPr>
        <p:spPr/>
        <p:txBody>
          <a:bodyPr/>
          <a:lstStyle/>
          <a:p>
            <a:pPr>
              <a:defRPr/>
            </a:pPr>
            <a:fld id="{2112F3FC-013A-4AE5-ACC6-A03F04B3C2DA}" type="slidenum">
              <a:rPr lang="en-US" altLang="en-US" smtClean="0"/>
              <a:pPr>
                <a:defRPr/>
              </a:pPr>
              <a:t>23</a:t>
            </a:fld>
            <a:endParaRPr lang="en-US" altLang="en-US" dirty="0"/>
          </a:p>
        </p:txBody>
      </p:sp>
    </p:spTree>
    <p:extLst>
      <p:ext uri="{BB962C8B-B14F-4D97-AF65-F5344CB8AC3E}">
        <p14:creationId xmlns:p14="http://schemas.microsoft.com/office/powerpoint/2010/main" val="266984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17B3F6B7-B8CB-2E06-DFB4-BDCF64A41820}"/>
              </a:ext>
            </a:extLst>
          </p:cNvPr>
          <p:cNvSpPr>
            <a:spLocks noGrp="1" noRot="1" noChangeAspect="1" noTextEdit="1"/>
          </p:cNvSpPr>
          <p:nvPr>
            <p:ph type="sldImg"/>
          </p:nvPr>
        </p:nvSpPr>
        <p:spPr bwMode="auto">
          <a:xfrm>
            <a:off x="398463" y="692150"/>
            <a:ext cx="6157912" cy="3465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7827" name="Notes Placeholder 2">
            <a:extLst>
              <a:ext uri="{FF2B5EF4-FFF2-40B4-BE49-F238E27FC236}">
                <a16:creationId xmlns:a16="http://schemas.microsoft.com/office/drawing/2014/main" id="{ADD9CC4A-11B3-1E43-8B3E-5467854DFD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indent="0">
              <a:buNone/>
            </a:pPr>
            <a:r>
              <a:rPr lang="en-US" sz="1800" dirty="0">
                <a:latin typeface="+mn-lt"/>
              </a:rPr>
              <a:t>Form Structure:</a:t>
            </a:r>
          </a:p>
          <a:p>
            <a:pPr marL="0" indent="0">
              <a:buNone/>
            </a:pPr>
            <a:r>
              <a:rPr lang="en-US" sz="1800" dirty="0">
                <a:latin typeface="+mn-lt"/>
              </a:rPr>
              <a:t>The eDEP TURA system uses a combination of </a:t>
            </a:r>
            <a:r>
              <a:rPr lang="en-US" sz="1800" b="0" dirty="0">
                <a:latin typeface="+mn-lt"/>
              </a:rPr>
              <a:t>forms</a:t>
            </a:r>
            <a:r>
              <a:rPr lang="en-US" sz="1800" dirty="0">
                <a:latin typeface="+mn-lt"/>
              </a:rPr>
              <a:t> and </a:t>
            </a:r>
            <a:r>
              <a:rPr lang="en-US" sz="1800" b="0" dirty="0">
                <a:latin typeface="+mn-lt"/>
              </a:rPr>
              <a:t>blocks</a:t>
            </a:r>
            <a:r>
              <a:rPr lang="en-US" sz="1800" dirty="0">
                <a:latin typeface="+mn-lt"/>
              </a:rPr>
              <a:t> to build your submittal.  Each section of the report/forms packet is divided into individual </a:t>
            </a:r>
            <a:r>
              <a:rPr lang="en-US" sz="1800" b="0" dirty="0">
                <a:latin typeface="+mn-lt"/>
              </a:rPr>
              <a:t>forms.  </a:t>
            </a:r>
            <a:r>
              <a:rPr lang="en-US" sz="1800" dirty="0">
                <a:latin typeface="+mn-lt"/>
              </a:rPr>
              <a:t>Each form has certain sub-sections with required data elements. (IE: Form S Cover Sheet Sections 1-2, State only form R/A, Fee worksheet).  On </a:t>
            </a:r>
            <a:r>
              <a:rPr lang="en-US" sz="1800" dirty="0"/>
              <a:t>each form,</a:t>
            </a:r>
            <a:r>
              <a:rPr lang="en-US" sz="1800" dirty="0">
                <a:latin typeface="+mn-lt"/>
              </a:rPr>
              <a:t> some data elements will be arranged in </a:t>
            </a:r>
            <a:r>
              <a:rPr lang="en-US" sz="1800" b="0" i="0" dirty="0">
                <a:latin typeface="+mn-lt"/>
              </a:rPr>
              <a:t>blocks.</a:t>
            </a:r>
            <a:r>
              <a:rPr lang="en-US" sz="1800" b="1" i="1" dirty="0">
                <a:latin typeface="+mn-lt"/>
              </a:rPr>
              <a:t>  </a:t>
            </a:r>
            <a:r>
              <a:rPr lang="en-US" sz="1800" dirty="0">
                <a:latin typeface="+mn-lt"/>
              </a:rPr>
              <a:t>This is to accommodate companies that need to provide the data on more than one chemical, production unit, treatment process, etc. </a:t>
            </a:r>
            <a:r>
              <a:rPr lang="en-US" sz="1800" dirty="0">
                <a:solidFill>
                  <a:schemeClr val="tx2">
                    <a:lumMod val="50000"/>
                  </a:schemeClr>
                </a:solidFill>
                <a:latin typeface="+mn-lt"/>
              </a:rPr>
              <a:t>The first block is always provided and must be independently edited.  Buttons with the word “Add (followed by description of the block)” will add additional blocks to the page.</a:t>
            </a:r>
          </a:p>
          <a:p>
            <a:r>
              <a:rPr lang="en-US" altLang="en-US" dirty="0"/>
              <a:t>This image is an example of the block concept here.  The entire page is the form, while the brackets call out the unique blocks.  The dotted line in this example separates the two unique blocks.  There is no dotted line in eDEP to separate the unique blocks.</a:t>
            </a:r>
          </a:p>
          <a:p>
            <a:endParaRPr lang="en-US" altLang="en-US" dirty="0"/>
          </a:p>
          <a:p>
            <a:pPr marL="0" indent="0">
              <a:buNone/>
            </a:pPr>
            <a:r>
              <a:rPr lang="en-US" sz="1200" b="0" dirty="0">
                <a:latin typeface="+mn-lt"/>
              </a:rPr>
              <a:t>To enter data into the data fields on these forms and blocks you will see individual buttons adjacent to the field.</a:t>
            </a:r>
          </a:p>
          <a:p>
            <a:pPr marL="0" indent="0">
              <a:buNone/>
            </a:pPr>
            <a:r>
              <a:rPr lang="en-US" sz="1200" b="0" dirty="0"/>
              <a:t>To begin data entry select </a:t>
            </a:r>
            <a:r>
              <a:rPr lang="en-US" sz="1200" b="0" dirty="0">
                <a:latin typeface="+mn-lt"/>
              </a:rPr>
              <a:t>edit.</a:t>
            </a:r>
          </a:p>
          <a:p>
            <a:pPr marL="0" indent="0">
              <a:buNone/>
            </a:pPr>
            <a:r>
              <a:rPr lang="en-US" sz="1200" b="0" dirty="0"/>
              <a:t>To save your answers select update.  </a:t>
            </a:r>
          </a:p>
          <a:p>
            <a:pPr marL="0" indent="0">
              <a:buNone/>
            </a:pPr>
            <a:r>
              <a:rPr lang="en-US" sz="1200" b="0" dirty="0">
                <a:latin typeface="+mn-lt"/>
              </a:rPr>
              <a:t>To close a data field </a:t>
            </a:r>
            <a:r>
              <a:rPr lang="en-US" sz="1200" b="0" dirty="0"/>
              <a:t>without making changes, select cancel.</a:t>
            </a:r>
          </a:p>
          <a:p>
            <a:pPr marL="0" indent="0">
              <a:buNone/>
            </a:pPr>
            <a:r>
              <a:rPr lang="en-US" sz="1200" b="0" dirty="0">
                <a:solidFill>
                  <a:schemeClr val="tx2">
                    <a:lumMod val="50000"/>
                  </a:schemeClr>
                </a:solidFill>
                <a:latin typeface="+mn-lt"/>
              </a:rPr>
              <a:t>If you have filled out data in a field in error, select delete.</a:t>
            </a:r>
          </a:p>
          <a:p>
            <a:pPr marL="0" indent="0">
              <a:buNone/>
            </a:pPr>
            <a:endParaRPr lang="en-US" sz="1200" b="0" dirty="0">
              <a:solidFill>
                <a:schemeClr val="tx2">
                  <a:lumMod val="50000"/>
                </a:schemeClr>
              </a:solidFill>
            </a:endParaRPr>
          </a:p>
          <a:p>
            <a:pPr marL="0" indent="0">
              <a:buNone/>
            </a:pPr>
            <a:r>
              <a:rPr lang="en-US" sz="1200" b="0" dirty="0">
                <a:solidFill>
                  <a:schemeClr val="tx2">
                    <a:lumMod val="50000"/>
                  </a:schemeClr>
                </a:solidFill>
              </a:rPr>
              <a:t>To add more than one unique block look for buttons that begin with the word Add.  Depending on what type of unique block you need, you can Add Chemicals, Add Production Unit, or Add Process Codes.</a:t>
            </a:r>
            <a:endParaRPr lang="en-US" sz="1200" b="0" dirty="0">
              <a:latin typeface="+mn-lt"/>
            </a:endParaRPr>
          </a:p>
          <a:p>
            <a:endParaRPr lang="en-US" altLang="en-US" dirty="0"/>
          </a:p>
        </p:txBody>
      </p:sp>
      <p:sp>
        <p:nvSpPr>
          <p:cNvPr id="77828" name="Slide Number Placeholder 3">
            <a:extLst>
              <a:ext uri="{FF2B5EF4-FFF2-40B4-BE49-F238E27FC236}">
                <a16:creationId xmlns:a16="http://schemas.microsoft.com/office/drawing/2014/main" id="{85D98DEB-38CE-0341-9F0B-4334D3E249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eaLnBrk="0" fontAlgn="base" hangingPunct="0">
              <a:spcBef>
                <a:spcPct val="30000"/>
              </a:spcBef>
              <a:spcAft>
                <a:spcPct val="0"/>
              </a:spcAft>
              <a:defRPr sz="1200">
                <a:solidFill>
                  <a:schemeClr val="tx1"/>
                </a:solidFill>
                <a:latin typeface="Calibri" panose="020F0502020204030204" pitchFamily="34" charset="0"/>
              </a:defRPr>
            </a:lvl6pPr>
            <a:lvl7pPr marL="2955925" indent="-225425" eaLnBrk="0" fontAlgn="base" hangingPunct="0">
              <a:spcBef>
                <a:spcPct val="30000"/>
              </a:spcBef>
              <a:spcAft>
                <a:spcPct val="0"/>
              </a:spcAft>
              <a:defRPr sz="1200">
                <a:solidFill>
                  <a:schemeClr val="tx1"/>
                </a:solidFill>
                <a:latin typeface="Calibri" panose="020F0502020204030204" pitchFamily="34" charset="0"/>
              </a:defRPr>
            </a:lvl7pPr>
            <a:lvl8pPr marL="3413125" indent="-225425" eaLnBrk="0" fontAlgn="base" hangingPunct="0">
              <a:spcBef>
                <a:spcPct val="30000"/>
              </a:spcBef>
              <a:spcAft>
                <a:spcPct val="0"/>
              </a:spcAft>
              <a:defRPr sz="1200">
                <a:solidFill>
                  <a:schemeClr val="tx1"/>
                </a:solidFill>
                <a:latin typeface="Calibri" panose="020F0502020204030204" pitchFamily="34" charset="0"/>
              </a:defRPr>
            </a:lvl8pPr>
            <a:lvl9pPr marL="38703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5DE6D-2922-4BBA-9AE7-3A9AF13C42C3}" type="slidenum">
              <a:rPr lang="en-US" altLang="en-US" sz="1100">
                <a:latin typeface="Arial" panose="020B0604020202020204" pitchFamily="34" charset="0"/>
              </a:rPr>
              <a:pPr>
                <a:spcBef>
                  <a:spcPct val="0"/>
                </a:spcBef>
              </a:pPr>
              <a:t>24</a:t>
            </a:fld>
            <a:endParaRPr lang="en-US" altLang="en-US" sz="1100"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DFF0E-F2D4-DF33-37AC-2321FCB02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56BE9-0F30-DEDF-19AB-387AAAA5082C}"/>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B4B1A9F7-7194-406C-325B-3D5ECA83E252}"/>
              </a:ext>
            </a:extLst>
          </p:cNvPr>
          <p:cNvSpPr>
            <a:spLocks noGrp="1"/>
          </p:cNvSpPr>
          <p:nvPr>
            <p:ph type="body" idx="1"/>
          </p:nvPr>
        </p:nvSpPr>
        <p:spPr/>
        <p:txBody>
          <a:bodyPr>
            <a:normAutofit fontScale="70000" lnSpcReduction="20000"/>
          </a:bodyPr>
          <a:lstStyle/>
          <a:p>
            <a:r>
              <a:rPr lang="en-US" sz="2400" dirty="0"/>
              <a:t>Finally I want to talk about some of eDEP’s quirks.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t>First, I want to remind users to be patient/don’t panic.  The eDEP system is older and pages can take time to load or save.</a:t>
            </a:r>
          </a:p>
          <a:p>
            <a:r>
              <a:rPr lang="en-US" sz="2400" dirty="0"/>
              <a:t>eDEP no longer allows the form of many special characters.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Refrain from using special characters like ampersand (&amp;), pound sign/hashtag (#), asterisk (*), etc. in free text fields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Chemical names that contain Greek characters on the chemical list will display in eDEP with the Greek character spelled out.</a:t>
            </a:r>
          </a:p>
          <a:p>
            <a:r>
              <a:rPr lang="en-US" sz="2400" dirty="0">
                <a:latin typeface="+mn-lt"/>
              </a:rPr>
              <a:t>If you </a:t>
            </a:r>
            <a:r>
              <a:rPr lang="en-US" sz="2400" dirty="0"/>
              <a:t>need to submit multiple transactions for a single facility, for instance if you need to file reports for prior years, please wait a </a:t>
            </a:r>
            <a:r>
              <a:rPr lang="en-US" sz="2400" u="sng" dirty="0"/>
              <a:t>minimum</a:t>
            </a:r>
            <a:r>
              <a:rPr lang="en-US" sz="2400" dirty="0"/>
              <a:t> of 1 hour between submissions. Remember to file reports in order starting with the oldest year to newest.</a:t>
            </a:r>
          </a:p>
          <a:p>
            <a:r>
              <a:rPr lang="en-US" sz="2400" dirty="0">
                <a:latin typeface="+mn-lt"/>
                <a:cs typeface="Arial" pitchFamily="34" charset="0"/>
              </a:rPr>
              <a:t>If you are working on a filing and experience unexpected behavior</a:t>
            </a:r>
            <a:r>
              <a:rPr lang="en-US" sz="2400" dirty="0">
                <a:cs typeface="Arial" pitchFamily="34" charset="0"/>
              </a:rPr>
              <a:t>, please contact </a:t>
            </a:r>
            <a:r>
              <a:rPr lang="en-US" sz="2400" dirty="0">
                <a:cs typeface="Arial" pitchFamily="34" charset="0"/>
                <a:hlinkClick r:id="rId3"/>
              </a:rPr>
              <a:t>TURA.Program@mass.gov</a:t>
            </a:r>
            <a:r>
              <a:rPr lang="en-US" sz="2400" dirty="0">
                <a:cs typeface="Arial" pitchFamily="34" charset="0"/>
              </a:rPr>
              <a:t> to report the issue or request assistance.</a:t>
            </a:r>
          </a:p>
        </p:txBody>
      </p:sp>
      <p:sp>
        <p:nvSpPr>
          <p:cNvPr id="4" name="Slide Number Placeholder 3">
            <a:extLst>
              <a:ext uri="{FF2B5EF4-FFF2-40B4-BE49-F238E27FC236}">
                <a16:creationId xmlns:a16="http://schemas.microsoft.com/office/drawing/2014/main" id="{2AB44AD8-3036-6346-A7CA-B9A8079A0610}"/>
              </a:ext>
            </a:extLst>
          </p:cNvPr>
          <p:cNvSpPr>
            <a:spLocks noGrp="1"/>
          </p:cNvSpPr>
          <p:nvPr>
            <p:ph type="sldNum" sz="quarter" idx="5"/>
          </p:nvPr>
        </p:nvSpPr>
        <p:spPr/>
        <p:txBody>
          <a:bodyPr/>
          <a:lstStyle/>
          <a:p>
            <a:pPr>
              <a:defRPr/>
            </a:pPr>
            <a:fld id="{2112F3FC-013A-4AE5-ACC6-A03F04B3C2DA}" type="slidenum">
              <a:rPr lang="en-US" altLang="en-US" smtClean="0"/>
              <a:pPr>
                <a:defRPr/>
              </a:pPr>
              <a:t>25</a:t>
            </a:fld>
            <a:endParaRPr lang="en-US" altLang="en-US" dirty="0"/>
          </a:p>
        </p:txBody>
      </p:sp>
    </p:spTree>
    <p:extLst>
      <p:ext uri="{BB962C8B-B14F-4D97-AF65-F5344CB8AC3E}">
        <p14:creationId xmlns:p14="http://schemas.microsoft.com/office/powerpoint/2010/main" val="4010396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Now lets go back to eDEP step-by-step form instructions</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26</a:t>
            </a:fld>
            <a:endParaRPr lang="en-US" altLang="en-US" dirty="0"/>
          </a:p>
        </p:txBody>
      </p:sp>
    </p:spTree>
    <p:extLst>
      <p:ext uri="{BB962C8B-B14F-4D97-AF65-F5344CB8AC3E}">
        <p14:creationId xmlns:p14="http://schemas.microsoft.com/office/powerpoint/2010/main" val="82978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norm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effectLst>
                  <a:outerShdw blurRad="38100" dist="38100" dir="2700000" algn="tl">
                    <a:srgbClr val="000000">
                      <a:alpha val="43137"/>
                    </a:srgbClr>
                  </a:outerShdw>
                </a:effectLst>
                <a:latin typeface="Arial" pitchFamily="34" charset="0"/>
                <a:cs typeface="Arial" pitchFamily="34" charset="0"/>
              </a:rPr>
              <a:t>The Preform is the first form to build your report/forms packet</a:t>
            </a:r>
          </a:p>
          <a:p>
            <a:pPr marL="0" indent="0">
              <a:buFont typeface="+mj-lt"/>
              <a:buNone/>
              <a:defRPr/>
            </a:pPr>
            <a:r>
              <a:rPr lang="en-US" sz="1200" dirty="0">
                <a:latin typeface="+mn-lt"/>
                <a:cs typeface="Arial" pitchFamily="34" charset="0"/>
              </a:rPr>
              <a:t>1. Enter your facility’s TIN (Federal Tax ID#) with no spaces </a:t>
            </a:r>
          </a:p>
          <a:p>
            <a:pPr marL="0" indent="0" eaLnBrk="1" hangingPunct="1">
              <a:buFont typeface="+mj-lt"/>
              <a:buNone/>
              <a:defRPr/>
            </a:pPr>
            <a:r>
              <a:rPr lang="en-US" sz="1200" dirty="0">
                <a:latin typeface="+mn-lt"/>
                <a:cs typeface="Arial" pitchFamily="34" charset="0"/>
              </a:rPr>
              <a:t>2. Enter your facility’s DEP Facility ID#</a:t>
            </a:r>
          </a:p>
          <a:p>
            <a:pPr marL="0" indent="0" eaLnBrk="1" hangingPunct="1">
              <a:buFont typeface="+mj-lt"/>
              <a:buNone/>
              <a:defRPr/>
            </a:pPr>
            <a:r>
              <a:rPr lang="en-US" sz="1200" dirty="0">
                <a:latin typeface="+mn-lt"/>
                <a:cs typeface="Arial" pitchFamily="34" charset="0"/>
              </a:rPr>
              <a:t>3. Select the Reporting Year</a:t>
            </a:r>
          </a:p>
          <a:p>
            <a:pPr marL="0" indent="0" eaLnBrk="1" hangingPunct="1">
              <a:buFont typeface="+mj-lt"/>
              <a:buNone/>
              <a:defRPr/>
            </a:pPr>
            <a:r>
              <a:rPr lang="en-US" sz="1200" dirty="0">
                <a:latin typeface="+mn-lt"/>
                <a:cs typeface="Arial" pitchFamily="34" charset="0"/>
              </a:rPr>
              <a:t>4. Trade Secret default is No </a:t>
            </a:r>
            <a:r>
              <a:rPr lang="en-US" sz="1050" dirty="0">
                <a:latin typeface="+mn-lt"/>
                <a:cs typeface="Arial" pitchFamily="34" charset="0"/>
              </a:rPr>
              <a:t>(Do not change this selection) even if you are filing a sanitized trade secret report</a:t>
            </a:r>
          </a:p>
          <a:p>
            <a:pPr marL="0" indent="0" eaLnBrk="1" hangingPunct="1">
              <a:buFont typeface="+mj-lt"/>
              <a:buNone/>
              <a:defRPr/>
            </a:pPr>
            <a:r>
              <a:rPr lang="en-US" sz="1200" dirty="0">
                <a:latin typeface="+mn-lt"/>
                <a:cs typeface="Arial" pitchFamily="34" charset="0"/>
              </a:rPr>
              <a:t>5. Select Next</a:t>
            </a:r>
          </a:p>
          <a:p>
            <a:pPr marL="0" marR="0" lvl="0" indent="0" algn="l" defTabSz="914400" rtl="0" eaLnBrk="1" fontAlgn="base" latinLnBrk="0" hangingPunct="1">
              <a:lnSpc>
                <a:spcPct val="100000"/>
              </a:lnSpc>
              <a:spcBef>
                <a:spcPct val="300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a:solidFill>
                <a:srgbClr val="FF0000"/>
              </a:solidFill>
              <a:effectLst>
                <a:outerShdw blurRad="38100" dist="38100" dir="2700000" algn="tl">
                  <a:srgbClr val="000000"/>
                </a:outerShdw>
              </a:effectLst>
              <a:latin typeface="Arial" pitchFamily="34" charset="0"/>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0000"/>
                </a:solidFill>
                <a:effectLst>
                  <a:outerShdw blurRad="38100" dist="38100" dir="2700000" algn="tl">
                    <a:srgbClr val="000000"/>
                  </a:outerShdw>
                </a:effectLst>
                <a:latin typeface="Arial" pitchFamily="34" charset="0"/>
                <a:cs typeface="Arial" pitchFamily="34" charset="0"/>
              </a:rPr>
              <a:t>*Trade Secret Filers </a:t>
            </a: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a:t>
            </a:r>
            <a:r>
              <a:rPr lang="en-US" u="sng" dirty="0">
                <a:solidFill>
                  <a:srgbClr val="FFFFFF"/>
                </a:solidFill>
                <a:effectLst>
                  <a:outerShdw blurRad="38100" dist="38100" dir="2700000" algn="tl">
                    <a:srgbClr val="000000">
                      <a:alpha val="43137"/>
                    </a:srgbClr>
                  </a:outerShdw>
                </a:effectLst>
                <a:latin typeface="Arial" pitchFamily="34" charset="0"/>
                <a:cs typeface="Arial" pitchFamily="34" charset="0"/>
              </a:rPr>
              <a:t>very few</a:t>
            </a: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 will still check off the no box, as you will submit only Sanitized information on this report type.</a:t>
            </a:r>
          </a:p>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effectLst>
                  <a:outerShdw blurRad="38100" dist="38100" dir="2700000" algn="tl">
                    <a:srgbClr val="000000">
                      <a:alpha val="43137"/>
                    </a:srgbClr>
                  </a:outerShdw>
                </a:effectLst>
                <a:latin typeface="Arial" pitchFamily="34" charset="0"/>
                <a:cs typeface="Arial" pitchFamily="34" charset="0"/>
              </a:rPr>
              <a:t>If </a:t>
            </a:r>
            <a:r>
              <a:rPr lang="en-US" b="0" dirty="0">
                <a:effectLst>
                  <a:outerShdw blurRad="38100" dist="38100" dir="2700000" algn="tl">
                    <a:srgbClr val="000000">
                      <a:alpha val="43137"/>
                    </a:srgbClr>
                  </a:outerShdw>
                </a:effectLst>
                <a:latin typeface="Arial" pitchFamily="34" charset="0"/>
                <a:cs typeface="Arial" pitchFamily="34" charset="0"/>
              </a:rPr>
              <a:t>the TIN# (or FEIN#)</a:t>
            </a:r>
            <a:r>
              <a:rPr lang="en-US" dirty="0">
                <a:effectLst>
                  <a:outerShdw blurRad="38100" dist="38100" dir="2700000" algn="tl">
                    <a:srgbClr val="000000">
                      <a:alpha val="43137"/>
                    </a:srgbClr>
                  </a:outerShdw>
                </a:effectLst>
                <a:latin typeface="Arial" pitchFamily="34" charset="0"/>
                <a:cs typeface="Arial" pitchFamily="34" charset="0"/>
              </a:rPr>
              <a:t> is entered incorrectly, or is incorrect in DEP’s database, you will get an error message.  If you enter in the wrong </a:t>
            </a:r>
            <a:r>
              <a:rPr lang="en-US" b="0" dirty="0">
                <a:effectLst>
                  <a:outerShdw blurRad="38100" dist="38100" dir="2700000" algn="tl">
                    <a:srgbClr val="000000">
                      <a:alpha val="43137"/>
                    </a:srgbClr>
                  </a:outerShdw>
                </a:effectLst>
                <a:latin typeface="Arial" pitchFamily="34" charset="0"/>
                <a:cs typeface="Arial" pitchFamily="34" charset="0"/>
              </a:rPr>
              <a:t>DEP Facility ID</a:t>
            </a:r>
            <a:r>
              <a:rPr lang="en-US" dirty="0">
                <a:effectLst>
                  <a:outerShdw blurRad="38100" dist="38100" dir="2700000" algn="tl">
                    <a:srgbClr val="000000">
                      <a:alpha val="43137"/>
                    </a:srgbClr>
                  </a:outerShdw>
                </a:effectLst>
                <a:latin typeface="Arial" pitchFamily="34" charset="0"/>
                <a:cs typeface="Arial" pitchFamily="34" charset="0"/>
              </a:rPr>
              <a:t>, you will get an error message as well. If you enter in the #’s in reverse order, you will get an error message.</a:t>
            </a:r>
          </a:p>
          <a:p>
            <a:pPr eaLnBrk="1" hangingPunct="1">
              <a:buClr>
                <a:srgbClr val="FFFFFF"/>
              </a:buClr>
              <a:buFont typeface="Rockwell"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0" dirty="0">
                <a:effectLst>
                  <a:outerShdw blurRad="38100" dist="38100" dir="2700000" algn="tl">
                    <a:srgbClr val="000000">
                      <a:alpha val="43137"/>
                    </a:srgbClr>
                  </a:outerShdw>
                </a:effectLst>
                <a:latin typeface="Arial" pitchFamily="34" charset="0"/>
                <a:cs typeface="Arial" pitchFamily="34" charset="0"/>
              </a:rPr>
              <a:t>The DEP Facility ID# is </a:t>
            </a:r>
            <a:r>
              <a:rPr lang="en-US" dirty="0">
                <a:effectLst>
                  <a:outerShdw blurRad="38100" dist="38100" dir="2700000" algn="tl">
                    <a:srgbClr val="000000">
                      <a:alpha val="43137"/>
                    </a:srgbClr>
                  </a:outerShdw>
                </a:effectLst>
                <a:latin typeface="Arial" pitchFamily="34" charset="0"/>
                <a:cs typeface="Arial" pitchFamily="34" charset="0"/>
              </a:rPr>
              <a:t>a unique number that has been assigned to your facility.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outerShdw blurRad="38100" dist="38100" dir="2700000" algn="tl">
                    <a:srgbClr val="000000">
                      <a:alpha val="43137"/>
                    </a:srgbClr>
                  </a:outerShdw>
                </a:effectLst>
                <a:latin typeface="Arial" pitchFamily="34" charset="0"/>
                <a:cs typeface="Arial" pitchFamily="34" charset="0"/>
              </a:rPr>
              <a:t>If you get an error message on the Preform, please contact the TURA Program to validate what you are trying to enter matches what information we have on file for you.</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27</a:t>
            </a:fld>
            <a:endParaRPr lang="en-US" altLang="en-US" dirty="0"/>
          </a:p>
        </p:txBody>
      </p:sp>
    </p:spTree>
    <p:extLst>
      <p:ext uri="{BB962C8B-B14F-4D97-AF65-F5344CB8AC3E}">
        <p14:creationId xmlns:p14="http://schemas.microsoft.com/office/powerpoint/2010/main" val="2017825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After the Preform is the Form S Cover Sheet which has 4 sections.</a:t>
            </a:r>
          </a:p>
          <a:p>
            <a:r>
              <a:rPr lang="en-US" dirty="0"/>
              <a:t>The first form eDEP will present to complete contains sections 1 &amp; 2.</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28</a:t>
            </a:fld>
            <a:endParaRPr lang="en-US" altLang="en-US" dirty="0"/>
          </a:p>
        </p:txBody>
      </p:sp>
    </p:spTree>
    <p:extLst>
      <p:ext uri="{BB962C8B-B14F-4D97-AF65-F5344CB8AC3E}">
        <p14:creationId xmlns:p14="http://schemas.microsoft.com/office/powerpoint/2010/main" val="4121088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eaLnBrk="1" hangingPunct="1">
              <a:spcBef>
                <a:spcPct val="0"/>
              </a:spcBef>
            </a:pPr>
            <a:r>
              <a:rPr lang="en-US" altLang="en-US" dirty="0"/>
              <a:t>Form S Cover Sheet Section 1, displays your company information.  This information will auto-fill based on the information that MassDEP has it in our database. Please stop and validate your company’s Name, Address, FEIN/TIN# and TRIFID # are accurate.  If the information is incorrect, stop, exit the transaction and contact TURA.Program@mass.gov so that we can get our system updated so your filing populates with the correct information.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mn-lt"/>
                <a:cs typeface="Arial" pitchFamily="34" charset="0"/>
              </a:rPr>
              <a:t>Keep in mind, the facility name should be the name that the facility operated under during the prior calendar year.  If you underwent a name change in the prior year or were purchased in the prior year and you are unsure which facility should report.  Stop and contact the TURA Program.</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mn-lt"/>
                <a:cs typeface="Arial" pitchFamily="34" charset="0"/>
              </a:rPr>
              <a:t>For those of you who file with TRI, you want your information in this section to match what you are reporting on to the TRI program to ensure that federally filed Form R’s flow into the MassDEP system.</a:t>
            </a:r>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29</a:t>
            </a:fld>
            <a:endParaRPr lang="en-US" altLang="en-US" dirty="0"/>
          </a:p>
        </p:txBody>
      </p:sp>
    </p:spTree>
    <p:extLst>
      <p:ext uri="{BB962C8B-B14F-4D97-AF65-F5344CB8AC3E}">
        <p14:creationId xmlns:p14="http://schemas.microsoft.com/office/powerpoint/2010/main" val="84970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r>
              <a:rPr lang="en-US" dirty="0"/>
              <a:t>Before we start, remember only file if you have to and only report on the chemicals that you are using above threshold.</a:t>
            </a:r>
          </a:p>
          <a:p>
            <a:r>
              <a:rPr lang="en-US" dirty="0"/>
              <a:t>Before you start, ask yourself, do I have over 10FTE’s?  Am I using a listed chemical?  Is the usage of that chemical above threshold?</a:t>
            </a:r>
          </a:p>
          <a:p>
            <a:endParaRPr lang="en-US" dirty="0"/>
          </a:p>
          <a:p>
            <a:r>
              <a:rPr lang="en-US" dirty="0"/>
              <a:t>If you do not have to report this year (for instance you have less than 10 FTEs or the one chemical you report on was reduced below threshold this year, we ask that you please fill out the Non-Applicability form from our website.  That form is beneficial for both your records and ours.  You have something on hand to show why you didn’t file a full report for the given year, and the Program knows why you didn’t file and that we don’t have to do pre-enforcement outreach to see if you forgot to file.  If you are trying to determine if you need to report and you also report to TRI you can utilize the EPA’s </a:t>
            </a:r>
            <a:r>
              <a:rPr lang="en-US" u="sng" dirty="0">
                <a:hlinkClick r:id="rId3"/>
              </a:rPr>
              <a:t>TRI Threshold Screening Tool</a:t>
            </a:r>
            <a:r>
              <a:rPr lang="en-US" u="sng" dirty="0"/>
              <a:t>.</a:t>
            </a:r>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3</a:t>
            </a:fld>
            <a:endParaRPr lang="en-US" altLang="en-US" dirty="0"/>
          </a:p>
        </p:txBody>
      </p:sp>
    </p:spTree>
    <p:extLst>
      <p:ext uri="{BB962C8B-B14F-4D97-AF65-F5344CB8AC3E}">
        <p14:creationId xmlns:p14="http://schemas.microsoft.com/office/powerpoint/2010/main" val="426357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A5595-BC18-B21F-37D1-7D5DF299C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20E64-B74F-FCF2-AE89-CE6408227E22}"/>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77DF6C93-C29D-C83A-E158-8B8E19BD5785}"/>
              </a:ext>
            </a:extLst>
          </p:cNvPr>
          <p:cNvSpPr>
            <a:spLocks noGrp="1"/>
          </p:cNvSpPr>
          <p:nvPr>
            <p:ph type="body" idx="1"/>
          </p:nvPr>
        </p:nvSpPr>
        <p:spPr/>
        <p:txBody>
          <a:bodyPr/>
          <a:lstStyle/>
          <a:p>
            <a:pPr algn="l">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dirty="0"/>
              <a:t>Trade Secret Filers:</a:t>
            </a:r>
          </a:p>
          <a:p>
            <a:pPr algn="l">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dirty="0"/>
              <a:t>Question f- No is the default for this report type for all users and should not be changed.</a:t>
            </a:r>
          </a:p>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b="0" u="sng" dirty="0"/>
              <a:t>Question g  is for Trade Secret Reporters only</a:t>
            </a:r>
            <a:r>
              <a:rPr lang="en-US" sz="1200" b="0" dirty="0"/>
              <a:t>.  </a:t>
            </a:r>
            <a:r>
              <a:rPr lang="en-US" sz="1200" dirty="0"/>
              <a:t>All other filers can skip this question without an issue or error.  </a:t>
            </a:r>
            <a:r>
              <a:rPr lang="en-US" sz="1200" dirty="0">
                <a:cs typeface="Arial" pitchFamily="34" charset="0"/>
              </a:rPr>
              <a:t>Facilities filing Trade Secret Sanitized Reports must select sanitized on question g.</a:t>
            </a:r>
          </a:p>
          <a:p>
            <a:endParaRPr lang="en-US" dirty="0"/>
          </a:p>
        </p:txBody>
      </p:sp>
      <p:sp>
        <p:nvSpPr>
          <p:cNvPr id="4" name="Slide Number Placeholder 3">
            <a:extLst>
              <a:ext uri="{FF2B5EF4-FFF2-40B4-BE49-F238E27FC236}">
                <a16:creationId xmlns:a16="http://schemas.microsoft.com/office/drawing/2014/main" id="{B87C4A78-1BD6-00D5-ADF8-00A948B8A20A}"/>
              </a:ext>
            </a:extLst>
          </p:cNvPr>
          <p:cNvSpPr>
            <a:spLocks noGrp="1"/>
          </p:cNvSpPr>
          <p:nvPr>
            <p:ph type="sldNum" sz="quarter" idx="5"/>
          </p:nvPr>
        </p:nvSpPr>
        <p:spPr/>
        <p:txBody>
          <a:bodyPr/>
          <a:lstStyle/>
          <a:p>
            <a:pPr>
              <a:defRPr/>
            </a:pPr>
            <a:fld id="{2112F3FC-013A-4AE5-ACC6-A03F04B3C2DA}" type="slidenum">
              <a:rPr lang="en-US" altLang="en-US" smtClean="0"/>
              <a:pPr>
                <a:defRPr/>
              </a:pPr>
              <a:t>30</a:t>
            </a:fld>
            <a:endParaRPr lang="en-US" altLang="en-US" dirty="0"/>
          </a:p>
        </p:txBody>
      </p:sp>
    </p:spTree>
    <p:extLst>
      <p:ext uri="{BB962C8B-B14F-4D97-AF65-F5344CB8AC3E}">
        <p14:creationId xmlns:p14="http://schemas.microsoft.com/office/powerpoint/2010/main" val="3167883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eaLnBrk="1" hangingPunct="1">
              <a:defRPr/>
            </a:pPr>
            <a:r>
              <a:rPr lang="en-US" sz="1200" dirty="0">
                <a:latin typeface="Arial" pitchFamily="34" charset="0"/>
                <a:cs typeface="Arial" pitchFamily="34" charset="0"/>
              </a:rPr>
              <a:t>Section 1, question h asks if all chemicals being reported are used only to treat waste or control pollution.  Majority of the filing universe will be answering no to this question.  Those of you who answer yes, know who you are.  A yes answer to this question will build your packet differently.  The program does check on facilities that answer yes, so if you answer yes in error, will be likely be contacted by the program and will have to AMEND.</a:t>
            </a:r>
          </a:p>
          <a:p>
            <a:pPr eaLnBrk="1" hangingPunct="1">
              <a:defRPr/>
            </a:pPr>
            <a:endParaRPr lang="en-US" sz="1200"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31</a:t>
            </a:fld>
            <a:endParaRPr lang="en-US" altLang="en-US" dirty="0"/>
          </a:p>
        </p:txBody>
      </p:sp>
    </p:spTree>
    <p:extLst>
      <p:ext uri="{BB962C8B-B14F-4D97-AF65-F5344CB8AC3E}">
        <p14:creationId xmlns:p14="http://schemas.microsoft.com/office/powerpoint/2010/main" val="2775935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B40D3-4995-542C-4363-CAD82FA02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C465B-11AA-A28A-9E08-3A96414656A1}"/>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ADA78D27-D03D-E53A-21B3-F3605635BD98}"/>
              </a:ext>
            </a:extLst>
          </p:cNvPr>
          <p:cNvSpPr>
            <a:spLocks noGrp="1"/>
          </p:cNvSpPr>
          <p:nvPr>
            <p:ph type="body" idx="1"/>
          </p:nvPr>
        </p:nvSpPr>
        <p:spPr/>
        <p:txBody>
          <a:bodyPr/>
          <a:lstStyle/>
          <a:p>
            <a:pPr eaLnBrk="1" hangingPunct="1">
              <a:defRPr/>
            </a:pPr>
            <a:r>
              <a:rPr lang="en-US" sz="1200" dirty="0">
                <a:latin typeface="Arial" pitchFamily="34" charset="0"/>
                <a:cs typeface="Arial" pitchFamily="34" charset="0"/>
              </a:rPr>
              <a:t>Section 2: FTE information. </a:t>
            </a:r>
            <a:r>
              <a:rPr lang="en-US" sz="1200" b="0" i="0" kern="1200" dirty="0">
                <a:solidFill>
                  <a:schemeClr val="tx1"/>
                </a:solidFill>
                <a:effectLst/>
                <a:latin typeface="+mn-lt"/>
                <a:ea typeface="+mn-ea"/>
                <a:cs typeface="+mn-cs"/>
              </a:rPr>
              <a:t>The number of full-time employees is dependent only upon the total number of hours worked by all employees and other individuals (e.g., contractors) for the facility during the calendar year and not the number of persons working. </a:t>
            </a:r>
            <a:r>
              <a:rPr lang="en-US" sz="1200" dirty="0"/>
              <a:t>When determining FTE count you must consider all persons employed by the facility regardless of function.   You must add all hours from part-time and full-time employees, including holidays, vacations, and sick leave.  For further guidance refer to https://guideme.epa.gov/ords/guideme_ext/f?p=guideme:rfi:::::rfi:2_1 and</a:t>
            </a:r>
            <a:r>
              <a:rPr lang="en-US" sz="1200" dirty="0">
                <a:latin typeface="Arial" pitchFamily="34" charset="0"/>
                <a:cs typeface="Arial" pitchFamily="34" charset="0"/>
              </a:rPr>
              <a:t> USE EPA’s Q&amp;A Document as a guide FTE questions &amp; answers # 21-48 </a:t>
            </a:r>
            <a:r>
              <a:rPr lang="en-US" sz="1100" u="sng" dirty="0">
                <a:solidFill>
                  <a:schemeClr val="bg1"/>
                </a:solidFill>
                <a:latin typeface="Arial" pitchFamily="34" charset="0"/>
                <a:cs typeface="Arial" pitchFamily="34" charset="0"/>
              </a:rPr>
              <a:t>https://ofmpub.epa.gov/apex/guideme_ext/f?p=guideme:qa-search. </a:t>
            </a:r>
          </a:p>
        </p:txBody>
      </p:sp>
      <p:sp>
        <p:nvSpPr>
          <p:cNvPr id="4" name="Slide Number Placeholder 3">
            <a:extLst>
              <a:ext uri="{FF2B5EF4-FFF2-40B4-BE49-F238E27FC236}">
                <a16:creationId xmlns:a16="http://schemas.microsoft.com/office/drawing/2014/main" id="{0B7EF048-303D-D724-6971-5380E6F2B60F}"/>
              </a:ext>
            </a:extLst>
          </p:cNvPr>
          <p:cNvSpPr>
            <a:spLocks noGrp="1"/>
          </p:cNvSpPr>
          <p:nvPr>
            <p:ph type="sldNum" sz="quarter" idx="5"/>
          </p:nvPr>
        </p:nvSpPr>
        <p:spPr/>
        <p:txBody>
          <a:bodyPr/>
          <a:lstStyle/>
          <a:p>
            <a:pPr>
              <a:defRPr/>
            </a:pPr>
            <a:fld id="{2112F3FC-013A-4AE5-ACC6-A03F04B3C2DA}" type="slidenum">
              <a:rPr lang="en-US" altLang="en-US" smtClean="0"/>
              <a:pPr>
                <a:defRPr/>
              </a:pPr>
              <a:t>32</a:t>
            </a:fld>
            <a:endParaRPr lang="en-US" altLang="en-US" dirty="0"/>
          </a:p>
        </p:txBody>
      </p:sp>
    </p:spTree>
    <p:extLst>
      <p:ext uri="{BB962C8B-B14F-4D97-AF65-F5344CB8AC3E}">
        <p14:creationId xmlns:p14="http://schemas.microsoft.com/office/powerpoint/2010/main" val="1503346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Section 3 of the Form S Cover Sheet allows you to indicate chemicals that you had previously reported on (in RY2024) that you will not be reporting for RY2025. P</a:t>
            </a: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lease only enter in chemicals that had to be the prior year, that do not have to be reported for this reporting year).  If all of your chemicals are below threshold or eliminated this year, please complete a Non-Applicability form.</a:t>
            </a:r>
          </a:p>
          <a:p>
            <a:pPr eaLnBrk="1" hangingPunct="1">
              <a:spcBef>
                <a:spcPct val="0"/>
              </a:spcBef>
            </a:pPr>
            <a:r>
              <a:rPr lang="en-US" altLang="en-US" dirty="0"/>
              <a:t>Section 3 might be blank for most people, if this section does not apply to you, just select error check and next to advance to the next form.</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33</a:t>
            </a:fld>
            <a:endParaRPr lang="en-US" altLang="en-US" dirty="0"/>
          </a:p>
        </p:txBody>
      </p:sp>
    </p:spTree>
    <p:extLst>
      <p:ext uri="{BB962C8B-B14F-4D97-AF65-F5344CB8AC3E}">
        <p14:creationId xmlns:p14="http://schemas.microsoft.com/office/powerpoint/2010/main" val="1578048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8A2CB-F75C-99E6-7302-837601F1E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9D777-632A-62B8-4565-53D5F168C578}"/>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6688B9B-D09A-10FE-0140-935B6A45CF03}"/>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For facilities who need to use the Form S Cover Sheet Section 3, select “edit” to add the CAS #.  Select a reason(s) the chemical is not reportable, then select “update” once done. </a:t>
            </a: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The chemical name will fill in after you select “update”.  If you select on “edit” in error, you can select on “cancel” to return to the screen without entering a chemical.</a:t>
            </a:r>
          </a:p>
          <a:p>
            <a:pPr eaLnBrk="1" hangingPunct="1">
              <a:spcBef>
                <a:spcPct val="0"/>
              </a:spcBef>
            </a:pPr>
            <a:r>
              <a:rPr lang="en-US" altLang="en-US" dirty="0"/>
              <a:t>If you have more than one chemical that is not reportable this year, they need to be added individually.  Use the “Add chemicals” button to create multiple blocks.  </a:t>
            </a:r>
          </a:p>
          <a:p>
            <a:pPr eaLnBrk="1" hangingPunct="1">
              <a:spcBef>
                <a:spcPct val="0"/>
              </a:spcBef>
            </a:pPr>
            <a:r>
              <a:rPr lang="en-US" altLang="en-US" dirty="0"/>
              <a:t>If you select chemical substitution;  you will need to enter the CAS # of the chemical that you have substituted for. If the CAS# you have substituted for does not pull up. Contact TURA.Program@mass.gov</a:t>
            </a:r>
          </a:p>
        </p:txBody>
      </p:sp>
      <p:sp>
        <p:nvSpPr>
          <p:cNvPr id="4" name="Slide Number Placeholder 3">
            <a:extLst>
              <a:ext uri="{FF2B5EF4-FFF2-40B4-BE49-F238E27FC236}">
                <a16:creationId xmlns:a16="http://schemas.microsoft.com/office/drawing/2014/main" id="{AB6BC548-06B8-0CD5-3938-FCC883F77E04}"/>
              </a:ext>
            </a:extLst>
          </p:cNvPr>
          <p:cNvSpPr>
            <a:spLocks noGrp="1"/>
          </p:cNvSpPr>
          <p:nvPr>
            <p:ph type="sldNum" sz="quarter" idx="5"/>
          </p:nvPr>
        </p:nvSpPr>
        <p:spPr/>
        <p:txBody>
          <a:bodyPr/>
          <a:lstStyle/>
          <a:p>
            <a:pPr>
              <a:defRPr/>
            </a:pPr>
            <a:fld id="{2112F3FC-013A-4AE5-ACC6-A03F04B3C2DA}" type="slidenum">
              <a:rPr lang="en-US" altLang="en-US" smtClean="0"/>
              <a:pPr>
                <a:defRPr/>
              </a:pPr>
              <a:t>34</a:t>
            </a:fld>
            <a:endParaRPr lang="en-US" altLang="en-US" dirty="0"/>
          </a:p>
        </p:txBody>
      </p:sp>
    </p:spTree>
    <p:extLst>
      <p:ext uri="{BB962C8B-B14F-4D97-AF65-F5344CB8AC3E}">
        <p14:creationId xmlns:p14="http://schemas.microsoft.com/office/powerpoint/2010/main" val="1705298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Be sure to document your calculations and source materials in relation to chemicals that are below threshold.</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35</a:t>
            </a:fld>
            <a:endParaRPr lang="en-US" altLang="en-US" dirty="0"/>
          </a:p>
        </p:txBody>
      </p:sp>
    </p:spTree>
    <p:extLst>
      <p:ext uri="{BB962C8B-B14F-4D97-AF65-F5344CB8AC3E}">
        <p14:creationId xmlns:p14="http://schemas.microsoft.com/office/powerpoint/2010/main" val="280186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4BD-572C-1E4B-0129-FEC76A034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1F715-5A89-7956-6E8C-A12B1E2BD8D2}"/>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3C3D10A7-23B8-CB25-1DB6-25FDF9D821A3}"/>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Form S Cover Sheet Section 4: Facility Wide Description of Production Unit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All existing production units will appear with prefilled production unit descriptions on this screen.  E</a:t>
            </a:r>
            <a:r>
              <a:rPr lang="en-US" sz="1200" b="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ach</a:t>
            </a: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  production unit is an individual block that must be separately edited and saved o</a:t>
            </a:r>
            <a:r>
              <a:rPr lang="en-US" altLang="en-US" dirty="0"/>
              <a:t>ne block at a time</a:t>
            </a: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 If your facility has multiple production units, y</a:t>
            </a:r>
            <a:r>
              <a:rPr lang="en-US" altLang="en-US" dirty="0"/>
              <a:t>ou will need to scroll down to see each production unit.</a:t>
            </a: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05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eaLnBrk="1" hangingPunct="1">
              <a:spcBef>
                <a:spcPct val="0"/>
              </a:spcBef>
            </a:pPr>
            <a:endParaRPr lang="en-US" altLang="en-US" dirty="0"/>
          </a:p>
          <a:p>
            <a:endParaRPr lang="en-US" dirty="0"/>
          </a:p>
        </p:txBody>
      </p:sp>
      <p:sp>
        <p:nvSpPr>
          <p:cNvPr id="4" name="Slide Number Placeholder 3">
            <a:extLst>
              <a:ext uri="{FF2B5EF4-FFF2-40B4-BE49-F238E27FC236}">
                <a16:creationId xmlns:a16="http://schemas.microsoft.com/office/drawing/2014/main" id="{CE9AADCD-05F7-C2D8-27BF-D830804AA129}"/>
              </a:ext>
            </a:extLst>
          </p:cNvPr>
          <p:cNvSpPr>
            <a:spLocks noGrp="1"/>
          </p:cNvSpPr>
          <p:nvPr>
            <p:ph type="sldNum" sz="quarter" idx="5"/>
          </p:nvPr>
        </p:nvSpPr>
        <p:spPr/>
        <p:txBody>
          <a:bodyPr/>
          <a:lstStyle/>
          <a:p>
            <a:pPr>
              <a:defRPr/>
            </a:pPr>
            <a:fld id="{2112F3FC-013A-4AE5-ACC6-A03F04B3C2DA}" type="slidenum">
              <a:rPr lang="en-US" altLang="en-US" smtClean="0"/>
              <a:pPr>
                <a:defRPr/>
              </a:pPr>
              <a:t>36</a:t>
            </a:fld>
            <a:endParaRPr lang="en-US" altLang="en-US" dirty="0"/>
          </a:p>
        </p:txBody>
      </p:sp>
    </p:spTree>
    <p:extLst>
      <p:ext uri="{BB962C8B-B14F-4D97-AF65-F5344CB8AC3E}">
        <p14:creationId xmlns:p14="http://schemas.microsoft.com/office/powerpoint/2010/main" val="1806939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E309-2793-C2AB-54F7-37E807D8D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C58F6-F556-8F70-8EC5-A2BB6B909D1C}"/>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3442BEF-AA3B-88CB-77F0-34459D094A06}"/>
              </a:ext>
            </a:extLst>
          </p:cNvPr>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eDEP will populate a list of production units for you. We’re going to review the production unit form in pieces.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The first editable piece contains the production unit number and fields a-h for that production unit.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For each production unit before you edit it, review the information listed in fields b.) the description of the process, c.) the description of the product and h.) the unit of product. These are marked in yellow in this image. </a:t>
            </a:r>
            <a:endParaRPr lang="en-US" sz="1200" dirty="0">
              <a:solidFill>
                <a:srgbClr val="FFFFFF"/>
              </a:solidFill>
              <a:effectLst>
                <a:outerShdw blurRad="38100" dist="38100" dir="2700000" algn="tl">
                  <a:srgbClr val="000000"/>
                </a:outerShdw>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 If those three things match a production unit that was in operation in the prior year, select “edit” and toggle the answer to field a.) about the production unit being active to “YES.”  Review the NAICS codes entered in fields d-g for the production unit and update if needed.  A general comment on NAICS codes.  A new list was put out in 2022.  That should be the list you utilize.  If you haven’t reviewed your facilities NAICS code in a while, we recommend you check out what you have listed.  Then select “update.”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If the description of the process, the description of the product, or the unit of product do not match a production unit in operation during the prior year, select “edit” and toggle the answer to “No” then select “update” and move to the next production unit to be reviewed.</a:t>
            </a:r>
          </a:p>
          <a:p>
            <a:pPr eaLnBrk="1" hangingPunct="1">
              <a:spcBef>
                <a:spcPct val="0"/>
              </a:spcBef>
            </a:pPr>
            <a:r>
              <a:rPr lang="en-US" sz="1200" dirty="0">
                <a:solidFill>
                  <a:srgbClr val="FFFFFF"/>
                </a:solidFill>
                <a:effectLst>
                  <a:outerShdw blurRad="38100" dist="38100" dir="2700000" algn="tl">
                    <a:srgbClr val="000000"/>
                  </a:outerShdw>
                </a:effectLst>
                <a:latin typeface="Arial" pitchFamily="34" charset="0"/>
                <a:cs typeface="Arial" pitchFamily="34" charset="0"/>
              </a:rPr>
              <a:t>If you do not have a production unit in eDEP for a production unit that operated during the prior year, you will need to create one.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F"/>
                </a:solidFill>
                <a:effectLst>
                  <a:outerShdw blurRad="38100" dist="38100" dir="2700000" algn="tl">
                    <a:srgbClr val="000000"/>
                  </a:outerShdw>
                </a:effectLst>
                <a:latin typeface="Arial" pitchFamily="34" charset="0"/>
                <a:cs typeface="Arial" pitchFamily="34" charset="0"/>
              </a:rPr>
              <a:t>If you want to permanently eliminate a Production Unit contact TURA Program at TURA.Program@mass.gov.  Please use this sparingly.  Once a production unit has be eliminated it cannot be undone.</a:t>
            </a:r>
          </a:p>
          <a:p>
            <a:r>
              <a:rPr lang="en-US" dirty="0"/>
              <a:t>Please be sure to confirm that if you answer No in question a, that you do not add chemicals in that production unit.  Chemicals should be listed only for production units that were in use during the reporting year.</a:t>
            </a:r>
          </a:p>
        </p:txBody>
      </p:sp>
      <p:sp>
        <p:nvSpPr>
          <p:cNvPr id="4" name="Slide Number Placeholder 3">
            <a:extLst>
              <a:ext uri="{FF2B5EF4-FFF2-40B4-BE49-F238E27FC236}">
                <a16:creationId xmlns:a16="http://schemas.microsoft.com/office/drawing/2014/main" id="{761B402C-4E3C-A8EF-F909-D971FFF05812}"/>
              </a:ext>
            </a:extLst>
          </p:cNvPr>
          <p:cNvSpPr>
            <a:spLocks noGrp="1"/>
          </p:cNvSpPr>
          <p:nvPr>
            <p:ph type="sldNum" sz="quarter" idx="5"/>
          </p:nvPr>
        </p:nvSpPr>
        <p:spPr/>
        <p:txBody>
          <a:bodyPr/>
          <a:lstStyle/>
          <a:p>
            <a:pPr>
              <a:defRPr/>
            </a:pPr>
            <a:fld id="{2112F3FC-013A-4AE5-ACC6-A03F04B3C2DA}" type="slidenum">
              <a:rPr lang="en-US" altLang="en-US" smtClean="0"/>
              <a:pPr>
                <a:defRPr/>
              </a:pPr>
              <a:t>37</a:t>
            </a:fld>
            <a:endParaRPr lang="en-US" altLang="en-US" dirty="0"/>
          </a:p>
        </p:txBody>
      </p:sp>
    </p:spTree>
    <p:extLst>
      <p:ext uri="{BB962C8B-B14F-4D97-AF65-F5344CB8AC3E}">
        <p14:creationId xmlns:p14="http://schemas.microsoft.com/office/powerpoint/2010/main" val="1268538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844A9-C305-9AD7-3F76-486AD036A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96649-5994-48B5-73AF-250D632AA170}"/>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26DB52C2-BFE8-081B-2E61-8598D2FD4656}"/>
              </a:ext>
            </a:extLst>
          </p:cNvPr>
          <p:cNvSpPr>
            <a:spLocks noGrp="1"/>
          </p:cNvSpPr>
          <p:nvPr>
            <p:ph type="body" idx="1"/>
          </p:nvPr>
        </p:nvSpPr>
        <p:spPr/>
        <p:txBody>
          <a:bodyPr>
            <a:normAutofit/>
          </a:bodyPr>
          <a:lstStyle/>
          <a:p>
            <a:pPr eaLnBrk="1" hangingPunct="1">
              <a:spcBef>
                <a:spcPct val="0"/>
              </a:spcBef>
            </a:pPr>
            <a:r>
              <a:rPr lang="en-US" altLang="en-US" dirty="0"/>
              <a:t>Before you begin adding chemicals in section i, I recommend that you review the list of previously used process codes. If you need an additional or different code, select the “Add Process Codes” button.  This will allow you to add process codes to all production units so that you can select the appropriate codes as you add each chemical.</a:t>
            </a:r>
            <a:endParaRPr lang="en-US" dirty="0"/>
          </a:p>
          <a:p>
            <a:endParaRPr lang="en-US" dirty="0"/>
          </a:p>
          <a:p>
            <a:endParaRPr lang="en-US" dirty="0"/>
          </a:p>
          <a:p>
            <a:endParaRPr lang="en-US" dirty="0"/>
          </a:p>
          <a:p>
            <a:pPr eaLnBrk="1" hangingPunct="1">
              <a:defRPr/>
            </a:pPr>
            <a:endParaRPr lang="en-US" sz="1200" dirty="0">
              <a:latin typeface="Arial" charset="0"/>
            </a:endParaRPr>
          </a:p>
          <a:p>
            <a:endParaRPr lang="en-US" dirty="0"/>
          </a:p>
        </p:txBody>
      </p:sp>
      <p:sp>
        <p:nvSpPr>
          <p:cNvPr id="4" name="Slide Number Placeholder 3">
            <a:extLst>
              <a:ext uri="{FF2B5EF4-FFF2-40B4-BE49-F238E27FC236}">
                <a16:creationId xmlns:a16="http://schemas.microsoft.com/office/drawing/2014/main" id="{56AA0DBF-2951-3B2B-F30F-C8A942D29767}"/>
              </a:ext>
            </a:extLst>
          </p:cNvPr>
          <p:cNvSpPr>
            <a:spLocks noGrp="1"/>
          </p:cNvSpPr>
          <p:nvPr>
            <p:ph type="sldNum" sz="quarter" idx="5"/>
          </p:nvPr>
        </p:nvSpPr>
        <p:spPr/>
        <p:txBody>
          <a:bodyPr/>
          <a:lstStyle/>
          <a:p>
            <a:pPr>
              <a:defRPr/>
            </a:pPr>
            <a:fld id="{2112F3FC-013A-4AE5-ACC6-A03F04B3C2DA}" type="slidenum">
              <a:rPr lang="en-US" altLang="en-US" smtClean="0"/>
              <a:pPr>
                <a:defRPr/>
              </a:pPr>
              <a:t>38</a:t>
            </a:fld>
            <a:endParaRPr lang="en-US" altLang="en-US" dirty="0"/>
          </a:p>
        </p:txBody>
      </p:sp>
    </p:spTree>
    <p:extLst>
      <p:ext uri="{BB962C8B-B14F-4D97-AF65-F5344CB8AC3E}">
        <p14:creationId xmlns:p14="http://schemas.microsoft.com/office/powerpoint/2010/main" val="271459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CF2EA-0C2B-6EB3-896D-5D03B64F5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F48CB-B8DE-DC0A-D9BC-A79AE8DBD62E}"/>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39338458-5B6D-4BB2-391E-8B68BDE4730C}"/>
              </a:ext>
            </a:extLst>
          </p:cNvPr>
          <p:cNvSpPr>
            <a:spLocks noGrp="1"/>
          </p:cNvSpPr>
          <p:nvPr>
            <p:ph type="body" idx="1"/>
          </p:nvPr>
        </p:nvSpPr>
        <p:spPr/>
        <p:txBody>
          <a:bodyPr>
            <a:normAutofit/>
          </a:bodyPr>
          <a:lstStyle/>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b="0" dirty="0">
                <a:solidFill>
                  <a:schemeClr val="bg1"/>
                </a:solidFill>
                <a:effectLst>
                  <a:outerShdw blurRad="38100" dist="38100" dir="2700000" algn="tl">
                    <a:srgbClr val="000000">
                      <a:alpha val="43137"/>
                    </a:srgbClr>
                  </a:outerShdw>
                </a:effectLst>
                <a:latin typeface="Arial" pitchFamily="34" charset="0"/>
                <a:cs typeface="Arial" pitchFamily="34" charset="0"/>
              </a:rPr>
              <a:t>If you need to add new process codes, select the ”add process codes” button, that will populate a new blank process code box, as depicted above.  Use the Select Button to open a pop-up window with the pick list of available process codes.  Double select on the process code you are looking to select.  This will populate the newly selected Process Code and then select “update”.   Repeat the process to add multiple new process codes.  If you selected on the add new process code button in error, please just select “cancel”.</a:t>
            </a:r>
          </a:p>
          <a:p>
            <a:pPr eaLnBrk="1" hangingPunct="1">
              <a:spcBef>
                <a:spcPct val="0"/>
              </a:spcBef>
            </a:pPr>
            <a:r>
              <a:rPr lang="en-US" altLang="en-US" dirty="0"/>
              <a:t>These newly selected process codes will be available to add to other chemicals in this production unit and should prepopulate in any new production unit as well as for any other active production unit.</a:t>
            </a:r>
          </a:p>
          <a:p>
            <a:r>
              <a:rPr lang="en-US" altLang="en-US" dirty="0"/>
              <a:t>A grey box containing the various valid codes for the field you are working on will appear.  Double select to select the code.  </a:t>
            </a:r>
            <a:endParaRPr lang="en-US" dirty="0"/>
          </a:p>
        </p:txBody>
      </p:sp>
      <p:sp>
        <p:nvSpPr>
          <p:cNvPr id="4" name="Slide Number Placeholder 3">
            <a:extLst>
              <a:ext uri="{FF2B5EF4-FFF2-40B4-BE49-F238E27FC236}">
                <a16:creationId xmlns:a16="http://schemas.microsoft.com/office/drawing/2014/main" id="{A8C4AF0D-01D2-62F8-CD8D-0685CCA1C838}"/>
              </a:ext>
            </a:extLst>
          </p:cNvPr>
          <p:cNvSpPr>
            <a:spLocks noGrp="1"/>
          </p:cNvSpPr>
          <p:nvPr>
            <p:ph type="sldNum" sz="quarter" idx="5"/>
          </p:nvPr>
        </p:nvSpPr>
        <p:spPr/>
        <p:txBody>
          <a:bodyPr/>
          <a:lstStyle/>
          <a:p>
            <a:pPr>
              <a:defRPr/>
            </a:pPr>
            <a:fld id="{2112F3FC-013A-4AE5-ACC6-A03F04B3C2DA}" type="slidenum">
              <a:rPr lang="en-US" altLang="en-US" smtClean="0"/>
              <a:pPr>
                <a:defRPr/>
              </a:pPr>
              <a:t>39</a:t>
            </a:fld>
            <a:endParaRPr lang="en-US" altLang="en-US" dirty="0"/>
          </a:p>
        </p:txBody>
      </p:sp>
    </p:spTree>
    <p:extLst>
      <p:ext uri="{BB962C8B-B14F-4D97-AF65-F5344CB8AC3E}">
        <p14:creationId xmlns:p14="http://schemas.microsoft.com/office/powerpoint/2010/main" val="162309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normAutofit fontScale="92500" lnSpcReduction="10000"/>
          </a:bodyPr>
          <a:lstStyle/>
          <a:p>
            <a:r>
              <a:rPr lang="en-US" dirty="0"/>
              <a:t>Information you will need to have on hand:</a:t>
            </a:r>
          </a:p>
          <a:p>
            <a:r>
              <a:rPr lang="en-US" dirty="0"/>
              <a:t>Your eDEP credentials, MassDEP’s issued facility ID number, and your company’s TIN.   </a:t>
            </a:r>
          </a:p>
          <a:p>
            <a:r>
              <a:rPr lang="en-US" dirty="0"/>
              <a:t>If you don’t know your facility ID, please contact the TURA program at TURA.Program@mass.gov.</a:t>
            </a:r>
          </a:p>
          <a:p>
            <a:r>
              <a:rPr lang="en-US" dirty="0"/>
              <a:t>TIN should be entered without dashes.</a:t>
            </a:r>
          </a:p>
          <a:p>
            <a:endParaRPr lang="en-US" dirty="0"/>
          </a:p>
          <a:p>
            <a:r>
              <a:rPr lang="en-US" dirty="0"/>
              <a:t>Information we recommend you have on hand:</a:t>
            </a:r>
          </a:p>
          <a:p>
            <a:r>
              <a:rPr lang="en-US" dirty="0"/>
              <a:t>Previous year’s filing with any noted changes for this year</a:t>
            </a:r>
          </a:p>
          <a:p>
            <a:r>
              <a:rPr lang="en-US" dirty="0"/>
              <a:t>Online Filing Tips</a:t>
            </a:r>
          </a:p>
          <a:p>
            <a:r>
              <a:rPr lang="en-US" dirty="0"/>
              <a:t>Form S Instructions and Appendices</a:t>
            </a:r>
          </a:p>
          <a:p>
            <a:r>
              <a:rPr lang="en-US" dirty="0"/>
              <a:t>Form R Instructions</a:t>
            </a:r>
          </a:p>
          <a:p>
            <a:endParaRPr lang="en-US" dirty="0"/>
          </a:p>
          <a:p>
            <a:pPr marL="0" marR="0" lvl="0" indent="0" algn="l" defTabSz="914400" rtl="0" eaLnBrk="1" fontAlgn="base" latinLnBrk="0" hangingPunct="1">
              <a:lnSpc>
                <a:spcPct val="100000"/>
              </a:lnSpc>
              <a:spcBef>
                <a:spcPts val="300"/>
              </a:spcBef>
              <a:spcAft>
                <a:spcPct val="0"/>
              </a:spcAft>
              <a:buClrTx/>
              <a:buSzTx/>
              <a:buFontTx/>
              <a:buNone/>
              <a:tabLst>
                <a:tab pos="0" algn="l"/>
                <a:tab pos="611188" algn="l"/>
                <a:tab pos="1227138" algn="l"/>
                <a:tab pos="1841500" algn="l"/>
                <a:tab pos="2457450" algn="l"/>
                <a:tab pos="3070225" algn="l"/>
                <a:tab pos="3686175" algn="l"/>
                <a:tab pos="4300538" algn="l"/>
                <a:tab pos="4916488" algn="l"/>
                <a:tab pos="5529263" algn="l"/>
                <a:tab pos="6145213" algn="l"/>
                <a:tab pos="6759575" algn="l"/>
              </a:tabLst>
              <a:defRPr/>
            </a:pPr>
            <a:r>
              <a:rPr lang="en-US" altLang="en-US" dirty="0">
                <a:ea typeface="Microsoft YaHei" panose="020B0503020204020204" pitchFamily="34" charset="-122"/>
              </a:rPr>
              <a:t>You will need to refer to a number of documents while completing your TURA online filing.  Links to these can be found by visiting https://www.mass.gov/guides/massdep-toxics-use-reduction-program </a:t>
            </a:r>
            <a:endParaRPr lang="en-US" sz="1200" b="1" dirty="0">
              <a:solidFill>
                <a:schemeClr val="accent1"/>
              </a:solidFill>
            </a:endParaRP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br>
              <a:rPr lang="en-US" altLang="en-US" dirty="0">
                <a:ea typeface="Microsoft YaHei" panose="020B0503020204020204" pitchFamily="34" charset="-122"/>
              </a:rPr>
            </a:br>
            <a:r>
              <a:rPr lang="en-US" altLang="en-US" dirty="0">
                <a:ea typeface="Microsoft YaHei" panose="020B0503020204020204" pitchFamily="34" charset="-122"/>
              </a:rPr>
              <a:t>EPA Toxic Release Inventory information can be found at www.epa.gov/tri</a:t>
            </a: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endParaRPr lang="en-US" altLang="en-US" dirty="0">
              <a:ea typeface="Microsoft YaHei" panose="020B0503020204020204" pitchFamily="34" charset="-122"/>
            </a:endParaRP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altLang="en-US" dirty="0">
                <a:ea typeface="Microsoft YaHei" panose="020B0503020204020204" pitchFamily="34" charset="-122"/>
              </a:rPr>
              <a:t>Other things to consider reviewing environmental monitoring data, permit applications, waste manifests, invoices, vendor receipts, CERCLA, EPCRA, RCRA, NPDES, CAA, and any other environmental reports, waste characterizations, SDS’s</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4</a:t>
            </a:fld>
            <a:endParaRPr lang="en-US" altLang="en-US" dirty="0"/>
          </a:p>
        </p:txBody>
      </p:sp>
    </p:spTree>
    <p:extLst>
      <p:ext uri="{BB962C8B-B14F-4D97-AF65-F5344CB8AC3E}">
        <p14:creationId xmlns:p14="http://schemas.microsoft.com/office/powerpoint/2010/main" val="1025001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1FA28-AE06-E89C-70E3-1C4661B81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6CBCE-6DF4-E7F4-1BFC-36CA4A85D20F}"/>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E58679B0-F7E5-0AD2-C55B-D12632CCAD95}"/>
              </a:ext>
            </a:extLst>
          </p:cNvPr>
          <p:cNvSpPr>
            <a:spLocks noGrp="1"/>
          </p:cNvSpPr>
          <p:nvPr>
            <p:ph type="body" idx="1"/>
          </p:nvPr>
        </p:nvSpPr>
        <p:spPr/>
        <p:txBody>
          <a:bodyPr>
            <a:normAutofit/>
          </a:bodyPr>
          <a:lstStyle/>
          <a:p>
            <a:r>
              <a:rPr lang="en-US" dirty="0"/>
              <a:t>Now that you have added any needed process codes to the list of selectable options, you need to add a chemical(s).  To do so, select the edit button. Enter the CAS # for the chemical, without dashes.  </a:t>
            </a:r>
            <a:r>
              <a:rPr lang="en-US" sz="1200" b="0" dirty="0">
                <a:latin typeface="Arial" charset="0"/>
              </a:rPr>
              <a:t>Select the box next to each p</a:t>
            </a:r>
            <a:r>
              <a:rPr lang="en-US" sz="1200" dirty="0">
                <a:latin typeface="Arial" charset="0"/>
              </a:rPr>
              <a:t>rocess codes that apply to the listed chemical then select update.  </a:t>
            </a:r>
            <a:r>
              <a:rPr lang="en-US" dirty="0"/>
              <a:t>Make sure to check off at least one process code per production unit chemical.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solidFill>
                  <a:schemeClr val="tx1"/>
                </a:solidFill>
                <a:latin typeface="Arial" panose="020B0604020202020204" pitchFamily="34" charset="0"/>
              </a:rPr>
              <a:t>Please note that DEP does not accept the US EPA chemical category identifiers ('N###’) IE: N230; please refer to Appendix B of DEP's Toxics Use Reporting Forms and Instructions for the appropriate Massachusetts reporting number for chemical categories). </a:t>
            </a:r>
          </a:p>
        </p:txBody>
      </p:sp>
      <p:sp>
        <p:nvSpPr>
          <p:cNvPr id="4" name="Slide Number Placeholder 3">
            <a:extLst>
              <a:ext uri="{FF2B5EF4-FFF2-40B4-BE49-F238E27FC236}">
                <a16:creationId xmlns:a16="http://schemas.microsoft.com/office/drawing/2014/main" id="{13D00E1D-4D41-B43C-59FF-A5D212F067DE}"/>
              </a:ext>
            </a:extLst>
          </p:cNvPr>
          <p:cNvSpPr>
            <a:spLocks noGrp="1"/>
          </p:cNvSpPr>
          <p:nvPr>
            <p:ph type="sldNum" sz="quarter" idx="5"/>
          </p:nvPr>
        </p:nvSpPr>
        <p:spPr/>
        <p:txBody>
          <a:bodyPr/>
          <a:lstStyle/>
          <a:p>
            <a:pPr>
              <a:defRPr/>
            </a:pPr>
            <a:fld id="{2112F3FC-013A-4AE5-ACC6-A03F04B3C2DA}" type="slidenum">
              <a:rPr lang="en-US" altLang="en-US" smtClean="0"/>
              <a:pPr>
                <a:defRPr/>
              </a:pPr>
              <a:t>40</a:t>
            </a:fld>
            <a:endParaRPr lang="en-US" altLang="en-US" dirty="0"/>
          </a:p>
        </p:txBody>
      </p:sp>
    </p:spTree>
    <p:extLst>
      <p:ext uri="{BB962C8B-B14F-4D97-AF65-F5344CB8AC3E}">
        <p14:creationId xmlns:p14="http://schemas.microsoft.com/office/powerpoint/2010/main" val="182925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E2006-6644-DA99-A56F-788AD5FC0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E1FC2-2FE7-6DCE-8056-2C076733D56E}"/>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C7451CE9-D2AB-0819-9D4B-4EDDDE3B5854}"/>
              </a:ext>
            </a:extLst>
          </p:cNvPr>
          <p:cNvSpPr>
            <a:spLocks noGrp="1"/>
          </p:cNvSpPr>
          <p:nvPr>
            <p:ph type="body" idx="1"/>
          </p:nvPr>
        </p:nvSpPr>
        <p:spPr/>
        <p:txBody>
          <a:bodyPr>
            <a:normAutofit/>
          </a:bodyPr>
          <a:lstStyle/>
          <a:p>
            <a:pPr eaLnBrk="1" hangingPunct="1">
              <a:defRPr/>
            </a:pPr>
            <a:r>
              <a:rPr lang="en-US" sz="1200" dirty="0">
                <a:latin typeface="Arial" charset="0"/>
              </a:rPr>
              <a:t>If you need to list more than one chemical per production unit, select the “Add Chemicals” Button to add a new unique block, enter the CAS #, select the process codes, then update.</a:t>
            </a:r>
          </a:p>
          <a:p>
            <a:endParaRPr lang="en-US" dirty="0"/>
          </a:p>
        </p:txBody>
      </p:sp>
      <p:sp>
        <p:nvSpPr>
          <p:cNvPr id="4" name="Slide Number Placeholder 3">
            <a:extLst>
              <a:ext uri="{FF2B5EF4-FFF2-40B4-BE49-F238E27FC236}">
                <a16:creationId xmlns:a16="http://schemas.microsoft.com/office/drawing/2014/main" id="{59ECCB91-84D4-6B05-A918-718C39101AE6}"/>
              </a:ext>
            </a:extLst>
          </p:cNvPr>
          <p:cNvSpPr>
            <a:spLocks noGrp="1"/>
          </p:cNvSpPr>
          <p:nvPr>
            <p:ph type="sldNum" sz="quarter" idx="5"/>
          </p:nvPr>
        </p:nvSpPr>
        <p:spPr/>
        <p:txBody>
          <a:bodyPr/>
          <a:lstStyle/>
          <a:p>
            <a:pPr>
              <a:defRPr/>
            </a:pPr>
            <a:fld id="{2112F3FC-013A-4AE5-ACC6-A03F04B3C2DA}" type="slidenum">
              <a:rPr lang="en-US" altLang="en-US" smtClean="0"/>
              <a:pPr>
                <a:defRPr/>
              </a:pPr>
              <a:t>41</a:t>
            </a:fld>
            <a:endParaRPr lang="en-US" altLang="en-US" dirty="0"/>
          </a:p>
        </p:txBody>
      </p:sp>
    </p:spTree>
    <p:extLst>
      <p:ext uri="{BB962C8B-B14F-4D97-AF65-F5344CB8AC3E}">
        <p14:creationId xmlns:p14="http://schemas.microsoft.com/office/powerpoint/2010/main" val="3244729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58EE-345E-546E-1BCD-514FE9CAF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E64A0-4137-9950-C5A7-3CC720F0E528}"/>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F690F1CE-58DE-CD60-590D-E5EA5B0CD029}"/>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0" dirty="0">
                <a:solidFill>
                  <a:srgbClr val="92D050"/>
                </a:solidFill>
                <a:latin typeface="Arial" charset="0"/>
                <a:sym typeface="Wingdings 2"/>
              </a:rPr>
              <a:t>If you need to add a new production unit select “</a:t>
            </a:r>
            <a:r>
              <a:rPr lang="en-US" sz="1200" b="0" dirty="0">
                <a:solidFill>
                  <a:schemeClr val="bg1"/>
                </a:solidFill>
                <a:effectLst>
                  <a:outerShdw blurRad="38100" dist="38100" dir="2700000" algn="tl">
                    <a:srgbClr val="000000">
                      <a:alpha val="43137"/>
                    </a:srgbClr>
                  </a:outerShdw>
                </a:effectLst>
                <a:latin typeface="Arial" charset="0"/>
                <a:sym typeface="Wingdings 2"/>
              </a:rPr>
              <a:t>Add Production Unit,” c</a:t>
            </a:r>
            <a:r>
              <a:rPr lang="en-US" sz="1200" dirty="0">
                <a:solidFill>
                  <a:srgbClr val="FFFFFF"/>
                </a:solidFill>
                <a:effectLst>
                  <a:outerShdw blurRad="38100" dist="38100" dir="2700000" algn="tl">
                    <a:srgbClr val="000000"/>
                  </a:outerShdw>
                </a:effectLst>
                <a:latin typeface="Arial" pitchFamily="34" charset="0"/>
                <a:cs typeface="Arial" pitchFamily="34" charset="0"/>
              </a:rPr>
              <a:t>omplete all fields in the block, when complete select on, “update”.  </a:t>
            </a:r>
            <a:r>
              <a:rPr lang="en-US" sz="1200" dirty="0">
                <a:effectLst>
                  <a:outerShdw blurRad="38100" dist="38100" dir="2700000" algn="tl">
                    <a:srgbClr val="000000">
                      <a:alpha val="43137"/>
                    </a:srgbClr>
                  </a:outerShdw>
                </a:effectLst>
                <a:latin typeface="Arial" pitchFamily="34" charset="0"/>
                <a:cs typeface="Arial" pitchFamily="34" charset="0"/>
              </a:rPr>
              <a:t>When all blocks are completed (all Production Units are entered, all Process Codes checked, all CAS#’s entered for each Production Unit, then select “Error Check &amp; Next.”</a:t>
            </a:r>
            <a:endParaRPr lang="en-US" dirty="0"/>
          </a:p>
        </p:txBody>
      </p:sp>
      <p:sp>
        <p:nvSpPr>
          <p:cNvPr id="4" name="Slide Number Placeholder 3">
            <a:extLst>
              <a:ext uri="{FF2B5EF4-FFF2-40B4-BE49-F238E27FC236}">
                <a16:creationId xmlns:a16="http://schemas.microsoft.com/office/drawing/2014/main" id="{0063FE2C-41BA-ED8D-9173-9803D5DE5FAD}"/>
              </a:ext>
            </a:extLst>
          </p:cNvPr>
          <p:cNvSpPr>
            <a:spLocks noGrp="1"/>
          </p:cNvSpPr>
          <p:nvPr>
            <p:ph type="sldNum" sz="quarter" idx="5"/>
          </p:nvPr>
        </p:nvSpPr>
        <p:spPr/>
        <p:txBody>
          <a:bodyPr/>
          <a:lstStyle/>
          <a:p>
            <a:pPr>
              <a:defRPr/>
            </a:pPr>
            <a:fld id="{2112F3FC-013A-4AE5-ACC6-A03F04B3C2DA}" type="slidenum">
              <a:rPr lang="en-US" altLang="en-US" smtClean="0"/>
              <a:pPr>
                <a:defRPr/>
              </a:pPr>
              <a:t>42</a:t>
            </a:fld>
            <a:endParaRPr lang="en-US" altLang="en-US" dirty="0"/>
          </a:p>
        </p:txBody>
      </p:sp>
    </p:spTree>
    <p:extLst>
      <p:ext uri="{BB962C8B-B14F-4D97-AF65-F5344CB8AC3E}">
        <p14:creationId xmlns:p14="http://schemas.microsoft.com/office/powerpoint/2010/main" val="4107631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F957-0460-C45A-172A-EDBB3F1E3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DC4E7-C3D3-9652-6494-33A01AB2C2DA}"/>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743F6EDE-2EF8-36A4-AA87-2B1A41D4C3A7}"/>
              </a:ext>
            </a:extLst>
          </p:cNvPr>
          <p:cNvSpPr>
            <a:spLocks noGrp="1"/>
          </p:cNvSpPr>
          <p:nvPr>
            <p:ph type="body" idx="1"/>
          </p:nvPr>
        </p:nvSpPr>
        <p:spPr/>
        <p:txBody>
          <a:bodyPr/>
          <a:lstStyle/>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dirty="0">
                <a:effectLst>
                  <a:outerShdw blurRad="38100" dist="38100" dir="2700000" algn="tl">
                    <a:srgbClr val="000000">
                      <a:alpha val="43137"/>
                    </a:srgbClr>
                  </a:outerShdw>
                </a:effectLst>
                <a:latin typeface="Arial" pitchFamily="34" charset="0"/>
                <a:cs typeface="Arial" pitchFamily="34" charset="0"/>
              </a:rPr>
              <a:t>When all blocks are completed (all Production Units are entered, all Process Codes checked, all CAS#’s entered for each Production Unit, then select “Error Check &amp; Next”.  If all the required data elements have been completed, you will be able to advance to the next form.</a:t>
            </a:r>
            <a:endPar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DDBC965C-A1D6-1208-E947-76B58930B5FC}"/>
              </a:ext>
            </a:extLst>
          </p:cNvPr>
          <p:cNvSpPr>
            <a:spLocks noGrp="1"/>
          </p:cNvSpPr>
          <p:nvPr>
            <p:ph type="sldNum" sz="quarter" idx="5"/>
          </p:nvPr>
        </p:nvSpPr>
        <p:spPr/>
        <p:txBody>
          <a:bodyPr/>
          <a:lstStyle/>
          <a:p>
            <a:pPr>
              <a:defRPr/>
            </a:pPr>
            <a:fld id="{2112F3FC-013A-4AE5-ACC6-A03F04B3C2DA}" type="slidenum">
              <a:rPr lang="en-US" altLang="en-US" smtClean="0"/>
              <a:pPr>
                <a:defRPr/>
              </a:pPr>
              <a:t>43</a:t>
            </a:fld>
            <a:endParaRPr lang="en-US" altLang="en-US" dirty="0"/>
          </a:p>
        </p:txBody>
      </p:sp>
    </p:spTree>
    <p:extLst>
      <p:ext uri="{BB962C8B-B14F-4D97-AF65-F5344CB8AC3E}">
        <p14:creationId xmlns:p14="http://schemas.microsoft.com/office/powerpoint/2010/main" val="3956631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64E76-3441-E749-CD2D-75C13D18F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DEF1F-FB07-8BC6-3177-6B53AB401C9F}"/>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D796B1A0-E2CF-09A9-3614-DABFB1D7A8B9}"/>
              </a:ext>
            </a:extLst>
          </p:cNvPr>
          <p:cNvSpPr>
            <a:spLocks noGrp="1"/>
          </p:cNvSpPr>
          <p:nvPr>
            <p:ph type="body" idx="1"/>
          </p:nvPr>
        </p:nvSpPr>
        <p:spPr/>
        <p:txBody>
          <a:bodyPr/>
          <a:lstStyle/>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cs typeface="Arial" pitchFamily="34" charset="0"/>
              </a:rPr>
              <a:t>If there are any fields that are missing information or boxes not checked</a:t>
            </a:r>
            <a:r>
              <a:rPr lang="en-US" dirty="0">
                <a:cs typeface="Arial" pitchFamily="34" charset="0"/>
                <a:sym typeface="Wingdings 2"/>
              </a:rPr>
              <a:t>, an error message will show in red at the bottom of the form. </a:t>
            </a:r>
            <a:r>
              <a:rPr lang="en-US" dirty="0">
                <a:solidFill>
                  <a:srgbClr val="92D050"/>
                </a:solidFill>
                <a:cs typeface="Arial" pitchFamily="34" charset="0"/>
                <a:sym typeface="Wingdings 2"/>
              </a:rPr>
              <a:t>  </a:t>
            </a:r>
            <a:r>
              <a:rPr lang="en-US" dirty="0">
                <a:cs typeface="Arial" pitchFamily="34" charset="0"/>
                <a:sym typeface="Wingdings 2"/>
              </a:rPr>
              <a:t>“Edit” the section, make corrections &amp;</a:t>
            </a:r>
            <a:r>
              <a:rPr lang="en-US" dirty="0">
                <a:solidFill>
                  <a:srgbClr val="92D050"/>
                </a:solidFill>
                <a:cs typeface="Arial" pitchFamily="34" charset="0"/>
                <a:sym typeface="Wingdings 2"/>
              </a:rPr>
              <a:t> “</a:t>
            </a:r>
            <a:r>
              <a:rPr lang="en-US" dirty="0">
                <a:cs typeface="Arial" pitchFamily="34" charset="0"/>
                <a:sym typeface="Wingdings 2"/>
              </a:rPr>
              <a:t>Update”.  Then select “Error Check &amp; Next” again until the form is error free.</a:t>
            </a:r>
            <a:endParaRPr lang="en-US" dirty="0">
              <a:cs typeface="Arial" pitchFamily="34" charset="0"/>
            </a:endParaRPr>
          </a:p>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a:p>
        </p:txBody>
      </p:sp>
      <p:sp>
        <p:nvSpPr>
          <p:cNvPr id="4" name="Slide Number Placeholder 3">
            <a:extLst>
              <a:ext uri="{FF2B5EF4-FFF2-40B4-BE49-F238E27FC236}">
                <a16:creationId xmlns:a16="http://schemas.microsoft.com/office/drawing/2014/main" id="{5C10E7DA-E2C4-3E50-1F6C-F40AD52B52F0}"/>
              </a:ext>
            </a:extLst>
          </p:cNvPr>
          <p:cNvSpPr>
            <a:spLocks noGrp="1"/>
          </p:cNvSpPr>
          <p:nvPr>
            <p:ph type="sldNum" sz="quarter" idx="5"/>
          </p:nvPr>
        </p:nvSpPr>
        <p:spPr/>
        <p:txBody>
          <a:bodyPr/>
          <a:lstStyle/>
          <a:p>
            <a:pPr>
              <a:defRPr/>
            </a:pPr>
            <a:fld id="{2112F3FC-013A-4AE5-ACC6-A03F04B3C2DA}" type="slidenum">
              <a:rPr lang="en-US" altLang="en-US" smtClean="0"/>
              <a:pPr>
                <a:defRPr/>
              </a:pPr>
              <a:t>44</a:t>
            </a:fld>
            <a:endParaRPr lang="en-US" altLang="en-US" dirty="0"/>
          </a:p>
        </p:txBody>
      </p:sp>
    </p:spTree>
    <p:extLst>
      <p:ext uri="{BB962C8B-B14F-4D97-AF65-F5344CB8AC3E}">
        <p14:creationId xmlns:p14="http://schemas.microsoft.com/office/powerpoint/2010/main" val="299911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Be sure to document your calculations and source material as it pertains to production units.</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45</a:t>
            </a:fld>
            <a:endParaRPr lang="en-US" altLang="en-US" dirty="0"/>
          </a:p>
        </p:txBody>
      </p:sp>
    </p:spTree>
    <p:extLst>
      <p:ext uri="{BB962C8B-B14F-4D97-AF65-F5344CB8AC3E}">
        <p14:creationId xmlns:p14="http://schemas.microsoft.com/office/powerpoint/2010/main" val="1230299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95A2-B8EB-0166-6A5F-E84833A8D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60AFA-8E13-E171-FF87-EDBF87620890}"/>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D8779580-90EF-CDFE-C4E3-76926526B6A7}"/>
              </a:ext>
            </a:extLst>
          </p:cNvPr>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Now that you have completed the forms associated with the cover sheet we move on to those associated with the Form 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The first form is the Form S Sections 1- 3.  This form will show each of the Form S’s associated with the facility (based on what was entered in the production unit forms.) </a:t>
            </a: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All CAS#’s/ Chemicals will appear on this form, </a:t>
            </a:r>
            <a:r>
              <a:rPr lang="en-US" sz="1200" b="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each</a:t>
            </a: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sym typeface="Wingdings 2"/>
              </a:rPr>
              <a:t> in an individual unique block that needs to be edited and updated.</a:t>
            </a: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eaLnBrk="1" hangingPunct="1">
              <a:spcBef>
                <a:spcPct val="0"/>
              </a:spcBef>
            </a:pPr>
            <a:r>
              <a:rPr lang="en-US" altLang="en-US" dirty="0"/>
              <a:t>Before you begin data entry, scroll down the form to ensure you have a Form S block for each chemical you are reporting on.  </a:t>
            </a:r>
          </a:p>
          <a:p>
            <a:pPr eaLnBrk="1" hangingPunct="1">
              <a:spcBef>
                <a:spcPct val="0"/>
              </a:spcBef>
            </a:pPr>
            <a:r>
              <a:rPr lang="en-US" altLang="en-US" dirty="0"/>
              <a:t>If you are missing a Form S for a chemical that must be reported, you will need to exit this form and return to the </a:t>
            </a:r>
            <a:r>
              <a:rPr lang="en-US" sz="1200" dirty="0">
                <a:solidFill>
                  <a:srgbClr val="FFFFFF"/>
                </a:solidFill>
                <a:effectLst>
                  <a:outerShdw blurRad="38100" dist="38100" dir="2700000" algn="tl">
                    <a:srgbClr val="000000"/>
                  </a:outerShdw>
                </a:effectLst>
                <a:latin typeface="Arial" pitchFamily="34" charset="0"/>
                <a:cs typeface="Arial" pitchFamily="34" charset="0"/>
              </a:rPr>
              <a:t>Form S Cover Sheet form 3 and 4 (</a:t>
            </a:r>
            <a:r>
              <a:rPr lang="en-US" altLang="en-US" dirty="0"/>
              <a:t>the production unit form), add the missing chemical, then select “error check &amp; next” to return to this Form S form.  </a:t>
            </a:r>
            <a:r>
              <a:rPr lang="en-US" sz="1200" dirty="0">
                <a:solidFill>
                  <a:srgbClr val="FFFFFF"/>
                </a:solidFill>
                <a:effectLst>
                  <a:outerShdw blurRad="38100" dist="38100" dir="2700000" algn="tl">
                    <a:srgbClr val="000000"/>
                  </a:outerShdw>
                </a:effectLst>
                <a:latin typeface="Arial" pitchFamily="34" charset="0"/>
                <a:cs typeface="Arial" pitchFamily="34" charset="0"/>
              </a:rPr>
              <a:t>Likewise, if you see a Form S for a chemical that you did not have to report on, it is because you entered the information into the Form S Cover Sheet Section 3 and 4 (</a:t>
            </a:r>
            <a:r>
              <a:rPr lang="en-US" altLang="en-US" dirty="0"/>
              <a:t>the production unit form), delete that</a:t>
            </a:r>
            <a:r>
              <a:rPr lang="en-US" sz="1200" dirty="0">
                <a:solidFill>
                  <a:srgbClr val="FFFFFF"/>
                </a:solidFill>
                <a:effectLst>
                  <a:outerShdw blurRad="38100" dist="38100" dir="2700000" algn="tl">
                    <a:srgbClr val="000000"/>
                  </a:outerShdw>
                </a:effectLst>
                <a:latin typeface="Arial" pitchFamily="34" charset="0"/>
                <a:cs typeface="Arial" pitchFamily="34" charset="0"/>
              </a:rPr>
              <a:t> CAS#, </a:t>
            </a:r>
            <a:r>
              <a:rPr lang="en-US" altLang="en-US" dirty="0"/>
              <a:t>then select on “error check &amp; next” to return to this Form S form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**If you indicated that all of your chemical(s) are used only to treat waste back on the Cover Sheet Section 1, the system will skip the production unit description form and go directly to this form.  The CAS#’s and name will be blank.  You will need to add as many unique blocks as needed for each CAS#/Chemical, then edit each by adding in the required data.  Enter your comments in Section 4 then use the “update” button to save.</a:t>
            </a:r>
            <a:endParaRPr lang="en-US" dirty="0"/>
          </a:p>
        </p:txBody>
      </p:sp>
      <p:sp>
        <p:nvSpPr>
          <p:cNvPr id="4" name="Slide Number Placeholder 3">
            <a:extLst>
              <a:ext uri="{FF2B5EF4-FFF2-40B4-BE49-F238E27FC236}">
                <a16:creationId xmlns:a16="http://schemas.microsoft.com/office/drawing/2014/main" id="{E6492BB4-23EE-7001-BA14-7FEBABE36625}"/>
              </a:ext>
            </a:extLst>
          </p:cNvPr>
          <p:cNvSpPr>
            <a:spLocks noGrp="1"/>
          </p:cNvSpPr>
          <p:nvPr>
            <p:ph type="sldNum" sz="quarter" idx="5"/>
          </p:nvPr>
        </p:nvSpPr>
        <p:spPr/>
        <p:txBody>
          <a:bodyPr/>
          <a:lstStyle/>
          <a:p>
            <a:pPr>
              <a:defRPr/>
            </a:pPr>
            <a:fld id="{2112F3FC-013A-4AE5-ACC6-A03F04B3C2DA}" type="slidenum">
              <a:rPr lang="en-US" altLang="en-US" smtClean="0"/>
              <a:pPr>
                <a:defRPr/>
              </a:pPr>
              <a:t>46</a:t>
            </a:fld>
            <a:endParaRPr lang="en-US" altLang="en-US" dirty="0"/>
          </a:p>
        </p:txBody>
      </p:sp>
    </p:spTree>
    <p:extLst>
      <p:ext uri="{BB962C8B-B14F-4D97-AF65-F5344CB8AC3E}">
        <p14:creationId xmlns:p14="http://schemas.microsoft.com/office/powerpoint/2010/main" val="2716018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42DE-E844-50C2-6F69-8569CFC15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C47CA-35EB-6E67-39A2-328B4AE4DDAA}"/>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C3EF405-38CA-0082-8D27-6F1B1CC305E6}"/>
              </a:ext>
            </a:extLst>
          </p:cNvPr>
          <p:cNvSpPr>
            <a:spLocks noGrp="1"/>
          </p:cNvSpPr>
          <p:nvPr>
            <p:ph type="body" idx="1"/>
          </p:nvPr>
        </p:nvSpPr>
        <p:spPr/>
        <p:txBody>
          <a:bodyPr>
            <a:normAutofit/>
          </a:bodyPr>
          <a:lstStyle/>
          <a:p>
            <a:pPr eaLnBrk="1" hangingPunct="1">
              <a:spcBef>
                <a:spcPct val="0"/>
              </a:spcBef>
            </a:pPr>
            <a:r>
              <a:rPr lang="en-US" altLang="en-US" dirty="0"/>
              <a:t>We have added question mark bubbles to many of the fields on this form.  Those bubbles are locations where we have embedded the definition for the data field into the form to help you out.  To see the definition, hover your cursor over the question mark bubble to display the definition. </a:t>
            </a:r>
            <a:r>
              <a:rPr lang="en-US" sz="1200" dirty="0">
                <a:effectLst>
                  <a:outerShdw blurRad="38100" dist="38100" dir="2700000" algn="tl">
                    <a:srgbClr val="000000">
                      <a:alpha val="43137"/>
                    </a:srgbClr>
                  </a:outerShdw>
                </a:effectLst>
                <a:latin typeface="Arial" pitchFamily="34" charset="0"/>
                <a:cs typeface="Arial" pitchFamily="34" charset="0"/>
              </a:rPr>
              <a:t>Be sure to input your chemical usage into the proper data fields to prevent QAQC outreach questions later.</a:t>
            </a:r>
          </a:p>
        </p:txBody>
      </p:sp>
      <p:sp>
        <p:nvSpPr>
          <p:cNvPr id="4" name="Slide Number Placeholder 3">
            <a:extLst>
              <a:ext uri="{FF2B5EF4-FFF2-40B4-BE49-F238E27FC236}">
                <a16:creationId xmlns:a16="http://schemas.microsoft.com/office/drawing/2014/main" id="{47208042-2217-3C75-BF61-1493B13D95D1}"/>
              </a:ext>
            </a:extLst>
          </p:cNvPr>
          <p:cNvSpPr>
            <a:spLocks noGrp="1"/>
          </p:cNvSpPr>
          <p:nvPr>
            <p:ph type="sldNum" sz="quarter" idx="5"/>
          </p:nvPr>
        </p:nvSpPr>
        <p:spPr/>
        <p:txBody>
          <a:bodyPr/>
          <a:lstStyle/>
          <a:p>
            <a:pPr>
              <a:defRPr/>
            </a:pPr>
            <a:fld id="{2112F3FC-013A-4AE5-ACC6-A03F04B3C2DA}" type="slidenum">
              <a:rPr lang="en-US" altLang="en-US" smtClean="0"/>
              <a:pPr>
                <a:defRPr/>
              </a:pPr>
              <a:t>47</a:t>
            </a:fld>
            <a:endParaRPr lang="en-US" altLang="en-US" dirty="0"/>
          </a:p>
        </p:txBody>
      </p:sp>
    </p:spTree>
    <p:extLst>
      <p:ext uri="{BB962C8B-B14F-4D97-AF65-F5344CB8AC3E}">
        <p14:creationId xmlns:p14="http://schemas.microsoft.com/office/powerpoint/2010/main" val="3291361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925AA-6DC6-8F58-B94E-71D7725AB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2E506-001A-F5A9-790C-16242D1A0245}"/>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EA7A29BA-9EA7-40CB-5909-B13193ED0783}"/>
              </a:ext>
            </a:extLst>
          </p:cNvPr>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F"/>
                </a:solidFill>
                <a:effectLst>
                  <a:outerShdw blurRad="38100" dist="38100" dir="2700000" algn="tl">
                    <a:srgbClr val="000000"/>
                  </a:outerShdw>
                </a:effectLst>
                <a:latin typeface="Arial" pitchFamily="34" charset="0"/>
                <a:cs typeface="Arial" pitchFamily="34" charset="0"/>
              </a:rPr>
              <a:t>All entry fields </a:t>
            </a:r>
            <a:r>
              <a:rPr lang="en-US" sz="1200" b="0" dirty="0">
                <a:solidFill>
                  <a:srgbClr val="FFFF00"/>
                </a:solidFill>
                <a:effectLst>
                  <a:outerShdw blurRad="38100" dist="38100" dir="2700000" algn="tl">
                    <a:srgbClr val="000000"/>
                  </a:outerShdw>
                </a:effectLst>
                <a:latin typeface="Arial" pitchFamily="34" charset="0"/>
                <a:cs typeface="Arial" pitchFamily="34" charset="0"/>
              </a:rPr>
              <a:t>must</a:t>
            </a:r>
            <a:r>
              <a:rPr lang="en-US" sz="1200" dirty="0">
                <a:solidFill>
                  <a:srgbClr val="FFFFFF"/>
                </a:solidFill>
                <a:effectLst>
                  <a:outerShdw blurRad="38100" dist="38100" dir="2700000" algn="tl">
                    <a:srgbClr val="000000"/>
                  </a:outerShdw>
                </a:effectLst>
                <a:latin typeface="Arial" pitchFamily="34" charset="0"/>
                <a:cs typeface="Arial" pitchFamily="34" charset="0"/>
              </a:rPr>
              <a:t> have a number entered, if that field is not applicable, enter a 0.  </a:t>
            </a:r>
            <a:r>
              <a:rPr lang="en-US" sz="1200" dirty="0">
                <a:effectLst>
                  <a:outerShdw blurRad="38100" dist="38100" dir="2700000" algn="tl">
                    <a:srgbClr val="000000">
                      <a:alpha val="43137"/>
                    </a:srgbClr>
                  </a:outerShdw>
                </a:effectLst>
                <a:latin typeface="Arial" pitchFamily="34" charset="0"/>
                <a:cs typeface="Arial" pitchFamily="34" charset="0"/>
              </a:rPr>
              <a:t>Enter the pounds of chemicals as a whole number, unless you are reporting on PBT’s then you can report less than a pound. For instance, Lead may be entered in as ½ pound or 0.5. Dioxin is the only chemical that you would report in grams. </a:t>
            </a:r>
            <a:r>
              <a:rPr lang="en-US" sz="1200" dirty="0">
                <a:solidFill>
                  <a:srgbClr val="FFFFFF"/>
                </a:solidFill>
                <a:effectLst>
                  <a:outerShdw blurRad="38100" dist="38100" dir="2700000" algn="tl">
                    <a:srgbClr val="000000"/>
                  </a:outerShdw>
                </a:effectLst>
                <a:latin typeface="Arial" pitchFamily="34" charset="0"/>
                <a:cs typeface="Arial" pitchFamily="34" charset="0"/>
              </a:rPr>
              <a:t>(system now allows 999.9999 grams to be entered)</a:t>
            </a:r>
          </a:p>
          <a:p>
            <a:pPr eaLnBrk="1" hangingPunct="1">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FFFF"/>
                </a:solidFill>
                <a:effectLst>
                  <a:outerShdw blurRad="38100" dist="38100" dir="2700000" algn="tl">
                    <a:srgbClr val="000000"/>
                  </a:outerShdw>
                </a:effectLst>
                <a:latin typeface="Arial" pitchFamily="34" charset="0"/>
                <a:cs typeface="Arial" pitchFamily="34" charset="0"/>
              </a:rPr>
              <a:t>We do not expect you to report  to the 4</a:t>
            </a:r>
            <a:r>
              <a:rPr lang="en-US" baseline="30000" dirty="0">
                <a:solidFill>
                  <a:srgbClr val="FFFFFF"/>
                </a:solidFill>
                <a:effectLst>
                  <a:outerShdw blurRad="38100" dist="38100" dir="2700000" algn="tl">
                    <a:srgbClr val="000000"/>
                  </a:outerShdw>
                </a:effectLst>
                <a:latin typeface="Arial" pitchFamily="34" charset="0"/>
                <a:cs typeface="Arial" pitchFamily="34" charset="0"/>
              </a:rPr>
              <a:t>th</a:t>
            </a:r>
            <a:r>
              <a:rPr lang="en-US" dirty="0">
                <a:solidFill>
                  <a:srgbClr val="FFFFFF"/>
                </a:solidFill>
                <a:effectLst>
                  <a:outerShdw blurRad="38100" dist="38100" dir="2700000" algn="tl">
                    <a:srgbClr val="000000"/>
                  </a:outerShdw>
                </a:effectLst>
                <a:latin typeface="Arial" pitchFamily="34" charset="0"/>
                <a:cs typeface="Arial" pitchFamily="34" charset="0"/>
              </a:rPr>
              <a:t> decimal point, </a:t>
            </a:r>
            <a:r>
              <a:rPr lang="en-US" dirty="0">
                <a:solidFill>
                  <a:srgbClr val="00CC99"/>
                </a:solidFill>
                <a:effectLst>
                  <a:outerShdw blurRad="38100" dist="38100" dir="2700000" algn="tl">
                    <a:srgbClr val="000000"/>
                  </a:outerShdw>
                </a:effectLst>
                <a:latin typeface="Arial" pitchFamily="34" charset="0"/>
                <a:cs typeface="Arial" pitchFamily="34" charset="0"/>
              </a:rPr>
              <a:t>unless </a:t>
            </a:r>
            <a:r>
              <a:rPr lang="en-US" dirty="0">
                <a:solidFill>
                  <a:srgbClr val="FFFFFF"/>
                </a:solidFill>
                <a:effectLst>
                  <a:outerShdw blurRad="38100" dist="38100" dir="2700000" algn="tl">
                    <a:srgbClr val="000000"/>
                  </a:outerShdw>
                </a:effectLst>
                <a:latin typeface="Arial" pitchFamily="34" charset="0"/>
                <a:cs typeface="Arial" pitchFamily="34" charset="0"/>
              </a:rPr>
              <a:t>the chemical is Dioxin &amp;/or Dioxin Compounds</a:t>
            </a:r>
          </a:p>
          <a:p>
            <a:pPr eaLnBrk="1" hangingPunct="1">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FFFF"/>
                </a:solidFill>
                <a:effectLst>
                  <a:outerShdw blurRad="38100" dist="38100" dir="2700000" algn="tl">
                    <a:srgbClr val="000000"/>
                  </a:outerShdw>
                </a:effectLst>
                <a:latin typeface="Arial" pitchFamily="34" charset="0"/>
                <a:cs typeface="Arial" pitchFamily="34" charset="0"/>
              </a:rPr>
              <a:t>In most cases, the numbers listed in the amounts manufactured, processed, and otherwise used data fields when added together should equal the numbers reported in the data fields for amount generated as byproduct plus amount shipped in or as product.  Which gives you your material balance.</a:t>
            </a:r>
            <a:endParaRPr lang="en-US" dirty="0"/>
          </a:p>
        </p:txBody>
      </p:sp>
      <p:sp>
        <p:nvSpPr>
          <p:cNvPr id="4" name="Slide Number Placeholder 3">
            <a:extLst>
              <a:ext uri="{FF2B5EF4-FFF2-40B4-BE49-F238E27FC236}">
                <a16:creationId xmlns:a16="http://schemas.microsoft.com/office/drawing/2014/main" id="{AFA75B19-2342-0561-8E96-A6FA88E149CC}"/>
              </a:ext>
            </a:extLst>
          </p:cNvPr>
          <p:cNvSpPr>
            <a:spLocks noGrp="1"/>
          </p:cNvSpPr>
          <p:nvPr>
            <p:ph type="sldNum" sz="quarter" idx="5"/>
          </p:nvPr>
        </p:nvSpPr>
        <p:spPr/>
        <p:txBody>
          <a:bodyPr/>
          <a:lstStyle/>
          <a:p>
            <a:pPr>
              <a:defRPr/>
            </a:pPr>
            <a:fld id="{2112F3FC-013A-4AE5-ACC6-A03F04B3C2DA}" type="slidenum">
              <a:rPr lang="en-US" altLang="en-US" smtClean="0"/>
              <a:pPr>
                <a:defRPr/>
              </a:pPr>
              <a:t>48</a:t>
            </a:fld>
            <a:endParaRPr lang="en-US" altLang="en-US" dirty="0"/>
          </a:p>
        </p:txBody>
      </p:sp>
    </p:spTree>
    <p:extLst>
      <p:ext uri="{BB962C8B-B14F-4D97-AF65-F5344CB8AC3E}">
        <p14:creationId xmlns:p14="http://schemas.microsoft.com/office/powerpoint/2010/main" val="1016477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A7F0-D044-6CFA-2DAD-7EAE4C229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09033-F065-4C2A-DD1A-F98607756274}"/>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1CEBFE9-F901-605E-C389-129F09AD73C2}"/>
              </a:ext>
            </a:extLst>
          </p:cNvPr>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1125"/>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dirty="0">
                <a:effectLst>
                  <a:outerShdw blurRad="38100" dist="38100" dir="2700000" algn="tl">
                    <a:srgbClr val="000000">
                      <a:alpha val="43137"/>
                    </a:srgbClr>
                  </a:outerShdw>
                </a:effectLst>
                <a:latin typeface="Arial" pitchFamily="34" charset="0"/>
                <a:cs typeface="Arial" pitchFamily="34" charset="0"/>
              </a:rPr>
              <a:t>If you are unable to obtain a materials balance between 1.c, 1d, and 1e and the data in section 1 fields 1g and 1h, you should proceed to add 2a, 2b, 2c, and 2e, to 1g and 1h to balance 1c + 1d + 1e.  </a:t>
            </a:r>
          </a:p>
          <a:p>
            <a:pPr marL="0" marR="0" lvl="0" indent="0" algn="l" defTabSz="914400" rtl="0" eaLnBrk="1" fontAlgn="base" latinLnBrk="0" hangingPunct="1">
              <a:lnSpc>
                <a:spcPct val="100000"/>
              </a:lnSpc>
              <a:spcBef>
                <a:spcPts val="1125"/>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dirty="0"/>
              <a:t>Section 2 no longer allows for the entry of negative numbers.</a:t>
            </a:r>
          </a:p>
          <a:p>
            <a:pPr eaLnBrk="1" hangingPunct="1">
              <a:spcBef>
                <a:spcPct val="0"/>
              </a:spcBef>
            </a:pPr>
            <a:endParaRPr lang="en-US" altLang="en-US" dirty="0"/>
          </a:p>
          <a:p>
            <a:endParaRPr lang="en-US" dirty="0"/>
          </a:p>
        </p:txBody>
      </p:sp>
      <p:sp>
        <p:nvSpPr>
          <p:cNvPr id="4" name="Slide Number Placeholder 3">
            <a:extLst>
              <a:ext uri="{FF2B5EF4-FFF2-40B4-BE49-F238E27FC236}">
                <a16:creationId xmlns:a16="http://schemas.microsoft.com/office/drawing/2014/main" id="{675E15FE-264A-4052-F2D7-5B1309FA3E93}"/>
              </a:ext>
            </a:extLst>
          </p:cNvPr>
          <p:cNvSpPr>
            <a:spLocks noGrp="1"/>
          </p:cNvSpPr>
          <p:nvPr>
            <p:ph type="sldNum" sz="quarter" idx="5"/>
          </p:nvPr>
        </p:nvSpPr>
        <p:spPr/>
        <p:txBody>
          <a:bodyPr/>
          <a:lstStyle/>
          <a:p>
            <a:pPr>
              <a:defRPr/>
            </a:pPr>
            <a:fld id="{2112F3FC-013A-4AE5-ACC6-A03F04B3C2DA}" type="slidenum">
              <a:rPr lang="en-US" altLang="en-US" smtClean="0"/>
              <a:pPr>
                <a:defRPr/>
              </a:pPr>
              <a:t>49</a:t>
            </a:fld>
            <a:endParaRPr lang="en-US" altLang="en-US" dirty="0"/>
          </a:p>
        </p:txBody>
      </p:sp>
    </p:spTree>
    <p:extLst>
      <p:ext uri="{BB962C8B-B14F-4D97-AF65-F5344CB8AC3E}">
        <p14:creationId xmlns:p14="http://schemas.microsoft.com/office/powerpoint/2010/main" val="202571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altLang="en-US" b="0" dirty="0">
                <a:ea typeface="Microsoft YaHei" panose="020B0503020204020204" pitchFamily="34" charset="-122"/>
              </a:rPr>
              <a:t>Let’s get started.</a:t>
            </a:r>
          </a:p>
          <a:p>
            <a:pPr eaLnBrk="1" hangingPunct="1">
              <a:spcBef>
                <a:spcPts val="300"/>
              </a:spcBef>
              <a:tabLst>
                <a:tab pos="0" algn="l"/>
                <a:tab pos="611188" algn="l"/>
                <a:tab pos="1227138" algn="l"/>
                <a:tab pos="1841500" algn="l"/>
                <a:tab pos="2457450" algn="l"/>
                <a:tab pos="3070225" algn="l"/>
                <a:tab pos="3686175" algn="l"/>
                <a:tab pos="4300538" algn="l"/>
                <a:tab pos="4916488" algn="l"/>
                <a:tab pos="5529263" algn="l"/>
                <a:tab pos="6145213" algn="l"/>
                <a:tab pos="6759575" algn="l"/>
              </a:tabLst>
            </a:pPr>
            <a:r>
              <a:rPr lang="en-US" sz="1200" b="0" dirty="0">
                <a:solidFill>
                  <a:srgbClr val="0E420A"/>
                </a:solidFill>
                <a:latin typeface="+mj-lt"/>
                <a:ea typeface="Microsoft YaHei" panose="020B0503020204020204" pitchFamily="34" charset="-122"/>
              </a:rPr>
              <a:t>The first few things we’re going to cover are how to navigate to eDEP on the web, logging into the eDEP platform, and locating the TURA filing form packet</a:t>
            </a:r>
            <a:endParaRPr lang="en-US" sz="1200" b="0" dirty="0">
              <a:solidFill>
                <a:srgbClr val="0E420A"/>
              </a:solidFill>
              <a:latin typeface="+mj-lt"/>
            </a:endParaRP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5</a:t>
            </a:fld>
            <a:endParaRPr lang="en-US" altLang="en-US" dirty="0"/>
          </a:p>
        </p:txBody>
      </p:sp>
    </p:spTree>
    <p:extLst>
      <p:ext uri="{BB962C8B-B14F-4D97-AF65-F5344CB8AC3E}">
        <p14:creationId xmlns:p14="http://schemas.microsoft.com/office/powerpoint/2010/main" val="2362592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C146-DD9E-EFAE-5AEB-7DD14CF85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3BBBA-B2C3-B7B3-9941-93238E3FF051}"/>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D6818ED2-DF89-7279-DA56-CDBBDC4EA9B5}"/>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Sometimes however, input does not equal outputs.  </a:t>
            </a: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In those cases, the system will present the following error message: Please not that a Mass Balance does not exist.  TOTAL USE does not equal BYPRODUCT + SHIPPED + Section 2 + Section 3.  Please double check your values.  If TOTAL USE does not equal BYPRODUCT + SHIPPED then you can record pound in an appropriate category in section 2 or in Section 3.  If Mass Balance does not exist, please provide a written explanation in Section 5.  Please select ok, to close that error message and answer question f as “yes”.  For those doing a traditional report you will add your comments on the next form in section 5. For those with a WWT chemical only packet, enter this information in section 4. </a:t>
            </a:r>
            <a:endParaRPr lang="en-US" dirty="0"/>
          </a:p>
        </p:txBody>
      </p:sp>
      <p:sp>
        <p:nvSpPr>
          <p:cNvPr id="4" name="Slide Number Placeholder 3">
            <a:extLst>
              <a:ext uri="{FF2B5EF4-FFF2-40B4-BE49-F238E27FC236}">
                <a16:creationId xmlns:a16="http://schemas.microsoft.com/office/drawing/2014/main" id="{FE4057FE-CA28-0C17-32A9-654962E4D4E7}"/>
              </a:ext>
            </a:extLst>
          </p:cNvPr>
          <p:cNvSpPr>
            <a:spLocks noGrp="1"/>
          </p:cNvSpPr>
          <p:nvPr>
            <p:ph type="sldNum" sz="quarter" idx="5"/>
          </p:nvPr>
        </p:nvSpPr>
        <p:spPr/>
        <p:txBody>
          <a:bodyPr/>
          <a:lstStyle/>
          <a:p>
            <a:pPr>
              <a:defRPr/>
            </a:pPr>
            <a:fld id="{2112F3FC-013A-4AE5-ACC6-A03F04B3C2DA}" type="slidenum">
              <a:rPr lang="en-US" altLang="en-US" smtClean="0"/>
              <a:pPr>
                <a:defRPr/>
              </a:pPr>
              <a:t>50</a:t>
            </a:fld>
            <a:endParaRPr lang="en-US" altLang="en-US" dirty="0"/>
          </a:p>
        </p:txBody>
      </p:sp>
    </p:spTree>
    <p:extLst>
      <p:ext uri="{BB962C8B-B14F-4D97-AF65-F5344CB8AC3E}">
        <p14:creationId xmlns:p14="http://schemas.microsoft.com/office/powerpoint/2010/main" val="3922926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2FA9-6B69-7F67-B448-2094719BF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6B9B-9BD5-C3A5-2762-D00D60001214}"/>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7F4FB8EF-C452-8821-0A10-102AA538636F}"/>
              </a:ext>
            </a:extLst>
          </p:cNvPr>
          <p:cNvSpPr>
            <a:spLocks noGrp="1"/>
          </p:cNvSpPr>
          <p:nvPr>
            <p:ph type="body" idx="1"/>
          </p:nvPr>
        </p:nvSpPr>
        <p:spPr/>
        <p:txBody>
          <a:bodyPr>
            <a:normAutofit/>
          </a:bodyPr>
          <a:lstStyle/>
          <a:p>
            <a:pPr eaLnBrk="1" hangingPunct="1">
              <a:spcBef>
                <a:spcPct val="0"/>
              </a:spcBef>
              <a:defRPr/>
            </a:pPr>
            <a:r>
              <a:rPr lang="en-US" b="1" u="sng" dirty="0"/>
              <a:t>NOTE:  If you have SOME of your chemicals used for production &amp; SOME used for Waste treatment.</a:t>
            </a:r>
          </a:p>
          <a:p>
            <a:pPr eaLnBrk="1" hangingPunct="1">
              <a:spcBef>
                <a:spcPct val="0"/>
              </a:spcBef>
              <a:defRPr/>
            </a:pPr>
            <a:r>
              <a:rPr lang="en-US" dirty="0"/>
              <a:t>IF for example, sodium hydroxide is used to clean mixing vessels as well as to Neutralize waste-water:</a:t>
            </a:r>
          </a:p>
          <a:p>
            <a:pPr eaLnBrk="1" hangingPunct="1">
              <a:spcBef>
                <a:spcPct val="0"/>
              </a:spcBef>
              <a:buFont typeface="Arial" pitchFamily="34" charset="0"/>
              <a:buChar char="•"/>
              <a:defRPr/>
            </a:pPr>
            <a:r>
              <a:rPr lang="en-US" dirty="0"/>
              <a:t>you would have a production unit describing the mixing vessel cleaning</a:t>
            </a:r>
          </a:p>
          <a:p>
            <a:pPr eaLnBrk="1" hangingPunct="1">
              <a:spcBef>
                <a:spcPct val="0"/>
              </a:spcBef>
              <a:buFont typeface="Arial" pitchFamily="34" charset="0"/>
              <a:buChar char="•"/>
              <a:defRPr/>
            </a:pPr>
            <a:r>
              <a:rPr lang="en-US" dirty="0"/>
              <a:t>You would indicate the amount of chemical otherwise used in the Form S</a:t>
            </a:r>
          </a:p>
          <a:p>
            <a:pPr eaLnBrk="1" hangingPunct="1">
              <a:spcBef>
                <a:spcPct val="0"/>
              </a:spcBef>
              <a:buFont typeface="Arial" pitchFamily="34" charset="0"/>
              <a:buChar char="•"/>
              <a:defRPr/>
            </a:pPr>
            <a:r>
              <a:rPr lang="en-US" dirty="0"/>
              <a:t>Indicate the amount of byproduct (waste) (most likely all of the amount used to clean the vessel)</a:t>
            </a:r>
          </a:p>
          <a:p>
            <a:pPr eaLnBrk="1" hangingPunct="1">
              <a:spcBef>
                <a:spcPct val="0"/>
              </a:spcBef>
              <a:buFont typeface="Arial" pitchFamily="34" charset="0"/>
              <a:buChar char="•"/>
              <a:defRPr/>
            </a:pPr>
            <a:r>
              <a:rPr lang="en-US" dirty="0"/>
              <a:t>And Indicate the amount used to treat waste or control pollution in Section 3 of the Form S (Chemical use Facility-wide)</a:t>
            </a:r>
          </a:p>
          <a:p>
            <a:pPr eaLnBrk="1" hangingPunct="1">
              <a:spcBef>
                <a:spcPct val="0"/>
              </a:spcBef>
              <a:defRPr/>
            </a:pPr>
            <a:r>
              <a:rPr lang="en-US" dirty="0">
                <a:solidFill>
                  <a:srgbClr val="0070C0"/>
                </a:solidFill>
              </a:rPr>
              <a:t>Scenario 3</a:t>
            </a:r>
            <a:r>
              <a:rPr lang="en-US" dirty="0"/>
              <a:t>) IF you used 2 or more chemicals AND 1 was used ONLY to treat waste and the other was used in production then:</a:t>
            </a:r>
          </a:p>
          <a:p>
            <a:pPr eaLnBrk="1" hangingPunct="1">
              <a:spcBef>
                <a:spcPct val="0"/>
              </a:spcBef>
              <a:buFont typeface="Arial" pitchFamily="34" charset="0"/>
              <a:buChar char="•"/>
              <a:defRPr/>
            </a:pPr>
            <a:r>
              <a:rPr lang="en-US" dirty="0"/>
              <a:t>You would have 2 production units</a:t>
            </a:r>
          </a:p>
          <a:p>
            <a:pPr lvl="1" eaLnBrk="1" hangingPunct="1">
              <a:spcBef>
                <a:spcPct val="0"/>
              </a:spcBef>
              <a:buFont typeface="Arial" pitchFamily="34" charset="0"/>
              <a:buChar char="•"/>
              <a:defRPr/>
            </a:pPr>
            <a:r>
              <a:rPr lang="en-US" dirty="0"/>
              <a:t>1 describing the production process for the non-waste treating chemical &amp;</a:t>
            </a:r>
          </a:p>
          <a:p>
            <a:pPr lvl="1" eaLnBrk="1" hangingPunct="1">
              <a:spcBef>
                <a:spcPct val="0"/>
              </a:spcBef>
              <a:buFont typeface="Arial" pitchFamily="34" charset="0"/>
              <a:buChar char="•"/>
              <a:defRPr/>
            </a:pPr>
            <a:r>
              <a:rPr lang="en-US" dirty="0"/>
              <a:t>1 as a “</a:t>
            </a:r>
            <a:r>
              <a:rPr lang="en-US" b="1" dirty="0"/>
              <a:t>dummy production unit</a:t>
            </a:r>
            <a:r>
              <a:rPr lang="en-US" dirty="0"/>
              <a:t>” (describe as such) – this will trigger a Form S (facility-wide chemical use) for the waste treatment chemicals. </a:t>
            </a:r>
          </a:p>
          <a:p>
            <a:pPr lvl="1" eaLnBrk="1" hangingPunct="1">
              <a:spcBef>
                <a:spcPct val="0"/>
              </a:spcBef>
              <a:buFont typeface="Arial" pitchFamily="34" charset="0"/>
              <a:buChar char="•"/>
              <a:defRPr/>
            </a:pPr>
            <a:r>
              <a:rPr lang="en-US" dirty="0"/>
              <a:t>This would also create a Chemical Use By Production Unit(s) Screen, Complete the information understanding that you/we know the waste  Treatment Production Unit is a “</a:t>
            </a:r>
            <a:r>
              <a:rPr lang="en-US" b="1" dirty="0"/>
              <a:t>Dummy</a:t>
            </a:r>
            <a:r>
              <a:rPr lang="en-US" dirty="0"/>
              <a:t>”.</a:t>
            </a:r>
          </a:p>
        </p:txBody>
      </p:sp>
      <p:sp>
        <p:nvSpPr>
          <p:cNvPr id="4" name="Slide Number Placeholder 3">
            <a:extLst>
              <a:ext uri="{FF2B5EF4-FFF2-40B4-BE49-F238E27FC236}">
                <a16:creationId xmlns:a16="http://schemas.microsoft.com/office/drawing/2014/main" id="{87ED75DF-3909-884F-6A11-7F9EDD5D773E}"/>
              </a:ext>
            </a:extLst>
          </p:cNvPr>
          <p:cNvSpPr>
            <a:spLocks noGrp="1"/>
          </p:cNvSpPr>
          <p:nvPr>
            <p:ph type="sldNum" sz="quarter" idx="5"/>
          </p:nvPr>
        </p:nvSpPr>
        <p:spPr/>
        <p:txBody>
          <a:bodyPr/>
          <a:lstStyle/>
          <a:p>
            <a:pPr>
              <a:defRPr/>
            </a:pPr>
            <a:fld id="{2112F3FC-013A-4AE5-ACC6-A03F04B3C2DA}" type="slidenum">
              <a:rPr lang="en-US" altLang="en-US" smtClean="0"/>
              <a:pPr>
                <a:defRPr/>
              </a:pPr>
              <a:t>51</a:t>
            </a:fld>
            <a:endParaRPr lang="en-US" altLang="en-US" dirty="0"/>
          </a:p>
        </p:txBody>
      </p:sp>
    </p:spTree>
    <p:extLst>
      <p:ext uri="{BB962C8B-B14F-4D97-AF65-F5344CB8AC3E}">
        <p14:creationId xmlns:p14="http://schemas.microsoft.com/office/powerpoint/2010/main" val="1487188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384F2-FD8F-D248-6763-D38FD638D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FAF1D-510C-55F2-A8EE-F1E7636A8902}"/>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621A51D0-4CC9-4E50-C67C-6878BE565F88}"/>
              </a:ext>
            </a:extLst>
          </p:cNvPr>
          <p:cNvSpPr>
            <a:spLocks noGrp="1"/>
          </p:cNvSpPr>
          <p:nvPr>
            <p:ph type="body" idx="1"/>
          </p:nvPr>
        </p:nvSpPr>
        <p:spPr/>
        <p:txBody>
          <a:bodyPr>
            <a:normAutofit/>
          </a:bodyPr>
          <a:lstStyle/>
          <a:p>
            <a:pPr>
              <a:buFontTx/>
              <a:buNone/>
            </a:pPr>
            <a:r>
              <a:rPr lang="en-US" altLang="en-US" dirty="0"/>
              <a:t>Once all data has been entered/Unique Block completed and when done, select on the ERROR CHECK &amp; NEXT button to move forward.</a:t>
            </a:r>
          </a:p>
          <a:p>
            <a:pPr eaLnBrk="1" hangingPunct="1">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a:solidFill>
                <a:srgbClr val="FFFFFF"/>
              </a:solidFill>
              <a:effectLst>
                <a:outerShdw blurRad="38100" dist="38100" dir="2700000" algn="tl">
                  <a:srgbClr val="000000"/>
                </a:outerShdw>
              </a:effectLst>
              <a:latin typeface="Arial" pitchFamily="34" charset="0"/>
              <a:cs typeface="Arial" pitchFamily="34" charset="0"/>
            </a:endParaRP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a:extLst>
              <a:ext uri="{FF2B5EF4-FFF2-40B4-BE49-F238E27FC236}">
                <a16:creationId xmlns:a16="http://schemas.microsoft.com/office/drawing/2014/main" id="{BD6D2DA9-6393-D0D2-60C2-0FD77D6A6831}"/>
              </a:ext>
            </a:extLst>
          </p:cNvPr>
          <p:cNvSpPr>
            <a:spLocks noGrp="1"/>
          </p:cNvSpPr>
          <p:nvPr>
            <p:ph type="sldNum" sz="quarter" idx="5"/>
          </p:nvPr>
        </p:nvSpPr>
        <p:spPr/>
        <p:txBody>
          <a:bodyPr/>
          <a:lstStyle/>
          <a:p>
            <a:pPr>
              <a:defRPr/>
            </a:pPr>
            <a:fld id="{2112F3FC-013A-4AE5-ACC6-A03F04B3C2DA}" type="slidenum">
              <a:rPr lang="en-US" altLang="en-US" smtClean="0"/>
              <a:pPr>
                <a:defRPr/>
              </a:pPr>
              <a:t>52</a:t>
            </a:fld>
            <a:endParaRPr lang="en-US" altLang="en-US" dirty="0"/>
          </a:p>
        </p:txBody>
      </p:sp>
    </p:spTree>
    <p:extLst>
      <p:ext uri="{BB962C8B-B14F-4D97-AF65-F5344CB8AC3E}">
        <p14:creationId xmlns:p14="http://schemas.microsoft.com/office/powerpoint/2010/main" val="1363386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97657-E7B3-812B-160E-B44870288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C8346-96B3-B87D-7BF5-B226F36CEF28}"/>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CDBF4CDF-5A51-B4F2-DE8B-38488D365883}"/>
              </a:ext>
            </a:extLst>
          </p:cNvPr>
          <p:cNvSpPr>
            <a:spLocks noGrp="1"/>
          </p:cNvSpPr>
          <p:nvPr>
            <p:ph type="body" idx="1"/>
          </p:nvPr>
        </p:nvSpPr>
        <p:spPr/>
        <p:txBody>
          <a:bodyPr>
            <a:normAutofit/>
          </a:bodyPr>
          <a:lstStyle/>
          <a:p>
            <a:r>
              <a:rPr lang="en-US" dirty="0"/>
              <a:t>As a reminder, don’t forget to select on the “update” button after completing all of your data entry.  If you don’t, you will get a list of red error messages at the bottom of the form.</a:t>
            </a:r>
          </a:p>
          <a:p>
            <a:pPr>
              <a:buFontTx/>
              <a:buNone/>
            </a:pPr>
            <a:endParaRPr lang="en-US" altLang="en-US" dirty="0"/>
          </a:p>
          <a:p>
            <a:pPr eaLnBrk="1" hangingPunct="1">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a:solidFill>
                <a:srgbClr val="FFFFFF"/>
              </a:solidFill>
              <a:effectLst>
                <a:outerShdw blurRad="38100" dist="38100" dir="2700000" algn="tl">
                  <a:srgbClr val="000000"/>
                </a:outerShdw>
              </a:effectLst>
              <a:latin typeface="Arial" pitchFamily="34" charset="0"/>
              <a:cs typeface="Arial" pitchFamily="34" charset="0"/>
            </a:endParaRP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a:extLst>
              <a:ext uri="{FF2B5EF4-FFF2-40B4-BE49-F238E27FC236}">
                <a16:creationId xmlns:a16="http://schemas.microsoft.com/office/drawing/2014/main" id="{74B4E76E-78EF-2BA5-F214-2A29318359C9}"/>
              </a:ext>
            </a:extLst>
          </p:cNvPr>
          <p:cNvSpPr>
            <a:spLocks noGrp="1"/>
          </p:cNvSpPr>
          <p:nvPr>
            <p:ph type="sldNum" sz="quarter" idx="5"/>
          </p:nvPr>
        </p:nvSpPr>
        <p:spPr/>
        <p:txBody>
          <a:bodyPr/>
          <a:lstStyle/>
          <a:p>
            <a:pPr>
              <a:defRPr/>
            </a:pPr>
            <a:fld id="{2112F3FC-013A-4AE5-ACC6-A03F04B3C2DA}" type="slidenum">
              <a:rPr lang="en-US" altLang="en-US" smtClean="0"/>
              <a:pPr>
                <a:defRPr/>
              </a:pPr>
              <a:t>53</a:t>
            </a:fld>
            <a:endParaRPr lang="en-US" altLang="en-US" dirty="0"/>
          </a:p>
        </p:txBody>
      </p:sp>
    </p:spTree>
    <p:extLst>
      <p:ext uri="{BB962C8B-B14F-4D97-AF65-F5344CB8AC3E}">
        <p14:creationId xmlns:p14="http://schemas.microsoft.com/office/powerpoint/2010/main" val="3655128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document your calculations and source materials for your mass balance.</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54</a:t>
            </a:fld>
            <a:endParaRPr lang="en-US" altLang="en-US" dirty="0"/>
          </a:p>
        </p:txBody>
      </p:sp>
    </p:spTree>
    <p:extLst>
      <p:ext uri="{BB962C8B-B14F-4D97-AF65-F5344CB8AC3E}">
        <p14:creationId xmlns:p14="http://schemas.microsoft.com/office/powerpoint/2010/main" val="1487670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4316-7D70-E081-8EA2-E4C57672B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122AD-980E-B326-A288-6C1EFA80F9F4}"/>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EC60C27A-FD9E-0A40-3143-FF54BF07AA69}"/>
              </a:ext>
            </a:extLst>
          </p:cNvPr>
          <p:cNvSpPr>
            <a:spLocks noGrp="1"/>
          </p:cNvSpPr>
          <p:nvPr>
            <p:ph type="body" idx="1"/>
          </p:nvPr>
        </p:nvSpPr>
        <p:spPr/>
        <p:txBody>
          <a:bodyPr>
            <a:normAutofit/>
          </a:bodyPr>
          <a:lstStyle/>
          <a:p>
            <a:pPr eaLnBrk="1" hangingPunct="1">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FFFF"/>
                </a:solidFill>
                <a:effectLst>
                  <a:outerShdw blurRad="38100" dist="38100" dir="2700000" algn="tl">
                    <a:srgbClr val="000000"/>
                  </a:outerShdw>
                </a:effectLst>
                <a:latin typeface="Arial" pitchFamily="34" charset="0"/>
                <a:cs typeface="Arial" pitchFamily="34" charset="0"/>
              </a:rPr>
              <a:t>Form S, Sections 4-5: Chemical Use By Production Unit</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a:extLst>
              <a:ext uri="{FF2B5EF4-FFF2-40B4-BE49-F238E27FC236}">
                <a16:creationId xmlns:a16="http://schemas.microsoft.com/office/drawing/2014/main" id="{D5C3B68E-20BD-8B2D-8BA5-5274EDBE9E96}"/>
              </a:ext>
            </a:extLst>
          </p:cNvPr>
          <p:cNvSpPr>
            <a:spLocks noGrp="1"/>
          </p:cNvSpPr>
          <p:nvPr>
            <p:ph type="sldNum" sz="quarter" idx="5"/>
          </p:nvPr>
        </p:nvSpPr>
        <p:spPr/>
        <p:txBody>
          <a:bodyPr/>
          <a:lstStyle/>
          <a:p>
            <a:pPr>
              <a:defRPr/>
            </a:pPr>
            <a:fld id="{2112F3FC-013A-4AE5-ACC6-A03F04B3C2DA}" type="slidenum">
              <a:rPr lang="en-US" altLang="en-US" smtClean="0"/>
              <a:pPr>
                <a:defRPr/>
              </a:pPr>
              <a:t>55</a:t>
            </a:fld>
            <a:endParaRPr lang="en-US" altLang="en-US" dirty="0"/>
          </a:p>
        </p:txBody>
      </p:sp>
    </p:spTree>
    <p:extLst>
      <p:ext uri="{BB962C8B-B14F-4D97-AF65-F5344CB8AC3E}">
        <p14:creationId xmlns:p14="http://schemas.microsoft.com/office/powerpoint/2010/main" val="3176499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1B57-7AC3-6B69-94F0-C3AAB577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54832-2613-5A48-A299-32F7F4E27783}"/>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CE8A1FD7-2FD1-11B8-2A1E-20ED874AE670}"/>
              </a:ext>
            </a:extLst>
          </p:cNvPr>
          <p:cNvSpPr>
            <a:spLocks noGrp="1"/>
          </p:cNvSpPr>
          <p:nvPr>
            <p:ph type="body" idx="1"/>
          </p:nvPr>
        </p:nvSpPr>
        <p:spPr/>
        <p:txBody>
          <a:bodyPr>
            <a:normAutofit fontScale="850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FFFFFF"/>
                </a:solidFill>
                <a:effectLst>
                  <a:outerShdw blurRad="38100" dist="38100" dir="2700000" algn="tl">
                    <a:srgbClr val="000000"/>
                  </a:outerShdw>
                </a:effectLst>
                <a:latin typeface="Arial" pitchFamily="34" charset="0"/>
                <a:cs typeface="Arial" pitchFamily="34" charset="0"/>
              </a:rPr>
              <a:t>Form S, Sections 4: Chemical Use By Production Unit</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Question 1 asks that you select a Quantity of Chemical used.  Please review the list and select the appropriate toggle.</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Note* if you reported a chemical in use in more than one production unit you will see a unique block for that chemical for each production unit you reported it in.</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Did your Usage Increase or Decrease 10% or more compared to the prior year.  If no, proceed to question h. If yes, You can add up to 3 process codes.  Those codes can be viewed/selected by selecting on the “Select” button next to e1, f1, and g1. Indicate Increase by adding an I and a decrease by adding a D. You can also add up to 3 technique codes for each process code. Those codes can be viewed/selected by selecting on the “Select” button next to 3a, 3b, and 3c for each process code.  If you answered yes, at minimum answers are required in e1, e2, e3a.</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Question H-Was byproduct less than 1% of use in this production unit?  If yes proceed to I.  If no, proceed to section 5.</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Question I-Did your Byproduct Increase or Decrease 10% or more compared to the prior year. No should automatically populate if you answered Yes on question H so proceed to section 5.</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If yes, You can add up to 3 process codes.  Those codes can be viewed/selected by selecting on the “Select” button next to j1, k1, and l1.  Indicate Increase by adding an I and a decrease by adding a D.</a:t>
            </a:r>
          </a:p>
          <a:p>
            <a:pPr algn="l" eaLnBrk="1" hangingPunct="1">
              <a:defRPr/>
            </a:pPr>
            <a:r>
              <a:rPr lang="en-US" sz="1200" dirty="0">
                <a:effectLst>
                  <a:outerShdw blurRad="38100" dist="38100" dir="2700000" algn="tl">
                    <a:srgbClr val="000000">
                      <a:alpha val="43137"/>
                    </a:srgbClr>
                  </a:outerShdw>
                </a:effectLst>
                <a:latin typeface="Arial" pitchFamily="34" charset="0"/>
                <a:cs typeface="Arial" pitchFamily="34" charset="0"/>
              </a:rPr>
              <a:t>You can also add up to 3 technique codes for each process code. Those codes can be viewed/selected by selecting on the “Select” button next to 3a, 3b, and 3c for each process code. If you answered yes, at minimum answers are required in j1, j2, j3a.  If no, proceed to question h. If yes, You can add up to 3 process codes.  Those codes can be viewed/selected by selecting on the “Select” button next to e1, f1, and g1.  Indicate Increase by adding an I and a decrees by adding a D. You can also add up to 3 technique codes for each process code. Those codes can be viewed/selected by selecting on the “Select” button next to 3a, 3b, and 3c for each process code. If you answered yes, at minimum answers are required in e1, e2, e3a.</a:t>
            </a:r>
            <a:endParaRPr lang="en-US" dirty="0"/>
          </a:p>
        </p:txBody>
      </p:sp>
      <p:sp>
        <p:nvSpPr>
          <p:cNvPr id="4" name="Slide Number Placeholder 3">
            <a:extLst>
              <a:ext uri="{FF2B5EF4-FFF2-40B4-BE49-F238E27FC236}">
                <a16:creationId xmlns:a16="http://schemas.microsoft.com/office/drawing/2014/main" id="{EBAFFD01-53D8-173D-63D9-443347DCB372}"/>
              </a:ext>
            </a:extLst>
          </p:cNvPr>
          <p:cNvSpPr>
            <a:spLocks noGrp="1"/>
          </p:cNvSpPr>
          <p:nvPr>
            <p:ph type="sldNum" sz="quarter" idx="5"/>
          </p:nvPr>
        </p:nvSpPr>
        <p:spPr/>
        <p:txBody>
          <a:bodyPr/>
          <a:lstStyle/>
          <a:p>
            <a:pPr>
              <a:defRPr/>
            </a:pPr>
            <a:fld id="{2112F3FC-013A-4AE5-ACC6-A03F04B3C2DA}" type="slidenum">
              <a:rPr lang="en-US" altLang="en-US" smtClean="0"/>
              <a:pPr>
                <a:defRPr/>
              </a:pPr>
              <a:t>56</a:t>
            </a:fld>
            <a:endParaRPr lang="en-US" altLang="en-US" dirty="0"/>
          </a:p>
        </p:txBody>
      </p:sp>
    </p:spTree>
    <p:extLst>
      <p:ext uri="{BB962C8B-B14F-4D97-AF65-F5344CB8AC3E}">
        <p14:creationId xmlns:p14="http://schemas.microsoft.com/office/powerpoint/2010/main" val="3546164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D1B2-C990-ECC2-8ED0-D6589A87B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853B0-8117-5E81-56EE-169260537997}"/>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FBED5813-5C15-09BA-F503-D18E62319E6D}"/>
              </a:ext>
            </a:extLst>
          </p:cNvPr>
          <p:cNvSpPr>
            <a:spLocks noGrp="1"/>
          </p:cNvSpPr>
          <p:nvPr>
            <p:ph type="body" idx="1"/>
          </p:nvPr>
        </p:nvSpPr>
        <p:spPr/>
        <p:txBody>
          <a:bodyPr>
            <a:normAutofit/>
          </a:bodyPr>
          <a:lstStyle/>
          <a:p>
            <a:r>
              <a:rPr lang="en-US" altLang="en-US" dirty="0"/>
              <a:t>Section 5 if you had an issue with mass balance explain it here.  If you had any non routine occurrences, explain it here.  If you have any other additional comments regarding your chemical use and or byproduct generation add it here.  If you have any additional information that you need the TURA program to know.  Add it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Please note these open-ended answers are reviewed by the Department.  If you were supposed to put additional information in here based on your answers on the Form S, Section 2, question f, please remember to do so. Keep in mind that there is a character limit of 250 characters, you are not able to copy and paste text here, avoid the use of special characters, and do not enter content in vertical list format.  Just a comment on special characters here, if you find that the page will not advance when you click on the error check and next button but you are not being presented with an error message, it is likely because you have used a special character in this text box.  Spelling out the word should resolve the issue.  If you continue to experience an issue, please contact TURA Program staff.</a:t>
            </a:r>
          </a:p>
        </p:txBody>
      </p:sp>
      <p:sp>
        <p:nvSpPr>
          <p:cNvPr id="4" name="Slide Number Placeholder 3">
            <a:extLst>
              <a:ext uri="{FF2B5EF4-FFF2-40B4-BE49-F238E27FC236}">
                <a16:creationId xmlns:a16="http://schemas.microsoft.com/office/drawing/2014/main" id="{5A50568D-0670-4BBE-BE13-B1CD0910CFEA}"/>
              </a:ext>
            </a:extLst>
          </p:cNvPr>
          <p:cNvSpPr>
            <a:spLocks noGrp="1"/>
          </p:cNvSpPr>
          <p:nvPr>
            <p:ph type="sldNum" sz="quarter" idx="5"/>
          </p:nvPr>
        </p:nvSpPr>
        <p:spPr/>
        <p:txBody>
          <a:bodyPr/>
          <a:lstStyle/>
          <a:p>
            <a:pPr>
              <a:defRPr/>
            </a:pPr>
            <a:fld id="{2112F3FC-013A-4AE5-ACC6-A03F04B3C2DA}" type="slidenum">
              <a:rPr lang="en-US" altLang="en-US" smtClean="0"/>
              <a:pPr>
                <a:defRPr/>
              </a:pPr>
              <a:t>57</a:t>
            </a:fld>
            <a:endParaRPr lang="en-US" altLang="en-US" dirty="0"/>
          </a:p>
        </p:txBody>
      </p:sp>
    </p:spTree>
    <p:extLst>
      <p:ext uri="{BB962C8B-B14F-4D97-AF65-F5344CB8AC3E}">
        <p14:creationId xmlns:p14="http://schemas.microsoft.com/office/powerpoint/2010/main" val="2627849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document your calculations and source materials.</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58</a:t>
            </a:fld>
            <a:endParaRPr lang="en-US" altLang="en-US" dirty="0"/>
          </a:p>
        </p:txBody>
      </p:sp>
    </p:spTree>
    <p:extLst>
      <p:ext uri="{BB962C8B-B14F-4D97-AF65-F5344CB8AC3E}">
        <p14:creationId xmlns:p14="http://schemas.microsoft.com/office/powerpoint/2010/main" val="1442259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E81D2-3774-B09A-16AC-79AABB44E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EE373-250F-0632-DCC3-B6A031809AB5}"/>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F83181A-2D90-5D6A-B6CD-6F2BE503E303}"/>
              </a:ext>
            </a:extLst>
          </p:cNvPr>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TRI Form R &amp; A’s must be electronically submitted via TRI-Meweb.  TRI is not accepting paper submissions except for Trade Secret filings.  MassDEP requires all filers to report electronically.  A State R/A form will appear only if the chemical is “state only” (or unique to the state), and/or if the NAICS code is “state only” code. </a:t>
            </a:r>
            <a:r>
              <a:rPr lang="en-US" altLang="en-US" dirty="0"/>
              <a:t>Note:  we have updated the list of NAICS codes in the system, which should result in a more accurate presentation of State Form R/A’s then in prior years.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When eDEP provides a State Only Form R/A, complete the data entry.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T</a:t>
            </a:r>
            <a:r>
              <a:rPr lang="en-US" altLang="en-US" sz="1200" dirty="0">
                <a:solidFill>
                  <a:schemeClr val="tx1"/>
                </a:solidFill>
                <a:latin typeface="Arial" panose="020B0604020202020204" pitchFamily="34" charset="0"/>
              </a:rPr>
              <a:t>here are two filing forms: Form R and an abbreviated Form A. Companies must use the Form R if </a:t>
            </a:r>
            <a:br>
              <a:rPr lang="en-US" altLang="en-US" sz="1200" dirty="0">
                <a:solidFill>
                  <a:schemeClr val="tx1"/>
                </a:solidFill>
                <a:latin typeface="Arial" panose="020B0604020202020204" pitchFamily="34" charset="0"/>
              </a:rPr>
            </a:br>
            <a:r>
              <a:rPr lang="en-US" altLang="en-US" sz="1200" dirty="0">
                <a:solidFill>
                  <a:schemeClr val="tx1"/>
                </a:solidFill>
                <a:latin typeface="Arial" panose="020B0604020202020204" pitchFamily="34" charset="0"/>
              </a:rPr>
              <a:t>1. Their Total chemical use is greater than 1 million pounds. OR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chemeClr val="tx1"/>
                </a:solidFill>
                <a:latin typeface="Arial" panose="020B0604020202020204" pitchFamily="34" charset="0"/>
              </a:rPr>
              <a:t>2. They generate more than 500 pounds of TURA Byproduct: (Sum of the amount released on site, treated on-site, recycled on-site, used for energy recovery on-site, or transferred offsite for treatment, recycling, recovery, disposal or release.) IF you are presented with a State Form R/A and you completed a Federal Form R/A, complete the State Form R/A as well. </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outerShdw blurRad="38100" dist="38100" dir="2700000" algn="tl">
                    <a:srgbClr val="000000">
                      <a:alpha val="43137"/>
                    </a:srgbClr>
                  </a:outerShdw>
                </a:effectLst>
                <a:latin typeface="Arial" pitchFamily="34" charset="0"/>
                <a:cs typeface="Arial" pitchFamily="34" charset="0"/>
              </a:rPr>
              <a:t>A State Form R/A should appear automatically if your facility is a State ONLY filer (per NAICS code, or if you are reporting State ONLY chemicals (or State ONLY variants of Federal Chemicals).  </a:t>
            </a:r>
            <a:endParaRPr lang="en-US" sz="1200" dirty="0">
              <a:effectLst>
                <a:outerShdw blurRad="38100" dist="38100" dir="2700000" algn="tl">
                  <a:srgbClr val="000000">
                    <a:alpha val="43137"/>
                  </a:srgbClr>
                </a:outerShdw>
              </a:effectLst>
              <a:latin typeface="Arial" pitchFamily="34" charset="0"/>
              <a:cs typeface="Arial" pitchFamily="34" charset="0"/>
            </a:endParaRPr>
          </a:p>
          <a:p>
            <a:pPr eaLnBrk="1" hangingPunct="1">
              <a:spcBef>
                <a:spcPct val="0"/>
              </a:spcBef>
            </a:pPr>
            <a:r>
              <a:rPr lang="en-US" altLang="en-US" dirty="0"/>
              <a:t>If you choose that you are submitting a Form R – the Form is a “State Form R.” If you are sending a Federal Form R to the EPA we will receive it electronically. If you choose the Form A option (make sure you are eligible),  the Form R fields will NOT appear.</a:t>
            </a:r>
          </a:p>
        </p:txBody>
      </p:sp>
      <p:sp>
        <p:nvSpPr>
          <p:cNvPr id="4" name="Slide Number Placeholder 3">
            <a:extLst>
              <a:ext uri="{FF2B5EF4-FFF2-40B4-BE49-F238E27FC236}">
                <a16:creationId xmlns:a16="http://schemas.microsoft.com/office/drawing/2014/main" id="{B08593AD-B89F-9AD5-0C97-94609B494C2C}"/>
              </a:ext>
            </a:extLst>
          </p:cNvPr>
          <p:cNvSpPr>
            <a:spLocks noGrp="1"/>
          </p:cNvSpPr>
          <p:nvPr>
            <p:ph type="sldNum" sz="quarter" idx="5"/>
          </p:nvPr>
        </p:nvSpPr>
        <p:spPr/>
        <p:txBody>
          <a:bodyPr/>
          <a:lstStyle/>
          <a:p>
            <a:pPr>
              <a:defRPr/>
            </a:pPr>
            <a:fld id="{2112F3FC-013A-4AE5-ACC6-A03F04B3C2DA}" type="slidenum">
              <a:rPr lang="en-US" altLang="en-US" smtClean="0"/>
              <a:pPr>
                <a:defRPr/>
              </a:pPr>
              <a:t>59</a:t>
            </a:fld>
            <a:endParaRPr lang="en-US" altLang="en-US" dirty="0"/>
          </a:p>
        </p:txBody>
      </p:sp>
    </p:spTree>
    <p:extLst>
      <p:ext uri="{BB962C8B-B14F-4D97-AF65-F5344CB8AC3E}">
        <p14:creationId xmlns:p14="http://schemas.microsoft.com/office/powerpoint/2010/main" val="790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There’s a few ways to get to eDEP.  The first is on the Toxics Use Reduction (TUR) Online Reporting and Planning page. https://www.mass.gov/how-to/toxics-use-reduction-tur-online-reporting-and-planning.  This page is linked to the main TURA webpage and can be launched via a button located at the end of the TURA Reporting and Planning Section. The link to eDEP Online Filing is located in the How to file section.  </a:t>
            </a:r>
          </a:p>
          <a:p>
            <a:endParaRPr lang="en-US" dirty="0"/>
          </a:p>
          <a:p>
            <a:r>
              <a:rPr lang="en-US" dirty="0"/>
              <a:t>Also, on this page you can find information about how to use eDEP Online Filing as well as links to the TURA Reporting Instructions, Reporting Appendices, Changes for the TURA Reporting Year, Complete list of TURA chemicals, the Planning and Plan Update Guidance, the RC Planning Guidance, the EMS Planning Guidance, AMEND instructions, the Non-Applicability Form, and the TUR Closure Form.</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6</a:t>
            </a:fld>
            <a:endParaRPr lang="en-US" altLang="en-US" dirty="0"/>
          </a:p>
        </p:txBody>
      </p:sp>
    </p:spTree>
    <p:extLst>
      <p:ext uri="{BB962C8B-B14F-4D97-AF65-F5344CB8AC3E}">
        <p14:creationId xmlns:p14="http://schemas.microsoft.com/office/powerpoint/2010/main" val="39178585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7A792-A5E2-1CAC-4102-B1E1A88AF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59FBB-E936-F10D-647B-D863129C2D93}"/>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AAF2B10D-08AE-CA62-DFA8-C7A1062C90AE}"/>
              </a:ext>
            </a:extLst>
          </p:cNvPr>
          <p:cNvSpPr>
            <a:spLocks noGrp="1"/>
          </p:cNvSpPr>
          <p:nvPr>
            <p:ph type="body" idx="1"/>
          </p:nvPr>
        </p:nvSpPr>
        <p:spPr/>
        <p:txBody>
          <a:bodyPr>
            <a:normAutofit/>
          </a:bodyPr>
          <a:lstStyle/>
          <a:p>
            <a:pPr eaLnBrk="1" hangingPunct="1">
              <a:spcBef>
                <a:spcPct val="0"/>
              </a:spcBef>
            </a:pPr>
            <a:r>
              <a:rPr lang="en-US" altLang="en-US" dirty="0"/>
              <a:t>If you filing a Form A, be sure that you are eligible to do so.  Confirm that:</a:t>
            </a:r>
            <a:br>
              <a:rPr lang="en-US" altLang="en-US" sz="1200" dirty="0">
                <a:solidFill>
                  <a:schemeClr val="tx1"/>
                </a:solidFill>
                <a:latin typeface="Arial" panose="020B0604020202020204" pitchFamily="34" charset="0"/>
              </a:rPr>
            </a:br>
            <a:r>
              <a:rPr lang="en-US" altLang="en-US" sz="1200" dirty="0">
                <a:solidFill>
                  <a:schemeClr val="tx1"/>
                </a:solidFill>
                <a:latin typeface="Arial" panose="020B0604020202020204" pitchFamily="34" charset="0"/>
              </a:rPr>
              <a:t>1. The total chemical use is less than 1 million pounds. AND </a:t>
            </a:r>
          </a:p>
          <a:p>
            <a:pPr eaLnBrk="1" hangingPunct="1">
              <a:spcBef>
                <a:spcPct val="0"/>
              </a:spcBef>
            </a:pPr>
            <a:r>
              <a:rPr lang="en-US" altLang="en-US" sz="1200" dirty="0">
                <a:solidFill>
                  <a:schemeClr val="tx1"/>
                </a:solidFill>
                <a:latin typeface="Arial" panose="020B0604020202020204" pitchFamily="34" charset="0"/>
              </a:rPr>
              <a:t>2. They generate less than 500 pounds of TURA Byproduct: (Sum of the amount released on site, treated on-site, recycled on-site, used for energy recovery on-site, or transferred offsite for treatment, recycling, recovery, disposal or release.)AND</a:t>
            </a:r>
          </a:p>
          <a:p>
            <a:pPr eaLnBrk="1" hangingPunct="1">
              <a:spcBef>
                <a:spcPct val="0"/>
              </a:spcBef>
            </a:pPr>
            <a:r>
              <a:rPr lang="en-US" altLang="en-US" sz="1200" dirty="0">
                <a:solidFill>
                  <a:schemeClr val="tx1"/>
                </a:solidFill>
                <a:latin typeface="Arial" panose="020B0604020202020204" pitchFamily="34" charset="0"/>
              </a:rPr>
              <a:t>3. The chemical is not a PBT.</a:t>
            </a:r>
          </a:p>
          <a:p>
            <a:pPr eaLnBrk="1" hangingPunct="1">
              <a:spcBef>
                <a:spcPct val="0"/>
              </a:spcBef>
            </a:pPr>
            <a:r>
              <a:rPr lang="en-US" altLang="en-US" sz="1200" dirty="0">
                <a:solidFill>
                  <a:schemeClr val="tx1"/>
                </a:solidFill>
                <a:latin typeface="Arial" panose="020B0604020202020204" pitchFamily="34" charset="0"/>
              </a:rPr>
              <a:t>Answer “No” to the question are you filing a form R then “check” the box in the Form A section and “error check &amp; next.”</a:t>
            </a:r>
            <a:endParaRPr lang="en-US" dirty="0"/>
          </a:p>
        </p:txBody>
      </p:sp>
      <p:sp>
        <p:nvSpPr>
          <p:cNvPr id="4" name="Slide Number Placeholder 3">
            <a:extLst>
              <a:ext uri="{FF2B5EF4-FFF2-40B4-BE49-F238E27FC236}">
                <a16:creationId xmlns:a16="http://schemas.microsoft.com/office/drawing/2014/main" id="{AB7512D1-E100-8D4F-97B7-2352E7679E88}"/>
              </a:ext>
            </a:extLst>
          </p:cNvPr>
          <p:cNvSpPr>
            <a:spLocks noGrp="1"/>
          </p:cNvSpPr>
          <p:nvPr>
            <p:ph type="sldNum" sz="quarter" idx="5"/>
          </p:nvPr>
        </p:nvSpPr>
        <p:spPr/>
        <p:txBody>
          <a:bodyPr/>
          <a:lstStyle/>
          <a:p>
            <a:pPr>
              <a:defRPr/>
            </a:pPr>
            <a:fld id="{2112F3FC-013A-4AE5-ACC6-A03F04B3C2DA}" type="slidenum">
              <a:rPr lang="en-US" altLang="en-US" smtClean="0"/>
              <a:pPr>
                <a:defRPr/>
              </a:pPr>
              <a:t>60</a:t>
            </a:fld>
            <a:endParaRPr lang="en-US" altLang="en-US" dirty="0"/>
          </a:p>
        </p:txBody>
      </p:sp>
    </p:spTree>
    <p:extLst>
      <p:ext uri="{BB962C8B-B14F-4D97-AF65-F5344CB8AC3E}">
        <p14:creationId xmlns:p14="http://schemas.microsoft.com/office/powerpoint/2010/main" val="4261862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D4FDD-A4F4-61E9-3CA0-29CEF7CD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FBCE0-2173-1A2C-C1C4-378180CA9528}"/>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183B9B17-B479-1A6A-995A-17EFD216AB45}"/>
              </a:ext>
            </a:extLst>
          </p:cNvPr>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chemeClr val="tx1"/>
                </a:solidFill>
                <a:latin typeface="Arial" panose="020B0604020202020204" pitchFamily="34" charset="0"/>
              </a:rPr>
              <a:t>Companies must use the Form R if:</a:t>
            </a:r>
            <a:br>
              <a:rPr lang="en-US" altLang="en-US" sz="1200" dirty="0">
                <a:solidFill>
                  <a:schemeClr val="tx1"/>
                </a:solidFill>
                <a:latin typeface="Arial" panose="020B0604020202020204" pitchFamily="34" charset="0"/>
              </a:rPr>
            </a:br>
            <a:r>
              <a:rPr lang="en-US" altLang="en-US" sz="1200" dirty="0">
                <a:solidFill>
                  <a:schemeClr val="tx1"/>
                </a:solidFill>
                <a:latin typeface="Arial" panose="020B0604020202020204" pitchFamily="34" charset="0"/>
              </a:rPr>
              <a:t>1. Their Total chemical use is greater than 1 million pounds. OR</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chemeClr val="tx1"/>
                </a:solidFill>
                <a:latin typeface="Arial" panose="020B0604020202020204" pitchFamily="34" charset="0"/>
              </a:rPr>
              <a:t>2. They generate more than 500 pounds of TURA Byproduct: (Sum of the amount released on site, treated on-site, recycled on-site, used for energy recovery on-site, or transferred offsite for treatment, recycling, recovery, disposal or release.)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chemeClr val="tx1"/>
                </a:solidFill>
                <a:latin typeface="Arial" panose="020B0604020202020204" pitchFamily="34" charset="0"/>
              </a:rPr>
              <a:t>3. The chemical is a PBT.</a:t>
            </a:r>
          </a:p>
          <a:p>
            <a:r>
              <a:rPr lang="en-US" dirty="0"/>
              <a:t>If you are completing a State Only Form R, check “Yes.” </a:t>
            </a:r>
          </a:p>
          <a:p>
            <a:r>
              <a:rPr lang="en-US" dirty="0"/>
              <a:t>Then in Section 4 enter the maximum amount of the toxic chemical on-site at any time during the calendar year.  To see the list of 2-digit codes and their descriptions select on the “Select” button.</a:t>
            </a:r>
          </a:p>
        </p:txBody>
      </p:sp>
      <p:sp>
        <p:nvSpPr>
          <p:cNvPr id="4" name="Slide Number Placeholder 3">
            <a:extLst>
              <a:ext uri="{FF2B5EF4-FFF2-40B4-BE49-F238E27FC236}">
                <a16:creationId xmlns:a16="http://schemas.microsoft.com/office/drawing/2014/main" id="{2358124F-A902-2EAD-E78A-E329C5E4DE61}"/>
              </a:ext>
            </a:extLst>
          </p:cNvPr>
          <p:cNvSpPr>
            <a:spLocks noGrp="1"/>
          </p:cNvSpPr>
          <p:nvPr>
            <p:ph type="sldNum" sz="quarter" idx="5"/>
          </p:nvPr>
        </p:nvSpPr>
        <p:spPr/>
        <p:txBody>
          <a:bodyPr/>
          <a:lstStyle/>
          <a:p>
            <a:pPr>
              <a:defRPr/>
            </a:pPr>
            <a:fld id="{2112F3FC-013A-4AE5-ACC6-A03F04B3C2DA}" type="slidenum">
              <a:rPr lang="en-US" altLang="en-US" smtClean="0"/>
              <a:pPr>
                <a:defRPr/>
              </a:pPr>
              <a:t>61</a:t>
            </a:fld>
            <a:endParaRPr lang="en-US" altLang="en-US" dirty="0"/>
          </a:p>
        </p:txBody>
      </p:sp>
    </p:spTree>
    <p:extLst>
      <p:ext uri="{BB962C8B-B14F-4D97-AF65-F5344CB8AC3E}">
        <p14:creationId xmlns:p14="http://schemas.microsoft.com/office/powerpoint/2010/main" val="976247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4B1BF-2486-2A97-8302-5DA0B3AE8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53CB4-281D-6CCC-0E9B-EC7184294CDD}"/>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8070EAD5-F9EE-A332-5898-006FA9262A7C}"/>
              </a:ext>
            </a:extLst>
          </p:cNvPr>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effectLst>
                  <a:outerShdw blurRad="38100" dist="38100" dir="2700000" algn="tl">
                    <a:srgbClr val="000000">
                      <a:alpha val="43137"/>
                    </a:srgbClr>
                  </a:outerShdw>
                </a:effectLst>
                <a:latin typeface="Arial" pitchFamily="34" charset="0"/>
                <a:cs typeface="Arial" pitchFamily="34" charset="0"/>
              </a:rPr>
              <a:t>Complete Sections 5  which pertains to the quantity of chemical entering each environmental medium On-site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effectLst>
                  <a:outerShdw blurRad="38100" dist="38100" dir="2700000" algn="tl">
                    <a:srgbClr val="000000">
                      <a:alpha val="43137"/>
                    </a:srgbClr>
                  </a:outerShdw>
                </a:effectLst>
                <a:latin typeface="Arial" pitchFamily="34" charset="0"/>
                <a:cs typeface="Arial" pitchFamily="34" charset="0"/>
              </a:rPr>
              <a:t>As well as Section 6 which pertains to the transfers of toxic chemicals in waste to off-site locations.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effectLst>
                  <a:outerShdw blurRad="38100" dist="38100" dir="2700000" algn="tl">
                    <a:srgbClr val="000000">
                      <a:alpha val="43137"/>
                    </a:srgbClr>
                  </a:outerShdw>
                </a:effectLst>
                <a:latin typeface="Arial" pitchFamily="34" charset="0"/>
                <a:cs typeface="Arial" pitchFamily="34" charset="0"/>
              </a:rPr>
              <a:t>Use the EPA TRI instructions for guidance.</a:t>
            </a:r>
          </a:p>
          <a:p>
            <a:pPr eaLnBrk="1" hangingPunct="1">
              <a:spcBef>
                <a:spcPct val="0"/>
              </a:spcBef>
            </a:pPr>
            <a:r>
              <a:rPr lang="en-US" altLang="en-US" dirty="0"/>
              <a:t>For any data subsections that do not apply to your facility check off the box indicating Check if not applicable.</a:t>
            </a:r>
          </a:p>
          <a:p>
            <a:pPr eaLnBrk="1" hangingPunct="1">
              <a:spcBef>
                <a:spcPct val="0"/>
              </a:spcBef>
            </a:pPr>
            <a:r>
              <a:rPr lang="en-US" altLang="en-US" dirty="0"/>
              <a:t>If the Check if not applicable box is not selected, something must be entered in each field, even if only zeros.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Use “check if not applicable” when there is no possibility of chemical being released to or otherwise managed as waste in that media.  Use “zero” when no release occurs or &lt;0.5 pound of a non –PBT chemical from a waste stream is directed towards that media.</a:t>
            </a:r>
            <a:endParaRPr lang="en-US" dirty="0"/>
          </a:p>
        </p:txBody>
      </p:sp>
      <p:sp>
        <p:nvSpPr>
          <p:cNvPr id="4" name="Slide Number Placeholder 3">
            <a:extLst>
              <a:ext uri="{FF2B5EF4-FFF2-40B4-BE49-F238E27FC236}">
                <a16:creationId xmlns:a16="http://schemas.microsoft.com/office/drawing/2014/main" id="{385C5A66-38EB-CCC4-A5EF-61F086C7071C}"/>
              </a:ext>
            </a:extLst>
          </p:cNvPr>
          <p:cNvSpPr>
            <a:spLocks noGrp="1"/>
          </p:cNvSpPr>
          <p:nvPr>
            <p:ph type="sldNum" sz="quarter" idx="5"/>
          </p:nvPr>
        </p:nvSpPr>
        <p:spPr/>
        <p:txBody>
          <a:bodyPr/>
          <a:lstStyle/>
          <a:p>
            <a:pPr>
              <a:defRPr/>
            </a:pPr>
            <a:fld id="{2112F3FC-013A-4AE5-ACC6-A03F04B3C2DA}" type="slidenum">
              <a:rPr lang="en-US" altLang="en-US" smtClean="0"/>
              <a:pPr>
                <a:defRPr/>
              </a:pPr>
              <a:t>62</a:t>
            </a:fld>
            <a:endParaRPr lang="en-US" altLang="en-US" dirty="0"/>
          </a:p>
        </p:txBody>
      </p:sp>
    </p:spTree>
    <p:extLst>
      <p:ext uri="{BB962C8B-B14F-4D97-AF65-F5344CB8AC3E}">
        <p14:creationId xmlns:p14="http://schemas.microsoft.com/office/powerpoint/2010/main" val="1034149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0D188-30BD-A4C2-AA3D-4B64B2950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4E03-34CA-8AFC-850F-A099104BD98C}"/>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E37BF489-DE09-E7BB-0769-4A96B2B5CD6D}"/>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C000"/>
                </a:solidFill>
                <a:effectLst>
                  <a:outerShdw blurRad="38100" dist="38100" dir="2700000" algn="tl">
                    <a:srgbClr val="000000">
                      <a:alpha val="43137"/>
                    </a:srgbClr>
                  </a:outerShdw>
                </a:effectLst>
                <a:latin typeface="Arial" pitchFamily="34" charset="0"/>
                <a:cs typeface="Arial" pitchFamily="34" charset="0"/>
              </a:rPr>
              <a:t>Section 7A relates to on-site waste treatment methods and efficiency.  This is the only Section on the Form R that requires users to “edit” and “update” the block.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C000"/>
                </a:solidFill>
                <a:effectLst>
                  <a:outerShdw blurRad="38100" dist="38100" dir="2700000" algn="tl">
                    <a:srgbClr val="000000">
                      <a:alpha val="43137"/>
                    </a:srgbClr>
                  </a:outerShdw>
                </a:effectLst>
                <a:latin typeface="Arial" pitchFamily="34" charset="0"/>
                <a:cs typeface="Arial" pitchFamily="34" charset="0"/>
              </a:rPr>
              <a:t>For those of you for whom this section doesn’t apply, select “edit” “check the not applicable” box then “update”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C000"/>
                </a:solidFill>
                <a:effectLst>
                  <a:outerShdw blurRad="38100" dist="38100" dir="2700000" algn="tl">
                    <a:srgbClr val="000000">
                      <a:alpha val="43137"/>
                    </a:srgbClr>
                  </a:outerShdw>
                </a:effectLst>
                <a:latin typeface="Arial" pitchFamily="34" charset="0"/>
                <a:cs typeface="Arial" pitchFamily="34" charset="0"/>
              </a:rPr>
              <a:t>For those of you whom this section does apply:  before</a:t>
            </a:r>
            <a:r>
              <a:rPr lang="en-US" sz="1200" dirty="0">
                <a:effectLst>
                  <a:outerShdw blurRad="38100" dist="38100" dir="2700000" algn="tl">
                    <a:srgbClr val="000000">
                      <a:alpha val="43137"/>
                    </a:srgbClr>
                  </a:outerShdw>
                </a:effectLst>
                <a:latin typeface="Arial" pitchFamily="34" charset="0"/>
                <a:cs typeface="Arial" pitchFamily="34" charset="0"/>
              </a:rPr>
              <a:t> you start entering information in Section 7A, add additional Unique Blocks if needed by selecting the “Add Waste Treatment Method” button.  Then select “edit” to enter the information for each block &amp; “Update” as you complete each block.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To see a list of acceptable Waste Stream codes, for section 7A.1a select on the “select” button and choose which media type is appropriate. To see a list of Waste Treatment Method codes for section 7A1b1-7A.1b8, select on the “select” button.  At least one waste treatment method code must be entered if section 7A.1a has a waste stream code.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Toggle to select the appropriate efficiency level for each media type and method codes. Once the block is complete select update.</a:t>
            </a:r>
            <a:endParaRPr lang="en-US" dirty="0"/>
          </a:p>
        </p:txBody>
      </p:sp>
      <p:sp>
        <p:nvSpPr>
          <p:cNvPr id="4" name="Slide Number Placeholder 3">
            <a:extLst>
              <a:ext uri="{FF2B5EF4-FFF2-40B4-BE49-F238E27FC236}">
                <a16:creationId xmlns:a16="http://schemas.microsoft.com/office/drawing/2014/main" id="{923CEB72-C237-9623-E657-60A6FB10B22C}"/>
              </a:ext>
            </a:extLst>
          </p:cNvPr>
          <p:cNvSpPr>
            <a:spLocks noGrp="1"/>
          </p:cNvSpPr>
          <p:nvPr>
            <p:ph type="sldNum" sz="quarter" idx="5"/>
          </p:nvPr>
        </p:nvSpPr>
        <p:spPr/>
        <p:txBody>
          <a:bodyPr/>
          <a:lstStyle/>
          <a:p>
            <a:pPr>
              <a:defRPr/>
            </a:pPr>
            <a:fld id="{2112F3FC-013A-4AE5-ACC6-A03F04B3C2DA}" type="slidenum">
              <a:rPr lang="en-US" altLang="en-US" smtClean="0"/>
              <a:pPr>
                <a:defRPr/>
              </a:pPr>
              <a:t>63</a:t>
            </a:fld>
            <a:endParaRPr lang="en-US" altLang="en-US" dirty="0"/>
          </a:p>
        </p:txBody>
      </p:sp>
    </p:spTree>
    <p:extLst>
      <p:ext uri="{BB962C8B-B14F-4D97-AF65-F5344CB8AC3E}">
        <p14:creationId xmlns:p14="http://schemas.microsoft.com/office/powerpoint/2010/main" val="39045081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791D7-F3CA-664C-5BE9-AD94C993C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4AB27-9E2A-AAB0-233F-6871F058D6E7}"/>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4B8AD6A8-4CB4-5472-AC0C-60CC2DC9FBAE}"/>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Section 7b, if applicable requires entry of Energy Recovery Method codes.  Those can be viewed by selecting on the “select” button.  You are able to add up to 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Section 7c, if applicable requires entry of On-Site Recycling Process Method codes. Those can be viewed by selecting on the “select” button.  You are able to add up to 3. For those of you whom sections 7B and 7C do not apply to please “check the not applicable” button.</a:t>
            </a:r>
          </a:p>
        </p:txBody>
      </p:sp>
      <p:sp>
        <p:nvSpPr>
          <p:cNvPr id="4" name="Slide Number Placeholder 3">
            <a:extLst>
              <a:ext uri="{FF2B5EF4-FFF2-40B4-BE49-F238E27FC236}">
                <a16:creationId xmlns:a16="http://schemas.microsoft.com/office/drawing/2014/main" id="{0E4C2E38-CEF4-542D-3141-C9F36777DE60}"/>
              </a:ext>
            </a:extLst>
          </p:cNvPr>
          <p:cNvSpPr>
            <a:spLocks noGrp="1"/>
          </p:cNvSpPr>
          <p:nvPr>
            <p:ph type="sldNum" sz="quarter" idx="5"/>
          </p:nvPr>
        </p:nvSpPr>
        <p:spPr/>
        <p:txBody>
          <a:bodyPr/>
          <a:lstStyle/>
          <a:p>
            <a:pPr>
              <a:defRPr/>
            </a:pPr>
            <a:fld id="{2112F3FC-013A-4AE5-ACC6-A03F04B3C2DA}" type="slidenum">
              <a:rPr lang="en-US" altLang="en-US" smtClean="0"/>
              <a:pPr>
                <a:defRPr/>
              </a:pPr>
              <a:t>64</a:t>
            </a:fld>
            <a:endParaRPr lang="en-US" altLang="en-US" dirty="0"/>
          </a:p>
        </p:txBody>
      </p:sp>
    </p:spTree>
    <p:extLst>
      <p:ext uri="{BB962C8B-B14F-4D97-AF65-F5344CB8AC3E}">
        <p14:creationId xmlns:p14="http://schemas.microsoft.com/office/powerpoint/2010/main" val="355203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AF61-D079-D44E-04B7-5793ED571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BC2E5-2CD6-AA68-6A28-B27AE969B44A}"/>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DEFBD9A1-E5EE-B1FE-359F-8495F65F019A}"/>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Section 8.1a-8.7 is designed to be a summary of the prior Form R sections.  Please report the appropriate information from those sections in their corresponding data fields in column B for the current year.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In column A you would enter the numbers you reported last year, and columns C &amp; D are your predictions for the next two reporting years.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latin typeface="Arial" pitchFamily="34" charset="0"/>
                <a:cs typeface="Arial" pitchFamily="34" charset="0"/>
              </a:rPr>
              <a:t>Each field must have an entered value, even if it is a zero.  </a:t>
            </a:r>
            <a:r>
              <a:rPr lang="en-US" altLang="en-US" dirty="0"/>
              <a:t>Zero is appropriate, </a:t>
            </a:r>
            <a:r>
              <a:rPr lang="en-US" altLang="en-US" u="sng" dirty="0"/>
              <a:t>N/A will not work in Section 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none" dirty="0"/>
              <a:t>The goal here is that the sum of column B should equal your byproduct.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none" dirty="0"/>
              <a:t>Try to avoid double counting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none" dirty="0"/>
              <a:t>If your facility had an unexpected release to the environment that should be reported in 8.8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none" dirty="0"/>
              <a:t>8.10 is where you would report source reduction if applicable.  You can view a list of source reduction activities by selecting on the “select” button and a list of corresponding method codes by selecting on “select” next to a, b, or c in 8.10.1 or 8.10.2.  If you enter a source reduction activity you need to enter at minimum one method code.</a:t>
            </a:r>
          </a:p>
          <a:p>
            <a:endParaRPr lang="en-US" dirty="0"/>
          </a:p>
        </p:txBody>
      </p:sp>
      <p:sp>
        <p:nvSpPr>
          <p:cNvPr id="4" name="Slide Number Placeholder 3">
            <a:extLst>
              <a:ext uri="{FF2B5EF4-FFF2-40B4-BE49-F238E27FC236}">
                <a16:creationId xmlns:a16="http://schemas.microsoft.com/office/drawing/2014/main" id="{A19B7740-0CBA-9A2C-4097-97D3B539ABCF}"/>
              </a:ext>
            </a:extLst>
          </p:cNvPr>
          <p:cNvSpPr>
            <a:spLocks noGrp="1"/>
          </p:cNvSpPr>
          <p:nvPr>
            <p:ph type="sldNum" sz="quarter" idx="5"/>
          </p:nvPr>
        </p:nvSpPr>
        <p:spPr/>
        <p:txBody>
          <a:bodyPr/>
          <a:lstStyle/>
          <a:p>
            <a:pPr>
              <a:defRPr/>
            </a:pPr>
            <a:fld id="{2112F3FC-013A-4AE5-ACC6-A03F04B3C2DA}" type="slidenum">
              <a:rPr lang="en-US" altLang="en-US" smtClean="0"/>
              <a:pPr>
                <a:defRPr/>
              </a:pPr>
              <a:t>65</a:t>
            </a:fld>
            <a:endParaRPr lang="en-US" altLang="en-US" dirty="0"/>
          </a:p>
        </p:txBody>
      </p:sp>
    </p:spTree>
    <p:extLst>
      <p:ext uri="{BB962C8B-B14F-4D97-AF65-F5344CB8AC3E}">
        <p14:creationId xmlns:p14="http://schemas.microsoft.com/office/powerpoint/2010/main" val="2674319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Remember to document your calculations and source materials.</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66</a:t>
            </a:fld>
            <a:endParaRPr lang="en-US" altLang="en-US" dirty="0"/>
          </a:p>
        </p:txBody>
      </p:sp>
    </p:spTree>
    <p:extLst>
      <p:ext uri="{BB962C8B-B14F-4D97-AF65-F5344CB8AC3E}">
        <p14:creationId xmlns:p14="http://schemas.microsoft.com/office/powerpoint/2010/main" val="1277478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Plan Summary Selection Form will be presented to all filers.  </a:t>
            </a:r>
          </a:p>
          <a:p>
            <a:r>
              <a:rPr lang="en-US" dirty="0"/>
              <a:t>Plan options available are Environmental Management System (EMS) Progress Reports, Resource Conservation (RC) Plan Summaries, TUR Plan Summaries, Closure, and RC Progress Reports.  Please note, RC Progress reports must be filed in conjunction with a Traditional Tur Plan Summary. We will review each option in detail.</a:t>
            </a:r>
          </a:p>
          <a:p>
            <a:r>
              <a:rPr lang="en-US" dirty="0"/>
              <a:t>For facilities who are reporting for the first time, please just check off 3, then 3a.  You should not be presented with any subsequent form options.  If you are presented with form options, please contact me.  </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67</a:t>
            </a:fld>
            <a:endParaRPr lang="en-US" altLang="en-US" dirty="0"/>
          </a:p>
        </p:txBody>
      </p:sp>
    </p:spTree>
    <p:extLst>
      <p:ext uri="{BB962C8B-B14F-4D97-AF65-F5344CB8AC3E}">
        <p14:creationId xmlns:p14="http://schemas.microsoft.com/office/powerpoint/2010/main" val="2701925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Environmental Management Plan (EMS)  are only an option for your facility if you have completed a traditional Toxics Use Reduction Plan for at least three prior planning cycles.  Unlike RC planning there is no requirement to revert back to TUR planning.</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68</a:t>
            </a:fld>
            <a:endParaRPr lang="en-US" altLang="en-US" dirty="0"/>
          </a:p>
        </p:txBody>
      </p:sp>
    </p:spTree>
    <p:extLst>
      <p:ext uri="{BB962C8B-B14F-4D97-AF65-F5344CB8AC3E}">
        <p14:creationId xmlns:p14="http://schemas.microsoft.com/office/powerpoint/2010/main" val="1829865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Please refer to the EMS Planning Guidance https://www.mass.gov/doc/environmental-management-systems-ems-planning-guidance/download when filling out this form.  The EMS Progress Report is comprised of two sections comprised of open-ended responses and yes/no answers.  Please note these open-ended answers are reviewed by the Department.  As mentioned in other open-ended answer fields, there is a character limit of 250 characters, you are not able to copy and paste, avoid the use of special characters, and do not enter content in vertical list format.  </a:t>
            </a:r>
          </a:p>
          <a:p>
            <a:r>
              <a:rPr lang="en-US" dirty="0"/>
              <a:t>Section A addresses Significant Aspects – Covered topics</a:t>
            </a:r>
          </a:p>
          <a:p>
            <a:r>
              <a:rPr lang="en-US" dirty="0"/>
              <a:t>Section B addresses the Integration TUR Planning</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69</a:t>
            </a:fld>
            <a:endParaRPr lang="en-US" altLang="en-US" dirty="0"/>
          </a:p>
        </p:txBody>
      </p:sp>
    </p:spTree>
    <p:extLst>
      <p:ext uri="{BB962C8B-B14F-4D97-AF65-F5344CB8AC3E}">
        <p14:creationId xmlns:p14="http://schemas.microsoft.com/office/powerpoint/2010/main" val="44205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Another way to locate eDEP is to use the direct link to the platform: https://edep.dep.mass.gov/eDEP/DEPLogin.aspx</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rPr>
              <a:t>I want to call your attention to the yellow box on the left-hand side of the screen. This is where you will see platform messages about system down times and maintenance schedules. Before you log in, take a quick look at this section to ensure that the platform isn’t unavailable.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eaLnBrk="1" hangingPunct="1">
              <a:spcBef>
                <a:spcPct val="0"/>
              </a:spcBef>
            </a:pPr>
            <a:r>
              <a:rPr lang="en-US" altLang="en-US" dirty="0"/>
              <a:t>If you are an existing user, enter your username and password and log in.  </a:t>
            </a:r>
          </a:p>
          <a:p>
            <a:pPr eaLnBrk="1" hangingPunct="1">
              <a:spcBef>
                <a:spcPct val="0"/>
              </a:spcBef>
            </a:pPr>
            <a:r>
              <a:rPr lang="en-US" altLang="en-US" dirty="0"/>
              <a:t>MassDEP TURA Program staff do NOT have access to your username and password information.  If you forgot your username, need to reset your password, or some other type of log in help, please select on the reset password or get login help buttons and work directly with eDEP user support.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eaLnBrk="1" hangingPunct="1">
              <a:spcBef>
                <a:spcPct val="0"/>
              </a:spcBef>
            </a:pPr>
            <a:r>
              <a:rPr lang="en-US" altLang="en-US" dirty="0"/>
              <a:t>If you are a NEW user, you will need to Register for an account and create a username and password  The process is like creating a user account on any other online platform.  We do recommend that users write down the answers to their log in questions.  </a:t>
            </a:r>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latin typeface="Arial" charset="0"/>
              </a:rPr>
              <a:t>The eDEP platform also displays a list of browsers and versions listed on this log in screen on the bottom right-hand side of the page.  Beneath the new user set up.  If you are experiencing functionality issues and the system isn’t undergoing maintenance I would recommend you show the requirements to your IT staff to ensure your system and ours are compatible.</a:t>
            </a:r>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a:t>
            </a:fld>
            <a:endParaRPr lang="en-US" altLang="en-US" dirty="0"/>
          </a:p>
        </p:txBody>
      </p:sp>
    </p:spTree>
    <p:extLst>
      <p:ext uri="{BB962C8B-B14F-4D97-AF65-F5344CB8AC3E}">
        <p14:creationId xmlns:p14="http://schemas.microsoft.com/office/powerpoint/2010/main" val="2479189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9E9E-A8FF-A798-0075-E51BE0B3B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0158C-2369-CF5B-F7F1-4D8A4A2D7FE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70952A5-05C9-DF13-D34B-CB7F1B2CEE73}"/>
              </a:ext>
            </a:extLst>
          </p:cNvPr>
          <p:cNvSpPr>
            <a:spLocks noGrp="1"/>
          </p:cNvSpPr>
          <p:nvPr>
            <p:ph type="body" idx="1"/>
          </p:nvPr>
        </p:nvSpPr>
        <p:spPr/>
        <p:txBody>
          <a:bodyPr/>
          <a:lstStyle/>
          <a:p>
            <a:r>
              <a:rPr lang="en-US" dirty="0"/>
              <a:t>Please refer to the EMS Planning Guidance https://www.mass.gov/doc/environmental-management-systems-ems-planning-guidance/download when filling out this form.  The EMS Progress Report is comprised of two sections comprised of open-ended responses and yes/no answers.  Please note these open-ended answers are reviewed by the Department.  As mentioned in other open-ended answer fields, there is a character limit of 250 characters, you are not able to copy and paste, avoid the use of special characters, and do not enter content in vertical list format.  </a:t>
            </a:r>
          </a:p>
          <a:p>
            <a:r>
              <a:rPr lang="en-US" dirty="0"/>
              <a:t>Section A addresses Significant Aspects – Covered topics</a:t>
            </a:r>
          </a:p>
          <a:p>
            <a:r>
              <a:rPr lang="en-US" dirty="0"/>
              <a:t>Section B addresses the Integration TUR Planning</a:t>
            </a:r>
          </a:p>
        </p:txBody>
      </p:sp>
      <p:sp>
        <p:nvSpPr>
          <p:cNvPr id="4" name="Slide Number Placeholder 3">
            <a:extLst>
              <a:ext uri="{FF2B5EF4-FFF2-40B4-BE49-F238E27FC236}">
                <a16:creationId xmlns:a16="http://schemas.microsoft.com/office/drawing/2014/main" id="{938C6CFB-9FB1-571C-56A3-BDFCFCA8D4BA}"/>
              </a:ext>
            </a:extLst>
          </p:cNvPr>
          <p:cNvSpPr>
            <a:spLocks noGrp="1"/>
          </p:cNvSpPr>
          <p:nvPr>
            <p:ph type="sldNum" sz="quarter" idx="5"/>
          </p:nvPr>
        </p:nvSpPr>
        <p:spPr/>
        <p:txBody>
          <a:bodyPr/>
          <a:lstStyle/>
          <a:p>
            <a:pPr>
              <a:defRPr/>
            </a:pPr>
            <a:fld id="{2112F3FC-013A-4AE5-ACC6-A03F04B3C2DA}" type="slidenum">
              <a:rPr lang="en-US" altLang="en-US" smtClean="0"/>
              <a:pPr>
                <a:defRPr/>
              </a:pPr>
              <a:t>70</a:t>
            </a:fld>
            <a:endParaRPr lang="en-US" altLang="en-US" dirty="0"/>
          </a:p>
        </p:txBody>
      </p:sp>
    </p:spTree>
    <p:extLst>
      <p:ext uri="{BB962C8B-B14F-4D97-AF65-F5344CB8AC3E}">
        <p14:creationId xmlns:p14="http://schemas.microsoft.com/office/powerpoint/2010/main" val="11446922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Corresponding EMS Certification form.  As mentioned in the Enforcement presentation, the Print Name of the Senior Management Official should agree with the Signature of the Senior Management Official. </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71</a:t>
            </a:fld>
            <a:endParaRPr lang="en-US" altLang="en-US" dirty="0"/>
          </a:p>
        </p:txBody>
      </p:sp>
    </p:spTree>
    <p:extLst>
      <p:ext uri="{BB962C8B-B14F-4D97-AF65-F5344CB8AC3E}">
        <p14:creationId xmlns:p14="http://schemas.microsoft.com/office/powerpoint/2010/main" val="36582347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If you are completing a Resource Conservation (RC) Plan Summary you must select the Asset(s) that you planned for.</a:t>
            </a:r>
          </a:p>
          <a:p>
            <a:r>
              <a:rPr lang="en-US" dirty="0"/>
              <a:t>Assets include: Energy, Water, Materials that contribute to solid waste, Chemicals on the TURA Toxics or Hazardous Substance List used (at your facility) below reporting thresholds, or chemical substances that are not on the TURA Toxics or Hazardous Substance List. As a reminder, for each asset selected, eDEP will present you with a corresponding form page that must be filled out.</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72</a:t>
            </a:fld>
            <a:endParaRPr lang="en-US" altLang="en-US" dirty="0"/>
          </a:p>
        </p:txBody>
      </p:sp>
    </p:spTree>
    <p:extLst>
      <p:ext uri="{BB962C8B-B14F-4D97-AF65-F5344CB8AC3E}">
        <p14:creationId xmlns:p14="http://schemas.microsoft.com/office/powerpoint/2010/main" val="1676282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Please refer to the Resource Conservation Guidance when filling out this form https://www.mass.gov/doc/resource-conservation-rc-planning-guidance/download.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Section A for Targeted Asset will autofill based on your asset selection on the Plan Summary Selection Form.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Section B, you can select multiple applicable operation codes, requires the use of a drop down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Sections C and D are free text fields.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Keep in mind that there is a character limit of 250 characters, you are not able to copy and paste text here, avoid the use of special characters, and do not enter content in vertical list format.  Just a comment on special characters here, if you find that the page will not advance when you click on the error check and next button, but you are not being presented with an error message, it is likely because you have used a special character in this text box.  Spelling out the word should resolve the issue.  If you continue to experience an issue, please contact TURA Program staff.</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73</a:t>
            </a:fld>
            <a:endParaRPr lang="en-US" altLang="en-US" dirty="0"/>
          </a:p>
        </p:txBody>
      </p:sp>
    </p:spTree>
    <p:extLst>
      <p:ext uri="{BB962C8B-B14F-4D97-AF65-F5344CB8AC3E}">
        <p14:creationId xmlns:p14="http://schemas.microsoft.com/office/powerpoint/2010/main" val="33982679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Sections E- I are free text fields.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Sections G and H both have fields that will prepopulate based on answers provided in Section 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Keep in mind that there is a character limit of 250 characters, you are not able to copy and paste text here, avoid the use of special characters, and do not enter content in vertical list format.  Just a comment on special characters here, if you find that the page will not advance when you click on the error check and next button, but you are not being presented with an error message, it is likely because you have used a special character in this text box.  Spelling out the word should resolve the issue.  If you continue to experience an issue, please contact TURA Program staff.</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74</a:t>
            </a:fld>
            <a:endParaRPr lang="en-US" altLang="en-US" dirty="0"/>
          </a:p>
        </p:txBody>
      </p:sp>
    </p:spTree>
    <p:extLst>
      <p:ext uri="{BB962C8B-B14F-4D97-AF65-F5344CB8AC3E}">
        <p14:creationId xmlns:p14="http://schemas.microsoft.com/office/powerpoint/2010/main" val="16117147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Corresponding RC Certification form.  As mentioned in the Enforcement presentation, the Print Name of the Senior Management Official should agree with the Signature of the Senior Management Official. </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75</a:t>
            </a:fld>
            <a:endParaRPr lang="en-US" altLang="en-US" dirty="0"/>
          </a:p>
        </p:txBody>
      </p:sp>
    </p:spTree>
    <p:extLst>
      <p:ext uri="{BB962C8B-B14F-4D97-AF65-F5344CB8AC3E}">
        <p14:creationId xmlns:p14="http://schemas.microsoft.com/office/powerpoint/2010/main" val="37014291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There are two options that fall under TUR Plan</a:t>
            </a:r>
          </a:p>
          <a:p>
            <a:r>
              <a:rPr lang="en-US" dirty="0"/>
              <a:t>Option 3a- Traditional TUR Plan</a:t>
            </a:r>
          </a:p>
          <a:p>
            <a:r>
              <a:rPr lang="en-US" dirty="0"/>
              <a:t>Option 3b- not submitting any type of plan because the use of all reportable toxics for which a plan is required will have been eliminated or reduced below threshold by the end of THIS calendar year.</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76</a:t>
            </a:fld>
            <a:endParaRPr lang="en-US" altLang="en-US" dirty="0"/>
          </a:p>
        </p:txBody>
      </p:sp>
    </p:spTree>
    <p:extLst>
      <p:ext uri="{BB962C8B-B14F-4D97-AF65-F5344CB8AC3E}">
        <p14:creationId xmlns:p14="http://schemas.microsoft.com/office/powerpoint/2010/main" val="447461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Option 3a- Traditional TUR Plan is what the majority of folks will complete.</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77</a:t>
            </a:fld>
            <a:endParaRPr lang="en-US" altLang="en-US" dirty="0"/>
          </a:p>
        </p:txBody>
      </p:sp>
    </p:spTree>
    <p:extLst>
      <p:ext uri="{BB962C8B-B14F-4D97-AF65-F5344CB8AC3E}">
        <p14:creationId xmlns:p14="http://schemas.microsoft.com/office/powerpoint/2010/main" val="7928968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sz="1200" dirty="0"/>
              <a:t>Refer to the </a:t>
            </a:r>
            <a:r>
              <a:rPr lang="en-US" sz="1200" dirty="0">
                <a:hlinkClick r:id="rId3"/>
              </a:rPr>
              <a:t>Toxics Use Reduction Planning &amp; Plan Update Guidance</a:t>
            </a:r>
            <a:r>
              <a:rPr lang="en-US" sz="1200" dirty="0"/>
              <a:t> when filling out this form.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should receive a TUR Plan page for each chemical that you are reporting in the report, provided it has been reported on in at least one prior year.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Keep in mind that there is a character limit of 250 characters, you are not able to copy and paste text here, avoid the use of special characters, and do not enter content in vertical list format.  Just a comment on special characters here, if you find that the page will not advance when you click on the error check and next button, but you are not being presented with an error message, it is likely because you have used a special character in this text box.  Spelling out the word should resolve the issue.  If you continue to experience an issue, please contact TURA Program staff.</a:t>
            </a:r>
            <a:endParaRPr lang="en-US" sz="1200"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78</a:t>
            </a:fld>
            <a:endParaRPr lang="en-US" altLang="en-US" dirty="0"/>
          </a:p>
        </p:txBody>
      </p:sp>
    </p:spTree>
    <p:extLst>
      <p:ext uri="{BB962C8B-B14F-4D97-AF65-F5344CB8AC3E}">
        <p14:creationId xmlns:p14="http://schemas.microsoft.com/office/powerpoint/2010/main" val="8748468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New hover bubbles have been added to question A.3 and A.4 to remind users that if projecting a reduction in use or a reduction in byproduct the difference should be reported as a negative number.</a:t>
            </a:r>
          </a:p>
          <a:p>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79</a:t>
            </a:fld>
            <a:endParaRPr lang="en-US" altLang="en-US" dirty="0"/>
          </a:p>
        </p:txBody>
      </p:sp>
    </p:spTree>
    <p:extLst>
      <p:ext uri="{BB962C8B-B14F-4D97-AF65-F5344CB8AC3E}">
        <p14:creationId xmlns:p14="http://schemas.microsoft.com/office/powerpoint/2010/main" val="110891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r>
              <a:rPr lang="en-US" dirty="0"/>
              <a:t>Once you have logged into eDEP you need to locate the TURA Forms so that you can file.  Directly beneath the eDEP logo is a toolbar.  Select on the Forms tab from that toolbar.  This will present you with a dropdown list of forms.  From that list, select Toxics &amp; Hazards.</a:t>
            </a:r>
          </a:p>
          <a:p>
            <a:r>
              <a:rPr lang="en-US" dirty="0"/>
              <a:t> </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8</a:t>
            </a:fld>
            <a:endParaRPr lang="en-US" altLang="en-US" dirty="0"/>
          </a:p>
        </p:txBody>
      </p:sp>
    </p:spTree>
    <p:extLst>
      <p:ext uri="{BB962C8B-B14F-4D97-AF65-F5344CB8AC3E}">
        <p14:creationId xmlns:p14="http://schemas.microsoft.com/office/powerpoint/2010/main" val="23516938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5D82-0988-9169-BC78-E03612804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75B02-B8C7-1A77-4481-99158CADBAD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160F66B-8F6E-5C07-CD27-A9BE98B58A3D}"/>
              </a:ext>
            </a:extLst>
          </p:cNvPr>
          <p:cNvSpPr>
            <a:spLocks noGrp="1"/>
          </p:cNvSpPr>
          <p:nvPr>
            <p:ph type="body" idx="1"/>
          </p:nvPr>
        </p:nvSpPr>
        <p:spPr/>
        <p:txBody>
          <a:bodyPr/>
          <a:lstStyle/>
          <a:p>
            <a:r>
              <a:rPr lang="en-US" dirty="0"/>
              <a:t>I would like to call out a glitch that is present on the form.  The issue presents in section A, field A.3.  The system is pre-populating a #2 in this field for every chemical.  Please delete the 2 and replace with the number that is appropriate for your facility.  Our IT Team is continuing to work to resolve this issue.  IT released a fix on May 4</a:t>
            </a:r>
            <a:r>
              <a:rPr lang="en-US" baseline="30000" dirty="0"/>
              <a:t>th</a:t>
            </a:r>
            <a:r>
              <a:rPr lang="en-US" dirty="0"/>
              <a:t> to replace the 2 with 99999 for the time being.  Program staff will be reviewing answers to this data field and reaching out if we see a 2 or 99999 in received reports.</a:t>
            </a:r>
          </a:p>
        </p:txBody>
      </p:sp>
      <p:sp>
        <p:nvSpPr>
          <p:cNvPr id="4" name="Slide Number Placeholder 3">
            <a:extLst>
              <a:ext uri="{FF2B5EF4-FFF2-40B4-BE49-F238E27FC236}">
                <a16:creationId xmlns:a16="http://schemas.microsoft.com/office/drawing/2014/main" id="{F3A73EB7-A332-34EF-95B8-BFD9F9640C95}"/>
              </a:ext>
            </a:extLst>
          </p:cNvPr>
          <p:cNvSpPr>
            <a:spLocks noGrp="1"/>
          </p:cNvSpPr>
          <p:nvPr>
            <p:ph type="sldNum" sz="quarter" idx="5"/>
          </p:nvPr>
        </p:nvSpPr>
        <p:spPr/>
        <p:txBody>
          <a:bodyPr/>
          <a:lstStyle/>
          <a:p>
            <a:pPr>
              <a:defRPr/>
            </a:pPr>
            <a:fld id="{2112F3FC-013A-4AE5-ACC6-A03F04B3C2DA}" type="slidenum">
              <a:rPr lang="en-US" altLang="en-US" smtClean="0"/>
              <a:pPr>
                <a:defRPr/>
              </a:pPr>
              <a:t>80</a:t>
            </a:fld>
            <a:endParaRPr lang="en-US" altLang="en-US" dirty="0"/>
          </a:p>
        </p:txBody>
      </p:sp>
    </p:spTree>
    <p:extLst>
      <p:ext uri="{BB962C8B-B14F-4D97-AF65-F5344CB8AC3E}">
        <p14:creationId xmlns:p14="http://schemas.microsoft.com/office/powerpoint/2010/main" val="18622385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989FA-4F23-1ABD-718F-39E942356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A61FF-8C7C-038C-E7A3-659433B0AAA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46BDFF1-8D2B-0EDD-A113-2AF6457BF33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Corresponding TUR Certification form.  As mentioned in the Enforcement presentation, the Print Name of the Senior Management Official should agree with the Signature of the Senior Management Official. </a:t>
            </a:r>
          </a:p>
          <a:p>
            <a:endParaRPr lang="en-US" dirty="0"/>
          </a:p>
        </p:txBody>
      </p:sp>
      <p:sp>
        <p:nvSpPr>
          <p:cNvPr id="4" name="Slide Number Placeholder 3">
            <a:extLst>
              <a:ext uri="{FF2B5EF4-FFF2-40B4-BE49-F238E27FC236}">
                <a16:creationId xmlns:a16="http://schemas.microsoft.com/office/drawing/2014/main" id="{2145C8D6-E2A8-F101-6C91-5D7DC9C78D24}"/>
              </a:ext>
            </a:extLst>
          </p:cNvPr>
          <p:cNvSpPr>
            <a:spLocks noGrp="1"/>
          </p:cNvSpPr>
          <p:nvPr>
            <p:ph type="sldNum" sz="quarter" idx="5"/>
          </p:nvPr>
        </p:nvSpPr>
        <p:spPr/>
        <p:txBody>
          <a:bodyPr/>
          <a:lstStyle/>
          <a:p>
            <a:pPr>
              <a:defRPr/>
            </a:pPr>
            <a:fld id="{2112F3FC-013A-4AE5-ACC6-A03F04B3C2DA}" type="slidenum">
              <a:rPr lang="en-US" altLang="en-US" smtClean="0"/>
              <a:pPr>
                <a:defRPr/>
              </a:pPr>
              <a:t>81</a:t>
            </a:fld>
            <a:endParaRPr lang="en-US" altLang="en-US" dirty="0"/>
          </a:p>
        </p:txBody>
      </p:sp>
    </p:spTree>
    <p:extLst>
      <p:ext uri="{BB962C8B-B14F-4D97-AF65-F5344CB8AC3E}">
        <p14:creationId xmlns:p14="http://schemas.microsoft.com/office/powerpoint/2010/main" val="14390241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This section is infrequently used, and when used is often used incorrectly.</a:t>
            </a:r>
          </a:p>
          <a:p>
            <a:r>
              <a:rPr lang="en-US" dirty="0"/>
              <a:t>It should only be used if ALL chemicals that would need to be reported on have been eliminated or reduced below threshold by the end of THIS calendar year. If not, revert to 3a traditional TURA Plan.</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82</a:t>
            </a:fld>
            <a:endParaRPr lang="en-US" altLang="en-US" dirty="0"/>
          </a:p>
        </p:txBody>
      </p:sp>
    </p:spTree>
    <p:extLst>
      <p:ext uri="{BB962C8B-B14F-4D97-AF65-F5344CB8AC3E}">
        <p14:creationId xmlns:p14="http://schemas.microsoft.com/office/powerpoint/2010/main" val="30654614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If 3b does apply, select the edit button, enter the CAS# for the first chemical that needs to be listed, check E for eliminated or R for reduced below reporting threshold, then in section 3b.a.4 add an explanation as to what steps the facility has taken to either eliminate or reduce the chemical in question then click the update button.</a:t>
            </a:r>
          </a:p>
          <a:p>
            <a:r>
              <a:rPr lang="en-US" dirty="0"/>
              <a:t>If your facility reports on multiple chemicals, you will need to add each chemical individually.</a:t>
            </a:r>
          </a:p>
          <a:p>
            <a:r>
              <a:rPr lang="en-US" dirty="0"/>
              <a:t>Selection of 3b does not have an associated certification.</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83</a:t>
            </a:fld>
            <a:endParaRPr lang="en-US" altLang="en-US" dirty="0"/>
          </a:p>
        </p:txBody>
      </p:sp>
    </p:spTree>
    <p:extLst>
      <p:ext uri="{BB962C8B-B14F-4D97-AF65-F5344CB8AC3E}">
        <p14:creationId xmlns:p14="http://schemas.microsoft.com/office/powerpoint/2010/main" val="20031549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Option 4, Facility Closure</a:t>
            </a:r>
          </a:p>
          <a:p>
            <a:r>
              <a:rPr lang="en-US" dirty="0"/>
              <a:t>This is only applicable if the facility has already closed or is scheduled to close in this calendar year.  Use this option with caution.  If your facility does not close in this calendar year, you would need to complete a plan.</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84</a:t>
            </a:fld>
            <a:endParaRPr lang="en-US" altLang="en-US" dirty="0"/>
          </a:p>
        </p:txBody>
      </p:sp>
    </p:spTree>
    <p:extLst>
      <p:ext uri="{BB962C8B-B14F-4D97-AF65-F5344CB8AC3E}">
        <p14:creationId xmlns:p14="http://schemas.microsoft.com/office/powerpoint/2010/main" val="109542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If users filed a RC Plan in the prior planning year (RY2023), they must revert to standard TURA planning for this cycle (option 3a).  Users will also have to file an RC Progress Report.  There is only a certification for the standard TUR Plan not the Progress Report.  Since I have already shown the Standard TUR Report option 3a, I will only show what an RC Progress Report looks like here.</a:t>
            </a:r>
          </a:p>
          <a:p>
            <a:r>
              <a:rPr lang="en-US" dirty="0"/>
              <a:t>Weird little system quirk here, need to select RC Progress Report option 5 first, then select 3, then 3a.  If you select 3, then select 5 it will uncheck 3.</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85</a:t>
            </a:fld>
            <a:endParaRPr lang="en-US" altLang="en-US" dirty="0"/>
          </a:p>
        </p:txBody>
      </p:sp>
    </p:spTree>
    <p:extLst>
      <p:ext uri="{BB962C8B-B14F-4D97-AF65-F5344CB8AC3E}">
        <p14:creationId xmlns:p14="http://schemas.microsoft.com/office/powerpoint/2010/main" val="9835843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6465-B338-F5BD-6992-4D2F450A8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5026D-3024-BFE1-4FFF-66A7E545ABC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95A24E7-026B-6F95-6362-673454CF3455}"/>
              </a:ext>
            </a:extLst>
          </p:cNvPr>
          <p:cNvSpPr>
            <a:spLocks noGrp="1"/>
          </p:cNvSpPr>
          <p:nvPr>
            <p:ph type="body" idx="1"/>
          </p:nvPr>
        </p:nvSpPr>
        <p:spPr/>
        <p:txBody>
          <a:bodyPr/>
          <a:lstStyle/>
          <a:p>
            <a:r>
              <a:rPr lang="en-US" dirty="0"/>
              <a:t>Use drop down to select the targeted asset.</a:t>
            </a:r>
          </a:p>
          <a:p>
            <a:r>
              <a:rPr lang="en-US" dirty="0"/>
              <a:t>Enter the year the RC Plan was completed (2 years prior)</a:t>
            </a:r>
          </a:p>
          <a:p>
            <a:r>
              <a:rPr lang="en-US" dirty="0"/>
              <a:t>Enter Progress report date- current year</a:t>
            </a:r>
          </a:p>
          <a:p>
            <a:r>
              <a:rPr lang="en-US" dirty="0"/>
              <a:t>Enter Baseline Information and Reduction Goal</a:t>
            </a:r>
          </a:p>
          <a:p>
            <a:r>
              <a:rPr lang="en-US" dirty="0"/>
              <a:t>Can add additional Resource Conservation Progress associated with the particular asset.  Add Options and their Implementation Status.</a:t>
            </a:r>
          </a:p>
          <a:p>
            <a:r>
              <a:rPr lang="en-US" dirty="0"/>
              <a:t>If you reported on multiple assets you will need to add each Asset separately.</a:t>
            </a:r>
          </a:p>
        </p:txBody>
      </p:sp>
      <p:sp>
        <p:nvSpPr>
          <p:cNvPr id="4" name="Slide Number Placeholder 3">
            <a:extLst>
              <a:ext uri="{FF2B5EF4-FFF2-40B4-BE49-F238E27FC236}">
                <a16:creationId xmlns:a16="http://schemas.microsoft.com/office/drawing/2014/main" id="{3A831407-57BC-8DC3-F710-BD74EA1FB086}"/>
              </a:ext>
            </a:extLst>
          </p:cNvPr>
          <p:cNvSpPr>
            <a:spLocks noGrp="1"/>
          </p:cNvSpPr>
          <p:nvPr>
            <p:ph type="sldNum" sz="quarter" idx="5"/>
          </p:nvPr>
        </p:nvSpPr>
        <p:spPr/>
        <p:txBody>
          <a:bodyPr/>
          <a:lstStyle/>
          <a:p>
            <a:pPr>
              <a:defRPr/>
            </a:pPr>
            <a:fld id="{2112F3FC-013A-4AE5-ACC6-A03F04B3C2DA}" type="slidenum">
              <a:rPr lang="en-US" altLang="en-US" smtClean="0"/>
              <a:pPr>
                <a:defRPr/>
              </a:pPr>
              <a:t>86</a:t>
            </a:fld>
            <a:endParaRPr lang="en-US" altLang="en-US" dirty="0"/>
          </a:p>
        </p:txBody>
      </p:sp>
    </p:spTree>
    <p:extLst>
      <p:ext uri="{BB962C8B-B14F-4D97-AF65-F5344CB8AC3E}">
        <p14:creationId xmlns:p14="http://schemas.microsoft.com/office/powerpoint/2010/main" val="12953106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F2CDC-1C35-8EC9-20A2-461CFBC8B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9C449-A7D6-BA84-CE1F-F0CE86E2B26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9502FEC-54D0-3285-3697-4A38498C0824}"/>
              </a:ext>
            </a:extLst>
          </p:cNvPr>
          <p:cNvSpPr>
            <a:spLocks noGrp="1"/>
          </p:cNvSpPr>
          <p:nvPr>
            <p:ph type="body" idx="1"/>
          </p:nvPr>
        </p:nvSpPr>
        <p:spPr/>
        <p:txBody>
          <a:bodyPr/>
          <a:lstStyle/>
          <a:p>
            <a:r>
              <a:rPr lang="en-US" dirty="0"/>
              <a:t>Select the top-level Edit button to complete Sections A and B.  This will lock sections C and D.</a:t>
            </a:r>
          </a:p>
          <a:p>
            <a:r>
              <a:rPr lang="en-US" dirty="0"/>
              <a:t>Section A, utilize the drop down to select the targeted asset.  If you included multiple targeted assets in your prior report you will need to complete a progress report for each asset.</a:t>
            </a:r>
          </a:p>
          <a:p>
            <a:r>
              <a:rPr lang="en-US" dirty="0"/>
              <a:t>Section B:</a:t>
            </a:r>
          </a:p>
          <a:p>
            <a:r>
              <a:rPr lang="en-US" dirty="0"/>
              <a:t>Enter the year the RC Plan was completed (2 years prior)</a:t>
            </a:r>
          </a:p>
          <a:p>
            <a:r>
              <a:rPr lang="en-US" dirty="0"/>
              <a:t>Enter Progress report date- current year</a:t>
            </a:r>
          </a:p>
          <a:p>
            <a:r>
              <a:rPr lang="en-US" dirty="0"/>
              <a:t>Enter Baseline Information and Reduction Goal</a:t>
            </a:r>
          </a:p>
          <a:p>
            <a:r>
              <a:rPr lang="en-US" dirty="0"/>
              <a:t>Then select “update”</a:t>
            </a:r>
          </a:p>
        </p:txBody>
      </p:sp>
      <p:sp>
        <p:nvSpPr>
          <p:cNvPr id="4" name="Slide Number Placeholder 3">
            <a:extLst>
              <a:ext uri="{FF2B5EF4-FFF2-40B4-BE49-F238E27FC236}">
                <a16:creationId xmlns:a16="http://schemas.microsoft.com/office/drawing/2014/main" id="{07603A36-F4B0-FE7B-50E5-52BAF1F4A620}"/>
              </a:ext>
            </a:extLst>
          </p:cNvPr>
          <p:cNvSpPr>
            <a:spLocks noGrp="1"/>
          </p:cNvSpPr>
          <p:nvPr>
            <p:ph type="sldNum" sz="quarter" idx="5"/>
          </p:nvPr>
        </p:nvSpPr>
        <p:spPr/>
        <p:txBody>
          <a:bodyPr/>
          <a:lstStyle/>
          <a:p>
            <a:pPr>
              <a:defRPr/>
            </a:pPr>
            <a:fld id="{2112F3FC-013A-4AE5-ACC6-A03F04B3C2DA}" type="slidenum">
              <a:rPr lang="en-US" altLang="en-US" smtClean="0"/>
              <a:pPr>
                <a:defRPr/>
              </a:pPr>
              <a:t>87</a:t>
            </a:fld>
            <a:endParaRPr lang="en-US" altLang="en-US" dirty="0"/>
          </a:p>
        </p:txBody>
      </p:sp>
    </p:spTree>
    <p:extLst>
      <p:ext uri="{BB962C8B-B14F-4D97-AF65-F5344CB8AC3E}">
        <p14:creationId xmlns:p14="http://schemas.microsoft.com/office/powerpoint/2010/main" val="20759457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4B69-B638-F6BC-C8D2-9B85F5C50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80D79-C962-B447-6695-183B195B1E9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F4690E-16C9-FDB1-82A9-5AC37EC655EB}"/>
              </a:ext>
            </a:extLst>
          </p:cNvPr>
          <p:cNvSpPr>
            <a:spLocks noGrp="1"/>
          </p:cNvSpPr>
          <p:nvPr>
            <p:ph type="body" idx="1"/>
          </p:nvPr>
        </p:nvSpPr>
        <p:spPr/>
        <p:txBody>
          <a:bodyPr/>
          <a:lstStyle/>
          <a:p>
            <a:r>
              <a:rPr lang="en-US" dirty="0"/>
              <a:t>Section C, select the edit button on the left side of the page, within the dotted boundary line surrounding section C.</a:t>
            </a:r>
          </a:p>
          <a:p>
            <a:r>
              <a:rPr lang="en-US" dirty="0"/>
              <a:t>Enter Baseline Information (use the drop down for question c) and the Reduction Goal.</a:t>
            </a:r>
          </a:p>
          <a:p>
            <a:r>
              <a:rPr lang="en-US" dirty="0"/>
              <a:t>Can add additional Resource Conservation Progress baseline and reduction blocks associated with the particular asset by using the Add Resource Conservation Progress Button.  Make sure to use the edit and update buttons to add answers to each block</a:t>
            </a:r>
          </a:p>
        </p:txBody>
      </p:sp>
      <p:sp>
        <p:nvSpPr>
          <p:cNvPr id="4" name="Slide Number Placeholder 3">
            <a:extLst>
              <a:ext uri="{FF2B5EF4-FFF2-40B4-BE49-F238E27FC236}">
                <a16:creationId xmlns:a16="http://schemas.microsoft.com/office/drawing/2014/main" id="{A5F55C86-EAC2-9431-4C5F-9385613F1EBF}"/>
              </a:ext>
            </a:extLst>
          </p:cNvPr>
          <p:cNvSpPr>
            <a:spLocks noGrp="1"/>
          </p:cNvSpPr>
          <p:nvPr>
            <p:ph type="sldNum" sz="quarter" idx="5"/>
          </p:nvPr>
        </p:nvSpPr>
        <p:spPr/>
        <p:txBody>
          <a:bodyPr/>
          <a:lstStyle/>
          <a:p>
            <a:pPr>
              <a:defRPr/>
            </a:pPr>
            <a:fld id="{2112F3FC-013A-4AE5-ACC6-A03F04B3C2DA}" type="slidenum">
              <a:rPr lang="en-US" altLang="en-US" smtClean="0"/>
              <a:pPr>
                <a:defRPr/>
              </a:pPr>
              <a:t>88</a:t>
            </a:fld>
            <a:endParaRPr lang="en-US" altLang="en-US" dirty="0"/>
          </a:p>
        </p:txBody>
      </p:sp>
    </p:spTree>
    <p:extLst>
      <p:ext uri="{BB962C8B-B14F-4D97-AF65-F5344CB8AC3E}">
        <p14:creationId xmlns:p14="http://schemas.microsoft.com/office/powerpoint/2010/main" val="20183575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55D1-431C-C529-3035-47EDC650E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19744-6708-99CA-76AA-6CA9ABBBE63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624D8E9-610B-4903-81D9-76CC635F39C6}"/>
              </a:ext>
            </a:extLst>
          </p:cNvPr>
          <p:cNvSpPr>
            <a:spLocks noGrp="1"/>
          </p:cNvSpPr>
          <p:nvPr>
            <p:ph type="body" idx="1"/>
          </p:nvPr>
        </p:nvSpPr>
        <p:spPr/>
        <p:txBody>
          <a:bodyPr/>
          <a:lstStyle/>
          <a:p>
            <a:r>
              <a:rPr lang="en-US" dirty="0"/>
              <a:t>Section D, select the edit button located in section don the left side of the page, within the dotted boundary line surrounding section C.</a:t>
            </a:r>
          </a:p>
          <a:p>
            <a:r>
              <a:rPr lang="en-US" dirty="0"/>
              <a:t>Enter Add Options and their Implementation Status.  If you need to add multiple options and implementation statuses use the Add Option button to get additional lines added.  Update to save answers in each section.</a:t>
            </a:r>
          </a:p>
          <a:p>
            <a:r>
              <a:rPr lang="en-US" dirty="0"/>
              <a:t>If you reported on multiple assets you will need to add each Asset separately, that button is located at the bottom of the page on the right-hand side.</a:t>
            </a:r>
          </a:p>
        </p:txBody>
      </p:sp>
      <p:sp>
        <p:nvSpPr>
          <p:cNvPr id="4" name="Slide Number Placeholder 3">
            <a:extLst>
              <a:ext uri="{FF2B5EF4-FFF2-40B4-BE49-F238E27FC236}">
                <a16:creationId xmlns:a16="http://schemas.microsoft.com/office/drawing/2014/main" id="{47AB13B0-5936-5DBD-1E1F-A0E4D86EA8F0}"/>
              </a:ext>
            </a:extLst>
          </p:cNvPr>
          <p:cNvSpPr>
            <a:spLocks noGrp="1"/>
          </p:cNvSpPr>
          <p:nvPr>
            <p:ph type="sldNum" sz="quarter" idx="5"/>
          </p:nvPr>
        </p:nvSpPr>
        <p:spPr/>
        <p:txBody>
          <a:bodyPr/>
          <a:lstStyle/>
          <a:p>
            <a:pPr>
              <a:defRPr/>
            </a:pPr>
            <a:fld id="{2112F3FC-013A-4AE5-ACC6-A03F04B3C2DA}" type="slidenum">
              <a:rPr lang="en-US" altLang="en-US" smtClean="0"/>
              <a:pPr>
                <a:defRPr/>
              </a:pPr>
              <a:t>89</a:t>
            </a:fld>
            <a:endParaRPr lang="en-US" altLang="en-US" dirty="0"/>
          </a:p>
        </p:txBody>
      </p:sp>
    </p:spTree>
    <p:extLst>
      <p:ext uri="{BB962C8B-B14F-4D97-AF65-F5344CB8AC3E}">
        <p14:creationId xmlns:p14="http://schemas.microsoft.com/office/powerpoint/2010/main" val="73204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 page will load entitled Toxics and Hazards. This is a list of programs and their associated form names that you can file electronically.  Scroll down the list and locate the section entitled Toxics.  </a:t>
            </a:r>
            <a:r>
              <a:rPr lang="en-US" dirty="0">
                <a:latin typeface="+mn-lt"/>
              </a:rPr>
              <a:t>Within that section, locate Toxics Use Reduction Act (TURA) Report.  S</a:t>
            </a:r>
            <a:r>
              <a:rPr lang="en-US" altLang="en-US" dirty="0"/>
              <a:t>elect the button labelled “Start Transaction” to begin.</a:t>
            </a:r>
          </a:p>
          <a:p>
            <a:pPr eaLnBrk="1" hangingPunct="1">
              <a:spcBef>
                <a:spcPct val="0"/>
              </a:spcBef>
            </a:pPr>
            <a:endParaRPr lang="en-US" altLang="en-US" dirty="0"/>
          </a:p>
          <a:p>
            <a:pPr eaLnBrk="1" hangingPunct="1">
              <a:spcBef>
                <a:spcPct val="0"/>
              </a:spcBef>
            </a:pPr>
            <a:r>
              <a:rPr lang="en-US" altLang="en-US" dirty="0"/>
              <a:t>*ONLY facilities that have been set up in the system can file electronically. If you are new to the TURA Program, please complete the NEW FILER Form located on Mass.gov so that we can set you up to file.</a:t>
            </a:r>
          </a:p>
          <a:p>
            <a:pPr eaLnBrk="1" hangingPunct="1">
              <a:spcBef>
                <a:spcPct val="0"/>
              </a:spcBef>
            </a:pPr>
            <a:endParaRPr lang="en-US" dirty="0"/>
          </a:p>
          <a:p>
            <a:pPr eaLnBrk="1" hangingPunct="1">
              <a:spcBef>
                <a:spcPct val="0"/>
              </a:spcBef>
            </a:pPr>
            <a:r>
              <a:rPr lang="en-US" dirty="0"/>
              <a:t>**If you are a trade secret filer, please note you will need to file both the Toxics Use Reduction Act (TURA) Report which will serve as your Sanitized Filing AND the Toxics Use Reduction Act (TURA) Trade Secret Unsanitized Report.  You must complete the sanitized filing first, wait an hour then complete the unsanitized report.</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9</a:t>
            </a:fld>
            <a:endParaRPr lang="en-US" altLang="en-US" dirty="0"/>
          </a:p>
        </p:txBody>
      </p:sp>
    </p:spTree>
    <p:extLst>
      <p:ext uri="{BB962C8B-B14F-4D97-AF65-F5344CB8AC3E}">
        <p14:creationId xmlns:p14="http://schemas.microsoft.com/office/powerpoint/2010/main" val="4375510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B673-8387-DC20-6981-D3BDCAA8E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65E13-8446-C5FB-AF65-ED554F709A79}"/>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E80E59F8-A323-9079-2FED-44047C10E3C5}"/>
              </a:ext>
            </a:extLst>
          </p:cNvPr>
          <p:cNvSpPr>
            <a:spLocks noGrp="1"/>
          </p:cNvSpPr>
          <p:nvPr>
            <p:ph type="body" idx="1"/>
          </p:nvPr>
        </p:nvSpPr>
        <p:spPr/>
        <p:txBody>
          <a:bodyPr>
            <a:normAutofit/>
          </a:bodyPr>
          <a:lstStyle/>
          <a:p>
            <a:endParaRPr lang="en-US" altLang="en-US" dirty="0"/>
          </a:p>
        </p:txBody>
      </p:sp>
      <p:sp>
        <p:nvSpPr>
          <p:cNvPr id="4" name="Slide Number Placeholder 3">
            <a:extLst>
              <a:ext uri="{FF2B5EF4-FFF2-40B4-BE49-F238E27FC236}">
                <a16:creationId xmlns:a16="http://schemas.microsoft.com/office/drawing/2014/main" id="{52BB6409-1607-6D53-0CE4-00F0BD7EAFCF}"/>
              </a:ext>
            </a:extLst>
          </p:cNvPr>
          <p:cNvSpPr>
            <a:spLocks noGrp="1"/>
          </p:cNvSpPr>
          <p:nvPr>
            <p:ph type="sldNum" sz="quarter" idx="5"/>
          </p:nvPr>
        </p:nvSpPr>
        <p:spPr/>
        <p:txBody>
          <a:bodyPr/>
          <a:lstStyle/>
          <a:p>
            <a:pPr>
              <a:defRPr/>
            </a:pPr>
            <a:fld id="{2112F3FC-013A-4AE5-ACC6-A03F04B3C2DA}" type="slidenum">
              <a:rPr lang="en-US" altLang="en-US" smtClean="0"/>
              <a:pPr>
                <a:defRPr/>
              </a:pPr>
              <a:t>90</a:t>
            </a:fld>
            <a:endParaRPr lang="en-US" altLang="en-US" dirty="0"/>
          </a:p>
        </p:txBody>
      </p:sp>
    </p:spTree>
    <p:extLst>
      <p:ext uri="{BB962C8B-B14F-4D97-AF65-F5344CB8AC3E}">
        <p14:creationId xmlns:p14="http://schemas.microsoft.com/office/powerpoint/2010/main" val="13798149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8AB6-4EB3-AA26-D3BC-F62F75BA3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13309-4DB6-216C-3A54-18C3C558E296}"/>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8009FFD3-C5F5-AD8F-862E-33FC9C778AE1}"/>
              </a:ext>
            </a:extLst>
          </p:cNvPr>
          <p:cNvSpPr>
            <a:spLocks noGrp="1"/>
          </p:cNvSpPr>
          <p:nvPr>
            <p:ph type="body" idx="1"/>
          </p:nvPr>
        </p:nvSpPr>
        <p:spPr/>
        <p:txBody>
          <a:bodyPr>
            <a:normAutofit/>
          </a:bodyPr>
          <a:lstStyle/>
          <a:p>
            <a:r>
              <a:rPr lang="en-US" altLang="en-US" b="0" dirty="0"/>
              <a:t>You will note on this form that the fee has been calculated – this cannot be changed.  Unless you find that you incorrectly reported your FTE’s back on the Form S Cover Sheet Section 2.</a:t>
            </a:r>
          </a:p>
          <a:p>
            <a:r>
              <a:rPr lang="en-US" altLang="en-US" b="0" dirty="0"/>
              <a:t>IF the fee is incorrect because of a chemical compound (i.e.: you are reporting on a C1-C4 compound and a PFAS chemical), you would only pay for 1 of the 2 chemicals.  This “correction” must still be made ‘behind the scenes’, please email TURA.Program@mass.gov and inform us of this situation.</a:t>
            </a:r>
          </a:p>
          <a:p>
            <a:pPr eaLnBrk="1" hangingPunct="1">
              <a:defRPr/>
            </a:pPr>
            <a:r>
              <a:rPr lang="en-US" sz="1200" b="0" dirty="0">
                <a:solidFill>
                  <a:schemeClr val="bg1"/>
                </a:solidFill>
                <a:latin typeface="Arial" charset="0"/>
              </a:rPr>
              <a:t>MassDEP will send an invoice based on the fee worksheet information</a:t>
            </a:r>
          </a:p>
          <a:p>
            <a:pPr eaLnBrk="1" hangingPunct="1">
              <a:defRPr/>
            </a:pPr>
            <a:r>
              <a:rPr lang="en-US" altLang="en-US" b="0" dirty="0"/>
              <a:t>The late fee is NOT a penalty.  The late fee is set by the Legislature (M.G.L. 21I </a:t>
            </a:r>
            <a:r>
              <a:rPr lang="en-US" altLang="en-US" b="0" dirty="0">
                <a:cs typeface="Vrinda" pitchFamily="34" charset="0"/>
              </a:rPr>
              <a:t>§ 19 (F).  </a:t>
            </a:r>
          </a:p>
          <a:p>
            <a:pPr eaLnBrk="1" hangingPunct="1">
              <a:defRPr/>
            </a:pPr>
            <a:r>
              <a:rPr lang="en-US" altLang="en-US" b="0" dirty="0">
                <a:cs typeface="Vrinda" pitchFamily="34" charset="0"/>
              </a:rPr>
              <a:t>The Department shall charge an additional administrative fee of $1000 for:</a:t>
            </a:r>
          </a:p>
          <a:p>
            <a:pPr eaLnBrk="1" hangingPunct="1">
              <a:defRPr/>
            </a:pPr>
            <a:r>
              <a:rPr lang="en-US" altLang="en-US" b="0" dirty="0">
                <a:cs typeface="Vrinda" pitchFamily="34" charset="0"/>
              </a:rPr>
              <a:t>1. Failure to file a complete and accurate report by July 1</a:t>
            </a:r>
            <a:r>
              <a:rPr lang="en-US" altLang="en-US" b="0" baseline="30000" dirty="0">
                <a:cs typeface="Vrinda" pitchFamily="34" charset="0"/>
              </a:rPr>
              <a:t>st</a:t>
            </a:r>
            <a:r>
              <a:rPr lang="en-US" altLang="en-US" b="0" dirty="0">
                <a:cs typeface="Vrinda" pitchFamily="34" charset="0"/>
              </a:rPr>
              <a:t> of the applicable year </a:t>
            </a:r>
            <a:r>
              <a:rPr lang="en-US" altLang="en-US" b="0" u="sng" dirty="0">
                <a:cs typeface="Vrinda" pitchFamily="34" charset="0"/>
              </a:rPr>
              <a:t>OR</a:t>
            </a:r>
            <a:r>
              <a:rPr lang="en-US" altLang="en-US" b="0" dirty="0">
                <a:cs typeface="Vrinda" pitchFamily="34" charset="0"/>
              </a:rPr>
              <a:t> </a:t>
            </a:r>
          </a:p>
          <a:p>
            <a:pPr eaLnBrk="1" hangingPunct="1">
              <a:defRPr/>
            </a:pPr>
            <a:r>
              <a:rPr lang="en-US" altLang="en-US" b="0" dirty="0">
                <a:cs typeface="Vrinda" pitchFamily="34" charset="0"/>
              </a:rPr>
              <a:t>2.  Failure to pay any fee pursuant to this section in a timely manner.</a:t>
            </a:r>
            <a:endParaRPr lang="en-US" altLang="en-US" b="0" dirty="0"/>
          </a:p>
        </p:txBody>
      </p:sp>
      <p:sp>
        <p:nvSpPr>
          <p:cNvPr id="4" name="Slide Number Placeholder 3">
            <a:extLst>
              <a:ext uri="{FF2B5EF4-FFF2-40B4-BE49-F238E27FC236}">
                <a16:creationId xmlns:a16="http://schemas.microsoft.com/office/drawing/2014/main" id="{EC45CB82-C566-7CDA-DA68-A858A50EE03E}"/>
              </a:ext>
            </a:extLst>
          </p:cNvPr>
          <p:cNvSpPr>
            <a:spLocks noGrp="1"/>
          </p:cNvSpPr>
          <p:nvPr>
            <p:ph type="sldNum" sz="quarter" idx="5"/>
          </p:nvPr>
        </p:nvSpPr>
        <p:spPr/>
        <p:txBody>
          <a:bodyPr/>
          <a:lstStyle/>
          <a:p>
            <a:pPr>
              <a:defRPr/>
            </a:pPr>
            <a:fld id="{2112F3FC-013A-4AE5-ACC6-A03F04B3C2DA}" type="slidenum">
              <a:rPr lang="en-US" altLang="en-US" smtClean="0"/>
              <a:pPr>
                <a:defRPr/>
              </a:pPr>
              <a:t>91</a:t>
            </a:fld>
            <a:endParaRPr lang="en-US" altLang="en-US" dirty="0"/>
          </a:p>
        </p:txBody>
      </p:sp>
    </p:spTree>
    <p:extLst>
      <p:ext uri="{BB962C8B-B14F-4D97-AF65-F5344CB8AC3E}">
        <p14:creationId xmlns:p14="http://schemas.microsoft.com/office/powerpoint/2010/main" val="28882506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908F-0898-5F8C-84DD-34BA52F84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D1642-AF9F-89E2-0216-29EE321D1584}"/>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51BC6A4B-46F4-D52C-4CD8-34A13BA2007A}"/>
              </a:ext>
            </a:extLst>
          </p:cNvPr>
          <p:cNvSpPr>
            <a:spLocks noGrp="1"/>
          </p:cNvSpPr>
          <p:nvPr>
            <p:ph type="body" idx="1"/>
          </p:nvPr>
        </p:nvSpPr>
        <p:spPr/>
        <p:txBody>
          <a:bodyPr>
            <a:normAutofit/>
          </a:bodyPr>
          <a:lstStyle/>
          <a:p>
            <a:r>
              <a:rPr lang="en-US" altLang="en-US" dirty="0"/>
              <a:t>There is a Certification Statement at the bottom of the Fee Worksheet.  It requires the user to affirm that you have complied with the law, will pay the fee and that the information is accurate and complete.  Understand what you are certifying and what you are responsible for.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effectLst>
                  <a:outerShdw blurRad="38100" dist="38100" dir="2700000" algn="tl">
                    <a:srgbClr val="000000">
                      <a:alpha val="43137"/>
                    </a:srgbClr>
                  </a:outerShdw>
                </a:effectLst>
                <a:latin typeface="Arial" pitchFamily="34" charset="0"/>
                <a:cs typeface="Arial" pitchFamily="34" charset="0"/>
              </a:rPr>
              <a:t>First Name, Last Name, Position/Title, and Email Address are mandatory fields.  You cannot proceed past this form without entering all of that data.  The Authorized Signature and Date are systematically stamped in based on who completes the Certification Statement and selects error check and next.  If you aren’t legally the person to sign, please make sure you aren’t the one completing and advancing the form in this section.  We use this information to populate a filer contact list and having conflicting names and emails can result in someone getting enforcement because outreach goes to the wrong location.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fee worksheet is always the final form in in the packet.  Once the fee worksheet has been completed and error checked and next, the next step is the signature.  Once you advance the forms packet to the signature page </a:t>
            </a:r>
            <a:r>
              <a:rPr lang="en-US" sz="1200" dirty="0">
                <a:effectLst>
                  <a:outerShdw blurRad="38100" dist="38100" dir="2700000" algn="tl">
                    <a:srgbClr val="000000">
                      <a:alpha val="43137"/>
                    </a:srgbClr>
                  </a:outerShdw>
                </a:effectLst>
                <a:latin typeface="Arial" pitchFamily="34" charset="0"/>
                <a:cs typeface="Arial" pitchFamily="34" charset="0"/>
              </a:rPr>
              <a:t>the submittal is “locked” and </a:t>
            </a:r>
            <a:r>
              <a:rPr lang="en-US" sz="1200" b="0" dirty="0">
                <a:solidFill>
                  <a:srgbClr val="FFFF00"/>
                </a:solidFill>
                <a:effectLst>
                  <a:outerShdw blurRad="38100" dist="38100" dir="2700000" algn="tl">
                    <a:srgbClr val="000000">
                      <a:alpha val="43137"/>
                    </a:srgbClr>
                  </a:outerShdw>
                </a:effectLst>
                <a:latin typeface="Arial" pitchFamily="34" charset="0"/>
                <a:cs typeface="Arial" pitchFamily="34" charset="0"/>
              </a:rPr>
              <a:t>cannot be changed.  </a:t>
            </a:r>
            <a:r>
              <a:rPr lang="en-US" sz="1200" dirty="0">
                <a:solidFill>
                  <a:srgbClr val="92D050"/>
                </a:solidFill>
                <a:effectLst>
                  <a:outerShdw blurRad="38100" dist="38100" dir="2700000" algn="tl">
                    <a:srgbClr val="000000">
                      <a:alpha val="43137"/>
                    </a:srgbClr>
                  </a:outerShdw>
                </a:effectLst>
                <a:latin typeface="Arial" pitchFamily="34" charset="0"/>
                <a:cs typeface="Arial" pitchFamily="34" charset="0"/>
              </a:rPr>
              <a:t>Solution: </a:t>
            </a:r>
            <a:r>
              <a:rPr lang="en-US" sz="1200" dirty="0">
                <a:effectLst>
                  <a:outerShdw blurRad="38100" dist="38100" dir="2700000" algn="tl">
                    <a:srgbClr val="000000">
                      <a:alpha val="43137"/>
                    </a:srgbClr>
                  </a:outerShdw>
                </a:effectLst>
                <a:latin typeface="Arial" pitchFamily="34" charset="0"/>
                <a:cs typeface="Arial" pitchFamily="34" charset="0"/>
              </a:rPr>
              <a:t>double check all information before signing.</a:t>
            </a:r>
            <a:endParaRPr lang="en-US" b="0" u="none" dirty="0">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7F119095-59AF-A296-86BF-0A89EF6FA97C}"/>
              </a:ext>
            </a:extLst>
          </p:cNvPr>
          <p:cNvSpPr>
            <a:spLocks noGrp="1"/>
          </p:cNvSpPr>
          <p:nvPr>
            <p:ph type="sldNum" sz="quarter" idx="5"/>
          </p:nvPr>
        </p:nvSpPr>
        <p:spPr/>
        <p:txBody>
          <a:bodyPr/>
          <a:lstStyle/>
          <a:p>
            <a:pPr>
              <a:defRPr/>
            </a:pPr>
            <a:fld id="{2112F3FC-013A-4AE5-ACC6-A03F04B3C2DA}" type="slidenum">
              <a:rPr lang="en-US" altLang="en-US" smtClean="0"/>
              <a:pPr>
                <a:defRPr/>
              </a:pPr>
              <a:t>92</a:t>
            </a:fld>
            <a:endParaRPr lang="en-US" altLang="en-US" dirty="0"/>
          </a:p>
        </p:txBody>
      </p:sp>
    </p:spTree>
    <p:extLst>
      <p:ext uri="{BB962C8B-B14F-4D97-AF65-F5344CB8AC3E}">
        <p14:creationId xmlns:p14="http://schemas.microsoft.com/office/powerpoint/2010/main" val="41439787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E95B-71FC-21C5-A038-604E955BD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AB0A7-15C2-8E84-436F-B27F6E50701A}"/>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D3FF2751-3954-4B7A-311B-D914936B0042}"/>
              </a:ext>
            </a:extLst>
          </p:cNvPr>
          <p:cNvSpPr>
            <a:spLocks noGrp="1"/>
          </p:cNvSpPr>
          <p:nvPr>
            <p:ph type="body" idx="1"/>
          </p:nvPr>
        </p:nvSpPr>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FFFF"/>
                </a:solidFill>
              </a:rPr>
              <a:t>One signature line appear.  Please </a:t>
            </a:r>
            <a:r>
              <a:rPr lang="en-US" b="0" dirty="0">
                <a:solidFill>
                  <a:srgbClr val="FFFFFF"/>
                </a:solidFill>
                <a:effectLst>
                  <a:outerShdw blurRad="38100" dist="38100" dir="2700000" algn="tl">
                    <a:srgbClr val="000000"/>
                  </a:outerShdw>
                </a:effectLst>
              </a:rPr>
              <a:t>print</a:t>
            </a:r>
            <a:r>
              <a:rPr lang="en-US" dirty="0">
                <a:solidFill>
                  <a:srgbClr val="FFFFFF"/>
                </a:solidFill>
              </a:rPr>
              <a:t> this page &amp; certification and the paper forms, keep for your facility records.</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FFFF"/>
                </a:solidFill>
              </a:rPr>
              <a:t>The signatures on this page will fill-in at the appropriate places on earlier forms forms</a:t>
            </a:r>
          </a:p>
          <a:p>
            <a:pPr eaLnBrk="1" hangingPunct="1">
              <a:spcBef>
                <a:spcPct val="0"/>
              </a:spcBef>
            </a:pPr>
            <a:r>
              <a:rPr lang="en-US" altLang="en-US" dirty="0"/>
              <a:t>Each box needs to be checked and then “signed” by the appropriate person.  </a:t>
            </a:r>
          </a:p>
          <a:p>
            <a:pPr eaLnBrk="1" hangingPunct="1">
              <a:spcBef>
                <a:spcPct val="0"/>
              </a:spcBef>
            </a:pPr>
            <a:r>
              <a:rPr lang="en-US" altLang="en-US" dirty="0"/>
              <a:t>You can share the submittal using the nickname with your facility manager for signatures.  </a:t>
            </a:r>
          </a:p>
          <a:p>
            <a:pPr eaLnBrk="1" hangingPunct="1">
              <a:spcBef>
                <a:spcPct val="0"/>
              </a:spcBef>
            </a:pPr>
            <a:r>
              <a:rPr lang="en-US" altLang="en-US" dirty="0"/>
              <a:t>You may want to print this screen, and have each person complete a pen to paper signature &amp; keep this on file.  This is </a:t>
            </a:r>
            <a:r>
              <a:rPr lang="en-US" altLang="en-US" u="sng" dirty="0"/>
              <a:t>not required, but a “suggestion.</a:t>
            </a:r>
            <a:r>
              <a:rPr lang="en-US" altLang="en-US" dirty="0"/>
              <a:t>”</a:t>
            </a:r>
          </a:p>
        </p:txBody>
      </p:sp>
      <p:sp>
        <p:nvSpPr>
          <p:cNvPr id="4" name="Slide Number Placeholder 3">
            <a:extLst>
              <a:ext uri="{FF2B5EF4-FFF2-40B4-BE49-F238E27FC236}">
                <a16:creationId xmlns:a16="http://schemas.microsoft.com/office/drawing/2014/main" id="{96995119-41BF-4303-8F27-9EE806BA40C3}"/>
              </a:ext>
            </a:extLst>
          </p:cNvPr>
          <p:cNvSpPr>
            <a:spLocks noGrp="1"/>
          </p:cNvSpPr>
          <p:nvPr>
            <p:ph type="sldNum" sz="quarter" idx="5"/>
          </p:nvPr>
        </p:nvSpPr>
        <p:spPr/>
        <p:txBody>
          <a:bodyPr/>
          <a:lstStyle/>
          <a:p>
            <a:pPr>
              <a:defRPr/>
            </a:pPr>
            <a:fld id="{2112F3FC-013A-4AE5-ACC6-A03F04B3C2DA}" type="slidenum">
              <a:rPr lang="en-US" altLang="en-US" smtClean="0"/>
              <a:pPr>
                <a:defRPr/>
              </a:pPr>
              <a:t>93</a:t>
            </a:fld>
            <a:endParaRPr lang="en-US" altLang="en-US" dirty="0"/>
          </a:p>
        </p:txBody>
      </p:sp>
    </p:spTree>
    <p:extLst>
      <p:ext uri="{BB962C8B-B14F-4D97-AF65-F5344CB8AC3E}">
        <p14:creationId xmlns:p14="http://schemas.microsoft.com/office/powerpoint/2010/main" val="22885063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B4844-F0AC-2685-EB28-4617C1401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4D596-59E6-CD4A-A15E-52E08BBE0576}"/>
              </a:ext>
            </a:extLst>
          </p:cNvPr>
          <p:cNvSpPr>
            <a:spLocks noGrp="1" noRot="1" noChangeAspect="1"/>
          </p:cNvSpPr>
          <p:nvPr>
            <p:ph type="sldImg"/>
          </p:nvPr>
        </p:nvSpPr>
        <p:spPr>
          <a:xfrm>
            <a:off x="398463" y="692150"/>
            <a:ext cx="6157912" cy="3465513"/>
          </a:xfrm>
        </p:spPr>
        <p:txBody>
          <a:bodyPr/>
          <a:lstStyle/>
          <a:p>
            <a:endParaRPr lang="en-US" dirty="0"/>
          </a:p>
        </p:txBody>
      </p:sp>
      <p:sp>
        <p:nvSpPr>
          <p:cNvPr id="3" name="Notes Placeholder 2">
            <a:extLst>
              <a:ext uri="{FF2B5EF4-FFF2-40B4-BE49-F238E27FC236}">
                <a16:creationId xmlns:a16="http://schemas.microsoft.com/office/drawing/2014/main" id="{F8EA930E-115F-18C9-E8E5-56BD3B9445AE}"/>
              </a:ext>
            </a:extLst>
          </p:cNvPr>
          <p:cNvSpPr>
            <a:spLocks noGrp="1"/>
          </p:cNvSpPr>
          <p:nvPr>
            <p:ph type="body" idx="1"/>
          </p:nvPr>
        </p:nvSpPr>
        <p:spPr/>
        <p:txBody>
          <a:bodyPr>
            <a:normAutofit/>
          </a:bodyPr>
          <a:lstStyle/>
          <a:p>
            <a:pPr eaLnBrk="1" hangingPunct="1">
              <a:spcBef>
                <a:spcPct val="0"/>
              </a:spcBef>
            </a:pPr>
            <a:r>
              <a:rPr lang="en-US" altLang="en-US" dirty="0"/>
              <a:t>At this point you have entered in data, signed the submittal, presented an intent to pay, but you have not yet sent the data to MassDEP.</a:t>
            </a:r>
          </a:p>
          <a:p>
            <a:pPr eaLnBrk="1" hangingPunct="1">
              <a:spcBef>
                <a:spcPct val="0"/>
              </a:spcBef>
            </a:pPr>
            <a:r>
              <a:rPr lang="en-US" altLang="en-US" dirty="0"/>
              <a:t>Select the submit button before July 1 (at mid-night).</a:t>
            </a:r>
          </a:p>
          <a:p>
            <a:pPr eaLnBrk="1" hangingPunct="1">
              <a:spcBef>
                <a:spcPct val="0"/>
              </a:spcBef>
            </a:pPr>
            <a:r>
              <a:rPr lang="en-US" altLang="en-US" dirty="0"/>
              <a:t>Late submittals = late filing= Late Fee.  </a:t>
            </a:r>
            <a:r>
              <a:rPr lang="en-US" sz="1200" dirty="0">
                <a:solidFill>
                  <a:srgbClr val="FFFFFF"/>
                </a:solidFill>
                <a:effectLst>
                  <a:outerShdw blurRad="38100" dist="38100" dir="2700000" algn="tl">
                    <a:srgbClr val="000000"/>
                  </a:outerShdw>
                </a:effectLst>
                <a:latin typeface="Arial" pitchFamily="34" charset="0"/>
                <a:cs typeface="Arial" pitchFamily="34" charset="0"/>
              </a:rPr>
              <a:t>Report is not sent to MassDEP until submit is selected</a:t>
            </a:r>
          </a:p>
          <a:p>
            <a:r>
              <a:rPr lang="en-US" altLang="en-US" dirty="0"/>
              <a:t>On the submit screen you can add a 2</a:t>
            </a:r>
            <a:r>
              <a:rPr lang="en-US" altLang="en-US" baseline="30000" dirty="0"/>
              <a:t>nd</a:t>
            </a:r>
            <a:r>
              <a:rPr lang="en-US" altLang="en-US" dirty="0"/>
              <a:t> person to send an email of your completion of work/submittal of the TURA report.</a:t>
            </a:r>
          </a:p>
          <a:p>
            <a:r>
              <a:rPr lang="en-US" altLang="en-US" dirty="0"/>
              <a:t>Remember, until you select on the submit button, MassDEP has not received your report.</a:t>
            </a:r>
          </a:p>
          <a:p>
            <a:r>
              <a:rPr lang="en-US" dirty="0"/>
              <a:t>If you do not select on the submit button, MassDEP will not receive your report.</a:t>
            </a:r>
          </a:p>
          <a:p>
            <a:r>
              <a:rPr lang="en-US" dirty="0"/>
              <a:t>If MassDEP does not receive your report by the filing deadline, there is a $1,000 late fee that may apply.  </a:t>
            </a:r>
          </a:p>
        </p:txBody>
      </p:sp>
      <p:sp>
        <p:nvSpPr>
          <p:cNvPr id="4" name="Slide Number Placeholder 3">
            <a:extLst>
              <a:ext uri="{FF2B5EF4-FFF2-40B4-BE49-F238E27FC236}">
                <a16:creationId xmlns:a16="http://schemas.microsoft.com/office/drawing/2014/main" id="{E17E7A1B-A24E-A013-4681-94BFF33944E9}"/>
              </a:ext>
            </a:extLst>
          </p:cNvPr>
          <p:cNvSpPr>
            <a:spLocks noGrp="1"/>
          </p:cNvSpPr>
          <p:nvPr>
            <p:ph type="sldNum" sz="quarter" idx="5"/>
          </p:nvPr>
        </p:nvSpPr>
        <p:spPr/>
        <p:txBody>
          <a:bodyPr/>
          <a:lstStyle/>
          <a:p>
            <a:pPr>
              <a:defRPr/>
            </a:pPr>
            <a:fld id="{2112F3FC-013A-4AE5-ACC6-A03F04B3C2DA}" type="slidenum">
              <a:rPr lang="en-US" altLang="en-US" smtClean="0"/>
              <a:pPr>
                <a:defRPr/>
              </a:pPr>
              <a:t>94</a:t>
            </a:fld>
            <a:endParaRPr lang="en-US" altLang="en-US" dirty="0"/>
          </a:p>
        </p:txBody>
      </p:sp>
    </p:spTree>
    <p:extLst>
      <p:ext uri="{BB962C8B-B14F-4D97-AF65-F5344CB8AC3E}">
        <p14:creationId xmlns:p14="http://schemas.microsoft.com/office/powerpoint/2010/main" val="42476849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18014D6-171A-3A21-73BF-669C3C304311}"/>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0F0CAA0A-B704-72D3-0F18-3731032914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1pPr>
            <a:lvl2pPr marL="736600" indent="-28257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2pPr>
            <a:lvl3pPr marL="1133475" indent="-22542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3pPr>
            <a:lvl4pPr marL="1587500" indent="-22542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4pPr>
            <a:lvl5pPr marL="2041525" indent="-225425">
              <a:spcBef>
                <a:spcPct val="30000"/>
              </a:spcBef>
              <a:tabLst>
                <a:tab pos="484188" algn="l"/>
                <a:tab pos="971550" algn="l"/>
                <a:tab pos="1458913" algn="l"/>
                <a:tab pos="1946275" algn="l"/>
                <a:tab pos="2430463" algn="l"/>
              </a:tabLst>
              <a:defRPr sz="1200">
                <a:solidFill>
                  <a:schemeClr val="tx1"/>
                </a:solidFill>
                <a:latin typeface="Calibri" panose="020F0502020204030204" pitchFamily="34" charset="0"/>
              </a:defRPr>
            </a:lvl5pPr>
            <a:lvl6pPr marL="24987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6pPr>
            <a:lvl7pPr marL="29559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7pPr>
            <a:lvl8pPr marL="34131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8pPr>
            <a:lvl9pPr marL="3870325" indent="-225425" eaLnBrk="0" fontAlgn="base" hangingPunct="0">
              <a:spcBef>
                <a:spcPct val="30000"/>
              </a:spcBef>
              <a:spcAft>
                <a:spcPct val="0"/>
              </a:spcAft>
              <a:tabLst>
                <a:tab pos="484188" algn="l"/>
                <a:tab pos="971550" algn="l"/>
                <a:tab pos="1458913" algn="l"/>
                <a:tab pos="1946275" algn="l"/>
                <a:tab pos="2430463" algn="l"/>
              </a:tabLst>
              <a:defRPr sz="1200">
                <a:solidFill>
                  <a:schemeClr val="tx1"/>
                </a:solidFill>
                <a:latin typeface="Calibri" panose="020F0502020204030204" pitchFamily="34" charset="0"/>
              </a:defRPr>
            </a:lvl9pPr>
          </a:lstStyle>
          <a:p>
            <a:pPr>
              <a:spcBef>
                <a:spcPct val="0"/>
              </a:spcBef>
            </a:pPr>
            <a:fld id="{AE0322D8-A699-4071-AF45-592211EBCFEC}" type="slidenum">
              <a:rPr lang="en-US" altLang="en-US" sz="1100">
                <a:latin typeface="Arial" panose="020B0604020202020204" pitchFamily="34" charset="0"/>
              </a:rPr>
              <a:pPr>
                <a:spcBef>
                  <a:spcPct val="0"/>
                </a:spcBef>
              </a:pPr>
              <a:t>95</a:t>
            </a:fld>
            <a:endParaRPr lang="en-US" altLang="en-US" sz="1100" dirty="0">
              <a:latin typeface="Arial" panose="020B0604020202020204" pitchFamily="34" charset="0"/>
            </a:endParaRPr>
          </a:p>
        </p:txBody>
      </p:sp>
      <p:sp>
        <p:nvSpPr>
          <p:cNvPr id="50179" name="Rectangle 1">
            <a:extLst>
              <a:ext uri="{FF2B5EF4-FFF2-40B4-BE49-F238E27FC236}">
                <a16:creationId xmlns:a16="http://schemas.microsoft.com/office/drawing/2014/main" id="{2F145BFC-58B5-7249-5F28-DC79B0405C21}"/>
              </a:ext>
            </a:extLst>
          </p:cNvPr>
          <p:cNvSpPr>
            <a:spLocks noGrp="1" noRot="1" noChangeAspect="1" noChangeArrowheads="1" noTextEdit="1"/>
          </p:cNvSpPr>
          <p:nvPr>
            <p:ph type="sldImg"/>
          </p:nvPr>
        </p:nvSpPr>
        <p:spPr bwMode="auto">
          <a:xfrm>
            <a:off x="398463" y="692150"/>
            <a:ext cx="6159500" cy="3465513"/>
          </a:xfrm>
          <a:solidFill>
            <a:srgbClr val="FFFFFF"/>
          </a:solidFill>
          <a:ln>
            <a:solidFill>
              <a:srgbClr val="000000"/>
            </a:solidFill>
            <a:miter lim="800000"/>
            <a:headEnd/>
            <a:tailEnd/>
          </a:ln>
        </p:spPr>
        <p:txBody>
          <a:bodyPr/>
          <a:lstStyle/>
          <a:p>
            <a:endParaRPr lang="en-US" dirty="0"/>
          </a:p>
        </p:txBody>
      </p:sp>
      <p:sp>
        <p:nvSpPr>
          <p:cNvPr id="50180" name="Rectangle 2">
            <a:extLst>
              <a:ext uri="{FF2B5EF4-FFF2-40B4-BE49-F238E27FC236}">
                <a16:creationId xmlns:a16="http://schemas.microsoft.com/office/drawing/2014/main" id="{6EB598AE-3BBF-6227-B90B-035CA0EB5FD7}"/>
              </a:ext>
            </a:extLst>
          </p:cNvPr>
          <p:cNvSpPr>
            <a:spLocks noGrp="1" noChangeArrowheads="1"/>
          </p:cNvSpPr>
          <p:nvPr>
            <p:ph type="body" idx="1"/>
          </p:nvPr>
        </p:nvSpPr>
        <p:spPr bwMode="auto">
          <a:xfrm>
            <a:off x="928688" y="4389438"/>
            <a:ext cx="5099050" cy="4160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latin typeface="+mn-lt"/>
                <a:cs typeface="Arial" pitchFamily="34" charset="0"/>
              </a:rPr>
              <a:t>If you are working on a filing and experience unexpected behavior</a:t>
            </a:r>
            <a:r>
              <a:rPr lang="en-US" sz="1200" dirty="0">
                <a:cs typeface="Arial" pitchFamily="34" charset="0"/>
              </a:rPr>
              <a:t>, please contact </a:t>
            </a:r>
            <a:r>
              <a:rPr lang="en-US" sz="1200" dirty="0">
                <a:cs typeface="Arial" pitchFamily="34" charset="0"/>
                <a:hlinkClick r:id="rId3"/>
              </a:rPr>
              <a:t>TURA.Program@mass.gov</a:t>
            </a:r>
            <a:endParaRPr lang="en-US" sz="1200" dirty="0">
              <a:cs typeface="Arial" pitchFamily="34" charset="0"/>
            </a:endParaRPr>
          </a:p>
          <a:p>
            <a:pPr eaLnBrk="1" hangingPunct="1">
              <a:spcBef>
                <a:spcPct val="0"/>
              </a:spcBef>
            </a:pPr>
            <a:r>
              <a:rPr lang="en-US" altLang="en-US" dirty="0"/>
              <a:t>For instance, if you are missing a Form R for a chemical that isn’t Federally Reportable, etc.</a:t>
            </a:r>
          </a:p>
        </p:txBody>
      </p:sp>
    </p:spTree>
    <p:extLst>
      <p:ext uri="{BB962C8B-B14F-4D97-AF65-F5344CB8AC3E}">
        <p14:creationId xmlns:p14="http://schemas.microsoft.com/office/powerpoint/2010/main" val="10717641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342900" marR="0" indent="-228600">
              <a:lnSpc>
                <a:spcPct val="90000"/>
              </a:lnSpc>
              <a:spcBef>
                <a:spcPts val="0"/>
              </a:spcBef>
              <a:spcAft>
                <a:spcPts val="800"/>
              </a:spcAft>
              <a:buFont typeface="Arial" panose="020B0604020202020204" pitchFamily="34" charset="0"/>
              <a:buChar char="•"/>
            </a:pPr>
            <a:r>
              <a:rPr lang="en-US" sz="1200" dirty="0">
                <a:effectLst/>
              </a:rPr>
              <a:t>TURA filers can AMEND their TURA filings submitted as far back as 2016 to make corrections or revisions.  </a:t>
            </a:r>
          </a:p>
          <a:p>
            <a:pPr marL="342900" marR="0" indent="-228600">
              <a:lnSpc>
                <a:spcPct val="90000"/>
              </a:lnSpc>
              <a:spcBef>
                <a:spcPts val="0"/>
              </a:spcBef>
              <a:spcAft>
                <a:spcPts val="800"/>
              </a:spcAft>
              <a:buFont typeface="Arial" panose="020B0604020202020204" pitchFamily="34" charset="0"/>
              <a:buChar char="•"/>
            </a:pPr>
            <a:r>
              <a:rPr lang="en-US" sz="1200" u="sng" dirty="0">
                <a:effectLst/>
              </a:rPr>
              <a:t>MassDEP staff will no longer be able to make revisions for filers.</a:t>
            </a:r>
            <a:r>
              <a:rPr lang="en-US" sz="1200" dirty="0"/>
              <a:t>  Revisions must be made by users within their </a:t>
            </a:r>
            <a:r>
              <a:rPr lang="en-US" sz="1200" u="sng" dirty="0">
                <a:effectLst/>
                <a:hlinkClick r:id="rId3"/>
              </a:rPr>
              <a:t>eDEP</a:t>
            </a:r>
            <a:r>
              <a:rPr lang="en-US" sz="1200" dirty="0"/>
              <a:t> account.</a:t>
            </a:r>
            <a:r>
              <a:rPr lang="en-US" sz="1200" dirty="0">
                <a:effectLst/>
              </a:rPr>
              <a:t> </a:t>
            </a:r>
          </a:p>
          <a:p>
            <a:pPr marL="342900" marR="0" indent="-228600">
              <a:lnSpc>
                <a:spcPct val="90000"/>
              </a:lnSpc>
              <a:spcBef>
                <a:spcPts val="0"/>
              </a:spcBef>
              <a:spcAft>
                <a:spcPts val="800"/>
              </a:spcAft>
              <a:buFont typeface="Arial" panose="020B0604020202020204" pitchFamily="34" charset="0"/>
              <a:buChar char="•"/>
            </a:pPr>
            <a:r>
              <a:rPr lang="en-US" sz="1200" dirty="0"/>
              <a:t>Please pay attention to transaction ID’s when AMENDing to prevent issues with version control.</a:t>
            </a:r>
            <a:endParaRPr lang="en-US" sz="1200" dirty="0">
              <a:effectLst/>
            </a:endParaRPr>
          </a:p>
          <a:p>
            <a:pPr marL="342900" marR="0" lvl="0" indent="-228600">
              <a:lnSpc>
                <a:spcPct val="90000"/>
              </a:lnSpc>
              <a:spcBef>
                <a:spcPts val="0"/>
              </a:spcBef>
              <a:spcAft>
                <a:spcPts val="0"/>
              </a:spcAft>
              <a:buFont typeface="Arial" panose="020B0604020202020204" pitchFamily="34" charset="0"/>
              <a:buChar char="•"/>
            </a:pPr>
            <a:r>
              <a:rPr lang="en-US" sz="1200" dirty="0"/>
              <a:t>Anyone who has had a transaction shared with them can initiate an AMEND.</a:t>
            </a:r>
          </a:p>
          <a:p>
            <a:pPr marL="342900" marR="0" lvl="0" indent="-228600">
              <a:lnSpc>
                <a:spcPct val="90000"/>
              </a:lnSpc>
              <a:spcBef>
                <a:spcPts val="0"/>
              </a:spcBef>
              <a:spcAft>
                <a:spcPts val="0"/>
              </a:spcAft>
              <a:buFont typeface="Arial" panose="020B0604020202020204" pitchFamily="34" charset="0"/>
              <a:buChar char="•"/>
            </a:pPr>
            <a:r>
              <a:rPr lang="en-US" sz="1200" dirty="0">
                <a:effectLst/>
              </a:rPr>
              <a:t>The TURA Program has a process in place to transfer ownership of filings for instances where a transaction hasn’t been shared and the existing user has left/retired.  Contact the TURA Program at </a:t>
            </a:r>
            <a:r>
              <a:rPr lang="en-US" sz="1200" dirty="0">
                <a:effectLst/>
                <a:hlinkClick r:id="rId4"/>
              </a:rPr>
              <a:t>TURA.Program@mass.gov</a:t>
            </a:r>
            <a:r>
              <a:rPr lang="en-US" sz="1200" dirty="0">
                <a:effectLst/>
              </a:rPr>
              <a:t> to get the process started.</a:t>
            </a:r>
            <a:endParaRPr lang="en-US" dirty="0"/>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97</a:t>
            </a:fld>
            <a:endParaRPr lang="en-US" altLang="en-US" dirty="0"/>
          </a:p>
        </p:txBody>
      </p:sp>
    </p:spTree>
    <p:extLst>
      <p:ext uri="{BB962C8B-B14F-4D97-AF65-F5344CB8AC3E}">
        <p14:creationId xmlns:p14="http://schemas.microsoft.com/office/powerpoint/2010/main" val="30024649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normAutofit lnSpcReduction="10000"/>
          </a:bodyPr>
          <a:lstStyle/>
          <a:p>
            <a:pPr marL="0" marR="0" lvl="0" indent="0">
              <a:lnSpc>
                <a:spcPct val="107000"/>
              </a:lnSpc>
              <a:spcBef>
                <a:spcPts val="0"/>
              </a:spcBef>
              <a:spcAft>
                <a:spcPts val="0"/>
              </a:spcAft>
              <a:buFont typeface="+mj-l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first step to AMENDing is locating the correct filing to AMEND.  Was the report you are looking for recently submitted (within the past 90 days?)</a:t>
            </a:r>
          </a:p>
          <a:p>
            <a:pPr marL="0" marR="0" lvl="0" indent="0">
              <a:lnSpc>
                <a:spcPct val="107000"/>
              </a:lnSpc>
              <a:spcBef>
                <a:spcPts val="0"/>
              </a:spcBef>
              <a:spcAft>
                <a:spcPts val="0"/>
              </a:spcAft>
              <a:buFont typeface="+mj-l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If so, ‘select’ on the recent submitted tab.  Locate the submission that you wish to AMEND and select the blue Amend button.  If you need help finding the most recently submitted transaction # email the TURA program at TURA.Program@mass.gov and we can assist.</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98</a:t>
            </a:fld>
            <a:endParaRPr lang="en-US" altLang="en-US" dirty="0"/>
          </a:p>
        </p:txBody>
      </p:sp>
    </p:spTree>
    <p:extLst>
      <p:ext uri="{BB962C8B-B14F-4D97-AF65-F5344CB8AC3E}">
        <p14:creationId xmlns:p14="http://schemas.microsoft.com/office/powerpoint/2010/main" val="22960216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If the transaction you need to AMEND was submitted more than 90 days ago, you would need to locate it on your Archive Submitted tab.</a:t>
            </a:r>
          </a:p>
          <a:p>
            <a:r>
              <a:rPr lang="en-US" dirty="0"/>
              <a:t>On the Archive Submitted tab select on the “show filter” button, use any of the filer criteria such as Facility ID, Status, Transaction Tracking ID, Form Name, or date then select “filter.”  You should be provided with a small list of forms and select on “AMEND” next to the form you are looking for.  If you experience an issue when search for a transaction that you need to AMEND, contact the TURA Program at TURA.program@mass.gov</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99</a:t>
            </a:fld>
            <a:endParaRPr lang="en-US" altLang="en-US" dirty="0"/>
          </a:p>
        </p:txBody>
      </p:sp>
    </p:spTree>
    <p:extLst>
      <p:ext uri="{BB962C8B-B14F-4D97-AF65-F5344CB8AC3E}">
        <p14:creationId xmlns:p14="http://schemas.microsoft.com/office/powerpoint/2010/main" val="12542104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In some instances when you select the AMEND button the system will generate a new transaction and open it for the user immediately.  Please save the transaction then exit it and wait one hour then select that new transaction on the Work in Progress tab.  If you start working on it immediately you may encounter system and navigation errors.</a:t>
            </a:r>
          </a:p>
          <a:p>
            <a:r>
              <a:rPr lang="en-US" dirty="0"/>
              <a:t>On the work in progress tab the new transaction, with a new transaction ID# will be visible.  Amending a transactions bring in all prior answers.  To edit the new transaction, the user should select on the transaction name</a:t>
            </a:r>
          </a:p>
        </p:txBody>
      </p:sp>
      <p:sp>
        <p:nvSpPr>
          <p:cNvPr id="4" name="Slide Number Placeholder 3"/>
          <p:cNvSpPr>
            <a:spLocks noGrp="1"/>
          </p:cNvSpPr>
          <p:nvPr>
            <p:ph type="sldNum" sz="quarter" idx="5"/>
          </p:nvPr>
        </p:nvSpPr>
        <p:spPr/>
        <p:txBody>
          <a:bodyPr/>
          <a:lstStyle/>
          <a:p>
            <a:pPr>
              <a:defRPr/>
            </a:pPr>
            <a:fld id="{2112F3FC-013A-4AE5-ACC6-A03F04B3C2DA}" type="slidenum">
              <a:rPr lang="en-US" altLang="en-US" smtClean="0"/>
              <a:pPr>
                <a:defRPr/>
              </a:pPr>
              <a:t>100</a:t>
            </a:fld>
            <a:endParaRPr lang="en-US" altLang="en-US" dirty="0"/>
          </a:p>
        </p:txBody>
      </p:sp>
    </p:spTree>
    <p:extLst>
      <p:ext uri="{BB962C8B-B14F-4D97-AF65-F5344CB8AC3E}">
        <p14:creationId xmlns:p14="http://schemas.microsoft.com/office/powerpoint/2010/main" val="187352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167CF-425F-FB4C-A636-BB6F5CE46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8CAB21-7922-9BF9-3549-FDDB184EF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EECE97-39A2-D0A5-381A-65D320024C04}"/>
              </a:ext>
            </a:extLst>
          </p:cNvPr>
          <p:cNvSpPr>
            <a:spLocks noGrp="1"/>
          </p:cNvSpPr>
          <p:nvPr>
            <p:ph type="dt" sz="half" idx="10"/>
          </p:nvPr>
        </p:nvSpPr>
        <p:spPr/>
        <p:txBody>
          <a:bodyPr/>
          <a:lstStyle/>
          <a:p>
            <a:fld id="{AE6A6221-8E10-4DE1-B483-FCD8E6A68747}" type="datetime1">
              <a:rPr lang="en-US" smtClean="0"/>
              <a:t>5/18/2026</a:t>
            </a:fld>
            <a:endParaRPr lang="en-US" dirty="0"/>
          </a:p>
        </p:txBody>
      </p:sp>
      <p:sp>
        <p:nvSpPr>
          <p:cNvPr id="5" name="Footer Placeholder 4">
            <a:extLst>
              <a:ext uri="{FF2B5EF4-FFF2-40B4-BE49-F238E27FC236}">
                <a16:creationId xmlns:a16="http://schemas.microsoft.com/office/drawing/2014/main" id="{54724EF3-0682-6875-7DF9-7C3DCAF5DE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5C03A6-84E7-EBF1-4E1D-58DC3A6875C2}"/>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11678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7C5F-32DE-ACDB-5467-B134FE88D3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A1B6A6-5ACC-FC55-D0D7-23093758C6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1EED3-E91D-E464-A374-2C9F0A2A7DC1}"/>
              </a:ext>
            </a:extLst>
          </p:cNvPr>
          <p:cNvSpPr>
            <a:spLocks noGrp="1"/>
          </p:cNvSpPr>
          <p:nvPr>
            <p:ph type="dt" sz="half" idx="10"/>
          </p:nvPr>
        </p:nvSpPr>
        <p:spPr/>
        <p:txBody>
          <a:bodyPr/>
          <a:lstStyle/>
          <a:p>
            <a:fld id="{D2730D89-9EF7-48D3-8228-8CCC54E02C47}" type="datetime1">
              <a:rPr lang="en-US" smtClean="0"/>
              <a:t>5/18/2026</a:t>
            </a:fld>
            <a:endParaRPr lang="en-US" dirty="0"/>
          </a:p>
        </p:txBody>
      </p:sp>
      <p:sp>
        <p:nvSpPr>
          <p:cNvPr id="5" name="Footer Placeholder 4">
            <a:extLst>
              <a:ext uri="{FF2B5EF4-FFF2-40B4-BE49-F238E27FC236}">
                <a16:creationId xmlns:a16="http://schemas.microsoft.com/office/drawing/2014/main" id="{4678E7A0-B6EE-66BA-10CF-232F1DA5D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D613D1-6C55-EA1C-060C-72DA54B86731}"/>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212231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D3A78-207D-65A9-CC6E-5BE3C98C87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8B5A9-C2DA-5078-0F9A-E58760D33D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EDA4C-9797-717C-549C-ACA04DA46015}"/>
              </a:ext>
            </a:extLst>
          </p:cNvPr>
          <p:cNvSpPr>
            <a:spLocks noGrp="1"/>
          </p:cNvSpPr>
          <p:nvPr>
            <p:ph type="dt" sz="half" idx="10"/>
          </p:nvPr>
        </p:nvSpPr>
        <p:spPr/>
        <p:txBody>
          <a:bodyPr/>
          <a:lstStyle/>
          <a:p>
            <a:fld id="{4FA08E5A-AF0A-4AC1-9990-8FD11DEF4E5F}" type="datetime1">
              <a:rPr lang="en-US" smtClean="0"/>
              <a:t>5/18/2026</a:t>
            </a:fld>
            <a:endParaRPr lang="en-US" dirty="0"/>
          </a:p>
        </p:txBody>
      </p:sp>
      <p:sp>
        <p:nvSpPr>
          <p:cNvPr id="5" name="Footer Placeholder 4">
            <a:extLst>
              <a:ext uri="{FF2B5EF4-FFF2-40B4-BE49-F238E27FC236}">
                <a16:creationId xmlns:a16="http://schemas.microsoft.com/office/drawing/2014/main" id="{0A868752-1744-EBC2-18D8-34FAEF71F7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EB795E-6A35-273A-32F2-396B964FACEF}"/>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9125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725B-0DAC-A5BC-BEE9-7015EDAA8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DC458-1C63-3175-E7DF-A05D79CEF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1F91C-CCD9-3B3C-570A-6E64E250D150}"/>
              </a:ext>
            </a:extLst>
          </p:cNvPr>
          <p:cNvSpPr>
            <a:spLocks noGrp="1"/>
          </p:cNvSpPr>
          <p:nvPr>
            <p:ph type="dt" sz="half" idx="10"/>
          </p:nvPr>
        </p:nvSpPr>
        <p:spPr/>
        <p:txBody>
          <a:bodyPr/>
          <a:lstStyle/>
          <a:p>
            <a:fld id="{6382D0AD-7A04-426C-BE7E-EB10688B9D1F}" type="datetime1">
              <a:rPr lang="en-US" smtClean="0"/>
              <a:t>5/18/2026</a:t>
            </a:fld>
            <a:endParaRPr lang="en-US" dirty="0"/>
          </a:p>
        </p:txBody>
      </p:sp>
      <p:sp>
        <p:nvSpPr>
          <p:cNvPr id="5" name="Footer Placeholder 4">
            <a:extLst>
              <a:ext uri="{FF2B5EF4-FFF2-40B4-BE49-F238E27FC236}">
                <a16:creationId xmlns:a16="http://schemas.microsoft.com/office/drawing/2014/main" id="{B274586E-2930-1A2C-BECE-858B1760BD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9E371-622B-991A-4C2F-4AF2CEF17231}"/>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279400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4703-ED86-D783-E61F-9CFAF187AF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E15C2-4CFC-2464-BE75-33EF292E28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A29CBA-0C41-749B-4C2C-D57799D30FF1}"/>
              </a:ext>
            </a:extLst>
          </p:cNvPr>
          <p:cNvSpPr>
            <a:spLocks noGrp="1"/>
          </p:cNvSpPr>
          <p:nvPr>
            <p:ph type="dt" sz="half" idx="10"/>
          </p:nvPr>
        </p:nvSpPr>
        <p:spPr/>
        <p:txBody>
          <a:bodyPr/>
          <a:lstStyle/>
          <a:p>
            <a:fld id="{717527B2-5AE6-428D-8D36-F46031FC6E27}" type="datetime1">
              <a:rPr lang="en-US" smtClean="0"/>
              <a:t>5/18/2026</a:t>
            </a:fld>
            <a:endParaRPr lang="en-US" dirty="0"/>
          </a:p>
        </p:txBody>
      </p:sp>
      <p:sp>
        <p:nvSpPr>
          <p:cNvPr id="5" name="Footer Placeholder 4">
            <a:extLst>
              <a:ext uri="{FF2B5EF4-FFF2-40B4-BE49-F238E27FC236}">
                <a16:creationId xmlns:a16="http://schemas.microsoft.com/office/drawing/2014/main" id="{267B2540-6631-923F-A0BA-86896C9036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0A8ED-E0A3-0139-CB32-C50115C87369}"/>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139875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1589-CB16-7E7F-45B2-787774AE5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5AAAC-D8EA-31BB-062B-15B51BC2B9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A0742-A0AC-182B-B965-FA26574193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3818C0-BBDE-9F60-00D7-9FD99CFAFA82}"/>
              </a:ext>
            </a:extLst>
          </p:cNvPr>
          <p:cNvSpPr>
            <a:spLocks noGrp="1"/>
          </p:cNvSpPr>
          <p:nvPr>
            <p:ph type="dt" sz="half" idx="10"/>
          </p:nvPr>
        </p:nvSpPr>
        <p:spPr/>
        <p:txBody>
          <a:bodyPr/>
          <a:lstStyle/>
          <a:p>
            <a:fld id="{702D019D-6165-4EA7-8AF5-AE3657BA65C3}" type="datetime1">
              <a:rPr lang="en-US" smtClean="0"/>
              <a:t>5/18/2026</a:t>
            </a:fld>
            <a:endParaRPr lang="en-US" dirty="0"/>
          </a:p>
        </p:txBody>
      </p:sp>
      <p:sp>
        <p:nvSpPr>
          <p:cNvPr id="6" name="Footer Placeholder 5">
            <a:extLst>
              <a:ext uri="{FF2B5EF4-FFF2-40B4-BE49-F238E27FC236}">
                <a16:creationId xmlns:a16="http://schemas.microsoft.com/office/drawing/2014/main" id="{4E140EC8-B6E6-D874-E187-ECBB6665B8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8F7834-4A60-CD9F-362A-A9082944D639}"/>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428458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3375-FF9E-41E9-9B1E-FB139804A7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6444EE-56AB-8D65-EF39-46651860E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94036B-059B-F617-0BD3-D5E9A815F1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C217E-DEBE-A2B9-D610-E9885A7F8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48B2FF-04F9-09E3-4783-ABE15290B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B3460C-D9F2-8A56-A35E-979565B760C5}"/>
              </a:ext>
            </a:extLst>
          </p:cNvPr>
          <p:cNvSpPr>
            <a:spLocks noGrp="1"/>
          </p:cNvSpPr>
          <p:nvPr>
            <p:ph type="dt" sz="half" idx="10"/>
          </p:nvPr>
        </p:nvSpPr>
        <p:spPr/>
        <p:txBody>
          <a:bodyPr/>
          <a:lstStyle/>
          <a:p>
            <a:fld id="{C0387BEA-3861-4DA4-8A01-E6564F5B7897}" type="datetime1">
              <a:rPr lang="en-US" smtClean="0"/>
              <a:t>5/18/2026</a:t>
            </a:fld>
            <a:endParaRPr lang="en-US" dirty="0"/>
          </a:p>
        </p:txBody>
      </p:sp>
      <p:sp>
        <p:nvSpPr>
          <p:cNvPr id="8" name="Footer Placeholder 7">
            <a:extLst>
              <a:ext uri="{FF2B5EF4-FFF2-40B4-BE49-F238E27FC236}">
                <a16:creationId xmlns:a16="http://schemas.microsoft.com/office/drawing/2014/main" id="{E04D78CE-7670-8B7E-5CA8-0E1EB17A14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0CD004-1084-1694-E42E-E01AA22535A4}"/>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3521187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8C32-0D93-D0AD-494A-F08780CD58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C6AB63-5BE7-48E9-04AD-23587F2CEBF7}"/>
              </a:ext>
            </a:extLst>
          </p:cNvPr>
          <p:cNvSpPr>
            <a:spLocks noGrp="1"/>
          </p:cNvSpPr>
          <p:nvPr>
            <p:ph type="dt" sz="half" idx="10"/>
          </p:nvPr>
        </p:nvSpPr>
        <p:spPr/>
        <p:txBody>
          <a:bodyPr/>
          <a:lstStyle/>
          <a:p>
            <a:fld id="{6B58A0F7-E367-42EE-9293-37E421763793}" type="datetime1">
              <a:rPr lang="en-US" smtClean="0"/>
              <a:t>5/18/2026</a:t>
            </a:fld>
            <a:endParaRPr lang="en-US" dirty="0"/>
          </a:p>
        </p:txBody>
      </p:sp>
      <p:sp>
        <p:nvSpPr>
          <p:cNvPr id="4" name="Footer Placeholder 3">
            <a:extLst>
              <a:ext uri="{FF2B5EF4-FFF2-40B4-BE49-F238E27FC236}">
                <a16:creationId xmlns:a16="http://schemas.microsoft.com/office/drawing/2014/main" id="{6BAAADED-F16A-2A98-FE3D-34A83E3B13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425F07-2469-4534-3F03-56C1B0BB42B8}"/>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422515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6B76A-8654-7BF5-5120-4C113BB08447}"/>
              </a:ext>
            </a:extLst>
          </p:cNvPr>
          <p:cNvSpPr>
            <a:spLocks noGrp="1"/>
          </p:cNvSpPr>
          <p:nvPr>
            <p:ph type="dt" sz="half" idx="10"/>
          </p:nvPr>
        </p:nvSpPr>
        <p:spPr/>
        <p:txBody>
          <a:bodyPr/>
          <a:lstStyle/>
          <a:p>
            <a:fld id="{4392D626-2B59-4A91-8BAC-68990A058B7F}" type="datetime1">
              <a:rPr lang="en-US" smtClean="0"/>
              <a:t>5/18/2026</a:t>
            </a:fld>
            <a:endParaRPr lang="en-US" dirty="0"/>
          </a:p>
        </p:txBody>
      </p:sp>
      <p:sp>
        <p:nvSpPr>
          <p:cNvPr id="3" name="Footer Placeholder 2">
            <a:extLst>
              <a:ext uri="{FF2B5EF4-FFF2-40B4-BE49-F238E27FC236}">
                <a16:creationId xmlns:a16="http://schemas.microsoft.com/office/drawing/2014/main" id="{FB713A7F-DD07-C529-6394-BD08893CE2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7460001-0FC4-A908-08C9-AF4B7E21E969}"/>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119856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6779-FB29-ED61-6F88-E66F4B3A5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C4319-F3F2-9AA3-B010-8314992BDB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9BCE6-D32E-3247-3BDD-C25E3C2ED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FE73A8-E74F-6EF6-2B84-CC462DC3EFE8}"/>
              </a:ext>
            </a:extLst>
          </p:cNvPr>
          <p:cNvSpPr>
            <a:spLocks noGrp="1"/>
          </p:cNvSpPr>
          <p:nvPr>
            <p:ph type="dt" sz="half" idx="10"/>
          </p:nvPr>
        </p:nvSpPr>
        <p:spPr/>
        <p:txBody>
          <a:bodyPr/>
          <a:lstStyle/>
          <a:p>
            <a:fld id="{5C63B129-31E5-43EB-9788-15436173C893}" type="datetime1">
              <a:rPr lang="en-US" smtClean="0"/>
              <a:t>5/18/2026</a:t>
            </a:fld>
            <a:endParaRPr lang="en-US" dirty="0"/>
          </a:p>
        </p:txBody>
      </p:sp>
      <p:sp>
        <p:nvSpPr>
          <p:cNvPr id="6" name="Footer Placeholder 5">
            <a:extLst>
              <a:ext uri="{FF2B5EF4-FFF2-40B4-BE49-F238E27FC236}">
                <a16:creationId xmlns:a16="http://schemas.microsoft.com/office/drawing/2014/main" id="{AC735FB2-B7E8-1635-E68B-225455A734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8B4B8E-1CF6-7B40-C395-1833CA4E8028}"/>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2504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C973-00DC-43E5-D876-3DD2EFAF4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5D2576-0E41-D420-B183-DD0E2E3914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8CE5FEE-1B37-8691-9A9C-F5BFE2100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661B5-D84B-39B4-4B7A-2A4A87F73BA5}"/>
              </a:ext>
            </a:extLst>
          </p:cNvPr>
          <p:cNvSpPr>
            <a:spLocks noGrp="1"/>
          </p:cNvSpPr>
          <p:nvPr>
            <p:ph type="dt" sz="half" idx="10"/>
          </p:nvPr>
        </p:nvSpPr>
        <p:spPr/>
        <p:txBody>
          <a:bodyPr/>
          <a:lstStyle/>
          <a:p>
            <a:fld id="{09FE6605-2B0B-4A1F-A21B-9A87152117E4}" type="datetime1">
              <a:rPr lang="en-US" smtClean="0"/>
              <a:t>5/18/2026</a:t>
            </a:fld>
            <a:endParaRPr lang="en-US" dirty="0"/>
          </a:p>
        </p:txBody>
      </p:sp>
      <p:sp>
        <p:nvSpPr>
          <p:cNvPr id="6" name="Footer Placeholder 5">
            <a:extLst>
              <a:ext uri="{FF2B5EF4-FFF2-40B4-BE49-F238E27FC236}">
                <a16:creationId xmlns:a16="http://schemas.microsoft.com/office/drawing/2014/main" id="{A4E55DA8-7734-6580-5514-34024E84FF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C9BDD4-6311-3D02-9ED9-D24720EEE85B}"/>
              </a:ext>
            </a:extLst>
          </p:cNvPr>
          <p:cNvSpPr>
            <a:spLocks noGrp="1"/>
          </p:cNvSpPr>
          <p:nvPr>
            <p:ph type="sldNum" sz="quarter" idx="12"/>
          </p:nvPr>
        </p:nvSpPr>
        <p:spPr/>
        <p:txBody>
          <a:bodyPr/>
          <a:lstStyle/>
          <a:p>
            <a:fld id="{55F1408E-B020-439A-8807-7444CECB9950}" type="slidenum">
              <a:rPr lang="en-US" smtClean="0"/>
              <a:t>‹#›</a:t>
            </a:fld>
            <a:endParaRPr lang="en-US" dirty="0"/>
          </a:p>
        </p:txBody>
      </p:sp>
    </p:spTree>
    <p:extLst>
      <p:ext uri="{BB962C8B-B14F-4D97-AF65-F5344CB8AC3E}">
        <p14:creationId xmlns:p14="http://schemas.microsoft.com/office/powerpoint/2010/main" val="1974917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F8A5F-6080-0BA1-1BE5-2D39FCCDA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9FA887-4614-C8FD-5977-7FDBBE920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F74F7-6A6B-4F3E-BA44-15A3F7E8AE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7C15B5-597E-4311-AD21-47545AADCCA0}" type="datetime1">
              <a:rPr lang="en-US" smtClean="0"/>
              <a:t>5/18/2026</a:t>
            </a:fld>
            <a:endParaRPr lang="en-US" dirty="0"/>
          </a:p>
        </p:txBody>
      </p:sp>
      <p:sp>
        <p:nvSpPr>
          <p:cNvPr id="5" name="Footer Placeholder 4">
            <a:extLst>
              <a:ext uri="{FF2B5EF4-FFF2-40B4-BE49-F238E27FC236}">
                <a16:creationId xmlns:a16="http://schemas.microsoft.com/office/drawing/2014/main" id="{609554DF-4AAC-A2C6-CA57-56339CC2C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ED678A8-A9C3-CEAA-9CE3-A81E92A1D1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F1408E-B020-439A-8807-7444CECB9950}" type="slidenum">
              <a:rPr lang="en-US" smtClean="0"/>
              <a:t>‹#›</a:t>
            </a:fld>
            <a:endParaRPr lang="en-US" dirty="0"/>
          </a:p>
        </p:txBody>
      </p:sp>
    </p:spTree>
    <p:extLst>
      <p:ext uri="{BB962C8B-B14F-4D97-AF65-F5344CB8AC3E}">
        <p14:creationId xmlns:p14="http://schemas.microsoft.com/office/powerpoint/2010/main" val="179698230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8" Type="http://schemas.openxmlformats.org/officeDocument/2006/relationships/hyperlink" Target="mailto:tri.help@epa.gov" TargetMode="External"/><Relationship Id="rId13" Type="http://schemas.openxmlformats.org/officeDocument/2006/relationships/image" Target="../media/image102.jpeg"/><Relationship Id="rId3" Type="http://schemas.openxmlformats.org/officeDocument/2006/relationships/hyperlink" Target="https://edep.dep.mass.gov/eDEP/DEPLogin.aspx" TargetMode="External"/><Relationship Id="rId7" Type="http://schemas.openxmlformats.org/officeDocument/2006/relationships/hyperlink" Target="http://www.epa.gov/tri/" TargetMode="External"/><Relationship Id="rId12" Type="http://schemas.openxmlformats.org/officeDocument/2006/relationships/hyperlink" Target="mailto:TRIDPC@EPA.gov" TargetMode="External"/><Relationship Id="rId2" Type="http://schemas.openxmlformats.org/officeDocument/2006/relationships/notesSlide" Target="../notesSlides/notesSlide102.xml"/><Relationship Id="rId16"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hyperlink" Target="http://www.turi.org/" TargetMode="External"/><Relationship Id="rId11" Type="http://schemas.openxmlformats.org/officeDocument/2006/relationships/hyperlink" Target="https://cdx.epa.gov/contact" TargetMode="External"/><Relationship Id="rId5" Type="http://schemas.openxmlformats.org/officeDocument/2006/relationships/hyperlink" Target="http://www.mass.gov/envir/ota/" TargetMode="External"/><Relationship Id="rId15" Type="http://schemas.openxmlformats.org/officeDocument/2006/relationships/image" Target="../media/image104.png"/><Relationship Id="rId10" Type="http://schemas.openxmlformats.org/officeDocument/2006/relationships/hyperlink" Target="https://www.epa.gov/toxics-release-inventory-tri-program/electronic-submission-tri-reporting-forms" TargetMode="External"/><Relationship Id="rId4" Type="http://schemas.openxmlformats.org/officeDocument/2006/relationships/hyperlink" Target="mailto:TURA.program@mass.gov" TargetMode="External"/><Relationship Id="rId9" Type="http://schemas.openxmlformats.org/officeDocument/2006/relationships/hyperlink" Target="https://guideme.epa.gov/ords/guideme_ext/f?p=guideme:home" TargetMode="External"/><Relationship Id="rId1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TURA.Program@mass.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TURA.Program@mass.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how-to/toxics-use-reduction-tur-online-reporting-and-plann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mass.gov/doc/environmental-management-systems-ems-planning-guidance/download"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hyperlink" Target="https://edep.dep.mass.gov/edep/DEPlogin.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hyperlink" Target="https://www.mass.gov/doc/environmental-management-systems-ems-planning-guidance/download"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www.mass.gov/doc/resource-conservation-rc-planning-guidance/download"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mass.gov/doc/resource-conservation-rc-planning-guidance/download"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mass.gov/doc/toxics-use-reduction-planning-plan-update-guidance/download"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mass.gov/doc/resource-conservation-rc-planning-guidance/download"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mailto:TURA.Program@mass.gov"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https://edep.dep.mass.gov/edep/DEPlogin.aspx"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hyperlink" Target="mailto:TURA.Program@mass.gov"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Food production facility assembly line.  Staff in in PPE.">
            <a:extLst>
              <a:ext uri="{FF2B5EF4-FFF2-40B4-BE49-F238E27FC236}">
                <a16:creationId xmlns:a16="http://schemas.microsoft.com/office/drawing/2014/main" id="{D03FE40C-0DAD-9A8F-0291-365C9A982B6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l="11957" r="11955"/>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 name="Title 3">
            <a:extLst>
              <a:ext uri="{FF2B5EF4-FFF2-40B4-BE49-F238E27FC236}">
                <a16:creationId xmlns:a16="http://schemas.microsoft.com/office/drawing/2014/main" id="{3C1A5370-D70B-2912-2588-B509C9CCB134}"/>
              </a:ext>
            </a:extLst>
          </p:cNvPr>
          <p:cNvSpPr txBox="1">
            <a:spLocks noGrp="1"/>
          </p:cNvSpPr>
          <p:nvPr>
            <p:ph type="title" idx="4294967295"/>
          </p:nvPr>
        </p:nvSpPr>
        <p:spPr>
          <a:xfrm>
            <a:off x="-3" y="1447800"/>
            <a:ext cx="3823859" cy="3740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tx1">
                    <a:lumMod val="85000"/>
                    <a:lumOff val="15000"/>
                  </a:schemeClr>
                </a:solidFill>
                <a:effectLst/>
                <a:uLnTx/>
                <a:uFillTx/>
                <a:latin typeface="+mj-lt"/>
                <a:ea typeface="+mj-ea"/>
                <a:cs typeface="+mj-cs"/>
              </a:rPr>
              <a:t>Toxics Use Reduction Act (TURA)</a:t>
            </a:r>
            <a:r>
              <a:rPr lang="en-US" sz="4000" b="1" dirty="0">
                <a:solidFill>
                  <a:schemeClr val="tx1">
                    <a:lumMod val="85000"/>
                    <a:lumOff val="15000"/>
                  </a:schemeClr>
                </a:solidFill>
              </a:rPr>
              <a:t> eDEP</a:t>
            </a:r>
            <a:r>
              <a:rPr kumimoji="0" lang="en-US" sz="4000" b="1" i="0" u="none" strike="noStrike" kern="1200" cap="none" spc="0" normalizeH="0" baseline="0" noProof="0" dirty="0">
                <a:ln>
                  <a:noFill/>
                </a:ln>
                <a:solidFill>
                  <a:schemeClr val="tx1">
                    <a:lumMod val="85000"/>
                    <a:lumOff val="15000"/>
                  </a:schemeClr>
                </a:solidFill>
                <a:effectLst/>
                <a:uLnTx/>
                <a:uFillTx/>
                <a:latin typeface="+mj-lt"/>
                <a:ea typeface="+mj-ea"/>
                <a:cs typeface="+mj-cs"/>
              </a:rPr>
              <a:t> Online Reporting &amp; Planning</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mj-lt"/>
                <a:ea typeface="+mj-ea"/>
                <a:cs typeface="+mj-cs"/>
              </a:rPr>
              <a:t>Reports due on or before July 1st</a:t>
            </a:r>
          </a:p>
        </p:txBody>
      </p:sp>
      <p:sp>
        <p:nvSpPr>
          <p:cNvPr id="6" name="Slide Number Placeholder 5">
            <a:extLst>
              <a:ext uri="{FF2B5EF4-FFF2-40B4-BE49-F238E27FC236}">
                <a16:creationId xmlns:a16="http://schemas.microsoft.com/office/drawing/2014/main" id="{40B668FC-02A9-31A7-7ECF-DFDF01E4AB41}"/>
              </a:ext>
            </a:extLst>
          </p:cNvPr>
          <p:cNvSpPr>
            <a:spLocks noGrp="1"/>
          </p:cNvSpPr>
          <p:nvPr>
            <p:ph type="sldNum" sz="quarter" idx="12"/>
          </p:nvPr>
        </p:nvSpPr>
        <p:spPr/>
        <p:txBody>
          <a:bodyPr/>
          <a:lstStyle/>
          <a:p>
            <a:fld id="{55F1408E-B020-439A-8807-7444CECB9950}" type="slidenum">
              <a:rPr lang="en-US" smtClean="0"/>
              <a:t>1</a:t>
            </a:fld>
            <a:endParaRPr lang="en-US" dirty="0"/>
          </a:p>
        </p:txBody>
      </p:sp>
    </p:spTree>
    <p:extLst>
      <p:ext uri="{BB962C8B-B14F-4D97-AF65-F5344CB8AC3E}">
        <p14:creationId xmlns:p14="http://schemas.microsoft.com/office/powerpoint/2010/main" val="3349048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ED9C-9206-D21A-9E20-CA09893F644D}"/>
              </a:ext>
            </a:extLst>
          </p:cNvPr>
          <p:cNvSpPr>
            <a:spLocks noGrp="1"/>
          </p:cNvSpPr>
          <p:nvPr>
            <p:ph type="title"/>
          </p:nvPr>
        </p:nvSpPr>
        <p:spPr/>
        <p:txBody>
          <a:bodyPr/>
          <a:lstStyle/>
          <a:p>
            <a:r>
              <a:rPr lang="en-US" dirty="0"/>
              <a:t>Navigating eDEP: </a:t>
            </a:r>
            <a:r>
              <a:rPr lang="en-US" sz="3200" dirty="0"/>
              <a:t>Represent Business</a:t>
            </a:r>
          </a:p>
        </p:txBody>
      </p:sp>
      <p:pic>
        <p:nvPicPr>
          <p:cNvPr id="8" name="Picture 7" descr="eDEP prompt asking if the filer Represent Business. The question: Do you want to represent a Business for this transaction? with a Yes No toggle beneath it.  The answer is toggled to No and a red box surrounds the answer of No to indicate appropriate user selection for this question.  Select the Business you want to represent: with a dropdown for Select Business is grayed out.  A button named Continue is beneath and is surrounded by a red box to indicate this button should be selected to proceed.  A yellow instruction box is presented on the right hand side of the page with the following guidance.  You have come to this page either because you are a administrator or are &quot;affiliated&quot; with business(es) which allow you to file in eDEP on their behalf.  Instructions: Bullet 1: indicate if you are representing a business in this transaction. Bullet 2: If yes, Select the business you are representing  and then click continue. Bullet 3: If no, select no and then click continue.">
            <a:extLst>
              <a:ext uri="{FF2B5EF4-FFF2-40B4-BE49-F238E27FC236}">
                <a16:creationId xmlns:a16="http://schemas.microsoft.com/office/drawing/2014/main" id="{147592FB-5F96-D32A-1176-76319ACDF3C2}"/>
              </a:ext>
            </a:extLst>
          </p:cNvPr>
          <p:cNvPicPr>
            <a:picLocks noChangeAspect="1"/>
          </p:cNvPicPr>
          <p:nvPr/>
        </p:nvPicPr>
        <p:blipFill>
          <a:blip r:embed="rId3"/>
          <a:stretch>
            <a:fillRect/>
          </a:stretch>
        </p:blipFill>
        <p:spPr>
          <a:xfrm>
            <a:off x="1600200" y="1469152"/>
            <a:ext cx="8610600" cy="5108734"/>
          </a:xfrm>
          <a:prstGeom prst="rect">
            <a:avLst/>
          </a:prstGeom>
        </p:spPr>
      </p:pic>
      <p:sp>
        <p:nvSpPr>
          <p:cNvPr id="3" name="Slide Number Placeholder 2">
            <a:extLst>
              <a:ext uri="{FF2B5EF4-FFF2-40B4-BE49-F238E27FC236}">
                <a16:creationId xmlns:a16="http://schemas.microsoft.com/office/drawing/2014/main" id="{0C95837A-DCE7-0BE9-0F4F-6B50DC8073D5}"/>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10</a:t>
            </a:fld>
            <a:endParaRPr lang="en-US" dirty="0"/>
          </a:p>
        </p:txBody>
      </p:sp>
    </p:spTree>
    <p:extLst>
      <p:ext uri="{BB962C8B-B14F-4D97-AF65-F5344CB8AC3E}">
        <p14:creationId xmlns:p14="http://schemas.microsoft.com/office/powerpoint/2010/main" val="3188052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445F46-327C-3A95-4DDD-70BFE87202D3}"/>
              </a:ext>
            </a:extLst>
          </p:cNvPr>
          <p:cNvSpPr txBox="1">
            <a:spLocks noGrp="1"/>
          </p:cNvSpPr>
          <p:nvPr>
            <p:ph type="title" idx="4294967295"/>
          </p:nvPr>
        </p:nvSpPr>
        <p:spPr>
          <a:xfrm>
            <a:off x="152400" y="152400"/>
            <a:ext cx="82296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noProof="0" dirty="0"/>
              <a:t>AMEND: </a:t>
            </a:r>
            <a:r>
              <a:rPr lang="en-US" sz="3200" noProof="0" dirty="0"/>
              <a:t>Work In Progress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Example of eDEP landing page on the Work in Progress Tab. The work in progress tab is emphasized.  In the example transaction presented the name of the Transation: Toxics Use Reduction Act (TURA) Report is surrounded by a box calling attention to the location that the user should select to proceed into the transaction to make corrections.">
            <a:extLst>
              <a:ext uri="{FF2B5EF4-FFF2-40B4-BE49-F238E27FC236}">
                <a16:creationId xmlns:a16="http://schemas.microsoft.com/office/drawing/2014/main" id="{2B43B28D-8620-4FC0-B327-55ECDC050A91}"/>
              </a:ext>
            </a:extLst>
          </p:cNvPr>
          <p:cNvPicPr>
            <a:picLocks noChangeAspect="1"/>
          </p:cNvPicPr>
          <p:nvPr/>
        </p:nvPicPr>
        <p:blipFill>
          <a:blip r:embed="rId3"/>
          <a:srcRect t="10797"/>
          <a:stretch/>
        </p:blipFill>
        <p:spPr>
          <a:xfrm>
            <a:off x="609600" y="1518576"/>
            <a:ext cx="9448800" cy="4300484"/>
          </a:xfrm>
          <a:prstGeom prst="rect">
            <a:avLst/>
          </a:prstGeom>
        </p:spPr>
      </p:pic>
      <p:sp>
        <p:nvSpPr>
          <p:cNvPr id="2" name="Slide Number Placeholder 1">
            <a:extLst>
              <a:ext uri="{FF2B5EF4-FFF2-40B4-BE49-F238E27FC236}">
                <a16:creationId xmlns:a16="http://schemas.microsoft.com/office/drawing/2014/main" id="{6089C251-0CF1-9E2B-D887-6E85D5789CC1}"/>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100</a:t>
            </a:fld>
            <a:endParaRPr lang="en-US" dirty="0"/>
          </a:p>
        </p:txBody>
      </p:sp>
    </p:spTree>
    <p:extLst>
      <p:ext uri="{BB962C8B-B14F-4D97-AF65-F5344CB8AC3E}">
        <p14:creationId xmlns:p14="http://schemas.microsoft.com/office/powerpoint/2010/main" val="1192201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4F1044-9B52-ABF3-E894-91990D4C6E96}"/>
              </a:ext>
            </a:extLst>
          </p:cNvPr>
          <p:cNvSpPr txBox="1">
            <a:spLocks noGrp="1"/>
          </p:cNvSpPr>
          <p:nvPr>
            <p:ph type="title" idx="4294967295"/>
          </p:nvPr>
        </p:nvSpPr>
        <p:spPr>
          <a:xfrm>
            <a:off x="152400" y="152400"/>
            <a:ext cx="82296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noProof="0" dirty="0"/>
              <a:t>AMEND: </a:t>
            </a:r>
            <a:r>
              <a:rPr lang="en-US" sz="3200" noProof="0" dirty="0"/>
              <a:t>Transaction Overview</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8" descr="Transaction Overview Screen with a list of forms each of which have been error checked/validated.  The user will need to select the first form from the list that needs to be revised.  Then proceed through the forms packet making the necessary revisions on subsequent forms before signing and resubmitting.">
            <a:extLst>
              <a:ext uri="{FF2B5EF4-FFF2-40B4-BE49-F238E27FC236}">
                <a16:creationId xmlns:a16="http://schemas.microsoft.com/office/drawing/2014/main" id="{A3791295-863D-EAF1-1545-0693CB559011}"/>
              </a:ext>
            </a:extLst>
          </p:cNvPr>
          <p:cNvPicPr>
            <a:picLocks noChangeAspect="1"/>
          </p:cNvPicPr>
          <p:nvPr/>
        </p:nvPicPr>
        <p:blipFill>
          <a:blip r:embed="rId3"/>
          <a:stretch>
            <a:fillRect/>
          </a:stretch>
        </p:blipFill>
        <p:spPr>
          <a:xfrm>
            <a:off x="2438400" y="923752"/>
            <a:ext cx="8763300" cy="5781847"/>
          </a:xfrm>
          <a:prstGeom prst="rect">
            <a:avLst/>
          </a:prstGeom>
        </p:spPr>
      </p:pic>
      <p:sp>
        <p:nvSpPr>
          <p:cNvPr id="2" name="Slide Number Placeholder 1">
            <a:extLst>
              <a:ext uri="{FF2B5EF4-FFF2-40B4-BE49-F238E27FC236}">
                <a16:creationId xmlns:a16="http://schemas.microsoft.com/office/drawing/2014/main" id="{0E6757F3-4178-1374-6B12-EC6B2BF4E42E}"/>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101</a:t>
            </a:fld>
            <a:endParaRPr lang="en-US" dirty="0"/>
          </a:p>
        </p:txBody>
      </p:sp>
    </p:spTree>
    <p:extLst>
      <p:ext uri="{BB962C8B-B14F-4D97-AF65-F5344CB8AC3E}">
        <p14:creationId xmlns:p14="http://schemas.microsoft.com/office/powerpoint/2010/main" val="25017706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CF84BF58-1B7D-A440-B451-9976497C853A}"/>
              </a:ext>
            </a:extLst>
          </p:cNvPr>
          <p:cNvSpPr>
            <a:spLocks noGrp="1"/>
          </p:cNvSpPr>
          <p:nvPr>
            <p:ph type="title"/>
          </p:nvPr>
        </p:nvSpPr>
        <p:spPr>
          <a:xfrm>
            <a:off x="838200" y="365125"/>
            <a:ext cx="10515600" cy="854075"/>
          </a:xfrm>
        </p:spPr>
        <p:txBody>
          <a:bodyPr/>
          <a:lstStyle/>
          <a:p>
            <a:pPr eaLnBrk="1" hangingPunct="1"/>
            <a:r>
              <a:rPr lang="en-US" altLang="en-US" dirty="0">
                <a:latin typeface="Myriad Pro"/>
                <a:ea typeface="ヒラギノ角ゴ Pro W3"/>
                <a:cs typeface="Myriad Pro"/>
              </a:rPr>
              <a:t>REMEMBER!</a:t>
            </a:r>
          </a:p>
        </p:txBody>
      </p:sp>
      <p:sp>
        <p:nvSpPr>
          <p:cNvPr id="194563" name="TextBox 2">
            <a:extLst>
              <a:ext uri="{FF2B5EF4-FFF2-40B4-BE49-F238E27FC236}">
                <a16:creationId xmlns:a16="http://schemas.microsoft.com/office/drawing/2014/main" id="{5B16CAD3-B5CE-1114-08C6-BA3CE952C014}"/>
              </a:ext>
            </a:extLst>
          </p:cNvPr>
          <p:cNvSpPr txBox="1">
            <a:spLocks noChangeArrowheads="1"/>
          </p:cNvSpPr>
          <p:nvPr/>
        </p:nvSpPr>
        <p:spPr bwMode="auto">
          <a:xfrm>
            <a:off x="457200" y="1219200"/>
            <a:ext cx="100584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44D8D"/>
                </a:solidFill>
                <a:latin typeface="Myriad Pro"/>
                <a:ea typeface="ヒラギノ角ゴ Pro W3"/>
                <a:cs typeface="Myriad Pro"/>
              </a:defRPr>
            </a:lvl1pPr>
            <a:lvl2pPr>
              <a:spcBef>
                <a:spcPct val="20000"/>
              </a:spcBef>
              <a:buFont typeface="Arial" panose="020B0604020202020204" pitchFamily="34" charset="0"/>
              <a:buChar char="–"/>
              <a:defRPr sz="2800">
                <a:solidFill>
                  <a:schemeClr val="tx2"/>
                </a:solidFill>
                <a:latin typeface="Myriad Pro"/>
                <a:ea typeface="ヒラギノ角ゴ Pro W3"/>
                <a:cs typeface="Myriad Pro"/>
              </a:defRPr>
            </a:lvl2pPr>
            <a:lvl3pPr marL="1143000" indent="-228600">
              <a:spcBef>
                <a:spcPct val="20000"/>
              </a:spcBef>
              <a:buFont typeface="Arial" panose="020B0604020202020204" pitchFamily="34" charset="0"/>
              <a:buChar char="•"/>
              <a:defRPr sz="2400">
                <a:solidFill>
                  <a:srgbClr val="7F7F7F"/>
                </a:solidFill>
                <a:latin typeface="Myriad Pro"/>
                <a:ea typeface="ヒラギノ角ゴ Pro W3"/>
                <a:cs typeface="Myriad Pro"/>
              </a:defRPr>
            </a:lvl3pPr>
            <a:lvl4pPr marL="1600200" indent="-228600">
              <a:spcBef>
                <a:spcPct val="20000"/>
              </a:spcBef>
              <a:buFont typeface="Arial" panose="020B0604020202020204" pitchFamily="34" charset="0"/>
              <a:buChar char="–"/>
              <a:defRPr sz="2000">
                <a:solidFill>
                  <a:schemeClr val="tx1"/>
                </a:solidFill>
                <a:latin typeface="Myriad Pro"/>
                <a:ea typeface="ヒラギノ角ゴ Pro W3"/>
                <a:cs typeface="Myriad Pro"/>
              </a:defRPr>
            </a:lvl4pPr>
            <a:lvl5pPr marL="2057400" indent="-228600">
              <a:spcBef>
                <a:spcPct val="20000"/>
              </a:spcBef>
              <a:buFont typeface="Arial" panose="020B0604020202020204" pitchFamily="34" charset="0"/>
              <a:buChar char="»"/>
              <a:defRPr sz="2000">
                <a:solidFill>
                  <a:schemeClr val="tx2"/>
                </a:solidFill>
                <a:latin typeface="Myriad Pro"/>
                <a:ea typeface="ヒラギノ角ゴ Pro W3"/>
                <a:cs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2"/>
                </a:solidFill>
                <a:latin typeface="Myriad Pro"/>
                <a:ea typeface="ヒラギノ角ゴ Pro W3"/>
                <a:cs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2"/>
                </a:solidFill>
                <a:latin typeface="Myriad Pro"/>
                <a:ea typeface="ヒラギノ角ゴ Pro W3"/>
                <a:cs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2"/>
                </a:solidFill>
                <a:latin typeface="Myriad Pro"/>
                <a:ea typeface="ヒラギノ角ゴ Pro W3"/>
                <a:cs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2"/>
                </a:solidFill>
                <a:latin typeface="Myriad Pro"/>
                <a:ea typeface="ヒラギノ角ゴ Pro W3"/>
                <a:cs typeface="Myriad Pro"/>
              </a:defRPr>
            </a:lvl9pPr>
          </a:lstStyle>
          <a:p>
            <a:pPr eaLnBrk="1" hangingPunct="1">
              <a:spcBef>
                <a:spcPct val="0"/>
              </a:spcBef>
              <a:buFont typeface="Wingdings" panose="05000000000000000000" pitchFamily="2" charset="2"/>
              <a:buChar char="ü"/>
            </a:pPr>
            <a:r>
              <a:rPr lang="en-US" altLang="en-US" sz="2000" dirty="0">
                <a:solidFill>
                  <a:schemeClr val="tx1"/>
                </a:solidFill>
                <a:latin typeface="+mn-lt"/>
              </a:rPr>
              <a:t>DOCUMENT</a:t>
            </a:r>
          </a:p>
          <a:p>
            <a:pPr lvl="1" eaLnBrk="1" hangingPunct="1">
              <a:spcBef>
                <a:spcPct val="0"/>
              </a:spcBef>
              <a:buFont typeface="Arial" panose="020B0604020202020204" pitchFamily="34" charset="0"/>
              <a:buChar char="•"/>
            </a:pPr>
            <a:r>
              <a:rPr lang="en-US" altLang="en-US" sz="1800" dirty="0">
                <a:solidFill>
                  <a:schemeClr val="tx1"/>
                </a:solidFill>
                <a:latin typeface="+mn-lt"/>
              </a:rPr>
              <a:t>Know where your records are stored onsite</a:t>
            </a:r>
          </a:p>
          <a:p>
            <a:pPr lvl="1" eaLnBrk="1" hangingPunct="1">
              <a:spcBef>
                <a:spcPct val="0"/>
              </a:spcBef>
              <a:buFont typeface="Arial" panose="020B0604020202020204" pitchFamily="34" charset="0"/>
              <a:buChar char="•"/>
            </a:pPr>
            <a:r>
              <a:rPr lang="en-US" altLang="en-US" sz="1800" dirty="0">
                <a:solidFill>
                  <a:schemeClr val="tx1"/>
                </a:solidFill>
                <a:latin typeface="+mn-lt"/>
              </a:rPr>
              <a:t>Understand how you got the numbers that you are reporting</a:t>
            </a:r>
          </a:p>
          <a:p>
            <a:pPr lvl="1" eaLnBrk="1" hangingPunct="1">
              <a:spcBef>
                <a:spcPct val="0"/>
              </a:spcBef>
              <a:buFont typeface="Arial" panose="020B0604020202020204" pitchFamily="34" charset="0"/>
              <a:buChar char="•"/>
            </a:pPr>
            <a:endParaRPr lang="en-US" altLang="en-US" sz="2000" dirty="0">
              <a:solidFill>
                <a:schemeClr val="tx1"/>
              </a:solidFill>
              <a:latin typeface="+mn-lt"/>
            </a:endParaRPr>
          </a:p>
          <a:p>
            <a:pPr eaLnBrk="1" hangingPunct="1">
              <a:spcBef>
                <a:spcPct val="0"/>
              </a:spcBef>
              <a:buFont typeface="Wingdings" panose="05000000000000000000" pitchFamily="2" charset="2"/>
              <a:buChar char="ü"/>
            </a:pPr>
            <a:r>
              <a:rPr lang="en-US" altLang="en-US" sz="2000" dirty="0">
                <a:solidFill>
                  <a:schemeClr val="tx1"/>
                </a:solidFill>
                <a:latin typeface="+mn-lt"/>
              </a:rPr>
              <a:t>REPORT ONLY WHAT YOU NEED TO REPORT</a:t>
            </a:r>
          </a:p>
          <a:p>
            <a:pPr eaLnBrk="1" hangingPunct="1">
              <a:spcBef>
                <a:spcPct val="0"/>
              </a:spcBef>
              <a:buFont typeface="Wingdings" panose="05000000000000000000" pitchFamily="2" charset="2"/>
              <a:buChar char="ü"/>
            </a:pPr>
            <a:endParaRPr lang="en-US" altLang="en-US" sz="2000" dirty="0">
              <a:solidFill>
                <a:schemeClr val="tx1"/>
              </a:solidFill>
              <a:latin typeface="+mn-lt"/>
            </a:endParaRPr>
          </a:p>
          <a:p>
            <a:pPr eaLnBrk="1" hangingPunct="1">
              <a:spcBef>
                <a:spcPct val="0"/>
              </a:spcBef>
              <a:buFont typeface="Wingdings" panose="05000000000000000000" pitchFamily="2" charset="2"/>
              <a:buChar char="ü"/>
            </a:pPr>
            <a:r>
              <a:rPr lang="en-US" altLang="en-US" sz="2000" dirty="0">
                <a:solidFill>
                  <a:schemeClr val="tx1"/>
                </a:solidFill>
                <a:latin typeface="+mn-lt"/>
              </a:rPr>
              <a:t>BE AWARE OF CONTAMINANTS IN YOUR RAW MATERIAL</a:t>
            </a:r>
          </a:p>
          <a:p>
            <a:pPr marL="742950" lvl="1" indent="-285750">
              <a:spcBef>
                <a:spcPct val="0"/>
              </a:spcBef>
              <a:buFont typeface="Arial" panose="020B0604020202020204" pitchFamily="34" charset="0"/>
              <a:buChar char="•"/>
            </a:pPr>
            <a:r>
              <a:rPr lang="en-US" altLang="en-US" sz="1800" dirty="0">
                <a:solidFill>
                  <a:schemeClr val="tx1"/>
                </a:solidFill>
                <a:latin typeface="+mn-lt"/>
              </a:rPr>
              <a:t>PFAS chemicals can be a contaminant or a component of a chemical</a:t>
            </a:r>
          </a:p>
          <a:p>
            <a:pPr marL="742950" lvl="1" indent="-285750">
              <a:spcBef>
                <a:spcPct val="0"/>
              </a:spcBef>
              <a:buFont typeface="Arial" panose="020B0604020202020204" pitchFamily="34" charset="0"/>
              <a:buChar char="•"/>
            </a:pPr>
            <a:r>
              <a:rPr lang="en-US" altLang="en-US" sz="1800" dirty="0">
                <a:solidFill>
                  <a:schemeClr val="tx1"/>
                </a:solidFill>
                <a:latin typeface="+mn-lt"/>
              </a:rPr>
              <a:t>LEAD </a:t>
            </a:r>
            <a:r>
              <a:rPr lang="en-US" altLang="en-US" sz="1800" b="1" u="sng" dirty="0">
                <a:solidFill>
                  <a:schemeClr val="tx1"/>
                </a:solidFill>
                <a:latin typeface="+mn-lt"/>
              </a:rPr>
              <a:t>CAN BE</a:t>
            </a:r>
            <a:r>
              <a:rPr lang="en-US" altLang="en-US" sz="1800" dirty="0">
                <a:solidFill>
                  <a:schemeClr val="tx1"/>
                </a:solidFill>
                <a:latin typeface="+mn-lt"/>
              </a:rPr>
              <a:t> IN “NON-LEAD EU CERTIFIED MATERIALS”</a:t>
            </a:r>
          </a:p>
          <a:p>
            <a:pPr marL="742950" lvl="1" indent="-285750">
              <a:spcBef>
                <a:spcPct val="0"/>
              </a:spcBef>
              <a:buFont typeface="Arial" panose="020B0604020202020204" pitchFamily="34" charset="0"/>
              <a:buChar char="•"/>
            </a:pPr>
            <a:endParaRPr lang="en-US" altLang="en-US" sz="1600" dirty="0">
              <a:solidFill>
                <a:schemeClr val="tx1"/>
              </a:solidFill>
              <a:latin typeface="+mn-lt"/>
            </a:endParaRPr>
          </a:p>
          <a:p>
            <a:pPr eaLnBrk="1" hangingPunct="1">
              <a:spcBef>
                <a:spcPct val="0"/>
              </a:spcBef>
              <a:buFont typeface="Wingdings" panose="05000000000000000000" pitchFamily="2" charset="2"/>
              <a:buChar char="ü"/>
            </a:pPr>
            <a:r>
              <a:rPr lang="en-US" altLang="en-US" sz="2000" dirty="0">
                <a:solidFill>
                  <a:schemeClr val="tx1"/>
                </a:solidFill>
                <a:latin typeface="+mn-lt"/>
              </a:rPr>
              <a:t>KEEP UP WITH CHANGES IN THE PROGRAM</a:t>
            </a:r>
          </a:p>
          <a:p>
            <a:pPr lvl="1" eaLnBrk="1" hangingPunct="1">
              <a:spcBef>
                <a:spcPct val="0"/>
              </a:spcBef>
              <a:buFont typeface="Arial" panose="020B0604020202020204" pitchFamily="34" charset="0"/>
              <a:buChar char="•"/>
            </a:pPr>
            <a:r>
              <a:rPr lang="en-US" altLang="en-US" sz="1800" dirty="0">
                <a:solidFill>
                  <a:schemeClr val="tx1"/>
                </a:solidFill>
                <a:latin typeface="+mn-lt"/>
              </a:rPr>
              <a:t>New/Added chemicals (and/or “improved SDS’s)</a:t>
            </a:r>
          </a:p>
          <a:p>
            <a:pPr lvl="1" eaLnBrk="1" hangingPunct="1">
              <a:spcBef>
                <a:spcPct val="0"/>
              </a:spcBef>
              <a:buFont typeface="Arial" panose="020B0604020202020204" pitchFamily="34" charset="0"/>
              <a:buChar char="•"/>
            </a:pPr>
            <a:r>
              <a:rPr lang="en-US" altLang="en-US" sz="1800" dirty="0">
                <a:solidFill>
                  <a:schemeClr val="tx1"/>
                </a:solidFill>
                <a:latin typeface="+mn-lt"/>
              </a:rPr>
              <a:t>Lower reporting thresholds</a:t>
            </a:r>
          </a:p>
          <a:p>
            <a:pPr lvl="1" eaLnBrk="1" hangingPunct="1">
              <a:spcBef>
                <a:spcPct val="0"/>
              </a:spcBef>
              <a:buFont typeface="Arial" panose="020B0604020202020204" pitchFamily="34" charset="0"/>
              <a:buChar char="•"/>
            </a:pPr>
            <a:r>
              <a:rPr lang="en-US" altLang="en-US" sz="1800" dirty="0">
                <a:solidFill>
                  <a:schemeClr val="tx1"/>
                </a:solidFill>
                <a:latin typeface="+mn-lt"/>
              </a:rPr>
              <a:t>Frequent additions of additional PFAS/PFOA chemicals</a:t>
            </a:r>
          </a:p>
          <a:p>
            <a:pPr lvl="1" eaLnBrk="1" hangingPunct="1">
              <a:spcBef>
                <a:spcPct val="0"/>
              </a:spcBef>
              <a:buFont typeface="Arial" panose="020B0604020202020204" pitchFamily="34" charset="0"/>
              <a:buChar char="•"/>
            </a:pPr>
            <a:endParaRPr lang="en-US" altLang="en-US" sz="2000" dirty="0">
              <a:solidFill>
                <a:schemeClr val="tx1"/>
              </a:solidFill>
              <a:latin typeface="+mn-lt"/>
            </a:endParaRPr>
          </a:p>
          <a:p>
            <a:pPr eaLnBrk="1" hangingPunct="1">
              <a:spcBef>
                <a:spcPct val="0"/>
              </a:spcBef>
              <a:buFont typeface="Wingdings" panose="05000000000000000000" pitchFamily="2" charset="2"/>
              <a:buChar char="ü"/>
            </a:pPr>
            <a:r>
              <a:rPr lang="en-US" altLang="en-US" sz="2000" dirty="0">
                <a:solidFill>
                  <a:schemeClr val="tx1"/>
                </a:solidFill>
                <a:latin typeface="+mn-lt"/>
              </a:rPr>
              <a:t>SUBMIT the TUR Report</a:t>
            </a:r>
          </a:p>
          <a:p>
            <a:pPr eaLnBrk="1" hangingPunct="1">
              <a:spcBef>
                <a:spcPct val="0"/>
              </a:spcBef>
              <a:buFont typeface="Wingdings" panose="05000000000000000000" pitchFamily="2" charset="2"/>
              <a:buChar char="ü"/>
            </a:pPr>
            <a:endParaRPr lang="en-US" altLang="en-US" sz="2000" dirty="0">
              <a:solidFill>
                <a:schemeClr val="tx1"/>
              </a:solidFill>
              <a:latin typeface="+mn-lt"/>
            </a:endParaRPr>
          </a:p>
          <a:p>
            <a:pPr eaLnBrk="1" hangingPunct="1">
              <a:spcBef>
                <a:spcPct val="0"/>
              </a:spcBef>
              <a:buFont typeface="Wingdings" panose="05000000000000000000" pitchFamily="2" charset="2"/>
              <a:buChar char="ü"/>
            </a:pPr>
            <a:r>
              <a:rPr lang="en-US" altLang="en-US" sz="2000" dirty="0">
                <a:solidFill>
                  <a:schemeClr val="tx1"/>
                </a:solidFill>
                <a:latin typeface="+mn-lt"/>
              </a:rPr>
              <a:t>PAY ON TIME</a:t>
            </a:r>
            <a:endParaRPr lang="en-US" altLang="en-US" sz="2000" dirty="0">
              <a:solidFill>
                <a:schemeClr val="tx1"/>
              </a:solidFill>
              <a:latin typeface="Arial" panose="020B0604020202020204" pitchFamily="34" charset="0"/>
            </a:endParaRPr>
          </a:p>
        </p:txBody>
      </p:sp>
      <p:pic>
        <p:nvPicPr>
          <p:cNvPr id="7" name="Picture 15">
            <a:extLst>
              <a:ext uri="{FF2B5EF4-FFF2-40B4-BE49-F238E27FC236}">
                <a16:creationId xmlns:a16="http://schemas.microsoft.com/office/drawing/2014/main" id="{E95B2158-2744-37E8-A3AB-7187F37E0BC2}"/>
              </a:ext>
              <a:ext uri="{C183D7F6-B498-43B3-948B-1728B52AA6E4}">
                <adec:decorative xmlns:adec="http://schemas.microsoft.com/office/drawing/2017/decorative" val="1"/>
              </a:ext>
            </a:extLst>
          </p:cNvPr>
          <p:cNvPicPr>
            <a:picLocks noChangeAspect="1" noChangeArrowheads="1"/>
          </p:cNvPicPr>
          <p:nvPr/>
        </p:nvPicPr>
        <p:blipFill>
          <a:blip r:embed="rId3" cstate="print"/>
          <a:srcRect/>
          <a:stretch>
            <a:fillRect/>
          </a:stretch>
        </p:blipFill>
        <p:spPr bwMode="auto">
          <a:xfrm>
            <a:off x="8382000" y="365125"/>
            <a:ext cx="3061608" cy="2667000"/>
          </a:xfrm>
          <a:prstGeom prst="rect">
            <a:avLst/>
          </a:prstGeom>
        </p:spPr>
        <p:style>
          <a:lnRef idx="0">
            <a:schemeClr val="accent2"/>
          </a:lnRef>
          <a:fillRef idx="3">
            <a:schemeClr val="accent2"/>
          </a:fillRef>
          <a:effectRef idx="3">
            <a:schemeClr val="accent2"/>
          </a:effectRef>
          <a:fontRef idx="minor">
            <a:schemeClr val="lt1"/>
          </a:fontRef>
        </p:style>
      </p:pic>
      <p:sp>
        <p:nvSpPr>
          <p:cNvPr id="2" name="Slide Number Placeholder 1">
            <a:extLst>
              <a:ext uri="{FF2B5EF4-FFF2-40B4-BE49-F238E27FC236}">
                <a16:creationId xmlns:a16="http://schemas.microsoft.com/office/drawing/2014/main" id="{466C017E-17D1-DAB4-C32B-CF2EDCEC92C2}"/>
              </a:ext>
            </a:extLst>
          </p:cNvPr>
          <p:cNvSpPr>
            <a:spLocks noGrp="1"/>
          </p:cNvSpPr>
          <p:nvPr>
            <p:ph type="sldNum" sz="quarter" idx="12"/>
          </p:nvPr>
        </p:nvSpPr>
        <p:spPr>
          <a:xfrm>
            <a:off x="11658600" y="6484282"/>
            <a:ext cx="533400" cy="365125"/>
          </a:xfrm>
        </p:spPr>
        <p:txBody>
          <a:bodyPr/>
          <a:lstStyle/>
          <a:p>
            <a:fld id="{55F1408E-B020-439A-8807-7444CECB9950}" type="slidenum">
              <a:rPr lang="en-US" smtClean="0"/>
              <a:t>102</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E87A-67D3-C4DD-2409-70D3374B7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B8791-B928-B99B-9B13-B3D378EF3893}"/>
              </a:ext>
            </a:extLst>
          </p:cNvPr>
          <p:cNvSpPr>
            <a:spLocks noGrp="1"/>
          </p:cNvSpPr>
          <p:nvPr>
            <p:ph type="title"/>
          </p:nvPr>
        </p:nvSpPr>
        <p:spPr>
          <a:xfrm>
            <a:off x="381000" y="100864"/>
            <a:ext cx="10515600" cy="930275"/>
          </a:xfrm>
        </p:spPr>
        <p:txBody>
          <a:bodyPr>
            <a:normAutofit/>
          </a:bodyPr>
          <a:lstStyle/>
          <a:p>
            <a:r>
              <a:rPr lang="en-US" dirty="0"/>
              <a:t>Contacts</a:t>
            </a:r>
          </a:p>
        </p:txBody>
      </p:sp>
      <p:sp>
        <p:nvSpPr>
          <p:cNvPr id="3" name="Content Placeholder 2">
            <a:extLst>
              <a:ext uri="{FF2B5EF4-FFF2-40B4-BE49-F238E27FC236}">
                <a16:creationId xmlns:a16="http://schemas.microsoft.com/office/drawing/2014/main" id="{89C2A750-6DCB-DA15-1641-81E3D88CAD07}"/>
              </a:ext>
            </a:extLst>
          </p:cNvPr>
          <p:cNvSpPr>
            <a:spLocks noGrp="1"/>
          </p:cNvSpPr>
          <p:nvPr>
            <p:ph idx="1"/>
          </p:nvPr>
        </p:nvSpPr>
        <p:spPr>
          <a:xfrm>
            <a:off x="838200" y="1447800"/>
            <a:ext cx="10515600" cy="4729163"/>
          </a:xfrm>
        </p:spPr>
        <p:txBody>
          <a:bodyPr vert="horz" lIns="91440" tIns="45720" rIns="91440" bIns="45720" rtlCol="0" anchor="t">
            <a:normAutofit fontScale="92500" lnSpcReduction="20000"/>
          </a:bodyPr>
          <a:lstStyle/>
          <a:p>
            <a:r>
              <a:rPr lang="en-US" sz="2200" b="1" dirty="0">
                <a:solidFill>
                  <a:schemeClr val="accent1"/>
                </a:solidFill>
                <a:hlinkClick r:id="rId3">
                  <a:extLst>
                    <a:ext uri="{A12FA001-AC4F-418D-AE19-62706E023703}">
                      <ahyp:hlinkClr xmlns:ahyp="http://schemas.microsoft.com/office/drawing/2018/hyperlinkcolor" val="tx"/>
                    </a:ext>
                  </a:extLst>
                </a:hlinkClick>
              </a:rPr>
              <a:t>MassDEP Toxics Use Reduction Program</a:t>
            </a:r>
            <a:endParaRPr lang="en-US" sz="2200" b="1" dirty="0">
              <a:solidFill>
                <a:schemeClr val="accent1"/>
              </a:solidFill>
            </a:endParaRPr>
          </a:p>
          <a:p>
            <a:pPr lvl="1"/>
            <a:r>
              <a:rPr lang="en-US" sz="1800" dirty="0">
                <a:solidFill>
                  <a:schemeClr val="accent1"/>
                </a:solidFill>
                <a:hlinkClick r:id="rId4">
                  <a:extLst>
                    <a:ext uri="{A12FA001-AC4F-418D-AE19-62706E023703}">
                      <ahyp:hlinkClr xmlns:ahyp="http://schemas.microsoft.com/office/drawing/2018/hyperlinkcolor" val="tx"/>
                    </a:ext>
                  </a:extLst>
                </a:hlinkClick>
              </a:rPr>
              <a:t>TURA.program</a:t>
            </a:r>
            <a:r>
              <a:rPr lang="en-US" sz="1800" dirty="0">
                <a:solidFill>
                  <a:srgbClr val="467886"/>
                </a:solidFill>
                <a:hlinkClick r:id="rId4">
                  <a:extLst>
                    <a:ext uri="{A12FA001-AC4F-418D-AE19-62706E023703}">
                      <ahyp:hlinkClr xmlns:ahyp="http://schemas.microsoft.com/office/drawing/2018/hyperlinkcolor" val="tx"/>
                    </a:ext>
                  </a:extLst>
                </a:hlinkClick>
              </a:rPr>
              <a:t>@mass.gov</a:t>
            </a:r>
            <a:r>
              <a:rPr lang="en-US" sz="1800" dirty="0">
                <a:solidFill>
                  <a:srgbClr val="467886"/>
                </a:solidFill>
              </a:rPr>
              <a:t> </a:t>
            </a:r>
            <a:r>
              <a:rPr lang="en-US" sz="1800"/>
              <a:t>(online filing support and billing questions)</a:t>
            </a:r>
            <a:endParaRPr lang="en-US" sz="1700" b="1">
              <a:solidFill>
                <a:schemeClr val="tx2">
                  <a:lumMod val="75000"/>
                  <a:lumOff val="25000"/>
                </a:schemeClr>
              </a:solidFill>
            </a:endParaRPr>
          </a:p>
          <a:p>
            <a:pPr lvl="1"/>
            <a:r>
              <a:rPr lang="en-US" sz="1800" dirty="0">
                <a:solidFill>
                  <a:schemeClr val="tx2">
                    <a:lumMod val="75000"/>
                    <a:lumOff val="25000"/>
                  </a:schemeClr>
                </a:solidFill>
                <a:hlinkClick r:id="rId3"/>
              </a:rPr>
              <a:t>eDEP Login</a:t>
            </a:r>
            <a:r>
              <a:rPr lang="en-US" sz="1800" dirty="0">
                <a:solidFill>
                  <a:schemeClr val="tx2">
                    <a:lumMod val="75000"/>
                    <a:lumOff val="25000"/>
                  </a:schemeClr>
                </a:solidFill>
              </a:rPr>
              <a:t>  </a:t>
            </a:r>
            <a:r>
              <a:rPr lang="en-US" sz="1800" dirty="0"/>
              <a:t>Help Desk 617-626-1111</a:t>
            </a:r>
          </a:p>
          <a:p>
            <a:pPr lvl="1"/>
            <a:endParaRPr lang="en-US" sz="1800" dirty="0">
              <a:solidFill>
                <a:schemeClr val="tx2">
                  <a:lumMod val="75000"/>
                  <a:lumOff val="25000"/>
                </a:schemeClr>
              </a:solidFill>
            </a:endParaRPr>
          </a:p>
          <a:p>
            <a:r>
              <a:rPr lang="en-US" sz="2200" b="1" dirty="0">
                <a:solidFill>
                  <a:srgbClr val="467886"/>
                </a:solidFill>
                <a:hlinkClick r:id="rId5">
                  <a:extLst>
                    <a:ext uri="{A12FA001-AC4F-418D-AE19-62706E023703}">
                      <ahyp:hlinkClr xmlns:ahyp="http://schemas.microsoft.com/office/drawing/2018/hyperlinkcolor" val="tx"/>
                    </a:ext>
                  </a:extLst>
                </a:hlinkClick>
              </a:rPr>
              <a:t>Office </a:t>
            </a:r>
            <a:r>
              <a:rPr lang="en-US" sz="2200" b="1" dirty="0">
                <a:solidFill>
                  <a:schemeClr val="accent1"/>
                </a:solidFill>
                <a:hlinkClick r:id="rId5">
                  <a:extLst>
                    <a:ext uri="{A12FA001-AC4F-418D-AE19-62706E023703}">
                      <ahyp:hlinkClr xmlns:ahyp="http://schemas.microsoft.com/office/drawing/2018/hyperlinkcolor" val="tx"/>
                    </a:ext>
                  </a:extLst>
                </a:hlinkClick>
              </a:rPr>
              <a:t>of Technical Assistance &amp; Technology (OTA)</a:t>
            </a:r>
            <a:endParaRPr lang="en-US" sz="2200" b="1" dirty="0">
              <a:solidFill>
                <a:schemeClr val="accent1"/>
              </a:solidFill>
            </a:endParaRPr>
          </a:p>
          <a:p>
            <a:pPr lvl="1">
              <a:buFont typeface="Arial" panose="020B0604020202020204" pitchFamily="34" charset="0"/>
              <a:buChar char="•"/>
            </a:pPr>
            <a:r>
              <a:rPr lang="en-US" sz="1800" dirty="0">
                <a:solidFill>
                  <a:schemeClr val="tx2">
                    <a:lumMod val="50000"/>
                  </a:schemeClr>
                </a:solidFill>
              </a:rPr>
              <a:t>617-626-1060 </a:t>
            </a:r>
          </a:p>
          <a:p>
            <a:pPr marL="457200" lvl="1" indent="0">
              <a:buNone/>
            </a:pPr>
            <a:endParaRPr lang="en-US" sz="2400" dirty="0">
              <a:cs typeface="Arial" pitchFamily="34" charset="0"/>
            </a:endParaRPr>
          </a:p>
          <a:p>
            <a:r>
              <a:rPr lang="en-US" sz="2200" b="1" dirty="0">
                <a:solidFill>
                  <a:schemeClr val="accent1"/>
                </a:solidFill>
                <a:hlinkClick r:id="rId6">
                  <a:extLst>
                    <a:ext uri="{A12FA001-AC4F-418D-AE19-62706E023703}">
                      <ahyp:hlinkClr xmlns:ahyp="http://schemas.microsoft.com/office/drawing/2018/hyperlinkcolor" val="tx"/>
                    </a:ext>
                  </a:extLst>
                </a:hlinkClick>
              </a:rPr>
              <a:t>Toxics Use Reduction Institute (TURI)</a:t>
            </a:r>
          </a:p>
          <a:p>
            <a:pPr lvl="1">
              <a:buFont typeface="Arial" panose="020B0604020202020204" pitchFamily="34" charset="0"/>
              <a:buChar char="•"/>
            </a:pPr>
            <a:r>
              <a:rPr lang="en-US" sz="1800" dirty="0">
                <a:solidFill>
                  <a:schemeClr val="tx2">
                    <a:lumMod val="50000"/>
                  </a:schemeClr>
                </a:solidFill>
                <a:latin typeface="+mj-lt"/>
              </a:rPr>
              <a:t>978-934-3275 </a:t>
            </a:r>
          </a:p>
          <a:p>
            <a:pPr lvl="1">
              <a:buFont typeface="Arial" panose="020B0604020202020204" pitchFamily="34" charset="0"/>
              <a:buChar char="•"/>
            </a:pPr>
            <a:endParaRPr lang="en-US" sz="1800" dirty="0">
              <a:latin typeface="+mj-lt"/>
              <a:hlinkClick r:id="rId6"/>
            </a:endParaRPr>
          </a:p>
          <a:p>
            <a:r>
              <a:rPr lang="en-US" sz="2200" b="1" dirty="0">
                <a:solidFill>
                  <a:srgbClr val="467886"/>
                </a:solidFill>
                <a:hlinkClick r:id="rId7">
                  <a:extLst>
                    <a:ext uri="{A12FA001-AC4F-418D-AE19-62706E023703}">
                      <ahyp:hlinkClr xmlns:ahyp="http://schemas.microsoft.com/office/drawing/2018/hyperlinkcolor" val="tx"/>
                    </a:ext>
                  </a:extLst>
                </a:hlinkClick>
              </a:rPr>
              <a:t>EPA's </a:t>
            </a:r>
            <a:r>
              <a:rPr lang="en-US" sz="2200" b="1" dirty="0">
                <a:solidFill>
                  <a:schemeClr val="accent1"/>
                </a:solidFill>
                <a:hlinkClick r:id="rId7">
                  <a:extLst>
                    <a:ext uri="{A12FA001-AC4F-418D-AE19-62706E023703}">
                      <ahyp:hlinkClr xmlns:ahyp="http://schemas.microsoft.com/office/drawing/2018/hyperlinkcolor" val="tx"/>
                    </a:ext>
                  </a:extLst>
                </a:hlinkClick>
              </a:rPr>
              <a:t>Toxics Release Inventory (TRI) Program</a:t>
            </a:r>
            <a:endParaRPr lang="en-US" sz="2200" b="1" dirty="0">
              <a:solidFill>
                <a:schemeClr val="accent1"/>
              </a:solidFill>
            </a:endParaRPr>
          </a:p>
          <a:p>
            <a:pPr lvl="1">
              <a:buFont typeface="Arial" panose="020B0604020202020204" pitchFamily="34" charset="0"/>
              <a:buChar char="•"/>
            </a:pPr>
            <a:r>
              <a:rPr lang="en-US" sz="1800" dirty="0">
                <a:cs typeface="Arial" pitchFamily="34" charset="0"/>
              </a:rPr>
              <a:t>TRI Regulatory Support </a:t>
            </a:r>
            <a:r>
              <a:rPr lang="en-US" sz="1800" dirty="0">
                <a:cs typeface="Arial" pitchFamily="34" charset="0"/>
                <a:hlinkClick r:id="rId8"/>
              </a:rPr>
              <a:t>tri.help@epa.gov</a:t>
            </a:r>
            <a:r>
              <a:rPr lang="en-US" sz="1800" dirty="0">
                <a:cs typeface="Arial" pitchFamily="34" charset="0"/>
              </a:rPr>
              <a:t> </a:t>
            </a:r>
          </a:p>
          <a:p>
            <a:pPr lvl="1"/>
            <a:r>
              <a:rPr lang="en-US" sz="1800" u="sng" dirty="0">
                <a:hlinkClick r:id="rId9" tooltip="https://guideme.epa.gov/ords/guideme_ext/f?p=guideme:home"/>
              </a:rPr>
              <a:t>TRI GuideME</a:t>
            </a:r>
            <a:endParaRPr lang="en-US" sz="1800" u="sng" dirty="0"/>
          </a:p>
          <a:p>
            <a:pPr lvl="1"/>
            <a:r>
              <a:rPr lang="en-US" sz="1800" dirty="0">
                <a:solidFill>
                  <a:schemeClr val="tx2">
                    <a:lumMod val="50000"/>
                  </a:schemeClr>
                </a:solidFill>
                <a:hlinkClick r:id=""/>
              </a:rPr>
              <a:t>Reporting for TRI Facilities</a:t>
            </a:r>
          </a:p>
          <a:p>
            <a:pPr lvl="1"/>
            <a:r>
              <a:rPr lang="en-US" sz="1800" dirty="0">
                <a:solidFill>
                  <a:schemeClr val="tx2">
                    <a:lumMod val="50000"/>
                  </a:schemeClr>
                </a:solidFill>
                <a:hlinkClick r:id="rId10"/>
              </a:rPr>
              <a:t>Electronic Submission of TRI Reporting Forms Tutorials</a:t>
            </a:r>
            <a:endParaRPr lang="en-US" sz="1800" dirty="0">
              <a:solidFill>
                <a:schemeClr val="tx2">
                  <a:lumMod val="50000"/>
                </a:schemeClr>
              </a:solidFill>
            </a:endParaRPr>
          </a:p>
          <a:p>
            <a:pPr lvl="1"/>
            <a:r>
              <a:rPr lang="en-US" sz="1800" dirty="0">
                <a:solidFill>
                  <a:schemeClr val="tx2">
                    <a:lumMod val="50000"/>
                  </a:schemeClr>
                </a:solidFill>
                <a:cs typeface="Arial" pitchFamily="34" charset="0"/>
                <a:hlinkClick r:id="rId11"/>
              </a:rPr>
              <a:t>Central Data Exchange (CDX)</a:t>
            </a:r>
            <a:endParaRPr lang="en-US" sz="1800" dirty="0">
              <a:solidFill>
                <a:schemeClr val="tx2">
                  <a:lumMod val="50000"/>
                </a:schemeClr>
              </a:solidFill>
              <a:cs typeface="Arial" pitchFamily="34" charset="0"/>
            </a:endParaRPr>
          </a:p>
          <a:p>
            <a:pPr lvl="1"/>
            <a:r>
              <a:rPr lang="en-US" sz="1800" dirty="0">
                <a:solidFill>
                  <a:schemeClr val="tx2">
                    <a:lumMod val="50000"/>
                  </a:schemeClr>
                </a:solidFill>
                <a:cs typeface="Arial" pitchFamily="34" charset="0"/>
              </a:rPr>
              <a:t>TRI Data Processing Center </a:t>
            </a:r>
            <a:r>
              <a:rPr lang="en-US" sz="1800" u="sng" dirty="0">
                <a:hlinkClick r:id="rId12"/>
              </a:rPr>
              <a:t>TRIDPC@EPA.gov</a:t>
            </a:r>
            <a:endParaRPr lang="en-US" sz="1800" u="sng" dirty="0"/>
          </a:p>
          <a:p>
            <a:pPr marL="457200" lvl="1" indent="0">
              <a:buNone/>
            </a:pPr>
            <a:endParaRPr lang="en-US" sz="1800" dirty="0">
              <a:solidFill>
                <a:schemeClr val="tx2">
                  <a:lumMod val="50000"/>
                </a:schemeClr>
              </a:solidFill>
            </a:endParaRPr>
          </a:p>
          <a:p>
            <a:pPr lvl="1"/>
            <a:endParaRPr lang="en-US" sz="1800" dirty="0">
              <a:solidFill>
                <a:schemeClr val="tx2">
                  <a:lumMod val="50000"/>
                </a:schemeClr>
              </a:solidFill>
            </a:endParaRPr>
          </a:p>
          <a:p>
            <a:pPr marL="457200" lvl="1" indent="0">
              <a:buNone/>
            </a:pPr>
            <a:endParaRPr lang="en-US" sz="1400" dirty="0">
              <a:cs typeface="Arial" pitchFamily="34" charset="0"/>
            </a:endParaRPr>
          </a:p>
        </p:txBody>
      </p:sp>
      <p:pic>
        <p:nvPicPr>
          <p:cNvPr id="8" name="Picture 7" descr="MassDEP Logo. Black background white leaf. ">
            <a:extLst>
              <a:ext uri="{FF2B5EF4-FFF2-40B4-BE49-F238E27FC236}">
                <a16:creationId xmlns:a16="http://schemas.microsoft.com/office/drawing/2014/main" id="{501502C0-223D-25F8-19FA-50D96BA56CA9}"/>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268842" y="1170026"/>
            <a:ext cx="702627" cy="938213"/>
          </a:xfrm>
          <a:prstGeom prst="rect">
            <a:avLst/>
          </a:prstGeom>
          <a:noFill/>
          <a:ln>
            <a:noFill/>
          </a:ln>
        </p:spPr>
      </p:pic>
      <p:pic>
        <p:nvPicPr>
          <p:cNvPr id="4" name="Picture 9" descr="Office of Technical Assistance &amp; Technology Logo. Blue, green, and black text with white background.">
            <a:extLst>
              <a:ext uri="{FF2B5EF4-FFF2-40B4-BE49-F238E27FC236}">
                <a16:creationId xmlns:a16="http://schemas.microsoft.com/office/drawing/2014/main" id="{CF420DD0-68A6-9A46-FC20-62303C2CB2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400" y="2514600"/>
            <a:ext cx="1228725" cy="6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descr="TURI's logo">
            <a:extLst>
              <a:ext uri="{FF2B5EF4-FFF2-40B4-BE49-F238E27FC236}">
                <a16:creationId xmlns:a16="http://schemas.microsoft.com/office/drawing/2014/main" id="{A4123C9C-7C4F-2925-FF8C-DD632CF56071}"/>
              </a:ext>
            </a:extLst>
          </p:cNvPr>
          <p:cNvPicPr>
            <a:picLocks noChangeAspect="1"/>
          </p:cNvPicPr>
          <p:nvPr/>
        </p:nvPicPr>
        <p:blipFill>
          <a:blip r:embed="rId15"/>
          <a:stretch>
            <a:fillRect/>
          </a:stretch>
        </p:blipFill>
        <p:spPr>
          <a:xfrm>
            <a:off x="9005794" y="3588693"/>
            <a:ext cx="1255770" cy="830908"/>
          </a:xfrm>
          <a:prstGeom prst="rect">
            <a:avLst/>
          </a:prstGeom>
        </p:spPr>
      </p:pic>
      <p:pic>
        <p:nvPicPr>
          <p:cNvPr id="6" name="Picture 7" descr="United States Environmental Protection Agency Logo.  Blue text, blue, green and white flower on a white background">
            <a:extLst>
              <a:ext uri="{FF2B5EF4-FFF2-40B4-BE49-F238E27FC236}">
                <a16:creationId xmlns:a16="http://schemas.microsoft.com/office/drawing/2014/main" id="{B3E811D1-A2ED-40F8-91AE-7470906C81F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05794" y="4942267"/>
            <a:ext cx="1228725" cy="97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Slide Number Placeholder 6">
            <a:extLst>
              <a:ext uri="{FF2B5EF4-FFF2-40B4-BE49-F238E27FC236}">
                <a16:creationId xmlns:a16="http://schemas.microsoft.com/office/drawing/2014/main" id="{DAF3C023-1F4B-27BF-7353-A375691D91AF}"/>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103</a:t>
            </a:fld>
            <a:endParaRPr lang="en-US" dirty="0"/>
          </a:p>
        </p:txBody>
      </p:sp>
    </p:spTree>
    <p:extLst>
      <p:ext uri="{BB962C8B-B14F-4D97-AF65-F5344CB8AC3E}">
        <p14:creationId xmlns:p14="http://schemas.microsoft.com/office/powerpoint/2010/main" val="1569658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44296-9A2F-DA44-B61E-967C8AEE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2EE3A-C10D-496A-B6F9-1FE175105D9F}"/>
              </a:ext>
            </a:extLst>
          </p:cNvPr>
          <p:cNvSpPr>
            <a:spLocks noGrp="1"/>
          </p:cNvSpPr>
          <p:nvPr>
            <p:ph type="title"/>
          </p:nvPr>
        </p:nvSpPr>
        <p:spPr>
          <a:xfrm>
            <a:off x="2819400" y="43269"/>
            <a:ext cx="9144000" cy="1325563"/>
          </a:xfrm>
        </p:spPr>
        <p:txBody>
          <a:bodyPr/>
          <a:lstStyle/>
          <a:p>
            <a:r>
              <a:rPr lang="en-US" dirty="0"/>
              <a:t>TURA Filing Process: </a:t>
            </a:r>
            <a:r>
              <a:rPr lang="en-US" sz="3200" dirty="0"/>
              <a:t>Planning Year Forms</a:t>
            </a:r>
          </a:p>
        </p:txBody>
      </p:sp>
      <p:pic>
        <p:nvPicPr>
          <p:cNvPr id="7" name="Picture 6" descr="A flow chart presenting the order the forms are presented to the user.  Orange colored square titled Preform. Blue arrow pointing down from Preform square to a peach square titled Form S Cover Sheet. Peach arrow extending left to right off the Form S Cover Sheet listing Form S Cover Sheet Sections 2, Form S Cover Sheet Section 3, Form S Cover Sheet Section 4. Blue arrow pointing down from Form S Cover Sheet down to coral square titled Form S.  Coral arrow extending left to right off of Form S listing Form S Chemical Use Facility Wide, Form S Chemical Use by Production Unit.  Blue arrow pointing down from Form S square to light purple square titled State Only Form R/A.  Blue arrow pointing down from State Only Form R/A to darker purple square titled Planning Forms.  Same darker purple square labelled Plan Summary Selection Form placed to the right of Planning Form square.  Lines extend from Plan Summary Selection Form square to periwinkle squares indicating EMS Plan &amp; Certification; RC Plan &amp; Certification; TUR Plan and Certification; Closure; and TUR Plan, RC Progress Report &amp; Certification.  Blue arrow pointing down from Planning Forms square to green square titled Fee Worksheet.  Blue arrow pointing down from fee worksheet to light blue square titled Signature Page.  Blue arrow pointing down to dark blue square titled Submit.">
            <a:extLst>
              <a:ext uri="{FF2B5EF4-FFF2-40B4-BE49-F238E27FC236}">
                <a16:creationId xmlns:a16="http://schemas.microsoft.com/office/drawing/2014/main" id="{401E3318-40D7-81C7-0C36-48640C4CDEB4}"/>
              </a:ext>
            </a:extLst>
          </p:cNvPr>
          <p:cNvPicPr>
            <a:picLocks noChangeAspect="1"/>
          </p:cNvPicPr>
          <p:nvPr/>
        </p:nvPicPr>
        <p:blipFill>
          <a:blip r:embed="rId3"/>
          <a:stretch>
            <a:fillRect/>
          </a:stretch>
        </p:blipFill>
        <p:spPr>
          <a:xfrm>
            <a:off x="304800" y="1032496"/>
            <a:ext cx="9144000" cy="5782235"/>
          </a:xfrm>
          <a:prstGeom prst="rect">
            <a:avLst/>
          </a:prstGeom>
        </p:spPr>
      </p:pic>
      <p:sp>
        <p:nvSpPr>
          <p:cNvPr id="3" name="Slide Number Placeholder 2">
            <a:extLst>
              <a:ext uri="{FF2B5EF4-FFF2-40B4-BE49-F238E27FC236}">
                <a16:creationId xmlns:a16="http://schemas.microsoft.com/office/drawing/2014/main" id="{614B4F93-E935-1520-F3A8-6DF1C3EAF402}"/>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11</a:t>
            </a:fld>
            <a:endParaRPr lang="en-US" dirty="0"/>
          </a:p>
        </p:txBody>
      </p:sp>
    </p:spTree>
    <p:extLst>
      <p:ext uri="{BB962C8B-B14F-4D97-AF65-F5344CB8AC3E}">
        <p14:creationId xmlns:p14="http://schemas.microsoft.com/office/powerpoint/2010/main" val="2341721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E99F6-D849-A809-3524-14930023B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C4FAF-631B-6FD9-394F-D47B644CF408}"/>
              </a:ext>
            </a:extLst>
          </p:cNvPr>
          <p:cNvSpPr>
            <a:spLocks noGrp="1"/>
          </p:cNvSpPr>
          <p:nvPr>
            <p:ph type="title"/>
          </p:nvPr>
        </p:nvSpPr>
        <p:spPr>
          <a:xfrm>
            <a:off x="304800" y="146050"/>
            <a:ext cx="8610600" cy="1325563"/>
          </a:xfrm>
        </p:spPr>
        <p:txBody>
          <a:bodyPr/>
          <a:lstStyle/>
          <a:p>
            <a:r>
              <a:rPr lang="en-US" dirty="0"/>
              <a:t>TURA Filing Process: </a:t>
            </a:r>
            <a:r>
              <a:rPr lang="en-US" sz="3200" dirty="0"/>
              <a:t>Forms Packet part 1</a:t>
            </a:r>
          </a:p>
        </p:txBody>
      </p:sp>
      <p:sp>
        <p:nvSpPr>
          <p:cNvPr id="6" name="TextBox 5">
            <a:extLst>
              <a:ext uri="{FF2B5EF4-FFF2-40B4-BE49-F238E27FC236}">
                <a16:creationId xmlns:a16="http://schemas.microsoft.com/office/drawing/2014/main" id="{B2350BC5-7EAC-CAEA-86A1-0EB5E394FDF1}"/>
              </a:ext>
            </a:extLst>
          </p:cNvPr>
          <p:cNvSpPr txBox="1"/>
          <p:nvPr/>
        </p:nvSpPr>
        <p:spPr>
          <a:xfrm>
            <a:off x="533400" y="1600200"/>
            <a:ext cx="11125200" cy="3354765"/>
          </a:xfrm>
          <a:prstGeom prst="rect">
            <a:avLst/>
          </a:prstGeom>
          <a:noFill/>
        </p:spPr>
        <p:txBody>
          <a:bodyPr wrap="square">
            <a:spAutoFit/>
          </a:bodyPr>
          <a:lstStyle/>
          <a:p>
            <a:pPr marL="457200" indent="-455613" eaLnBrk="1" hangingPunct="1">
              <a:buFont typeface="+mj-lt"/>
              <a:buAutoNum type="romanU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Preform</a:t>
            </a:r>
          </a:p>
          <a:p>
            <a:pPr marL="457200" indent="-455613" eaLnBrk="1" hangingPunct="1">
              <a:buFont typeface="+mj-lt"/>
              <a:buAutoNum type="romanU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Form S Cover Sheet </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Sections 1-2</a:t>
            </a:r>
            <a:r>
              <a:rPr lang="en-US" sz="2000" dirty="0">
                <a:solidFill>
                  <a:schemeClr val="tx1">
                    <a:lumMod val="75000"/>
                  </a:schemeClr>
                </a:solidFill>
                <a:latin typeface="+mn-lt"/>
              </a:rPr>
              <a:t>: General Information and FTE Information</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Section 3</a:t>
            </a:r>
            <a:r>
              <a:rPr lang="en-US" sz="2000" dirty="0">
                <a:solidFill>
                  <a:schemeClr val="tx1">
                    <a:lumMod val="75000"/>
                  </a:schemeClr>
                </a:solidFill>
                <a:latin typeface="+mn-lt"/>
              </a:rPr>
              <a:t>: Chemicals Not Reportable This Year</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Section 4</a:t>
            </a:r>
            <a:r>
              <a:rPr lang="en-US" sz="2000" dirty="0">
                <a:solidFill>
                  <a:schemeClr val="tx1">
                    <a:lumMod val="75000"/>
                  </a:schemeClr>
                </a:solidFill>
                <a:latin typeface="+mn-lt"/>
              </a:rPr>
              <a:t>: Facility-Wide Description of Production Units (Production Unit</a:t>
            </a:r>
            <a:r>
              <a:rPr lang="en-US" sz="2000" dirty="0">
                <a:solidFill>
                  <a:schemeClr val="tx1">
                    <a:lumMod val="75000"/>
                  </a:schemeClr>
                </a:solidFill>
              </a:rPr>
              <a:t>, </a:t>
            </a:r>
            <a:r>
              <a:rPr lang="en-US" sz="2000" dirty="0">
                <a:solidFill>
                  <a:schemeClr val="tx1">
                    <a:lumMod val="75000"/>
                  </a:schemeClr>
                </a:solidFill>
                <a:latin typeface="+mn-lt"/>
              </a:rPr>
              <a:t>NAICS</a:t>
            </a:r>
            <a:r>
              <a:rPr lang="en-US" sz="2000" dirty="0">
                <a:solidFill>
                  <a:schemeClr val="tx1">
                    <a:lumMod val="75000"/>
                  </a:schemeClr>
                </a:solidFill>
              </a:rPr>
              <a:t>, </a:t>
            </a:r>
            <a:r>
              <a:rPr lang="en-US" sz="2000" dirty="0">
                <a:solidFill>
                  <a:schemeClr val="tx1">
                    <a:lumMod val="75000"/>
                  </a:schemeClr>
                </a:solidFill>
                <a:latin typeface="+mn-lt"/>
              </a:rPr>
              <a:t>Chemicals</a:t>
            </a:r>
            <a:r>
              <a:rPr lang="en-US" sz="2000" dirty="0">
                <a:solidFill>
                  <a:schemeClr val="tx1">
                    <a:lumMod val="75000"/>
                  </a:schemeClr>
                </a:solidFill>
              </a:rPr>
              <a:t>, </a:t>
            </a:r>
            <a:r>
              <a:rPr lang="en-US" sz="2000" dirty="0">
                <a:solidFill>
                  <a:schemeClr val="tx1">
                    <a:lumMod val="75000"/>
                  </a:schemeClr>
                </a:solidFill>
                <a:latin typeface="+mn-lt"/>
              </a:rPr>
              <a:t>Process Codes)</a:t>
            </a:r>
          </a:p>
          <a:p>
            <a:pPr marL="457200" indent="-455613" eaLnBrk="1" hangingPunct="1">
              <a:buFont typeface="Times New Roman" pitchFamily="16" charset="0"/>
              <a:buAutoNum type="romanU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Form S </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Chemical Use Facility-Wide Sections 1-3</a:t>
            </a:r>
            <a:r>
              <a:rPr lang="en-US" sz="2000" dirty="0">
                <a:solidFill>
                  <a:schemeClr val="tx1">
                    <a:lumMod val="75000"/>
                  </a:schemeClr>
                </a:solidFill>
                <a:latin typeface="+mn-lt"/>
              </a:rPr>
              <a:t>: Chemical Use Amounts, Materials Balance &amp; Reporting Anomalies, and Chemicals used in Waste Treatment Units</a:t>
            </a:r>
          </a:p>
          <a:p>
            <a:pPr marL="914400" lvl="1" indent="-455613" eaLnBrk="1" hangingPunct="1">
              <a:buFont typeface="Times New Roman" pitchFamily="16" charset="0"/>
              <a:buAutoNum type="arabicPare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000" u="sng" dirty="0">
                <a:solidFill>
                  <a:schemeClr val="tx1">
                    <a:lumMod val="75000"/>
                  </a:schemeClr>
                </a:solidFill>
                <a:latin typeface="+mn-lt"/>
              </a:rPr>
              <a:t>Chemical Use By Production Unit Sections 4-5</a:t>
            </a:r>
            <a:r>
              <a:rPr lang="en-US" sz="2000" dirty="0">
                <a:solidFill>
                  <a:schemeClr val="tx1">
                    <a:lumMod val="75000"/>
                  </a:schemeClr>
                </a:solidFill>
                <a:latin typeface="+mn-lt"/>
              </a:rPr>
              <a:t>: Toxics Use by Production Unit &amp; Comments</a:t>
            </a:r>
          </a:p>
        </p:txBody>
      </p:sp>
      <p:sp>
        <p:nvSpPr>
          <p:cNvPr id="3" name="Slide Number Placeholder 2">
            <a:extLst>
              <a:ext uri="{FF2B5EF4-FFF2-40B4-BE49-F238E27FC236}">
                <a16:creationId xmlns:a16="http://schemas.microsoft.com/office/drawing/2014/main" id="{9ECCB45A-D214-FAF9-2CF2-0BBCAA454B02}"/>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12</a:t>
            </a:fld>
            <a:endParaRPr lang="en-US" dirty="0"/>
          </a:p>
        </p:txBody>
      </p:sp>
    </p:spTree>
    <p:extLst>
      <p:ext uri="{BB962C8B-B14F-4D97-AF65-F5344CB8AC3E}">
        <p14:creationId xmlns:p14="http://schemas.microsoft.com/office/powerpoint/2010/main" val="2880355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02CB7-F01C-61A4-C58A-D4EE19952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D0917-F904-FFB5-F79E-B8BB1E559577}"/>
              </a:ext>
            </a:extLst>
          </p:cNvPr>
          <p:cNvSpPr>
            <a:spLocks noGrp="1"/>
          </p:cNvSpPr>
          <p:nvPr>
            <p:ph type="title"/>
          </p:nvPr>
        </p:nvSpPr>
        <p:spPr>
          <a:xfrm>
            <a:off x="304800" y="136525"/>
            <a:ext cx="8458200" cy="972974"/>
          </a:xfrm>
        </p:spPr>
        <p:txBody>
          <a:bodyPr/>
          <a:lstStyle/>
          <a:p>
            <a:r>
              <a:rPr lang="en-US" dirty="0"/>
              <a:t>TURA Filing Process: </a:t>
            </a:r>
            <a:r>
              <a:rPr lang="en-US" sz="3200" dirty="0"/>
              <a:t>Forms Packet part 2</a:t>
            </a:r>
          </a:p>
        </p:txBody>
      </p:sp>
      <p:sp>
        <p:nvSpPr>
          <p:cNvPr id="5" name="TextBox 4">
            <a:extLst>
              <a:ext uri="{FF2B5EF4-FFF2-40B4-BE49-F238E27FC236}">
                <a16:creationId xmlns:a16="http://schemas.microsoft.com/office/drawing/2014/main" id="{6FB1048A-C026-740E-A753-3B08A864D3F0}"/>
              </a:ext>
            </a:extLst>
          </p:cNvPr>
          <p:cNvSpPr txBox="1"/>
          <p:nvPr/>
        </p:nvSpPr>
        <p:spPr>
          <a:xfrm>
            <a:off x="457200" y="1351508"/>
            <a:ext cx="10058400" cy="4154984"/>
          </a:xfrm>
          <a:prstGeom prst="rect">
            <a:avLst/>
          </a:prstGeom>
          <a:noFill/>
        </p:spPr>
        <p:txBody>
          <a:bodyPr wrap="square">
            <a:spAutoFit/>
          </a:bodyPr>
          <a:lstStyle/>
          <a:p>
            <a:pPr marL="515937" indent="-514350" eaLnBrk="1" hangingPunct="1">
              <a:buAutoNum type="romanUcPeriod" startAt="4"/>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State ONLY Form R/Form A</a:t>
            </a:r>
            <a:endParaRPr lang="en-US" sz="2400" b="1" dirty="0">
              <a:solidFill>
                <a:schemeClr val="tx1">
                  <a:lumMod val="75000"/>
                </a:schemeClr>
              </a:solidFill>
            </a:endParaRPr>
          </a:p>
          <a:p>
            <a:pPr marL="515937" indent="-514350" eaLnBrk="1" hangingPunct="1">
              <a:buAutoNum type="romanUcPeriod" startAt="4"/>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rPr>
              <a:t>Planning Forms</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dirty="0">
                <a:solidFill>
                  <a:schemeClr val="tx1">
                    <a:lumMod val="75000"/>
                  </a:schemeClr>
                </a:solidFill>
                <a:latin typeface="+mn-lt"/>
              </a:rPr>
              <a:t>Plan Summary Selection Form</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dirty="0">
                <a:solidFill>
                  <a:schemeClr val="tx1">
                    <a:lumMod val="75000"/>
                  </a:schemeClr>
                </a:solidFill>
              </a:rPr>
              <a:t>	1. EMS Plan &amp; Senior Management Official Certification</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dirty="0">
                <a:solidFill>
                  <a:schemeClr val="tx1">
                    <a:lumMod val="75000"/>
                  </a:schemeClr>
                </a:solidFill>
              </a:rPr>
              <a:t>	2. RC Plan &amp; Senior Management Official Certification</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dirty="0">
                <a:solidFill>
                  <a:schemeClr val="tx1">
                    <a:lumMod val="75000"/>
                  </a:schemeClr>
                </a:solidFill>
              </a:rPr>
              <a:t>	3. TUR Plan &amp; Senior Management Official Certification</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dirty="0">
                <a:solidFill>
                  <a:schemeClr val="tx1">
                    <a:lumMod val="75000"/>
                  </a:schemeClr>
                </a:solidFill>
              </a:rPr>
              <a:t>	4. Closure</a:t>
            </a:r>
          </a:p>
          <a:p>
            <a:pPr marL="458787" lvl="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dirty="0">
                <a:solidFill>
                  <a:schemeClr val="tx1">
                    <a:lumMod val="75000"/>
                  </a:schemeClr>
                </a:solidFill>
              </a:rPr>
              <a:t>	5. RC Progress Report</a:t>
            </a:r>
          </a:p>
          <a:p>
            <a:pPr marL="515937" indent="-514350" eaLnBrk="1" hangingPunct="1">
              <a:buAutoNum type="romanUcPeriod" startAt="6"/>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Fee Worksheet </a:t>
            </a:r>
          </a:p>
          <a:p>
            <a:pPr marL="515937" indent="-514350" eaLnBrk="1" hangingPunct="1">
              <a:buAutoNum type="romanUcPeriod" startAt="6"/>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Signature Page </a:t>
            </a:r>
          </a:p>
          <a:p>
            <a:pPr marL="515937" indent="-514350" eaLnBrk="1" hangingPunct="1">
              <a:buAutoNum type="romanUcPeriod" startAt="6"/>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2400" b="1" dirty="0">
                <a:solidFill>
                  <a:schemeClr val="tx1">
                    <a:lumMod val="75000"/>
                  </a:schemeClr>
                </a:solidFill>
                <a:latin typeface="+mn-lt"/>
              </a:rPr>
              <a:t>SUBMIT</a:t>
            </a:r>
          </a:p>
        </p:txBody>
      </p:sp>
      <p:sp>
        <p:nvSpPr>
          <p:cNvPr id="3" name="Slide Number Placeholder 2">
            <a:extLst>
              <a:ext uri="{FF2B5EF4-FFF2-40B4-BE49-F238E27FC236}">
                <a16:creationId xmlns:a16="http://schemas.microsoft.com/office/drawing/2014/main" id="{04827DFB-E77B-BC74-0CE8-C43B30CD173D}"/>
              </a:ext>
            </a:extLst>
          </p:cNvPr>
          <p:cNvSpPr>
            <a:spLocks noGrp="1"/>
          </p:cNvSpPr>
          <p:nvPr>
            <p:ph type="sldNum" sz="quarter" idx="12"/>
          </p:nvPr>
        </p:nvSpPr>
        <p:spPr>
          <a:xfrm>
            <a:off x="11734800" y="6477000"/>
            <a:ext cx="457200" cy="365125"/>
          </a:xfrm>
        </p:spPr>
        <p:txBody>
          <a:bodyPr/>
          <a:lstStyle/>
          <a:p>
            <a:fld id="{55F1408E-B020-439A-8807-7444CECB9950}" type="slidenum">
              <a:rPr lang="en-US" smtClean="0"/>
              <a:t>13</a:t>
            </a:fld>
            <a:endParaRPr lang="en-US" dirty="0"/>
          </a:p>
        </p:txBody>
      </p:sp>
    </p:spTree>
    <p:extLst>
      <p:ext uri="{BB962C8B-B14F-4D97-AF65-F5344CB8AC3E}">
        <p14:creationId xmlns:p14="http://schemas.microsoft.com/office/powerpoint/2010/main" val="193673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F33E44-BD03-144C-97F1-9BBEF4A21CF4}"/>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Sidebar: eDEP &amp; How it Works</a:t>
            </a:r>
          </a:p>
        </p:txBody>
      </p:sp>
      <p:sp>
        <p:nvSpPr>
          <p:cNvPr id="3" name="Slide Number Placeholder 2">
            <a:extLst>
              <a:ext uri="{FF2B5EF4-FFF2-40B4-BE49-F238E27FC236}">
                <a16:creationId xmlns:a16="http://schemas.microsoft.com/office/drawing/2014/main" id="{9B2E3EF2-A938-625A-7FAF-EEA15E1915F3}"/>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14</a:t>
            </a:fld>
            <a:endParaRPr lang="en-US" dirty="0"/>
          </a:p>
        </p:txBody>
      </p:sp>
    </p:spTree>
    <p:extLst>
      <p:ext uri="{BB962C8B-B14F-4D97-AF65-F5344CB8AC3E}">
        <p14:creationId xmlns:p14="http://schemas.microsoft.com/office/powerpoint/2010/main" val="3844255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34A9-CBCF-5DFD-2A8B-2994060D4E55}"/>
              </a:ext>
            </a:extLst>
          </p:cNvPr>
          <p:cNvSpPr>
            <a:spLocks noGrp="1"/>
          </p:cNvSpPr>
          <p:nvPr>
            <p:ph type="title"/>
          </p:nvPr>
        </p:nvSpPr>
        <p:spPr>
          <a:xfrm>
            <a:off x="838200" y="365125"/>
            <a:ext cx="10515600" cy="1006475"/>
          </a:xfrm>
        </p:spPr>
        <p:txBody>
          <a:bodyPr/>
          <a:lstStyle/>
          <a:p>
            <a:r>
              <a:rPr lang="en-US" dirty="0"/>
              <a:t>eDEP: </a:t>
            </a:r>
            <a:r>
              <a:rPr lang="en-US" sz="3200" dirty="0"/>
              <a:t>Form Generation</a:t>
            </a:r>
          </a:p>
        </p:txBody>
      </p:sp>
      <p:sp>
        <p:nvSpPr>
          <p:cNvPr id="3" name="Content Placeholder 2">
            <a:extLst>
              <a:ext uri="{FF2B5EF4-FFF2-40B4-BE49-F238E27FC236}">
                <a16:creationId xmlns:a16="http://schemas.microsoft.com/office/drawing/2014/main" id="{A1A0414D-36CF-57C0-EC8C-F3CC34958F04}"/>
              </a:ext>
            </a:extLst>
          </p:cNvPr>
          <p:cNvSpPr>
            <a:spLocks noGrp="1"/>
          </p:cNvSpPr>
          <p:nvPr>
            <p:ph idx="1"/>
          </p:nvPr>
        </p:nvSpPr>
        <p:spPr>
          <a:xfrm>
            <a:off x="838200" y="1690688"/>
            <a:ext cx="7010400" cy="4602163"/>
          </a:xfrm>
        </p:spPr>
        <p:txBody>
          <a:bodyPr/>
          <a:lstStyle/>
          <a:p>
            <a:pPr marL="0" indent="0">
              <a:buNone/>
            </a:pPr>
            <a:r>
              <a:rPr lang="en-US" sz="2800" dirty="0">
                <a:latin typeface="+mn-lt"/>
              </a:rPr>
              <a:t>The eDEP reporting system is designed in a linear fashion.  It takes answers from prior forms to build out the subsequent forms and pre-populate information to save users time doing data entry.  </a:t>
            </a:r>
          </a:p>
          <a:p>
            <a:pPr marL="0" indent="0">
              <a:buNone/>
            </a:pPr>
            <a:endParaRPr lang="en-US" sz="2800" dirty="0">
              <a:latin typeface="+mn-lt"/>
            </a:endParaRPr>
          </a:p>
          <a:p>
            <a:pPr marL="0" indent="0">
              <a:buNone/>
            </a:pPr>
            <a:r>
              <a:rPr lang="en-US" sz="2800" dirty="0">
                <a:latin typeface="+mn-lt"/>
              </a:rPr>
              <a:t>If you realize you made an error in the filing, you will have return, sometimes to the beginning, to fix it. </a:t>
            </a:r>
          </a:p>
          <a:p>
            <a:endParaRPr lang="en-US" dirty="0"/>
          </a:p>
        </p:txBody>
      </p:sp>
      <p:pic>
        <p:nvPicPr>
          <p:cNvPr id="4" name="Picture 3" descr="A flow chart presenting the order the forms are presented to the user.  Square titled Preform. Arrow pointing down from Preform square to a square titled Form S Cover Sheet.  Arrow pointing down from Form S Cover Sheet down to square titled Form S.  Arrow pointing down from Form S square to square titled State Only Form R/A.  Arrow pointing down from State Only Form R/A to square titled Planning Forms.  Arrow pointing down from Planning Forms square to square titled Fee Worksheet.  Arrow pointing down from fee worksheet to square titled Signature Page. Arrow pointing down to square titled Submit.  Red Arrow running along the right hand side of the flow chart starting at the Fee Worksheet square pointing to the preform square.  Denoting that issues found at the end of the filing forms before they have been signed and submitted may require the user to return to the beginning to fix the issue.">
            <a:extLst>
              <a:ext uri="{FF2B5EF4-FFF2-40B4-BE49-F238E27FC236}">
                <a16:creationId xmlns:a16="http://schemas.microsoft.com/office/drawing/2014/main" id="{2AC83892-5A23-296E-243E-5F18456DA60B}"/>
              </a:ext>
            </a:extLst>
          </p:cNvPr>
          <p:cNvPicPr>
            <a:picLocks noChangeAspect="1"/>
          </p:cNvPicPr>
          <p:nvPr/>
        </p:nvPicPr>
        <p:blipFill>
          <a:blip r:embed="rId3"/>
          <a:stretch>
            <a:fillRect/>
          </a:stretch>
        </p:blipFill>
        <p:spPr>
          <a:xfrm>
            <a:off x="8810031" y="46037"/>
            <a:ext cx="2936801" cy="6629400"/>
          </a:xfrm>
          <a:prstGeom prst="rect">
            <a:avLst/>
          </a:prstGeom>
        </p:spPr>
      </p:pic>
      <p:sp>
        <p:nvSpPr>
          <p:cNvPr id="5" name="Slide Number Placeholder 4">
            <a:extLst>
              <a:ext uri="{FF2B5EF4-FFF2-40B4-BE49-F238E27FC236}">
                <a16:creationId xmlns:a16="http://schemas.microsoft.com/office/drawing/2014/main" id="{9F61A85D-1D21-08D2-0482-A97349D1D421}"/>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15</a:t>
            </a:fld>
            <a:endParaRPr lang="en-US" dirty="0"/>
          </a:p>
        </p:txBody>
      </p:sp>
    </p:spTree>
    <p:extLst>
      <p:ext uri="{BB962C8B-B14F-4D97-AF65-F5344CB8AC3E}">
        <p14:creationId xmlns:p14="http://schemas.microsoft.com/office/powerpoint/2010/main" val="118776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8E781-46C9-57F3-B561-6B2655028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C2085-8649-680B-AC05-4B476B4CAB79}"/>
              </a:ext>
            </a:extLst>
          </p:cNvPr>
          <p:cNvSpPr txBox="1">
            <a:spLocks noGrp="1"/>
          </p:cNvSpPr>
          <p:nvPr>
            <p:ph type="title" idx="4294967295"/>
          </p:nvPr>
        </p:nvSpPr>
        <p:spPr>
          <a:xfrm>
            <a:off x="228600" y="7747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4000" b="1" kern="1200">
                <a:solidFill>
                  <a:schemeClr val="tx1"/>
                </a:solidFill>
                <a:latin typeface="Myriad Pro" pitchFamily="34" charset="0"/>
                <a:ea typeface="ヒラギノ角ゴ Pro W3" pitchFamily="84" charset="-128"/>
                <a:cs typeface="Myriad Pro" pitchFamily="34" charset="0"/>
              </a:defRPr>
            </a:lvl1pPr>
            <a:lvl2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2pPr>
            <a:lvl3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3pPr>
            <a:lvl4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4pPr>
            <a:lvl5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5pPr>
            <a:lvl6pPr marL="4572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6pPr>
            <a:lvl7pPr marL="9144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7pPr>
            <a:lvl8pPr marL="13716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8pPr>
            <a:lvl9pPr marL="18288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ヒラギノ角ゴ Pro W3" pitchFamily="84" charset="-128"/>
                <a:cs typeface="Myriad Pro" pitchFamily="34" charset="0"/>
              </a:rPr>
              <a:t>eDEP: </a:t>
            </a:r>
            <a:r>
              <a:rPr kumimoji="0" lang="en-US" sz="3200" b="0" i="0" u="none" strike="noStrike" kern="1200" cap="none" spc="0" normalizeH="0" baseline="0" noProof="0" dirty="0">
                <a:ln>
                  <a:noFill/>
                </a:ln>
                <a:solidFill>
                  <a:schemeClr val="tx1"/>
                </a:solidFill>
                <a:effectLst/>
                <a:uLnTx/>
                <a:uFillTx/>
                <a:latin typeface="+mj-lt"/>
                <a:ea typeface="ヒラギノ角ゴ Pro W3" pitchFamily="84" charset="-128"/>
                <a:cs typeface="Myriad Pro" pitchFamily="34" charset="0"/>
              </a:rPr>
              <a:t>Deleting or making changes</a:t>
            </a:r>
          </a:p>
        </p:txBody>
      </p:sp>
      <p:sp>
        <p:nvSpPr>
          <p:cNvPr id="4" name="TextBox 3">
            <a:extLst>
              <a:ext uri="{FF2B5EF4-FFF2-40B4-BE49-F238E27FC236}">
                <a16:creationId xmlns:a16="http://schemas.microsoft.com/office/drawing/2014/main" id="{7C89A8FA-F2D7-0E49-05DE-2F12BE2005C6}"/>
              </a:ext>
            </a:extLst>
          </p:cNvPr>
          <p:cNvSpPr txBox="1"/>
          <p:nvPr/>
        </p:nvSpPr>
        <p:spPr>
          <a:xfrm>
            <a:off x="609600" y="940624"/>
            <a:ext cx="10591800" cy="2246769"/>
          </a:xfrm>
          <a:prstGeom prst="rect">
            <a:avLst/>
          </a:prstGeom>
          <a:noFill/>
        </p:spPr>
        <p:txBody>
          <a:bodyPr wrap="square">
            <a:spAutoFit/>
          </a:bodyPr>
          <a:lstStyle/>
          <a:p>
            <a:r>
              <a:rPr lang="en-US" sz="2800" dirty="0">
                <a:latin typeface="+mn-lt"/>
                <a:cs typeface="Arial" pitchFamily="34" charset="0"/>
              </a:rPr>
              <a:t>Deleting, or changing a form that is connected to another, can affect the </a:t>
            </a:r>
            <a:r>
              <a:rPr lang="en-US" sz="2800" u="sng" dirty="0">
                <a:latin typeface="+mn-lt"/>
                <a:cs typeface="Arial" pitchFamily="34" charset="0"/>
              </a:rPr>
              <a:t>entire</a:t>
            </a:r>
            <a:r>
              <a:rPr lang="en-US" sz="2800" dirty="0">
                <a:latin typeface="+mn-lt"/>
                <a:cs typeface="Arial" pitchFamily="34" charset="0"/>
              </a:rPr>
              <a:t> submittal. In those cases, y</a:t>
            </a:r>
            <a:r>
              <a:rPr lang="en-US" altLang="en-US" sz="2800" dirty="0">
                <a:latin typeface="+mn-lt"/>
              </a:rPr>
              <a:t>ou will </a:t>
            </a:r>
            <a:r>
              <a:rPr lang="en-US" altLang="en-US" sz="2800" dirty="0"/>
              <a:t>receive a p</a:t>
            </a:r>
            <a:r>
              <a:rPr lang="en-US" altLang="en-US" sz="2800" dirty="0">
                <a:latin typeface="+mn-lt"/>
              </a:rPr>
              <a:t>op-up message. </a:t>
            </a:r>
          </a:p>
          <a:p>
            <a:endParaRPr lang="en-US" altLang="en-US" sz="2800" dirty="0"/>
          </a:p>
          <a:p>
            <a:endParaRPr lang="en-US" sz="2800" dirty="0">
              <a:latin typeface="+mn-lt"/>
            </a:endParaRPr>
          </a:p>
        </p:txBody>
      </p:sp>
      <p:pic>
        <p:nvPicPr>
          <p:cNvPr id="9" name="Picture 8" descr="Example of pop up message presented to the user when deleting or changing a form that is connected to other subsequent forms.  Pop up message reads: Warning: JavaScript Window- You have asked to validate data that was validated previously.  If this form contains any related forms (i.e., any child forms), those forms will be invalidated or marked for deletion.   *If a form is invalidated, you must go back and re-validate it, making any necessary changes to the data.  *If a form is marked for deletion, you no longer need the form to complete your submittal.  eDEP retains it, however, until such time as you do complete the submittal.  If you later change your data in such a way that you again need a form that has been marked for deletion, the form will be re-activated with your previous data. This process ensures the integrity of the data that you are submitting to DEP.  Do you want to validate this form?">
            <a:extLst>
              <a:ext uri="{FF2B5EF4-FFF2-40B4-BE49-F238E27FC236}">
                <a16:creationId xmlns:a16="http://schemas.microsoft.com/office/drawing/2014/main" id="{CB7D284F-48B5-E41F-5678-7A597E0A04D7}"/>
              </a:ext>
            </a:extLst>
          </p:cNvPr>
          <p:cNvPicPr>
            <a:picLocks noChangeAspect="1"/>
          </p:cNvPicPr>
          <p:nvPr/>
        </p:nvPicPr>
        <p:blipFill>
          <a:blip r:embed="rId3"/>
          <a:stretch>
            <a:fillRect/>
          </a:stretch>
        </p:blipFill>
        <p:spPr>
          <a:xfrm>
            <a:off x="640080" y="2349939"/>
            <a:ext cx="6187402" cy="4355661"/>
          </a:xfrm>
          <a:prstGeom prst="rect">
            <a:avLst/>
          </a:prstGeom>
        </p:spPr>
      </p:pic>
      <p:sp>
        <p:nvSpPr>
          <p:cNvPr id="10" name="TextBox 9">
            <a:extLst>
              <a:ext uri="{FF2B5EF4-FFF2-40B4-BE49-F238E27FC236}">
                <a16:creationId xmlns:a16="http://schemas.microsoft.com/office/drawing/2014/main" id="{A4157E7B-AC0A-3D64-2340-2CC08A42974D}"/>
              </a:ext>
            </a:extLst>
          </p:cNvPr>
          <p:cNvSpPr txBox="1"/>
          <p:nvPr/>
        </p:nvSpPr>
        <p:spPr>
          <a:xfrm>
            <a:off x="7307618" y="3080812"/>
            <a:ext cx="4495800" cy="2246769"/>
          </a:xfrm>
          <a:prstGeom prst="rect">
            <a:avLst/>
          </a:prstGeom>
          <a:noFill/>
        </p:spPr>
        <p:txBody>
          <a:bodyPr wrap="square" rtlCol="0">
            <a:spAutoFit/>
          </a:bodyPr>
          <a:lstStyle/>
          <a:p>
            <a:r>
              <a:rPr lang="en-US" sz="2800" dirty="0"/>
              <a:t>If you intend to make the change, select YES.</a:t>
            </a:r>
          </a:p>
          <a:p>
            <a:endParaRPr lang="en-US" sz="2800" dirty="0"/>
          </a:p>
          <a:p>
            <a:r>
              <a:rPr lang="en-US" sz="2800" dirty="0"/>
              <a:t>If you selected this option in error, select NO.</a:t>
            </a:r>
          </a:p>
        </p:txBody>
      </p:sp>
      <p:sp>
        <p:nvSpPr>
          <p:cNvPr id="3" name="Slide Number Placeholder 2">
            <a:extLst>
              <a:ext uri="{FF2B5EF4-FFF2-40B4-BE49-F238E27FC236}">
                <a16:creationId xmlns:a16="http://schemas.microsoft.com/office/drawing/2014/main" id="{E921C69B-80C9-8A14-A210-EB7AB3A03D7D}"/>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16</a:t>
            </a:fld>
            <a:endParaRPr lang="en-US" dirty="0"/>
          </a:p>
        </p:txBody>
      </p:sp>
    </p:spTree>
    <p:extLst>
      <p:ext uri="{BB962C8B-B14F-4D97-AF65-F5344CB8AC3E}">
        <p14:creationId xmlns:p14="http://schemas.microsoft.com/office/powerpoint/2010/main" val="4257537536"/>
      </p:ext>
    </p:extLst>
  </p:cSld>
  <p:clrMapOvr>
    <a:masterClrMapping/>
  </p:clrMapOvr>
  <p:transition spd="med" advClick="0"/>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15A1-8C93-38E0-4541-916F955102D5}"/>
              </a:ext>
            </a:extLst>
          </p:cNvPr>
          <p:cNvSpPr>
            <a:spLocks noGrp="1"/>
          </p:cNvSpPr>
          <p:nvPr>
            <p:ph type="title"/>
          </p:nvPr>
        </p:nvSpPr>
        <p:spPr/>
        <p:txBody>
          <a:bodyPr/>
          <a:lstStyle/>
          <a:p>
            <a:r>
              <a:rPr lang="en-US" dirty="0"/>
              <a:t>eDEP: </a:t>
            </a:r>
            <a:r>
              <a:rPr lang="en-US" sz="3200" dirty="0"/>
              <a:t>The Transaction Overview Screen</a:t>
            </a:r>
          </a:p>
        </p:txBody>
      </p:sp>
      <p:pic>
        <p:nvPicPr>
          <p:cNvPr id="9" name="Picture 8" descr="Example of eDEP filing on the Transaction Overview screen.  Red arrow pointing to a red circle around the location of the unique Transaction ID number for the filing and the Facility ID number. ">
            <a:extLst>
              <a:ext uri="{FF2B5EF4-FFF2-40B4-BE49-F238E27FC236}">
                <a16:creationId xmlns:a16="http://schemas.microsoft.com/office/drawing/2014/main" id="{66AFEA3A-B6A5-C036-D3CC-8E0271E5155D}"/>
              </a:ext>
            </a:extLst>
          </p:cNvPr>
          <p:cNvPicPr>
            <a:picLocks noChangeAspect="1"/>
          </p:cNvPicPr>
          <p:nvPr/>
        </p:nvPicPr>
        <p:blipFill>
          <a:blip r:embed="rId3"/>
          <a:stretch>
            <a:fillRect/>
          </a:stretch>
        </p:blipFill>
        <p:spPr>
          <a:xfrm>
            <a:off x="856519" y="1404655"/>
            <a:ext cx="10478962" cy="4048690"/>
          </a:xfrm>
          <a:prstGeom prst="rect">
            <a:avLst/>
          </a:prstGeom>
        </p:spPr>
      </p:pic>
      <p:sp>
        <p:nvSpPr>
          <p:cNvPr id="3" name="Slide Number Placeholder 2">
            <a:extLst>
              <a:ext uri="{FF2B5EF4-FFF2-40B4-BE49-F238E27FC236}">
                <a16:creationId xmlns:a16="http://schemas.microsoft.com/office/drawing/2014/main" id="{BAE99F6E-042E-E328-DFE1-7584306C580F}"/>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17</a:t>
            </a:fld>
            <a:endParaRPr lang="en-US" dirty="0"/>
          </a:p>
        </p:txBody>
      </p:sp>
    </p:spTree>
    <p:extLst>
      <p:ext uri="{BB962C8B-B14F-4D97-AF65-F5344CB8AC3E}">
        <p14:creationId xmlns:p14="http://schemas.microsoft.com/office/powerpoint/2010/main" val="318819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E30E-CDEA-6F80-6F28-02F4CEA6B187}"/>
              </a:ext>
            </a:extLst>
          </p:cNvPr>
          <p:cNvSpPr>
            <a:spLocks noGrp="1"/>
          </p:cNvSpPr>
          <p:nvPr>
            <p:ph type="title"/>
          </p:nvPr>
        </p:nvSpPr>
        <p:spPr>
          <a:xfrm>
            <a:off x="152400" y="117475"/>
            <a:ext cx="11388205" cy="1066800"/>
          </a:xfrm>
        </p:spPr>
        <p:txBody>
          <a:bodyPr/>
          <a:lstStyle/>
          <a:p>
            <a:r>
              <a:rPr lang="en-US" dirty="0"/>
              <a:t>eDEP: </a:t>
            </a:r>
            <a:r>
              <a:rPr lang="en-US" sz="3200" dirty="0"/>
              <a:t>Transaction Overview Specific Buttons</a:t>
            </a:r>
          </a:p>
        </p:txBody>
      </p:sp>
      <p:pic>
        <p:nvPicPr>
          <p:cNvPr id="7" name="Picture 6" descr="Example of eDEP filing on the Transaction Overview screen denoting the location of Transaction Overview Specific buttons as beneath the Forms Progress Bar but above the list of forms within the transaction.  Red box around Transaction Overview Specific buttons: Print Transaction, Delete Transaction, Share Transaction, and Exit.">
            <a:extLst>
              <a:ext uri="{FF2B5EF4-FFF2-40B4-BE49-F238E27FC236}">
                <a16:creationId xmlns:a16="http://schemas.microsoft.com/office/drawing/2014/main" id="{75E3FD35-8844-E75E-2F6E-0FD9D320BFA0}"/>
              </a:ext>
            </a:extLst>
          </p:cNvPr>
          <p:cNvPicPr>
            <a:picLocks noChangeAspect="1"/>
          </p:cNvPicPr>
          <p:nvPr/>
        </p:nvPicPr>
        <p:blipFill>
          <a:blip r:embed="rId3"/>
          <a:srcRect r="935"/>
          <a:stretch>
            <a:fillRect/>
          </a:stretch>
        </p:blipFill>
        <p:spPr>
          <a:xfrm>
            <a:off x="1827662" y="1551738"/>
            <a:ext cx="8078338" cy="2267266"/>
          </a:xfrm>
          <a:prstGeom prst="rect">
            <a:avLst/>
          </a:prstGeom>
        </p:spPr>
      </p:pic>
      <p:sp>
        <p:nvSpPr>
          <p:cNvPr id="3" name="Content Placeholder 2">
            <a:extLst>
              <a:ext uri="{FF2B5EF4-FFF2-40B4-BE49-F238E27FC236}">
                <a16:creationId xmlns:a16="http://schemas.microsoft.com/office/drawing/2014/main" id="{756FCB2E-8C8B-8876-9999-31C47E2EE179}"/>
              </a:ext>
            </a:extLst>
          </p:cNvPr>
          <p:cNvSpPr>
            <a:spLocks noGrp="1"/>
          </p:cNvSpPr>
          <p:nvPr>
            <p:ph idx="1"/>
          </p:nvPr>
        </p:nvSpPr>
        <p:spPr>
          <a:xfrm>
            <a:off x="1981104" y="4045180"/>
            <a:ext cx="8229600" cy="2457338"/>
          </a:xfrm>
        </p:spPr>
        <p:txBody>
          <a:bodyPr/>
          <a:lstStyle/>
          <a:p>
            <a:pPr marL="0" indent="0">
              <a:buNone/>
            </a:pPr>
            <a:r>
              <a:rPr lang="en-US" sz="2400" b="1" dirty="0"/>
              <a:t>Print:</a:t>
            </a:r>
            <a:r>
              <a:rPr lang="en-US" sz="2400" dirty="0"/>
              <a:t> Allows you to print a copy of the filing packet</a:t>
            </a:r>
          </a:p>
          <a:p>
            <a:pPr marL="0" indent="0">
              <a:buNone/>
            </a:pPr>
            <a:r>
              <a:rPr lang="en-US" sz="2400" b="1" dirty="0"/>
              <a:t>Delete:</a:t>
            </a:r>
            <a:r>
              <a:rPr lang="en-US" sz="2400" dirty="0"/>
              <a:t> Allows you to delete an in-process transaction only.  **</a:t>
            </a:r>
            <a:r>
              <a:rPr lang="en-US" sz="2400" u="sng" dirty="0"/>
              <a:t>Cannot be undone</a:t>
            </a:r>
            <a:r>
              <a:rPr lang="en-US" sz="2400" dirty="0"/>
              <a:t>**</a:t>
            </a:r>
          </a:p>
          <a:p>
            <a:pPr marL="0" indent="0">
              <a:buNone/>
            </a:pPr>
            <a:r>
              <a:rPr lang="en-US" sz="2400" b="1" dirty="0"/>
              <a:t>Share:</a:t>
            </a:r>
            <a:r>
              <a:rPr lang="en-US" sz="2400" dirty="0"/>
              <a:t> Allows you to share the transaction with other users</a:t>
            </a:r>
          </a:p>
          <a:p>
            <a:pPr marL="0" indent="0">
              <a:buNone/>
            </a:pPr>
            <a:r>
              <a:rPr lang="en-US" sz="2400" b="1" dirty="0"/>
              <a:t>Exit:</a:t>
            </a:r>
            <a:r>
              <a:rPr lang="en-US" sz="2400" dirty="0"/>
              <a:t> Allows you to leave a transaction to return to later</a:t>
            </a:r>
            <a:endParaRPr lang="en-US" sz="2400" b="1" dirty="0"/>
          </a:p>
        </p:txBody>
      </p:sp>
      <p:sp>
        <p:nvSpPr>
          <p:cNvPr id="4" name="Slide Number Placeholder 3">
            <a:extLst>
              <a:ext uri="{FF2B5EF4-FFF2-40B4-BE49-F238E27FC236}">
                <a16:creationId xmlns:a16="http://schemas.microsoft.com/office/drawing/2014/main" id="{897EE9F8-B0D8-BC59-E4A8-51CBDDF71E45}"/>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18</a:t>
            </a:fld>
            <a:endParaRPr lang="en-US" dirty="0"/>
          </a:p>
        </p:txBody>
      </p:sp>
    </p:spTree>
    <p:extLst>
      <p:ext uri="{BB962C8B-B14F-4D97-AF65-F5344CB8AC3E}">
        <p14:creationId xmlns:p14="http://schemas.microsoft.com/office/powerpoint/2010/main" val="2962916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F6253269-ED82-E252-8DEF-A14DF8D08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32FB5-BC59-CBFB-AE04-CC4B4B428E14}"/>
              </a:ext>
            </a:extLst>
          </p:cNvPr>
          <p:cNvSpPr>
            <a:spLocks noGrp="1"/>
          </p:cNvSpPr>
          <p:nvPr>
            <p:ph type="title"/>
          </p:nvPr>
        </p:nvSpPr>
        <p:spPr>
          <a:xfrm>
            <a:off x="533400" y="136525"/>
            <a:ext cx="10515600" cy="930276"/>
          </a:xfrm>
        </p:spPr>
        <p:txBody>
          <a:bodyPr>
            <a:normAutofit/>
          </a:bodyPr>
          <a:lstStyle/>
          <a:p>
            <a:r>
              <a:rPr lang="en-US" dirty="0"/>
              <a:t>eDEP: </a:t>
            </a:r>
            <a:r>
              <a:rPr lang="en-US" sz="3200" dirty="0"/>
              <a:t>Advancing Forms</a:t>
            </a:r>
          </a:p>
        </p:txBody>
      </p:sp>
      <p:sp>
        <p:nvSpPr>
          <p:cNvPr id="9" name="TextBox 8">
            <a:extLst>
              <a:ext uri="{FF2B5EF4-FFF2-40B4-BE49-F238E27FC236}">
                <a16:creationId xmlns:a16="http://schemas.microsoft.com/office/drawing/2014/main" id="{4FF93CC1-D770-712B-636E-BBBC03290DF5}"/>
              </a:ext>
            </a:extLst>
          </p:cNvPr>
          <p:cNvSpPr txBox="1"/>
          <p:nvPr/>
        </p:nvSpPr>
        <p:spPr>
          <a:xfrm>
            <a:off x="762000" y="1321504"/>
            <a:ext cx="10439400" cy="1200329"/>
          </a:xfrm>
          <a:prstGeom prst="rect">
            <a:avLst/>
          </a:prstGeom>
          <a:noFill/>
        </p:spPr>
        <p:txBody>
          <a:bodyPr wrap="square" rtlCol="0">
            <a:spAutoFit/>
          </a:bodyPr>
          <a:lstStyle/>
          <a:p>
            <a:pPr>
              <a:spcBef>
                <a:spcPct val="0"/>
              </a:spcBef>
            </a:pPr>
            <a:r>
              <a:rPr lang="en-US" altLang="en-US" sz="2400" dirty="0"/>
              <a:t>There are two ways to proceed through the report/form packet.  Both work and depend on user preference.  Users can either select on the name of each form individually or can advance by selecting the next button.</a:t>
            </a:r>
          </a:p>
        </p:txBody>
      </p:sp>
      <p:pic>
        <p:nvPicPr>
          <p:cNvPr id="5" name="Picture 4" descr="Example of eDEP Transaction Overview screen denoting the two ways to advance through the forms packet.  The first option is to select the name of the form to be filled out by selecting it from the list of following forms for the transaction.  Form name: Toxics Use Reduction Act (TURA) Report marked by a red box.  The second option is the Next button located at the bottom of the right hand side of the page.  Next button is marked by a red box.">
            <a:extLst>
              <a:ext uri="{FF2B5EF4-FFF2-40B4-BE49-F238E27FC236}">
                <a16:creationId xmlns:a16="http://schemas.microsoft.com/office/drawing/2014/main" id="{908A8E32-9829-D96A-C41A-CE73127A3BE5}"/>
              </a:ext>
            </a:extLst>
          </p:cNvPr>
          <p:cNvPicPr>
            <a:picLocks noChangeAspect="1"/>
          </p:cNvPicPr>
          <p:nvPr/>
        </p:nvPicPr>
        <p:blipFill>
          <a:blip r:embed="rId3"/>
          <a:stretch>
            <a:fillRect/>
          </a:stretch>
        </p:blipFill>
        <p:spPr>
          <a:xfrm>
            <a:off x="2147379" y="2729115"/>
            <a:ext cx="7287642" cy="3419952"/>
          </a:xfrm>
          <a:prstGeom prst="rect">
            <a:avLst/>
          </a:prstGeom>
        </p:spPr>
      </p:pic>
      <p:sp>
        <p:nvSpPr>
          <p:cNvPr id="3" name="Slide Number Placeholder 2">
            <a:extLst>
              <a:ext uri="{FF2B5EF4-FFF2-40B4-BE49-F238E27FC236}">
                <a16:creationId xmlns:a16="http://schemas.microsoft.com/office/drawing/2014/main" id="{7ECB7321-6378-2E13-5C40-96BEA4BA7C9B}"/>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19</a:t>
            </a:fld>
            <a:endParaRPr lang="en-US" dirty="0"/>
          </a:p>
        </p:txBody>
      </p:sp>
    </p:spTree>
    <p:extLst>
      <p:ext uri="{BB962C8B-B14F-4D97-AF65-F5344CB8AC3E}">
        <p14:creationId xmlns:p14="http://schemas.microsoft.com/office/powerpoint/2010/main" val="2539622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32069-E05D-BFA3-A0CE-D50C352E8631}"/>
              </a:ext>
            </a:extLst>
          </p:cNvPr>
          <p:cNvSpPr>
            <a:spLocks noGrp="1"/>
          </p:cNvSpPr>
          <p:nvPr>
            <p:ph type="title"/>
          </p:nvPr>
        </p:nvSpPr>
        <p:spPr>
          <a:xfrm>
            <a:off x="838200" y="557188"/>
            <a:ext cx="10515600" cy="1133499"/>
          </a:xfrm>
        </p:spPr>
        <p:txBody>
          <a:bodyPr>
            <a:normAutofit/>
          </a:bodyPr>
          <a:lstStyle/>
          <a:p>
            <a:pPr algn="ctr"/>
            <a:r>
              <a:rPr lang="en-US" dirty="0"/>
              <a:t>Ready to File?</a:t>
            </a:r>
          </a:p>
        </p:txBody>
      </p:sp>
      <p:sp>
        <p:nvSpPr>
          <p:cNvPr id="8" name="Content Placeholder 7">
            <a:extLst>
              <a:ext uri="{FF2B5EF4-FFF2-40B4-BE49-F238E27FC236}">
                <a16:creationId xmlns:a16="http://schemas.microsoft.com/office/drawing/2014/main" id="{96E6E37E-1A68-6188-44E1-45B5E49C0F5C}"/>
              </a:ext>
            </a:extLst>
          </p:cNvPr>
          <p:cNvSpPr>
            <a:spLocks noGrp="1"/>
          </p:cNvSpPr>
          <p:nvPr>
            <p:ph idx="1"/>
          </p:nvPr>
        </p:nvSpPr>
        <p:spPr/>
        <p:txBody>
          <a:bodyPr/>
          <a:lstStyle/>
          <a:p>
            <a:pPr lvl="0"/>
            <a:r>
              <a:rPr lang="en-US" sz="3600" dirty="0"/>
              <a:t>Information to have on hand</a:t>
            </a:r>
          </a:p>
          <a:p>
            <a:pPr lvl="0"/>
            <a:r>
              <a:rPr lang="en-US" sz="3600" dirty="0"/>
              <a:t>eDEP Functionality</a:t>
            </a:r>
          </a:p>
          <a:p>
            <a:pPr lvl="0"/>
            <a:r>
              <a:rPr lang="en-US" sz="3600" dirty="0"/>
              <a:t>eDEP Step-by-Step Navigation</a:t>
            </a:r>
          </a:p>
          <a:p>
            <a:pPr lvl="0"/>
            <a:r>
              <a:rPr lang="en-US" sz="3600" dirty="0">
                <a:solidFill>
                  <a:srgbClr val="04070C"/>
                </a:solidFill>
              </a:rPr>
              <a:t>eDEP AMEND</a:t>
            </a:r>
          </a:p>
          <a:p>
            <a:endParaRPr lang="en-US" dirty="0"/>
          </a:p>
          <a:p>
            <a:endParaRPr lang="en-US" dirty="0"/>
          </a:p>
        </p:txBody>
      </p:sp>
      <p:sp>
        <p:nvSpPr>
          <p:cNvPr id="3" name="Slide Number Placeholder 2">
            <a:extLst>
              <a:ext uri="{FF2B5EF4-FFF2-40B4-BE49-F238E27FC236}">
                <a16:creationId xmlns:a16="http://schemas.microsoft.com/office/drawing/2014/main" id="{794C0FD9-A06D-D389-F562-D19E8EC07141}"/>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2</a:t>
            </a:fld>
            <a:endParaRPr lang="en-US" dirty="0"/>
          </a:p>
        </p:txBody>
      </p:sp>
    </p:spTree>
    <p:extLst>
      <p:ext uri="{BB962C8B-B14F-4D97-AF65-F5344CB8AC3E}">
        <p14:creationId xmlns:p14="http://schemas.microsoft.com/office/powerpoint/2010/main" val="209636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29F6837E-EEE1-120D-2197-90D4ABADE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1D4A1-7CA1-C1FD-4160-B08A22C29762}"/>
              </a:ext>
            </a:extLst>
          </p:cNvPr>
          <p:cNvSpPr>
            <a:spLocks noGrp="1"/>
          </p:cNvSpPr>
          <p:nvPr>
            <p:ph type="title"/>
          </p:nvPr>
        </p:nvSpPr>
        <p:spPr>
          <a:xfrm>
            <a:off x="152399" y="152400"/>
            <a:ext cx="11163709" cy="995640"/>
          </a:xfrm>
        </p:spPr>
        <p:txBody>
          <a:bodyPr>
            <a:normAutofit/>
          </a:bodyPr>
          <a:lstStyle/>
          <a:p>
            <a:r>
              <a:rPr lang="en-US" dirty="0"/>
              <a:t>eDEP</a:t>
            </a:r>
            <a:r>
              <a:rPr lang="en-US" sz="3600" dirty="0"/>
              <a:t>: </a:t>
            </a:r>
            <a:r>
              <a:rPr lang="en-US" sz="3200" dirty="0"/>
              <a:t>Forms Progress/Building Your Packet</a:t>
            </a:r>
          </a:p>
        </p:txBody>
      </p:sp>
      <p:pic>
        <p:nvPicPr>
          <p:cNvPr id="4" name="Picture 3" descr="Example of eDEP Transaction Overview screen denoting the two locations that eDEP tracks the filers progress through the forms packet.  The first location is column is the Errors Checked/Validated option, which runs along the left-hand side, adjacent to the list of form names for forms for this transaction. This section is surrounded by a red box. Forms that have not been completed will be denoted by a gray dash.  Forms that have been completed will be denoted by a green check mark.  The second status bar runs across the top of the page on the left hand side above the Transaction Overview specific buttons.  This status bar consists of three light gray arrows each depicting a section (Forms, Signature, Submit).  A carat is present beneath the arrow for the section of the filing that is being worked on.  Once a section has been completed the carat will advance to the next section and the arrow for the completed section will darken.  This status bar is surrounded by a blue box.  ">
            <a:extLst>
              <a:ext uri="{FF2B5EF4-FFF2-40B4-BE49-F238E27FC236}">
                <a16:creationId xmlns:a16="http://schemas.microsoft.com/office/drawing/2014/main" id="{28B0EB83-9717-58BD-887F-B7DA2A965DAC}"/>
              </a:ext>
            </a:extLst>
          </p:cNvPr>
          <p:cNvPicPr>
            <a:picLocks noChangeAspect="1"/>
          </p:cNvPicPr>
          <p:nvPr/>
        </p:nvPicPr>
        <p:blipFill>
          <a:blip r:embed="rId3"/>
          <a:stretch>
            <a:fillRect/>
          </a:stretch>
        </p:blipFill>
        <p:spPr>
          <a:xfrm>
            <a:off x="533400" y="1368921"/>
            <a:ext cx="7178478" cy="1734032"/>
          </a:xfrm>
          <a:prstGeom prst="rect">
            <a:avLst/>
          </a:prstGeom>
        </p:spPr>
      </p:pic>
      <p:pic>
        <p:nvPicPr>
          <p:cNvPr id="5" name="Picture 4" descr="Example of eDEP Transaction Overview screen displaying the Errors Checked/Validated option, which runs along the left-hand side, adjacent to the list of form names for forms for this transaction.  Forms entitled Toxics Use Reduction Act (TURA) Report, TURA - Cover Sheet Page 2 New1 (309), TURA Cover Sheet Page 3 &amp; 4 (310), TURA - Form S page 1 (3011)  have a green check mark in the left hand column entitled Errors Checked/Validated.  Forms entitled TURA - Form S Page 2 (3012), TURA- FORMR/FORMA Page 1 &amp; 2 (1000), and TURA - Form S Fee Worksheet (2024) have not been completed and are denoted by a gray dash in the Errors Checked/Validated column.   A red box surrounds the green check mark next to the form name TURA- Cover Sheet Page 2 New 1 (309).  A red box surrounds the gray dash next to the form name TURA - Form S Page 2 (3012).">
            <a:extLst>
              <a:ext uri="{FF2B5EF4-FFF2-40B4-BE49-F238E27FC236}">
                <a16:creationId xmlns:a16="http://schemas.microsoft.com/office/drawing/2014/main" id="{87F1B22B-A2D7-CDEC-D2A1-691FBDEFED6B}"/>
              </a:ext>
            </a:extLst>
          </p:cNvPr>
          <p:cNvPicPr>
            <a:picLocks noChangeAspect="1"/>
          </p:cNvPicPr>
          <p:nvPr/>
        </p:nvPicPr>
        <p:blipFill>
          <a:blip r:embed="rId4"/>
          <a:stretch>
            <a:fillRect/>
          </a:stretch>
        </p:blipFill>
        <p:spPr>
          <a:xfrm>
            <a:off x="533400" y="3755048"/>
            <a:ext cx="4620270" cy="2238687"/>
          </a:xfrm>
          <a:prstGeom prst="rect">
            <a:avLst/>
          </a:prstGeom>
        </p:spPr>
      </p:pic>
      <p:pic>
        <p:nvPicPr>
          <p:cNvPr id="8" name="Picture 7" descr="Example of the second status bar displaying the  three light gray arrows each depicting a section (Forms, Signature, Submit).  A carat is present beneath the arrow for the Forms section.   ">
            <a:extLst>
              <a:ext uri="{FF2B5EF4-FFF2-40B4-BE49-F238E27FC236}">
                <a16:creationId xmlns:a16="http://schemas.microsoft.com/office/drawing/2014/main" id="{50D76BD4-3B3D-E298-320C-8975A12EA789}"/>
              </a:ext>
            </a:extLst>
          </p:cNvPr>
          <p:cNvPicPr>
            <a:picLocks noChangeAspect="1"/>
          </p:cNvPicPr>
          <p:nvPr/>
        </p:nvPicPr>
        <p:blipFill>
          <a:blip r:embed="rId5"/>
          <a:stretch>
            <a:fillRect/>
          </a:stretch>
        </p:blipFill>
        <p:spPr>
          <a:xfrm>
            <a:off x="8401047" y="1671841"/>
            <a:ext cx="2943636" cy="409632"/>
          </a:xfrm>
          <a:prstGeom prst="rect">
            <a:avLst/>
          </a:prstGeom>
          <a:ln w="28575">
            <a:solidFill>
              <a:srgbClr val="00B0F0"/>
            </a:solidFill>
          </a:ln>
        </p:spPr>
      </p:pic>
      <p:pic>
        <p:nvPicPr>
          <p:cNvPr id="12" name="Picture 11" descr="Example of the second status bar displaying the  three gray arrows each depicting a section (Forms, Signature, Submit).  The first arrow entitled Forms is grayed out and a carat is present beneath the arrow for the Signature section.   ">
            <a:extLst>
              <a:ext uri="{FF2B5EF4-FFF2-40B4-BE49-F238E27FC236}">
                <a16:creationId xmlns:a16="http://schemas.microsoft.com/office/drawing/2014/main" id="{F9897039-EFF9-B035-9E28-977D28772E00}"/>
              </a:ext>
            </a:extLst>
          </p:cNvPr>
          <p:cNvPicPr>
            <a:picLocks noChangeAspect="1"/>
          </p:cNvPicPr>
          <p:nvPr/>
        </p:nvPicPr>
        <p:blipFill>
          <a:blip r:embed="rId6"/>
          <a:stretch>
            <a:fillRect/>
          </a:stretch>
        </p:blipFill>
        <p:spPr>
          <a:xfrm>
            <a:off x="8395918" y="2692915"/>
            <a:ext cx="2962688" cy="400106"/>
          </a:xfrm>
          <a:prstGeom prst="rect">
            <a:avLst/>
          </a:prstGeom>
          <a:ln w="28575">
            <a:solidFill>
              <a:srgbClr val="00B0F0"/>
            </a:solidFill>
          </a:ln>
        </p:spPr>
      </p:pic>
      <p:pic>
        <p:nvPicPr>
          <p:cNvPr id="24" name="Picture 23" descr="Example of the second status bar displaying the  three gray arrows each depicting a section (Forms, Signature, Submit).  The first two arrows entitled Forms and Signature are grayed out and a carat is present beneath the arrow for the Submit section.   ">
            <a:extLst>
              <a:ext uri="{FF2B5EF4-FFF2-40B4-BE49-F238E27FC236}">
                <a16:creationId xmlns:a16="http://schemas.microsoft.com/office/drawing/2014/main" id="{BFB7AD0D-EC82-3B71-765E-E38A2D6006C6}"/>
              </a:ext>
            </a:extLst>
          </p:cNvPr>
          <p:cNvPicPr>
            <a:picLocks noChangeAspect="1"/>
          </p:cNvPicPr>
          <p:nvPr/>
        </p:nvPicPr>
        <p:blipFill>
          <a:blip r:embed="rId7"/>
          <a:stretch>
            <a:fillRect/>
          </a:stretch>
        </p:blipFill>
        <p:spPr>
          <a:xfrm>
            <a:off x="8401045" y="3700096"/>
            <a:ext cx="2962688" cy="390580"/>
          </a:xfrm>
          <a:prstGeom prst="rect">
            <a:avLst/>
          </a:prstGeom>
          <a:ln w="28575">
            <a:solidFill>
              <a:srgbClr val="00B0F0"/>
            </a:solidFill>
          </a:ln>
        </p:spPr>
      </p:pic>
      <p:pic>
        <p:nvPicPr>
          <p:cNvPr id="14" name="Picture 13" descr="Example of the second status bar displaying the  three gray arrows each depicting a section (Forms, Signature, Submit).  All three arrows are grayed out and a carat is no longer present indicating that all three sections have been completed.   ">
            <a:extLst>
              <a:ext uri="{FF2B5EF4-FFF2-40B4-BE49-F238E27FC236}">
                <a16:creationId xmlns:a16="http://schemas.microsoft.com/office/drawing/2014/main" id="{86D85CC7-2B59-EEA3-404D-7178E4C54DC0}"/>
              </a:ext>
            </a:extLst>
          </p:cNvPr>
          <p:cNvPicPr>
            <a:picLocks noChangeAspect="1"/>
          </p:cNvPicPr>
          <p:nvPr/>
        </p:nvPicPr>
        <p:blipFill>
          <a:blip r:embed="rId8"/>
          <a:stretch>
            <a:fillRect/>
          </a:stretch>
        </p:blipFill>
        <p:spPr>
          <a:xfrm>
            <a:off x="8395918" y="4697751"/>
            <a:ext cx="3197115" cy="290647"/>
          </a:xfrm>
          <a:prstGeom prst="rect">
            <a:avLst/>
          </a:prstGeom>
          <a:ln w="28575">
            <a:solidFill>
              <a:srgbClr val="00B0F0"/>
            </a:solidFill>
          </a:ln>
        </p:spPr>
      </p:pic>
      <p:sp>
        <p:nvSpPr>
          <p:cNvPr id="3" name="Slide Number Placeholder 2">
            <a:extLst>
              <a:ext uri="{FF2B5EF4-FFF2-40B4-BE49-F238E27FC236}">
                <a16:creationId xmlns:a16="http://schemas.microsoft.com/office/drawing/2014/main" id="{314B7167-E98A-9B96-47CE-19B2D05A87AD}"/>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20</a:t>
            </a:fld>
            <a:endParaRPr lang="en-US" dirty="0"/>
          </a:p>
        </p:txBody>
      </p:sp>
    </p:spTree>
    <p:extLst>
      <p:ext uri="{BB962C8B-B14F-4D97-AF65-F5344CB8AC3E}">
        <p14:creationId xmlns:p14="http://schemas.microsoft.com/office/powerpoint/2010/main" val="1700798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47E6-2B6C-5395-8A06-31F81E326B25}"/>
              </a:ext>
            </a:extLst>
          </p:cNvPr>
          <p:cNvSpPr>
            <a:spLocks noGrp="1"/>
          </p:cNvSpPr>
          <p:nvPr>
            <p:ph type="title"/>
          </p:nvPr>
        </p:nvSpPr>
        <p:spPr>
          <a:xfrm>
            <a:off x="457200" y="367207"/>
            <a:ext cx="10515600" cy="1325563"/>
          </a:xfrm>
        </p:spPr>
        <p:txBody>
          <a:bodyPr/>
          <a:lstStyle/>
          <a:p>
            <a:r>
              <a:rPr lang="en-US" dirty="0"/>
              <a:t>eDEP: </a:t>
            </a:r>
            <a:r>
              <a:rPr lang="en-US" sz="3200" dirty="0"/>
              <a:t>Form Specific Navigation Buttons </a:t>
            </a:r>
          </a:p>
        </p:txBody>
      </p:sp>
      <p:pic>
        <p:nvPicPr>
          <p:cNvPr id="7" name="Picture 6" descr="Example of eDEP Form Specific Navigation buttons: Error Check, Save, Print, and Exit.  Buttons are located at the top of the page beneath the transaction ID# but above the name of the Form and company information.">
            <a:extLst>
              <a:ext uri="{FF2B5EF4-FFF2-40B4-BE49-F238E27FC236}">
                <a16:creationId xmlns:a16="http://schemas.microsoft.com/office/drawing/2014/main" id="{030A567A-FBFE-A8D7-407F-69AD6BEB1714}"/>
              </a:ext>
            </a:extLst>
          </p:cNvPr>
          <p:cNvPicPr>
            <a:picLocks noChangeAspect="1"/>
          </p:cNvPicPr>
          <p:nvPr/>
        </p:nvPicPr>
        <p:blipFill>
          <a:blip r:embed="rId3"/>
          <a:stretch>
            <a:fillRect/>
          </a:stretch>
        </p:blipFill>
        <p:spPr>
          <a:xfrm>
            <a:off x="609600" y="1600199"/>
            <a:ext cx="8534400" cy="1957829"/>
          </a:xfrm>
          <a:prstGeom prst="rect">
            <a:avLst/>
          </a:prstGeom>
        </p:spPr>
      </p:pic>
      <p:sp>
        <p:nvSpPr>
          <p:cNvPr id="3" name="Content Placeholder 2">
            <a:extLst>
              <a:ext uri="{FF2B5EF4-FFF2-40B4-BE49-F238E27FC236}">
                <a16:creationId xmlns:a16="http://schemas.microsoft.com/office/drawing/2014/main" id="{63FCD511-85D0-DC55-87BC-53A828DED3B0}"/>
              </a:ext>
            </a:extLst>
          </p:cNvPr>
          <p:cNvSpPr>
            <a:spLocks noGrp="1"/>
          </p:cNvSpPr>
          <p:nvPr>
            <p:ph idx="1"/>
          </p:nvPr>
        </p:nvSpPr>
        <p:spPr>
          <a:xfrm>
            <a:off x="596900" y="3733800"/>
            <a:ext cx="8915400" cy="2590800"/>
          </a:xfrm>
        </p:spPr>
        <p:txBody>
          <a:bodyPr>
            <a:normAutofit/>
          </a:bodyPr>
          <a:lstStyle/>
          <a:p>
            <a:pPr eaLnBrk="1" hangingPunct="1">
              <a:spcBef>
                <a:spcPts val="1375"/>
              </a:spcBef>
              <a:buNone/>
            </a:pPr>
            <a:r>
              <a:rPr lang="en-US" altLang="en-US" sz="2400" b="1" dirty="0">
                <a:latin typeface="+mn-lt"/>
              </a:rPr>
              <a:t>Error Check:  </a:t>
            </a:r>
            <a:r>
              <a:rPr lang="en-US" altLang="en-US" sz="2400" dirty="0">
                <a:latin typeface="+mn-lt"/>
              </a:rPr>
              <a:t>Checks for missing data for the form you’re on.</a:t>
            </a:r>
          </a:p>
          <a:p>
            <a:pPr eaLnBrk="1" hangingPunct="1">
              <a:spcBef>
                <a:spcPts val="1375"/>
              </a:spcBef>
              <a:buNone/>
            </a:pPr>
            <a:r>
              <a:rPr lang="en-US" altLang="en-US" sz="2400" b="1" dirty="0">
                <a:latin typeface="+mn-lt"/>
              </a:rPr>
              <a:t>Save:</a:t>
            </a:r>
            <a:r>
              <a:rPr lang="en-US" altLang="en-US" sz="2400" b="1" dirty="0">
                <a:solidFill>
                  <a:srgbClr val="FFC000"/>
                </a:solidFill>
                <a:latin typeface="+mn-lt"/>
              </a:rPr>
              <a:t> </a:t>
            </a:r>
            <a:r>
              <a:rPr lang="en-US" altLang="en-US" sz="2400" dirty="0">
                <a:latin typeface="+mn-lt"/>
              </a:rPr>
              <a:t>Saves entries to the form you are on.  </a:t>
            </a:r>
          </a:p>
          <a:p>
            <a:pPr eaLnBrk="1" hangingPunct="1">
              <a:spcBef>
                <a:spcPts val="1375"/>
              </a:spcBef>
              <a:buNone/>
            </a:pPr>
            <a:r>
              <a:rPr lang="en-US" altLang="en-US" sz="2400" b="1" dirty="0">
                <a:latin typeface="+mn-lt"/>
              </a:rPr>
              <a:t>Print:</a:t>
            </a:r>
            <a:r>
              <a:rPr lang="en-US" altLang="en-US" sz="2400" b="1" dirty="0">
                <a:solidFill>
                  <a:srgbClr val="FFC000"/>
                </a:solidFill>
                <a:latin typeface="+mn-lt"/>
              </a:rPr>
              <a:t> </a:t>
            </a:r>
            <a:r>
              <a:rPr lang="en-US" altLang="en-US" sz="2400" dirty="0">
                <a:latin typeface="+mn-lt"/>
              </a:rPr>
              <a:t>Prints only the form that you are on.</a:t>
            </a:r>
          </a:p>
          <a:p>
            <a:pPr eaLnBrk="1" hangingPunct="1">
              <a:spcBef>
                <a:spcPts val="1375"/>
              </a:spcBef>
              <a:buNone/>
            </a:pPr>
            <a:r>
              <a:rPr lang="en-US" altLang="en-US" sz="2400" b="1" dirty="0">
                <a:latin typeface="+mn-lt"/>
              </a:rPr>
              <a:t>Exit:</a:t>
            </a:r>
            <a:r>
              <a:rPr lang="en-US" altLang="en-US" sz="2400" dirty="0">
                <a:solidFill>
                  <a:srgbClr val="FFC000"/>
                </a:solidFill>
                <a:latin typeface="+mn-lt"/>
              </a:rPr>
              <a:t> </a:t>
            </a:r>
            <a:r>
              <a:rPr lang="en-US" altLang="en-US" sz="2400" dirty="0">
                <a:latin typeface="+mn-lt"/>
              </a:rPr>
              <a:t>Exits the screen you are on.</a:t>
            </a:r>
            <a:endParaRPr lang="en-US" dirty="0"/>
          </a:p>
        </p:txBody>
      </p:sp>
      <p:sp>
        <p:nvSpPr>
          <p:cNvPr id="4" name="Slide Number Placeholder 3">
            <a:extLst>
              <a:ext uri="{FF2B5EF4-FFF2-40B4-BE49-F238E27FC236}">
                <a16:creationId xmlns:a16="http://schemas.microsoft.com/office/drawing/2014/main" id="{F2FF0BB0-09F6-CFE2-C960-05A12239BE5D}"/>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21</a:t>
            </a:fld>
            <a:endParaRPr lang="en-US" dirty="0"/>
          </a:p>
        </p:txBody>
      </p:sp>
    </p:spTree>
    <p:extLst>
      <p:ext uri="{BB962C8B-B14F-4D97-AF65-F5344CB8AC3E}">
        <p14:creationId xmlns:p14="http://schemas.microsoft.com/office/powerpoint/2010/main" val="3284996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8095D-3BBC-CA8F-14C0-505183340FF2}"/>
              </a:ext>
            </a:extLst>
          </p:cNvPr>
          <p:cNvSpPr txBox="1">
            <a:spLocks noGrp="1"/>
          </p:cNvSpPr>
          <p:nvPr>
            <p:ph type="title" idx="4294967295"/>
          </p:nvPr>
        </p:nvSpPr>
        <p:spPr>
          <a:xfrm>
            <a:off x="850322" y="18681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eDEP:  </a:t>
            </a:r>
            <a:r>
              <a:rPr kumimoji="0" lang="en-US" sz="3200" b="0" i="0" u="none" strike="noStrike" kern="1200" cap="none" spc="0" normalizeH="0" baseline="0" noProof="0" dirty="0">
                <a:ln>
                  <a:noFill/>
                </a:ln>
                <a:solidFill>
                  <a:schemeClr val="tx1"/>
                </a:solidFill>
                <a:effectLst/>
                <a:uLnTx/>
                <a:uFillTx/>
                <a:latin typeface="+mj-lt"/>
                <a:ea typeface="+mj-ea"/>
                <a:cs typeface="+mj-cs"/>
              </a:rPr>
              <a:t>Form Specific Navigation Exiting a Form</a:t>
            </a:r>
          </a:p>
        </p:txBody>
      </p:sp>
      <p:pic>
        <p:nvPicPr>
          <p:cNvPr id="4" name="Picture 2" descr="Example of pop up box with questions produced when the Exit button is selected from the Form Specific Naviation.  Pop up message states: You are about to exit the form.  Do you want to save your changes?  Buttons for Yes, No, and Cancel are presented below the question from left to right.">
            <a:extLst>
              <a:ext uri="{FF2B5EF4-FFF2-40B4-BE49-F238E27FC236}">
                <a16:creationId xmlns:a16="http://schemas.microsoft.com/office/drawing/2014/main" id="{4FD3AD0C-B61E-8A3B-CDF1-5788F4357F1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02" r="1122"/>
          <a:stretch/>
        </p:blipFill>
        <p:spPr bwMode="auto">
          <a:xfrm>
            <a:off x="3962400" y="1708944"/>
            <a:ext cx="3886200" cy="172005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BEBB4D-AA61-1903-9BC5-0CCD99279A24}"/>
              </a:ext>
            </a:extLst>
          </p:cNvPr>
          <p:cNvSpPr txBox="1"/>
          <p:nvPr/>
        </p:nvSpPr>
        <p:spPr>
          <a:xfrm>
            <a:off x="914400" y="3625562"/>
            <a:ext cx="9372600" cy="2616101"/>
          </a:xfrm>
          <a:prstGeom prst="rect">
            <a:avLst/>
          </a:prstGeom>
          <a:noFill/>
        </p:spPr>
        <p:txBody>
          <a:bodyPr wrap="square">
            <a:spAutoFit/>
          </a:bodyPr>
          <a:lstStyle/>
          <a:p>
            <a:pPr eaLnBrk="1" hangingPunct="1">
              <a:spcAft>
                <a:spcPts val="1200"/>
              </a:spcAft>
              <a:defRPr/>
            </a:pPr>
            <a:r>
              <a:rPr lang="en-US" sz="2400" b="1" dirty="0">
                <a:cs typeface="Arial" pitchFamily="34" charset="0"/>
              </a:rPr>
              <a:t>Yes: </a:t>
            </a:r>
            <a:r>
              <a:rPr lang="en-US" sz="2400" dirty="0">
                <a:cs typeface="Arial" pitchFamily="34" charset="0"/>
              </a:rPr>
              <a:t>will save changes on the form you are working on and return you to the Transaction Overview Screen</a:t>
            </a:r>
          </a:p>
          <a:p>
            <a:pPr>
              <a:spcAft>
                <a:spcPts val="1200"/>
              </a:spcAft>
              <a:defRPr/>
            </a:pPr>
            <a:r>
              <a:rPr lang="en-US" sz="2400" b="1" dirty="0">
                <a:cs typeface="Arial" pitchFamily="34" charset="0"/>
              </a:rPr>
              <a:t>No: </a:t>
            </a:r>
            <a:r>
              <a:rPr lang="en-US" sz="2400" dirty="0">
                <a:cs typeface="Arial" pitchFamily="34" charset="0"/>
              </a:rPr>
              <a:t>will not save any changes made to that form and return you to the Transaction Overview Screen</a:t>
            </a:r>
          </a:p>
          <a:p>
            <a:pPr eaLnBrk="1" hangingPunct="1">
              <a:spcAft>
                <a:spcPts val="1200"/>
              </a:spcAft>
              <a:defRPr/>
            </a:pPr>
            <a:r>
              <a:rPr lang="en-US" sz="2400" b="1" dirty="0">
                <a:cs typeface="Arial" pitchFamily="34" charset="0"/>
              </a:rPr>
              <a:t>Cancel:</a:t>
            </a:r>
            <a:r>
              <a:rPr lang="en-US" sz="2400" dirty="0">
                <a:cs typeface="Arial" pitchFamily="34" charset="0"/>
              </a:rPr>
              <a:t> will close this pop-up box and allow you to continue working on the form</a:t>
            </a:r>
          </a:p>
        </p:txBody>
      </p:sp>
      <p:sp>
        <p:nvSpPr>
          <p:cNvPr id="2" name="Slide Number Placeholder 1">
            <a:extLst>
              <a:ext uri="{FF2B5EF4-FFF2-40B4-BE49-F238E27FC236}">
                <a16:creationId xmlns:a16="http://schemas.microsoft.com/office/drawing/2014/main" id="{6F938667-832E-5C06-791C-C33962D2D103}"/>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22</a:t>
            </a:fld>
            <a:endParaRPr lang="en-US" dirty="0"/>
          </a:p>
        </p:txBody>
      </p:sp>
    </p:spTree>
    <p:extLst>
      <p:ext uri="{BB962C8B-B14F-4D97-AF65-F5344CB8AC3E}">
        <p14:creationId xmlns:p14="http://schemas.microsoft.com/office/powerpoint/2010/main" val="726759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8A6D9-7306-6CDB-0543-7639FA8EF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5DDF0-00A4-27E7-BB48-36B32F46187F}"/>
              </a:ext>
            </a:extLst>
          </p:cNvPr>
          <p:cNvSpPr>
            <a:spLocks noGrp="1"/>
          </p:cNvSpPr>
          <p:nvPr>
            <p:ph type="title"/>
          </p:nvPr>
        </p:nvSpPr>
        <p:spPr>
          <a:xfrm>
            <a:off x="228600" y="135742"/>
            <a:ext cx="10515600" cy="1325563"/>
          </a:xfrm>
        </p:spPr>
        <p:txBody>
          <a:bodyPr/>
          <a:lstStyle/>
          <a:p>
            <a:r>
              <a:rPr lang="en-US" dirty="0"/>
              <a:t>eDEP:  </a:t>
            </a:r>
            <a:r>
              <a:rPr lang="en-US" sz="3200" dirty="0"/>
              <a:t>Form Specific Navigation Error Check</a:t>
            </a:r>
          </a:p>
        </p:txBody>
      </p:sp>
      <p:pic>
        <p:nvPicPr>
          <p:cNvPr id="6" name="Picture 5" descr="Example depicting the Form Specific Navigation Error Check button.   Button denoted by a red box. This button will check the form for data entry errors.  If no errors are present this will advance the forms packet to transaction overview page for selection of the next form.  If errors are present the system will present them in a list at the bottom of the page to be addressed.">
            <a:extLst>
              <a:ext uri="{FF2B5EF4-FFF2-40B4-BE49-F238E27FC236}">
                <a16:creationId xmlns:a16="http://schemas.microsoft.com/office/drawing/2014/main" id="{790C62B7-A981-FAE8-C396-9FA14A2A30A5}"/>
              </a:ext>
            </a:extLst>
          </p:cNvPr>
          <p:cNvPicPr>
            <a:picLocks noChangeAspect="1"/>
          </p:cNvPicPr>
          <p:nvPr/>
        </p:nvPicPr>
        <p:blipFill>
          <a:blip r:embed="rId3"/>
          <a:stretch>
            <a:fillRect/>
          </a:stretch>
        </p:blipFill>
        <p:spPr>
          <a:xfrm>
            <a:off x="1219200" y="1408163"/>
            <a:ext cx="9340328" cy="2044649"/>
          </a:xfrm>
          <a:prstGeom prst="rect">
            <a:avLst/>
          </a:prstGeom>
        </p:spPr>
      </p:pic>
      <p:pic>
        <p:nvPicPr>
          <p:cNvPr id="12" name="Picture 11" descr="Example of the second Form Specific Navigation Error Check button.  Located at the bottom right hand side of the page.  Button is named Error Check &amp; Next and will validate the form for errors and advance the user to the next form in the packet if no errors are present.">
            <a:extLst>
              <a:ext uri="{FF2B5EF4-FFF2-40B4-BE49-F238E27FC236}">
                <a16:creationId xmlns:a16="http://schemas.microsoft.com/office/drawing/2014/main" id="{DEECA1CD-23F7-ED03-D2C0-C8A710AAA4A9}"/>
              </a:ext>
            </a:extLst>
          </p:cNvPr>
          <p:cNvPicPr>
            <a:picLocks noChangeAspect="1"/>
          </p:cNvPicPr>
          <p:nvPr/>
        </p:nvPicPr>
        <p:blipFill>
          <a:blip r:embed="rId4"/>
          <a:stretch>
            <a:fillRect/>
          </a:stretch>
        </p:blipFill>
        <p:spPr>
          <a:xfrm>
            <a:off x="8757449" y="4198201"/>
            <a:ext cx="1763979" cy="473905"/>
          </a:xfrm>
          <a:prstGeom prst="rect">
            <a:avLst/>
          </a:prstGeom>
        </p:spPr>
      </p:pic>
      <p:pic>
        <p:nvPicPr>
          <p:cNvPr id="4" name="Picture 3" descr="Example depicting a list of errors generated during the error check process.  Errors will be listed at the bottom of the page in a chart listing the error message, Section Name and Description of the error.">
            <a:extLst>
              <a:ext uri="{FF2B5EF4-FFF2-40B4-BE49-F238E27FC236}">
                <a16:creationId xmlns:a16="http://schemas.microsoft.com/office/drawing/2014/main" id="{A373A157-67F1-3DF1-C7D9-BF232983E2FF}"/>
              </a:ext>
            </a:extLst>
          </p:cNvPr>
          <p:cNvPicPr>
            <a:picLocks noChangeAspect="1"/>
          </p:cNvPicPr>
          <p:nvPr/>
        </p:nvPicPr>
        <p:blipFill>
          <a:blip r:embed="rId5"/>
          <a:stretch>
            <a:fillRect/>
          </a:stretch>
        </p:blipFill>
        <p:spPr>
          <a:xfrm>
            <a:off x="1219199" y="5020800"/>
            <a:ext cx="8218543" cy="1532400"/>
          </a:xfrm>
          <a:prstGeom prst="rect">
            <a:avLst/>
          </a:prstGeom>
        </p:spPr>
      </p:pic>
      <p:sp>
        <p:nvSpPr>
          <p:cNvPr id="3" name="Slide Number Placeholder 2">
            <a:extLst>
              <a:ext uri="{FF2B5EF4-FFF2-40B4-BE49-F238E27FC236}">
                <a16:creationId xmlns:a16="http://schemas.microsoft.com/office/drawing/2014/main" id="{D0AD28E9-40CE-43F9-E0AE-EDF02E85A481}"/>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23</a:t>
            </a:fld>
            <a:endParaRPr lang="en-US" dirty="0"/>
          </a:p>
        </p:txBody>
      </p:sp>
    </p:spTree>
    <p:extLst>
      <p:ext uri="{BB962C8B-B14F-4D97-AF65-F5344CB8AC3E}">
        <p14:creationId xmlns:p14="http://schemas.microsoft.com/office/powerpoint/2010/main" val="1819261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7F38-A5C5-C66F-A86A-A3CF3FB7D867}"/>
              </a:ext>
            </a:extLst>
          </p:cNvPr>
          <p:cNvSpPr txBox="1">
            <a:spLocks noGrp="1"/>
          </p:cNvSpPr>
          <p:nvPr>
            <p:ph type="title" idx="4294967295"/>
          </p:nvPr>
        </p:nvSpPr>
        <p:spPr>
          <a:xfrm>
            <a:off x="381000" y="304800"/>
            <a:ext cx="5181600" cy="855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eDEP:</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200" b="0" i="0" u="none" strike="noStrike" kern="1200" cap="none" spc="0" normalizeH="0" baseline="0" noProof="0" dirty="0">
                <a:ln>
                  <a:noFill/>
                </a:ln>
                <a:solidFill>
                  <a:schemeClr val="tx1"/>
                </a:solidFill>
                <a:effectLst/>
                <a:uLnTx/>
                <a:uFillTx/>
                <a:latin typeface="+mj-lt"/>
                <a:ea typeface="+mj-ea"/>
                <a:cs typeface="+mj-cs"/>
              </a:rPr>
              <a:t>Form Structure</a:t>
            </a:r>
          </a:p>
        </p:txBody>
      </p:sp>
      <p:sp>
        <p:nvSpPr>
          <p:cNvPr id="6" name="TextBox 5">
            <a:extLst>
              <a:ext uri="{FF2B5EF4-FFF2-40B4-BE49-F238E27FC236}">
                <a16:creationId xmlns:a16="http://schemas.microsoft.com/office/drawing/2014/main" id="{E6E836E0-B8B7-FE98-4FCF-98F04F7FF30F}"/>
              </a:ext>
            </a:extLst>
          </p:cNvPr>
          <p:cNvSpPr txBox="1"/>
          <p:nvPr/>
        </p:nvSpPr>
        <p:spPr>
          <a:xfrm>
            <a:off x="63599" y="1527810"/>
            <a:ext cx="4673501" cy="4093428"/>
          </a:xfrm>
          <a:prstGeom prst="rect">
            <a:avLst/>
          </a:prstGeom>
          <a:noFill/>
        </p:spPr>
        <p:txBody>
          <a:bodyPr wrap="square">
            <a:spAutoFit/>
          </a:bodyPr>
          <a:lstStyle/>
          <a:p>
            <a:pPr marL="0" indent="0">
              <a:buNone/>
            </a:pPr>
            <a:r>
              <a:rPr lang="en-US" sz="2000" dirty="0">
                <a:latin typeface="+mn-lt"/>
              </a:rPr>
              <a:t>To enter data into the data fields on these forms and blocks you will see individual buttons adjacent to the fields.</a:t>
            </a:r>
          </a:p>
          <a:p>
            <a:pPr marL="0" indent="0">
              <a:buNone/>
            </a:pPr>
            <a:endParaRPr lang="en-US" sz="2000" dirty="0">
              <a:latin typeface="+mn-lt"/>
            </a:endParaRPr>
          </a:p>
          <a:p>
            <a:pPr marL="0" indent="0">
              <a:buNone/>
            </a:pPr>
            <a:r>
              <a:rPr lang="en-US" sz="2000" dirty="0"/>
              <a:t>To begin data entry select </a:t>
            </a:r>
            <a:r>
              <a:rPr lang="en-US" sz="2000" b="1" dirty="0">
                <a:latin typeface="+mn-lt"/>
              </a:rPr>
              <a:t>edit.</a:t>
            </a:r>
            <a:endParaRPr lang="en-US" sz="2000" dirty="0">
              <a:latin typeface="+mn-lt"/>
            </a:endParaRPr>
          </a:p>
          <a:p>
            <a:pPr marL="0" indent="0">
              <a:buNone/>
            </a:pPr>
            <a:r>
              <a:rPr lang="en-US" sz="2000" dirty="0"/>
              <a:t>To save your answers select </a:t>
            </a:r>
            <a:r>
              <a:rPr lang="en-US" sz="2000" b="1" dirty="0"/>
              <a:t>update</a:t>
            </a:r>
            <a:r>
              <a:rPr lang="en-US" sz="2000" dirty="0"/>
              <a:t>.  </a:t>
            </a:r>
          </a:p>
          <a:p>
            <a:pPr marL="0" indent="0">
              <a:buNone/>
            </a:pPr>
            <a:r>
              <a:rPr lang="en-US" sz="2000" dirty="0">
                <a:latin typeface="+mn-lt"/>
              </a:rPr>
              <a:t>To close a data field </a:t>
            </a:r>
            <a:r>
              <a:rPr lang="en-US" sz="2000" dirty="0"/>
              <a:t>without making changes, select </a:t>
            </a:r>
            <a:r>
              <a:rPr lang="en-US" sz="2000" b="1" dirty="0"/>
              <a:t>cancel</a:t>
            </a:r>
            <a:r>
              <a:rPr lang="en-US" sz="2000" dirty="0"/>
              <a:t>.</a:t>
            </a:r>
          </a:p>
          <a:p>
            <a:pPr marL="0" indent="0">
              <a:buNone/>
            </a:pPr>
            <a:r>
              <a:rPr lang="en-US" sz="2000" dirty="0">
                <a:solidFill>
                  <a:schemeClr val="tx2">
                    <a:lumMod val="50000"/>
                  </a:schemeClr>
                </a:solidFill>
                <a:latin typeface="+mn-lt"/>
              </a:rPr>
              <a:t>If you have filled out data in a field in error, select </a:t>
            </a:r>
            <a:r>
              <a:rPr lang="en-US" sz="2000" b="1" dirty="0">
                <a:solidFill>
                  <a:schemeClr val="tx2">
                    <a:lumMod val="50000"/>
                  </a:schemeClr>
                </a:solidFill>
                <a:latin typeface="+mn-lt"/>
              </a:rPr>
              <a:t>delete</a:t>
            </a:r>
            <a:r>
              <a:rPr lang="en-US" sz="2000" dirty="0">
                <a:solidFill>
                  <a:schemeClr val="tx2">
                    <a:lumMod val="50000"/>
                  </a:schemeClr>
                </a:solidFill>
                <a:latin typeface="+mn-lt"/>
              </a:rPr>
              <a:t>.</a:t>
            </a:r>
          </a:p>
          <a:p>
            <a:pPr marL="0" indent="0">
              <a:buNone/>
            </a:pPr>
            <a:endParaRPr lang="en-US" sz="2000" dirty="0">
              <a:solidFill>
                <a:schemeClr val="tx2">
                  <a:lumMod val="50000"/>
                </a:schemeClr>
              </a:solidFill>
            </a:endParaRPr>
          </a:p>
          <a:p>
            <a:pPr marL="0" indent="0">
              <a:buNone/>
            </a:pPr>
            <a:r>
              <a:rPr lang="en-US" sz="2000" dirty="0">
                <a:solidFill>
                  <a:schemeClr val="tx2">
                    <a:lumMod val="50000"/>
                  </a:schemeClr>
                </a:solidFill>
              </a:rPr>
              <a:t>To add more than one unique block look for buttons that begin with the word </a:t>
            </a:r>
            <a:r>
              <a:rPr lang="en-US" sz="2000" b="1" dirty="0">
                <a:solidFill>
                  <a:schemeClr val="tx2">
                    <a:lumMod val="50000"/>
                  </a:schemeClr>
                </a:solidFill>
              </a:rPr>
              <a:t>Add.</a:t>
            </a:r>
            <a:r>
              <a:rPr lang="en-US" sz="2000" dirty="0">
                <a:solidFill>
                  <a:schemeClr val="tx2">
                    <a:lumMod val="50000"/>
                  </a:schemeClr>
                </a:solidFill>
              </a:rPr>
              <a:t>  </a:t>
            </a:r>
            <a:endParaRPr lang="en-US" sz="2000" b="1" dirty="0">
              <a:latin typeface="+mn-lt"/>
            </a:endParaRPr>
          </a:p>
        </p:txBody>
      </p:sp>
      <p:pic>
        <p:nvPicPr>
          <p:cNvPr id="5" name="Picture 4" descr="An example of the Form S Cover Sheet Section 3 form showing two unique blocks.   A blue bracket emphasizes that the whole page is considered a form.  Two purple brackets depict each individual block on the form.  Forms can have multiple blocks depending on the information that the filer is trying to convey on the form.   A red dashed line denotes the divide between the two unique blocks.  ">
            <a:extLst>
              <a:ext uri="{FF2B5EF4-FFF2-40B4-BE49-F238E27FC236}">
                <a16:creationId xmlns:a16="http://schemas.microsoft.com/office/drawing/2014/main" id="{A4B48D79-D209-BD45-CAC9-AF3A502B769D}"/>
              </a:ext>
            </a:extLst>
          </p:cNvPr>
          <p:cNvPicPr>
            <a:picLocks noChangeAspect="1"/>
          </p:cNvPicPr>
          <p:nvPr/>
        </p:nvPicPr>
        <p:blipFill>
          <a:blip r:embed="rId3"/>
          <a:stretch>
            <a:fillRect/>
          </a:stretch>
        </p:blipFill>
        <p:spPr>
          <a:xfrm>
            <a:off x="4724400" y="837820"/>
            <a:ext cx="7467600" cy="5150729"/>
          </a:xfrm>
          <a:prstGeom prst="rect">
            <a:avLst/>
          </a:prstGeom>
        </p:spPr>
      </p:pic>
      <p:sp>
        <p:nvSpPr>
          <p:cNvPr id="4" name="Slide Number Placeholder 3">
            <a:extLst>
              <a:ext uri="{FF2B5EF4-FFF2-40B4-BE49-F238E27FC236}">
                <a16:creationId xmlns:a16="http://schemas.microsoft.com/office/drawing/2014/main" id="{0CAA314A-6673-8852-DC58-B873FC66897F}"/>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24</a:t>
            </a:fld>
            <a:endParaRPr lang="en-US" dirty="0"/>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84D99-327E-EC33-9093-4D6B51CEB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71B76-583E-6ABB-8804-40CB4637777E}"/>
              </a:ext>
            </a:extLst>
          </p:cNvPr>
          <p:cNvSpPr>
            <a:spLocks noGrp="1"/>
          </p:cNvSpPr>
          <p:nvPr>
            <p:ph type="title"/>
          </p:nvPr>
        </p:nvSpPr>
        <p:spPr>
          <a:xfrm>
            <a:off x="381000" y="179387"/>
            <a:ext cx="10515600" cy="1325563"/>
          </a:xfrm>
        </p:spPr>
        <p:txBody>
          <a:bodyPr/>
          <a:lstStyle/>
          <a:p>
            <a:r>
              <a:rPr lang="en-US" dirty="0"/>
              <a:t>eDEP:</a:t>
            </a:r>
            <a:r>
              <a:rPr lang="en-US" sz="3600" dirty="0"/>
              <a:t> </a:t>
            </a:r>
            <a:r>
              <a:rPr lang="en-US" sz="3200" dirty="0"/>
              <a:t>Miscellaneous Quirks</a:t>
            </a:r>
          </a:p>
        </p:txBody>
      </p:sp>
      <p:sp>
        <p:nvSpPr>
          <p:cNvPr id="3" name="Content Placeholder 2">
            <a:extLst>
              <a:ext uri="{FF2B5EF4-FFF2-40B4-BE49-F238E27FC236}">
                <a16:creationId xmlns:a16="http://schemas.microsoft.com/office/drawing/2014/main" id="{3EB96154-C4DB-F25C-FE00-B10DCE3B50B5}"/>
              </a:ext>
            </a:extLst>
          </p:cNvPr>
          <p:cNvSpPr>
            <a:spLocks noGrp="1"/>
          </p:cNvSpPr>
          <p:nvPr>
            <p:ph idx="1"/>
          </p:nvPr>
        </p:nvSpPr>
        <p:spPr>
          <a:xfrm>
            <a:off x="381000" y="1539875"/>
            <a:ext cx="10972800" cy="4953000"/>
          </a:xfrm>
        </p:spPr>
        <p:txBody>
          <a:bodyPr>
            <a:normAutofit/>
          </a:bodyPr>
          <a:lstStyle/>
          <a:p>
            <a:r>
              <a:rPr lang="en-US" sz="2400" dirty="0"/>
              <a:t>Be patient/don’t panic.  The eDEP system is older and pages can take time to load or save.</a:t>
            </a:r>
          </a:p>
          <a:p>
            <a:r>
              <a:rPr lang="en-US" sz="2400" dirty="0"/>
              <a:t>eDEP no longer allows the use of many special characters.  </a:t>
            </a:r>
          </a:p>
          <a:p>
            <a:pPr lvl="1"/>
            <a:r>
              <a:rPr lang="en-US" dirty="0"/>
              <a:t>Refrain from using special characters like ampersand (&amp;), pound sign/hashtag (#), asterisk (*), etc. in free text fields</a:t>
            </a:r>
          </a:p>
          <a:p>
            <a:pPr lvl="1"/>
            <a:r>
              <a:rPr lang="en-US" dirty="0"/>
              <a:t>Chemical names that contain Greek characters on the chemical list will display in eDEP with the Greek character spelled out.</a:t>
            </a:r>
          </a:p>
          <a:p>
            <a:r>
              <a:rPr lang="en-US" sz="2400" dirty="0">
                <a:latin typeface="+mn-lt"/>
              </a:rPr>
              <a:t>If you </a:t>
            </a:r>
            <a:r>
              <a:rPr lang="en-US" sz="2400" dirty="0"/>
              <a:t>need to submit multiple transactions for a single facility, please wait a </a:t>
            </a:r>
            <a:r>
              <a:rPr lang="en-US" sz="2400" u="sng" dirty="0"/>
              <a:t>minimum</a:t>
            </a:r>
            <a:r>
              <a:rPr lang="en-US" sz="2400" dirty="0"/>
              <a:t> of 1 hour between submissions.  Remember to file reports in order starting with the oldest year to newest.</a:t>
            </a:r>
          </a:p>
          <a:p>
            <a:r>
              <a:rPr lang="en-US" sz="2400" dirty="0">
                <a:latin typeface="+mn-lt"/>
                <a:cs typeface="Arial" pitchFamily="34" charset="0"/>
              </a:rPr>
              <a:t>If you are working on a filing and experience unexpected behavior</a:t>
            </a:r>
            <a:r>
              <a:rPr lang="en-US" sz="2400" dirty="0">
                <a:cs typeface="Arial" pitchFamily="34" charset="0"/>
              </a:rPr>
              <a:t>, please contact </a:t>
            </a:r>
            <a:r>
              <a:rPr lang="en-US" sz="2400" dirty="0">
                <a:cs typeface="Arial" pitchFamily="34" charset="0"/>
                <a:hlinkClick r:id="rId3"/>
              </a:rPr>
              <a:t>TURA.Program@mass.gov</a:t>
            </a:r>
            <a:r>
              <a:rPr lang="en-US" sz="2400" dirty="0">
                <a:cs typeface="Arial" pitchFamily="34" charset="0"/>
              </a:rPr>
              <a:t> to report the issue or request assistance.</a:t>
            </a:r>
          </a:p>
          <a:p>
            <a:endParaRPr lang="en-US" sz="2400" dirty="0">
              <a:latin typeface="+mn-lt"/>
            </a:endParaRPr>
          </a:p>
        </p:txBody>
      </p:sp>
      <p:sp>
        <p:nvSpPr>
          <p:cNvPr id="4" name="Slide Number Placeholder 3">
            <a:extLst>
              <a:ext uri="{FF2B5EF4-FFF2-40B4-BE49-F238E27FC236}">
                <a16:creationId xmlns:a16="http://schemas.microsoft.com/office/drawing/2014/main" id="{C3FD1C7E-AACE-274A-6535-E4A4752F41B6}"/>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25</a:t>
            </a:fld>
            <a:endParaRPr lang="en-US" dirty="0"/>
          </a:p>
        </p:txBody>
      </p:sp>
    </p:spTree>
    <p:extLst>
      <p:ext uri="{BB962C8B-B14F-4D97-AF65-F5344CB8AC3E}">
        <p14:creationId xmlns:p14="http://schemas.microsoft.com/office/powerpoint/2010/main" val="3210364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423442-3E6B-2F6B-0B78-965472D66FF8}"/>
              </a:ext>
            </a:extLst>
          </p:cNvPr>
          <p:cNvSpPr>
            <a:spLocks noGrp="1"/>
          </p:cNvSpPr>
          <p:nvPr>
            <p:ph type="title"/>
          </p:nvPr>
        </p:nvSpPr>
        <p:spPr>
          <a:xfrm>
            <a:off x="3352800" y="2883895"/>
            <a:ext cx="8695723"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Back to eDEP Step-By-Step form instructions</a:t>
            </a:r>
          </a:p>
        </p:txBody>
      </p:sp>
      <p:sp>
        <p:nvSpPr>
          <p:cNvPr id="3" name="Slide Number Placeholder 2">
            <a:extLst>
              <a:ext uri="{FF2B5EF4-FFF2-40B4-BE49-F238E27FC236}">
                <a16:creationId xmlns:a16="http://schemas.microsoft.com/office/drawing/2014/main" id="{D5803C24-06D1-6079-0CD9-932D36A7D47B}"/>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26</a:t>
            </a:fld>
            <a:endParaRPr lang="en-US" dirty="0"/>
          </a:p>
        </p:txBody>
      </p:sp>
    </p:spTree>
    <p:extLst>
      <p:ext uri="{BB962C8B-B14F-4D97-AF65-F5344CB8AC3E}">
        <p14:creationId xmlns:p14="http://schemas.microsoft.com/office/powerpoint/2010/main" val="135920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28E8-D438-5BD2-B60F-1CF131D63F02}"/>
              </a:ext>
            </a:extLst>
          </p:cNvPr>
          <p:cNvSpPr>
            <a:spLocks noGrp="1"/>
          </p:cNvSpPr>
          <p:nvPr>
            <p:ph type="title"/>
          </p:nvPr>
        </p:nvSpPr>
        <p:spPr/>
        <p:txBody>
          <a:bodyPr/>
          <a:lstStyle/>
          <a:p>
            <a:r>
              <a:rPr lang="en-US" dirty="0"/>
              <a:t>eDEP: </a:t>
            </a:r>
            <a:r>
              <a:rPr lang="en-US" sz="3200" dirty="0"/>
              <a:t>The Preform</a:t>
            </a:r>
          </a:p>
        </p:txBody>
      </p:sp>
      <p:sp>
        <p:nvSpPr>
          <p:cNvPr id="5" name="Content Placeholder 2">
            <a:extLst>
              <a:ext uri="{FF2B5EF4-FFF2-40B4-BE49-F238E27FC236}">
                <a16:creationId xmlns:a16="http://schemas.microsoft.com/office/drawing/2014/main" id="{836C2E81-7DD6-0BF7-420F-71658F575CEB}"/>
              </a:ext>
            </a:extLst>
          </p:cNvPr>
          <p:cNvSpPr>
            <a:spLocks noGrp="1"/>
          </p:cNvSpPr>
          <p:nvPr>
            <p:ph idx="1"/>
          </p:nvPr>
        </p:nvSpPr>
        <p:spPr>
          <a:xfrm>
            <a:off x="838200" y="2124958"/>
            <a:ext cx="5105400" cy="3672192"/>
          </a:xfrm>
        </p:spPr>
        <p:txBody>
          <a:bodyPr>
            <a:normAutofit/>
          </a:bodyPr>
          <a:lstStyle/>
          <a:p>
            <a:pPr marL="514350" indent="-514350">
              <a:buFont typeface="+mj-lt"/>
              <a:buAutoNum type="arabicPeriod"/>
              <a:defRPr/>
            </a:pPr>
            <a:r>
              <a:rPr lang="en-US" sz="2600" dirty="0">
                <a:latin typeface="+mn-lt"/>
                <a:cs typeface="Arial" pitchFamily="34" charset="0"/>
              </a:rPr>
              <a:t>Enter your facility’s TIN (Federal Tax ID#) </a:t>
            </a:r>
          </a:p>
          <a:p>
            <a:pPr marL="514350" indent="-514350" eaLnBrk="1" hangingPunct="1">
              <a:buFont typeface="+mj-lt"/>
              <a:buAutoNum type="arabicPeriod"/>
              <a:defRPr/>
            </a:pPr>
            <a:r>
              <a:rPr lang="en-US" sz="2600" dirty="0">
                <a:latin typeface="+mn-lt"/>
                <a:cs typeface="Arial" pitchFamily="34" charset="0"/>
              </a:rPr>
              <a:t>Enter your facility’s DEP Facility ID#</a:t>
            </a:r>
          </a:p>
          <a:p>
            <a:pPr marL="514350" indent="-514350" eaLnBrk="1" hangingPunct="1">
              <a:buFont typeface="+mj-lt"/>
              <a:buAutoNum type="arabicPeriod"/>
              <a:defRPr/>
            </a:pPr>
            <a:r>
              <a:rPr lang="en-US" sz="2600" dirty="0">
                <a:latin typeface="+mn-lt"/>
                <a:cs typeface="Arial" pitchFamily="34" charset="0"/>
              </a:rPr>
              <a:t>Select the Reporting Year</a:t>
            </a:r>
          </a:p>
          <a:p>
            <a:pPr marL="514350" indent="-514350" eaLnBrk="1" hangingPunct="1">
              <a:buFont typeface="+mj-lt"/>
              <a:buAutoNum type="arabicPeriod"/>
              <a:defRPr/>
            </a:pPr>
            <a:r>
              <a:rPr lang="en-US" sz="2600" dirty="0">
                <a:latin typeface="+mn-lt"/>
                <a:cs typeface="Arial" pitchFamily="34" charset="0"/>
              </a:rPr>
              <a:t>Trade Secret default is No (Do not change this selection)</a:t>
            </a:r>
          </a:p>
          <a:p>
            <a:pPr marL="514350" indent="-514350" eaLnBrk="1" hangingPunct="1">
              <a:buFont typeface="+mj-lt"/>
              <a:buAutoNum type="arabicPeriod"/>
              <a:defRPr/>
            </a:pPr>
            <a:r>
              <a:rPr lang="en-US" sz="2600" dirty="0">
                <a:latin typeface="+mn-lt"/>
                <a:cs typeface="Arial" pitchFamily="34" charset="0"/>
              </a:rPr>
              <a:t>Select Next</a:t>
            </a:r>
          </a:p>
          <a:p>
            <a:endParaRPr lang="en-US" dirty="0"/>
          </a:p>
        </p:txBody>
      </p:sp>
      <p:pic>
        <p:nvPicPr>
          <p:cNvPr id="4" name="Picture 3" descr="Example of eDEP Preform Form.  Preform: Toxics Use Reduction Act (TURA) Report requires the entry of a TIN (Federal Taxpayer Identification Number --NO dashes):; DEP Facility ID (Digits--NO dashes or spaces):; selection of Reporting Year/Calendar Year: from a drop down; and a toggle for Trade Secret:  Yes and No.  Default is No.  Red boxes around the Field for TIN, DEP Facility ID, Reporting/Calendar Year dropdown depicting fields that require an answer as well as the Next button which needs to be selected to advance through the forms packet.">
            <a:extLst>
              <a:ext uri="{FF2B5EF4-FFF2-40B4-BE49-F238E27FC236}">
                <a16:creationId xmlns:a16="http://schemas.microsoft.com/office/drawing/2014/main" id="{01CF3570-1EDC-F8D9-A7AE-3FFC639886F4}"/>
              </a:ext>
            </a:extLst>
          </p:cNvPr>
          <p:cNvPicPr>
            <a:picLocks noChangeAspect="1"/>
          </p:cNvPicPr>
          <p:nvPr/>
        </p:nvPicPr>
        <p:blipFill>
          <a:blip r:embed="rId3"/>
          <a:stretch>
            <a:fillRect/>
          </a:stretch>
        </p:blipFill>
        <p:spPr>
          <a:xfrm>
            <a:off x="6553200" y="1424565"/>
            <a:ext cx="4420217" cy="4372585"/>
          </a:xfrm>
          <a:prstGeom prst="rect">
            <a:avLst/>
          </a:prstGeom>
        </p:spPr>
      </p:pic>
      <p:sp>
        <p:nvSpPr>
          <p:cNvPr id="3" name="Slide Number Placeholder 2">
            <a:extLst>
              <a:ext uri="{FF2B5EF4-FFF2-40B4-BE49-F238E27FC236}">
                <a16:creationId xmlns:a16="http://schemas.microsoft.com/office/drawing/2014/main" id="{1566F8D8-5203-CB5C-2314-B717F3DD4041}"/>
              </a:ext>
            </a:extLst>
          </p:cNvPr>
          <p:cNvSpPr>
            <a:spLocks noGrp="1"/>
          </p:cNvSpPr>
          <p:nvPr>
            <p:ph type="sldNum" sz="quarter" idx="12"/>
          </p:nvPr>
        </p:nvSpPr>
        <p:spPr>
          <a:xfrm>
            <a:off x="11811617" y="6492875"/>
            <a:ext cx="380383" cy="365125"/>
          </a:xfrm>
        </p:spPr>
        <p:txBody>
          <a:bodyPr/>
          <a:lstStyle/>
          <a:p>
            <a:fld id="{55F1408E-B020-439A-8807-7444CECB9950}" type="slidenum">
              <a:rPr lang="en-US" smtClean="0"/>
              <a:t>27</a:t>
            </a:fld>
            <a:endParaRPr lang="en-US" dirty="0"/>
          </a:p>
        </p:txBody>
      </p:sp>
    </p:spTree>
    <p:extLst>
      <p:ext uri="{BB962C8B-B14F-4D97-AF65-F5344CB8AC3E}">
        <p14:creationId xmlns:p14="http://schemas.microsoft.com/office/powerpoint/2010/main" val="213265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5EED-C33D-A324-5916-4D4234363FDD}"/>
              </a:ext>
            </a:extLst>
          </p:cNvPr>
          <p:cNvSpPr>
            <a:spLocks noGrp="1"/>
          </p:cNvSpPr>
          <p:nvPr>
            <p:ph type="title"/>
          </p:nvPr>
        </p:nvSpPr>
        <p:spPr>
          <a:xfrm>
            <a:off x="6151255" y="162476"/>
            <a:ext cx="6066392" cy="1905000"/>
          </a:xfrm>
        </p:spPr>
        <p:txBody>
          <a:bodyPr>
            <a:normAutofit/>
          </a:bodyPr>
          <a:lstStyle/>
          <a:p>
            <a:r>
              <a:rPr lang="en-US" dirty="0"/>
              <a:t>Navigating eDEP</a:t>
            </a:r>
            <a:r>
              <a:rPr lang="en-US" sz="3600" dirty="0"/>
              <a:t>: </a:t>
            </a:r>
            <a:br>
              <a:rPr lang="en-US" sz="3600" dirty="0"/>
            </a:br>
            <a:r>
              <a:rPr lang="en-US" sz="3200" dirty="0"/>
              <a:t>Form S Cover Sheet </a:t>
            </a:r>
            <a:r>
              <a:rPr lang="en-US" sz="3200" dirty="0">
                <a:latin typeface="+mn-lt"/>
              </a:rPr>
              <a:t>Sections 1 &amp; 2</a:t>
            </a:r>
            <a:br>
              <a:rPr lang="en-US" sz="3200" dirty="0">
                <a:latin typeface="+mn-lt"/>
              </a:rPr>
            </a:br>
            <a:endParaRPr lang="en-US" sz="3200" dirty="0"/>
          </a:p>
        </p:txBody>
      </p:sp>
      <p:pic>
        <p:nvPicPr>
          <p:cNvPr id="5" name="Picture 4" descr="Example of eDEP Form S Cover Sheet Sections 1 and 2.  Section 1: General Information includes: Facility Name and Address, Taxpayer Identification Number (TIN), Toxics Release Inventory (TRI) Identification Number, Trade Secret claim, sanitized or unsanitized questions, wastewater treatment questions.  Section 2: FTE Information about how to calculate the full time employee equivalents and requires selection of FTE ranges.">
            <a:extLst>
              <a:ext uri="{FF2B5EF4-FFF2-40B4-BE49-F238E27FC236}">
                <a16:creationId xmlns:a16="http://schemas.microsoft.com/office/drawing/2014/main" id="{03BE2C62-2960-3806-BC41-D88529171CAD}"/>
              </a:ext>
            </a:extLst>
          </p:cNvPr>
          <p:cNvPicPr>
            <a:picLocks noChangeAspect="1"/>
          </p:cNvPicPr>
          <p:nvPr/>
        </p:nvPicPr>
        <p:blipFill>
          <a:blip r:embed="rId3"/>
          <a:stretch>
            <a:fillRect/>
          </a:stretch>
        </p:blipFill>
        <p:spPr>
          <a:xfrm>
            <a:off x="67708" y="150812"/>
            <a:ext cx="5973039" cy="6631929"/>
          </a:xfrm>
          <a:prstGeom prst="rect">
            <a:avLst/>
          </a:prstGeom>
        </p:spPr>
      </p:pic>
      <p:sp>
        <p:nvSpPr>
          <p:cNvPr id="3" name="Slide Number Placeholder 2">
            <a:extLst>
              <a:ext uri="{FF2B5EF4-FFF2-40B4-BE49-F238E27FC236}">
                <a16:creationId xmlns:a16="http://schemas.microsoft.com/office/drawing/2014/main" id="{93727DBB-62DF-3CE0-B1DE-EA398631AD4B}"/>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28</a:t>
            </a:fld>
            <a:endParaRPr lang="en-US" dirty="0"/>
          </a:p>
        </p:txBody>
      </p:sp>
    </p:spTree>
    <p:extLst>
      <p:ext uri="{BB962C8B-B14F-4D97-AF65-F5344CB8AC3E}">
        <p14:creationId xmlns:p14="http://schemas.microsoft.com/office/powerpoint/2010/main" val="1450774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7A33-5718-FB89-5390-86B362D21CBD}"/>
              </a:ext>
            </a:extLst>
          </p:cNvPr>
          <p:cNvSpPr>
            <a:spLocks noGrp="1"/>
          </p:cNvSpPr>
          <p:nvPr>
            <p:ph type="title"/>
          </p:nvPr>
        </p:nvSpPr>
        <p:spPr>
          <a:xfrm>
            <a:off x="838200" y="87735"/>
            <a:ext cx="10515600" cy="1128649"/>
          </a:xfrm>
        </p:spPr>
        <p:txBody>
          <a:bodyPr/>
          <a:lstStyle/>
          <a:p>
            <a:r>
              <a:rPr lang="en-US" dirty="0"/>
              <a:t>Navigating eDEP: </a:t>
            </a:r>
            <a:r>
              <a:rPr lang="en-US" sz="3200" dirty="0"/>
              <a:t>Form S Cover Sheet Section 1</a:t>
            </a:r>
          </a:p>
        </p:txBody>
      </p:sp>
      <p:sp>
        <p:nvSpPr>
          <p:cNvPr id="5" name="TextBox 4">
            <a:extLst>
              <a:ext uri="{FF2B5EF4-FFF2-40B4-BE49-F238E27FC236}">
                <a16:creationId xmlns:a16="http://schemas.microsoft.com/office/drawing/2014/main" id="{8FA5A531-A420-3A79-13CF-6A7BA542DF9D}"/>
              </a:ext>
            </a:extLst>
          </p:cNvPr>
          <p:cNvSpPr txBox="1"/>
          <p:nvPr/>
        </p:nvSpPr>
        <p:spPr>
          <a:xfrm>
            <a:off x="343495" y="1143000"/>
            <a:ext cx="11505010" cy="523220"/>
          </a:xfrm>
          <a:prstGeom prst="rect">
            <a:avLst/>
          </a:prstGeom>
          <a:noFill/>
        </p:spPr>
        <p:txBody>
          <a:bodyPr wrap="square">
            <a:spAutoFit/>
          </a:bodyPr>
          <a:lstStyle/>
          <a:p>
            <a:pPr algn="ct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latin typeface="+mn-lt"/>
                <a:cs typeface="Arial" pitchFamily="34" charset="0"/>
              </a:rPr>
              <a:t>VALIDATE YOUR COMPANY INFORMATION</a:t>
            </a:r>
          </a:p>
        </p:txBody>
      </p:sp>
      <p:sp>
        <p:nvSpPr>
          <p:cNvPr id="16" name="TextBox 15">
            <a:extLst>
              <a:ext uri="{FF2B5EF4-FFF2-40B4-BE49-F238E27FC236}">
                <a16:creationId xmlns:a16="http://schemas.microsoft.com/office/drawing/2014/main" id="{B04BE430-761F-C5D5-BCC7-A96A086E7758}"/>
              </a:ext>
            </a:extLst>
          </p:cNvPr>
          <p:cNvSpPr txBox="1"/>
          <p:nvPr/>
        </p:nvSpPr>
        <p:spPr>
          <a:xfrm>
            <a:off x="1676400" y="1676400"/>
            <a:ext cx="9296399" cy="830997"/>
          </a:xfrm>
          <a:prstGeom prst="rect">
            <a:avLst/>
          </a:prstGeom>
          <a:noFill/>
        </p:spPr>
        <p:txBody>
          <a:bodyPr wrap="square">
            <a:spAutoFit/>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latin typeface="+mn-lt"/>
                <a:cs typeface="Arial" pitchFamily="34" charset="0"/>
              </a:rPr>
              <a:t>Check the Facility Name, Address, Tax ID #, and TRI ID # are correct.   </a:t>
            </a:r>
          </a:p>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latin typeface="+mn-lt"/>
                <a:cs typeface="Arial" pitchFamily="34" charset="0"/>
              </a:rPr>
              <a:t>If they are incorrect contact </a:t>
            </a:r>
            <a:r>
              <a:rPr lang="en-US" sz="2400" dirty="0">
                <a:latin typeface="+mn-lt"/>
                <a:cs typeface="Arial" pitchFamily="34" charset="0"/>
                <a:hlinkClick r:id="rId3"/>
              </a:rPr>
              <a:t>TURA.Program@mass.gov</a:t>
            </a:r>
            <a:r>
              <a:rPr lang="en-US" sz="2400" dirty="0">
                <a:latin typeface="+mn-lt"/>
                <a:cs typeface="Arial" pitchFamily="34" charset="0"/>
              </a:rPr>
              <a:t> </a:t>
            </a:r>
            <a:endParaRPr lang="en-US" sz="2400" dirty="0">
              <a:latin typeface="+mn-lt"/>
            </a:endParaRPr>
          </a:p>
        </p:txBody>
      </p:sp>
      <p:pic>
        <p:nvPicPr>
          <p:cNvPr id="4" name="Picture 3" descr="Example of eDEP Form S Cover Sheet Sections 1: General Information.  Red arrows point to the Facility Name, Street Address, City, State, ZIP code, Taxpayer Identification Number (TIN), and Toxics Release Inventory (TRI) Identification Number.  These fields are autofilled based on information that MassDEP has in their databases.  Facilities should validate these data fields are presenting appropriate information.">
            <a:extLst>
              <a:ext uri="{FF2B5EF4-FFF2-40B4-BE49-F238E27FC236}">
                <a16:creationId xmlns:a16="http://schemas.microsoft.com/office/drawing/2014/main" id="{D08D5840-9F19-73A8-8BDD-933209FFDD8F}"/>
              </a:ext>
            </a:extLst>
          </p:cNvPr>
          <p:cNvPicPr>
            <a:picLocks noChangeAspect="1"/>
          </p:cNvPicPr>
          <p:nvPr/>
        </p:nvPicPr>
        <p:blipFill>
          <a:blip r:embed="rId4"/>
          <a:stretch>
            <a:fillRect/>
          </a:stretch>
        </p:blipFill>
        <p:spPr>
          <a:xfrm>
            <a:off x="2151122" y="2453122"/>
            <a:ext cx="8239180" cy="4268353"/>
          </a:xfrm>
          <a:prstGeom prst="rect">
            <a:avLst/>
          </a:prstGeom>
        </p:spPr>
      </p:pic>
      <p:sp>
        <p:nvSpPr>
          <p:cNvPr id="3" name="Slide Number Placeholder 2">
            <a:extLst>
              <a:ext uri="{FF2B5EF4-FFF2-40B4-BE49-F238E27FC236}">
                <a16:creationId xmlns:a16="http://schemas.microsoft.com/office/drawing/2014/main" id="{9CE9DCD5-F4D7-7529-5B2E-EA53C728A812}"/>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29</a:t>
            </a:fld>
            <a:endParaRPr lang="en-US" dirty="0"/>
          </a:p>
        </p:txBody>
      </p:sp>
    </p:spTree>
    <p:extLst>
      <p:ext uri="{BB962C8B-B14F-4D97-AF65-F5344CB8AC3E}">
        <p14:creationId xmlns:p14="http://schemas.microsoft.com/office/powerpoint/2010/main" val="217864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F2F7-47D2-6A89-EA5F-60D49FE7B14B}"/>
              </a:ext>
            </a:extLst>
          </p:cNvPr>
          <p:cNvSpPr>
            <a:spLocks noGrp="1"/>
          </p:cNvSpPr>
          <p:nvPr>
            <p:ph type="ctrTitle"/>
          </p:nvPr>
        </p:nvSpPr>
        <p:spPr>
          <a:xfrm>
            <a:off x="1524000" y="2406"/>
            <a:ext cx="8555581" cy="1470025"/>
          </a:xfrm>
        </p:spPr>
        <p:txBody>
          <a:bodyPr>
            <a:normAutofit/>
          </a:bodyPr>
          <a:lstStyle/>
          <a:p>
            <a:r>
              <a:rPr lang="en-US" sz="4400" dirty="0"/>
              <a:t>Remember: only file if you have to!</a:t>
            </a:r>
          </a:p>
        </p:txBody>
      </p:sp>
      <p:sp>
        <p:nvSpPr>
          <p:cNvPr id="3" name="Subtitle 2">
            <a:extLst>
              <a:ext uri="{FF2B5EF4-FFF2-40B4-BE49-F238E27FC236}">
                <a16:creationId xmlns:a16="http://schemas.microsoft.com/office/drawing/2014/main" id="{ACD02B7A-3976-3877-4772-E4BAECAE5F26}"/>
              </a:ext>
            </a:extLst>
          </p:cNvPr>
          <p:cNvSpPr>
            <a:spLocks noGrp="1"/>
          </p:cNvSpPr>
          <p:nvPr>
            <p:ph type="subTitle" idx="1"/>
          </p:nvPr>
        </p:nvSpPr>
        <p:spPr>
          <a:xfrm>
            <a:off x="3733800" y="2133600"/>
            <a:ext cx="8229600" cy="4114800"/>
          </a:xfrm>
        </p:spPr>
        <p:txBody>
          <a:bodyPr>
            <a:normAutofit/>
          </a:bodyPr>
          <a:lstStyle/>
          <a:p>
            <a:pPr marL="457200" indent="-457200" algn="l">
              <a:buFont typeface="Arial" panose="020B0604020202020204" pitchFamily="34" charset="0"/>
              <a:buChar char="•"/>
            </a:pPr>
            <a:r>
              <a:rPr lang="en-US" sz="2800" dirty="0">
                <a:solidFill>
                  <a:schemeClr val="tx2">
                    <a:lumMod val="50000"/>
                  </a:schemeClr>
                </a:solidFill>
              </a:rPr>
              <a:t>Over 10 FTE’s</a:t>
            </a:r>
          </a:p>
          <a:p>
            <a:pPr marL="457200" indent="-457200" algn="l">
              <a:buFont typeface="Arial" panose="020B0604020202020204" pitchFamily="34" charset="0"/>
              <a:buChar char="•"/>
            </a:pPr>
            <a:r>
              <a:rPr lang="en-US" sz="2800" dirty="0">
                <a:solidFill>
                  <a:schemeClr val="tx2">
                    <a:lumMod val="50000"/>
                  </a:schemeClr>
                </a:solidFill>
              </a:rPr>
              <a:t>Using a listed chemical</a:t>
            </a:r>
          </a:p>
          <a:p>
            <a:pPr marL="457200" indent="-457200" algn="l">
              <a:buFont typeface="Arial" panose="020B0604020202020204" pitchFamily="34" charset="0"/>
              <a:buChar char="•"/>
            </a:pPr>
            <a:r>
              <a:rPr lang="en-US" sz="2800" dirty="0">
                <a:solidFill>
                  <a:schemeClr val="tx2">
                    <a:lumMod val="50000"/>
                  </a:schemeClr>
                </a:solidFill>
              </a:rPr>
              <a:t>Use of the listed chemical is over threshold</a:t>
            </a:r>
          </a:p>
          <a:p>
            <a:pPr algn="l"/>
            <a:endParaRPr lang="en-US" sz="2800" dirty="0">
              <a:solidFill>
                <a:schemeClr val="tx2">
                  <a:lumMod val="50000"/>
                </a:schemeClr>
              </a:solidFill>
            </a:endParaRPr>
          </a:p>
          <a:p>
            <a:pPr algn="l"/>
            <a:r>
              <a:rPr lang="en-US" sz="2800" b="1" dirty="0"/>
              <a:t>Reporting on chemicals below threshold, or if your FTE’s are below 10, may result in an invoice being automatically generated.</a:t>
            </a:r>
          </a:p>
          <a:p>
            <a:pPr algn="l"/>
            <a:endParaRPr lang="en-US" sz="2800" dirty="0">
              <a:solidFill>
                <a:schemeClr val="tx2">
                  <a:lumMod val="50000"/>
                </a:schemeClr>
              </a:solidFill>
            </a:endParaRPr>
          </a:p>
        </p:txBody>
      </p:sp>
      <p:pic>
        <p:nvPicPr>
          <p:cNvPr id="6" name="Graphic 5">
            <a:extLst>
              <a:ext uri="{FF2B5EF4-FFF2-40B4-BE49-F238E27FC236}">
                <a16:creationId xmlns:a16="http://schemas.microsoft.com/office/drawing/2014/main" id="{BCDE74A8-C683-4137-9372-E498CCC9B43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200" y="1828800"/>
            <a:ext cx="3657600" cy="3657600"/>
          </a:xfrm>
          <a:prstGeom prst="rect">
            <a:avLst/>
          </a:prstGeom>
        </p:spPr>
      </p:pic>
      <p:sp>
        <p:nvSpPr>
          <p:cNvPr id="4" name="Slide Number Placeholder 3">
            <a:extLst>
              <a:ext uri="{FF2B5EF4-FFF2-40B4-BE49-F238E27FC236}">
                <a16:creationId xmlns:a16="http://schemas.microsoft.com/office/drawing/2014/main" id="{B73B0B83-515A-0D0D-1E7C-8B9F1E783073}"/>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3</a:t>
            </a:fld>
            <a:endParaRPr lang="en-US" dirty="0"/>
          </a:p>
        </p:txBody>
      </p:sp>
    </p:spTree>
    <p:extLst>
      <p:ext uri="{BB962C8B-B14F-4D97-AF65-F5344CB8AC3E}">
        <p14:creationId xmlns:p14="http://schemas.microsoft.com/office/powerpoint/2010/main" val="2821540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1A32-6958-1A91-42F5-247ACBB9B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4F984-35F9-0F8B-F3B0-8EDD4B71F224}"/>
              </a:ext>
            </a:extLst>
          </p:cNvPr>
          <p:cNvSpPr>
            <a:spLocks noGrp="1"/>
          </p:cNvSpPr>
          <p:nvPr>
            <p:ph type="title"/>
          </p:nvPr>
        </p:nvSpPr>
        <p:spPr>
          <a:xfrm>
            <a:off x="838200" y="87735"/>
            <a:ext cx="10515600" cy="1325563"/>
          </a:xfrm>
        </p:spPr>
        <p:txBody>
          <a:bodyPr/>
          <a:lstStyle/>
          <a:p>
            <a:r>
              <a:rPr lang="en-US" dirty="0"/>
              <a:t>Navigating eDEP: </a:t>
            </a:r>
            <a:r>
              <a:rPr lang="en-US" sz="3200" dirty="0"/>
              <a:t>Form S Cover Sheet Section – TS filers</a:t>
            </a:r>
          </a:p>
        </p:txBody>
      </p:sp>
      <p:sp>
        <p:nvSpPr>
          <p:cNvPr id="5" name="TextBox 4">
            <a:extLst>
              <a:ext uri="{FF2B5EF4-FFF2-40B4-BE49-F238E27FC236}">
                <a16:creationId xmlns:a16="http://schemas.microsoft.com/office/drawing/2014/main" id="{679AF848-E1DC-A8A2-36D8-364B201E0D07}"/>
              </a:ext>
            </a:extLst>
          </p:cNvPr>
          <p:cNvSpPr txBox="1"/>
          <p:nvPr/>
        </p:nvSpPr>
        <p:spPr>
          <a:xfrm>
            <a:off x="266700" y="1789391"/>
            <a:ext cx="11658599" cy="2323713"/>
          </a:xfrm>
          <a:prstGeom prst="rect">
            <a:avLst/>
          </a:prstGeom>
          <a:noFill/>
        </p:spPr>
        <p:txBody>
          <a:bodyPr wrap="square">
            <a:spAutoFit/>
          </a:bodyPr>
          <a:lstStyle/>
          <a:p>
            <a:pPr algn="ct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t>Question f- No is the default for this report type for all users and should not be changed.</a:t>
            </a:r>
          </a:p>
          <a:p>
            <a:pPr algn="ct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2400" dirty="0"/>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b="1" u="sng" dirty="0"/>
              <a:t>Question g  is for Trade Secret Reporters only</a:t>
            </a:r>
            <a:r>
              <a:rPr lang="en-US" sz="2400" b="1" dirty="0"/>
              <a:t>.  </a:t>
            </a:r>
            <a:r>
              <a:rPr lang="en-US" sz="2400" dirty="0"/>
              <a:t>All other filers can skip this question.</a:t>
            </a:r>
            <a:endParaRPr lang="en-US" sz="2400" b="1" u="sng" dirty="0"/>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cs typeface="Arial" pitchFamily="34" charset="0"/>
              </a:rPr>
              <a:t>Facilities filing Trade Secret Sanitized Reports must select  sanitized on question g</a:t>
            </a:r>
          </a:p>
          <a:p>
            <a:pPr algn="ct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2400" b="1" u="sng" dirty="0">
              <a:latin typeface="+mn-lt"/>
              <a:cs typeface="Arial" pitchFamily="34" charset="0"/>
            </a:endParaRPr>
          </a:p>
        </p:txBody>
      </p:sp>
      <p:pic>
        <p:nvPicPr>
          <p:cNvPr id="4" name="Picture 3" descr="Example of Form S Cover Sheet, questions f and g.  Question f states: Are you making a trade secret clain for any information submitted in ths COVER SHEET and/or Form S(s)?  with a Yes or No toggle.  The answer to question f defaults to No and should not be changed.  A red arrow points to No.  Question g states: For Trade Secret filers who need to submit a separate unsanitized report, please acknowledge that this report is Santized.  A red arrow points to the Sanitized button.  If the filer is not submitting a Trade Secret Report then this question can be skipped and Sanitized does not need to be selected.">
            <a:extLst>
              <a:ext uri="{FF2B5EF4-FFF2-40B4-BE49-F238E27FC236}">
                <a16:creationId xmlns:a16="http://schemas.microsoft.com/office/drawing/2014/main" id="{C2D9012A-B9A1-2966-FF41-A53C1A264DA1}"/>
              </a:ext>
            </a:extLst>
          </p:cNvPr>
          <p:cNvPicPr>
            <a:picLocks noChangeAspect="1"/>
          </p:cNvPicPr>
          <p:nvPr/>
        </p:nvPicPr>
        <p:blipFill>
          <a:blip r:embed="rId3"/>
          <a:stretch>
            <a:fillRect/>
          </a:stretch>
        </p:blipFill>
        <p:spPr>
          <a:xfrm>
            <a:off x="1171795" y="4191000"/>
            <a:ext cx="9848407" cy="1447800"/>
          </a:xfrm>
          <a:prstGeom prst="rect">
            <a:avLst/>
          </a:prstGeom>
        </p:spPr>
      </p:pic>
      <p:sp>
        <p:nvSpPr>
          <p:cNvPr id="3" name="Slide Number Placeholder 2">
            <a:extLst>
              <a:ext uri="{FF2B5EF4-FFF2-40B4-BE49-F238E27FC236}">
                <a16:creationId xmlns:a16="http://schemas.microsoft.com/office/drawing/2014/main" id="{AA8EDAF7-E122-1A99-14B4-A6106AE5BF1A}"/>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30</a:t>
            </a:fld>
            <a:endParaRPr lang="en-US" dirty="0"/>
          </a:p>
        </p:txBody>
      </p:sp>
    </p:spTree>
    <p:extLst>
      <p:ext uri="{BB962C8B-B14F-4D97-AF65-F5344CB8AC3E}">
        <p14:creationId xmlns:p14="http://schemas.microsoft.com/office/powerpoint/2010/main" val="337584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B1B3-4359-40EB-E1D9-37EF2C7DDEDA}"/>
              </a:ext>
            </a:extLst>
          </p:cNvPr>
          <p:cNvSpPr>
            <a:spLocks noGrp="1"/>
          </p:cNvSpPr>
          <p:nvPr>
            <p:ph type="title"/>
          </p:nvPr>
        </p:nvSpPr>
        <p:spPr>
          <a:xfrm>
            <a:off x="838200" y="365126"/>
            <a:ext cx="10894724" cy="1158874"/>
          </a:xfrm>
        </p:spPr>
        <p:txBody>
          <a:bodyPr>
            <a:normAutofit/>
          </a:bodyPr>
          <a:lstStyle/>
          <a:p>
            <a:r>
              <a:rPr lang="en-US" dirty="0"/>
              <a:t>Navigating eDEP: </a:t>
            </a:r>
            <a:r>
              <a:rPr lang="en-US" sz="3200" dirty="0"/>
              <a:t>Form S Cover Sheet Section 1- WWT only</a:t>
            </a:r>
          </a:p>
        </p:txBody>
      </p:sp>
      <p:sp>
        <p:nvSpPr>
          <p:cNvPr id="5" name="TextBox 4">
            <a:extLst>
              <a:ext uri="{FF2B5EF4-FFF2-40B4-BE49-F238E27FC236}">
                <a16:creationId xmlns:a16="http://schemas.microsoft.com/office/drawing/2014/main" id="{76608DDF-D143-3A16-9DA5-1C9E028D7AF5}"/>
              </a:ext>
            </a:extLst>
          </p:cNvPr>
          <p:cNvSpPr txBox="1"/>
          <p:nvPr/>
        </p:nvSpPr>
        <p:spPr>
          <a:xfrm>
            <a:off x="771525" y="1657543"/>
            <a:ext cx="9753600" cy="2516073"/>
          </a:xfrm>
          <a:prstGeom prst="rect">
            <a:avLst/>
          </a:prstGeom>
          <a:noFill/>
        </p:spPr>
        <p:txBody>
          <a:bodyPr wrap="square">
            <a:spAutoFit/>
          </a:bodyPr>
          <a:lstStyle/>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latin typeface="+mn-lt"/>
                <a:cs typeface="Arial" pitchFamily="34" charset="0"/>
              </a:rPr>
              <a:t>Question h.</a:t>
            </a:r>
          </a:p>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latin typeface="+mn-lt"/>
                <a:cs typeface="Arial" pitchFamily="34" charset="0"/>
              </a:rPr>
              <a:t>Are </a:t>
            </a:r>
            <a:r>
              <a:rPr lang="en-US" sz="2400" b="1" u="sng" dirty="0">
                <a:latin typeface="+mn-lt"/>
                <a:cs typeface="Arial" pitchFamily="34" charset="0"/>
              </a:rPr>
              <a:t>ALL</a:t>
            </a:r>
            <a:r>
              <a:rPr lang="en-US" sz="2400" dirty="0">
                <a:latin typeface="+mn-lt"/>
                <a:cs typeface="Arial" pitchFamily="34" charset="0"/>
              </a:rPr>
              <a:t> of your reportable chemicals used </a:t>
            </a:r>
            <a:r>
              <a:rPr lang="en-US" sz="2400" b="1" u="sng" dirty="0">
                <a:latin typeface="+mn-lt"/>
                <a:cs typeface="Arial" pitchFamily="34" charset="0"/>
              </a:rPr>
              <a:t>ONLY</a:t>
            </a:r>
            <a:r>
              <a:rPr lang="en-US" sz="2400" dirty="0">
                <a:latin typeface="+mn-lt"/>
                <a:cs typeface="Arial" pitchFamily="34" charset="0"/>
              </a:rPr>
              <a:t> to treat waste or control pollution?</a:t>
            </a:r>
          </a:p>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cs typeface="Arial" pitchFamily="34" charset="0"/>
              </a:rPr>
              <a:t>For the majority of filers this answer is NO.  </a:t>
            </a:r>
          </a:p>
          <a:p>
            <a:pPr eaLnBrk="1" hangingPunct="1">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cs typeface="Arial" pitchFamily="34" charset="0"/>
              </a:rPr>
              <a:t>For those of you who answer YES, your packet will be built out differently.</a:t>
            </a:r>
            <a:endParaRPr lang="en-US" sz="2400" dirty="0">
              <a:latin typeface="+mn-lt"/>
              <a:cs typeface="Arial" pitchFamily="34" charset="0"/>
            </a:endParaRPr>
          </a:p>
        </p:txBody>
      </p:sp>
      <p:pic>
        <p:nvPicPr>
          <p:cNvPr id="6" name="Picture 5" descr="Example of Form S Cover Sheet Section 1, question h. Question states: Are all chemicals included in this Annual Toxics Use report used only to treat waste or control pollution? (if yes, then there are no production units associated with this facility).  Available toggle answers Yes and No.  Question is underlined in red.">
            <a:extLst>
              <a:ext uri="{FF2B5EF4-FFF2-40B4-BE49-F238E27FC236}">
                <a16:creationId xmlns:a16="http://schemas.microsoft.com/office/drawing/2014/main" id="{BF5E8638-F916-F212-DF74-169B14ED1D7A}"/>
              </a:ext>
            </a:extLst>
          </p:cNvPr>
          <p:cNvPicPr>
            <a:picLocks noChangeAspect="1"/>
          </p:cNvPicPr>
          <p:nvPr/>
        </p:nvPicPr>
        <p:blipFill>
          <a:blip r:embed="rId3"/>
          <a:srcRect t="2200" b="82531"/>
          <a:stretch>
            <a:fillRect/>
          </a:stretch>
        </p:blipFill>
        <p:spPr>
          <a:xfrm>
            <a:off x="889771" y="4307159"/>
            <a:ext cx="9517108" cy="798241"/>
          </a:xfrm>
          <a:prstGeom prst="rect">
            <a:avLst/>
          </a:prstGeom>
        </p:spPr>
      </p:pic>
      <p:sp>
        <p:nvSpPr>
          <p:cNvPr id="3" name="Slide Number Placeholder 2">
            <a:extLst>
              <a:ext uri="{FF2B5EF4-FFF2-40B4-BE49-F238E27FC236}">
                <a16:creationId xmlns:a16="http://schemas.microsoft.com/office/drawing/2014/main" id="{A1F2B92A-D655-AF9A-1FFA-678EFFD4A57C}"/>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31</a:t>
            </a:fld>
            <a:endParaRPr lang="en-US" dirty="0"/>
          </a:p>
        </p:txBody>
      </p:sp>
    </p:spTree>
    <p:extLst>
      <p:ext uri="{BB962C8B-B14F-4D97-AF65-F5344CB8AC3E}">
        <p14:creationId xmlns:p14="http://schemas.microsoft.com/office/powerpoint/2010/main" val="65243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5246-7FEE-2E90-E9DE-7ACD321DD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E7018-48A6-0C77-E0E5-DFD691AED48C}"/>
              </a:ext>
            </a:extLst>
          </p:cNvPr>
          <p:cNvSpPr>
            <a:spLocks noGrp="1"/>
          </p:cNvSpPr>
          <p:nvPr>
            <p:ph type="title"/>
          </p:nvPr>
        </p:nvSpPr>
        <p:spPr>
          <a:xfrm>
            <a:off x="838200" y="365126"/>
            <a:ext cx="10515600" cy="1158874"/>
          </a:xfrm>
        </p:spPr>
        <p:txBody>
          <a:bodyPr>
            <a:normAutofit/>
          </a:bodyPr>
          <a:lstStyle/>
          <a:p>
            <a:r>
              <a:rPr lang="en-US" dirty="0"/>
              <a:t>Navigating eDEP: </a:t>
            </a:r>
            <a:r>
              <a:rPr lang="en-US" sz="3200" dirty="0"/>
              <a:t>Form S Cover Sheet Section 2</a:t>
            </a:r>
          </a:p>
        </p:txBody>
      </p:sp>
      <p:pic>
        <p:nvPicPr>
          <p:cNvPr id="4" name="Picture 3" descr="TURA Cover Sheet Section 2: FTE Information window. Question a reads &quot;The number of &quot;full time employee equivalents&quot; (FTEs) (2,000 work hours per year = 1 FTE) that work at your facility. This is calculated as the sum of the total number of paid hours (including paid leave) for regular and part time employees (including drivers, sales, and support staff), the hours spent onsite by contract employees and trades people, and employees from other sites under the same ownership divided by 2000. If you have fewer than 10 FTEs you do not have to submit an Annual Toxic Use Report. The answer options include 10-49, 50-99, 100-499, and Greater than 500.">
            <a:extLst>
              <a:ext uri="{FF2B5EF4-FFF2-40B4-BE49-F238E27FC236}">
                <a16:creationId xmlns:a16="http://schemas.microsoft.com/office/drawing/2014/main" id="{FDFD7CF1-EED3-8C12-9ED0-365852909E99}"/>
              </a:ext>
            </a:extLst>
          </p:cNvPr>
          <p:cNvPicPr>
            <a:picLocks noChangeAspect="1"/>
          </p:cNvPicPr>
          <p:nvPr/>
        </p:nvPicPr>
        <p:blipFill rotWithShape="1">
          <a:blip r:embed="rId3"/>
          <a:srcRect b="12775"/>
          <a:stretch>
            <a:fillRect/>
          </a:stretch>
        </p:blipFill>
        <p:spPr bwMode="auto">
          <a:xfrm>
            <a:off x="1143000" y="1371600"/>
            <a:ext cx="9144000" cy="2974731"/>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3AF65A0-B338-430F-4CAC-13962B2685B6}"/>
              </a:ext>
            </a:extLst>
          </p:cNvPr>
          <p:cNvSpPr txBox="1"/>
          <p:nvPr/>
        </p:nvSpPr>
        <p:spPr>
          <a:xfrm>
            <a:off x="533400" y="4648200"/>
            <a:ext cx="11277600" cy="1938992"/>
          </a:xfrm>
          <a:prstGeom prst="rect">
            <a:avLst/>
          </a:prstGeom>
          <a:noFill/>
        </p:spPr>
        <p:txBody>
          <a:bodyPr wrap="square" rtlCol="0">
            <a:spAutoFit/>
          </a:bodyPr>
          <a:lstStyle/>
          <a:p>
            <a:r>
              <a:rPr lang="en-US" sz="2000" dirty="0"/>
              <a:t>The number of full-time employees is dependent only upon the total number of hours worked by all employees and other individuals (e.g., contractors) for the facility during the calendar year and not the number of persons working.   </a:t>
            </a:r>
          </a:p>
          <a:p>
            <a:r>
              <a:rPr lang="en-US" sz="2000" dirty="0"/>
              <a:t>You must consider all persons employed by the facility regardless of function.   </a:t>
            </a:r>
          </a:p>
          <a:p>
            <a:r>
              <a:rPr lang="en-US" sz="2000" dirty="0"/>
              <a:t>You must add all hours from part-time and full-time employees, including holidays, vacations, and sick leave.</a:t>
            </a:r>
          </a:p>
        </p:txBody>
      </p:sp>
      <p:sp>
        <p:nvSpPr>
          <p:cNvPr id="3" name="Slide Number Placeholder 2">
            <a:extLst>
              <a:ext uri="{FF2B5EF4-FFF2-40B4-BE49-F238E27FC236}">
                <a16:creationId xmlns:a16="http://schemas.microsoft.com/office/drawing/2014/main" id="{AB75D16A-EB0D-36F9-AF8A-0A2583FEC194}"/>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32</a:t>
            </a:fld>
            <a:endParaRPr lang="en-US" dirty="0"/>
          </a:p>
        </p:txBody>
      </p:sp>
    </p:spTree>
    <p:extLst>
      <p:ext uri="{BB962C8B-B14F-4D97-AF65-F5344CB8AC3E}">
        <p14:creationId xmlns:p14="http://schemas.microsoft.com/office/powerpoint/2010/main" val="973922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D82A9-F7F4-9452-8161-9D3005C39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DBE18-5478-7EEF-FFF3-44ECF5B73878}"/>
              </a:ext>
            </a:extLst>
          </p:cNvPr>
          <p:cNvSpPr>
            <a:spLocks noGrp="1"/>
          </p:cNvSpPr>
          <p:nvPr>
            <p:ph type="title"/>
          </p:nvPr>
        </p:nvSpPr>
        <p:spPr>
          <a:xfrm>
            <a:off x="838200" y="152401"/>
            <a:ext cx="10515600" cy="914400"/>
          </a:xfrm>
        </p:spPr>
        <p:txBody>
          <a:bodyPr>
            <a:normAutofit/>
          </a:bodyPr>
          <a:lstStyle/>
          <a:p>
            <a:r>
              <a:rPr lang="en-US" sz="4900" dirty="0"/>
              <a:t>Navigating eDEP: </a:t>
            </a:r>
            <a:r>
              <a:rPr lang="en-US" sz="3200" dirty="0"/>
              <a:t>Form S Cover Sheet </a:t>
            </a:r>
            <a:r>
              <a:rPr lang="en-US" sz="3200" dirty="0">
                <a:latin typeface="+mn-lt"/>
              </a:rPr>
              <a:t>Section 3</a:t>
            </a:r>
            <a:endParaRPr lang="en-US" sz="3200" dirty="0"/>
          </a:p>
        </p:txBody>
      </p:sp>
      <p:pic>
        <p:nvPicPr>
          <p:cNvPr id="5" name="Picture 4" descr="TURA Cover Sheet Section 3: Chemicals Reported in Your Last Report That Are Not Reportable This Year. In this section, you may provide information on any chemical reported last year that is not subject to reporting this year. If you substituted a non-listed chemical for a TURA Chemical, you may identify the substitution. Check all the codes, up to four, that apply. Questions include CAS # of chemical not reportable (if applicable), chemical name, explanation of why the chemical is not reportable (with check box answers of Chemical Below Threshold But &gt;0, No Chemical Use in Reporting Year, Chemical Substitution. Chemical Eliminated, Decline in Business, Other, Chemical no longer reportable under TURA), CAS # of chemical substituted for TURA Chemical, and Chemical Name.  Error check &amp; Next denoted with a red box.">
            <a:extLst>
              <a:ext uri="{FF2B5EF4-FFF2-40B4-BE49-F238E27FC236}">
                <a16:creationId xmlns:a16="http://schemas.microsoft.com/office/drawing/2014/main" id="{A558F74D-F3B5-E173-B6FB-2F7CADD1E455}"/>
              </a:ext>
            </a:extLst>
          </p:cNvPr>
          <p:cNvPicPr>
            <a:picLocks noChangeAspect="1"/>
          </p:cNvPicPr>
          <p:nvPr/>
        </p:nvPicPr>
        <p:blipFill>
          <a:blip r:embed="rId3"/>
          <a:stretch>
            <a:fillRect/>
          </a:stretch>
        </p:blipFill>
        <p:spPr>
          <a:xfrm>
            <a:off x="2609581" y="1057276"/>
            <a:ext cx="6972837" cy="5574818"/>
          </a:xfrm>
          <a:prstGeom prst="rect">
            <a:avLst/>
          </a:prstGeom>
        </p:spPr>
      </p:pic>
      <p:sp>
        <p:nvSpPr>
          <p:cNvPr id="3" name="Slide Number Placeholder 2">
            <a:extLst>
              <a:ext uri="{FF2B5EF4-FFF2-40B4-BE49-F238E27FC236}">
                <a16:creationId xmlns:a16="http://schemas.microsoft.com/office/drawing/2014/main" id="{46821E8C-E481-A377-AC2F-8E15113B6FA6}"/>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33</a:t>
            </a:fld>
            <a:endParaRPr lang="en-US" dirty="0"/>
          </a:p>
        </p:txBody>
      </p:sp>
    </p:spTree>
    <p:extLst>
      <p:ext uri="{BB962C8B-B14F-4D97-AF65-F5344CB8AC3E}">
        <p14:creationId xmlns:p14="http://schemas.microsoft.com/office/powerpoint/2010/main" val="4074632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E63F3BB0-3041-1E6F-E192-B7A1A8594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02903-2E2B-97D8-C143-AEAD49633E5B}"/>
              </a:ext>
            </a:extLst>
          </p:cNvPr>
          <p:cNvSpPr>
            <a:spLocks noGrp="1"/>
          </p:cNvSpPr>
          <p:nvPr>
            <p:ph type="title"/>
          </p:nvPr>
        </p:nvSpPr>
        <p:spPr>
          <a:xfrm>
            <a:off x="533400" y="274639"/>
            <a:ext cx="10896600" cy="920384"/>
          </a:xfrm>
        </p:spPr>
        <p:txBody>
          <a:bodyPr>
            <a:normAutofit fontScale="90000"/>
          </a:bodyPr>
          <a:lstStyle/>
          <a:p>
            <a:r>
              <a:rPr lang="en-US" sz="4900" dirty="0"/>
              <a:t>Navigating eDEP: </a:t>
            </a:r>
            <a:r>
              <a:rPr lang="en-US" sz="3200" dirty="0"/>
              <a:t>Form S Cover Sheet </a:t>
            </a:r>
            <a:r>
              <a:rPr lang="en-US" sz="3200" dirty="0">
                <a:latin typeface="+mn-lt"/>
              </a:rPr>
              <a:t>Section 3, continued</a:t>
            </a:r>
            <a:endParaRPr lang="en-US" sz="3200" dirty="0"/>
          </a:p>
        </p:txBody>
      </p:sp>
      <p:pic>
        <p:nvPicPr>
          <p:cNvPr id="5" name="Picture 4" descr="TURA Cover Sheet Section 3: Chemicals Reported in Your Last Report That Are Not Reportable This Year. For filers who need to utilize this section, red box and arrow point to edit button to open block up for data entry. Red Arrow pointing to CAS field indicating enter the CAS.  Arrow pointing to the list of reasons indicating select reason.  Red arrow pointing to Add Chemicals button if new data blocks need to be added for additional chemicals to be reported on.   Error check &amp; Next denoted with a red box.">
            <a:extLst>
              <a:ext uri="{FF2B5EF4-FFF2-40B4-BE49-F238E27FC236}">
                <a16:creationId xmlns:a16="http://schemas.microsoft.com/office/drawing/2014/main" id="{D4975C9E-B2AA-5B5D-85B6-D9A6A139C3C1}"/>
              </a:ext>
            </a:extLst>
          </p:cNvPr>
          <p:cNvPicPr>
            <a:picLocks noChangeAspect="1"/>
          </p:cNvPicPr>
          <p:nvPr/>
        </p:nvPicPr>
        <p:blipFill>
          <a:blip r:embed="rId3"/>
          <a:stretch>
            <a:fillRect/>
          </a:stretch>
        </p:blipFill>
        <p:spPr>
          <a:xfrm>
            <a:off x="733424" y="1195023"/>
            <a:ext cx="9248775" cy="5485037"/>
          </a:xfrm>
          <a:prstGeom prst="rect">
            <a:avLst/>
          </a:prstGeom>
        </p:spPr>
      </p:pic>
      <p:sp>
        <p:nvSpPr>
          <p:cNvPr id="3" name="Slide Number Placeholder 2">
            <a:extLst>
              <a:ext uri="{FF2B5EF4-FFF2-40B4-BE49-F238E27FC236}">
                <a16:creationId xmlns:a16="http://schemas.microsoft.com/office/drawing/2014/main" id="{E35A0F44-E168-08F7-A7F7-5486E87B33C1}"/>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34</a:t>
            </a:fld>
            <a:endParaRPr lang="en-US" dirty="0"/>
          </a:p>
        </p:txBody>
      </p:sp>
    </p:spTree>
    <p:extLst>
      <p:ext uri="{BB962C8B-B14F-4D97-AF65-F5344CB8AC3E}">
        <p14:creationId xmlns:p14="http://schemas.microsoft.com/office/powerpoint/2010/main" val="2794363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93A5BA1A-D38B-AFE4-1942-85376BF455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3EE332-C270-1A9E-6EBA-4649DB0DA6D2}"/>
              </a:ext>
            </a:extLst>
          </p:cNvPr>
          <p:cNvSpPr txBox="1">
            <a:spLocks noGrp="1"/>
          </p:cNvSpPr>
          <p:nvPr>
            <p:ph type="title" idx="4294967295"/>
          </p:nvPr>
        </p:nvSpPr>
        <p:spPr>
          <a:xfrm>
            <a:off x="318609" y="-559970"/>
            <a:ext cx="609777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20000"/>
                    <a:lumOff val="80000"/>
                  </a:schemeClr>
                </a:solidFill>
                <a:effectLst/>
                <a:uLnTx/>
                <a:uFillTx/>
                <a:latin typeface="+mj-lt"/>
                <a:ea typeface="+mj-ea"/>
                <a:cs typeface="+mj-cs"/>
              </a:rPr>
              <a:t>Document your calculations &amp; source material, reminder 1</a:t>
            </a:r>
            <a:endParaRPr kumimoji="0" lang="en-US" sz="1800" b="0" i="0" u="none" strike="noStrike" kern="1200" cap="none" spc="0" normalizeH="0" baseline="0" noProof="0" dirty="0">
              <a:ln>
                <a:noFill/>
              </a:ln>
              <a:solidFill>
                <a:schemeClr val="accent6">
                  <a:lumMod val="20000"/>
                  <a:lumOff val="80000"/>
                </a:schemeClr>
              </a:solidFill>
              <a:effectLst/>
              <a:uLnTx/>
              <a:uFillTx/>
              <a:latin typeface="+mn-lt"/>
              <a:ea typeface="+mn-ea"/>
              <a:cs typeface="+mn-cs"/>
            </a:endParaRPr>
          </a:p>
        </p:txBody>
      </p:sp>
      <p:sp>
        <p:nvSpPr>
          <p:cNvPr id="2" name="Slide Number Placeholder 1">
            <a:extLst>
              <a:ext uri="{FF2B5EF4-FFF2-40B4-BE49-F238E27FC236}">
                <a16:creationId xmlns:a16="http://schemas.microsoft.com/office/drawing/2014/main" id="{530AC15B-893E-2C3C-BEB5-585ADAF0F47A}"/>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35</a:t>
            </a:fld>
            <a:endParaRPr lang="en-US" dirty="0"/>
          </a:p>
        </p:txBody>
      </p:sp>
      <p:sp useBgFill="1">
        <p:nvSpPr>
          <p:cNvPr id="58" name="Rectangle 57">
            <a:extLst>
              <a:ext uri="{FF2B5EF4-FFF2-40B4-BE49-F238E27FC236}">
                <a16:creationId xmlns:a16="http://schemas.microsoft.com/office/drawing/2014/main" id="{62509701-85D3-5341-32FC-15D7F062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1">
            <a:extLst>
              <a:ext uri="{FF2B5EF4-FFF2-40B4-BE49-F238E27FC236}">
                <a16:creationId xmlns:a16="http://schemas.microsoft.com/office/drawing/2014/main" id="{2A0D2600-B946-05FE-9CB4-619B8A50C44B}"/>
              </a:ext>
              <a:ext uri="{C183D7F6-B498-43B3-948B-1728B52AA6E4}">
                <adec:decorative xmlns:adec="http://schemas.microsoft.com/office/drawing/2017/decorative" val="1"/>
              </a:ext>
            </a:extLst>
          </p:cNvPr>
          <p:cNvSpPr>
            <a:spLocks/>
          </p:cNvSpPr>
          <p:nvPr/>
        </p:nvSpPr>
        <p:spPr>
          <a:xfrm>
            <a:off x="990600" y="1202394"/>
            <a:ext cx="5425781" cy="238760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prstDash/>
          </a:ln>
          <a:effectLst>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schemeClr val="tx1"/>
                </a:solidFill>
                <a:effectLst/>
                <a:uLnTx/>
                <a:uFillTx/>
                <a:latin typeface="+mj-lt"/>
                <a:ea typeface="+mj-ea"/>
                <a:cs typeface="+mj-cs"/>
              </a:rPr>
              <a:t>Document your calculations &amp; source material</a:t>
            </a:r>
          </a:p>
        </p:txBody>
      </p:sp>
      <p:sp>
        <p:nvSpPr>
          <p:cNvPr id="60" name="Freeform: Shape 59">
            <a:extLst>
              <a:ext uri="{FF2B5EF4-FFF2-40B4-BE49-F238E27FC236}">
                <a16:creationId xmlns:a16="http://schemas.microsoft.com/office/drawing/2014/main" id="{0FD765F9-1974-317A-EBBC-AE5473378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Oval 61">
            <a:extLst>
              <a:ext uri="{FF2B5EF4-FFF2-40B4-BE49-F238E27FC236}">
                <a16:creationId xmlns:a16="http://schemas.microsoft.com/office/drawing/2014/main" id="{F13B78F1-E53C-39E1-B26C-59FD479C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lock Arc 63">
            <a:extLst>
              <a:ext uri="{FF2B5EF4-FFF2-40B4-BE49-F238E27FC236}">
                <a16:creationId xmlns:a16="http://schemas.microsoft.com/office/drawing/2014/main" id="{CF5C72CB-3209-402E-5029-C5984318B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Freeform: Shape 65">
            <a:extLst>
              <a:ext uri="{FF2B5EF4-FFF2-40B4-BE49-F238E27FC236}">
                <a16:creationId xmlns:a16="http://schemas.microsoft.com/office/drawing/2014/main" id="{CF8D43AF-F83E-EC1F-F666-DBD579E51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279F21D2-6A64-FC29-73CC-125BCA5A4C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0" name="Freeform: Shape 69">
            <a:extLst>
              <a:ext uri="{FF2B5EF4-FFF2-40B4-BE49-F238E27FC236}">
                <a16:creationId xmlns:a16="http://schemas.microsoft.com/office/drawing/2014/main" id="{06CC260E-3A38-416B-6B71-E21B2C9C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72" name="Arc 71">
            <a:extLst>
              <a:ext uri="{FF2B5EF4-FFF2-40B4-BE49-F238E27FC236}">
                <a16:creationId xmlns:a16="http://schemas.microsoft.com/office/drawing/2014/main" id="{76786129-6381-F348-F12C-A9ECE4455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1B454256-5E3E-5476-C414-D09DB7685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2455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08F7-4C30-EB47-C6BF-727EA5DBF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CEFCA-2B18-95DA-0EC1-60E30EB37C89}"/>
              </a:ext>
            </a:extLst>
          </p:cNvPr>
          <p:cNvSpPr>
            <a:spLocks noGrp="1"/>
          </p:cNvSpPr>
          <p:nvPr>
            <p:ph type="title"/>
          </p:nvPr>
        </p:nvSpPr>
        <p:spPr>
          <a:xfrm>
            <a:off x="76200" y="152400"/>
            <a:ext cx="6858000" cy="1676400"/>
          </a:xfrm>
        </p:spPr>
        <p:txBody>
          <a:bodyPr>
            <a:normAutofit/>
          </a:bodyPr>
          <a:lstStyle/>
          <a:p>
            <a:r>
              <a:rPr lang="en-US" dirty="0"/>
              <a:t>Navigating eDEP: </a:t>
            </a:r>
            <a:br>
              <a:rPr lang="en-US" dirty="0"/>
            </a:br>
            <a:r>
              <a:rPr lang="en-US" sz="3200" dirty="0"/>
              <a:t>Form S Cover Sheet </a:t>
            </a:r>
            <a:r>
              <a:rPr lang="en-US" sz="3200" b="0" dirty="0"/>
              <a:t>Section 4</a:t>
            </a:r>
          </a:p>
        </p:txBody>
      </p:sp>
      <p:pic>
        <p:nvPicPr>
          <p:cNvPr id="6" name="Picture 5" descr="TURA Cover Sheet Section 4: Facility-Wide Listing of Production Units. The questions included in this section are: production unit #, is this production unit in use with chemical(s) over the reporting threshold(s) for the reporting year of this submittal (yes or no), and describe the process, describe the product. Then enter up to 4 six-digit NAICs code that best describe the Product from this Production Unit. Put the primary NAICs code first. Then check the appropriate description for the unit of product: area, dollar, hours, kilowatt, length, N/A, number, volume, and weight. Followed by the instructions: Enter the CAS # of each reported chemical used in above threshold quantities in the production unit. List the production process code(s) for each process step that involves a reported chemical used in above threshold quantities as an input, output, or throughout. The last item is to list the TURA-reportable chemicals associated with this production unit. Follow up questions include CAS #, Chemical Name, Process Code(s) and the Process Code Description(s)">
            <a:extLst>
              <a:ext uri="{FF2B5EF4-FFF2-40B4-BE49-F238E27FC236}">
                <a16:creationId xmlns:a16="http://schemas.microsoft.com/office/drawing/2014/main" id="{414FA568-4F3E-0BE1-ABFA-C7F4E27B3AC2}"/>
              </a:ext>
            </a:extLst>
          </p:cNvPr>
          <p:cNvPicPr>
            <a:picLocks noChangeAspect="1"/>
          </p:cNvPicPr>
          <p:nvPr/>
        </p:nvPicPr>
        <p:blipFill>
          <a:blip r:embed="rId3"/>
          <a:stretch>
            <a:fillRect/>
          </a:stretch>
        </p:blipFill>
        <p:spPr>
          <a:xfrm>
            <a:off x="5867400" y="119062"/>
            <a:ext cx="4850609" cy="6553200"/>
          </a:xfrm>
          <a:prstGeom prst="rect">
            <a:avLst/>
          </a:prstGeom>
        </p:spPr>
      </p:pic>
      <p:sp>
        <p:nvSpPr>
          <p:cNvPr id="3" name="Slide Number Placeholder 2">
            <a:extLst>
              <a:ext uri="{FF2B5EF4-FFF2-40B4-BE49-F238E27FC236}">
                <a16:creationId xmlns:a16="http://schemas.microsoft.com/office/drawing/2014/main" id="{55D29B70-2E5F-3167-2F54-81DEABFE1A73}"/>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36</a:t>
            </a:fld>
            <a:endParaRPr lang="en-US" dirty="0"/>
          </a:p>
        </p:txBody>
      </p:sp>
    </p:spTree>
    <p:extLst>
      <p:ext uri="{BB962C8B-B14F-4D97-AF65-F5344CB8AC3E}">
        <p14:creationId xmlns:p14="http://schemas.microsoft.com/office/powerpoint/2010/main" val="2450057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4E0E-4322-9F2B-9571-09C597501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90DCFB-C31A-8448-11A7-A91580D38BAE}"/>
              </a:ext>
            </a:extLst>
          </p:cNvPr>
          <p:cNvSpPr>
            <a:spLocks noGrp="1"/>
          </p:cNvSpPr>
          <p:nvPr>
            <p:ph type="title"/>
          </p:nvPr>
        </p:nvSpPr>
        <p:spPr>
          <a:xfrm>
            <a:off x="152400" y="76200"/>
            <a:ext cx="7543800" cy="1676400"/>
          </a:xfrm>
        </p:spPr>
        <p:txBody>
          <a:bodyPr/>
          <a:lstStyle/>
          <a:p>
            <a:r>
              <a:rPr lang="en-US" dirty="0"/>
              <a:t>Navigating eDEP: </a:t>
            </a:r>
            <a:br>
              <a:rPr lang="en-US" dirty="0"/>
            </a:br>
            <a:r>
              <a:rPr lang="en-US" sz="3200" dirty="0"/>
              <a:t>Form S Cover Sheet Section 4, fields a-h</a:t>
            </a:r>
          </a:p>
        </p:txBody>
      </p:sp>
      <p:pic>
        <p:nvPicPr>
          <p:cNvPr id="7" name="Picture 6" descr="TURA Cover Sheet Section 4: Facility-Wide Listing of Production Units, fields a-h. The Edit button denoted by red box and arrow with a note indicating that each production must be individually edited.  Field a lists the production units number and asks the filer if the production unit is IN USE with chemical(s) over the reporting threshold(s) for the reporting year of the submittal.  Available toggle answers Yes and No.  A green arrow points to this field and has a note asking was the Production Unit active this year? Toggle to change response to field a.  Field b prepopulates with a Description of the Process, field c prepopulates with a description of the product, and field h prepopulates with the description of th unit of product for the production unit.  Available descriptions are area, dollar, hours, kilowatt, length, N/A, number, volume, and weight.  Yellow arrows point to these three fields.  A note in yellow states: If the data in fields b, c, or h are incorrect you will need to create a new Production Unit.  Fields d, e, f, and g are fields to enter six-digit NAICS codes that best describe the Product from the Production Unit.  The Primary NAICS code should be placed in field d.  Fields e -g do not require answers.  A green arrow points to this section with a note stating: Was the correct NAICS listed in fields d-g?  If not, remove and replace old codes.">
            <a:extLst>
              <a:ext uri="{FF2B5EF4-FFF2-40B4-BE49-F238E27FC236}">
                <a16:creationId xmlns:a16="http://schemas.microsoft.com/office/drawing/2014/main" id="{88017B45-C3B1-9091-7D21-F659DA8ECCFE}"/>
              </a:ext>
            </a:extLst>
          </p:cNvPr>
          <p:cNvPicPr>
            <a:picLocks noChangeAspect="1"/>
          </p:cNvPicPr>
          <p:nvPr/>
        </p:nvPicPr>
        <p:blipFill>
          <a:blip r:embed="rId3"/>
          <a:stretch>
            <a:fillRect/>
          </a:stretch>
        </p:blipFill>
        <p:spPr>
          <a:xfrm>
            <a:off x="1066799" y="1371599"/>
            <a:ext cx="9892301" cy="5349875"/>
          </a:xfrm>
          <a:prstGeom prst="rect">
            <a:avLst/>
          </a:prstGeom>
        </p:spPr>
      </p:pic>
      <p:sp>
        <p:nvSpPr>
          <p:cNvPr id="3" name="Slide Number Placeholder 2">
            <a:extLst>
              <a:ext uri="{FF2B5EF4-FFF2-40B4-BE49-F238E27FC236}">
                <a16:creationId xmlns:a16="http://schemas.microsoft.com/office/drawing/2014/main" id="{53222C49-5280-CB39-74F5-3B9250425590}"/>
              </a:ext>
            </a:extLst>
          </p:cNvPr>
          <p:cNvSpPr>
            <a:spLocks noGrp="1"/>
          </p:cNvSpPr>
          <p:nvPr>
            <p:ph type="sldNum" sz="quarter" idx="12"/>
          </p:nvPr>
        </p:nvSpPr>
        <p:spPr>
          <a:xfrm>
            <a:off x="11797300" y="6492875"/>
            <a:ext cx="394700" cy="365125"/>
          </a:xfrm>
        </p:spPr>
        <p:txBody>
          <a:bodyPr/>
          <a:lstStyle/>
          <a:p>
            <a:fld id="{55F1408E-B020-439A-8807-7444CECB9950}" type="slidenum">
              <a:rPr lang="en-US" smtClean="0"/>
              <a:t>37</a:t>
            </a:fld>
            <a:endParaRPr lang="en-US" dirty="0"/>
          </a:p>
        </p:txBody>
      </p:sp>
    </p:spTree>
    <p:extLst>
      <p:ext uri="{BB962C8B-B14F-4D97-AF65-F5344CB8AC3E}">
        <p14:creationId xmlns:p14="http://schemas.microsoft.com/office/powerpoint/2010/main" val="3156923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24EEB144-1364-668A-4BE8-BE230A5CC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C1E97-E2D4-7203-BF95-A10CAE3C8BD0}"/>
              </a:ext>
            </a:extLst>
          </p:cNvPr>
          <p:cNvSpPr>
            <a:spLocks noGrp="1"/>
          </p:cNvSpPr>
          <p:nvPr>
            <p:ph type="title"/>
          </p:nvPr>
        </p:nvSpPr>
        <p:spPr>
          <a:xfrm>
            <a:off x="190500" y="333214"/>
            <a:ext cx="11811000" cy="1325563"/>
          </a:xfrm>
        </p:spPr>
        <p:txBody>
          <a:bodyPr>
            <a:normAutofit/>
          </a:bodyPr>
          <a:lstStyle/>
          <a:p>
            <a:r>
              <a:rPr lang="en-US" dirty="0"/>
              <a:t>Navigating eDEP: </a:t>
            </a:r>
            <a:r>
              <a:rPr lang="en-US" sz="3200" dirty="0"/>
              <a:t>Form S Cover Sheet Section 4, process codes</a:t>
            </a:r>
          </a:p>
        </p:txBody>
      </p:sp>
      <p:pic>
        <p:nvPicPr>
          <p:cNvPr id="6" name="Picture 5" descr="Example of TURA Cover Sheet Section 4: Facility-Wide Listing of Production Units, field i, process codes. Section i is where individual chemicals in a production unit and their corresponding process codes are tracked.  A purple arrow points to an oval which encircles the area where process codes can be checked off.  A comment off that arrow states: Review your list of prepopulated Process Codes.  If you need more for this production unit, the program recommends adding those first.  A blue arrow points to a square that surrounds the Add Process Codes Button.  A comment off this arrow states: If you need additional process codes, select the &quot;Add Process Codes&quot; button.  ">
            <a:extLst>
              <a:ext uri="{FF2B5EF4-FFF2-40B4-BE49-F238E27FC236}">
                <a16:creationId xmlns:a16="http://schemas.microsoft.com/office/drawing/2014/main" id="{1662C1DF-0CAE-D9B6-BD3A-D6CD975FAAD0}"/>
              </a:ext>
            </a:extLst>
          </p:cNvPr>
          <p:cNvPicPr>
            <a:picLocks noChangeAspect="1"/>
          </p:cNvPicPr>
          <p:nvPr/>
        </p:nvPicPr>
        <p:blipFill>
          <a:blip r:embed="rId3"/>
          <a:stretch>
            <a:fillRect/>
          </a:stretch>
        </p:blipFill>
        <p:spPr>
          <a:xfrm>
            <a:off x="533399" y="1600200"/>
            <a:ext cx="10547855" cy="4924586"/>
          </a:xfrm>
          <a:prstGeom prst="rect">
            <a:avLst/>
          </a:prstGeom>
        </p:spPr>
      </p:pic>
      <p:sp>
        <p:nvSpPr>
          <p:cNvPr id="5" name="Slide Number Placeholder 4">
            <a:extLst>
              <a:ext uri="{FF2B5EF4-FFF2-40B4-BE49-F238E27FC236}">
                <a16:creationId xmlns:a16="http://schemas.microsoft.com/office/drawing/2014/main" id="{47EAB49D-B598-52B5-3426-B81ADEB3950C}"/>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38</a:t>
            </a:fld>
            <a:endParaRPr lang="en-US" dirty="0"/>
          </a:p>
        </p:txBody>
      </p:sp>
    </p:spTree>
    <p:extLst>
      <p:ext uri="{BB962C8B-B14F-4D97-AF65-F5344CB8AC3E}">
        <p14:creationId xmlns:p14="http://schemas.microsoft.com/office/powerpoint/2010/main" val="1807483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147C2B86-29E8-4C8A-4D45-6568235C3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D19FD-5AF3-EB8A-04DF-1DD7662B1C0D}"/>
              </a:ext>
            </a:extLst>
          </p:cNvPr>
          <p:cNvSpPr>
            <a:spLocks noGrp="1"/>
          </p:cNvSpPr>
          <p:nvPr>
            <p:ph type="title"/>
          </p:nvPr>
        </p:nvSpPr>
        <p:spPr>
          <a:xfrm>
            <a:off x="381000" y="76200"/>
            <a:ext cx="10073210" cy="1295400"/>
          </a:xfrm>
        </p:spPr>
        <p:txBody>
          <a:bodyPr>
            <a:normAutofit/>
          </a:bodyPr>
          <a:lstStyle/>
          <a:p>
            <a:r>
              <a:rPr lang="en-US" dirty="0"/>
              <a:t>Navigating eDEP: </a:t>
            </a:r>
            <a:r>
              <a:rPr lang="en-US" sz="3200" dirty="0"/>
              <a:t>Form S Cover Sheet Section 4, adding new process codes</a:t>
            </a:r>
          </a:p>
        </p:txBody>
      </p:sp>
      <p:pic>
        <p:nvPicPr>
          <p:cNvPr id="5" name="Picture 4" descr="Example of TURA Cover Sheet Section 4: Facility-Wide Listing of Production Units, question i, adding new process codes.  Once the Add process codes button has been selected a blank row of boxes will appear.  The first box is for the process code and indicates Please select Process code.  A red box outlines the Select button.  The second box is for the selected Process Codes description.  An box is popped up next to the form depicting the list of selectable Process codes and their description that is presented when select button has been utilized.">
            <a:extLst>
              <a:ext uri="{FF2B5EF4-FFF2-40B4-BE49-F238E27FC236}">
                <a16:creationId xmlns:a16="http://schemas.microsoft.com/office/drawing/2014/main" id="{204C786C-8127-DB00-E7EC-7048BAAE1294}"/>
              </a:ext>
            </a:extLst>
          </p:cNvPr>
          <p:cNvPicPr>
            <a:picLocks noChangeAspect="1"/>
          </p:cNvPicPr>
          <p:nvPr/>
        </p:nvPicPr>
        <p:blipFill>
          <a:blip r:embed="rId3"/>
          <a:stretch>
            <a:fillRect/>
          </a:stretch>
        </p:blipFill>
        <p:spPr>
          <a:xfrm>
            <a:off x="304800" y="1524000"/>
            <a:ext cx="11376234" cy="4495800"/>
          </a:xfrm>
          <a:prstGeom prst="rect">
            <a:avLst/>
          </a:prstGeom>
        </p:spPr>
      </p:pic>
      <p:sp>
        <p:nvSpPr>
          <p:cNvPr id="3" name="Slide Number Placeholder 2">
            <a:extLst>
              <a:ext uri="{FF2B5EF4-FFF2-40B4-BE49-F238E27FC236}">
                <a16:creationId xmlns:a16="http://schemas.microsoft.com/office/drawing/2014/main" id="{F0B4B343-18C2-1362-BB07-14B5EAC9CB80}"/>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39</a:t>
            </a:fld>
            <a:endParaRPr lang="en-US" dirty="0"/>
          </a:p>
        </p:txBody>
      </p:sp>
    </p:spTree>
    <p:extLst>
      <p:ext uri="{BB962C8B-B14F-4D97-AF65-F5344CB8AC3E}">
        <p14:creationId xmlns:p14="http://schemas.microsoft.com/office/powerpoint/2010/main" val="110697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B25F-6530-98CB-1251-8C740C23131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33366F-C33C-E13F-0B4D-96B19D64869F}"/>
              </a:ext>
            </a:extLst>
          </p:cNvPr>
          <p:cNvSpPr>
            <a:spLocks noGrp="1"/>
          </p:cNvSpPr>
          <p:nvPr>
            <p:ph type="title"/>
          </p:nvPr>
        </p:nvSpPr>
        <p:spPr>
          <a:xfrm>
            <a:off x="381000" y="365125"/>
            <a:ext cx="7086600" cy="1325563"/>
          </a:xfrm>
        </p:spPr>
        <p:txBody>
          <a:bodyPr>
            <a:normAutofit/>
          </a:bodyPr>
          <a:lstStyle/>
          <a:p>
            <a:r>
              <a:rPr lang="en-US" dirty="0"/>
              <a:t>Information to have on hand</a:t>
            </a:r>
          </a:p>
        </p:txBody>
      </p:sp>
      <p:sp>
        <p:nvSpPr>
          <p:cNvPr id="26" name="Freeform: Shape 2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9766A8F7-8338-2ECE-C243-51572DD796BA}"/>
              </a:ext>
            </a:extLst>
          </p:cNvPr>
          <p:cNvSpPr>
            <a:spLocks noGrp="1"/>
          </p:cNvSpPr>
          <p:nvPr>
            <p:ph idx="1"/>
          </p:nvPr>
        </p:nvSpPr>
        <p:spPr>
          <a:xfrm>
            <a:off x="381000" y="1825625"/>
            <a:ext cx="6440309" cy="4737312"/>
          </a:xfrm>
        </p:spPr>
        <p:txBody>
          <a:bodyPr>
            <a:normAutofit fontScale="85000" lnSpcReduction="20000"/>
          </a:bodyPr>
          <a:lstStyle/>
          <a:p>
            <a:pPr marL="0" indent="0" eaLnBrk="1" hangingPunct="1">
              <a:buNone/>
              <a:defRPr/>
            </a:pPr>
            <a:r>
              <a:rPr lang="en-US" sz="3600" b="1" u="sng" dirty="0">
                <a:latin typeface="+mj-lt"/>
              </a:rPr>
              <a:t>Required</a:t>
            </a:r>
            <a:r>
              <a:rPr lang="en-US" sz="2200" dirty="0">
                <a:latin typeface="+mj-lt"/>
              </a:rPr>
              <a:t>:</a:t>
            </a:r>
          </a:p>
          <a:p>
            <a:pPr eaLnBrk="1" hangingPunct="1">
              <a:defRPr/>
            </a:pPr>
            <a:r>
              <a:rPr lang="en-US" sz="3100" dirty="0">
                <a:latin typeface="+mn-lt"/>
              </a:rPr>
              <a:t>Your eDEP credentials</a:t>
            </a:r>
          </a:p>
          <a:p>
            <a:pPr eaLnBrk="1" hangingPunct="1">
              <a:defRPr/>
            </a:pPr>
            <a:r>
              <a:rPr lang="en-US" sz="3100" dirty="0">
                <a:latin typeface="+mn-lt"/>
              </a:rPr>
              <a:t>MassDEP issued Facility ID</a:t>
            </a:r>
          </a:p>
          <a:p>
            <a:pPr eaLnBrk="1" hangingPunct="1">
              <a:defRPr/>
            </a:pPr>
            <a:r>
              <a:rPr lang="en-US" sz="3100" dirty="0">
                <a:latin typeface="+mn-lt"/>
              </a:rPr>
              <a:t>Company TIN</a:t>
            </a:r>
          </a:p>
          <a:p>
            <a:pPr eaLnBrk="1" hangingPunct="1">
              <a:defRPr/>
            </a:pPr>
            <a:endParaRPr lang="en-US" sz="2200" dirty="0">
              <a:latin typeface="+mn-lt"/>
            </a:endParaRPr>
          </a:p>
          <a:p>
            <a:pPr marL="0" indent="0" eaLnBrk="1" hangingPunct="1">
              <a:buNone/>
              <a:defRPr/>
            </a:pPr>
            <a:r>
              <a:rPr lang="en-US" sz="3600" b="1" u="sng" dirty="0">
                <a:latin typeface="+mj-lt"/>
              </a:rPr>
              <a:t>Recommended</a:t>
            </a:r>
            <a:r>
              <a:rPr lang="en-US" sz="3600" dirty="0">
                <a:latin typeface="+mj-lt"/>
              </a:rPr>
              <a:t>:</a:t>
            </a:r>
          </a:p>
          <a:p>
            <a:pPr eaLnBrk="1" hangingPunct="1">
              <a:defRPr/>
            </a:pPr>
            <a:r>
              <a:rPr lang="en-US" sz="3100" dirty="0">
                <a:latin typeface="+mn-lt"/>
              </a:rPr>
              <a:t>Previous year’s filing with noted changes</a:t>
            </a:r>
          </a:p>
          <a:p>
            <a:pPr eaLnBrk="1" hangingPunct="1">
              <a:defRPr/>
            </a:pPr>
            <a:r>
              <a:rPr lang="en-US" sz="3100" dirty="0">
                <a:latin typeface="+mn-lt"/>
              </a:rPr>
              <a:t>Online Filing Tips</a:t>
            </a:r>
          </a:p>
          <a:p>
            <a:pPr eaLnBrk="1" hangingPunct="1">
              <a:defRPr/>
            </a:pPr>
            <a:r>
              <a:rPr lang="en-US" sz="3100" dirty="0">
                <a:latin typeface="+mn-lt"/>
              </a:rPr>
              <a:t>Form S Instructions and Appendices</a:t>
            </a:r>
          </a:p>
          <a:p>
            <a:pPr eaLnBrk="1" hangingPunct="1">
              <a:defRPr/>
            </a:pPr>
            <a:r>
              <a:rPr lang="en-US" sz="3100" dirty="0">
                <a:latin typeface="+mn-lt"/>
              </a:rPr>
              <a:t>Form R Instructions</a:t>
            </a:r>
          </a:p>
          <a:p>
            <a:pPr eaLnBrk="1" hangingPunct="1">
              <a:defRPr/>
            </a:pPr>
            <a:r>
              <a:rPr lang="en-US" sz="3100" dirty="0"/>
              <a:t>Planning Guidance</a:t>
            </a:r>
            <a:endParaRPr lang="en-US" sz="3100" dirty="0">
              <a:latin typeface="+mn-lt"/>
            </a:endParaRPr>
          </a:p>
          <a:p>
            <a:endParaRPr lang="en-US" sz="2200" dirty="0"/>
          </a:p>
        </p:txBody>
      </p:sp>
      <p:sp>
        <p:nvSpPr>
          <p:cNvPr id="27" name="Oval 26">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lock Arc 2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0" name="Straight Connector 2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2" name="Arc 3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6140EE3B-6D77-AEF4-DA93-84DDFBA939DF}"/>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4</a:t>
            </a:fld>
            <a:endParaRPr lang="en-US" dirty="0"/>
          </a:p>
        </p:txBody>
      </p:sp>
    </p:spTree>
    <p:extLst>
      <p:ext uri="{BB962C8B-B14F-4D97-AF65-F5344CB8AC3E}">
        <p14:creationId xmlns:p14="http://schemas.microsoft.com/office/powerpoint/2010/main" val="3018735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80B1F9FC-768C-D6F7-AD34-69DB719A2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C697F-B47E-ED6E-7B5F-9F825B520009}"/>
              </a:ext>
            </a:extLst>
          </p:cNvPr>
          <p:cNvSpPr>
            <a:spLocks noGrp="1"/>
          </p:cNvSpPr>
          <p:nvPr>
            <p:ph type="title"/>
          </p:nvPr>
        </p:nvSpPr>
        <p:spPr/>
        <p:txBody>
          <a:bodyPr/>
          <a:lstStyle/>
          <a:p>
            <a:r>
              <a:rPr lang="en-US" dirty="0"/>
              <a:t>Navigating eDEP: </a:t>
            </a:r>
            <a:r>
              <a:rPr lang="en-US" sz="3200" dirty="0"/>
              <a:t>Form S Cover Sheet Section 4, adding chemicals and process codes</a:t>
            </a:r>
          </a:p>
        </p:txBody>
      </p:sp>
      <p:pic>
        <p:nvPicPr>
          <p:cNvPr id="6" name="Picture 5" descr="Example of TURA Cover Sheet Section 4: Facility-Wide Listing of Production Units, field i.  The edit button is surrounded by a red box to alert the user that edit must be selected before data can be entered in the subsequent fields.  A green arrow points to the CAS # field with a note that states: Enter the CAS number without dashes.  A purple arrow points to an oval which surrounds the check boxes that go with the list of process codes and their corresponding descriptions.  A note states: Select applicable process codes that correspond with the chemical from the available list.">
            <a:extLst>
              <a:ext uri="{FF2B5EF4-FFF2-40B4-BE49-F238E27FC236}">
                <a16:creationId xmlns:a16="http://schemas.microsoft.com/office/drawing/2014/main" id="{FF98D9AF-A784-EFF0-E2FF-FC6DF9F64768}"/>
              </a:ext>
            </a:extLst>
          </p:cNvPr>
          <p:cNvPicPr>
            <a:picLocks noChangeAspect="1"/>
          </p:cNvPicPr>
          <p:nvPr/>
        </p:nvPicPr>
        <p:blipFill>
          <a:blip r:embed="rId3"/>
          <a:stretch>
            <a:fillRect/>
          </a:stretch>
        </p:blipFill>
        <p:spPr>
          <a:xfrm>
            <a:off x="990600" y="1459474"/>
            <a:ext cx="10210800" cy="5033401"/>
          </a:xfrm>
          <a:prstGeom prst="rect">
            <a:avLst/>
          </a:prstGeom>
        </p:spPr>
      </p:pic>
      <p:sp>
        <p:nvSpPr>
          <p:cNvPr id="3" name="Slide Number Placeholder 2">
            <a:extLst>
              <a:ext uri="{FF2B5EF4-FFF2-40B4-BE49-F238E27FC236}">
                <a16:creationId xmlns:a16="http://schemas.microsoft.com/office/drawing/2014/main" id="{8A42A324-E8DB-C92B-F9AD-058DB5FA31EC}"/>
              </a:ext>
            </a:extLst>
          </p:cNvPr>
          <p:cNvSpPr>
            <a:spLocks noGrp="1"/>
          </p:cNvSpPr>
          <p:nvPr>
            <p:ph type="sldNum" sz="quarter" idx="12"/>
          </p:nvPr>
        </p:nvSpPr>
        <p:spPr>
          <a:xfrm>
            <a:off x="11201400" y="6492875"/>
            <a:ext cx="990600" cy="365125"/>
          </a:xfrm>
        </p:spPr>
        <p:txBody>
          <a:bodyPr/>
          <a:lstStyle/>
          <a:p>
            <a:fld id="{55F1408E-B020-439A-8807-7444CECB9950}" type="slidenum">
              <a:rPr lang="en-US" smtClean="0"/>
              <a:t>40</a:t>
            </a:fld>
            <a:endParaRPr lang="en-US" dirty="0"/>
          </a:p>
        </p:txBody>
      </p:sp>
    </p:spTree>
    <p:extLst>
      <p:ext uri="{BB962C8B-B14F-4D97-AF65-F5344CB8AC3E}">
        <p14:creationId xmlns:p14="http://schemas.microsoft.com/office/powerpoint/2010/main" val="259644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989F607E-BFC2-8B26-5102-940D50D50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614E6-7E76-1374-C55E-D99A6550915F}"/>
              </a:ext>
            </a:extLst>
          </p:cNvPr>
          <p:cNvSpPr>
            <a:spLocks noGrp="1"/>
          </p:cNvSpPr>
          <p:nvPr>
            <p:ph type="title"/>
          </p:nvPr>
        </p:nvSpPr>
        <p:spPr/>
        <p:txBody>
          <a:bodyPr/>
          <a:lstStyle/>
          <a:p>
            <a:r>
              <a:rPr lang="en-US" dirty="0"/>
              <a:t>Navigating eDEP</a:t>
            </a:r>
            <a:r>
              <a:rPr lang="en-US" sz="3600" dirty="0"/>
              <a:t>: </a:t>
            </a:r>
            <a:r>
              <a:rPr lang="en-US" sz="3200" dirty="0"/>
              <a:t>Form S Cover Sheet </a:t>
            </a:r>
            <a:r>
              <a:rPr lang="en-US" sz="3200" dirty="0">
                <a:latin typeface="+mn-lt"/>
              </a:rPr>
              <a:t>Section 4, adding additional chemicals</a:t>
            </a:r>
            <a:endParaRPr lang="en-US" sz="3200" dirty="0"/>
          </a:p>
        </p:txBody>
      </p:sp>
      <p:pic>
        <p:nvPicPr>
          <p:cNvPr id="5" name="Picture 4" descr="TURA Cover Sheet Section 4: Facility-Wide Listing of Production Units, field i: adding additional chemicals. If more than one chemical needs to be reported for a production unit a unique block must be added for that chemical.  An arrow points to a red square surrounding the Add Chemicals button.  A note states: select the &quot;Add Chemicals&quot; button to get a new blank block added for additional chemicals.  An arrow coming off that block points to an expanded version of the initial page with a secondary block added for an additional chemical.">
            <a:extLst>
              <a:ext uri="{FF2B5EF4-FFF2-40B4-BE49-F238E27FC236}">
                <a16:creationId xmlns:a16="http://schemas.microsoft.com/office/drawing/2014/main" id="{6CB4392C-D12B-F281-DB38-388AB69BA2E3}"/>
              </a:ext>
            </a:extLst>
          </p:cNvPr>
          <p:cNvPicPr>
            <a:picLocks noChangeAspect="1"/>
          </p:cNvPicPr>
          <p:nvPr/>
        </p:nvPicPr>
        <p:blipFill>
          <a:blip r:embed="rId3"/>
          <a:stretch>
            <a:fillRect/>
          </a:stretch>
        </p:blipFill>
        <p:spPr>
          <a:xfrm>
            <a:off x="838200" y="1600200"/>
            <a:ext cx="9296400" cy="5221279"/>
          </a:xfrm>
          <a:prstGeom prst="rect">
            <a:avLst/>
          </a:prstGeom>
        </p:spPr>
      </p:pic>
      <p:sp>
        <p:nvSpPr>
          <p:cNvPr id="4" name="Slide Number Placeholder 3">
            <a:extLst>
              <a:ext uri="{FF2B5EF4-FFF2-40B4-BE49-F238E27FC236}">
                <a16:creationId xmlns:a16="http://schemas.microsoft.com/office/drawing/2014/main" id="{948E5DD7-5C63-6BAA-74B2-D722648FE7FE}"/>
              </a:ext>
            </a:extLst>
          </p:cNvPr>
          <p:cNvSpPr>
            <a:spLocks noGrp="1"/>
          </p:cNvSpPr>
          <p:nvPr>
            <p:ph type="sldNum" sz="quarter" idx="12"/>
          </p:nvPr>
        </p:nvSpPr>
        <p:spPr>
          <a:xfrm>
            <a:off x="11696700" y="6492875"/>
            <a:ext cx="495300" cy="365125"/>
          </a:xfrm>
        </p:spPr>
        <p:txBody>
          <a:bodyPr/>
          <a:lstStyle/>
          <a:p>
            <a:fld id="{55F1408E-B020-439A-8807-7444CECB9950}" type="slidenum">
              <a:rPr lang="en-US" smtClean="0"/>
              <a:t>41</a:t>
            </a:fld>
            <a:endParaRPr lang="en-US" dirty="0"/>
          </a:p>
        </p:txBody>
      </p:sp>
    </p:spTree>
    <p:extLst>
      <p:ext uri="{BB962C8B-B14F-4D97-AF65-F5344CB8AC3E}">
        <p14:creationId xmlns:p14="http://schemas.microsoft.com/office/powerpoint/2010/main" val="2801590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D82C0FD5-923F-9E34-52F8-31C2A7495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0887E-D18E-BCCC-55BA-FFDE122AEE1A}"/>
              </a:ext>
            </a:extLst>
          </p:cNvPr>
          <p:cNvSpPr>
            <a:spLocks noGrp="1"/>
          </p:cNvSpPr>
          <p:nvPr>
            <p:ph type="title"/>
          </p:nvPr>
        </p:nvSpPr>
        <p:spPr>
          <a:xfrm>
            <a:off x="838200" y="365125"/>
            <a:ext cx="10666922" cy="930275"/>
          </a:xfrm>
        </p:spPr>
        <p:txBody>
          <a:bodyPr>
            <a:normAutofit fontScale="90000"/>
          </a:bodyPr>
          <a:lstStyle/>
          <a:p>
            <a:r>
              <a:rPr lang="en-US" sz="4900" dirty="0"/>
              <a:t>Navigating eDEP: </a:t>
            </a:r>
            <a:r>
              <a:rPr lang="en-US" sz="3200" dirty="0"/>
              <a:t>Form S Cover Sheet </a:t>
            </a:r>
            <a:r>
              <a:rPr lang="en-US" sz="3200" dirty="0">
                <a:latin typeface="+mn-lt"/>
              </a:rPr>
              <a:t>Section 4, adding production units</a:t>
            </a:r>
            <a:endParaRPr lang="en-US" sz="3200" dirty="0"/>
          </a:p>
        </p:txBody>
      </p:sp>
      <p:sp>
        <p:nvSpPr>
          <p:cNvPr id="3" name="Slide Number Placeholder 2">
            <a:extLst>
              <a:ext uri="{FF2B5EF4-FFF2-40B4-BE49-F238E27FC236}">
                <a16:creationId xmlns:a16="http://schemas.microsoft.com/office/drawing/2014/main" id="{5144C42C-1F2E-9F16-BE02-549BAE19A308}"/>
              </a:ext>
            </a:extLst>
          </p:cNvPr>
          <p:cNvSpPr>
            <a:spLocks noGrp="1"/>
          </p:cNvSpPr>
          <p:nvPr>
            <p:ph type="sldNum" sz="quarter" idx="12"/>
          </p:nvPr>
        </p:nvSpPr>
        <p:spPr>
          <a:xfrm>
            <a:off x="9448800" y="6454124"/>
            <a:ext cx="2743200" cy="365125"/>
          </a:xfrm>
        </p:spPr>
        <p:txBody>
          <a:bodyPr/>
          <a:lstStyle/>
          <a:p>
            <a:fld id="{55F1408E-B020-439A-8807-7444CECB9950}" type="slidenum">
              <a:rPr lang="en-US" smtClean="0"/>
              <a:t>42</a:t>
            </a:fld>
            <a:endParaRPr lang="en-US" dirty="0"/>
          </a:p>
        </p:txBody>
      </p:sp>
      <p:pic>
        <p:nvPicPr>
          <p:cNvPr id="4" name="Picture 3" descr="TURA Cover Sheet Section 4: Facility-Wide Listing of Production Units, field i: adding additional production units. If the existing production units are not sufficient to cover the facilities processes then additional production unit are required.  To add a new production unit unique block in eDEP users must select the Add Production Unit button.  An arrow points to a orange square surrounding the Add Chemicals button.  A note states: To add a new production unit, select &quot;Add Production Unit&quot;.  An arrow coming off that block points to an expanded version of the initial page with a secondary block added for a new production unit.">
            <a:extLst>
              <a:ext uri="{FF2B5EF4-FFF2-40B4-BE49-F238E27FC236}">
                <a16:creationId xmlns:a16="http://schemas.microsoft.com/office/drawing/2014/main" id="{50B6DC0A-4AF4-E3B6-5EF3-192B264F1483}"/>
              </a:ext>
            </a:extLst>
          </p:cNvPr>
          <p:cNvPicPr>
            <a:picLocks noChangeAspect="1"/>
          </p:cNvPicPr>
          <p:nvPr/>
        </p:nvPicPr>
        <p:blipFill>
          <a:blip r:embed="rId3"/>
          <a:stretch>
            <a:fillRect/>
          </a:stretch>
        </p:blipFill>
        <p:spPr>
          <a:xfrm>
            <a:off x="838200" y="1600200"/>
            <a:ext cx="10134600" cy="5190734"/>
          </a:xfrm>
          <a:prstGeom prst="rect">
            <a:avLst/>
          </a:prstGeom>
        </p:spPr>
      </p:pic>
    </p:spTree>
    <p:extLst>
      <p:ext uri="{BB962C8B-B14F-4D97-AF65-F5344CB8AC3E}">
        <p14:creationId xmlns:p14="http://schemas.microsoft.com/office/powerpoint/2010/main" val="4119202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2A58-08BD-4F0E-845C-44C27E92D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A94AF-F1DD-F501-89A6-E0330FD3C7A6}"/>
              </a:ext>
            </a:extLst>
          </p:cNvPr>
          <p:cNvSpPr>
            <a:spLocks noGrp="1"/>
          </p:cNvSpPr>
          <p:nvPr>
            <p:ph type="title"/>
          </p:nvPr>
        </p:nvSpPr>
        <p:spPr>
          <a:xfrm>
            <a:off x="304801" y="274638"/>
            <a:ext cx="7391400" cy="2087562"/>
          </a:xfrm>
        </p:spPr>
        <p:txBody>
          <a:bodyPr>
            <a:noAutofit/>
          </a:bodyPr>
          <a:lstStyle/>
          <a:p>
            <a:r>
              <a:rPr lang="en-US" dirty="0"/>
              <a:t>Navigating eDEP: </a:t>
            </a:r>
            <a:br>
              <a:rPr lang="en-US" dirty="0"/>
            </a:br>
            <a:r>
              <a:rPr lang="en-US" sz="3200" dirty="0"/>
              <a:t>Form S Cover Sheet Section 4, </a:t>
            </a:r>
            <a:br>
              <a:rPr lang="en-US" sz="3200" dirty="0"/>
            </a:br>
            <a:r>
              <a:rPr lang="en-US" sz="3200" dirty="0"/>
              <a:t>page validation</a:t>
            </a:r>
            <a:br>
              <a:rPr lang="en-US" dirty="0"/>
            </a:br>
            <a:endParaRPr lang="en-US" dirty="0"/>
          </a:p>
        </p:txBody>
      </p:sp>
      <p:pic>
        <p:nvPicPr>
          <p:cNvPr id="5" name="Picture 4" descr="TURA Cover Sheet Section 4: Facility-Wide Listing of Production Units. The questions included in this section are: production unit #, is this production unit in use with chemical(s) over the reporting threshold(s) for the reporting year of this submittal (yes or no), and describe the process, describe the product. Then enter up to 4 six-digit NAICs code that best describe the Product from this Production Unit. Put the primary NAICs code first. Then check the appropriate description for the unit of product: area, dollar, hours, kilowatt, length, N/A, number, volume, and weight. Followed by the instructions: Enter the CAS # of each reported chemical used in above threshold quantities in the production unit. List the production process code(s) for each process step that involves a reported chemical used in above threshold quantities as an input, output, or throughout. The last item is to list the TURA-reportable chemicals associated with this production unit. Follow up questions include CAS #, Chemical Name, Process Code(s) and the Process Code Description(s).  A red square surrounds the error check and next button to advance to the next form.">
            <a:extLst>
              <a:ext uri="{FF2B5EF4-FFF2-40B4-BE49-F238E27FC236}">
                <a16:creationId xmlns:a16="http://schemas.microsoft.com/office/drawing/2014/main" id="{7934A53C-C73D-7C31-567E-9E9D2512A79E}"/>
              </a:ext>
            </a:extLst>
          </p:cNvPr>
          <p:cNvPicPr>
            <a:picLocks noChangeAspect="1"/>
          </p:cNvPicPr>
          <p:nvPr/>
        </p:nvPicPr>
        <p:blipFill>
          <a:blip r:embed="rId3"/>
          <a:stretch>
            <a:fillRect/>
          </a:stretch>
        </p:blipFill>
        <p:spPr>
          <a:xfrm>
            <a:off x="6252637" y="131762"/>
            <a:ext cx="4715925" cy="6583362"/>
          </a:xfrm>
          <a:prstGeom prst="rect">
            <a:avLst/>
          </a:prstGeom>
        </p:spPr>
      </p:pic>
      <p:sp>
        <p:nvSpPr>
          <p:cNvPr id="3" name="Slide Number Placeholder 2">
            <a:extLst>
              <a:ext uri="{FF2B5EF4-FFF2-40B4-BE49-F238E27FC236}">
                <a16:creationId xmlns:a16="http://schemas.microsoft.com/office/drawing/2014/main" id="{9CB4FC7A-80D9-062F-BEC5-CD9F972370C4}"/>
              </a:ext>
            </a:extLst>
          </p:cNvPr>
          <p:cNvSpPr>
            <a:spLocks noGrp="1"/>
          </p:cNvSpPr>
          <p:nvPr>
            <p:ph type="sldNum" sz="quarter" idx="12"/>
          </p:nvPr>
        </p:nvSpPr>
        <p:spPr>
          <a:xfrm>
            <a:off x="11506200" y="6492875"/>
            <a:ext cx="685800" cy="365125"/>
          </a:xfrm>
        </p:spPr>
        <p:txBody>
          <a:bodyPr/>
          <a:lstStyle/>
          <a:p>
            <a:fld id="{55F1408E-B020-439A-8807-7444CECB9950}" type="slidenum">
              <a:rPr lang="en-US" smtClean="0"/>
              <a:t>43</a:t>
            </a:fld>
            <a:endParaRPr lang="en-US" dirty="0"/>
          </a:p>
        </p:txBody>
      </p:sp>
    </p:spTree>
    <p:extLst>
      <p:ext uri="{BB962C8B-B14F-4D97-AF65-F5344CB8AC3E}">
        <p14:creationId xmlns:p14="http://schemas.microsoft.com/office/powerpoint/2010/main" val="969952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84829579-BE9F-F58A-0BCC-50FA272A2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144ED-8F9A-6D65-BF04-7C221E8D22AA}"/>
              </a:ext>
            </a:extLst>
          </p:cNvPr>
          <p:cNvSpPr>
            <a:spLocks noGrp="1"/>
          </p:cNvSpPr>
          <p:nvPr>
            <p:ph type="title"/>
          </p:nvPr>
        </p:nvSpPr>
        <p:spPr>
          <a:xfrm>
            <a:off x="533400" y="152400"/>
            <a:ext cx="9829800" cy="914400"/>
          </a:xfrm>
        </p:spPr>
        <p:txBody>
          <a:bodyPr/>
          <a:lstStyle/>
          <a:p>
            <a:r>
              <a:rPr lang="en-US" dirty="0"/>
              <a:t>Navigating eDEP: </a:t>
            </a:r>
            <a:r>
              <a:rPr lang="en-US" sz="3200" dirty="0"/>
              <a:t>Form S Cover Sheet Section 4</a:t>
            </a:r>
          </a:p>
        </p:txBody>
      </p:sp>
      <p:pic>
        <p:nvPicPr>
          <p:cNvPr id="3" name="Picture 2" descr="example of TURA Cover Sheet Section 4: Facility-Wide Listing of Production Units question i, with an error messages presented at the bottom of the page.  Error message reads:  At least one process code must be selected in this section before you can continue.  A red box surrounds the list of process codes within this section.">
            <a:extLst>
              <a:ext uri="{FF2B5EF4-FFF2-40B4-BE49-F238E27FC236}">
                <a16:creationId xmlns:a16="http://schemas.microsoft.com/office/drawing/2014/main" id="{5CDB4D3B-D631-60E8-80CF-8BC0F1FF0E9B}"/>
              </a:ext>
            </a:extLst>
          </p:cNvPr>
          <p:cNvPicPr>
            <a:picLocks noChangeAspect="1"/>
          </p:cNvPicPr>
          <p:nvPr/>
        </p:nvPicPr>
        <p:blipFill>
          <a:blip r:embed="rId3"/>
          <a:stretch>
            <a:fillRect/>
          </a:stretch>
        </p:blipFill>
        <p:spPr>
          <a:xfrm>
            <a:off x="524540" y="1066800"/>
            <a:ext cx="6904356" cy="5197475"/>
          </a:xfrm>
          <a:prstGeom prst="rect">
            <a:avLst/>
          </a:prstGeom>
        </p:spPr>
      </p:pic>
      <p:sp>
        <p:nvSpPr>
          <p:cNvPr id="8" name="TextBox 7">
            <a:extLst>
              <a:ext uri="{FF2B5EF4-FFF2-40B4-BE49-F238E27FC236}">
                <a16:creationId xmlns:a16="http://schemas.microsoft.com/office/drawing/2014/main" id="{B94F015A-45CE-E908-5021-429C83075A04}"/>
              </a:ext>
              <a:ext uri="{C183D7F6-B498-43B3-948B-1728B52AA6E4}">
                <adec:decorative xmlns:adec="http://schemas.microsoft.com/office/drawing/2017/decorative" val="1"/>
              </a:ext>
            </a:extLst>
          </p:cNvPr>
          <p:cNvSpPr txBox="1"/>
          <p:nvPr/>
        </p:nvSpPr>
        <p:spPr>
          <a:xfrm>
            <a:off x="8001000" y="1447800"/>
            <a:ext cx="3886200" cy="3785652"/>
          </a:xfrm>
          <a:prstGeom prst="rect">
            <a:avLst/>
          </a:prstGeom>
          <a:solidFill>
            <a:srgbClr val="FFC6C6"/>
          </a:solidFill>
          <a:ln w="38100">
            <a:solidFill>
              <a:srgbClr val="FF0000"/>
            </a:solidFill>
          </a:ln>
        </p:spPr>
        <p:txBody>
          <a:bodyPr wrap="square" rtlCol="0">
            <a:spAutoFit/>
          </a:bodyPr>
          <a:lstStyle/>
          <a:p>
            <a:r>
              <a:rPr lang="en-US" sz="2000" dirty="0"/>
              <a:t>If there are any fields that are missing information or box that are not checked, an error message will show up in red at the bottom of the form.</a:t>
            </a:r>
          </a:p>
          <a:p>
            <a:endParaRPr lang="en-US" sz="2000" dirty="0"/>
          </a:p>
          <a:p>
            <a:r>
              <a:rPr lang="en-US" sz="2000" dirty="0"/>
              <a:t>“Edit” the section with the error, make the necessary corrections, then “select the update button.</a:t>
            </a:r>
          </a:p>
          <a:p>
            <a:endParaRPr lang="en-US" sz="2000" dirty="0"/>
          </a:p>
          <a:p>
            <a:r>
              <a:rPr lang="en-US" sz="2000" dirty="0"/>
              <a:t>Then select “Error Check &amp; Next” again until the form is error free.</a:t>
            </a:r>
          </a:p>
        </p:txBody>
      </p:sp>
      <p:sp>
        <p:nvSpPr>
          <p:cNvPr id="5" name="Slide Number Placeholder 4">
            <a:extLst>
              <a:ext uri="{FF2B5EF4-FFF2-40B4-BE49-F238E27FC236}">
                <a16:creationId xmlns:a16="http://schemas.microsoft.com/office/drawing/2014/main" id="{357D449B-B0E4-A3FD-04FD-7806C428583D}"/>
              </a:ext>
            </a:extLst>
          </p:cNvPr>
          <p:cNvSpPr>
            <a:spLocks noGrp="1"/>
          </p:cNvSpPr>
          <p:nvPr>
            <p:ph type="sldNum" sz="quarter" idx="12"/>
          </p:nvPr>
        </p:nvSpPr>
        <p:spPr>
          <a:xfrm>
            <a:off x="11658600" y="6492875"/>
            <a:ext cx="533400" cy="365125"/>
          </a:xfrm>
        </p:spPr>
        <p:txBody>
          <a:bodyPr/>
          <a:lstStyle/>
          <a:p>
            <a:fld id="{55F1408E-B020-439A-8807-7444CECB9950}" type="slidenum">
              <a:rPr lang="en-US" smtClean="0"/>
              <a:t>44</a:t>
            </a:fld>
            <a:endParaRPr lang="en-US" dirty="0"/>
          </a:p>
        </p:txBody>
      </p:sp>
    </p:spTree>
    <p:extLst>
      <p:ext uri="{BB962C8B-B14F-4D97-AF65-F5344CB8AC3E}">
        <p14:creationId xmlns:p14="http://schemas.microsoft.com/office/powerpoint/2010/main" val="2705298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3ED81859-C099-B09D-B2B8-7ACE11DA46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5A1E78-1DF1-61E4-360B-EF351B079A0C}"/>
              </a:ext>
            </a:extLst>
          </p:cNvPr>
          <p:cNvSpPr txBox="1">
            <a:spLocks noGrp="1"/>
          </p:cNvSpPr>
          <p:nvPr>
            <p:ph type="title" idx="4294967295"/>
          </p:nvPr>
        </p:nvSpPr>
        <p:spPr>
          <a:xfrm>
            <a:off x="218186" y="-615389"/>
            <a:ext cx="79248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20000"/>
                    <a:lumOff val="80000"/>
                  </a:schemeClr>
                </a:solidFill>
                <a:effectLst/>
                <a:uLnTx/>
                <a:uFillTx/>
                <a:latin typeface="+mn-lt"/>
                <a:ea typeface="+mn-ea"/>
                <a:cs typeface="+mn-cs"/>
              </a:rPr>
              <a:t>Document your calculations &amp; source material, reminder 2</a:t>
            </a:r>
          </a:p>
        </p:txBody>
      </p:sp>
      <p:sp>
        <p:nvSpPr>
          <p:cNvPr id="2" name="Slide Number Placeholder 1">
            <a:extLst>
              <a:ext uri="{FF2B5EF4-FFF2-40B4-BE49-F238E27FC236}">
                <a16:creationId xmlns:a16="http://schemas.microsoft.com/office/drawing/2014/main" id="{B1ADB125-921D-59EF-8F3D-9CF9E231E3B3}"/>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45</a:t>
            </a:fld>
            <a:endParaRPr lang="en-US" dirty="0"/>
          </a:p>
        </p:txBody>
      </p:sp>
      <p:sp useBgFill="1">
        <p:nvSpPr>
          <p:cNvPr id="58" name="Rectangle 57">
            <a:extLst>
              <a:ext uri="{FF2B5EF4-FFF2-40B4-BE49-F238E27FC236}">
                <a16:creationId xmlns:a16="http://schemas.microsoft.com/office/drawing/2014/main" id="{BC811457-2D73-AACD-848E-80C9AE444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1">
            <a:extLst>
              <a:ext uri="{FF2B5EF4-FFF2-40B4-BE49-F238E27FC236}">
                <a16:creationId xmlns:a16="http://schemas.microsoft.com/office/drawing/2014/main" id="{0D02D8B0-B7EC-DD41-75BF-D26DFE54F5AC}"/>
              </a:ext>
              <a:ext uri="{C183D7F6-B498-43B3-948B-1728B52AA6E4}">
                <adec:decorative xmlns:adec="http://schemas.microsoft.com/office/drawing/2017/decorative" val="1"/>
              </a:ext>
            </a:extLst>
          </p:cNvPr>
          <p:cNvSpPr>
            <a:spLocks/>
          </p:cNvSpPr>
          <p:nvPr/>
        </p:nvSpPr>
        <p:spPr>
          <a:xfrm>
            <a:off x="970908" y="1220919"/>
            <a:ext cx="5425781" cy="238760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prstDash/>
          </a:ln>
          <a:effectLst>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schemeClr val="tx1"/>
                </a:solidFill>
                <a:effectLst/>
                <a:uLnTx/>
                <a:uFillTx/>
                <a:latin typeface="+mj-lt"/>
                <a:ea typeface="+mj-ea"/>
                <a:cs typeface="+mj-cs"/>
              </a:rPr>
              <a:t>Document your calculations &amp; source material</a:t>
            </a:r>
          </a:p>
        </p:txBody>
      </p:sp>
      <p:sp>
        <p:nvSpPr>
          <p:cNvPr id="60" name="Freeform: Shape 59">
            <a:extLst>
              <a:ext uri="{FF2B5EF4-FFF2-40B4-BE49-F238E27FC236}">
                <a16:creationId xmlns:a16="http://schemas.microsoft.com/office/drawing/2014/main" id="{BCD8F443-1CD4-BE35-BA1A-6281E1354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Oval 61">
            <a:extLst>
              <a:ext uri="{FF2B5EF4-FFF2-40B4-BE49-F238E27FC236}">
                <a16:creationId xmlns:a16="http://schemas.microsoft.com/office/drawing/2014/main" id="{D5756A54-12E8-695F-6331-CD0DBDF6F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lock Arc 63">
            <a:extLst>
              <a:ext uri="{FF2B5EF4-FFF2-40B4-BE49-F238E27FC236}">
                <a16:creationId xmlns:a16="http://schemas.microsoft.com/office/drawing/2014/main" id="{2FCC8573-4828-00E5-CA08-A728EB3D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Freeform: Shape 65">
            <a:extLst>
              <a:ext uri="{FF2B5EF4-FFF2-40B4-BE49-F238E27FC236}">
                <a16:creationId xmlns:a16="http://schemas.microsoft.com/office/drawing/2014/main" id="{BE3EE3B9-1F07-3F53-09B9-C670D92B3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F9D45B34-1AF4-81D6-3A19-9F73A7704C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0" name="Freeform: Shape 69">
            <a:extLst>
              <a:ext uri="{FF2B5EF4-FFF2-40B4-BE49-F238E27FC236}">
                <a16:creationId xmlns:a16="http://schemas.microsoft.com/office/drawing/2014/main" id="{10F96571-4FD2-A2F7-4F3B-93CF5307F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72" name="Arc 71">
            <a:extLst>
              <a:ext uri="{FF2B5EF4-FFF2-40B4-BE49-F238E27FC236}">
                <a16:creationId xmlns:a16="http://schemas.microsoft.com/office/drawing/2014/main" id="{25B9B882-2D17-F61F-3742-DF4C5AB64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50D346E-37B0-4D53-AE70-8C3BC60C2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8157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10AA-0222-EECB-FC95-CB5D2464F2B9}"/>
            </a:ext>
          </a:extLst>
        </p:cNvPr>
        <p:cNvGrpSpPr/>
        <p:nvPr/>
      </p:nvGrpSpPr>
      <p:grpSpPr>
        <a:xfrm>
          <a:off x="0" y="0"/>
          <a:ext cx="0" cy="0"/>
          <a:chOff x="0" y="0"/>
          <a:chExt cx="0" cy="0"/>
        </a:xfrm>
      </p:grpSpPr>
      <p:pic>
        <p:nvPicPr>
          <p:cNvPr id="6" name="Picture 5" descr="TURA Form S Sections 1-3: Facility-Wide Use of Listed Chemical . Questions to complete in Section 1: (Dioxin should be in grams, decimal points may be used), Amount Manufactured, Amount Processed, Amount Otherwise Used, Amount Generated as Byproduct, Amount Shipped In Or As Product, and Production or Activity Ratio.  Questions to complete in Section 2: Amount of Chemical Recycled OnSite, Amount of Chemical Consumed or Transformed, Amount of Chemical (Product) Held In Inventory, Amount of Chemical Compound, or Other Amount.  Questions to complete in Section 3: Is this chemical used to treat waste or control pollution? If your answer is no, skip ahead to Section 4 Toxics Use by production unit.,  Enter the amount of the chemical (in pounds) used to treat waste or control pollution., Did use of this chemical for waste treatment or pollution control increase or decrease by 10 percent or more compared with the previous reporting year? If your answer is Yes, you may explain in Section 5.  A bracket runs along the left hand side of the form image flagging sections 1-3 with a note indicating Unique Blocks must be individually &quot;edited&quot; and &quot;updated&quot;.     A Red arrow pointing from Section 1 to 3 has a note indicating Scroll down to complete all unique blocks.">
            <a:extLst>
              <a:ext uri="{FF2B5EF4-FFF2-40B4-BE49-F238E27FC236}">
                <a16:creationId xmlns:a16="http://schemas.microsoft.com/office/drawing/2014/main" id="{E2E39D12-2FF7-3F54-9D0E-3432D9C65F6E}"/>
              </a:ext>
            </a:extLst>
          </p:cNvPr>
          <p:cNvPicPr>
            <a:picLocks noChangeAspect="1"/>
          </p:cNvPicPr>
          <p:nvPr/>
        </p:nvPicPr>
        <p:blipFill>
          <a:blip r:embed="rId3"/>
          <a:stretch>
            <a:fillRect/>
          </a:stretch>
        </p:blipFill>
        <p:spPr>
          <a:xfrm>
            <a:off x="1862470" y="152400"/>
            <a:ext cx="9982200" cy="6388181"/>
          </a:xfrm>
          <a:prstGeom prst="rect">
            <a:avLst/>
          </a:prstGeom>
        </p:spPr>
      </p:pic>
      <p:sp>
        <p:nvSpPr>
          <p:cNvPr id="2" name="Title 1">
            <a:extLst>
              <a:ext uri="{FF2B5EF4-FFF2-40B4-BE49-F238E27FC236}">
                <a16:creationId xmlns:a16="http://schemas.microsoft.com/office/drawing/2014/main" id="{DB85047A-E22F-E26A-027E-49B6975F3EF0}"/>
              </a:ext>
            </a:extLst>
          </p:cNvPr>
          <p:cNvSpPr>
            <a:spLocks noGrp="1"/>
          </p:cNvSpPr>
          <p:nvPr>
            <p:ph type="title"/>
          </p:nvPr>
        </p:nvSpPr>
        <p:spPr>
          <a:xfrm>
            <a:off x="152400" y="152400"/>
            <a:ext cx="4800600" cy="1752600"/>
          </a:xfrm>
        </p:spPr>
        <p:txBody>
          <a:bodyPr>
            <a:normAutofit fontScale="90000"/>
          </a:bodyPr>
          <a:lstStyle/>
          <a:p>
            <a:r>
              <a:rPr lang="en-US" sz="4900" dirty="0"/>
              <a:t>Navigating eDEP: </a:t>
            </a:r>
            <a:br>
              <a:rPr lang="en-US" sz="3600" dirty="0"/>
            </a:br>
            <a:r>
              <a:rPr lang="en-US" sz="3600" dirty="0"/>
              <a:t>Form S  Sections 1-3… and sometimes 4</a:t>
            </a:r>
            <a:br>
              <a:rPr lang="en-US" sz="3200" dirty="0">
                <a:latin typeface="+mn-lt"/>
              </a:rPr>
            </a:br>
            <a:endParaRPr lang="en-US" sz="3200" dirty="0"/>
          </a:p>
        </p:txBody>
      </p:sp>
      <p:sp>
        <p:nvSpPr>
          <p:cNvPr id="5" name="Slide Number Placeholder 4">
            <a:extLst>
              <a:ext uri="{FF2B5EF4-FFF2-40B4-BE49-F238E27FC236}">
                <a16:creationId xmlns:a16="http://schemas.microsoft.com/office/drawing/2014/main" id="{5CEFB5F7-6BB9-E3C1-CA59-FF804243AEB3}"/>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46</a:t>
            </a:fld>
            <a:endParaRPr lang="en-US" dirty="0"/>
          </a:p>
        </p:txBody>
      </p:sp>
    </p:spTree>
    <p:extLst>
      <p:ext uri="{BB962C8B-B14F-4D97-AF65-F5344CB8AC3E}">
        <p14:creationId xmlns:p14="http://schemas.microsoft.com/office/powerpoint/2010/main" val="2547300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E774B-E2FA-3BAC-2366-4215A5EDA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D07B5-697F-7C9C-1F84-D19ECC51C98F}"/>
              </a:ext>
            </a:extLst>
          </p:cNvPr>
          <p:cNvSpPr>
            <a:spLocks noGrp="1"/>
          </p:cNvSpPr>
          <p:nvPr>
            <p:ph type="title"/>
          </p:nvPr>
        </p:nvSpPr>
        <p:spPr>
          <a:xfrm>
            <a:off x="152400" y="152400"/>
            <a:ext cx="9906000" cy="995640"/>
          </a:xfrm>
        </p:spPr>
        <p:txBody>
          <a:bodyPr>
            <a:normAutofit fontScale="90000"/>
          </a:bodyPr>
          <a:lstStyle/>
          <a:p>
            <a:r>
              <a:rPr lang="en-US" sz="4900" dirty="0"/>
              <a:t>Navigating eDEP: </a:t>
            </a:r>
            <a:r>
              <a:rPr lang="en-US" sz="3600" dirty="0"/>
              <a:t>Form S  Sections 1</a:t>
            </a:r>
            <a:br>
              <a:rPr lang="en-US" sz="3200" dirty="0">
                <a:latin typeface="+mn-lt"/>
              </a:rPr>
            </a:br>
            <a:endParaRPr lang="en-US" sz="3200" dirty="0"/>
          </a:p>
        </p:txBody>
      </p:sp>
      <p:pic>
        <p:nvPicPr>
          <p:cNvPr id="7" name="Picture 6" descr="TURA Form S Sections 1-3: Facility-Wide Use of Listed Chemical . Questions to complete in Section 1: (Dioxin should be in grams, decimal points may be used), Amount Manufactured, Amount Processed, Amount Otherwise Used, Amount Generated as Byproduct, Amount Shipped In Or As Product, and Production or Activity Ratio.  Purple circles surround blue question marks which are next to each question.  Hovering your cursor over each bubble provides guidance for each.  Manufacture means to produce, prepare, import or compound a toxic or hazardous substance.&#10;Manufacture shall also mean to produce a toxic or hazardous substance coincidentally during the&#10;manufacture, processing, use or disposal of another substance or mixture of substances, including&#10;a toxic substance that is separated from such other substance or mixture of substances as a&#10;byproduct, and a toxic substance that remains in such other substance or mixture of substances&#10;as an impurity.  Manufactured: The Minimum Reporting Threshold Amount is equal to or greater than 25,000lbs each year. * Except Higher Hazard Substances and PBT's.  Reference the TURA Chem List or contact the TURA Program with questions. Process means the preparation of a toxic or hazardous substance, after its manufacture, for distribution in commerce: (a) in the same form or physical state, or in a different form or physical state form, that in which it was received by the toxics user so preparing such a s substance; or (b)as part of an article containing the toxic or hazardous substance.  Relabelling or redistributing a container of a toxic substance occurs  does not constitue use or processing of the toxic substance.  Processed: The Minimum Reporting Threshold Amount is equal to or greater than 25,000lbs each year. * Except Higher Hazard Substances and PBT's.  Reference the TURA Chem List or contact the TURA Program with questions.  Otherwise Use means any use of a toxic substance that is not covered by the terms&#10;&quot;manufacture&quot; or &quot;process&quot; and includes use of a toxic substance contained in a mixture or trade&#10;name product including the use of a catalyst, use for cleaning or surface preparation use to carry a coating, or use for waste treatment.  TURA Chemical in wastes received from offiste for the purpose of waste management that are being treated for destruction, stabilized or disposed of are considered otherwise used, as are substances coincidentally manufactured in the treatment process.  Relabeling or redistributing a container of a toxc substance where no repackaging of the toxic substance occurs does not constitute use or process of the toxic substance.  Otherwise Used: The Minimum Reporting Threshold Amount is equal to or greater than 10,000lbs each year. *Except Higher Hazard Substances and PBT's.  Reference the TURA Chem List or contact the TURA Program with questions. ">
            <a:extLst>
              <a:ext uri="{FF2B5EF4-FFF2-40B4-BE49-F238E27FC236}">
                <a16:creationId xmlns:a16="http://schemas.microsoft.com/office/drawing/2014/main" id="{BDAB0698-FBEC-36B0-7F55-62C312DD43B1}"/>
              </a:ext>
            </a:extLst>
          </p:cNvPr>
          <p:cNvPicPr>
            <a:picLocks noChangeAspect="1"/>
          </p:cNvPicPr>
          <p:nvPr/>
        </p:nvPicPr>
        <p:blipFill>
          <a:blip r:embed="rId3"/>
          <a:stretch>
            <a:fillRect/>
          </a:stretch>
        </p:blipFill>
        <p:spPr>
          <a:xfrm>
            <a:off x="309844" y="796022"/>
            <a:ext cx="11314024" cy="5648551"/>
          </a:xfrm>
          <a:prstGeom prst="rect">
            <a:avLst/>
          </a:prstGeom>
        </p:spPr>
      </p:pic>
      <p:sp>
        <p:nvSpPr>
          <p:cNvPr id="8" name="TextBox 7">
            <a:extLst>
              <a:ext uri="{FF2B5EF4-FFF2-40B4-BE49-F238E27FC236}">
                <a16:creationId xmlns:a16="http://schemas.microsoft.com/office/drawing/2014/main" id="{40FC83AA-A036-A830-2E87-8961D791F612}"/>
              </a:ext>
            </a:extLst>
          </p:cNvPr>
          <p:cNvSpPr txBox="1"/>
          <p:nvPr/>
        </p:nvSpPr>
        <p:spPr>
          <a:xfrm flipH="1">
            <a:off x="3261756" y="1145981"/>
            <a:ext cx="5410200" cy="1384995"/>
          </a:xfrm>
          <a:prstGeom prst="rect">
            <a:avLst/>
          </a:prstGeom>
          <a:noFill/>
        </p:spPr>
        <p:txBody>
          <a:bodyPr wrap="square">
            <a:spAutoFit/>
          </a:bodyPr>
          <a:lstStyle/>
          <a:p>
            <a:pPr algn="ctr"/>
            <a:r>
              <a:rPr lang="en-US" sz="2800" dirty="0"/>
              <a:t> Chemical Use: Be sure to input your chemical usage numbers in the proper fields</a:t>
            </a:r>
          </a:p>
        </p:txBody>
      </p:sp>
      <p:sp>
        <p:nvSpPr>
          <p:cNvPr id="6" name="Slide Number Placeholder 5">
            <a:extLst>
              <a:ext uri="{FF2B5EF4-FFF2-40B4-BE49-F238E27FC236}">
                <a16:creationId xmlns:a16="http://schemas.microsoft.com/office/drawing/2014/main" id="{476E3467-8CA0-3317-5EBA-9D2B038A4101}"/>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47</a:t>
            </a:fld>
            <a:endParaRPr lang="en-US" dirty="0"/>
          </a:p>
        </p:txBody>
      </p:sp>
    </p:spTree>
    <p:extLst>
      <p:ext uri="{BB962C8B-B14F-4D97-AF65-F5344CB8AC3E}">
        <p14:creationId xmlns:p14="http://schemas.microsoft.com/office/powerpoint/2010/main" val="416478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A5C1F-9506-4354-96AA-A225CD2E7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D8097-275B-BDBF-94DC-E3B124553B3A}"/>
              </a:ext>
            </a:extLst>
          </p:cNvPr>
          <p:cNvSpPr>
            <a:spLocks noGrp="1"/>
          </p:cNvSpPr>
          <p:nvPr>
            <p:ph type="title"/>
          </p:nvPr>
        </p:nvSpPr>
        <p:spPr>
          <a:xfrm>
            <a:off x="12700" y="0"/>
            <a:ext cx="11658600" cy="1550049"/>
          </a:xfrm>
        </p:spPr>
        <p:txBody>
          <a:bodyPr>
            <a:normAutofit/>
          </a:bodyPr>
          <a:lstStyle/>
          <a:p>
            <a:r>
              <a:rPr lang="en-US" sz="4900" dirty="0"/>
              <a:t>Navigating eDEP: </a:t>
            </a:r>
            <a:r>
              <a:rPr lang="en-US" sz="3200" dirty="0"/>
              <a:t>Form S  </a:t>
            </a:r>
            <a:r>
              <a:rPr lang="en-US" sz="3200" dirty="0">
                <a:latin typeface="+mn-lt"/>
              </a:rPr>
              <a:t>Section 1, Mass Balance</a:t>
            </a:r>
            <a:br>
              <a:rPr lang="en-US" sz="3200" dirty="0">
                <a:latin typeface="+mn-lt"/>
              </a:rPr>
            </a:br>
            <a:endParaRPr lang="en-US" sz="3200" dirty="0"/>
          </a:p>
        </p:txBody>
      </p:sp>
      <p:pic>
        <p:nvPicPr>
          <p:cNvPr id="10" name="Picture 9" descr="TURA Form S Section 1: Facility-Wide Use of Listed Chemical. Questions  a. MA DEP CAS # and b. Chemical Name (Dioxin should be in grams, decimal points may be used) autofill based on chemicals listed on the prior page.  Questions c. Amount Manufactured, d. Amount Processed, e. Amount Otherwise Used, f. Amount Generated as Byproduct, g. Amount Shipped In Or As Product, and h. Production or Activity Ratio">
            <a:extLst>
              <a:ext uri="{FF2B5EF4-FFF2-40B4-BE49-F238E27FC236}">
                <a16:creationId xmlns:a16="http://schemas.microsoft.com/office/drawing/2014/main" id="{942E0CCE-6000-858E-D75A-79D0207079A9}"/>
              </a:ext>
            </a:extLst>
          </p:cNvPr>
          <p:cNvPicPr>
            <a:picLocks noChangeAspect="1"/>
          </p:cNvPicPr>
          <p:nvPr/>
        </p:nvPicPr>
        <p:blipFill rotWithShape="1">
          <a:blip r:embed="rId3"/>
          <a:srcRect t="12114" b="56250"/>
          <a:stretch>
            <a:fillRect/>
          </a:stretch>
        </p:blipFill>
        <p:spPr bwMode="auto">
          <a:xfrm>
            <a:off x="152400" y="1162883"/>
            <a:ext cx="7924800" cy="3579562"/>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9F107F4-7A9D-0A62-E0FE-71B96C73DA94}"/>
              </a:ext>
            </a:extLst>
          </p:cNvPr>
          <p:cNvSpPr txBox="1"/>
          <p:nvPr/>
        </p:nvSpPr>
        <p:spPr>
          <a:xfrm>
            <a:off x="1786396" y="5615537"/>
            <a:ext cx="2598521" cy="523220"/>
          </a:xfrm>
          <a:prstGeom prst="rect">
            <a:avLst/>
          </a:prstGeom>
          <a:noFill/>
        </p:spPr>
        <p:txBody>
          <a:bodyPr wrap="square" rtlCol="0">
            <a:spAutoFit/>
          </a:bodyPr>
          <a:lstStyle/>
          <a:p>
            <a:r>
              <a:rPr lang="en-US" sz="2800" b="1" dirty="0"/>
              <a:t>Mass Balance</a:t>
            </a:r>
          </a:p>
        </p:txBody>
      </p:sp>
      <p:pic>
        <p:nvPicPr>
          <p:cNvPr id="3" name="Picture 2" descr="TURA Form S Section 1: Facility-Wide Use of Listed Chemical. Questions  a. MA DEP CAS # and b. Chemical Name (Dioxin should be in grams, decimal points may be used) autofill based on chemicals listed on the prior page.  Questions c. Amount Manufactured, d. Amount Processed, e. Amount Otherwise Used, f. Amount Generated as Byproduct, g. Amount Shipped In Or As Product, and h. Production or Activity Ratio">
            <a:extLst>
              <a:ext uri="{FF2B5EF4-FFF2-40B4-BE49-F238E27FC236}">
                <a16:creationId xmlns:a16="http://schemas.microsoft.com/office/drawing/2014/main" id="{0004C9B7-B728-D7FA-15F1-BAE572ED5B70}"/>
              </a:ext>
            </a:extLst>
          </p:cNvPr>
          <p:cNvPicPr>
            <a:picLocks noChangeAspect="1"/>
          </p:cNvPicPr>
          <p:nvPr/>
        </p:nvPicPr>
        <p:blipFill>
          <a:blip r:embed="rId4"/>
          <a:stretch>
            <a:fillRect/>
          </a:stretch>
        </p:blipFill>
        <p:spPr>
          <a:xfrm>
            <a:off x="4648200" y="4876800"/>
            <a:ext cx="5895688" cy="1796296"/>
          </a:xfrm>
          <a:prstGeom prst="rect">
            <a:avLst/>
          </a:prstGeom>
        </p:spPr>
      </p:pic>
      <p:sp>
        <p:nvSpPr>
          <p:cNvPr id="9" name="Slide Number Placeholder 8">
            <a:extLst>
              <a:ext uri="{FF2B5EF4-FFF2-40B4-BE49-F238E27FC236}">
                <a16:creationId xmlns:a16="http://schemas.microsoft.com/office/drawing/2014/main" id="{BEB4DD6C-5C85-6CD2-BE46-9BC57679A5B2}"/>
              </a:ext>
            </a:extLst>
          </p:cNvPr>
          <p:cNvSpPr>
            <a:spLocks noGrp="1"/>
          </p:cNvSpPr>
          <p:nvPr>
            <p:ph type="sldNum" sz="quarter" idx="12"/>
          </p:nvPr>
        </p:nvSpPr>
        <p:spPr>
          <a:xfrm>
            <a:off x="11582400" y="6492875"/>
            <a:ext cx="609600" cy="365125"/>
          </a:xfrm>
        </p:spPr>
        <p:txBody>
          <a:bodyPr/>
          <a:lstStyle/>
          <a:p>
            <a:fld id="{55F1408E-B020-439A-8807-7444CECB9950}" type="slidenum">
              <a:rPr lang="en-US" smtClean="0"/>
              <a:t>48</a:t>
            </a:fld>
            <a:endParaRPr lang="en-US" dirty="0"/>
          </a:p>
        </p:txBody>
      </p:sp>
    </p:spTree>
    <p:extLst>
      <p:ext uri="{BB962C8B-B14F-4D97-AF65-F5344CB8AC3E}">
        <p14:creationId xmlns:p14="http://schemas.microsoft.com/office/powerpoint/2010/main" val="1930577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A82C2-0687-EFC0-B5E0-9087B36AE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C5C2A-A809-36D1-FFD2-B029DEB91660}"/>
              </a:ext>
            </a:extLst>
          </p:cNvPr>
          <p:cNvSpPr>
            <a:spLocks noGrp="1"/>
          </p:cNvSpPr>
          <p:nvPr>
            <p:ph type="title"/>
          </p:nvPr>
        </p:nvSpPr>
        <p:spPr>
          <a:xfrm>
            <a:off x="231486" y="-115814"/>
            <a:ext cx="9402431" cy="1375086"/>
          </a:xfrm>
        </p:spPr>
        <p:txBody>
          <a:bodyPr>
            <a:normAutofit/>
          </a:bodyPr>
          <a:lstStyle/>
          <a:p>
            <a:r>
              <a:rPr lang="en-US" dirty="0"/>
              <a:t>Navigating eDEP: </a:t>
            </a:r>
            <a:r>
              <a:rPr lang="en-US" sz="3200" dirty="0"/>
              <a:t>Form S </a:t>
            </a:r>
            <a:r>
              <a:rPr lang="en-US" sz="3200" dirty="0">
                <a:latin typeface="+mn-lt"/>
              </a:rPr>
              <a:t>Sections 1 &amp; 2</a:t>
            </a:r>
            <a:br>
              <a:rPr lang="en-US" sz="3200" dirty="0">
                <a:latin typeface="+mn-lt"/>
              </a:rPr>
            </a:br>
            <a:endParaRPr lang="en-US" sz="3200" dirty="0"/>
          </a:p>
        </p:txBody>
      </p:sp>
      <p:pic>
        <p:nvPicPr>
          <p:cNvPr id="6" name="Picture 5" descr="1.c Manufactured + 1d. Processed + 1e. Otherwise Used does not equal 1.f Generated as Byproduct + 1g. Shipped In or As Product. ">
            <a:extLst>
              <a:ext uri="{FF2B5EF4-FFF2-40B4-BE49-F238E27FC236}">
                <a16:creationId xmlns:a16="http://schemas.microsoft.com/office/drawing/2014/main" id="{EEBA7EDE-0A45-4798-16FE-A93227A0EF81}"/>
              </a:ext>
            </a:extLst>
          </p:cNvPr>
          <p:cNvPicPr>
            <a:picLocks noChangeAspect="1"/>
          </p:cNvPicPr>
          <p:nvPr/>
        </p:nvPicPr>
        <p:blipFill>
          <a:blip r:embed="rId3"/>
          <a:stretch>
            <a:fillRect/>
          </a:stretch>
        </p:blipFill>
        <p:spPr>
          <a:xfrm>
            <a:off x="19342" y="835191"/>
            <a:ext cx="5943600" cy="1739265"/>
          </a:xfrm>
          <a:prstGeom prst="rect">
            <a:avLst/>
          </a:prstGeom>
        </p:spPr>
      </p:pic>
      <p:sp>
        <p:nvSpPr>
          <p:cNvPr id="18" name="TextBox 17">
            <a:extLst>
              <a:ext uri="{FF2B5EF4-FFF2-40B4-BE49-F238E27FC236}">
                <a16:creationId xmlns:a16="http://schemas.microsoft.com/office/drawing/2014/main" id="{486CEF86-95F6-C829-E251-6CCC76734800}"/>
              </a:ext>
            </a:extLst>
          </p:cNvPr>
          <p:cNvSpPr txBox="1"/>
          <p:nvPr/>
        </p:nvSpPr>
        <p:spPr>
          <a:xfrm>
            <a:off x="221961" y="2830927"/>
            <a:ext cx="5450766" cy="646331"/>
          </a:xfrm>
          <a:prstGeom prst="rect">
            <a:avLst/>
          </a:prstGeom>
          <a:noFill/>
        </p:spPr>
        <p:txBody>
          <a:bodyPr wrap="square" rtlCol="0">
            <a:spAutoFit/>
          </a:bodyPr>
          <a:lstStyle/>
          <a:p>
            <a:pPr algn="ctr"/>
            <a:r>
              <a:rPr lang="en-US" b="1" dirty="0">
                <a:solidFill>
                  <a:schemeClr val="accent3">
                    <a:lumMod val="50000"/>
                  </a:schemeClr>
                </a:solidFill>
              </a:rPr>
              <a:t>Use Section 2, a-e in addition to Section 1 g-h to obtain a balance</a:t>
            </a:r>
          </a:p>
        </p:txBody>
      </p:sp>
      <p:pic>
        <p:nvPicPr>
          <p:cNvPr id="8" name="Picture 7" descr="1.c Manufactured + 1d. Processed + 1e. Otherwise Used should equal 1.f Generated as Byproduct + 1g. Shipped In or As Product+ 2a. Recycled on Site  +2b. Consumed or Transformed + 2c. Held in Inventory + 2e. Other Amount">
            <a:extLst>
              <a:ext uri="{FF2B5EF4-FFF2-40B4-BE49-F238E27FC236}">
                <a16:creationId xmlns:a16="http://schemas.microsoft.com/office/drawing/2014/main" id="{BEA34125-4DEB-6451-4070-3BB542B81A46}"/>
              </a:ext>
            </a:extLst>
          </p:cNvPr>
          <p:cNvPicPr>
            <a:picLocks noChangeAspect="1"/>
          </p:cNvPicPr>
          <p:nvPr/>
        </p:nvPicPr>
        <p:blipFill>
          <a:blip r:embed="rId4"/>
          <a:stretch>
            <a:fillRect/>
          </a:stretch>
        </p:blipFill>
        <p:spPr>
          <a:xfrm>
            <a:off x="0" y="3477258"/>
            <a:ext cx="5943600" cy="3247390"/>
          </a:xfrm>
          <a:prstGeom prst="rect">
            <a:avLst/>
          </a:prstGeom>
        </p:spPr>
      </p:pic>
      <p:pic>
        <p:nvPicPr>
          <p:cNvPr id="4" name="Picture 3" descr="TURA Form S Sections 1 and 2: Facility-Wide Use of Listed Chemical . Questions to complete in Section 1: (Dioxin should be in grams, decimal points may be used), Amount Manufactured, Amount Processed, Amount Otherwise Used, Amount Generated as Byproduct, Amount Shipped In Or As Product, and Production or Activity Ratio.  Questions to complete in Section 2: Amount of Chemical Recycled OnSite, Amount of Chemical Consumed or Transformed, Amount of Chemical (Product) Held In Inventory, Amount of Chemical Compound, or Other Amount. ">
            <a:extLst>
              <a:ext uri="{FF2B5EF4-FFF2-40B4-BE49-F238E27FC236}">
                <a16:creationId xmlns:a16="http://schemas.microsoft.com/office/drawing/2014/main" id="{C0B5B369-74A0-8076-7EAB-E6F7583D27BD}"/>
              </a:ext>
            </a:extLst>
          </p:cNvPr>
          <p:cNvPicPr>
            <a:picLocks noChangeAspect="1"/>
          </p:cNvPicPr>
          <p:nvPr/>
        </p:nvPicPr>
        <p:blipFill rotWithShape="1">
          <a:blip r:embed="rId5"/>
          <a:srcRect t="12104" b="23714"/>
          <a:stretch>
            <a:fillRect/>
          </a:stretch>
        </p:blipFill>
        <p:spPr bwMode="auto">
          <a:xfrm>
            <a:off x="5990945" y="774222"/>
            <a:ext cx="6110679" cy="5698390"/>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9E381F56-D46D-4CDC-6756-5B07E64CC1AB}"/>
              </a:ext>
            </a:extLst>
          </p:cNvPr>
          <p:cNvSpPr>
            <a:spLocks noGrp="1"/>
          </p:cNvSpPr>
          <p:nvPr>
            <p:ph type="sldNum" sz="quarter" idx="12"/>
          </p:nvPr>
        </p:nvSpPr>
        <p:spPr>
          <a:xfrm>
            <a:off x="11582400" y="6492875"/>
            <a:ext cx="609600" cy="365125"/>
          </a:xfrm>
        </p:spPr>
        <p:txBody>
          <a:bodyPr/>
          <a:lstStyle/>
          <a:p>
            <a:fld id="{55F1408E-B020-439A-8807-7444CECB9950}" type="slidenum">
              <a:rPr lang="en-US" smtClean="0"/>
              <a:t>49</a:t>
            </a:fld>
            <a:endParaRPr lang="en-US" dirty="0"/>
          </a:p>
        </p:txBody>
      </p:sp>
    </p:spTree>
    <p:extLst>
      <p:ext uri="{BB962C8B-B14F-4D97-AF65-F5344CB8AC3E}">
        <p14:creationId xmlns:p14="http://schemas.microsoft.com/office/powerpoint/2010/main" val="4126301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ECD2-742D-F419-71C3-79551C262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B61E8-1FFF-73A5-1996-6225AC5A0552}"/>
              </a:ext>
            </a:extLst>
          </p:cNvPr>
          <p:cNvSpPr>
            <a:spLocks noGrp="1"/>
          </p:cNvSpPr>
          <p:nvPr>
            <p:ph type="title"/>
          </p:nvPr>
        </p:nvSpPr>
        <p:spPr/>
        <p:txBody>
          <a:bodyPr>
            <a:normAutofit/>
          </a:bodyPr>
          <a:lstStyle/>
          <a:p>
            <a:pPr algn="ctr"/>
            <a:r>
              <a:rPr lang="en-US" dirty="0"/>
              <a:t>Getting Started</a:t>
            </a:r>
          </a:p>
        </p:txBody>
      </p:sp>
      <p:sp>
        <p:nvSpPr>
          <p:cNvPr id="17" name="Content Placeholder 16">
            <a:extLst>
              <a:ext uri="{FF2B5EF4-FFF2-40B4-BE49-F238E27FC236}">
                <a16:creationId xmlns:a16="http://schemas.microsoft.com/office/drawing/2014/main" id="{07FB788A-CDF1-CB1D-D4E2-F3CD4DDE8DE2}"/>
              </a:ext>
            </a:extLst>
          </p:cNvPr>
          <p:cNvSpPr>
            <a:spLocks noGrp="1"/>
          </p:cNvSpPr>
          <p:nvPr>
            <p:ph idx="1"/>
          </p:nvPr>
        </p:nvSpPr>
        <p:spPr/>
        <p:txBody>
          <a:bodyPr/>
          <a:lstStyle/>
          <a:p>
            <a:r>
              <a:rPr lang="en-US" sz="3200" dirty="0"/>
              <a:t>Navigate to eDEP</a:t>
            </a:r>
          </a:p>
          <a:p>
            <a:r>
              <a:rPr lang="en-US" sz="3200" dirty="0"/>
              <a:t>Log In</a:t>
            </a:r>
          </a:p>
          <a:p>
            <a:r>
              <a:rPr lang="en-US" sz="3200" dirty="0"/>
              <a:t>Locate TURA filing forms</a:t>
            </a:r>
          </a:p>
          <a:p>
            <a:endParaRPr lang="en-US" dirty="0"/>
          </a:p>
        </p:txBody>
      </p:sp>
      <p:sp>
        <p:nvSpPr>
          <p:cNvPr id="4" name="Slide Number Placeholder 3">
            <a:extLst>
              <a:ext uri="{FF2B5EF4-FFF2-40B4-BE49-F238E27FC236}">
                <a16:creationId xmlns:a16="http://schemas.microsoft.com/office/drawing/2014/main" id="{9BAFE665-2BD8-0825-1427-710039647022}"/>
              </a:ext>
            </a:extLst>
          </p:cNvPr>
          <p:cNvSpPr>
            <a:spLocks noGrp="1"/>
          </p:cNvSpPr>
          <p:nvPr>
            <p:ph type="sldNum" sz="quarter" idx="12"/>
          </p:nvPr>
        </p:nvSpPr>
        <p:spPr>
          <a:xfrm>
            <a:off x="11887200" y="6492875"/>
            <a:ext cx="304800" cy="365125"/>
          </a:xfrm>
        </p:spPr>
        <p:txBody>
          <a:bodyPr/>
          <a:lstStyle/>
          <a:p>
            <a:fld id="{55F1408E-B020-439A-8807-7444CECB9950}" type="slidenum">
              <a:rPr lang="en-US" smtClean="0"/>
              <a:t>5</a:t>
            </a:fld>
            <a:endParaRPr lang="en-US" dirty="0"/>
          </a:p>
        </p:txBody>
      </p:sp>
    </p:spTree>
    <p:extLst>
      <p:ext uri="{BB962C8B-B14F-4D97-AF65-F5344CB8AC3E}">
        <p14:creationId xmlns:p14="http://schemas.microsoft.com/office/powerpoint/2010/main" val="4225327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5EF6-C03A-3599-3BEC-3E4B8A98D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B3523-E677-DEE0-C7EF-36D0A3F0A6DB}"/>
              </a:ext>
            </a:extLst>
          </p:cNvPr>
          <p:cNvSpPr>
            <a:spLocks noGrp="1"/>
          </p:cNvSpPr>
          <p:nvPr>
            <p:ph type="title"/>
          </p:nvPr>
        </p:nvSpPr>
        <p:spPr>
          <a:xfrm>
            <a:off x="152400" y="152400"/>
            <a:ext cx="6781800" cy="1524000"/>
          </a:xfrm>
        </p:spPr>
        <p:txBody>
          <a:bodyPr>
            <a:normAutofit fontScale="90000"/>
          </a:bodyPr>
          <a:lstStyle/>
          <a:p>
            <a:r>
              <a:rPr lang="en-US" sz="4900" dirty="0"/>
              <a:t>Navigating eDEP: </a:t>
            </a:r>
            <a:br>
              <a:rPr lang="en-US" sz="3600" dirty="0"/>
            </a:br>
            <a:r>
              <a:rPr lang="en-US" sz="3600" dirty="0"/>
              <a:t>Form S Sections 1 &amp; 2</a:t>
            </a:r>
            <a:br>
              <a:rPr lang="en-US" sz="3200" dirty="0">
                <a:latin typeface="+mn-lt"/>
              </a:rPr>
            </a:br>
            <a:endParaRPr lang="en-US" sz="3200" dirty="0"/>
          </a:p>
        </p:txBody>
      </p:sp>
      <p:pic>
        <p:nvPicPr>
          <p:cNvPr id="20" name="Picture 19" descr="example of pop up which states: tenv.eea.state.ma.us says Please note that a Mass Balance does not exist.  TOTAL USE does not equal BYPRODUCT + SHIPPED + Section 2 + Section 3. Please double check your values.  If TOTAL USE does not equal BYPRODUCT + SHIPPED then you can record pounds in an appropriate category in  Section 2 or in Section 3.  If a Mass Balance does not exist, please provide a written explanation in Section 5.  Only selectable option is OK. A red circle surrounds the OK button.">
            <a:extLst>
              <a:ext uri="{FF2B5EF4-FFF2-40B4-BE49-F238E27FC236}">
                <a16:creationId xmlns:a16="http://schemas.microsoft.com/office/drawing/2014/main" id="{272959AC-140E-512F-1657-4F88613228ED}"/>
              </a:ext>
            </a:extLst>
          </p:cNvPr>
          <p:cNvPicPr>
            <a:picLocks noChangeAspect="1"/>
          </p:cNvPicPr>
          <p:nvPr/>
        </p:nvPicPr>
        <p:blipFill>
          <a:blip r:embed="rId3"/>
          <a:stretch>
            <a:fillRect/>
          </a:stretch>
        </p:blipFill>
        <p:spPr>
          <a:xfrm>
            <a:off x="685800" y="1522449"/>
            <a:ext cx="4163006" cy="2457793"/>
          </a:xfrm>
          <a:prstGeom prst="rect">
            <a:avLst/>
          </a:prstGeom>
        </p:spPr>
      </p:pic>
      <p:sp>
        <p:nvSpPr>
          <p:cNvPr id="4" name="TextBox 3">
            <a:extLst>
              <a:ext uri="{FF2B5EF4-FFF2-40B4-BE49-F238E27FC236}">
                <a16:creationId xmlns:a16="http://schemas.microsoft.com/office/drawing/2014/main" id="{4B7E245C-C654-0F46-E47A-F934487874FD}"/>
              </a:ext>
            </a:extLst>
          </p:cNvPr>
          <p:cNvSpPr txBox="1"/>
          <p:nvPr/>
        </p:nvSpPr>
        <p:spPr>
          <a:xfrm>
            <a:off x="326845" y="4724400"/>
            <a:ext cx="5457090" cy="1477328"/>
          </a:xfrm>
          <a:prstGeom prst="rect">
            <a:avLst/>
          </a:prstGeom>
          <a:noFill/>
        </p:spPr>
        <p:txBody>
          <a:bodyPr wrap="square">
            <a:spAutoFit/>
          </a:bodyPr>
          <a:lstStyle/>
          <a:p>
            <a:pPr eaLnBrk="1" hangingPunct="1">
              <a:defRPr/>
            </a:pPr>
            <a:r>
              <a:rPr lang="en-US" sz="1800" dirty="0">
                <a:latin typeface="Arial" pitchFamily="34" charset="0"/>
                <a:cs typeface="Arial" pitchFamily="34" charset="0"/>
              </a:rPr>
              <a:t>Often mass balance occurs</a:t>
            </a:r>
            <a:r>
              <a:rPr lang="en-US" sz="1800" b="1" dirty="0">
                <a:latin typeface="Arial" pitchFamily="34" charset="0"/>
                <a:cs typeface="Arial" pitchFamily="34" charset="0"/>
              </a:rPr>
              <a:t> </a:t>
            </a:r>
            <a:r>
              <a:rPr lang="en-US" sz="1800" dirty="0">
                <a:latin typeface="Arial" pitchFamily="34" charset="0"/>
                <a:cs typeface="Arial" pitchFamily="34" charset="0"/>
              </a:rPr>
              <a:t>input = output but...</a:t>
            </a:r>
          </a:p>
          <a:p>
            <a:pPr>
              <a:defRPr/>
            </a:pPr>
            <a:endParaRPr lang="en-US" sz="1800" dirty="0">
              <a:latin typeface="Arial" pitchFamily="34" charset="0"/>
              <a:cs typeface="Arial" pitchFamily="34" charset="0"/>
            </a:endParaRPr>
          </a:p>
          <a:p>
            <a:pPr>
              <a:defRPr/>
            </a:pPr>
            <a:r>
              <a:rPr lang="en-US" sz="1800" dirty="0">
                <a:latin typeface="Arial" pitchFamily="34" charset="0"/>
                <a:cs typeface="Arial" pitchFamily="34" charset="0"/>
              </a:rPr>
              <a:t>If </a:t>
            </a:r>
            <a:r>
              <a:rPr lang="en-US" sz="1800" b="1" dirty="0">
                <a:latin typeface="Arial" pitchFamily="34" charset="0"/>
                <a:cs typeface="Arial" pitchFamily="34" charset="0"/>
              </a:rPr>
              <a:t>≠</a:t>
            </a:r>
            <a:r>
              <a:rPr lang="en-US" sz="1800" dirty="0">
                <a:latin typeface="Arial" pitchFamily="34" charset="0"/>
                <a:cs typeface="Arial" pitchFamily="34" charset="0"/>
              </a:rPr>
              <a:t> then please explain by checking “YES” on question f, and noting in Section 5</a:t>
            </a:r>
          </a:p>
          <a:p>
            <a:pPr eaLnBrk="1" hangingPunct="1">
              <a:defRPr/>
            </a:pPr>
            <a:endParaRPr lang="en-US" sz="1800" dirty="0">
              <a:latin typeface="Arial" pitchFamily="34" charset="0"/>
              <a:cs typeface="Arial" pitchFamily="34" charset="0"/>
            </a:endParaRPr>
          </a:p>
        </p:txBody>
      </p:sp>
      <p:pic>
        <p:nvPicPr>
          <p:cNvPr id="8" name="Picture 7" descr="TURA Form S Sections 1 and 2: Facility-Wide Use of Listed Chemical . Sections 1 and 2 displayed.  Section 2, question f  indicates Check yes if anything non-routine occurred at your facility during the reporting year that affected  the data reported, if there is not a materials balance, and/or if the Prod. Ratio is &lt;0.5 or &gt;2. Available answers are Yes* and No.  *If your answer is Yes, you may explain in Section 5.  A red box is around the answer YES.">
            <a:extLst>
              <a:ext uri="{FF2B5EF4-FFF2-40B4-BE49-F238E27FC236}">
                <a16:creationId xmlns:a16="http://schemas.microsoft.com/office/drawing/2014/main" id="{CBCC7FB0-43E9-B4F2-B813-D0DD497AB242}"/>
              </a:ext>
            </a:extLst>
          </p:cNvPr>
          <p:cNvPicPr>
            <a:picLocks noChangeAspect="1"/>
          </p:cNvPicPr>
          <p:nvPr/>
        </p:nvPicPr>
        <p:blipFill rotWithShape="1">
          <a:blip r:embed="rId4"/>
          <a:srcRect t="12191" b="23380"/>
          <a:stretch>
            <a:fillRect/>
          </a:stretch>
        </p:blipFill>
        <p:spPr bwMode="auto">
          <a:xfrm>
            <a:off x="5369556" y="441325"/>
            <a:ext cx="6495599" cy="5975350"/>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167DF6C5-8F00-AFBB-FCF7-6EA1D1856D22}"/>
              </a:ext>
            </a:extLst>
          </p:cNvPr>
          <p:cNvSpPr>
            <a:spLocks noGrp="1"/>
          </p:cNvSpPr>
          <p:nvPr>
            <p:ph type="sldNum" sz="quarter" idx="12"/>
          </p:nvPr>
        </p:nvSpPr>
        <p:spPr>
          <a:xfrm>
            <a:off x="11763375" y="6492875"/>
            <a:ext cx="428625" cy="365125"/>
          </a:xfrm>
        </p:spPr>
        <p:txBody>
          <a:bodyPr/>
          <a:lstStyle/>
          <a:p>
            <a:fld id="{55F1408E-B020-439A-8807-7444CECB9950}" type="slidenum">
              <a:rPr lang="en-US" smtClean="0"/>
              <a:t>50</a:t>
            </a:fld>
            <a:endParaRPr lang="en-US" dirty="0"/>
          </a:p>
        </p:txBody>
      </p:sp>
    </p:spTree>
    <p:extLst>
      <p:ext uri="{BB962C8B-B14F-4D97-AF65-F5344CB8AC3E}">
        <p14:creationId xmlns:p14="http://schemas.microsoft.com/office/powerpoint/2010/main" val="3401834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E3E5-2630-507A-3968-ECD216111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0E1F9-E797-5B3D-7D51-A37A360C9856}"/>
              </a:ext>
            </a:extLst>
          </p:cNvPr>
          <p:cNvSpPr>
            <a:spLocks noGrp="1"/>
          </p:cNvSpPr>
          <p:nvPr>
            <p:ph type="title"/>
          </p:nvPr>
        </p:nvSpPr>
        <p:spPr>
          <a:xfrm>
            <a:off x="152400" y="152400"/>
            <a:ext cx="8008974" cy="1524000"/>
          </a:xfrm>
        </p:spPr>
        <p:txBody>
          <a:bodyPr>
            <a:normAutofit/>
          </a:bodyPr>
          <a:lstStyle/>
          <a:p>
            <a:r>
              <a:rPr lang="en-US" dirty="0"/>
              <a:t>Navigating eDEP: </a:t>
            </a:r>
            <a:r>
              <a:rPr lang="en-US" sz="3200" dirty="0"/>
              <a:t>Form S  Section 3</a:t>
            </a:r>
            <a:br>
              <a:rPr lang="en-US" sz="3200" dirty="0">
                <a:latin typeface="+mn-lt"/>
              </a:rPr>
            </a:br>
            <a:endParaRPr lang="en-US" sz="3200" dirty="0"/>
          </a:p>
        </p:txBody>
      </p:sp>
      <p:sp>
        <p:nvSpPr>
          <p:cNvPr id="7" name="TextBox 6">
            <a:extLst>
              <a:ext uri="{FF2B5EF4-FFF2-40B4-BE49-F238E27FC236}">
                <a16:creationId xmlns:a16="http://schemas.microsoft.com/office/drawing/2014/main" id="{A664B281-8A99-ED51-62EF-292F7CDA892A}"/>
              </a:ext>
            </a:extLst>
          </p:cNvPr>
          <p:cNvSpPr txBox="1"/>
          <p:nvPr/>
        </p:nvSpPr>
        <p:spPr>
          <a:xfrm>
            <a:off x="609600" y="1749211"/>
            <a:ext cx="2743200" cy="2246769"/>
          </a:xfrm>
          <a:prstGeom prst="rect">
            <a:avLst/>
          </a:prstGeom>
          <a:noFill/>
        </p:spPr>
        <p:txBody>
          <a:bodyPr wrap="square">
            <a:spAutoFit/>
          </a:bodyPr>
          <a:lstStyle/>
          <a:p>
            <a:pPr eaLnBrk="1" hangingPunct="1">
              <a:defRPr/>
            </a:pPr>
            <a:r>
              <a:rPr lang="en-US" sz="2800" dirty="0">
                <a:solidFill>
                  <a:schemeClr val="tx1"/>
                </a:solidFill>
                <a:latin typeface="Arial" pitchFamily="34" charset="0"/>
                <a:cs typeface="Arial" pitchFamily="34" charset="0"/>
              </a:rPr>
              <a:t>Was any of the chemical used to treat waste or control pollution?*</a:t>
            </a:r>
          </a:p>
        </p:txBody>
      </p:sp>
      <p:pic>
        <p:nvPicPr>
          <p:cNvPr id="6" name="Picture 5" descr="TURA Form S Sections 3: Facility-Wide Use of Listed Chemical . Questions to be answered: a. Is this chemical used to treat waste or control pollution?  Available answers Yes or No*.  * If your answer is No, skip ahead to Section 4 Toxics Use By Production Unit.,  b. Enter the amount of the chemical (in pounds) used to treat waste or control pollution., c. Did the use of this chemical for waste treatment or pollution control increase or decrease by 10 percent or more compared with the previous reporting year? Available answers yes* and no.  *if your answer is Yes, you may explain in Section 5.">
            <a:extLst>
              <a:ext uri="{FF2B5EF4-FFF2-40B4-BE49-F238E27FC236}">
                <a16:creationId xmlns:a16="http://schemas.microsoft.com/office/drawing/2014/main" id="{E1588D85-95D8-2A0F-5E44-A2D0779A0917}"/>
              </a:ext>
            </a:extLst>
          </p:cNvPr>
          <p:cNvPicPr>
            <a:picLocks noChangeAspect="1"/>
          </p:cNvPicPr>
          <p:nvPr/>
        </p:nvPicPr>
        <p:blipFill>
          <a:blip r:embed="rId3"/>
          <a:srcRect t="70904"/>
          <a:stretch/>
        </p:blipFill>
        <p:spPr>
          <a:xfrm>
            <a:off x="3886200" y="1406358"/>
            <a:ext cx="8008974" cy="3304528"/>
          </a:xfrm>
          <a:prstGeom prst="rect">
            <a:avLst/>
          </a:prstGeom>
        </p:spPr>
      </p:pic>
      <p:sp>
        <p:nvSpPr>
          <p:cNvPr id="4" name="TextBox 3">
            <a:extLst>
              <a:ext uri="{FF2B5EF4-FFF2-40B4-BE49-F238E27FC236}">
                <a16:creationId xmlns:a16="http://schemas.microsoft.com/office/drawing/2014/main" id="{5AF3B3FC-D3F6-7CB9-1CF8-F9D692D4D5E5}"/>
              </a:ext>
            </a:extLst>
          </p:cNvPr>
          <p:cNvSpPr txBox="1"/>
          <p:nvPr/>
        </p:nvSpPr>
        <p:spPr>
          <a:xfrm>
            <a:off x="609600" y="5181600"/>
            <a:ext cx="11129679" cy="1384995"/>
          </a:xfrm>
          <a:prstGeom prst="rect">
            <a:avLst/>
          </a:prstGeom>
          <a:noFill/>
        </p:spPr>
        <p:txBody>
          <a:bodyPr wrap="square">
            <a:spAutoFit/>
          </a:bodyPr>
          <a:lstStyle/>
          <a:p>
            <a:pPr eaLnBrk="1" hangingPunct="1">
              <a:defRPr/>
            </a:pPr>
            <a:r>
              <a:rPr lang="en-US" sz="2800" dirty="0">
                <a:solidFill>
                  <a:schemeClr val="tx1"/>
                </a:solidFill>
                <a:latin typeface="Arial" pitchFamily="34" charset="0"/>
                <a:cs typeface="Arial" pitchFamily="34" charset="0"/>
              </a:rPr>
              <a:t>* If you indicated (</a:t>
            </a:r>
            <a:r>
              <a:rPr lang="en-US" sz="2800" dirty="0"/>
              <a:t>Form S Cover Sheet </a:t>
            </a:r>
            <a:r>
              <a:rPr lang="en-US" sz="2800" dirty="0">
                <a:latin typeface="+mn-lt"/>
              </a:rPr>
              <a:t>Sections 1</a:t>
            </a:r>
            <a:r>
              <a:rPr lang="en-US" sz="2800" dirty="0">
                <a:solidFill>
                  <a:schemeClr val="tx1"/>
                </a:solidFill>
                <a:latin typeface="Arial" pitchFamily="34" charset="0"/>
                <a:cs typeface="Arial" pitchFamily="34" charset="0"/>
              </a:rPr>
              <a:t>) that </a:t>
            </a:r>
            <a:r>
              <a:rPr lang="en-US" sz="2800" b="1" dirty="0">
                <a:solidFill>
                  <a:schemeClr val="tx1"/>
                </a:solidFill>
                <a:latin typeface="Arial" pitchFamily="34" charset="0"/>
                <a:cs typeface="Arial" pitchFamily="34" charset="0"/>
              </a:rPr>
              <a:t>ALL</a:t>
            </a:r>
            <a:r>
              <a:rPr lang="en-US" sz="2800" dirty="0">
                <a:solidFill>
                  <a:schemeClr val="tx1"/>
                </a:solidFill>
                <a:latin typeface="Arial" pitchFamily="34" charset="0"/>
                <a:cs typeface="Arial" pitchFamily="34" charset="0"/>
              </a:rPr>
              <a:t> of the chemicals are used </a:t>
            </a:r>
            <a:r>
              <a:rPr lang="en-US" sz="2800" b="1" dirty="0">
                <a:solidFill>
                  <a:schemeClr val="tx1"/>
                </a:solidFill>
                <a:latin typeface="Arial" pitchFamily="34" charset="0"/>
                <a:cs typeface="Arial" pitchFamily="34" charset="0"/>
              </a:rPr>
              <a:t>ONLY</a:t>
            </a:r>
            <a:r>
              <a:rPr lang="en-US" sz="2800" dirty="0">
                <a:solidFill>
                  <a:schemeClr val="tx1"/>
                </a:solidFill>
                <a:latin typeface="Arial" pitchFamily="34" charset="0"/>
                <a:cs typeface="Arial" pitchFamily="34" charset="0"/>
              </a:rPr>
              <a:t> to treat waste, then Section 3.a is fixed at “Yes”. In addition, there will be no production units to report.</a:t>
            </a:r>
          </a:p>
        </p:txBody>
      </p:sp>
      <p:sp>
        <p:nvSpPr>
          <p:cNvPr id="3" name="Slide Number Placeholder 2">
            <a:extLst>
              <a:ext uri="{FF2B5EF4-FFF2-40B4-BE49-F238E27FC236}">
                <a16:creationId xmlns:a16="http://schemas.microsoft.com/office/drawing/2014/main" id="{B68A7E11-C2F4-9880-956F-83A5FD1A1172}"/>
              </a:ext>
            </a:extLst>
          </p:cNvPr>
          <p:cNvSpPr>
            <a:spLocks noGrp="1"/>
          </p:cNvSpPr>
          <p:nvPr>
            <p:ph type="sldNum" sz="quarter" idx="12"/>
          </p:nvPr>
        </p:nvSpPr>
        <p:spPr>
          <a:xfrm>
            <a:off x="11654121" y="6492875"/>
            <a:ext cx="537879" cy="365125"/>
          </a:xfrm>
        </p:spPr>
        <p:txBody>
          <a:bodyPr/>
          <a:lstStyle/>
          <a:p>
            <a:fld id="{55F1408E-B020-439A-8807-7444CECB9950}" type="slidenum">
              <a:rPr lang="en-US" smtClean="0"/>
              <a:t>51</a:t>
            </a:fld>
            <a:endParaRPr lang="en-US" dirty="0"/>
          </a:p>
        </p:txBody>
      </p:sp>
    </p:spTree>
    <p:extLst>
      <p:ext uri="{BB962C8B-B14F-4D97-AF65-F5344CB8AC3E}">
        <p14:creationId xmlns:p14="http://schemas.microsoft.com/office/powerpoint/2010/main" val="2647850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86974-C4D9-3B13-C82B-7C3E8ECD9236}"/>
            </a:ext>
          </a:extLst>
        </p:cNvPr>
        <p:cNvGrpSpPr/>
        <p:nvPr/>
      </p:nvGrpSpPr>
      <p:grpSpPr>
        <a:xfrm>
          <a:off x="0" y="0"/>
          <a:ext cx="0" cy="0"/>
          <a:chOff x="0" y="0"/>
          <a:chExt cx="0" cy="0"/>
        </a:xfrm>
      </p:grpSpPr>
      <p:pic>
        <p:nvPicPr>
          <p:cNvPr id="4" name="Picture 3" descr="TURA Form S Sections 1-3: Facility-Wide Use of Listed Chemical . With CAS 7439921 Lead being used asn the example.  A red arrow points to the Error Check &amp; Next button which is marked by a red square.  Guidance text indicates once all data has been entered ineach individual block, select &quot;Error Check and Next&quot;">
            <a:extLst>
              <a:ext uri="{FF2B5EF4-FFF2-40B4-BE49-F238E27FC236}">
                <a16:creationId xmlns:a16="http://schemas.microsoft.com/office/drawing/2014/main" id="{F690B3CA-5560-384A-FC21-027EBA7289AD}"/>
              </a:ext>
            </a:extLst>
          </p:cNvPr>
          <p:cNvPicPr>
            <a:picLocks noChangeAspect="1"/>
          </p:cNvPicPr>
          <p:nvPr/>
        </p:nvPicPr>
        <p:blipFill>
          <a:blip r:embed="rId3"/>
          <a:stretch>
            <a:fillRect/>
          </a:stretch>
        </p:blipFill>
        <p:spPr>
          <a:xfrm>
            <a:off x="2133600" y="175346"/>
            <a:ext cx="9131692" cy="6507307"/>
          </a:xfrm>
          <a:prstGeom prst="rect">
            <a:avLst/>
          </a:prstGeom>
        </p:spPr>
      </p:pic>
      <p:sp>
        <p:nvSpPr>
          <p:cNvPr id="2" name="Title 1">
            <a:extLst>
              <a:ext uri="{FF2B5EF4-FFF2-40B4-BE49-F238E27FC236}">
                <a16:creationId xmlns:a16="http://schemas.microsoft.com/office/drawing/2014/main" id="{5115D529-32D8-5EEE-87CC-FF0E4EB42CA0}"/>
              </a:ext>
            </a:extLst>
          </p:cNvPr>
          <p:cNvSpPr>
            <a:spLocks noGrp="1"/>
          </p:cNvSpPr>
          <p:nvPr>
            <p:ph type="title"/>
          </p:nvPr>
        </p:nvSpPr>
        <p:spPr>
          <a:xfrm>
            <a:off x="152400" y="152400"/>
            <a:ext cx="8686800" cy="1447800"/>
          </a:xfrm>
        </p:spPr>
        <p:txBody>
          <a:bodyPr>
            <a:normAutofit fontScale="90000"/>
          </a:bodyPr>
          <a:lstStyle/>
          <a:p>
            <a:r>
              <a:rPr lang="en-US" sz="4900" dirty="0"/>
              <a:t>Navigating eDEP: </a:t>
            </a:r>
            <a:br>
              <a:rPr lang="en-US" dirty="0"/>
            </a:br>
            <a:r>
              <a:rPr lang="en-US" sz="3600" dirty="0"/>
              <a:t>Form S  Sections 1 -3</a:t>
            </a:r>
            <a:br>
              <a:rPr lang="en-US" sz="3200" dirty="0">
                <a:latin typeface="+mn-lt"/>
              </a:rPr>
            </a:br>
            <a:endParaRPr lang="en-US" sz="3200" dirty="0"/>
          </a:p>
        </p:txBody>
      </p:sp>
      <p:sp>
        <p:nvSpPr>
          <p:cNvPr id="3" name="Slide Number Placeholder 2">
            <a:extLst>
              <a:ext uri="{FF2B5EF4-FFF2-40B4-BE49-F238E27FC236}">
                <a16:creationId xmlns:a16="http://schemas.microsoft.com/office/drawing/2014/main" id="{292EE62D-DE3E-F006-F161-CA4506093F31}"/>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52</a:t>
            </a:fld>
            <a:endParaRPr lang="en-US" dirty="0"/>
          </a:p>
        </p:txBody>
      </p:sp>
    </p:spTree>
    <p:extLst>
      <p:ext uri="{BB962C8B-B14F-4D97-AF65-F5344CB8AC3E}">
        <p14:creationId xmlns:p14="http://schemas.microsoft.com/office/powerpoint/2010/main" val="761985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6443-1DE2-A8A5-80CE-88B57F748A65}"/>
            </a:ext>
          </a:extLst>
        </p:cNvPr>
        <p:cNvGrpSpPr/>
        <p:nvPr/>
      </p:nvGrpSpPr>
      <p:grpSpPr>
        <a:xfrm>
          <a:off x="0" y="0"/>
          <a:ext cx="0" cy="0"/>
          <a:chOff x="0" y="0"/>
          <a:chExt cx="0" cy="0"/>
        </a:xfrm>
      </p:grpSpPr>
      <p:pic>
        <p:nvPicPr>
          <p:cNvPr id="5" name="Picture 4" descr="TURA Form S Sections 1-3: Facility-Wide Use of Listed Chemical . With CAS 1000 Antimony being used as the example.  All answer fields are flagged in red and a list of errors are presented at the bottom of the page.  A red arrow points to the update button which is marked with a red square.  A second red arrow points to the list of error messages.  Guidance text indicates: Don't forget to select on the &quot;update&quot; button. If you don't, you will get a list of red error messages at the bottom of the form.">
            <a:extLst>
              <a:ext uri="{FF2B5EF4-FFF2-40B4-BE49-F238E27FC236}">
                <a16:creationId xmlns:a16="http://schemas.microsoft.com/office/drawing/2014/main" id="{1083FB99-3625-21FB-AA48-1BD1B86CBE17}"/>
              </a:ext>
            </a:extLst>
          </p:cNvPr>
          <p:cNvPicPr>
            <a:picLocks noChangeAspect="1"/>
          </p:cNvPicPr>
          <p:nvPr/>
        </p:nvPicPr>
        <p:blipFill>
          <a:blip r:embed="rId3"/>
          <a:stretch>
            <a:fillRect/>
          </a:stretch>
        </p:blipFill>
        <p:spPr>
          <a:xfrm>
            <a:off x="1219200" y="609600"/>
            <a:ext cx="10259558" cy="5924456"/>
          </a:xfrm>
          <a:prstGeom prst="rect">
            <a:avLst/>
          </a:prstGeom>
        </p:spPr>
      </p:pic>
      <p:sp>
        <p:nvSpPr>
          <p:cNvPr id="2" name="Title 1">
            <a:extLst>
              <a:ext uri="{FF2B5EF4-FFF2-40B4-BE49-F238E27FC236}">
                <a16:creationId xmlns:a16="http://schemas.microsoft.com/office/drawing/2014/main" id="{CDE505CD-169E-9407-7BB3-FA8F61486774}"/>
              </a:ext>
            </a:extLst>
          </p:cNvPr>
          <p:cNvSpPr>
            <a:spLocks noGrp="1"/>
          </p:cNvSpPr>
          <p:nvPr>
            <p:ph type="title"/>
          </p:nvPr>
        </p:nvSpPr>
        <p:spPr>
          <a:xfrm>
            <a:off x="152400" y="152400"/>
            <a:ext cx="6400800" cy="1706418"/>
          </a:xfrm>
        </p:spPr>
        <p:txBody>
          <a:bodyPr>
            <a:normAutofit/>
          </a:bodyPr>
          <a:lstStyle/>
          <a:p>
            <a:r>
              <a:rPr lang="en-US" dirty="0"/>
              <a:t>Navigating eDEP: </a:t>
            </a:r>
            <a:br>
              <a:rPr lang="en-US" sz="3600" dirty="0"/>
            </a:br>
            <a:r>
              <a:rPr lang="en-US" sz="3200" dirty="0"/>
              <a:t>Form S  Sections 1 - 3</a:t>
            </a:r>
            <a:br>
              <a:rPr lang="en-US" sz="3200" dirty="0">
                <a:latin typeface="+mn-lt"/>
              </a:rPr>
            </a:br>
            <a:endParaRPr lang="en-US" sz="3200" dirty="0"/>
          </a:p>
        </p:txBody>
      </p:sp>
      <p:sp>
        <p:nvSpPr>
          <p:cNvPr id="3" name="Slide Number Placeholder 2">
            <a:extLst>
              <a:ext uri="{FF2B5EF4-FFF2-40B4-BE49-F238E27FC236}">
                <a16:creationId xmlns:a16="http://schemas.microsoft.com/office/drawing/2014/main" id="{33781B48-D367-777B-FB6A-7B0B9BE5DDB1}"/>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53</a:t>
            </a:fld>
            <a:endParaRPr lang="en-US" dirty="0"/>
          </a:p>
        </p:txBody>
      </p:sp>
    </p:spTree>
    <p:extLst>
      <p:ext uri="{BB962C8B-B14F-4D97-AF65-F5344CB8AC3E}">
        <p14:creationId xmlns:p14="http://schemas.microsoft.com/office/powerpoint/2010/main" val="25326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91F0CCB1-EFCE-5240-EB82-BBC8B4215E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BC3E8D-F143-7C62-4E40-6EEECAB05FD6}"/>
              </a:ext>
            </a:extLst>
          </p:cNvPr>
          <p:cNvSpPr txBox="1">
            <a:spLocks noGrp="1"/>
          </p:cNvSpPr>
          <p:nvPr>
            <p:ph type="title" idx="4294967295"/>
          </p:nvPr>
        </p:nvSpPr>
        <p:spPr>
          <a:xfrm>
            <a:off x="298917" y="-872838"/>
            <a:ext cx="609777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20000"/>
                    <a:lumOff val="80000"/>
                  </a:schemeClr>
                </a:solidFill>
                <a:effectLst/>
                <a:uLnTx/>
                <a:uFillTx/>
                <a:latin typeface="+mn-lt"/>
                <a:ea typeface="+mn-ea"/>
                <a:cs typeface="+mn-cs"/>
              </a:rPr>
              <a:t>Document your calculations &amp; source material, reminder 3</a:t>
            </a:r>
          </a:p>
        </p:txBody>
      </p:sp>
      <p:sp useBgFill="1">
        <p:nvSpPr>
          <p:cNvPr id="58" name="Rectangle 57">
            <a:extLst>
              <a:ext uri="{FF2B5EF4-FFF2-40B4-BE49-F238E27FC236}">
                <a16:creationId xmlns:a16="http://schemas.microsoft.com/office/drawing/2014/main" id="{C002F8F8-1684-0624-F6BF-735D584AF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1">
            <a:extLst>
              <a:ext uri="{FF2B5EF4-FFF2-40B4-BE49-F238E27FC236}">
                <a16:creationId xmlns:a16="http://schemas.microsoft.com/office/drawing/2014/main" id="{95E21BA7-E386-3FBB-6E64-414A3E9BD3D1}"/>
              </a:ext>
            </a:extLst>
          </p:cNvPr>
          <p:cNvSpPr>
            <a:spLocks/>
          </p:cNvSpPr>
          <p:nvPr/>
        </p:nvSpPr>
        <p:spPr>
          <a:xfrm>
            <a:off x="970908" y="1220919"/>
            <a:ext cx="5425781" cy="238760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prstDash/>
          </a:ln>
          <a:effectLst>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schemeClr val="tx1"/>
                </a:solidFill>
                <a:effectLst/>
                <a:uLnTx/>
                <a:uFillTx/>
                <a:latin typeface="+mj-lt"/>
                <a:ea typeface="+mj-ea"/>
                <a:cs typeface="+mj-cs"/>
              </a:rPr>
              <a:t>Document your calculations &amp; source material</a:t>
            </a:r>
          </a:p>
        </p:txBody>
      </p:sp>
      <p:sp>
        <p:nvSpPr>
          <p:cNvPr id="60" name="Freeform: Shape 59">
            <a:extLst>
              <a:ext uri="{FF2B5EF4-FFF2-40B4-BE49-F238E27FC236}">
                <a16:creationId xmlns:a16="http://schemas.microsoft.com/office/drawing/2014/main" id="{D5A91A90-8520-D872-07F8-8504C26B1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Oval 61">
            <a:extLst>
              <a:ext uri="{FF2B5EF4-FFF2-40B4-BE49-F238E27FC236}">
                <a16:creationId xmlns:a16="http://schemas.microsoft.com/office/drawing/2014/main" id="{F6C3E066-B441-6199-2C83-604097D67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lock Arc 63">
            <a:extLst>
              <a:ext uri="{FF2B5EF4-FFF2-40B4-BE49-F238E27FC236}">
                <a16:creationId xmlns:a16="http://schemas.microsoft.com/office/drawing/2014/main" id="{D4D9A04F-2A45-EAAF-7DED-83300BEC9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Freeform: Shape 65">
            <a:extLst>
              <a:ext uri="{FF2B5EF4-FFF2-40B4-BE49-F238E27FC236}">
                <a16:creationId xmlns:a16="http://schemas.microsoft.com/office/drawing/2014/main" id="{EB74051B-3446-FA75-BDC0-EC3C5CD73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0100047B-F4CC-75CC-B1D8-ABB649843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0" name="Freeform: Shape 69">
            <a:extLst>
              <a:ext uri="{FF2B5EF4-FFF2-40B4-BE49-F238E27FC236}">
                <a16:creationId xmlns:a16="http://schemas.microsoft.com/office/drawing/2014/main" id="{DA9B0CA2-777D-7C5E-224A-FC0E61358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72" name="Arc 71">
            <a:extLst>
              <a:ext uri="{FF2B5EF4-FFF2-40B4-BE49-F238E27FC236}">
                <a16:creationId xmlns:a16="http://schemas.microsoft.com/office/drawing/2014/main" id="{F7702455-6BA9-42A8-6BAA-2A713B5BF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3AD41835-9E6B-6D31-B76F-03877FD27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C2C36CE-0792-9912-B75C-B0BB16EF37FB}"/>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54</a:t>
            </a:fld>
            <a:endParaRPr lang="en-US" dirty="0"/>
          </a:p>
        </p:txBody>
      </p:sp>
    </p:spTree>
    <p:extLst>
      <p:ext uri="{BB962C8B-B14F-4D97-AF65-F5344CB8AC3E}">
        <p14:creationId xmlns:p14="http://schemas.microsoft.com/office/powerpoint/2010/main" val="3183927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FA8E-CEC1-98E9-1AED-1DEBED982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A4A28-2174-835C-8FCE-9B5E7B3290C6}"/>
              </a:ext>
            </a:extLst>
          </p:cNvPr>
          <p:cNvSpPr>
            <a:spLocks noGrp="1"/>
          </p:cNvSpPr>
          <p:nvPr>
            <p:ph type="title"/>
          </p:nvPr>
        </p:nvSpPr>
        <p:spPr>
          <a:xfrm>
            <a:off x="152400" y="152400"/>
            <a:ext cx="8229600" cy="1905000"/>
          </a:xfrm>
        </p:spPr>
        <p:txBody>
          <a:bodyPr>
            <a:normAutofit/>
          </a:bodyPr>
          <a:lstStyle/>
          <a:p>
            <a:r>
              <a:rPr lang="en-US" dirty="0"/>
              <a:t>Navigating eDEP: </a:t>
            </a:r>
            <a:br>
              <a:rPr lang="en-US" sz="3600" dirty="0"/>
            </a:br>
            <a:r>
              <a:rPr lang="en-US" sz="3200" dirty="0"/>
              <a:t>Form S  </a:t>
            </a:r>
            <a:r>
              <a:rPr lang="en-US" sz="3200" dirty="0">
                <a:latin typeface="+mn-lt"/>
              </a:rPr>
              <a:t>Sections 4 &amp; 5</a:t>
            </a:r>
            <a:br>
              <a:rPr lang="en-US" sz="3200" dirty="0">
                <a:latin typeface="+mn-lt"/>
              </a:rPr>
            </a:br>
            <a:endParaRPr lang="en-US" sz="3200" dirty="0"/>
          </a:p>
        </p:txBody>
      </p:sp>
      <p:pic>
        <p:nvPicPr>
          <p:cNvPr id="6" name="Picture 5" descr="TURA Form S Toxics Use by Production Unit, Sections 4 and 5.  Section 4: Question a: Production Unit #. Question b: Chemical Name will autofill based on chemical information provided in prior forms. Question c: Quantity of Chemical Use Code with answer options 1. &lt;= 5,000 lbs., 2. &gt; 5,000 &lt;= 10,000 lbs., 3. &gt;10,000 &lt;= 100,000 lbs., 4. &gt;100,000 &lt;= 500,000 lbs., 5. 500,000 lbs. Question d: Did the use of this chemical in this production unit increase or decrease by 10 percent or more compared with the previous reporting year and/or did you implement toxics use reduction? Yes or No. *If your answer is No, skip ahead to h. below. Questions e-g: The form provides rows to fill out for the chemical(s) reporting. The columns of this section include Process code(s) where most significant changes occurred (up to three in descending order), Type of Change (Enter &quot;I&quot; for Increase and &quot;D&quot; for Decrease), and Technique Code(s) (up to 3 pre process code(s), enter in order of importance).  Question h: Was byproduct generated for this chemical less than 1 percent of use in this production unit? Yes or No. *If your answer is Yes, skip ahead to Section 5. Question i: Did the byproduct generated for this chemical in this production unit increase or decrease by 10 percent or more compared with the previous reporting year and/or did you implement toxics use reduction? Yes or No. *If your answer is No, skip ahead to Section 5. Questions j-l: The form provides rows to fill out for the chemical(s) reporting. The columns of this section include Process code(s) where most significant changes occurred (up to three in descending order), Type of Change (Enter &quot;I&quot; for Increase and &quot;D&quot; for Decrease), and Technique Code(s) (up to 3 pre process code(s), enter in order of importance).  Section 5: Description: Instructions say, &quot;you may add any comments or explanations regarding chemical use and/or byproduct generated in this production unit, chemical use in waste treatment (from Section 3), and non-routine occurrences at your facility (from Section 2). Note: maximum 250 characters allowed. Please do not copy and paste.">
            <a:extLst>
              <a:ext uri="{FF2B5EF4-FFF2-40B4-BE49-F238E27FC236}">
                <a16:creationId xmlns:a16="http://schemas.microsoft.com/office/drawing/2014/main" id="{4AB4CBC9-4CFC-4310-1A4D-94838393BF62}"/>
              </a:ext>
            </a:extLst>
          </p:cNvPr>
          <p:cNvPicPr>
            <a:picLocks noChangeAspect="1"/>
          </p:cNvPicPr>
          <p:nvPr/>
        </p:nvPicPr>
        <p:blipFill>
          <a:blip r:embed="rId3"/>
          <a:stretch>
            <a:fillRect/>
          </a:stretch>
        </p:blipFill>
        <p:spPr>
          <a:xfrm>
            <a:off x="6096000" y="92465"/>
            <a:ext cx="4343399" cy="6581051"/>
          </a:xfrm>
          <a:prstGeom prst="rect">
            <a:avLst/>
          </a:prstGeom>
        </p:spPr>
      </p:pic>
      <p:sp>
        <p:nvSpPr>
          <p:cNvPr id="3" name="Slide Number Placeholder 2">
            <a:extLst>
              <a:ext uri="{FF2B5EF4-FFF2-40B4-BE49-F238E27FC236}">
                <a16:creationId xmlns:a16="http://schemas.microsoft.com/office/drawing/2014/main" id="{A1B3DBC9-A917-8C0F-C01F-BCF2EBF48861}"/>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55</a:t>
            </a:fld>
            <a:endParaRPr lang="en-US" dirty="0"/>
          </a:p>
        </p:txBody>
      </p:sp>
    </p:spTree>
    <p:extLst>
      <p:ext uri="{BB962C8B-B14F-4D97-AF65-F5344CB8AC3E}">
        <p14:creationId xmlns:p14="http://schemas.microsoft.com/office/powerpoint/2010/main" val="3038256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F199F75C-FC66-4312-D14A-68BFB4DD8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DCB33-6134-9AB6-416D-DBA2F3B1A23B}"/>
              </a:ext>
            </a:extLst>
          </p:cNvPr>
          <p:cNvSpPr>
            <a:spLocks noGrp="1"/>
          </p:cNvSpPr>
          <p:nvPr>
            <p:ph type="title"/>
          </p:nvPr>
        </p:nvSpPr>
        <p:spPr>
          <a:xfrm>
            <a:off x="152400" y="152400"/>
            <a:ext cx="8229600" cy="995640"/>
          </a:xfrm>
        </p:spPr>
        <p:txBody>
          <a:bodyPr>
            <a:normAutofit fontScale="90000"/>
          </a:bodyPr>
          <a:lstStyle/>
          <a:p>
            <a:r>
              <a:rPr lang="en-US" sz="4900" dirty="0"/>
              <a:t>Navigating eDEP: </a:t>
            </a:r>
            <a:r>
              <a:rPr lang="en-US" sz="3600" dirty="0">
                <a:latin typeface="+mn-lt"/>
              </a:rPr>
              <a:t>Form S  Section 4</a:t>
            </a:r>
            <a:br>
              <a:rPr lang="en-US" sz="3200" dirty="0">
                <a:latin typeface="+mn-lt"/>
              </a:rPr>
            </a:br>
            <a:endParaRPr lang="en-US" sz="3200" dirty="0"/>
          </a:p>
        </p:txBody>
      </p:sp>
      <p:pic>
        <p:nvPicPr>
          <p:cNvPr id="4" name="Picture 3" descr="TURA Form S Toxics Use by Production Unit, Section 4.  Arrows point from a list of Process Codes and their descriptions to the Select button that is adjacent to questions e.1 and j.1.  This button is also adjacent to questions f.1, g.1, k.1, and l.1.  Users who need to list Process Codes where the most significant changes occurred should utilize the select button to populate a list of Process Codes and Descriptions for these fields.  A second set of arrow points from a list of Technique Codes and their Description to a select button that is adjacent to question e.3a and j.3a.  This select button is also adjacent to e.3b, e.3c, f.3a, f.3b,f.3c, g.3a, g.3b, g.3c, j.3b, j.3c, k.3a, k.3b, k.3c, l.3a, l.3b, and l.3c.   Users who have listed Process Codes  must select between 1-3 technique codes per process code.  Users should utilize the select button to populate a list of those Technique Codes and Descriptions for these fields.  ">
            <a:extLst>
              <a:ext uri="{FF2B5EF4-FFF2-40B4-BE49-F238E27FC236}">
                <a16:creationId xmlns:a16="http://schemas.microsoft.com/office/drawing/2014/main" id="{39286D24-D2A4-B731-39C7-ECBD57C79B44}"/>
              </a:ext>
            </a:extLst>
          </p:cNvPr>
          <p:cNvPicPr>
            <a:picLocks noChangeAspect="1"/>
          </p:cNvPicPr>
          <p:nvPr/>
        </p:nvPicPr>
        <p:blipFill>
          <a:blip r:embed="rId3"/>
          <a:stretch>
            <a:fillRect/>
          </a:stretch>
        </p:blipFill>
        <p:spPr>
          <a:xfrm>
            <a:off x="381000" y="823546"/>
            <a:ext cx="10287000" cy="5882054"/>
          </a:xfrm>
          <a:prstGeom prst="rect">
            <a:avLst/>
          </a:prstGeom>
        </p:spPr>
      </p:pic>
      <p:sp>
        <p:nvSpPr>
          <p:cNvPr id="3" name="Slide Number Placeholder 2">
            <a:extLst>
              <a:ext uri="{FF2B5EF4-FFF2-40B4-BE49-F238E27FC236}">
                <a16:creationId xmlns:a16="http://schemas.microsoft.com/office/drawing/2014/main" id="{EAA0154A-F664-B38D-FF83-8620AD1EB987}"/>
              </a:ext>
            </a:extLst>
          </p:cNvPr>
          <p:cNvSpPr>
            <a:spLocks noGrp="1"/>
          </p:cNvSpPr>
          <p:nvPr>
            <p:ph type="sldNum" sz="quarter" idx="12"/>
          </p:nvPr>
        </p:nvSpPr>
        <p:spPr>
          <a:xfrm>
            <a:off x="11682199" y="6474614"/>
            <a:ext cx="482369" cy="365125"/>
          </a:xfrm>
        </p:spPr>
        <p:txBody>
          <a:bodyPr/>
          <a:lstStyle/>
          <a:p>
            <a:fld id="{55F1408E-B020-439A-8807-7444CECB9950}" type="slidenum">
              <a:rPr lang="en-US" smtClean="0"/>
              <a:t>56</a:t>
            </a:fld>
            <a:endParaRPr lang="en-US" dirty="0"/>
          </a:p>
        </p:txBody>
      </p:sp>
    </p:spTree>
    <p:extLst>
      <p:ext uri="{BB962C8B-B14F-4D97-AF65-F5344CB8AC3E}">
        <p14:creationId xmlns:p14="http://schemas.microsoft.com/office/powerpoint/2010/main" val="1610321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CA9C9-C57F-7251-4971-EA4B37222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59190-3ED2-25D0-DF70-20EECE49B706}"/>
              </a:ext>
            </a:extLst>
          </p:cNvPr>
          <p:cNvSpPr>
            <a:spLocks noGrp="1"/>
          </p:cNvSpPr>
          <p:nvPr>
            <p:ph type="title"/>
          </p:nvPr>
        </p:nvSpPr>
        <p:spPr>
          <a:xfrm>
            <a:off x="152400" y="152400"/>
            <a:ext cx="8229600" cy="995640"/>
          </a:xfrm>
        </p:spPr>
        <p:txBody>
          <a:bodyPr>
            <a:normAutofit fontScale="90000"/>
          </a:bodyPr>
          <a:lstStyle/>
          <a:p>
            <a:r>
              <a:rPr lang="en-US" sz="4900" dirty="0"/>
              <a:t>Navigating eDEP: </a:t>
            </a:r>
            <a:r>
              <a:rPr lang="en-US" sz="3600" dirty="0"/>
              <a:t>Form S  Section 5</a:t>
            </a:r>
            <a:br>
              <a:rPr lang="en-US" sz="3200" dirty="0">
                <a:latin typeface="+mn-lt"/>
              </a:rPr>
            </a:br>
            <a:endParaRPr lang="en-US" sz="3200" dirty="0"/>
          </a:p>
        </p:txBody>
      </p:sp>
      <p:pic>
        <p:nvPicPr>
          <p:cNvPr id="4" name="Picture 3" descr="Section 5: Description: Instructions say, &quot;you may add any comments or explanations regarding chemical use and/or byproduct generated in this production unit, chemical use in waste treatment (from Section 3), and non-routine occurrences at your facility (from Section 2). Note: maximum 250 characters allowed. Please do not copy and paste.">
            <a:extLst>
              <a:ext uri="{FF2B5EF4-FFF2-40B4-BE49-F238E27FC236}">
                <a16:creationId xmlns:a16="http://schemas.microsoft.com/office/drawing/2014/main" id="{812E3431-66DB-9410-4790-A4774F21277F}"/>
              </a:ext>
            </a:extLst>
          </p:cNvPr>
          <p:cNvPicPr>
            <a:picLocks noChangeAspect="1"/>
          </p:cNvPicPr>
          <p:nvPr/>
        </p:nvPicPr>
        <p:blipFill>
          <a:blip r:embed="rId3"/>
          <a:srcRect t="68475" r="1291"/>
          <a:stretch>
            <a:fillRect/>
          </a:stretch>
        </p:blipFill>
        <p:spPr>
          <a:xfrm>
            <a:off x="1905000" y="1447800"/>
            <a:ext cx="7924800" cy="4372526"/>
          </a:xfrm>
          <a:prstGeom prst="rect">
            <a:avLst/>
          </a:prstGeom>
        </p:spPr>
      </p:pic>
      <p:sp>
        <p:nvSpPr>
          <p:cNvPr id="3" name="Slide Number Placeholder 2">
            <a:extLst>
              <a:ext uri="{FF2B5EF4-FFF2-40B4-BE49-F238E27FC236}">
                <a16:creationId xmlns:a16="http://schemas.microsoft.com/office/drawing/2014/main" id="{A39152ED-6D71-4F34-CF81-2F89E2B60554}"/>
              </a:ext>
            </a:extLst>
          </p:cNvPr>
          <p:cNvSpPr>
            <a:spLocks noGrp="1"/>
          </p:cNvSpPr>
          <p:nvPr>
            <p:ph type="sldNum" sz="quarter" idx="12"/>
          </p:nvPr>
        </p:nvSpPr>
        <p:spPr>
          <a:xfrm>
            <a:off x="11353800" y="6492875"/>
            <a:ext cx="838200" cy="365125"/>
          </a:xfrm>
        </p:spPr>
        <p:txBody>
          <a:bodyPr/>
          <a:lstStyle/>
          <a:p>
            <a:fld id="{55F1408E-B020-439A-8807-7444CECB9950}" type="slidenum">
              <a:rPr lang="en-US" smtClean="0"/>
              <a:t>57</a:t>
            </a:fld>
            <a:endParaRPr lang="en-US" dirty="0"/>
          </a:p>
        </p:txBody>
      </p:sp>
    </p:spTree>
    <p:extLst>
      <p:ext uri="{BB962C8B-B14F-4D97-AF65-F5344CB8AC3E}">
        <p14:creationId xmlns:p14="http://schemas.microsoft.com/office/powerpoint/2010/main" val="3652796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99064A34-6246-DAA4-31F9-FBCAAA635B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D3228F-D5BE-D980-74FD-4D075E5ED2A7}"/>
              </a:ext>
            </a:extLst>
          </p:cNvPr>
          <p:cNvSpPr txBox="1">
            <a:spLocks noGrp="1"/>
          </p:cNvSpPr>
          <p:nvPr>
            <p:ph type="title" idx="4294967295"/>
          </p:nvPr>
        </p:nvSpPr>
        <p:spPr>
          <a:xfrm>
            <a:off x="298917" y="-744636"/>
            <a:ext cx="609777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20000"/>
                    <a:lumOff val="80000"/>
                  </a:schemeClr>
                </a:solidFill>
                <a:effectLst/>
                <a:uLnTx/>
                <a:uFillTx/>
                <a:latin typeface="+mn-lt"/>
                <a:ea typeface="+mn-ea"/>
                <a:cs typeface="+mn-cs"/>
              </a:rPr>
              <a:t>Document your calculations &amp; source material, reminder 4</a:t>
            </a:r>
          </a:p>
        </p:txBody>
      </p:sp>
      <p:sp useBgFill="1">
        <p:nvSpPr>
          <p:cNvPr id="58" name="Rectangle 57">
            <a:extLst>
              <a:ext uri="{FF2B5EF4-FFF2-40B4-BE49-F238E27FC236}">
                <a16:creationId xmlns:a16="http://schemas.microsoft.com/office/drawing/2014/main" id="{98900F30-DAA1-BB74-AC24-10FF49A16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1">
            <a:extLst>
              <a:ext uri="{FF2B5EF4-FFF2-40B4-BE49-F238E27FC236}">
                <a16:creationId xmlns:a16="http://schemas.microsoft.com/office/drawing/2014/main" id="{CD846972-8AF0-21F7-55F7-B236EE02D51A}"/>
              </a:ext>
            </a:extLst>
          </p:cNvPr>
          <p:cNvSpPr>
            <a:spLocks/>
          </p:cNvSpPr>
          <p:nvPr/>
        </p:nvSpPr>
        <p:spPr>
          <a:xfrm>
            <a:off x="970908" y="1220919"/>
            <a:ext cx="5425781" cy="238760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prstDash/>
          </a:ln>
          <a:effectLst>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schemeClr val="tx1"/>
                </a:solidFill>
                <a:effectLst/>
                <a:uLnTx/>
                <a:uFillTx/>
                <a:latin typeface="+mj-lt"/>
                <a:ea typeface="+mj-ea"/>
                <a:cs typeface="+mj-cs"/>
              </a:rPr>
              <a:t>Document your calculations &amp; source material</a:t>
            </a:r>
          </a:p>
        </p:txBody>
      </p:sp>
      <p:sp>
        <p:nvSpPr>
          <p:cNvPr id="60" name="Freeform: Shape 59">
            <a:extLst>
              <a:ext uri="{FF2B5EF4-FFF2-40B4-BE49-F238E27FC236}">
                <a16:creationId xmlns:a16="http://schemas.microsoft.com/office/drawing/2014/main" id="{0E0FFA0E-9370-7197-3061-95D4B6F8C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Oval 61">
            <a:extLst>
              <a:ext uri="{FF2B5EF4-FFF2-40B4-BE49-F238E27FC236}">
                <a16:creationId xmlns:a16="http://schemas.microsoft.com/office/drawing/2014/main" id="{CFD5E467-9BAC-98E7-2A56-623167BB3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lock Arc 63">
            <a:extLst>
              <a:ext uri="{FF2B5EF4-FFF2-40B4-BE49-F238E27FC236}">
                <a16:creationId xmlns:a16="http://schemas.microsoft.com/office/drawing/2014/main" id="{D1B83052-4FDD-F06F-EBA6-71BC672C1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Freeform: Shape 65">
            <a:extLst>
              <a:ext uri="{FF2B5EF4-FFF2-40B4-BE49-F238E27FC236}">
                <a16:creationId xmlns:a16="http://schemas.microsoft.com/office/drawing/2014/main" id="{C0119F2C-4DBB-72C3-1B18-FFF088619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7C0A97AE-EB12-117B-FF7C-83AF6A4DDA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0" name="Freeform: Shape 69">
            <a:extLst>
              <a:ext uri="{FF2B5EF4-FFF2-40B4-BE49-F238E27FC236}">
                <a16:creationId xmlns:a16="http://schemas.microsoft.com/office/drawing/2014/main" id="{6D37C6CB-C448-98EB-7824-5F47935E4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72" name="Arc 71">
            <a:extLst>
              <a:ext uri="{FF2B5EF4-FFF2-40B4-BE49-F238E27FC236}">
                <a16:creationId xmlns:a16="http://schemas.microsoft.com/office/drawing/2014/main" id="{45893EB2-3939-701C-D47F-91F444CE4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0299A387-3FD6-35EF-098B-082067D15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AEE3B2D-1217-F7F0-F887-8852A756389A}"/>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58</a:t>
            </a:fld>
            <a:endParaRPr lang="en-US" dirty="0"/>
          </a:p>
        </p:txBody>
      </p:sp>
    </p:spTree>
    <p:extLst>
      <p:ext uri="{BB962C8B-B14F-4D97-AF65-F5344CB8AC3E}">
        <p14:creationId xmlns:p14="http://schemas.microsoft.com/office/powerpoint/2010/main" val="1940481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580A-2BCB-0F35-A583-4B55E40A8D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33BD1-DF41-EFEA-A778-ED25404F0071}"/>
              </a:ext>
            </a:extLst>
          </p:cNvPr>
          <p:cNvSpPr>
            <a:spLocks noGrp="1"/>
          </p:cNvSpPr>
          <p:nvPr>
            <p:ph type="title"/>
          </p:nvPr>
        </p:nvSpPr>
        <p:spPr>
          <a:xfrm>
            <a:off x="152400" y="152400"/>
            <a:ext cx="5029200" cy="1524000"/>
          </a:xfrm>
        </p:spPr>
        <p:txBody>
          <a:bodyPr>
            <a:normAutofit fontScale="90000"/>
          </a:bodyPr>
          <a:lstStyle/>
          <a:p>
            <a:r>
              <a:rPr lang="en-US" sz="4900" dirty="0"/>
              <a:t>Navigating eDEP: </a:t>
            </a:r>
            <a:br>
              <a:rPr lang="en-US" sz="3600" dirty="0"/>
            </a:br>
            <a:r>
              <a:rPr lang="en-US" sz="3600" dirty="0"/>
              <a:t>State Form R/Form A Selection</a:t>
            </a:r>
          </a:p>
        </p:txBody>
      </p:sp>
      <p:pic>
        <p:nvPicPr>
          <p:cNvPr id="5" name="Picture 4" descr="TURA State Only Form R/Form A.  This form is for chemicals or facilities that are not reportable under the US EPA Toxics Release Inventory program which include:&#10;- Companies in NAICs codes covered by TURA but not covered by TRI. See the TURA Reporting Appendix at http://www.mass.gov/eea/agencies/massdep/toxics/approvals/tura-online-reporting.html&#10;- Chemicals listed under TURA but on the Federal TRI list including CERCLA chemicals, TRI chemicals with a different definition on the CERCLA list than on the TRI list and all TURA High Hazard Chemicals because they have a lower reporting threshold. See the TURA Chemical List at http://www.mass.gov/eea/agencies/massdep/toxics/approvals/tura-online-reporting.html.&#10;This form contains a portion of the fields used in the US EPA Form R and Form A. Please refer to US EPA's Toxic Chemical Release Inventory Reporting Form and Instructions at http://www.epa.gov/toxics-release-inventory-tri-program/tri-reporting-forms-and-instructions. TURA Form R Chemical-Specific Information Section 1: Toxic Chemical Identity. This section asks for the CAS Number and Toxic Chemical or Chemical Category Name in questions 1.1 and 1.2.  These will be prepopulated by the system based on chemicals listed on prior pages of this report. Please note that DEP does not accept the US EPA chemical category identifiers ('N###'); please refer to Appendix B of DEP's Toxics Use Reporting Forms and Instructions for the appropriate Massachusetts reporting number for chemical categories. There are two filing forms: Form R and an abbreviated Form A. Companies must use the Form R if 1) Their total chemical use is greater than 1 million pounds. OR 2) they generate more than 500 pounds of TURA byproduct: (Sum of the amount released on site, treated on-site, recycled on-site, used for energy recovery on-site, or transferred offsite for treatment, recycling, recovery, disposal or release.) OR 3) the chemical is a PBT. The Form A may only be used if the company uses less than a million pounds of the chemical and generates less than 500 pounds of TURA byproduct, and the chemical is not a PBT. The section ends with a final question. Are you filing a Form R? Yes or No. If yes, continue to Section 4 (note: section 2 and 3 are not required for State Only reporting). If no, fill out only the State Only Form A. TURA State Only Form A. Checkbox next to the statement, &quot;This chemical meets the Form A filing eligibility criteria. The annual amount released or disposed of onsite or transferred offsite for treatment, release or disposal did not exceed 500 lbs. This reporting year, and the amount manufactured, processed or otherwise used did not exceed 1 million pounds. If you select this option, your State only Form A filing is complete. Note: a Form A may not be filed for PBT chemicals or compounds.&#10;">
            <a:extLst>
              <a:ext uri="{FF2B5EF4-FFF2-40B4-BE49-F238E27FC236}">
                <a16:creationId xmlns:a16="http://schemas.microsoft.com/office/drawing/2014/main" id="{6A428CF7-E3CC-0410-C873-553EBE74C145}"/>
              </a:ext>
            </a:extLst>
          </p:cNvPr>
          <p:cNvPicPr>
            <a:picLocks noChangeAspect="1"/>
          </p:cNvPicPr>
          <p:nvPr/>
        </p:nvPicPr>
        <p:blipFill>
          <a:blip r:embed="rId3"/>
          <a:stretch>
            <a:fillRect/>
          </a:stretch>
        </p:blipFill>
        <p:spPr>
          <a:xfrm>
            <a:off x="5029200" y="117231"/>
            <a:ext cx="5943600" cy="6597641"/>
          </a:xfrm>
          <a:prstGeom prst="rect">
            <a:avLst/>
          </a:prstGeom>
        </p:spPr>
      </p:pic>
      <p:sp>
        <p:nvSpPr>
          <p:cNvPr id="3" name="Slide Number Placeholder 2">
            <a:extLst>
              <a:ext uri="{FF2B5EF4-FFF2-40B4-BE49-F238E27FC236}">
                <a16:creationId xmlns:a16="http://schemas.microsoft.com/office/drawing/2014/main" id="{41C1546B-4DD2-6F42-17C4-49E796B7F73A}"/>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59</a:t>
            </a:fld>
            <a:endParaRPr lang="en-US" dirty="0"/>
          </a:p>
        </p:txBody>
      </p:sp>
    </p:spTree>
    <p:extLst>
      <p:ext uri="{BB962C8B-B14F-4D97-AF65-F5344CB8AC3E}">
        <p14:creationId xmlns:p14="http://schemas.microsoft.com/office/powerpoint/2010/main" val="263590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FD13-1B41-B106-4A71-EAA348B756F4}"/>
              </a:ext>
            </a:extLst>
          </p:cNvPr>
          <p:cNvSpPr>
            <a:spLocks noGrp="1"/>
          </p:cNvSpPr>
          <p:nvPr>
            <p:ph type="title"/>
          </p:nvPr>
        </p:nvSpPr>
        <p:spPr>
          <a:xfrm>
            <a:off x="838200" y="304801"/>
            <a:ext cx="10515600" cy="990600"/>
          </a:xfrm>
        </p:spPr>
        <p:txBody>
          <a:bodyPr/>
          <a:lstStyle/>
          <a:p>
            <a:r>
              <a:rPr lang="en-US" dirty="0"/>
              <a:t>Navigating to eDEP </a:t>
            </a:r>
          </a:p>
        </p:txBody>
      </p:sp>
      <p:sp>
        <p:nvSpPr>
          <p:cNvPr id="4" name="Content Placeholder 4">
            <a:extLst>
              <a:ext uri="{FF2B5EF4-FFF2-40B4-BE49-F238E27FC236}">
                <a16:creationId xmlns:a16="http://schemas.microsoft.com/office/drawing/2014/main" id="{AE080C6D-9815-C9CC-C501-9DFC1B006ABD}"/>
              </a:ext>
            </a:extLst>
          </p:cNvPr>
          <p:cNvSpPr>
            <a:spLocks noGrp="1"/>
          </p:cNvSpPr>
          <p:nvPr>
            <p:ph idx="1"/>
          </p:nvPr>
        </p:nvSpPr>
        <p:spPr>
          <a:xfrm>
            <a:off x="1066800" y="1299313"/>
            <a:ext cx="8534400" cy="563562"/>
          </a:xfrm>
        </p:spPr>
        <p:txBody>
          <a:bodyPr>
            <a:normAutofit/>
          </a:bodyPr>
          <a:lstStyle/>
          <a:p>
            <a:pPr marL="0" indent="0">
              <a:buNone/>
            </a:pPr>
            <a:r>
              <a:rPr lang="en-US" sz="2400" dirty="0">
                <a:hlinkClick r:id="rId3"/>
              </a:rPr>
              <a:t>Toxics Use Reduction (TUR) Online Reporting and Planning</a:t>
            </a:r>
            <a:endParaRPr lang="en-US" sz="2400" dirty="0"/>
          </a:p>
        </p:txBody>
      </p:sp>
      <p:pic>
        <p:nvPicPr>
          <p:cNvPr id="6" name="Picture 5" descr="Toxics Use Reduction (TUR) Online Reporting and Planning page. https://www.mass.gov/how-to/toxics-use-reduction-tur-online-reporting-and-planning.  This page is linked to the main TURA webpage and can be launched via a button located at the end of the TURA Reporting and Planning Section. The link to eDEP Online Filing is located in the How to file section.  An arrow points to the eDEP Online Filing button located in the How to file section.&#10;">
            <a:extLst>
              <a:ext uri="{FF2B5EF4-FFF2-40B4-BE49-F238E27FC236}">
                <a16:creationId xmlns:a16="http://schemas.microsoft.com/office/drawing/2014/main" id="{D640A2A1-EC1D-34BC-75C4-89D2ED6645DE}"/>
              </a:ext>
            </a:extLst>
          </p:cNvPr>
          <p:cNvPicPr>
            <a:picLocks noChangeAspect="1"/>
          </p:cNvPicPr>
          <p:nvPr/>
        </p:nvPicPr>
        <p:blipFill>
          <a:blip r:embed="rId4"/>
          <a:stretch>
            <a:fillRect/>
          </a:stretch>
        </p:blipFill>
        <p:spPr>
          <a:xfrm>
            <a:off x="1371600" y="1862875"/>
            <a:ext cx="7454022" cy="4630000"/>
          </a:xfrm>
          <a:prstGeom prst="rect">
            <a:avLst/>
          </a:prstGeom>
        </p:spPr>
      </p:pic>
      <p:sp>
        <p:nvSpPr>
          <p:cNvPr id="3" name="Slide Number Placeholder 2">
            <a:extLst>
              <a:ext uri="{FF2B5EF4-FFF2-40B4-BE49-F238E27FC236}">
                <a16:creationId xmlns:a16="http://schemas.microsoft.com/office/drawing/2014/main" id="{9D9C5006-064F-F651-0B9D-A72ACBF74D25}"/>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6</a:t>
            </a:fld>
            <a:endParaRPr lang="en-US" dirty="0"/>
          </a:p>
        </p:txBody>
      </p:sp>
    </p:spTree>
    <p:extLst>
      <p:ext uri="{BB962C8B-B14F-4D97-AF65-F5344CB8AC3E}">
        <p14:creationId xmlns:p14="http://schemas.microsoft.com/office/powerpoint/2010/main" val="2628406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90720-353E-7067-94EF-FBD434044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4FF88-2AD3-68A7-A1E3-87B51B124979}"/>
              </a:ext>
            </a:extLst>
          </p:cNvPr>
          <p:cNvSpPr>
            <a:spLocks noGrp="1"/>
          </p:cNvSpPr>
          <p:nvPr>
            <p:ph type="title"/>
          </p:nvPr>
        </p:nvSpPr>
        <p:spPr>
          <a:xfrm>
            <a:off x="152400" y="152400"/>
            <a:ext cx="5943600" cy="1981200"/>
          </a:xfrm>
        </p:spPr>
        <p:txBody>
          <a:bodyPr>
            <a:normAutofit/>
          </a:bodyPr>
          <a:lstStyle/>
          <a:p>
            <a:r>
              <a:rPr lang="en-US" dirty="0"/>
              <a:t>Navigating eDEP: </a:t>
            </a:r>
            <a:br>
              <a:rPr lang="en-US" dirty="0"/>
            </a:br>
            <a:r>
              <a:rPr lang="en-US" sz="3200" dirty="0"/>
              <a:t>State Form A</a:t>
            </a:r>
          </a:p>
        </p:txBody>
      </p:sp>
      <p:pic>
        <p:nvPicPr>
          <p:cNvPr id="5" name="Picture 4" descr="example of TURA State Only Form R/Form A: Chemical-Specific Information Section 1: CAS# 7439921 Chemical Name Lead prepopulated by the system based on chemicals listed on prior pages of this report.  Question: Are you filing a Form R? answered as No. State Only Form A. Checkbox checked next to the statement, &quot;This chemical meets the Form A filing eligibility criteria. The annual amount released or disposed of onsite or transferred offsite for treatment, release or disposal did not exceed 500 lbs. This reporting year, and the amount manufactured, processed or otherwise used did not exceed 1 million pounds. If you select this option, your State only Form A filing is complete. Note: a Form A may not be filed for PBT chemicals or compounds.&#10;">
            <a:extLst>
              <a:ext uri="{FF2B5EF4-FFF2-40B4-BE49-F238E27FC236}">
                <a16:creationId xmlns:a16="http://schemas.microsoft.com/office/drawing/2014/main" id="{0364CC52-1F4A-4639-CD00-8A2E5A07DD9F}"/>
              </a:ext>
            </a:extLst>
          </p:cNvPr>
          <p:cNvPicPr>
            <a:picLocks noChangeAspect="1"/>
          </p:cNvPicPr>
          <p:nvPr/>
        </p:nvPicPr>
        <p:blipFill>
          <a:blip r:embed="rId3"/>
          <a:stretch>
            <a:fillRect/>
          </a:stretch>
        </p:blipFill>
        <p:spPr>
          <a:xfrm>
            <a:off x="5105400" y="192747"/>
            <a:ext cx="5638800" cy="6512853"/>
          </a:xfrm>
          <a:prstGeom prst="rect">
            <a:avLst/>
          </a:prstGeom>
        </p:spPr>
      </p:pic>
      <p:sp>
        <p:nvSpPr>
          <p:cNvPr id="3" name="Slide Number Placeholder 2">
            <a:extLst>
              <a:ext uri="{FF2B5EF4-FFF2-40B4-BE49-F238E27FC236}">
                <a16:creationId xmlns:a16="http://schemas.microsoft.com/office/drawing/2014/main" id="{AC03810A-BE92-5A6E-91D2-F40D33E79E96}"/>
              </a:ext>
            </a:extLst>
          </p:cNvPr>
          <p:cNvSpPr>
            <a:spLocks noGrp="1"/>
          </p:cNvSpPr>
          <p:nvPr>
            <p:ph type="sldNum" sz="quarter" idx="12"/>
          </p:nvPr>
        </p:nvSpPr>
        <p:spPr>
          <a:xfrm>
            <a:off x="11582400" y="6474587"/>
            <a:ext cx="609600" cy="365125"/>
          </a:xfrm>
        </p:spPr>
        <p:txBody>
          <a:bodyPr/>
          <a:lstStyle/>
          <a:p>
            <a:fld id="{55F1408E-B020-439A-8807-7444CECB9950}" type="slidenum">
              <a:rPr lang="en-US" smtClean="0"/>
              <a:t>60</a:t>
            </a:fld>
            <a:endParaRPr lang="en-US" dirty="0"/>
          </a:p>
        </p:txBody>
      </p:sp>
    </p:spTree>
    <p:extLst>
      <p:ext uri="{BB962C8B-B14F-4D97-AF65-F5344CB8AC3E}">
        <p14:creationId xmlns:p14="http://schemas.microsoft.com/office/powerpoint/2010/main" val="1302940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E492B-2E7A-0AA2-D20C-80D7E1C85D3A}"/>
            </a:ext>
          </a:extLst>
        </p:cNvPr>
        <p:cNvGrpSpPr/>
        <p:nvPr/>
      </p:nvGrpSpPr>
      <p:grpSpPr>
        <a:xfrm>
          <a:off x="0" y="0"/>
          <a:ext cx="0" cy="0"/>
          <a:chOff x="0" y="0"/>
          <a:chExt cx="0" cy="0"/>
        </a:xfrm>
      </p:grpSpPr>
      <p:pic>
        <p:nvPicPr>
          <p:cNvPr id="4" name="Picture 3" descr="example of TURA State Only Form R/Form A: Chemical-Specific Information Section 1: CAS# 7439921 Chemical Name Lead prepopulated by the system based on chemicals listed on prior pages of this report.  Question: Are you filing a Form R? answered as Yes. Section 4 presented.  Section 4 states: Enter the maximum amount of the toxic chemical on-site at any time during the calendar year.  Question 4.1: Two-Digit Code from the TRI Instruction Package.  A select button is adjacent to the answer field.  An arrow points from a pop up box listing the amount of CHEM_ONSITE by Code and Description to the select button which generates the popup.  A list of available Codes and their descriptions are listed.  10: 0-99; 02: 100-999; 03: 1,000-9,999; 04: 10,000-99,999; 05: 100,000-999,999; 06: 1,000,000-9,999,999; 07: 10,000,000-49,999,999; 08: 50,000,000-99,999,999. The list continues up to option 20, however those options are not displayed here.&#10;">
            <a:extLst>
              <a:ext uri="{FF2B5EF4-FFF2-40B4-BE49-F238E27FC236}">
                <a16:creationId xmlns:a16="http://schemas.microsoft.com/office/drawing/2014/main" id="{82B07C4E-C8B5-8408-6EC4-F192A4460471}"/>
              </a:ext>
            </a:extLst>
          </p:cNvPr>
          <p:cNvPicPr>
            <a:picLocks noChangeAspect="1"/>
          </p:cNvPicPr>
          <p:nvPr/>
        </p:nvPicPr>
        <p:blipFill>
          <a:blip r:embed="rId3"/>
          <a:stretch>
            <a:fillRect/>
          </a:stretch>
        </p:blipFill>
        <p:spPr>
          <a:xfrm>
            <a:off x="1798852" y="680021"/>
            <a:ext cx="9923008" cy="5977128"/>
          </a:xfrm>
          <a:prstGeom prst="rect">
            <a:avLst/>
          </a:prstGeom>
        </p:spPr>
      </p:pic>
      <p:sp>
        <p:nvSpPr>
          <p:cNvPr id="2" name="Title 1">
            <a:extLst>
              <a:ext uri="{FF2B5EF4-FFF2-40B4-BE49-F238E27FC236}">
                <a16:creationId xmlns:a16="http://schemas.microsoft.com/office/drawing/2014/main" id="{E9001744-7DB3-1A5B-8B48-D6C1F5494B1E}"/>
              </a:ext>
            </a:extLst>
          </p:cNvPr>
          <p:cNvSpPr>
            <a:spLocks noGrp="1"/>
          </p:cNvSpPr>
          <p:nvPr>
            <p:ph type="title"/>
          </p:nvPr>
        </p:nvSpPr>
        <p:spPr>
          <a:xfrm>
            <a:off x="152400" y="152400"/>
            <a:ext cx="5638800" cy="1524000"/>
          </a:xfrm>
        </p:spPr>
        <p:txBody>
          <a:bodyPr>
            <a:normAutofit/>
          </a:bodyPr>
          <a:lstStyle/>
          <a:p>
            <a:r>
              <a:rPr lang="en-US" dirty="0"/>
              <a:t>Navigating eDEP: </a:t>
            </a:r>
            <a:br>
              <a:rPr lang="en-US" sz="3600" dirty="0"/>
            </a:br>
            <a:r>
              <a:rPr lang="en-US" sz="3200" dirty="0"/>
              <a:t>State Form R, Section 4</a:t>
            </a:r>
          </a:p>
        </p:txBody>
      </p:sp>
      <p:sp>
        <p:nvSpPr>
          <p:cNvPr id="3" name="Slide Number Placeholder 2">
            <a:extLst>
              <a:ext uri="{FF2B5EF4-FFF2-40B4-BE49-F238E27FC236}">
                <a16:creationId xmlns:a16="http://schemas.microsoft.com/office/drawing/2014/main" id="{1E98280C-A175-1B00-5B5E-18118C06C765}"/>
              </a:ext>
            </a:extLst>
          </p:cNvPr>
          <p:cNvSpPr>
            <a:spLocks noGrp="1"/>
          </p:cNvSpPr>
          <p:nvPr>
            <p:ph type="sldNum" sz="quarter" idx="12"/>
          </p:nvPr>
        </p:nvSpPr>
        <p:spPr>
          <a:xfrm>
            <a:off x="11721860" y="6492875"/>
            <a:ext cx="457200" cy="365125"/>
          </a:xfrm>
        </p:spPr>
        <p:txBody>
          <a:bodyPr/>
          <a:lstStyle/>
          <a:p>
            <a:fld id="{55F1408E-B020-439A-8807-7444CECB9950}" type="slidenum">
              <a:rPr lang="en-US" smtClean="0"/>
              <a:t>61</a:t>
            </a:fld>
            <a:endParaRPr lang="en-US" dirty="0"/>
          </a:p>
        </p:txBody>
      </p:sp>
    </p:spTree>
    <p:extLst>
      <p:ext uri="{BB962C8B-B14F-4D97-AF65-F5344CB8AC3E}">
        <p14:creationId xmlns:p14="http://schemas.microsoft.com/office/powerpoint/2010/main" val="3641865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7B1-72DB-1B13-8CC0-BAD5D840D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04B1B-86A0-958D-3F31-421B7EA9FE6E}"/>
              </a:ext>
            </a:extLst>
          </p:cNvPr>
          <p:cNvSpPr>
            <a:spLocks noGrp="1"/>
          </p:cNvSpPr>
          <p:nvPr>
            <p:ph type="title"/>
          </p:nvPr>
        </p:nvSpPr>
        <p:spPr>
          <a:xfrm>
            <a:off x="152400" y="152400"/>
            <a:ext cx="4267200" cy="1828800"/>
          </a:xfrm>
        </p:spPr>
        <p:txBody>
          <a:bodyPr>
            <a:normAutofit/>
          </a:bodyPr>
          <a:lstStyle/>
          <a:p>
            <a:r>
              <a:rPr lang="en-US" dirty="0"/>
              <a:t>Navigating eDEP: </a:t>
            </a:r>
            <a:br>
              <a:rPr lang="en-US" sz="3600" dirty="0"/>
            </a:br>
            <a:r>
              <a:rPr lang="en-US" sz="3200" dirty="0"/>
              <a:t>State Form R, </a:t>
            </a:r>
            <a:br>
              <a:rPr lang="en-US" sz="3200" dirty="0"/>
            </a:br>
            <a:r>
              <a:rPr lang="en-US" sz="3200" dirty="0"/>
              <a:t>Sections 5 and 6</a:t>
            </a:r>
          </a:p>
        </p:txBody>
      </p:sp>
      <p:pic>
        <p:nvPicPr>
          <p:cNvPr id="7" name="Picture 6" descr="State Form R, Sections 5 and 6.  Section 5. Quantity of the Toxic Chemical Entering Each Environmental Medium On-Site. 5.1-2 Air Emissions followed by a box to check if not applicable. Fillable sections for 5.1 Fugitive or non-point air emissions (pounds/year), 5.2 Stack or point air emissions (pounds/year). 5.3 Discharges to Receiving Streams or Water Bodies (Check if not applicable) fillable section for Total Discharges (pounds/year). 5.4 Underground Injection On-site to Class I or Class II-V wells (Check if not applicable) with fillable sections for Underground Injection On-site to Class I Wells (pounds/year) and Underground Injection On-site to Class II-V Wells (pounds/year). 5.5 Disposal to Land On-Site (Check if not applicable) with fillable sections for RCRA Subtitle C landfills (pounds/year), Other landfills (pounds/year), Land treatment/application farming (pounds/year), Surface impoundment (pounds/year), Other disposal (pounds/year). Section 6: Tranfers of the toxic chemical in wastes to off-site locations.  Question 6.1.A Total Quantity Transferred to all POTWs followed but a box indicating check if not applicable.  Fillable sections for Total Transfers to all POTWs (pounds/year).  Question 6.2 Total Quantity Transferred to all other Off-site locations (for treatment, disposal, recycling, energy recovery etc., excluding amounts sent to POTWs) followed by a check box if not applicable.  Question 6.2.A: Total Transfers (pound/year)  ">
            <a:extLst>
              <a:ext uri="{FF2B5EF4-FFF2-40B4-BE49-F238E27FC236}">
                <a16:creationId xmlns:a16="http://schemas.microsoft.com/office/drawing/2014/main" id="{08CD5337-AFB0-1ADF-6C50-B1244D057BE4}"/>
              </a:ext>
            </a:extLst>
          </p:cNvPr>
          <p:cNvPicPr>
            <a:picLocks noChangeAspect="1"/>
          </p:cNvPicPr>
          <p:nvPr/>
        </p:nvPicPr>
        <p:blipFill>
          <a:blip r:embed="rId3"/>
          <a:stretch>
            <a:fillRect/>
          </a:stretch>
        </p:blipFill>
        <p:spPr>
          <a:xfrm>
            <a:off x="4419600" y="327091"/>
            <a:ext cx="6341490" cy="6063126"/>
          </a:xfrm>
          <a:prstGeom prst="rect">
            <a:avLst/>
          </a:prstGeom>
        </p:spPr>
      </p:pic>
      <p:sp>
        <p:nvSpPr>
          <p:cNvPr id="3" name="Slide Number Placeholder 2">
            <a:extLst>
              <a:ext uri="{FF2B5EF4-FFF2-40B4-BE49-F238E27FC236}">
                <a16:creationId xmlns:a16="http://schemas.microsoft.com/office/drawing/2014/main" id="{8D01D59D-9DA2-C861-449F-790F021B1478}"/>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62</a:t>
            </a:fld>
            <a:endParaRPr lang="en-US" dirty="0"/>
          </a:p>
        </p:txBody>
      </p:sp>
    </p:spTree>
    <p:extLst>
      <p:ext uri="{BB962C8B-B14F-4D97-AF65-F5344CB8AC3E}">
        <p14:creationId xmlns:p14="http://schemas.microsoft.com/office/powerpoint/2010/main" val="255990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6542-E83E-3D53-D669-A6BD19F3D8AA}"/>
            </a:ext>
          </a:extLst>
        </p:cNvPr>
        <p:cNvGrpSpPr/>
        <p:nvPr/>
      </p:nvGrpSpPr>
      <p:grpSpPr>
        <a:xfrm>
          <a:off x="0" y="0"/>
          <a:ext cx="0" cy="0"/>
          <a:chOff x="0" y="0"/>
          <a:chExt cx="0" cy="0"/>
        </a:xfrm>
      </p:grpSpPr>
      <p:pic>
        <p:nvPicPr>
          <p:cNvPr id="5" name="Picture 4" descr="TURA Form R Section 7A. This section asks about on-site waste treatment methods and efficiency with an option to check if not applicable. Question 7A.1a is a fillable box for the General Waste Stream Code.   An arrow points from a pop up box of available option codes and their corresponding descriptions to the select button which is to the right of section 7A.1a's answer field.  Available options are A: Gaseous (GASES, VAPORS, AIRBORNE PARTICULATES; L: LIQUID WASTE STREAMS (NON-AQUEOUS WASTE); S: SOLID WASTE STREAMS (INCLUDING SLUDGES AND SLURRIES); W: WASTEWATER (AQUEOUS WASTE). Following that question is 8 boxes for Waste Treatment Method(s) Sequence 4-character codes. A arrow points from a pop up list of waste treatment Method codes and their corresponding description to the select button beneath 7a.1b.1's answer field.  This button is also available  for options 7a.1b.2-7a.1b.8.  Available options pictured on this list include A01: FLARE; A02: CONDENSER; A03: SCRUBBER; A04: ABSORBER; A05: ELECTROSTATIC PRECIPITATOR; A06: MECHANICAL SEPARATION; A07: OTHER AIR EMISSION TREATMENT; H040: INCINERATION-THERMAL DESTRUCTION OTHER THAN USE AS A FUEL. The last question is a Waste Treatment Efficiency Estimate: (7A.1c) with the options of greater than 99.9999%, greater than 99.99% to 99.9999%, greater than 99% to 99.99%, greater than 95% to 99%, greater than 50% to 95%, and greater than 0% to 50%.  ">
            <a:extLst>
              <a:ext uri="{FF2B5EF4-FFF2-40B4-BE49-F238E27FC236}">
                <a16:creationId xmlns:a16="http://schemas.microsoft.com/office/drawing/2014/main" id="{B1D313EF-F009-72DE-2270-573D158A84BD}"/>
              </a:ext>
            </a:extLst>
          </p:cNvPr>
          <p:cNvPicPr>
            <a:picLocks noChangeAspect="1"/>
          </p:cNvPicPr>
          <p:nvPr/>
        </p:nvPicPr>
        <p:blipFill>
          <a:blip r:embed="rId3"/>
          <a:stretch>
            <a:fillRect/>
          </a:stretch>
        </p:blipFill>
        <p:spPr>
          <a:xfrm>
            <a:off x="647700" y="665460"/>
            <a:ext cx="10896600" cy="6117696"/>
          </a:xfrm>
          <a:prstGeom prst="rect">
            <a:avLst/>
          </a:prstGeom>
        </p:spPr>
      </p:pic>
      <p:sp>
        <p:nvSpPr>
          <p:cNvPr id="2" name="Title 1">
            <a:extLst>
              <a:ext uri="{FF2B5EF4-FFF2-40B4-BE49-F238E27FC236}">
                <a16:creationId xmlns:a16="http://schemas.microsoft.com/office/drawing/2014/main" id="{32D0408D-0AC3-FE16-8C73-A5C53AF2D254}"/>
              </a:ext>
            </a:extLst>
          </p:cNvPr>
          <p:cNvSpPr>
            <a:spLocks noGrp="1"/>
          </p:cNvSpPr>
          <p:nvPr>
            <p:ph type="title"/>
          </p:nvPr>
        </p:nvSpPr>
        <p:spPr>
          <a:xfrm>
            <a:off x="152400" y="152400"/>
            <a:ext cx="8229600" cy="995640"/>
          </a:xfrm>
        </p:spPr>
        <p:txBody>
          <a:bodyPr>
            <a:normAutofit fontScale="90000"/>
          </a:bodyPr>
          <a:lstStyle/>
          <a:p>
            <a:r>
              <a:rPr lang="en-US" sz="4900" dirty="0"/>
              <a:t>Navigating eDEP</a:t>
            </a:r>
            <a:r>
              <a:rPr lang="en-US" dirty="0"/>
              <a:t>: </a:t>
            </a:r>
            <a:r>
              <a:rPr lang="en-US" sz="3200" dirty="0"/>
              <a:t>State Form R,</a:t>
            </a:r>
            <a:br>
              <a:rPr lang="en-US" sz="3200" dirty="0"/>
            </a:br>
            <a:r>
              <a:rPr lang="en-US" sz="3200" dirty="0"/>
              <a:t>Section 7A</a:t>
            </a:r>
          </a:p>
        </p:txBody>
      </p:sp>
      <p:sp>
        <p:nvSpPr>
          <p:cNvPr id="3" name="Slide Number Placeholder 2">
            <a:extLst>
              <a:ext uri="{FF2B5EF4-FFF2-40B4-BE49-F238E27FC236}">
                <a16:creationId xmlns:a16="http://schemas.microsoft.com/office/drawing/2014/main" id="{4E42F92D-F1A1-2249-DBC4-7488444C3814}"/>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63</a:t>
            </a:fld>
            <a:endParaRPr lang="en-US" dirty="0"/>
          </a:p>
        </p:txBody>
      </p:sp>
    </p:spTree>
    <p:extLst>
      <p:ext uri="{BB962C8B-B14F-4D97-AF65-F5344CB8AC3E}">
        <p14:creationId xmlns:p14="http://schemas.microsoft.com/office/powerpoint/2010/main" val="2180936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26FFB0B-34D1-EB54-7817-A3FDF16E9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906AE-E8BB-187E-B95E-73C119CF2987}"/>
              </a:ext>
            </a:extLst>
          </p:cNvPr>
          <p:cNvSpPr>
            <a:spLocks noGrp="1"/>
          </p:cNvSpPr>
          <p:nvPr>
            <p:ph type="title"/>
          </p:nvPr>
        </p:nvSpPr>
        <p:spPr>
          <a:xfrm>
            <a:off x="152400" y="152400"/>
            <a:ext cx="9906000" cy="995640"/>
          </a:xfrm>
        </p:spPr>
        <p:txBody>
          <a:bodyPr>
            <a:normAutofit/>
          </a:bodyPr>
          <a:lstStyle/>
          <a:p>
            <a:r>
              <a:rPr lang="en-US" dirty="0"/>
              <a:t>Navigating eDEP: </a:t>
            </a:r>
            <a:r>
              <a:rPr lang="en-US" sz="3200" dirty="0"/>
              <a:t>State Form R, Sections 7B and 7C</a:t>
            </a:r>
          </a:p>
        </p:txBody>
      </p:sp>
      <p:pic>
        <p:nvPicPr>
          <p:cNvPr id="6" name="Picture 5" descr="TURA Form R Sections 7B and 7C. Section 7B. The question asks On-Site Energy Recovery Processes (check if not applicable) with fillable sections for the Energy Recovery Methods 3-character code(s).  An arrow points from a pop up list of Recovery Method Codes and their corresponding descriptions to the select button next to the fillable section.  Available Recovery Method codes and their descriptions are as follow U01: Industrial Kiln; U02; Industrial Furnace; U03: Industrial Boiler. TURA Form R Section 7C. The question asks On-Site Recycling Processes.  Recycling Methods -character code(s) (check if not applicable) with fillable sections for up to three Recycling Methods.  An arrow points from a pop up list of recycle method codes and their corresponding descriptions to the select button adjacent to the fillable section.  Available options include: H10: METAL RECOVERY-RETORTING, SMELTING, CHEM OR PHYS EXTRACTION; H20: SOLVENT RECOV-DISTILLATION, EVAPOR, FRACTION, EXTRACT; H39: OTHER RECOV OR RECLAIM FOR REUSE-ACID REGEN CHEM REACT PROC.">
            <a:extLst>
              <a:ext uri="{FF2B5EF4-FFF2-40B4-BE49-F238E27FC236}">
                <a16:creationId xmlns:a16="http://schemas.microsoft.com/office/drawing/2014/main" id="{9C931175-A060-01E9-5DEE-83BE0D01DC36}"/>
              </a:ext>
            </a:extLst>
          </p:cNvPr>
          <p:cNvPicPr>
            <a:picLocks noChangeAspect="1"/>
          </p:cNvPicPr>
          <p:nvPr/>
        </p:nvPicPr>
        <p:blipFill>
          <a:blip r:embed="rId3"/>
          <a:stretch>
            <a:fillRect/>
          </a:stretch>
        </p:blipFill>
        <p:spPr>
          <a:xfrm>
            <a:off x="533400" y="1295400"/>
            <a:ext cx="10944802" cy="5053786"/>
          </a:xfrm>
          <a:prstGeom prst="rect">
            <a:avLst/>
          </a:prstGeom>
        </p:spPr>
      </p:pic>
      <p:sp>
        <p:nvSpPr>
          <p:cNvPr id="3" name="Slide Number Placeholder 2">
            <a:extLst>
              <a:ext uri="{FF2B5EF4-FFF2-40B4-BE49-F238E27FC236}">
                <a16:creationId xmlns:a16="http://schemas.microsoft.com/office/drawing/2014/main" id="{4084E3EB-D7A3-4667-4632-9CA4B11DDE60}"/>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64</a:t>
            </a:fld>
            <a:endParaRPr lang="en-US" dirty="0"/>
          </a:p>
        </p:txBody>
      </p:sp>
    </p:spTree>
    <p:extLst>
      <p:ext uri="{BB962C8B-B14F-4D97-AF65-F5344CB8AC3E}">
        <p14:creationId xmlns:p14="http://schemas.microsoft.com/office/powerpoint/2010/main" val="3519057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202A-B47E-5498-C908-2D6BF2888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83894-9A09-F26A-FBF0-AFF4FF88B2E7}"/>
              </a:ext>
            </a:extLst>
          </p:cNvPr>
          <p:cNvSpPr>
            <a:spLocks noGrp="1"/>
          </p:cNvSpPr>
          <p:nvPr>
            <p:ph type="title"/>
          </p:nvPr>
        </p:nvSpPr>
        <p:spPr>
          <a:xfrm>
            <a:off x="152400" y="152400"/>
            <a:ext cx="8229600" cy="995640"/>
          </a:xfrm>
        </p:spPr>
        <p:txBody>
          <a:bodyPr>
            <a:normAutofit fontScale="90000"/>
          </a:bodyPr>
          <a:lstStyle/>
          <a:p>
            <a:r>
              <a:rPr lang="en-US" sz="4900" dirty="0"/>
              <a:t>Navigating eDEP:</a:t>
            </a:r>
            <a:br>
              <a:rPr lang="en-US" sz="3600" dirty="0"/>
            </a:br>
            <a:r>
              <a:rPr lang="en-US" sz="3600" dirty="0"/>
              <a:t>State Form R, Section 8</a:t>
            </a:r>
          </a:p>
        </p:txBody>
      </p:sp>
      <p:pic>
        <p:nvPicPr>
          <p:cNvPr id="7" name="Picture 6" descr="TURA Form R Section 8: Production Related Waste Managed. Enter in pounds per year (grams of dioxins) Do not double count: 8.1a-8.7 should total: (Amount used in production - Amount shipped in product + Amount consumed in production). The next section is a table to complete with Source Reduction and Recycling Activities (Note: Do not double count. Enter data as pounds per year). The columns of the table are Column A Prior Year, Column B Current Reporting Year, Column C Following Reporting Year, Column D 2nd Following Reporting Year. The rows of the table are: 8.1a Total on-site disposal underground injection &amp; landfills, 8.1b Total on-site disposal or other releases, 8.1c Total off-site disposal or other releases, 8.2 Quantity used for energy recovery on-site, 8.3 Quantity used for energy recovery off-site, 8.4 Quantity recycled on-site, 8.5 Quantity recycled off-site, 8.6 Quantity treated on-site, and 8.7 Quantity treated off-site. 8.8 asks Quantity released to the environment as a result of remedial actions, catastrophic events, or one-time events not associated with production processes with a fillable box for input of pounds/year. Question 8.10 asks Did your facility engage in any source reduction activities for this chemical during the reporting year? Yes - continue below or no. Below is fillable sections to include Source Reduction Activities question 8.10.1 and 8.10.2 [enter code(s)] and Methods to Identity Activity (enter codes).  A pop-up box with a list of Source Reduction Activity Codes and Descriptions are presented.  An arrow points from this box to question 8.10.1 where the select button is located to produce this list.  This select button is also adjacent to question 8.10.2  A second pop-up box presents a list of Methods to Identify Activity codes and their corresponding descriptions.  An arrow points from this pop-up box to question 8.10.1.a where a select button is located to present this list of available options for selection.  This select button is also adjacent to 8.10.1b-c and 8.10.2 a-c.">
            <a:extLst>
              <a:ext uri="{FF2B5EF4-FFF2-40B4-BE49-F238E27FC236}">
                <a16:creationId xmlns:a16="http://schemas.microsoft.com/office/drawing/2014/main" id="{2E0F7885-20EF-DC12-DDA9-E3E609379B8F}"/>
              </a:ext>
            </a:extLst>
          </p:cNvPr>
          <p:cNvPicPr>
            <a:picLocks noChangeAspect="1"/>
          </p:cNvPicPr>
          <p:nvPr/>
        </p:nvPicPr>
        <p:blipFill>
          <a:blip r:embed="rId3"/>
          <a:stretch>
            <a:fillRect/>
          </a:stretch>
        </p:blipFill>
        <p:spPr>
          <a:xfrm>
            <a:off x="304800" y="1219200"/>
            <a:ext cx="11407626" cy="5105400"/>
          </a:xfrm>
          <a:prstGeom prst="rect">
            <a:avLst/>
          </a:prstGeom>
        </p:spPr>
      </p:pic>
      <p:sp>
        <p:nvSpPr>
          <p:cNvPr id="3" name="Slide Number Placeholder 2">
            <a:extLst>
              <a:ext uri="{FF2B5EF4-FFF2-40B4-BE49-F238E27FC236}">
                <a16:creationId xmlns:a16="http://schemas.microsoft.com/office/drawing/2014/main" id="{CAB63517-5655-3275-06C9-DF0016539A85}"/>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65</a:t>
            </a:fld>
            <a:endParaRPr lang="en-US" dirty="0"/>
          </a:p>
        </p:txBody>
      </p:sp>
    </p:spTree>
    <p:extLst>
      <p:ext uri="{BB962C8B-B14F-4D97-AF65-F5344CB8AC3E}">
        <p14:creationId xmlns:p14="http://schemas.microsoft.com/office/powerpoint/2010/main" val="4095812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7FC398B8-1301-4E04-7941-5BAA00966A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AA7EE2-562A-E7F6-4D8F-12A6AB89BE6E}"/>
              </a:ext>
            </a:extLst>
          </p:cNvPr>
          <p:cNvSpPr txBox="1">
            <a:spLocks noGrp="1"/>
          </p:cNvSpPr>
          <p:nvPr>
            <p:ph type="title" idx="4294967295"/>
          </p:nvPr>
        </p:nvSpPr>
        <p:spPr>
          <a:xfrm>
            <a:off x="298917" y="-685798"/>
            <a:ext cx="609777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20000"/>
                    <a:lumOff val="80000"/>
                  </a:schemeClr>
                </a:solidFill>
                <a:effectLst/>
                <a:uLnTx/>
                <a:uFillTx/>
                <a:latin typeface="+mn-lt"/>
                <a:ea typeface="+mn-ea"/>
                <a:cs typeface="+mn-cs"/>
              </a:rPr>
              <a:t>Document your calculations &amp; source material, reminder 5</a:t>
            </a:r>
          </a:p>
        </p:txBody>
      </p:sp>
      <p:sp useBgFill="1">
        <p:nvSpPr>
          <p:cNvPr id="58" name="Rectangle 5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1">
            <a:extLst>
              <a:ext uri="{FF2B5EF4-FFF2-40B4-BE49-F238E27FC236}">
                <a16:creationId xmlns:a16="http://schemas.microsoft.com/office/drawing/2014/main" id="{47874758-2AEB-42C9-4522-BD53D6C34726}"/>
              </a:ext>
            </a:extLst>
          </p:cNvPr>
          <p:cNvSpPr>
            <a:spLocks/>
          </p:cNvSpPr>
          <p:nvPr/>
        </p:nvSpPr>
        <p:spPr>
          <a:xfrm>
            <a:off x="970908" y="1220919"/>
            <a:ext cx="5425781" cy="238760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prstDash/>
          </a:ln>
          <a:effectLst>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schemeClr val="tx1"/>
                </a:solidFill>
                <a:effectLst/>
                <a:uLnTx/>
                <a:uFillTx/>
                <a:latin typeface="+mj-lt"/>
                <a:ea typeface="+mj-ea"/>
                <a:cs typeface="+mj-cs"/>
              </a:rPr>
              <a:t>Document your calculations &amp; source material</a:t>
            </a:r>
          </a:p>
        </p:txBody>
      </p:sp>
      <p:sp>
        <p:nvSpPr>
          <p:cNvPr id="60" name="Freeform: Shape 5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Oval 6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lock Arc 6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Freeform: Shape 6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68" name="Straight Connector 6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0" name="Freeform: Shape 6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72" name="Arc 7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A149A29-F9E0-7D43-8CCD-2A732A8D86C2}"/>
              </a:ext>
            </a:extLst>
          </p:cNvPr>
          <p:cNvSpPr>
            <a:spLocks noGrp="1"/>
          </p:cNvSpPr>
          <p:nvPr>
            <p:ph type="sldNum" sz="quarter" idx="12"/>
          </p:nvPr>
        </p:nvSpPr>
        <p:spPr>
          <a:xfrm>
            <a:off x="11843750" y="6492875"/>
            <a:ext cx="348250" cy="365125"/>
          </a:xfrm>
        </p:spPr>
        <p:txBody>
          <a:bodyPr/>
          <a:lstStyle/>
          <a:p>
            <a:fld id="{55F1408E-B020-439A-8807-7444CECB9950}" type="slidenum">
              <a:rPr lang="en-US" smtClean="0"/>
              <a:t>66</a:t>
            </a:fld>
            <a:endParaRPr lang="en-US" dirty="0"/>
          </a:p>
        </p:txBody>
      </p:sp>
    </p:spTree>
    <p:extLst>
      <p:ext uri="{BB962C8B-B14F-4D97-AF65-F5344CB8AC3E}">
        <p14:creationId xmlns:p14="http://schemas.microsoft.com/office/powerpoint/2010/main" val="4590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DD5FDF-57CA-9CF5-BA90-836B643C809B}"/>
              </a:ext>
            </a:extLst>
          </p:cNvPr>
          <p:cNvSpPr txBox="1">
            <a:spLocks noGrp="1"/>
          </p:cNvSpPr>
          <p:nvPr>
            <p:ph type="title" idx="4294967295"/>
          </p:nvPr>
        </p:nvSpPr>
        <p:spPr>
          <a:xfrm>
            <a:off x="152400" y="304800"/>
            <a:ext cx="4191000" cy="175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Plan Summary Selection Form</a:t>
            </a:r>
          </a:p>
        </p:txBody>
      </p:sp>
      <p:pic>
        <p:nvPicPr>
          <p:cNvPr id="3" name="Picture 2" descr="TURA Plan Summary Selection Form.  Complete Section 1, 2, 3, 4, or 5 to identify the type of plan your facility completed in this planning cycle.  Check the box preceding the option that is appropriate.  Option 1: This facility completed an Environmental Management System Plan during the planning cycle. (NOTE: To select this option your facility must have completed a traditional Toxics Use Reduction Plan for at least three prior planning cycles.) Option 2: This facility completed a Resource Conservation Plan during this planning cycle for the following assets.  (Note: To select this option, your facility must have completed a traditional TUR Plan for at least three planning cycles, AND not have completed a Resource Conservation Plan in the last planning cycle. Assets (check all the apply) 2a: Energy, 2b: Water, 2c: Materials that contribute to solid waste, 2d Chemicals on the TURA Toxics or Hazardous Substance List  used below reporting thresholds, 2e Chemical substances that are not on TURA Toxics or Hazardous Substance List. Option 3: This facility either completed a traditional TUR Plan during this planning cycle OR is not submitting any type of plan because the use of all reportable toxics for which a plan is required will have been eliminated or reduced below the reporting threshold by the end of THIS calendar year.  The traditional TUR Plan is required for all chemicals for which a Form S is being submitted in this Annual Toxics Use Reduction Report and was submitted in at least one prior Annual Toxics Use Reduction Report, unless the use of that chemical will have been eliminated or reduced below the reporting threshold by the end of the current calendar year.  Sub-option 3a: this facility has completed a Traditional TUR Plan that includes all chemicals for which a Form S is being submitted in this Annual Toxics Use Reduction Report and was submitted in at least one prior year.  Sub-option 3b: This facility use of the following chemicals for which a plan would otherwise is required will have been eliminated or reduced below the reporting threshold by the end of THIS calendar year. Note, if this list includes ALL chemicals for which a TURA Plan is otherwise due, this facility is not required to complete any type of plan or submit any plan summary in this planning cycle.  This subsection has questions 3b.a.1 through 3b.a.4  which correspond to CAS #, Chemical Name, Method* which has a check box labelled E for eliminated and R for reduced below threshold, and a free text section entitled By taking the following steps. In order to add additional lines to be completed for multiple chemicals the Add Chemical button must be utilized.  Option 4: This facility is not required to complete any type of plan or submit a plan summary because it has closed or is scheduled to close in this calendar year.  A box requiring the Date (mm/dd/yyyy) must be completed.  Option 5: This facility completed a Resource Conservation Plan in the prior planning cycle.  If Yes, you must also submit a Resource Conservation Progress Report describing progress in the implementation of the Resource Conservation Plan and complete a TUR Plan Summary as needed.">
            <a:extLst>
              <a:ext uri="{FF2B5EF4-FFF2-40B4-BE49-F238E27FC236}">
                <a16:creationId xmlns:a16="http://schemas.microsoft.com/office/drawing/2014/main" id="{5D8A1089-FB06-1440-8662-48528542B9B9}"/>
              </a:ext>
            </a:extLst>
          </p:cNvPr>
          <p:cNvPicPr>
            <a:picLocks noChangeAspect="1"/>
          </p:cNvPicPr>
          <p:nvPr/>
        </p:nvPicPr>
        <p:blipFill>
          <a:blip r:embed="rId3"/>
          <a:stretch>
            <a:fillRect/>
          </a:stretch>
        </p:blipFill>
        <p:spPr>
          <a:xfrm>
            <a:off x="5219701" y="138694"/>
            <a:ext cx="5410200" cy="6582781"/>
          </a:xfrm>
          <a:prstGeom prst="rect">
            <a:avLst/>
          </a:prstGeom>
        </p:spPr>
      </p:pic>
      <p:sp>
        <p:nvSpPr>
          <p:cNvPr id="4" name="Slide Number Placeholder 3">
            <a:extLst>
              <a:ext uri="{FF2B5EF4-FFF2-40B4-BE49-F238E27FC236}">
                <a16:creationId xmlns:a16="http://schemas.microsoft.com/office/drawing/2014/main" id="{AE93BB71-5EE6-45D7-90B6-F754D40AE11A}"/>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67</a:t>
            </a:fld>
            <a:endParaRPr lang="en-US" dirty="0"/>
          </a:p>
        </p:txBody>
      </p:sp>
    </p:spTree>
    <p:extLst>
      <p:ext uri="{BB962C8B-B14F-4D97-AF65-F5344CB8AC3E}">
        <p14:creationId xmlns:p14="http://schemas.microsoft.com/office/powerpoint/2010/main" val="1594982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9A205-B971-95A8-7ED3-1EDE446EB89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E58DE5D-EE4B-F00A-4AA6-BF5AF39B5782}"/>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lang="en-US" sz="3200" dirty="0"/>
              <a:t>Plan Summary Selection, EMS </a:t>
            </a:r>
            <a:r>
              <a:rPr kumimoji="0" lang="en-US" sz="3200" b="0" i="0" u="none" strike="noStrike" kern="1200" cap="none" spc="0" normalizeH="0" baseline="0" noProof="0" dirty="0">
                <a:ln>
                  <a:noFill/>
                </a:ln>
                <a:solidFill>
                  <a:schemeClr val="tx1"/>
                </a:solidFill>
                <a:effectLst/>
                <a:uLnTx/>
                <a:uFillTx/>
                <a:latin typeface="+mj-lt"/>
                <a:ea typeface="+mj-ea"/>
                <a:cs typeface="+mj-cs"/>
              </a:rPr>
              <a:t>Plan</a:t>
            </a:r>
          </a:p>
        </p:txBody>
      </p:sp>
      <p:pic>
        <p:nvPicPr>
          <p:cNvPr id="3" name="Picture 2" descr="TURA Plan Summary Selection Form. Option 1 selected: This facility completed an Environmental Management System Plan during the planning cycle. (NOTE: To select this option your facility must have completed a traditional Toxics Use Reduction Plan for at least three prior planning cycles.) ">
            <a:extLst>
              <a:ext uri="{FF2B5EF4-FFF2-40B4-BE49-F238E27FC236}">
                <a16:creationId xmlns:a16="http://schemas.microsoft.com/office/drawing/2014/main" id="{D9B30A1F-1963-9A1D-924B-FACEA08B6AB6}"/>
              </a:ext>
            </a:extLst>
          </p:cNvPr>
          <p:cNvPicPr>
            <a:picLocks noChangeAspect="1"/>
          </p:cNvPicPr>
          <p:nvPr/>
        </p:nvPicPr>
        <p:blipFill>
          <a:blip r:embed="rId3"/>
          <a:stretch>
            <a:fillRect/>
          </a:stretch>
        </p:blipFill>
        <p:spPr>
          <a:xfrm>
            <a:off x="474212" y="2384825"/>
            <a:ext cx="10809250" cy="1219200"/>
          </a:xfrm>
          <a:prstGeom prst="rect">
            <a:avLst/>
          </a:prstGeom>
        </p:spPr>
      </p:pic>
      <p:sp>
        <p:nvSpPr>
          <p:cNvPr id="4" name="Slide Number Placeholder 3">
            <a:extLst>
              <a:ext uri="{FF2B5EF4-FFF2-40B4-BE49-F238E27FC236}">
                <a16:creationId xmlns:a16="http://schemas.microsoft.com/office/drawing/2014/main" id="{A6594BA7-901B-C465-8BD3-411B71A78374}"/>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68</a:t>
            </a:fld>
            <a:endParaRPr lang="en-US" dirty="0"/>
          </a:p>
        </p:txBody>
      </p:sp>
    </p:spTree>
    <p:extLst>
      <p:ext uri="{BB962C8B-B14F-4D97-AF65-F5344CB8AC3E}">
        <p14:creationId xmlns:p14="http://schemas.microsoft.com/office/powerpoint/2010/main" val="3316782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CBC9-51B5-E26C-031D-55A4B59487D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94A27CD-891E-DDE7-C905-8B5FEBF4EE31}"/>
              </a:ext>
            </a:extLst>
          </p:cNvPr>
          <p:cNvSpPr txBox="1">
            <a:spLocks noGrp="1"/>
          </p:cNvSpPr>
          <p:nvPr>
            <p:ph type="title" idx="4294967295"/>
          </p:nvPr>
        </p:nvSpPr>
        <p:spPr>
          <a:xfrm>
            <a:off x="152400" y="-81240"/>
            <a:ext cx="11582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EMS Progress Report, Section A</a:t>
            </a:r>
          </a:p>
        </p:txBody>
      </p:sp>
      <p:sp>
        <p:nvSpPr>
          <p:cNvPr id="3" name="TextBox 2">
            <a:extLst>
              <a:ext uri="{FF2B5EF4-FFF2-40B4-BE49-F238E27FC236}">
                <a16:creationId xmlns:a16="http://schemas.microsoft.com/office/drawing/2014/main" id="{36580DE8-948E-CAFB-071D-022E8FE3D599}"/>
              </a:ext>
            </a:extLst>
          </p:cNvPr>
          <p:cNvSpPr txBox="1"/>
          <p:nvPr/>
        </p:nvSpPr>
        <p:spPr>
          <a:xfrm>
            <a:off x="381000" y="1861914"/>
            <a:ext cx="6145618" cy="1384995"/>
          </a:xfrm>
          <a:prstGeom prst="rect">
            <a:avLst/>
          </a:prstGeom>
          <a:noFill/>
        </p:spPr>
        <p:txBody>
          <a:bodyPr wrap="square">
            <a:spAutoFit/>
          </a:bodyPr>
          <a:lstStyle/>
          <a:p>
            <a:r>
              <a:rPr lang="en-US" sz="2800" dirty="0"/>
              <a:t>Please refer to the </a:t>
            </a:r>
            <a:r>
              <a:rPr lang="en-US" sz="2800" dirty="0">
                <a:hlinkClick r:id="rId3"/>
              </a:rPr>
              <a:t>Environmental Management System (EMS) Planning Guidance</a:t>
            </a:r>
            <a:r>
              <a:rPr lang="en-US" sz="2800" dirty="0"/>
              <a:t> when filling out this form. </a:t>
            </a:r>
          </a:p>
        </p:txBody>
      </p:sp>
      <p:pic>
        <p:nvPicPr>
          <p:cNvPr id="6" name="Picture 5" descr="Environmental Management System Progress Report.  The TURA Environmental Management System (EMS) must be certified by a TUR Planner approved to certify TURA EMS Plans or an EMS Professional, every two years in accordance with 310 CMR 50.84. Section A. Significant Aspects- Covered Topics. Question 1: Provide a list of covered toxics address in the TURA EMS for this planning cycle. Maximum 250 characters allowed. Please do not copy and paste. Question 2: Provide a brief description of the objectives and targets established by your facility for this planning cycle to address the covered toxics listed above.  Maximum 250 characters allowed. Please do not copy and paste.  Question 3: Provide a brief description of the progress made toward meeting objectives and targets established for covered toxics during the previous planning cycle, and, if applicable, why anticipated progress was not achieved. Maximum 250 characters allowed. Please do not copy and paste.">
            <a:extLst>
              <a:ext uri="{FF2B5EF4-FFF2-40B4-BE49-F238E27FC236}">
                <a16:creationId xmlns:a16="http://schemas.microsoft.com/office/drawing/2014/main" id="{6ABDBEC0-E4CD-D053-C508-6D8A8359A631}"/>
              </a:ext>
            </a:extLst>
          </p:cNvPr>
          <p:cNvPicPr>
            <a:picLocks noChangeAspect="1"/>
          </p:cNvPicPr>
          <p:nvPr/>
        </p:nvPicPr>
        <p:blipFill>
          <a:blip r:embed="rId4"/>
          <a:stretch>
            <a:fillRect/>
          </a:stretch>
        </p:blipFill>
        <p:spPr>
          <a:xfrm>
            <a:off x="6362145" y="838200"/>
            <a:ext cx="5372655" cy="5884653"/>
          </a:xfrm>
          <a:prstGeom prst="rect">
            <a:avLst/>
          </a:prstGeom>
        </p:spPr>
      </p:pic>
      <p:sp>
        <p:nvSpPr>
          <p:cNvPr id="4" name="Slide Number Placeholder 3">
            <a:extLst>
              <a:ext uri="{FF2B5EF4-FFF2-40B4-BE49-F238E27FC236}">
                <a16:creationId xmlns:a16="http://schemas.microsoft.com/office/drawing/2014/main" id="{518D5D39-13BF-D592-D3C2-E3102BED07ED}"/>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69</a:t>
            </a:fld>
            <a:endParaRPr lang="en-US" dirty="0"/>
          </a:p>
        </p:txBody>
      </p:sp>
    </p:spTree>
    <p:extLst>
      <p:ext uri="{BB962C8B-B14F-4D97-AF65-F5344CB8AC3E}">
        <p14:creationId xmlns:p14="http://schemas.microsoft.com/office/powerpoint/2010/main" val="344415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E8BD-C238-DD57-DED6-8B11D0F4AA2A}"/>
              </a:ext>
            </a:extLst>
          </p:cNvPr>
          <p:cNvSpPr>
            <a:spLocks noGrp="1"/>
          </p:cNvSpPr>
          <p:nvPr>
            <p:ph type="title"/>
          </p:nvPr>
        </p:nvSpPr>
        <p:spPr>
          <a:xfrm>
            <a:off x="35442" y="1772"/>
            <a:ext cx="6856842" cy="1166386"/>
          </a:xfrm>
        </p:spPr>
        <p:txBody>
          <a:bodyPr/>
          <a:lstStyle/>
          <a:p>
            <a:pPr algn="r"/>
            <a:r>
              <a:rPr lang="en-US" dirty="0"/>
              <a:t>eDEP Home Page &amp; Log In</a:t>
            </a:r>
          </a:p>
        </p:txBody>
      </p:sp>
      <p:sp>
        <p:nvSpPr>
          <p:cNvPr id="4" name="TextBox 3">
            <a:extLst>
              <a:ext uri="{FF2B5EF4-FFF2-40B4-BE49-F238E27FC236}">
                <a16:creationId xmlns:a16="http://schemas.microsoft.com/office/drawing/2014/main" id="{873B154F-A51A-1A5A-CFC7-2635F41A2B42}"/>
              </a:ext>
            </a:extLst>
          </p:cNvPr>
          <p:cNvSpPr txBox="1"/>
          <p:nvPr/>
        </p:nvSpPr>
        <p:spPr>
          <a:xfrm>
            <a:off x="990600" y="1027501"/>
            <a:ext cx="5410200" cy="523220"/>
          </a:xfrm>
          <a:prstGeom prst="rect">
            <a:avLst/>
          </a:prstGeom>
          <a:noFill/>
        </p:spPr>
        <p:txBody>
          <a:bodyPr wrap="square" rtlCol="0">
            <a:spAutoFit/>
          </a:bodyPr>
          <a:lstStyle/>
          <a:p>
            <a:r>
              <a:rPr lang="en-US" sz="2800" dirty="0">
                <a:hlinkClick r:id="rId3"/>
              </a:rPr>
              <a:t>eDEP home page </a:t>
            </a:r>
            <a:endParaRPr lang="en-US" sz="2800" dirty="0"/>
          </a:p>
        </p:txBody>
      </p:sp>
      <p:pic>
        <p:nvPicPr>
          <p:cNvPr id="6" name="Picture 5" descr="An example of MassDEP's Online Filing System eDEP homepage.  Left hand side panel eDEP page notifications about platform availability, scheduled maintenance, and system down time.  Content surrounded by an orange box with an arrow pointing to the content labelling it eDEP page notifications. Right hand side panel with existing user log into eDEP with fields for username, password, and buttons for resetting password and get login help.  Contents surrounded by a red box with a red arrow pointing to it indicating Existing Users.  New User button to register and get a username and password.  Content surrounded by blue box with a blue arrow pointing to it indicating New Users.  eDEP system requirements covering PC OS, Browser, Adobe Reader, Mac OS, Browser, and Adobe Reader Requirements.  Contents surrounded by purple box with purple arrow pointing to it indicating eDEP System Requirements.">
            <a:extLst>
              <a:ext uri="{FF2B5EF4-FFF2-40B4-BE49-F238E27FC236}">
                <a16:creationId xmlns:a16="http://schemas.microsoft.com/office/drawing/2014/main" id="{37382DA8-A159-70F0-8419-FD6DAAC3F838}"/>
              </a:ext>
            </a:extLst>
          </p:cNvPr>
          <p:cNvPicPr>
            <a:picLocks noChangeAspect="1"/>
          </p:cNvPicPr>
          <p:nvPr/>
        </p:nvPicPr>
        <p:blipFill>
          <a:blip r:embed="rId4"/>
          <a:stretch>
            <a:fillRect/>
          </a:stretch>
        </p:blipFill>
        <p:spPr>
          <a:xfrm>
            <a:off x="2631888" y="1569771"/>
            <a:ext cx="8520791" cy="5065740"/>
          </a:xfrm>
          <a:prstGeom prst="rect">
            <a:avLst/>
          </a:prstGeom>
        </p:spPr>
      </p:pic>
      <p:sp>
        <p:nvSpPr>
          <p:cNvPr id="3" name="Slide Number Placeholder 2">
            <a:extLst>
              <a:ext uri="{FF2B5EF4-FFF2-40B4-BE49-F238E27FC236}">
                <a16:creationId xmlns:a16="http://schemas.microsoft.com/office/drawing/2014/main" id="{D9D80D5F-B2DD-235A-8354-7ED53299589E}"/>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7</a:t>
            </a:fld>
            <a:endParaRPr lang="en-US" dirty="0"/>
          </a:p>
        </p:txBody>
      </p:sp>
    </p:spTree>
    <p:extLst>
      <p:ext uri="{BB962C8B-B14F-4D97-AF65-F5344CB8AC3E}">
        <p14:creationId xmlns:p14="http://schemas.microsoft.com/office/powerpoint/2010/main" val="3784855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A701-F28F-4FEC-E295-AD5B3094C24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275A5E8-DBF9-A3E8-A296-40D102080CAB}"/>
              </a:ext>
            </a:extLst>
          </p:cNvPr>
          <p:cNvSpPr txBox="1">
            <a:spLocks noGrp="1"/>
          </p:cNvSpPr>
          <p:nvPr>
            <p:ph type="title" idx="4294967295"/>
          </p:nvPr>
        </p:nvSpPr>
        <p:spPr>
          <a:xfrm>
            <a:off x="152400" y="-8124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EMS Progress Report, Section B</a:t>
            </a:r>
          </a:p>
        </p:txBody>
      </p:sp>
      <p:sp>
        <p:nvSpPr>
          <p:cNvPr id="3" name="TextBox 2">
            <a:extLst>
              <a:ext uri="{FF2B5EF4-FFF2-40B4-BE49-F238E27FC236}">
                <a16:creationId xmlns:a16="http://schemas.microsoft.com/office/drawing/2014/main" id="{833B863D-3133-BAF0-5BC9-1FCEFEADB7AE}"/>
              </a:ext>
            </a:extLst>
          </p:cNvPr>
          <p:cNvSpPr txBox="1"/>
          <p:nvPr/>
        </p:nvSpPr>
        <p:spPr>
          <a:xfrm>
            <a:off x="304800" y="1791236"/>
            <a:ext cx="4267200" cy="2246769"/>
          </a:xfrm>
          <a:prstGeom prst="rect">
            <a:avLst/>
          </a:prstGeom>
          <a:noFill/>
        </p:spPr>
        <p:txBody>
          <a:bodyPr wrap="square">
            <a:spAutoFit/>
          </a:bodyPr>
          <a:lstStyle/>
          <a:p>
            <a:r>
              <a:rPr lang="en-US" sz="2800" dirty="0"/>
              <a:t>Please refer to the </a:t>
            </a:r>
            <a:r>
              <a:rPr lang="en-US" sz="2800" dirty="0">
                <a:hlinkClick r:id="rId3"/>
              </a:rPr>
              <a:t>Environmental Management System (EMS) Planning Guidance</a:t>
            </a:r>
            <a:r>
              <a:rPr lang="en-US" sz="2800" dirty="0"/>
              <a:t> when filling out this form. </a:t>
            </a:r>
          </a:p>
        </p:txBody>
      </p:sp>
      <p:pic>
        <p:nvPicPr>
          <p:cNvPr id="8" name="Picture 7" descr="Environmental Management System Progress Report.  Section B: Integrating TUR Planning. Question 1: We have checked if alternatives to our current toxics use have become available and are technically and economically feasible to implement. Available answers Yes and No.  Question 2: We have solicited our employees for ideas about toxics use, the generation of byproduct from toxics use, or releases. Available answers Yes and No. Question 3: We have continued to promote a policy of toxics use reduction in our activities and are incorporating it into planning and designs as well as day-to-day management. Available answers Yes and No. Question 4: We have continued to monitor our toxics use in order to ensure that all leaks, spills, releases and byproduct generation are minimized to the extent practicable. Available answers Yes and No. Question  5: We have identified all regulatory requirements triggered by use of toxics chemicals. Available answers Yes and No. Question 6: Our EMS has been audited by a qualified independent auditor at least once during the past two year TURA planning cycle. Available answers Yes and No. Question 7: We have solicited information from vendors, consultants, government agencies, academic experts, or other resources to better understand our options for implementing TUR activities. Available answers Yes and No. Question 8: If you have answered “no” to any of the above questions, please explain actions that your facility has or will take to achive positive responses. Maximum 250 characters allowed. Please do not copy and paste. Question 9: You may provide additional information about your EMS activities here. Maximum 250 characters allowed. Please do not copy and paste.">
            <a:extLst>
              <a:ext uri="{FF2B5EF4-FFF2-40B4-BE49-F238E27FC236}">
                <a16:creationId xmlns:a16="http://schemas.microsoft.com/office/drawing/2014/main" id="{3D1A3569-F2EE-F680-AD20-4785A72517F0}"/>
              </a:ext>
            </a:extLst>
          </p:cNvPr>
          <p:cNvPicPr>
            <a:picLocks noChangeAspect="1"/>
          </p:cNvPicPr>
          <p:nvPr/>
        </p:nvPicPr>
        <p:blipFill>
          <a:blip r:embed="rId4"/>
          <a:stretch>
            <a:fillRect/>
          </a:stretch>
        </p:blipFill>
        <p:spPr>
          <a:xfrm>
            <a:off x="5791200" y="795596"/>
            <a:ext cx="4707132" cy="5925879"/>
          </a:xfrm>
          <a:prstGeom prst="rect">
            <a:avLst/>
          </a:prstGeom>
        </p:spPr>
      </p:pic>
      <p:sp>
        <p:nvSpPr>
          <p:cNvPr id="4" name="Slide Number Placeholder 3">
            <a:extLst>
              <a:ext uri="{FF2B5EF4-FFF2-40B4-BE49-F238E27FC236}">
                <a16:creationId xmlns:a16="http://schemas.microsoft.com/office/drawing/2014/main" id="{F63D562B-4CF2-9D0B-1D39-AE7BC67C4099}"/>
              </a:ext>
            </a:extLst>
          </p:cNvPr>
          <p:cNvSpPr>
            <a:spLocks noGrp="1"/>
          </p:cNvSpPr>
          <p:nvPr>
            <p:ph type="sldNum" sz="quarter" idx="12"/>
          </p:nvPr>
        </p:nvSpPr>
        <p:spPr>
          <a:xfrm>
            <a:off x="11658600" y="6492875"/>
            <a:ext cx="533400" cy="365125"/>
          </a:xfrm>
        </p:spPr>
        <p:txBody>
          <a:bodyPr/>
          <a:lstStyle/>
          <a:p>
            <a:fld id="{55F1408E-B020-439A-8807-7444CECB9950}" type="slidenum">
              <a:rPr lang="en-US" smtClean="0"/>
              <a:t>70</a:t>
            </a:fld>
            <a:endParaRPr lang="en-US" dirty="0"/>
          </a:p>
        </p:txBody>
      </p:sp>
    </p:spTree>
    <p:extLst>
      <p:ext uri="{BB962C8B-B14F-4D97-AF65-F5344CB8AC3E}">
        <p14:creationId xmlns:p14="http://schemas.microsoft.com/office/powerpoint/2010/main" val="2165420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D412C-A452-2BDF-1546-091228104F1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2ECC487-38D6-B6A2-AA58-3D44A375FCD6}"/>
              </a:ext>
            </a:extLst>
          </p:cNvPr>
          <p:cNvSpPr txBox="1">
            <a:spLocks noGrp="1"/>
          </p:cNvSpPr>
          <p:nvPr>
            <p:ph type="title" idx="4294967295"/>
          </p:nvPr>
        </p:nvSpPr>
        <p:spPr>
          <a:xfrm>
            <a:off x="152400" y="152400"/>
            <a:ext cx="115062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EMS Plan, Progress Report Certification</a:t>
            </a:r>
          </a:p>
        </p:txBody>
      </p:sp>
      <p:pic>
        <p:nvPicPr>
          <p:cNvPr id="3" name="Picture 2" descr="Environmental Management System Progress Report Certification.  I certify under penalty of law that the following is true: (a) I have examined and am familiar with EMS; (b) The EMS meets the requirements of 310 CMR 50.82 and the elements specified therein are being implemented; (c) The EMS is actively addressing environmental compliance issues; (d) The individual who has certified the EMS pursuant to 310 CMR 50.84(3) has provided me with the documentation that he or she meets the requirements of 310 CMR 50.84(2). (e) These statements are based upon answers to queries made by me to individuals who have been designated to implement the EMS, and I have made my best effort to ensure that they are being held accountable for implementing the system in good faith.  I understand that by choosing to implement an EMS in lieu of a toxics use reduction plan, I am responsible for maintaining documentation to evidence a good faith effort to implement all elements of the EMS. (f) I am aware that there are penalties for submitting false information, including possible fines and imprisonment.  The system will insert the answers to question 1 Signature of Senior Management Official based on the account information tied to the user completing this certification statement.  The system will insert the answer to question 2 Date (mm/dd/yyyy) based on the date this certification is submitted.  The user must answer question 3: Print Name of Senior Management Official  and question 4: email address.">
            <a:extLst>
              <a:ext uri="{FF2B5EF4-FFF2-40B4-BE49-F238E27FC236}">
                <a16:creationId xmlns:a16="http://schemas.microsoft.com/office/drawing/2014/main" id="{E6401DA0-5648-124D-C69E-D599A7D0A06A}"/>
              </a:ext>
            </a:extLst>
          </p:cNvPr>
          <p:cNvPicPr>
            <a:picLocks noChangeAspect="1"/>
          </p:cNvPicPr>
          <p:nvPr/>
        </p:nvPicPr>
        <p:blipFill>
          <a:blip r:embed="rId3"/>
          <a:stretch>
            <a:fillRect/>
          </a:stretch>
        </p:blipFill>
        <p:spPr>
          <a:xfrm>
            <a:off x="1752600" y="1153902"/>
            <a:ext cx="6192114" cy="5353797"/>
          </a:xfrm>
          <a:prstGeom prst="rect">
            <a:avLst/>
          </a:prstGeom>
        </p:spPr>
      </p:pic>
      <p:sp>
        <p:nvSpPr>
          <p:cNvPr id="4" name="Slide Number Placeholder 3">
            <a:extLst>
              <a:ext uri="{FF2B5EF4-FFF2-40B4-BE49-F238E27FC236}">
                <a16:creationId xmlns:a16="http://schemas.microsoft.com/office/drawing/2014/main" id="{2749DA8F-06A1-0B18-CD6F-6A74110D8679}"/>
              </a:ext>
            </a:extLst>
          </p:cNvPr>
          <p:cNvSpPr>
            <a:spLocks noGrp="1"/>
          </p:cNvSpPr>
          <p:nvPr>
            <p:ph type="sldNum" sz="quarter" idx="12"/>
          </p:nvPr>
        </p:nvSpPr>
        <p:spPr>
          <a:xfrm>
            <a:off x="11707368" y="6492875"/>
            <a:ext cx="457200" cy="365125"/>
          </a:xfrm>
        </p:spPr>
        <p:txBody>
          <a:bodyPr/>
          <a:lstStyle/>
          <a:p>
            <a:fld id="{55F1408E-B020-439A-8807-7444CECB9950}" type="slidenum">
              <a:rPr lang="en-US" smtClean="0"/>
              <a:t>71</a:t>
            </a:fld>
            <a:endParaRPr lang="en-US" dirty="0"/>
          </a:p>
        </p:txBody>
      </p:sp>
    </p:spTree>
    <p:extLst>
      <p:ext uri="{BB962C8B-B14F-4D97-AF65-F5344CB8AC3E}">
        <p14:creationId xmlns:p14="http://schemas.microsoft.com/office/powerpoint/2010/main" val="34153527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399DF-94D6-9196-69C9-B6B3152ED32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2D1969E-F592-E2EE-F767-FA05D54C2FF1}"/>
              </a:ext>
            </a:extLst>
          </p:cNvPr>
          <p:cNvSpPr txBox="1">
            <a:spLocks noGrp="1"/>
          </p:cNvSpPr>
          <p:nvPr>
            <p:ph type="title" idx="4294967295"/>
          </p:nvPr>
        </p:nvSpPr>
        <p:spPr>
          <a:xfrm>
            <a:off x="152400" y="152400"/>
            <a:ext cx="11582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Plan Summary Selection Page, RC Plan</a:t>
            </a:r>
          </a:p>
        </p:txBody>
      </p:sp>
      <p:pic>
        <p:nvPicPr>
          <p:cNvPr id="2" name="Picture 1" descr="Option 2: This facility completed a Resource Conservation Plan during this planning cycle for the following assets.  (Note: To select this option, your facility must have completed a traditional TUR Plan for at least three planning cycles, AND not have completed a Resource Conservation Plan in the last planning cycle. Assets (check all the apply) 2a: Energy, 2b: Water, 2c: Materials that contribute to solid waste, 2d Chemicals on the TURA Toxics or Hazardous Substance List  used below reporting thresholds, 2e Chemical substances that are not on TURA Toxics or Hazardous Substance List. Option 2 selected and all assets selected.">
            <a:extLst>
              <a:ext uri="{FF2B5EF4-FFF2-40B4-BE49-F238E27FC236}">
                <a16:creationId xmlns:a16="http://schemas.microsoft.com/office/drawing/2014/main" id="{6F5EFA68-6034-8F4A-FC27-7464CE4C6941}"/>
              </a:ext>
            </a:extLst>
          </p:cNvPr>
          <p:cNvPicPr>
            <a:picLocks noChangeAspect="1"/>
          </p:cNvPicPr>
          <p:nvPr/>
        </p:nvPicPr>
        <p:blipFill>
          <a:blip r:embed="rId3"/>
          <a:srcRect r="6198"/>
          <a:stretch>
            <a:fillRect/>
          </a:stretch>
        </p:blipFill>
        <p:spPr>
          <a:xfrm>
            <a:off x="1752600" y="1603929"/>
            <a:ext cx="8397766" cy="2148266"/>
          </a:xfrm>
          <a:prstGeom prst="rect">
            <a:avLst/>
          </a:prstGeom>
        </p:spPr>
      </p:pic>
      <p:pic>
        <p:nvPicPr>
          <p:cNvPr id="6" name="Picture 5" descr="Example of list of forms on the Transaction Overview Screen if RC Plan Summary and all assets are selected then eDEP will generate an individual RC Form per asset which requires completion.">
            <a:extLst>
              <a:ext uri="{FF2B5EF4-FFF2-40B4-BE49-F238E27FC236}">
                <a16:creationId xmlns:a16="http://schemas.microsoft.com/office/drawing/2014/main" id="{73FEACEE-917D-E5AD-E5C7-55F7BAE35547}"/>
              </a:ext>
            </a:extLst>
          </p:cNvPr>
          <p:cNvPicPr>
            <a:picLocks noChangeAspect="1"/>
          </p:cNvPicPr>
          <p:nvPr/>
        </p:nvPicPr>
        <p:blipFill>
          <a:blip r:embed="rId4"/>
          <a:srcRect l="4334" r="12162"/>
          <a:stretch>
            <a:fillRect/>
          </a:stretch>
        </p:blipFill>
        <p:spPr>
          <a:xfrm>
            <a:off x="1752600" y="4188780"/>
            <a:ext cx="8397766" cy="2364419"/>
          </a:xfrm>
          <a:prstGeom prst="rect">
            <a:avLst/>
          </a:prstGeom>
        </p:spPr>
      </p:pic>
      <p:sp>
        <p:nvSpPr>
          <p:cNvPr id="4" name="Slide Number Placeholder 3">
            <a:extLst>
              <a:ext uri="{FF2B5EF4-FFF2-40B4-BE49-F238E27FC236}">
                <a16:creationId xmlns:a16="http://schemas.microsoft.com/office/drawing/2014/main" id="{7BD493CF-6273-9A64-21D1-36BC63375DEB}"/>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72</a:t>
            </a:fld>
            <a:endParaRPr lang="en-US" dirty="0"/>
          </a:p>
        </p:txBody>
      </p:sp>
    </p:spTree>
    <p:extLst>
      <p:ext uri="{BB962C8B-B14F-4D97-AF65-F5344CB8AC3E}">
        <p14:creationId xmlns:p14="http://schemas.microsoft.com/office/powerpoint/2010/main" val="3830362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2DC7B-8BD0-A46A-3787-4DEE9B33D4F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7AB28E1-F4B0-061E-AA22-8F910016C065}"/>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RC Plan, Sections A-D</a:t>
            </a:r>
          </a:p>
        </p:txBody>
      </p:sp>
      <p:pic>
        <p:nvPicPr>
          <p:cNvPr id="19" name="Picture 18" descr="Resource Conservation Plan Summary. Please refer to the Resource Conservation Guidance when filling out this form.  Section A: Targeted Asset, will automatically populate based on which asset was selected on the Plan Summary Selection Screen.  Section B: Selected Options.  List the operations that the resource conservation plan covers.  If operation is not listed, choose “other”.  This section allows for the selection of up to 8 operation codes via a dropdown list.  A square surrounds the first operation code dropdown.  An arrow points to an excerpt displaying a list of available options within the dropdown.  After the dropdowns is a free text field for Other(describe). Section C: Baseline Amount of Asset Used. This includes the total amount of the asset used during the baseline calendar year, reported as a total amount. In addition, you also may report amount per unit of product.  Free text is allowed for the following data fields: Year, Total Amount of Asset used, Total Use-Unit of Measure, If unit of measure is different than listed above, please describe Per Unit of Product Use (Optional), Unit of Product, Amount of Product.  Section D: Options Selected to Implement.   Maximum 250 characters allowed. Please do not copy and paste.">
            <a:extLst>
              <a:ext uri="{FF2B5EF4-FFF2-40B4-BE49-F238E27FC236}">
                <a16:creationId xmlns:a16="http://schemas.microsoft.com/office/drawing/2014/main" id="{3AC23147-85B4-D168-EA66-1156FDC47AB5}"/>
              </a:ext>
            </a:extLst>
          </p:cNvPr>
          <p:cNvPicPr>
            <a:picLocks noChangeAspect="1"/>
          </p:cNvPicPr>
          <p:nvPr/>
        </p:nvPicPr>
        <p:blipFill>
          <a:blip r:embed="rId3"/>
          <a:stretch>
            <a:fillRect/>
          </a:stretch>
        </p:blipFill>
        <p:spPr>
          <a:xfrm>
            <a:off x="176784" y="1125134"/>
            <a:ext cx="9729216" cy="5656666"/>
          </a:xfrm>
          <a:prstGeom prst="rect">
            <a:avLst/>
          </a:prstGeom>
        </p:spPr>
      </p:pic>
      <p:sp>
        <p:nvSpPr>
          <p:cNvPr id="6" name="TextBox 5">
            <a:extLst>
              <a:ext uri="{FF2B5EF4-FFF2-40B4-BE49-F238E27FC236}">
                <a16:creationId xmlns:a16="http://schemas.microsoft.com/office/drawing/2014/main" id="{15BFE8D4-728E-7CF5-A0CD-BDF501191C65}"/>
              </a:ext>
            </a:extLst>
          </p:cNvPr>
          <p:cNvSpPr txBox="1"/>
          <p:nvPr/>
        </p:nvSpPr>
        <p:spPr>
          <a:xfrm>
            <a:off x="5511701" y="1128547"/>
            <a:ext cx="6324600" cy="1384995"/>
          </a:xfrm>
          <a:prstGeom prst="rect">
            <a:avLst/>
          </a:prstGeom>
          <a:noFill/>
        </p:spPr>
        <p:txBody>
          <a:bodyPr wrap="square">
            <a:spAutoFit/>
          </a:bodyPr>
          <a:lstStyle/>
          <a:p>
            <a:pPr lvl="0" eaLnBrk="0" fontAlgn="base" hangingPunct="0">
              <a:spcBef>
                <a:spcPct val="30000"/>
              </a:spcBef>
              <a:spcAft>
                <a:spcPct val="0"/>
              </a:spcAft>
              <a:defRPr/>
            </a:pPr>
            <a:r>
              <a:rPr lang="en-US" sz="2800" dirty="0"/>
              <a:t>Refer to the </a:t>
            </a:r>
            <a:r>
              <a:rPr lang="en-US" sz="2800" dirty="0">
                <a:hlinkClick r:id="rId4"/>
              </a:rPr>
              <a:t>Resource Conservation (RC) Planning Guidance</a:t>
            </a:r>
            <a:r>
              <a:rPr lang="en-US" sz="2800" dirty="0"/>
              <a:t> when filling out this form.</a:t>
            </a:r>
          </a:p>
        </p:txBody>
      </p:sp>
      <p:sp>
        <p:nvSpPr>
          <p:cNvPr id="4" name="Slide Number Placeholder 3">
            <a:extLst>
              <a:ext uri="{FF2B5EF4-FFF2-40B4-BE49-F238E27FC236}">
                <a16:creationId xmlns:a16="http://schemas.microsoft.com/office/drawing/2014/main" id="{4D80FC1F-1652-AF08-9B72-BC80B240EB62}"/>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73</a:t>
            </a:fld>
            <a:endParaRPr lang="en-US" dirty="0"/>
          </a:p>
        </p:txBody>
      </p:sp>
    </p:spTree>
    <p:extLst>
      <p:ext uri="{BB962C8B-B14F-4D97-AF65-F5344CB8AC3E}">
        <p14:creationId xmlns:p14="http://schemas.microsoft.com/office/powerpoint/2010/main" val="919886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C948D-A008-FA8F-BFB6-CFCF5E344DD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C0AB23A-386B-8B86-09EA-8BDAA4293E02}"/>
              </a:ext>
            </a:extLst>
          </p:cNvPr>
          <p:cNvSpPr txBox="1">
            <a:spLocks noGrp="1"/>
          </p:cNvSpPr>
          <p:nvPr>
            <p:ph type="title" idx="4294967295"/>
          </p:nvPr>
        </p:nvSpPr>
        <p:spPr>
          <a:xfrm>
            <a:off x="152400" y="152400"/>
            <a:ext cx="6149581" cy="1295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RC Plan, Sections E-I</a:t>
            </a:r>
          </a:p>
        </p:txBody>
      </p:sp>
      <p:sp>
        <p:nvSpPr>
          <p:cNvPr id="3" name="TextBox 2">
            <a:extLst>
              <a:ext uri="{FF2B5EF4-FFF2-40B4-BE49-F238E27FC236}">
                <a16:creationId xmlns:a16="http://schemas.microsoft.com/office/drawing/2014/main" id="{D027DD4E-23EE-2EFF-401E-6F3481034B5D}"/>
              </a:ext>
            </a:extLst>
          </p:cNvPr>
          <p:cNvSpPr txBox="1"/>
          <p:nvPr/>
        </p:nvSpPr>
        <p:spPr>
          <a:xfrm>
            <a:off x="304800" y="2133600"/>
            <a:ext cx="5334000" cy="1815882"/>
          </a:xfrm>
          <a:prstGeom prst="rect">
            <a:avLst/>
          </a:prstGeom>
          <a:noFill/>
        </p:spPr>
        <p:txBody>
          <a:bodyPr wrap="square">
            <a:spAutoFit/>
          </a:bodyPr>
          <a:lstStyle/>
          <a:p>
            <a:pPr lvl="0" eaLnBrk="0" fontAlgn="base" hangingPunct="0">
              <a:spcBef>
                <a:spcPct val="30000"/>
              </a:spcBef>
              <a:spcAft>
                <a:spcPct val="0"/>
              </a:spcAft>
              <a:defRPr/>
            </a:pPr>
            <a:r>
              <a:rPr lang="en-US" sz="2800" dirty="0"/>
              <a:t>Refer to the </a:t>
            </a:r>
            <a:r>
              <a:rPr lang="en-US" sz="2800" dirty="0">
                <a:hlinkClick r:id="rId3"/>
              </a:rPr>
              <a:t>Resource Conservation (RC) Planning Guidance</a:t>
            </a:r>
            <a:r>
              <a:rPr lang="en-US" sz="2800" dirty="0"/>
              <a:t> when filling out this form.</a:t>
            </a:r>
          </a:p>
        </p:txBody>
      </p:sp>
      <p:pic>
        <p:nvPicPr>
          <p:cNvPr id="6" name="Picture 5" descr="Resource Conservation Plan Summary. Please refer to the Resource Conservation Guidance when filling out this form.   Section E: Other Options Considered. Maximum 250 characters allowed. Please do not copy and paste.  List the resource conservation options you considered but decided not to implement. You also may provide an explanation why you chose not to implement a particular option. Section F: Goals for Reducing the Asset. List the resource conservation goal(s) as a percentage reduction or a specific amount reduction (e.g., number of kWh or Tons) over a certain time period. Up to four lines. The first line is an example.  Chart header Amount of Reduction, Unit of Measure, Goal by Date (Year), Description of Goal.   Section G: Expected change in the Amount of Asset Used. Indicate the expected change in the amount of the asset(s) to be used (due to the options implemented) between the year on which the plan is based and two years after the plan is due. The unit of measure in this section (as listed previously in Section C). Note: You will report actual changes in the amount of the asset used on a resource conservation progress report that you must submit with the next toxics use reduction plan summary. However, if there are actual changes to report due to an option already implemented, you may include them below.  Expected Annual change in the amount of asset used by July 1st of the previous even-numbered calendar year.  The unit of measure in this section (as previously listed in Section C). Section I: Additional Information. Maximum 250 characters allowed. Please do not copy and paste. You may provide additional information about your resource conservation plan.">
            <a:extLst>
              <a:ext uri="{FF2B5EF4-FFF2-40B4-BE49-F238E27FC236}">
                <a16:creationId xmlns:a16="http://schemas.microsoft.com/office/drawing/2014/main" id="{1E781811-590D-D10B-B196-F0755ECE934C}"/>
              </a:ext>
            </a:extLst>
          </p:cNvPr>
          <p:cNvPicPr>
            <a:picLocks noChangeAspect="1"/>
          </p:cNvPicPr>
          <p:nvPr/>
        </p:nvPicPr>
        <p:blipFill>
          <a:blip r:embed="rId4"/>
          <a:stretch>
            <a:fillRect/>
          </a:stretch>
        </p:blipFill>
        <p:spPr>
          <a:xfrm>
            <a:off x="6301981" y="136525"/>
            <a:ext cx="4617237" cy="6523892"/>
          </a:xfrm>
          <a:prstGeom prst="rect">
            <a:avLst/>
          </a:prstGeom>
        </p:spPr>
      </p:pic>
      <p:sp>
        <p:nvSpPr>
          <p:cNvPr id="4" name="Slide Number Placeholder 3">
            <a:extLst>
              <a:ext uri="{FF2B5EF4-FFF2-40B4-BE49-F238E27FC236}">
                <a16:creationId xmlns:a16="http://schemas.microsoft.com/office/drawing/2014/main" id="{D8C2F5B7-3F5A-D278-3A89-AB05C6D08C77}"/>
              </a:ext>
            </a:extLst>
          </p:cNvPr>
          <p:cNvSpPr>
            <a:spLocks noGrp="1"/>
          </p:cNvSpPr>
          <p:nvPr>
            <p:ph type="sldNum" sz="quarter" idx="12"/>
          </p:nvPr>
        </p:nvSpPr>
        <p:spPr>
          <a:xfrm>
            <a:off x="11757418" y="6492875"/>
            <a:ext cx="434582" cy="365125"/>
          </a:xfrm>
        </p:spPr>
        <p:txBody>
          <a:bodyPr/>
          <a:lstStyle/>
          <a:p>
            <a:fld id="{55F1408E-B020-439A-8807-7444CECB9950}" type="slidenum">
              <a:rPr lang="en-US" smtClean="0"/>
              <a:t>74</a:t>
            </a:fld>
            <a:endParaRPr lang="en-US" dirty="0"/>
          </a:p>
        </p:txBody>
      </p:sp>
    </p:spTree>
    <p:extLst>
      <p:ext uri="{BB962C8B-B14F-4D97-AF65-F5344CB8AC3E}">
        <p14:creationId xmlns:p14="http://schemas.microsoft.com/office/powerpoint/2010/main" val="4059095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BF90E-25F7-70B0-E393-D740C8A2897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D9D0083-BC97-9AF7-8880-64480A83018F}"/>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RC Plan Certification</a:t>
            </a:r>
          </a:p>
        </p:txBody>
      </p:sp>
      <p:pic>
        <p:nvPicPr>
          <p:cNvPr id="7" name="Picture 6" descr="Resource Conservation Plan Summary Certification. Please refer to the Resource Conservation Guidance when filling out this form. I certify under penalty of law that the following is true: (a) I have personally examined and am familiar with Resource Conservation Plan; (b) I am satisfied that any supporting documentation used in the development of the Plan exists and is consistent with the Plan; (c) based on my inquiry of those individuals immediately responsible for the development of this Plan, I believe that the information in the Plan and any supporting documentation used in the development of the plan is true, accurate and complete;  (d) the Plan, to the best of my knowledge and belief, meets the requirements of 310 CMR  50.90; and (e) I am aware that there are penalties for submitting false information, including possible fines and imprisonment.  The system will insert the answers to question 1 Signature of Senior Management Official based on the account information tied to the user completing this certification statement.  The system will insert the answer to question 2 Date (mm/dd/yyyy) based on the date this certification is submitted.  The user must answer question 3: Print Name of Senior Management Official, question 4: Print Title of Senior Management Official, and question 5: email address.">
            <a:extLst>
              <a:ext uri="{FF2B5EF4-FFF2-40B4-BE49-F238E27FC236}">
                <a16:creationId xmlns:a16="http://schemas.microsoft.com/office/drawing/2014/main" id="{E79C2481-55A1-683C-0AE6-F462AB4EB940}"/>
              </a:ext>
            </a:extLst>
          </p:cNvPr>
          <p:cNvPicPr>
            <a:picLocks noChangeAspect="1"/>
          </p:cNvPicPr>
          <p:nvPr/>
        </p:nvPicPr>
        <p:blipFill>
          <a:blip r:embed="rId3"/>
          <a:stretch>
            <a:fillRect/>
          </a:stretch>
        </p:blipFill>
        <p:spPr>
          <a:xfrm>
            <a:off x="1981200" y="1108223"/>
            <a:ext cx="6858000" cy="5605398"/>
          </a:xfrm>
          <a:prstGeom prst="rect">
            <a:avLst/>
          </a:prstGeom>
        </p:spPr>
      </p:pic>
      <p:sp>
        <p:nvSpPr>
          <p:cNvPr id="4" name="Slide Number Placeholder 3">
            <a:extLst>
              <a:ext uri="{FF2B5EF4-FFF2-40B4-BE49-F238E27FC236}">
                <a16:creationId xmlns:a16="http://schemas.microsoft.com/office/drawing/2014/main" id="{F369F015-C5B0-A2F4-2C1F-6FE2ED532CB1}"/>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75</a:t>
            </a:fld>
            <a:endParaRPr lang="en-US" dirty="0"/>
          </a:p>
        </p:txBody>
      </p:sp>
    </p:spTree>
    <p:extLst>
      <p:ext uri="{BB962C8B-B14F-4D97-AF65-F5344CB8AC3E}">
        <p14:creationId xmlns:p14="http://schemas.microsoft.com/office/powerpoint/2010/main" val="31552422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E4A24-E354-F47A-41DA-C3D064B854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D7D20E7-51AB-E66C-0372-7B07E4DE235D}"/>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lang="en-US" sz="3200" dirty="0"/>
              <a:t>Plan Summary Selection, TUR </a:t>
            </a:r>
            <a:r>
              <a:rPr kumimoji="0" lang="en-US" sz="3200" b="0" i="0" u="none" strike="noStrike" kern="1200" cap="none" spc="0" normalizeH="0" baseline="0" noProof="0" dirty="0">
                <a:ln>
                  <a:noFill/>
                </a:ln>
                <a:solidFill>
                  <a:schemeClr val="tx1"/>
                </a:solidFill>
                <a:effectLst/>
                <a:uLnTx/>
                <a:uFillTx/>
                <a:latin typeface="+mj-lt"/>
                <a:ea typeface="+mj-ea"/>
                <a:cs typeface="+mj-cs"/>
              </a:rPr>
              <a:t>Plan</a:t>
            </a:r>
          </a:p>
        </p:txBody>
      </p:sp>
      <p:pic>
        <p:nvPicPr>
          <p:cNvPr id="2" name="Picture 1" descr="Option 3 selected: This facility either completed a traditional TUR Plan during this planning cycle OR is not submitting any type of plan because the use of all reportable toxics for which a plan is required will have been eliminated or reduced below the reporting threshold by the end of THIS calendar year.  The traditional TUR Plan is required for all chemicals for which a Form S is being submitted in this Annual Toxics Use Reduction Report and was submitted in at least one prior Annual Toxics Use Reduction Report, unless the use of that chemical will have been eliminated or reduced below the reporting threshold by the end of the current calendar year.  Sub-option 3a: this facility has completed a Traditional TUR Plan that includes all chemicals for which a Form S is being submitted in this Annual Toxics Use Reduction Report and was submitted in at least one prior year.  Sub-option 3b: This facility use of the following chemicals for which a plan would otherwise is required will have been eliminated or reduced below the reporting threshold by the end of THIS calendar year. Note, if this list includes ALL chemicals for which a TURA Plan is otherwise due, this facility is not required to complete any type of plan or submit any plan summary in this planning cycle.  This subsection has questions 3b.a.1 through 3b.a.4  which correspond to CAS #, Chemical Name, Method* which has a check box labelled E for eliminated and R for reduced below threshold, and a free text section entitled By taking the following steps. In order to add additional lines to be completed for multiple chemicals the Add Chemical button must be utilized.  ">
            <a:extLst>
              <a:ext uri="{FF2B5EF4-FFF2-40B4-BE49-F238E27FC236}">
                <a16:creationId xmlns:a16="http://schemas.microsoft.com/office/drawing/2014/main" id="{06C105C6-91D0-6B9B-B516-A2CCD618A102}"/>
              </a:ext>
            </a:extLst>
          </p:cNvPr>
          <p:cNvPicPr>
            <a:picLocks noChangeAspect="1"/>
          </p:cNvPicPr>
          <p:nvPr/>
        </p:nvPicPr>
        <p:blipFill>
          <a:blip r:embed="rId3"/>
          <a:stretch>
            <a:fillRect/>
          </a:stretch>
        </p:blipFill>
        <p:spPr>
          <a:xfrm>
            <a:off x="762000" y="1308666"/>
            <a:ext cx="9601200" cy="4933950"/>
          </a:xfrm>
          <a:prstGeom prst="rect">
            <a:avLst/>
          </a:prstGeom>
        </p:spPr>
      </p:pic>
      <p:sp>
        <p:nvSpPr>
          <p:cNvPr id="4" name="Slide Number Placeholder 3">
            <a:extLst>
              <a:ext uri="{FF2B5EF4-FFF2-40B4-BE49-F238E27FC236}">
                <a16:creationId xmlns:a16="http://schemas.microsoft.com/office/drawing/2014/main" id="{E324EC03-6886-B2B0-9BA2-17B97F51217B}"/>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76</a:t>
            </a:fld>
            <a:endParaRPr lang="en-US" dirty="0"/>
          </a:p>
        </p:txBody>
      </p:sp>
    </p:spTree>
    <p:extLst>
      <p:ext uri="{BB962C8B-B14F-4D97-AF65-F5344CB8AC3E}">
        <p14:creationId xmlns:p14="http://schemas.microsoft.com/office/powerpoint/2010/main" val="2014504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122F9-08AD-0A35-48AB-C6711410798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593E0C4-C972-7481-BCE1-4823A4B21239}"/>
              </a:ext>
            </a:extLst>
          </p:cNvPr>
          <p:cNvSpPr txBox="1">
            <a:spLocks noGrp="1"/>
          </p:cNvSpPr>
          <p:nvPr>
            <p:ph type="title" idx="4294967295"/>
          </p:nvPr>
        </p:nvSpPr>
        <p:spPr>
          <a:xfrm>
            <a:off x="152400" y="152400"/>
            <a:ext cx="114300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lang="en-US" sz="3200" dirty="0"/>
              <a:t>Plan Summary Selection, TUR </a:t>
            </a:r>
            <a:r>
              <a:rPr kumimoji="0" lang="en-US" sz="3200" b="0" i="0" u="none" strike="noStrike" kern="1200" cap="none" spc="0" normalizeH="0" baseline="0" noProof="0" dirty="0">
                <a:ln>
                  <a:noFill/>
                </a:ln>
                <a:solidFill>
                  <a:schemeClr val="tx1"/>
                </a:solidFill>
                <a:effectLst/>
                <a:uLnTx/>
                <a:uFillTx/>
                <a:latin typeface="+mj-lt"/>
                <a:ea typeface="+mj-ea"/>
                <a:cs typeface="+mj-cs"/>
              </a:rPr>
              <a:t>Plan, 3a</a:t>
            </a:r>
          </a:p>
        </p:txBody>
      </p:sp>
      <p:pic>
        <p:nvPicPr>
          <p:cNvPr id="3" name="Picture 2" descr="Option 3 and 3a selected: This facility either completed a traditional TUR Plan during this planning cycle OR is not submitting any type of plan because the use of all reportable toxics for which a plan is required will have been eliminated or reduced below the reporting threshold by the end of THIS calendar year.  The traditional TUR Plan is required for all chemicals for which a Form S is being submitted in this Annual Toxics Use Reduction Report and was submitted in at least one prior Annual Toxics Use Reduction Report, unless the use of that chemical will have been eliminated or reduced below the reporting threshold by the end of the current calendar year.  Sub-option 3a: this facility has completed a Traditional TUR Plan that includes all chemicals for which a Form S is being submitted in this Annual Toxics Use Reduction Report and was submitted in at least one prior year. ">
            <a:extLst>
              <a:ext uri="{FF2B5EF4-FFF2-40B4-BE49-F238E27FC236}">
                <a16:creationId xmlns:a16="http://schemas.microsoft.com/office/drawing/2014/main" id="{8CFF8CA8-1DD2-2C90-67EC-BA2824ED1430}"/>
              </a:ext>
            </a:extLst>
          </p:cNvPr>
          <p:cNvPicPr>
            <a:picLocks noChangeAspect="1"/>
          </p:cNvPicPr>
          <p:nvPr/>
        </p:nvPicPr>
        <p:blipFill>
          <a:blip r:embed="rId3"/>
          <a:stretch>
            <a:fillRect/>
          </a:stretch>
        </p:blipFill>
        <p:spPr>
          <a:xfrm>
            <a:off x="393008" y="1878945"/>
            <a:ext cx="10966654" cy="2753380"/>
          </a:xfrm>
          <a:prstGeom prst="rect">
            <a:avLst/>
          </a:prstGeom>
        </p:spPr>
      </p:pic>
      <p:sp>
        <p:nvSpPr>
          <p:cNvPr id="4" name="Slide Number Placeholder 3">
            <a:extLst>
              <a:ext uri="{FF2B5EF4-FFF2-40B4-BE49-F238E27FC236}">
                <a16:creationId xmlns:a16="http://schemas.microsoft.com/office/drawing/2014/main" id="{372B44F6-814E-DD77-2711-EE9D02889C4D}"/>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77</a:t>
            </a:fld>
            <a:endParaRPr lang="en-US" dirty="0"/>
          </a:p>
        </p:txBody>
      </p:sp>
    </p:spTree>
    <p:extLst>
      <p:ext uri="{BB962C8B-B14F-4D97-AF65-F5344CB8AC3E}">
        <p14:creationId xmlns:p14="http://schemas.microsoft.com/office/powerpoint/2010/main" val="39026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5FB3-ACA6-97D4-CFE1-D0FBA3CC82A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D129F62-587D-8F2B-266A-09F7086AC6BE}"/>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TUR Plan</a:t>
            </a:r>
          </a:p>
        </p:txBody>
      </p:sp>
      <p:sp>
        <p:nvSpPr>
          <p:cNvPr id="3" name="TextBox 2">
            <a:extLst>
              <a:ext uri="{FF2B5EF4-FFF2-40B4-BE49-F238E27FC236}">
                <a16:creationId xmlns:a16="http://schemas.microsoft.com/office/drawing/2014/main" id="{17103195-5D27-8222-2F6C-9BF2A205F479}"/>
              </a:ext>
            </a:extLst>
          </p:cNvPr>
          <p:cNvSpPr txBox="1"/>
          <p:nvPr/>
        </p:nvSpPr>
        <p:spPr>
          <a:xfrm>
            <a:off x="187842" y="1524000"/>
            <a:ext cx="6145618" cy="1384995"/>
          </a:xfrm>
          <a:prstGeom prst="rect">
            <a:avLst/>
          </a:prstGeom>
          <a:noFill/>
        </p:spPr>
        <p:txBody>
          <a:bodyPr wrap="square">
            <a:spAutoFit/>
          </a:bodyPr>
          <a:lstStyle/>
          <a:p>
            <a:pPr eaLnBrk="0" fontAlgn="base" hangingPunct="0">
              <a:spcBef>
                <a:spcPct val="30000"/>
              </a:spcBef>
              <a:spcAft>
                <a:spcPct val="0"/>
              </a:spcAft>
              <a:defRPr/>
            </a:pPr>
            <a:r>
              <a:rPr lang="en-US" sz="2800" dirty="0"/>
              <a:t>Refer to the </a:t>
            </a:r>
            <a:r>
              <a:rPr lang="en-US" sz="2800" dirty="0">
                <a:hlinkClick r:id="rId3"/>
              </a:rPr>
              <a:t>Toxics Use Reduction Planning &amp; Plan Update Guidance</a:t>
            </a:r>
            <a:r>
              <a:rPr lang="en-US" sz="2800" dirty="0"/>
              <a:t> when filling out this form.</a:t>
            </a:r>
          </a:p>
        </p:txBody>
      </p:sp>
      <p:pic>
        <p:nvPicPr>
          <p:cNvPr id="7" name="Picture 6" descr="Toxics Use Reduction Plan Summary Form. Sections A-C. Section A, question A.1 Chemical Name and A.2 CAS# will automatically populate based on chemicals historical reported and included in the current report.  Filers will have to scroll down and complete each plan summary individually.  Questions A.3 Two Year Projected change in Use and A.4 Two Year projected change in Byproduct.  Calculated as follows: Projected pounds of Use in the Calendar Year immediately following the Planning Year - Pounds of Use on the current Form S (the amount used in the calendar year prior to the planning year). Question A.5 Is this chemical used only in WASTE treatment.  Available options Yes- skip to Section C or No- go to Section B. Section B: Options Considered &amp; Selected for Implementation. Question B.1: Free text field entitled Options considered.  Maximum 250 characters allowed. Please do not copy and paste. Question B.2: free text field entitled Options Selected for Implementation as a result of this planning process. Maximum 250 characters allowed. Please do not copy and paste.  Section C: Prior Options Implementation.  Free text field, Maximum 250 characters allowed. Please do not copy and paste. Mandatory: List any options that had been selected for implementation in the prior plan but were not implemented, and explain why they were not adopted.&#10;Optional: List TUR Options implemented in prior years.">
            <a:extLst>
              <a:ext uri="{FF2B5EF4-FFF2-40B4-BE49-F238E27FC236}">
                <a16:creationId xmlns:a16="http://schemas.microsoft.com/office/drawing/2014/main" id="{06453DFF-2242-9810-4040-73CB676A019D}"/>
              </a:ext>
            </a:extLst>
          </p:cNvPr>
          <p:cNvPicPr>
            <a:picLocks noChangeAspect="1"/>
          </p:cNvPicPr>
          <p:nvPr/>
        </p:nvPicPr>
        <p:blipFill>
          <a:blip r:embed="rId4"/>
          <a:stretch>
            <a:fillRect/>
          </a:stretch>
        </p:blipFill>
        <p:spPr>
          <a:xfrm>
            <a:off x="6629400" y="76200"/>
            <a:ext cx="4572000" cy="6659217"/>
          </a:xfrm>
          <a:prstGeom prst="rect">
            <a:avLst/>
          </a:prstGeom>
        </p:spPr>
      </p:pic>
      <p:sp>
        <p:nvSpPr>
          <p:cNvPr id="4" name="Slide Number Placeholder 3">
            <a:extLst>
              <a:ext uri="{FF2B5EF4-FFF2-40B4-BE49-F238E27FC236}">
                <a16:creationId xmlns:a16="http://schemas.microsoft.com/office/drawing/2014/main" id="{93588573-0409-932C-56B5-888C34FE7909}"/>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78</a:t>
            </a:fld>
            <a:endParaRPr lang="en-US" dirty="0"/>
          </a:p>
        </p:txBody>
      </p:sp>
    </p:spTree>
    <p:extLst>
      <p:ext uri="{BB962C8B-B14F-4D97-AF65-F5344CB8AC3E}">
        <p14:creationId xmlns:p14="http://schemas.microsoft.com/office/powerpoint/2010/main" val="4006258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A9E23-A240-D0ED-47EB-71431B9959F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C9D177B-9178-8010-6FAF-3BE45129DF54}"/>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TUR Plan, section A</a:t>
            </a:r>
          </a:p>
        </p:txBody>
      </p:sp>
      <p:pic>
        <p:nvPicPr>
          <p:cNvPr id="20" name="Picture 19" descr="Toxics Use Reduction Plan Summary Form. Section A, question A.1 Chemical Name and A.2 CAS# will automatically populate based on chemicals historical reported and included in the current report.  Filers will have to scroll down and complete each plan summary individually.  Question A.3 Two Year Projected change in Use.  A circle surrounds a circle containing a question mark to the right of A.3.  The circle activates a hover text.  An arrow points to the text presented when the hover is utilized stating: If projecting a reduction in use, the difference is reported as a negative number.  Question A.4 Two Year projected change in Byproduct.  A circle surrounds a circle containing a question mark to the right of A.4.  The circle activates a hover text.  An arrow points to the text presented when the hover is utilized stating: If projecting a reduction in byproduct, the difference is reported as a negative number.   ">
            <a:extLst>
              <a:ext uri="{FF2B5EF4-FFF2-40B4-BE49-F238E27FC236}">
                <a16:creationId xmlns:a16="http://schemas.microsoft.com/office/drawing/2014/main" id="{7EAA7167-25FB-E686-E68A-5B90D2577856}"/>
              </a:ext>
            </a:extLst>
          </p:cNvPr>
          <p:cNvPicPr>
            <a:picLocks noChangeAspect="1"/>
          </p:cNvPicPr>
          <p:nvPr/>
        </p:nvPicPr>
        <p:blipFill>
          <a:blip r:embed="rId3"/>
          <a:stretch>
            <a:fillRect/>
          </a:stretch>
        </p:blipFill>
        <p:spPr>
          <a:xfrm>
            <a:off x="381000" y="1600200"/>
            <a:ext cx="11668186" cy="3924300"/>
          </a:xfrm>
          <a:prstGeom prst="rect">
            <a:avLst/>
          </a:prstGeom>
        </p:spPr>
      </p:pic>
      <p:sp>
        <p:nvSpPr>
          <p:cNvPr id="4" name="Slide Number Placeholder 3">
            <a:extLst>
              <a:ext uri="{FF2B5EF4-FFF2-40B4-BE49-F238E27FC236}">
                <a16:creationId xmlns:a16="http://schemas.microsoft.com/office/drawing/2014/main" id="{08F269CF-BEF4-B8F4-7272-96046C997DF2}"/>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79</a:t>
            </a:fld>
            <a:endParaRPr lang="en-US" dirty="0"/>
          </a:p>
        </p:txBody>
      </p:sp>
    </p:spTree>
    <p:extLst>
      <p:ext uri="{BB962C8B-B14F-4D97-AF65-F5344CB8AC3E}">
        <p14:creationId xmlns:p14="http://schemas.microsoft.com/office/powerpoint/2010/main" val="203297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7F11-AEBA-7DA7-9735-74234BF0CF66}"/>
              </a:ext>
            </a:extLst>
          </p:cNvPr>
          <p:cNvSpPr>
            <a:spLocks noGrp="1"/>
          </p:cNvSpPr>
          <p:nvPr>
            <p:ph type="title"/>
          </p:nvPr>
        </p:nvSpPr>
        <p:spPr/>
        <p:txBody>
          <a:bodyPr/>
          <a:lstStyle/>
          <a:p>
            <a:r>
              <a:rPr lang="en-US" dirty="0"/>
              <a:t>Navigating eDEP: </a:t>
            </a:r>
            <a:r>
              <a:rPr lang="en-US" sz="3200" dirty="0"/>
              <a:t>Locating Filing Forms</a:t>
            </a:r>
          </a:p>
        </p:txBody>
      </p:sp>
      <p:pic>
        <p:nvPicPr>
          <p:cNvPr id="4" name="Picture 3" descr="An example of eDEP user landing page after logging in.  Forms dropdown denoted with red box.  List of available forms showing: Air &amp; Climate, Business Sectors, Cleanup of Sites &amp; Spills, Drinking Water, NPDES, Residuals, Service Centers, Toxics &amp; Hazards, Underground Injection Control (UIC), Waste &amp; Recycling.  Red box surrounding Toxics &amp; Hazards should be selected. ">
            <a:extLst>
              <a:ext uri="{FF2B5EF4-FFF2-40B4-BE49-F238E27FC236}">
                <a16:creationId xmlns:a16="http://schemas.microsoft.com/office/drawing/2014/main" id="{E16A2F19-4BAB-89BC-05E4-7D9601AAAAE1}"/>
              </a:ext>
            </a:extLst>
          </p:cNvPr>
          <p:cNvPicPr>
            <a:picLocks noChangeAspect="1"/>
          </p:cNvPicPr>
          <p:nvPr/>
        </p:nvPicPr>
        <p:blipFill>
          <a:blip r:embed="rId3"/>
          <a:stretch>
            <a:fillRect/>
          </a:stretch>
        </p:blipFill>
        <p:spPr>
          <a:xfrm>
            <a:off x="1778196" y="1575564"/>
            <a:ext cx="8585004" cy="3097272"/>
          </a:xfrm>
          <a:prstGeom prst="rect">
            <a:avLst/>
          </a:prstGeom>
        </p:spPr>
      </p:pic>
      <p:sp>
        <p:nvSpPr>
          <p:cNvPr id="5" name="TextBox 4">
            <a:extLst>
              <a:ext uri="{FF2B5EF4-FFF2-40B4-BE49-F238E27FC236}">
                <a16:creationId xmlns:a16="http://schemas.microsoft.com/office/drawing/2014/main" id="{855E1915-64EF-4470-4780-6DFFC6A11BB1}"/>
              </a:ext>
            </a:extLst>
          </p:cNvPr>
          <p:cNvSpPr txBox="1"/>
          <p:nvPr/>
        </p:nvSpPr>
        <p:spPr>
          <a:xfrm>
            <a:off x="1805905" y="5029201"/>
            <a:ext cx="7696200" cy="1200329"/>
          </a:xfrm>
          <a:prstGeom prst="rect">
            <a:avLst/>
          </a:prstGeom>
          <a:noFill/>
        </p:spPr>
        <p:txBody>
          <a:bodyPr wrap="square" rtlCol="0">
            <a:spAutoFit/>
          </a:bodyPr>
          <a:lstStyle/>
          <a:p>
            <a:r>
              <a:rPr lang="en-US" altLang="en-US" dirty="0"/>
              <a:t>Once Logged in</a:t>
            </a:r>
          </a:p>
          <a:p>
            <a:r>
              <a:rPr lang="en-US" altLang="en-US" dirty="0"/>
              <a:t>Select the “</a:t>
            </a:r>
            <a:r>
              <a:rPr lang="en-US" altLang="en-US" b="1" dirty="0">
                <a:solidFill>
                  <a:schemeClr val="tx1">
                    <a:lumMod val="50000"/>
                  </a:schemeClr>
                </a:solidFill>
              </a:rPr>
              <a:t>FORMS”</a:t>
            </a:r>
            <a:r>
              <a:rPr lang="en-US" altLang="en-US" dirty="0"/>
              <a:t> tab</a:t>
            </a:r>
          </a:p>
          <a:p>
            <a:r>
              <a:rPr lang="en-US" altLang="en-US" dirty="0"/>
              <a:t>Scroll down to select “</a:t>
            </a:r>
            <a:r>
              <a:rPr lang="en-US" altLang="en-US" b="1" dirty="0">
                <a:solidFill>
                  <a:schemeClr val="tx1">
                    <a:lumMod val="50000"/>
                  </a:schemeClr>
                </a:solidFill>
              </a:rPr>
              <a:t>TOXICS &amp; HAZARDS”</a:t>
            </a:r>
          </a:p>
          <a:p>
            <a:endParaRPr lang="en-US" dirty="0"/>
          </a:p>
        </p:txBody>
      </p:sp>
      <p:sp>
        <p:nvSpPr>
          <p:cNvPr id="3" name="Slide Number Placeholder 2">
            <a:extLst>
              <a:ext uri="{FF2B5EF4-FFF2-40B4-BE49-F238E27FC236}">
                <a16:creationId xmlns:a16="http://schemas.microsoft.com/office/drawing/2014/main" id="{27AA322B-ED2C-DB8A-F256-44DF0F84C8B0}"/>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8</a:t>
            </a:fld>
            <a:endParaRPr lang="en-US" dirty="0"/>
          </a:p>
        </p:txBody>
      </p:sp>
    </p:spTree>
    <p:extLst>
      <p:ext uri="{BB962C8B-B14F-4D97-AF65-F5344CB8AC3E}">
        <p14:creationId xmlns:p14="http://schemas.microsoft.com/office/powerpoint/2010/main" val="32571370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6B84-AE9E-6A1A-1811-DB6EEE1973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203B1C6-689D-623B-A2F5-0C462859F21D}"/>
              </a:ext>
            </a:extLst>
          </p:cNvPr>
          <p:cNvSpPr txBox="1">
            <a:spLocks noGrp="1"/>
          </p:cNvSpPr>
          <p:nvPr>
            <p:ph type="title" idx="4294967295"/>
          </p:nvPr>
        </p:nvSpPr>
        <p:spPr>
          <a:xfrm>
            <a:off x="152400" y="152400"/>
            <a:ext cx="112776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TUR Plan, section A, field A.3- system glitch</a:t>
            </a:r>
          </a:p>
        </p:txBody>
      </p:sp>
      <p:pic>
        <p:nvPicPr>
          <p:cNvPr id="6" name="Picture 5" descr="Toxics Use Reduction Plan Summary Form, Section A, question A.1 Chemical Name populated is Lead A.2 CAS# populated as 7439921.  Question A.3 Two Year Projected change in Use is surrounded by a square, the number 2 is prepopulated as the answer to the question.  eDEP will automatically populate a number in this data field.  This is a system glitch in this field that IT is working on.  Users must delete the 2 and replace it with whatever value is appropriate for their reporting purposes.">
            <a:extLst>
              <a:ext uri="{FF2B5EF4-FFF2-40B4-BE49-F238E27FC236}">
                <a16:creationId xmlns:a16="http://schemas.microsoft.com/office/drawing/2014/main" id="{A0E5F66D-2130-FB53-1A9B-ACF2FCCEF38A}"/>
              </a:ext>
            </a:extLst>
          </p:cNvPr>
          <p:cNvPicPr>
            <a:picLocks noChangeAspect="1"/>
          </p:cNvPicPr>
          <p:nvPr/>
        </p:nvPicPr>
        <p:blipFill>
          <a:blip r:embed="rId3"/>
          <a:stretch>
            <a:fillRect/>
          </a:stretch>
        </p:blipFill>
        <p:spPr>
          <a:xfrm>
            <a:off x="152400" y="1148040"/>
            <a:ext cx="6248400" cy="2674929"/>
          </a:xfrm>
          <a:prstGeom prst="rect">
            <a:avLst/>
          </a:prstGeom>
        </p:spPr>
      </p:pic>
      <p:pic>
        <p:nvPicPr>
          <p:cNvPr id="3" name="Picture 2" descr="Toxics Use Reduction Plan Summary Form, Section A, question A.1 Chemical Name populated is Lead A.2 CAS# populated as 7439921.  Question A.3 Two Year Projected change in Use is surrounded by a square, the number 99999 is prepopulated as the answer to the question.  eDEP will automatically populate a number in this data field.  This is a system glitch in this field that IT is working on.  Users must delete the 99999 and replace it with whatever value is appropriate for their reporting purposes.">
            <a:extLst>
              <a:ext uri="{FF2B5EF4-FFF2-40B4-BE49-F238E27FC236}">
                <a16:creationId xmlns:a16="http://schemas.microsoft.com/office/drawing/2014/main" id="{AE9C72DB-1E24-BE2D-6F5C-153F7432C140}"/>
              </a:ext>
            </a:extLst>
          </p:cNvPr>
          <p:cNvPicPr>
            <a:picLocks noChangeAspect="1"/>
          </p:cNvPicPr>
          <p:nvPr/>
        </p:nvPicPr>
        <p:blipFill>
          <a:blip r:embed="rId4"/>
          <a:stretch>
            <a:fillRect/>
          </a:stretch>
        </p:blipFill>
        <p:spPr>
          <a:xfrm>
            <a:off x="4343400" y="3972382"/>
            <a:ext cx="6706536" cy="2543530"/>
          </a:xfrm>
          <a:prstGeom prst="rect">
            <a:avLst/>
          </a:prstGeom>
        </p:spPr>
      </p:pic>
      <p:sp>
        <p:nvSpPr>
          <p:cNvPr id="4" name="Slide Number Placeholder 3">
            <a:extLst>
              <a:ext uri="{FF2B5EF4-FFF2-40B4-BE49-F238E27FC236}">
                <a16:creationId xmlns:a16="http://schemas.microsoft.com/office/drawing/2014/main" id="{9207CDE1-8599-05ED-5EB6-274F54610E3E}"/>
              </a:ext>
            </a:extLst>
          </p:cNvPr>
          <p:cNvSpPr>
            <a:spLocks noGrp="1"/>
          </p:cNvSpPr>
          <p:nvPr>
            <p:ph type="sldNum" sz="quarter" idx="12"/>
          </p:nvPr>
        </p:nvSpPr>
        <p:spPr>
          <a:xfrm>
            <a:off x="11658600" y="6492875"/>
            <a:ext cx="533400" cy="365125"/>
          </a:xfrm>
        </p:spPr>
        <p:txBody>
          <a:bodyPr/>
          <a:lstStyle/>
          <a:p>
            <a:fld id="{55F1408E-B020-439A-8807-7444CECB9950}" type="slidenum">
              <a:rPr lang="en-US" smtClean="0"/>
              <a:t>80</a:t>
            </a:fld>
            <a:endParaRPr lang="en-US" dirty="0"/>
          </a:p>
        </p:txBody>
      </p:sp>
    </p:spTree>
    <p:extLst>
      <p:ext uri="{BB962C8B-B14F-4D97-AF65-F5344CB8AC3E}">
        <p14:creationId xmlns:p14="http://schemas.microsoft.com/office/powerpoint/2010/main" val="116733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1965-7AEC-2C85-EEFA-1F8DA7E2A69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9324D1C-CCAE-8233-8D07-76054BEBEE4A}"/>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TUR Plan Certification</a:t>
            </a:r>
          </a:p>
        </p:txBody>
      </p:sp>
      <p:pic>
        <p:nvPicPr>
          <p:cNvPr id="2" name="Picture 1" descr="TURA Plan Summary Management Certification. I certify under penalty of law that the following is true: (a) I have personally examined and am familiar with this Toxics Use Reduction Plan; (b) I am satisfied that any supporting documentation used in the development of the Plan exists and is consistent with the Plan; (c) based on my inquiry of those individuals immediately responsible for the development of this Plan, I believe that the information in the Plan and any supporting documentation used in the development of the Plan is true, accurate, and complete; (d) the Plan, to the best of my knowledge and belief, meets the requirements of 310 CMR 50.40; and (e) I am aware that there are penalties for submitting false information, including possible fines and imprisonment. The system will insert the answers to question 1 Signature of Senior Management Official based on the account information tied to the user completing this certification statement.  The system will insert the answer to question 2 Date (mm/dd/yyyy) based on the date this certification is submitted.  The user must answer question 3: Print Name of Senior Management Official, question 4: email address.">
            <a:extLst>
              <a:ext uri="{FF2B5EF4-FFF2-40B4-BE49-F238E27FC236}">
                <a16:creationId xmlns:a16="http://schemas.microsoft.com/office/drawing/2014/main" id="{A60955A9-3911-6487-D387-74776FF71E44}"/>
              </a:ext>
            </a:extLst>
          </p:cNvPr>
          <p:cNvPicPr>
            <a:picLocks noChangeAspect="1"/>
          </p:cNvPicPr>
          <p:nvPr/>
        </p:nvPicPr>
        <p:blipFill>
          <a:blip r:embed="rId3"/>
          <a:stretch>
            <a:fillRect/>
          </a:stretch>
        </p:blipFill>
        <p:spPr>
          <a:xfrm>
            <a:off x="1066800" y="1066799"/>
            <a:ext cx="7010400" cy="5572369"/>
          </a:xfrm>
          <a:prstGeom prst="rect">
            <a:avLst/>
          </a:prstGeom>
        </p:spPr>
      </p:pic>
      <p:sp>
        <p:nvSpPr>
          <p:cNvPr id="4" name="Slide Number Placeholder 3">
            <a:extLst>
              <a:ext uri="{FF2B5EF4-FFF2-40B4-BE49-F238E27FC236}">
                <a16:creationId xmlns:a16="http://schemas.microsoft.com/office/drawing/2014/main" id="{F85B4C1C-F54A-2ADF-26FE-F8C081F089FA}"/>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81</a:t>
            </a:fld>
            <a:endParaRPr lang="en-US" dirty="0"/>
          </a:p>
        </p:txBody>
      </p:sp>
    </p:spTree>
    <p:extLst>
      <p:ext uri="{BB962C8B-B14F-4D97-AF65-F5344CB8AC3E}">
        <p14:creationId xmlns:p14="http://schemas.microsoft.com/office/powerpoint/2010/main" val="1578433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83E1-8CD5-1DB6-65E5-34593276A6B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0ABBD2A-C9F9-17A3-5F9F-C3A15EA0C350}"/>
              </a:ext>
            </a:extLst>
          </p:cNvPr>
          <p:cNvSpPr txBox="1">
            <a:spLocks noGrp="1"/>
          </p:cNvSpPr>
          <p:nvPr>
            <p:ph type="title" idx="4294967295"/>
          </p:nvPr>
        </p:nvSpPr>
        <p:spPr>
          <a:xfrm>
            <a:off x="152400" y="152400"/>
            <a:ext cx="108966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lang="en-US" sz="3200" dirty="0"/>
              <a:t>Plan Summary Selection, TUR </a:t>
            </a:r>
            <a:r>
              <a:rPr kumimoji="0" lang="en-US" sz="3200" b="0" i="0" u="none" strike="noStrike" kern="1200" cap="none" spc="0" normalizeH="0" baseline="0" noProof="0" dirty="0">
                <a:ln>
                  <a:noFill/>
                </a:ln>
                <a:solidFill>
                  <a:schemeClr val="tx1"/>
                </a:solidFill>
                <a:effectLst/>
                <a:uLnTx/>
                <a:uFillTx/>
                <a:latin typeface="+mj-lt"/>
                <a:ea typeface="+mj-ea"/>
                <a:cs typeface="+mj-cs"/>
              </a:rPr>
              <a:t>Plan, 3b</a:t>
            </a:r>
          </a:p>
        </p:txBody>
      </p:sp>
      <p:pic>
        <p:nvPicPr>
          <p:cNvPr id="2" name="Picture 1" descr="Option 3 and 3b selected: This facility either completed a traditional TUR Plan during this planning cycle OR is not submitting any type of plan because the use of all reportable toxics for which a plan is required will have been eliminated or reduced below the reporting threshold by the end of THIS calendar year.  The traditional TUR Plan is required for all chemicals for which a Form S is being submitted in this Annual Toxics Use Reduction Report and was submitted in at least one prior Annual Toxics Use Reduction Report, unless the use of that chemical will have been eliminated or reduced below the reporting threshold by the end of the current calendar year.  Sub-option 3b: This facility use of the following chemicals for which a plan would otherwise is required will have been eliminated or reduced below the reporting threshold by the end of THIS calendar year. Note, if this list includes ALL chemicals for which a TURA Plan is otherwise due, this facility is not required to complete any type of plan or submit any plan summary in this planning cycle.  This subsection has questions 3b.a.1 through 3b.a.4  which correspond to CAS #, Chemical Name, Method* which has a check box labelled E for eliminated and R for reduced below threshold, and a free text section entitled By taking the following steps. In order to add additional lines to be completed for multiple chemicals the Add Chemical button must be utilized.  ">
            <a:extLst>
              <a:ext uri="{FF2B5EF4-FFF2-40B4-BE49-F238E27FC236}">
                <a16:creationId xmlns:a16="http://schemas.microsoft.com/office/drawing/2014/main" id="{9EC4B860-024A-F550-A741-2908F8B425BD}"/>
              </a:ext>
            </a:extLst>
          </p:cNvPr>
          <p:cNvPicPr>
            <a:picLocks noChangeAspect="1"/>
          </p:cNvPicPr>
          <p:nvPr/>
        </p:nvPicPr>
        <p:blipFill>
          <a:blip r:embed="rId3"/>
          <a:stretch>
            <a:fillRect/>
          </a:stretch>
        </p:blipFill>
        <p:spPr>
          <a:xfrm>
            <a:off x="685800" y="1142178"/>
            <a:ext cx="9829800" cy="4996815"/>
          </a:xfrm>
          <a:prstGeom prst="rect">
            <a:avLst/>
          </a:prstGeom>
        </p:spPr>
      </p:pic>
      <p:sp>
        <p:nvSpPr>
          <p:cNvPr id="4" name="Slide Number Placeholder 3">
            <a:extLst>
              <a:ext uri="{FF2B5EF4-FFF2-40B4-BE49-F238E27FC236}">
                <a16:creationId xmlns:a16="http://schemas.microsoft.com/office/drawing/2014/main" id="{814DC1A0-B1F9-8D0A-60FB-F5E9AD25824E}"/>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82</a:t>
            </a:fld>
            <a:endParaRPr lang="en-US" dirty="0"/>
          </a:p>
        </p:txBody>
      </p:sp>
    </p:spTree>
    <p:extLst>
      <p:ext uri="{BB962C8B-B14F-4D97-AF65-F5344CB8AC3E}">
        <p14:creationId xmlns:p14="http://schemas.microsoft.com/office/powerpoint/2010/main" val="40808353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AC3E2-B863-1D84-A981-26D369F81B1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636DE29-DD57-340E-5F0B-4D88904074F3}"/>
              </a:ext>
            </a:extLst>
          </p:cNvPr>
          <p:cNvSpPr txBox="1">
            <a:spLocks noGrp="1"/>
          </p:cNvSpPr>
          <p:nvPr>
            <p:ph type="title" idx="4294967295"/>
          </p:nvPr>
        </p:nvSpPr>
        <p:spPr>
          <a:xfrm>
            <a:off x="152400" y="152400"/>
            <a:ext cx="100584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TUR Plan, 3b</a:t>
            </a:r>
          </a:p>
        </p:txBody>
      </p:sp>
      <p:pic>
        <p:nvPicPr>
          <p:cNvPr id="6" name="Picture 5" descr="Option 3 and 3b selected: CAS # 7439921 listed in questions 3b.a.1.  Chemical Name Lead listed in 3b.a.2, E checked off for Eliminated in Method.  Discontinued the use of Lead Solder listed in 3b.a.4">
            <a:extLst>
              <a:ext uri="{FF2B5EF4-FFF2-40B4-BE49-F238E27FC236}">
                <a16:creationId xmlns:a16="http://schemas.microsoft.com/office/drawing/2014/main" id="{80C6EEB4-B944-874A-18B2-945EA4A309B0}"/>
              </a:ext>
            </a:extLst>
          </p:cNvPr>
          <p:cNvPicPr>
            <a:picLocks noChangeAspect="1"/>
          </p:cNvPicPr>
          <p:nvPr/>
        </p:nvPicPr>
        <p:blipFill>
          <a:blip r:embed="rId3"/>
          <a:stretch>
            <a:fillRect/>
          </a:stretch>
        </p:blipFill>
        <p:spPr>
          <a:xfrm>
            <a:off x="990600" y="1118732"/>
            <a:ext cx="9627658" cy="5001537"/>
          </a:xfrm>
          <a:prstGeom prst="rect">
            <a:avLst/>
          </a:prstGeom>
        </p:spPr>
      </p:pic>
      <p:sp>
        <p:nvSpPr>
          <p:cNvPr id="4" name="Slide Number Placeholder 3">
            <a:extLst>
              <a:ext uri="{FF2B5EF4-FFF2-40B4-BE49-F238E27FC236}">
                <a16:creationId xmlns:a16="http://schemas.microsoft.com/office/drawing/2014/main" id="{DB2B7B86-3B30-8652-B87D-958C93FBF676}"/>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83</a:t>
            </a:fld>
            <a:endParaRPr lang="en-US" dirty="0"/>
          </a:p>
        </p:txBody>
      </p:sp>
    </p:spTree>
    <p:extLst>
      <p:ext uri="{BB962C8B-B14F-4D97-AF65-F5344CB8AC3E}">
        <p14:creationId xmlns:p14="http://schemas.microsoft.com/office/powerpoint/2010/main" val="33830097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65A5-9F78-25FC-D637-388A4B37C1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B886411-6544-0660-31E7-CDFFE9750478}"/>
              </a:ext>
            </a:extLst>
          </p:cNvPr>
          <p:cNvSpPr txBox="1">
            <a:spLocks noGrp="1"/>
          </p:cNvSpPr>
          <p:nvPr>
            <p:ph type="title" idx="4294967295"/>
          </p:nvPr>
        </p:nvSpPr>
        <p:spPr>
          <a:xfrm>
            <a:off x="152400" y="152400"/>
            <a:ext cx="110490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lang="en-US" sz="3200" dirty="0"/>
              <a:t>Plan Summary Selection, Facility </a:t>
            </a:r>
            <a:r>
              <a:rPr kumimoji="0" lang="en-US" sz="3200" b="0" i="0" u="none" strike="noStrike" kern="1200" cap="none" spc="0" normalizeH="0" baseline="0" noProof="0" dirty="0">
                <a:ln>
                  <a:noFill/>
                </a:ln>
                <a:solidFill>
                  <a:schemeClr val="tx1"/>
                </a:solidFill>
                <a:effectLst/>
                <a:uLnTx/>
                <a:uFillTx/>
                <a:latin typeface="+mj-lt"/>
                <a:ea typeface="+mj-ea"/>
                <a:cs typeface="+mj-cs"/>
              </a:rPr>
              <a:t>Closure</a:t>
            </a:r>
          </a:p>
        </p:txBody>
      </p:sp>
      <p:pic>
        <p:nvPicPr>
          <p:cNvPr id="2" name="Picture 1" descr="Option 4 selected: This facility is not required to complete any type of plan or submit a plan summary because it has closed or is scheduled to close in this calendar year.  A box requiring the Date (mm/dd/yyyy) must be completed.  ">
            <a:extLst>
              <a:ext uri="{FF2B5EF4-FFF2-40B4-BE49-F238E27FC236}">
                <a16:creationId xmlns:a16="http://schemas.microsoft.com/office/drawing/2014/main" id="{FF0F1F24-A1F3-B7D5-D248-89C5CE7BC2CE}"/>
              </a:ext>
            </a:extLst>
          </p:cNvPr>
          <p:cNvPicPr>
            <a:picLocks noChangeAspect="1"/>
          </p:cNvPicPr>
          <p:nvPr/>
        </p:nvPicPr>
        <p:blipFill>
          <a:blip r:embed="rId3"/>
          <a:stretch>
            <a:fillRect/>
          </a:stretch>
        </p:blipFill>
        <p:spPr>
          <a:xfrm>
            <a:off x="609600" y="2209800"/>
            <a:ext cx="10972800" cy="609600"/>
          </a:xfrm>
          <a:prstGeom prst="rect">
            <a:avLst/>
          </a:prstGeom>
        </p:spPr>
      </p:pic>
      <p:sp>
        <p:nvSpPr>
          <p:cNvPr id="4" name="Slide Number Placeholder 3">
            <a:extLst>
              <a:ext uri="{FF2B5EF4-FFF2-40B4-BE49-F238E27FC236}">
                <a16:creationId xmlns:a16="http://schemas.microsoft.com/office/drawing/2014/main" id="{8A0E3EB2-3F5C-750A-BEA7-261AADD86BAC}"/>
              </a:ext>
            </a:extLst>
          </p:cNvPr>
          <p:cNvSpPr>
            <a:spLocks noGrp="1"/>
          </p:cNvSpPr>
          <p:nvPr>
            <p:ph type="sldNum" sz="quarter" idx="12"/>
          </p:nvPr>
        </p:nvSpPr>
        <p:spPr>
          <a:xfrm>
            <a:off x="11658600" y="6492875"/>
            <a:ext cx="533400" cy="365125"/>
          </a:xfrm>
        </p:spPr>
        <p:txBody>
          <a:bodyPr/>
          <a:lstStyle/>
          <a:p>
            <a:fld id="{55F1408E-B020-439A-8807-7444CECB9950}" type="slidenum">
              <a:rPr lang="en-US" smtClean="0"/>
              <a:t>84</a:t>
            </a:fld>
            <a:endParaRPr lang="en-US" dirty="0"/>
          </a:p>
        </p:txBody>
      </p:sp>
    </p:spTree>
    <p:extLst>
      <p:ext uri="{BB962C8B-B14F-4D97-AF65-F5344CB8AC3E}">
        <p14:creationId xmlns:p14="http://schemas.microsoft.com/office/powerpoint/2010/main" val="11125609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EE1C6-4AD5-1370-FD79-0A55A4A5B08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75584D1-2FF1-CC2F-EF00-F1BB5322559C}"/>
              </a:ext>
            </a:extLst>
          </p:cNvPr>
          <p:cNvSpPr txBox="1">
            <a:spLocks noGrp="1"/>
          </p:cNvSpPr>
          <p:nvPr>
            <p:ph type="title" idx="4294967295"/>
          </p:nvPr>
        </p:nvSpPr>
        <p:spPr>
          <a:xfrm>
            <a:off x="152400" y="152400"/>
            <a:ext cx="118872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lang="en-US" sz="3200" dirty="0"/>
              <a:t>Plan Summary Selection, TUR </a:t>
            </a:r>
            <a:r>
              <a:rPr kumimoji="0" lang="en-US" sz="3200" b="0" i="0" u="none" strike="noStrike" kern="1200" cap="none" spc="0" normalizeH="0" baseline="0" noProof="0" dirty="0">
                <a:ln>
                  <a:noFill/>
                </a:ln>
                <a:solidFill>
                  <a:schemeClr val="tx1"/>
                </a:solidFill>
                <a:effectLst/>
                <a:uLnTx/>
                <a:uFillTx/>
                <a:latin typeface="+mj-lt"/>
                <a:ea typeface="+mj-ea"/>
                <a:cs typeface="+mj-cs"/>
              </a:rPr>
              <a:t>Plan and RC Progress Report</a:t>
            </a:r>
          </a:p>
        </p:txBody>
      </p:sp>
      <p:pic>
        <p:nvPicPr>
          <p:cNvPr id="6" name="Picture 5" descr="Plan Summary Selection, Traditional TUR Plan and RC Progress Report.  Selected Options 3, 3a, and 5. Option 3 reads: This facility either completed a traditional TUR Plan during this planning cycle OR is not submitting any type of plan because the use of all reportable toxics for which a plan is required will have been eliminated or reduced below the reporting threshold by the end of THIS calendar year.  The traditional TUR Plan is required for all chemicals for which a Form S is being submitted in this Annual Toxics Use Reduction Report and was submitted in at least one prior Annual Toxics Use Reduction Report, unless the use of that chemical will have been eliminated or reduced below the reporting threshold by the end of the current calendar year.  Sub-option 3a: this facility has completed a Traditional TUR Plan that includes all chemicals for which a Form S is being submitted in this Annual Toxics Use Reduction Report and was submitted in at least one prior year.   Option 5 reads: This facility completed a Resource Conservation Plan in the prior planning cycle.  If Yes, you must also submit a Resource Conservation Progress Report describing progress in the implementation of the Resource Conservation Plan and complete a TUR Plan Summary as needed.">
            <a:extLst>
              <a:ext uri="{FF2B5EF4-FFF2-40B4-BE49-F238E27FC236}">
                <a16:creationId xmlns:a16="http://schemas.microsoft.com/office/drawing/2014/main" id="{FF0798AD-4159-03FA-D9E1-3733C27ABE3F}"/>
              </a:ext>
            </a:extLst>
          </p:cNvPr>
          <p:cNvPicPr>
            <a:picLocks noChangeAspect="1"/>
          </p:cNvPicPr>
          <p:nvPr/>
        </p:nvPicPr>
        <p:blipFill>
          <a:blip r:embed="rId3"/>
          <a:stretch>
            <a:fillRect/>
          </a:stretch>
        </p:blipFill>
        <p:spPr>
          <a:xfrm>
            <a:off x="1072654" y="1371599"/>
            <a:ext cx="7842746" cy="5235201"/>
          </a:xfrm>
          <a:prstGeom prst="rect">
            <a:avLst/>
          </a:prstGeom>
        </p:spPr>
      </p:pic>
      <p:sp>
        <p:nvSpPr>
          <p:cNvPr id="4" name="Slide Number Placeholder 3">
            <a:extLst>
              <a:ext uri="{FF2B5EF4-FFF2-40B4-BE49-F238E27FC236}">
                <a16:creationId xmlns:a16="http://schemas.microsoft.com/office/drawing/2014/main" id="{DE475B8A-9D48-307C-4E25-8D6C60CE86C7}"/>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85</a:t>
            </a:fld>
            <a:endParaRPr lang="en-US" dirty="0"/>
          </a:p>
        </p:txBody>
      </p:sp>
    </p:spTree>
    <p:extLst>
      <p:ext uri="{BB962C8B-B14F-4D97-AF65-F5344CB8AC3E}">
        <p14:creationId xmlns:p14="http://schemas.microsoft.com/office/powerpoint/2010/main" val="210222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3ABDD-9E54-D55A-3C1E-29099C76C88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719A23-BCE1-CCC2-1A40-3B36DA778447}"/>
              </a:ext>
            </a:extLst>
          </p:cNvPr>
          <p:cNvSpPr txBox="1">
            <a:spLocks noGrp="1"/>
          </p:cNvSpPr>
          <p:nvPr>
            <p:ph type="title" idx="4294967295"/>
          </p:nvPr>
        </p:nvSpPr>
        <p:spPr>
          <a:xfrm>
            <a:off x="152400" y="152400"/>
            <a:ext cx="4800600" cy="2133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TUR Plan and RC Progress Report</a:t>
            </a:r>
          </a:p>
        </p:txBody>
      </p:sp>
      <p:sp>
        <p:nvSpPr>
          <p:cNvPr id="6" name="TextBox 5">
            <a:extLst>
              <a:ext uri="{FF2B5EF4-FFF2-40B4-BE49-F238E27FC236}">
                <a16:creationId xmlns:a16="http://schemas.microsoft.com/office/drawing/2014/main" id="{80D23ECC-A542-5935-302D-B89034FD8AB9}"/>
              </a:ext>
            </a:extLst>
          </p:cNvPr>
          <p:cNvSpPr txBox="1"/>
          <p:nvPr/>
        </p:nvSpPr>
        <p:spPr>
          <a:xfrm>
            <a:off x="184298" y="2791529"/>
            <a:ext cx="4921102" cy="1815882"/>
          </a:xfrm>
          <a:prstGeom prst="rect">
            <a:avLst/>
          </a:prstGeom>
          <a:noFill/>
        </p:spPr>
        <p:txBody>
          <a:bodyPr wrap="square">
            <a:spAutoFit/>
          </a:bodyPr>
          <a:lstStyle/>
          <a:p>
            <a:pPr lvl="0" eaLnBrk="0" fontAlgn="base" hangingPunct="0">
              <a:spcBef>
                <a:spcPct val="30000"/>
              </a:spcBef>
              <a:spcAft>
                <a:spcPct val="0"/>
              </a:spcAft>
              <a:defRPr/>
            </a:pPr>
            <a:r>
              <a:rPr lang="en-US" sz="2800" dirty="0"/>
              <a:t>Refer to the </a:t>
            </a:r>
            <a:r>
              <a:rPr lang="en-US" sz="2800" dirty="0">
                <a:hlinkClick r:id="rId3"/>
              </a:rPr>
              <a:t>Resource Conservation (RC) Planning Guidance</a:t>
            </a:r>
            <a:r>
              <a:rPr lang="en-US" sz="2800" dirty="0"/>
              <a:t> when filling out this form.</a:t>
            </a:r>
          </a:p>
        </p:txBody>
      </p:sp>
      <p:pic>
        <p:nvPicPr>
          <p:cNvPr id="3" name="Picture 2" descr="Resource Conservation Progress Report, Sections A-D.  A dotted line surrounds Section A-D.  Questions to be completed: Section A: Targeted Asset. Section B: Identification Information: question 1. Year Resource Conservation Plan was completed. Question 2. Progress Report Date.  Section C: Resource Conservation Progress: Baseline Information (From Section C RC Plan Summary); a. Year, b. Amount used per year, c. Unit of Measure MMBTU- Energy, Gallons-Water, Pounds- Solid Waste or Toxics. Reduction Goal (from Section F and G. RC Plan Summary). d. Year to be Achieved, e. Expected Annual Reduction, f. Actual Annual Reduction, g. description.  Ability to Add additional Resource Conservation Progress.  Section D: Options Implementation Status.  Provide implementation status for each selected option listed in Section D of the RC Plan Summary.  If any option was not implemented, state why. Ability to add additional Options and Implementation Status.   Ability to add additional Assets.">
            <a:extLst>
              <a:ext uri="{FF2B5EF4-FFF2-40B4-BE49-F238E27FC236}">
                <a16:creationId xmlns:a16="http://schemas.microsoft.com/office/drawing/2014/main" id="{3A0A2C1F-925C-66B4-947A-1C753921DAF2}"/>
              </a:ext>
            </a:extLst>
          </p:cNvPr>
          <p:cNvPicPr>
            <a:picLocks noChangeAspect="1"/>
          </p:cNvPicPr>
          <p:nvPr/>
        </p:nvPicPr>
        <p:blipFill>
          <a:blip r:embed="rId4"/>
          <a:stretch>
            <a:fillRect/>
          </a:stretch>
        </p:blipFill>
        <p:spPr>
          <a:xfrm>
            <a:off x="5562600" y="0"/>
            <a:ext cx="5493936" cy="6858000"/>
          </a:xfrm>
          <a:prstGeom prst="rect">
            <a:avLst/>
          </a:prstGeom>
        </p:spPr>
      </p:pic>
      <p:sp>
        <p:nvSpPr>
          <p:cNvPr id="4" name="Slide Number Placeholder 3">
            <a:extLst>
              <a:ext uri="{FF2B5EF4-FFF2-40B4-BE49-F238E27FC236}">
                <a16:creationId xmlns:a16="http://schemas.microsoft.com/office/drawing/2014/main" id="{2532898B-699E-F755-DF24-C156B1F1CFF4}"/>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86</a:t>
            </a:fld>
            <a:endParaRPr lang="en-US" dirty="0"/>
          </a:p>
        </p:txBody>
      </p:sp>
    </p:spTree>
    <p:extLst>
      <p:ext uri="{BB962C8B-B14F-4D97-AF65-F5344CB8AC3E}">
        <p14:creationId xmlns:p14="http://schemas.microsoft.com/office/powerpoint/2010/main" val="2734578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92C5FF6-5E0E-814B-3C14-4F08CBC9955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B2B197E-C362-2E2A-0182-57CEC001C77C}"/>
              </a:ext>
            </a:extLst>
          </p:cNvPr>
          <p:cNvSpPr txBox="1">
            <a:spLocks noGrp="1"/>
          </p:cNvSpPr>
          <p:nvPr>
            <p:ph type="title" idx="4294967295"/>
          </p:nvPr>
        </p:nvSpPr>
        <p:spPr>
          <a:xfrm>
            <a:off x="152400" y="152400"/>
            <a:ext cx="113538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RC Progress Report, Sections A-B </a:t>
            </a:r>
          </a:p>
        </p:txBody>
      </p:sp>
      <p:pic>
        <p:nvPicPr>
          <p:cNvPr id="2" name="Picture 1" descr="Resource Conservation Progress Report, Sections A and B.  Questions to be completed: Section A: Targeted Asset.  Select the edit button on the top right side of the page.  This will enable a dropdown list of targeted assets for the user to select from.  A box surrounds the dropdown button.  An arrow points to a pop out displaying the dropdowns list of options.  Available options for selection include Energy, Water, Materials that contribute to solid waste, Chemicals on the TURA Toxics or Hazardous substances list used below reporting threshold, Chemical substances that are not on TURA Toxics or Hazardous substances list.  Section B: Identification Information.  Free text fields exist to adjacent to question 1. Year Resource Conservation Plan was completed. Question 2. Progress Report Date.  Requires the user to select the update button to save these fields before they can answer questions in subsequent sections.">
            <a:extLst>
              <a:ext uri="{FF2B5EF4-FFF2-40B4-BE49-F238E27FC236}">
                <a16:creationId xmlns:a16="http://schemas.microsoft.com/office/drawing/2014/main" id="{92723E51-A263-39B4-2A77-CB20B1F32183}"/>
              </a:ext>
            </a:extLst>
          </p:cNvPr>
          <p:cNvPicPr>
            <a:picLocks noChangeAspect="1"/>
          </p:cNvPicPr>
          <p:nvPr/>
        </p:nvPicPr>
        <p:blipFill>
          <a:blip r:embed="rId3"/>
          <a:stretch>
            <a:fillRect/>
          </a:stretch>
        </p:blipFill>
        <p:spPr>
          <a:xfrm>
            <a:off x="606190" y="1524000"/>
            <a:ext cx="10912415" cy="4016375"/>
          </a:xfrm>
          <a:prstGeom prst="rect">
            <a:avLst/>
          </a:prstGeom>
        </p:spPr>
      </p:pic>
      <p:sp>
        <p:nvSpPr>
          <p:cNvPr id="4" name="Slide Number Placeholder 3">
            <a:extLst>
              <a:ext uri="{FF2B5EF4-FFF2-40B4-BE49-F238E27FC236}">
                <a16:creationId xmlns:a16="http://schemas.microsoft.com/office/drawing/2014/main" id="{3752D7D6-C852-AFE7-0FBB-CEC5E25AB362}"/>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87</a:t>
            </a:fld>
            <a:endParaRPr lang="en-US" dirty="0"/>
          </a:p>
        </p:txBody>
      </p:sp>
    </p:spTree>
    <p:extLst>
      <p:ext uri="{BB962C8B-B14F-4D97-AF65-F5344CB8AC3E}">
        <p14:creationId xmlns:p14="http://schemas.microsoft.com/office/powerpoint/2010/main" val="1347553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8C77F-4E0F-F9F4-8AB9-DA34D998057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EC2FBE2-28CE-C5B6-427B-4562482AD8D0}"/>
              </a:ext>
            </a:extLst>
          </p:cNvPr>
          <p:cNvSpPr txBox="1">
            <a:spLocks noGrp="1"/>
          </p:cNvSpPr>
          <p:nvPr>
            <p:ph type="title" idx="4294967295"/>
          </p:nvPr>
        </p:nvSpPr>
        <p:spPr>
          <a:xfrm>
            <a:off x="152400" y="152400"/>
            <a:ext cx="116586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RC Progress Report, Section C</a:t>
            </a:r>
          </a:p>
        </p:txBody>
      </p:sp>
      <p:pic>
        <p:nvPicPr>
          <p:cNvPr id="3" name="Picture 2" descr="Resource Conservation Progress Report, Section C.  Select the edit button on the right side of the page in section C.  The questions within Section C are bounded by a dotted line.  Section C: Resource Conservation Progress: Baseline Information (From Section C RC Plan Summary); Question to be answered: a. Year, b. Amount used per year, c. Unit of Measure MMBTU- Energy, Gallons-Water, Pounds- Solid Waste or Toxics. A  box surrounds the Unit of Measure Drop Down.  An arrow points to the expanded list of options available for selection (MMBTU, Gallons, Pounds). Reduction Goal (from Section F and G. RC Plan Summary). Questions to be answered d. Year to be Achieved, e. Expected Annual Reduction, f. Actual Annual Reduction, g. description.  Requires the user to select the update button to save these fields before they can answer questions in subsequent sections.  A stand-alone button labelled “Add Resource Conservation Progress” is located outside the Section C dotted line but before Section D  for the user to additional blocks to Section C.  A box surrounds this button calling it out.  An arrow points from this button to a second image of Section C which displays two unique blocks for baseline and reduction goals each which must be individually edited.">
            <a:extLst>
              <a:ext uri="{FF2B5EF4-FFF2-40B4-BE49-F238E27FC236}">
                <a16:creationId xmlns:a16="http://schemas.microsoft.com/office/drawing/2014/main" id="{E1BEAF80-CB98-9548-C195-D06B6ADC2CF1}"/>
              </a:ext>
            </a:extLst>
          </p:cNvPr>
          <p:cNvPicPr>
            <a:picLocks noChangeAspect="1"/>
          </p:cNvPicPr>
          <p:nvPr/>
        </p:nvPicPr>
        <p:blipFill>
          <a:blip r:embed="rId3"/>
          <a:stretch>
            <a:fillRect/>
          </a:stretch>
        </p:blipFill>
        <p:spPr>
          <a:xfrm>
            <a:off x="457200" y="990600"/>
            <a:ext cx="10571621" cy="5715000"/>
          </a:xfrm>
          <a:prstGeom prst="rect">
            <a:avLst/>
          </a:prstGeom>
        </p:spPr>
      </p:pic>
      <p:sp>
        <p:nvSpPr>
          <p:cNvPr id="4" name="Slide Number Placeholder 3">
            <a:extLst>
              <a:ext uri="{FF2B5EF4-FFF2-40B4-BE49-F238E27FC236}">
                <a16:creationId xmlns:a16="http://schemas.microsoft.com/office/drawing/2014/main" id="{7AE3FCB1-508C-1927-D249-D9B0D134A026}"/>
              </a:ext>
            </a:extLst>
          </p:cNvPr>
          <p:cNvSpPr>
            <a:spLocks noGrp="1"/>
          </p:cNvSpPr>
          <p:nvPr>
            <p:ph type="sldNum" sz="quarter" idx="12"/>
          </p:nvPr>
        </p:nvSpPr>
        <p:spPr>
          <a:xfrm>
            <a:off x="11715222" y="6492875"/>
            <a:ext cx="476778" cy="365125"/>
          </a:xfrm>
        </p:spPr>
        <p:txBody>
          <a:bodyPr/>
          <a:lstStyle/>
          <a:p>
            <a:fld id="{55F1408E-B020-439A-8807-7444CECB9950}" type="slidenum">
              <a:rPr lang="en-US" smtClean="0"/>
              <a:t>88</a:t>
            </a:fld>
            <a:endParaRPr lang="en-US" dirty="0"/>
          </a:p>
        </p:txBody>
      </p:sp>
    </p:spTree>
    <p:extLst>
      <p:ext uri="{BB962C8B-B14F-4D97-AF65-F5344CB8AC3E}">
        <p14:creationId xmlns:p14="http://schemas.microsoft.com/office/powerpoint/2010/main" val="33903202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9FCE2-3CB5-7270-5CAE-2DEC6B4246A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7473238-AAC3-4DC5-2714-2AA3199F23C1}"/>
              </a:ext>
            </a:extLst>
          </p:cNvPr>
          <p:cNvSpPr txBox="1">
            <a:spLocks noGrp="1"/>
          </p:cNvSpPr>
          <p:nvPr>
            <p:ph type="title" idx="4294967295"/>
          </p:nvPr>
        </p:nvSpPr>
        <p:spPr>
          <a:xfrm>
            <a:off x="152400" y="136525"/>
            <a:ext cx="118872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Navigating eDEP: </a:t>
            </a:r>
            <a:r>
              <a:rPr kumimoji="0" lang="en-US" sz="3200" b="0" i="0" u="none" strike="noStrike" kern="1200" cap="none" spc="0" normalizeH="0" baseline="0" noProof="0" dirty="0">
                <a:ln>
                  <a:noFill/>
                </a:ln>
                <a:solidFill>
                  <a:schemeClr val="tx1"/>
                </a:solidFill>
                <a:effectLst/>
                <a:uLnTx/>
                <a:uFillTx/>
                <a:latin typeface="+mj-lt"/>
                <a:ea typeface="+mj-ea"/>
                <a:cs typeface="+mj-cs"/>
              </a:rPr>
              <a:t>RC Progress Report, Section D</a:t>
            </a:r>
          </a:p>
        </p:txBody>
      </p:sp>
      <p:pic>
        <p:nvPicPr>
          <p:cNvPr id="7" name="Picture 6" descr="Resource Conservation Progress Report, Section D.  Section D: Options Implementation Status.  Provide implementation status for each selected option listed in Section D of the RC Plan Summary.  If any option was not implemented, state why.   Users are presented with a single line for option and implementation status and must select edit to be able to enter text within these fields and update to save their answers.  Users can add additional option and implementation blocks by selecting the “Add Options” button.  Outside the dotted line that surrounds all data fields in Sections A-D is a button entitled “Add Asset.”  This button is surrounded by a box calling it out.  It should be used in the event the prior RC Plan was for multiple assets.  It will create a unique block of Section A-D for the user to select a different asset.">
            <a:extLst>
              <a:ext uri="{FF2B5EF4-FFF2-40B4-BE49-F238E27FC236}">
                <a16:creationId xmlns:a16="http://schemas.microsoft.com/office/drawing/2014/main" id="{141871B2-01E4-D887-6272-98D4AB1620F5}"/>
              </a:ext>
            </a:extLst>
          </p:cNvPr>
          <p:cNvPicPr>
            <a:picLocks noChangeAspect="1"/>
          </p:cNvPicPr>
          <p:nvPr/>
        </p:nvPicPr>
        <p:blipFill>
          <a:blip r:embed="rId3"/>
          <a:stretch>
            <a:fillRect/>
          </a:stretch>
        </p:blipFill>
        <p:spPr>
          <a:xfrm>
            <a:off x="304800" y="1295400"/>
            <a:ext cx="8639136" cy="2895600"/>
          </a:xfrm>
          <a:prstGeom prst="rect">
            <a:avLst/>
          </a:prstGeom>
        </p:spPr>
      </p:pic>
      <p:sp>
        <p:nvSpPr>
          <p:cNvPr id="4" name="Slide Number Placeholder 3">
            <a:extLst>
              <a:ext uri="{FF2B5EF4-FFF2-40B4-BE49-F238E27FC236}">
                <a16:creationId xmlns:a16="http://schemas.microsoft.com/office/drawing/2014/main" id="{4B1D527E-41E1-9B95-B52D-C9816A8EA189}"/>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89</a:t>
            </a:fld>
            <a:endParaRPr lang="en-US" dirty="0"/>
          </a:p>
        </p:txBody>
      </p:sp>
    </p:spTree>
    <p:extLst>
      <p:ext uri="{BB962C8B-B14F-4D97-AF65-F5344CB8AC3E}">
        <p14:creationId xmlns:p14="http://schemas.microsoft.com/office/powerpoint/2010/main" val="2725135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E2D8-A76A-42F0-0C27-A2C7F8E6D74A}"/>
              </a:ext>
            </a:extLst>
          </p:cNvPr>
          <p:cNvSpPr>
            <a:spLocks noGrp="1"/>
          </p:cNvSpPr>
          <p:nvPr>
            <p:ph type="title"/>
          </p:nvPr>
        </p:nvSpPr>
        <p:spPr>
          <a:xfrm>
            <a:off x="5181600" y="152400"/>
            <a:ext cx="6761018" cy="668256"/>
          </a:xfrm>
        </p:spPr>
        <p:txBody>
          <a:bodyPr>
            <a:normAutofit fontScale="90000"/>
          </a:bodyPr>
          <a:lstStyle/>
          <a:p>
            <a:r>
              <a:rPr lang="en-US" sz="4900" dirty="0"/>
              <a:t>Navigating eDEP: </a:t>
            </a:r>
            <a:r>
              <a:rPr lang="en-US" sz="3600" dirty="0"/>
              <a:t>Locating Forms</a:t>
            </a:r>
          </a:p>
        </p:txBody>
      </p:sp>
      <p:pic>
        <p:nvPicPr>
          <p:cNvPr id="5" name="Picture 4" descr="A red arrow pointing downward runs along the side of an eDEP page showing lists of Toxics &amp; Hazards forms that can be filed within the platform presented by Toxics &amp; Hazards Programs, then by Form Name, Description, and Instructions within each program.  Industrial Toxics and Sewer Discharge Program: Industrial Toxics and Sewer Discharge Report; Asbestos: AQ 04 - Asbestos Removal Notification Form ANF-001, AQ 06 - Construction/Demolition Notification; Hazardous Waste.  ">
            <a:extLst>
              <a:ext uri="{FF2B5EF4-FFF2-40B4-BE49-F238E27FC236}">
                <a16:creationId xmlns:a16="http://schemas.microsoft.com/office/drawing/2014/main" id="{8B9688C9-267B-6020-91AD-A41958B77988}"/>
              </a:ext>
            </a:extLst>
          </p:cNvPr>
          <p:cNvPicPr>
            <a:picLocks noChangeAspect="1"/>
          </p:cNvPicPr>
          <p:nvPr/>
        </p:nvPicPr>
        <p:blipFill>
          <a:blip r:embed="rId3"/>
          <a:srcRect l="2618" t="3624"/>
          <a:stretch>
            <a:fillRect/>
          </a:stretch>
        </p:blipFill>
        <p:spPr>
          <a:xfrm>
            <a:off x="235140" y="1504700"/>
            <a:ext cx="5327460" cy="3848599"/>
          </a:xfrm>
          <a:prstGeom prst="rect">
            <a:avLst/>
          </a:prstGeom>
        </p:spPr>
      </p:pic>
      <p:sp>
        <p:nvSpPr>
          <p:cNvPr id="6" name="TextBox 5" descr="A red arrow points to a Form Name of Toxics use Reduction Act (TURA) Report which is the second form within the program section entitled Toxics.  The first form name is Toxics Use Reduction Act (TURA) Planner Certification, with a description indicating: This form is for MassDEP Certified Toxics Use Reduction Planners use, to Certify TUR, RC, or EMS Plans followed by an Instruction with a start transaction button.  The second form name is the Toxics Use Reduction Act (TURA) Report with a description indicating: This form is for facilities that must file a Toxics User Report.  A red box surrounds the instruction button indicating Start Transaction.  The third form name is Toxics Use Reduction Act (TURA) Trade Secret Unsanitized Report with a description indicating: This form is for facilities that use file a Trade Secret Unsanitized Report.  A Toxics Use Reduction Act (TURA) Sanitized Report must be filed first for the reporting year.  followed by an Instruction with a start transaction button.">
            <a:extLst>
              <a:ext uri="{FF2B5EF4-FFF2-40B4-BE49-F238E27FC236}">
                <a16:creationId xmlns:a16="http://schemas.microsoft.com/office/drawing/2014/main" id="{442185BE-9D16-1C32-13CA-E3ABB7AFB24F}"/>
              </a:ext>
            </a:extLst>
          </p:cNvPr>
          <p:cNvSpPr txBox="1"/>
          <p:nvPr/>
        </p:nvSpPr>
        <p:spPr>
          <a:xfrm>
            <a:off x="5864032" y="1504700"/>
            <a:ext cx="6103256" cy="2677656"/>
          </a:xfrm>
          <a:prstGeom prst="rect">
            <a:avLst/>
          </a:prstGeom>
          <a:noFill/>
        </p:spPr>
        <p:txBody>
          <a:bodyPr wrap="square">
            <a:spAutoFit/>
          </a:bodyPr>
          <a:lstStyle/>
          <a:p>
            <a:r>
              <a:rPr lang="en-US" sz="2800" dirty="0"/>
              <a:t>Scroll down the list of Forms until you find the program section entitled Toxics.</a:t>
            </a:r>
          </a:p>
          <a:p>
            <a:endParaRPr lang="en-US" sz="2800" dirty="0"/>
          </a:p>
          <a:p>
            <a:r>
              <a:rPr lang="en-US" sz="2800" dirty="0"/>
              <a:t>Select “Toxics Use Reduction Act (TURA) Report”</a:t>
            </a:r>
          </a:p>
        </p:txBody>
      </p:sp>
      <p:pic>
        <p:nvPicPr>
          <p:cNvPr id="10" name="Picture 9" descr="A red arrow pointing to ">
            <a:extLst>
              <a:ext uri="{FF2B5EF4-FFF2-40B4-BE49-F238E27FC236}">
                <a16:creationId xmlns:a16="http://schemas.microsoft.com/office/drawing/2014/main" id="{E52534E8-EF9F-C5EF-3418-8EFEDF4B4990}"/>
              </a:ext>
            </a:extLst>
          </p:cNvPr>
          <p:cNvPicPr>
            <a:picLocks noChangeAspect="1"/>
          </p:cNvPicPr>
          <p:nvPr/>
        </p:nvPicPr>
        <p:blipFill>
          <a:blip r:embed="rId4"/>
          <a:stretch>
            <a:fillRect/>
          </a:stretch>
        </p:blipFill>
        <p:spPr>
          <a:xfrm>
            <a:off x="5562600" y="4252051"/>
            <a:ext cx="5943600" cy="2464435"/>
          </a:xfrm>
          <a:prstGeom prst="rect">
            <a:avLst/>
          </a:prstGeom>
        </p:spPr>
      </p:pic>
      <p:sp>
        <p:nvSpPr>
          <p:cNvPr id="3" name="Slide Number Placeholder 2">
            <a:extLst>
              <a:ext uri="{FF2B5EF4-FFF2-40B4-BE49-F238E27FC236}">
                <a16:creationId xmlns:a16="http://schemas.microsoft.com/office/drawing/2014/main" id="{2D8E57A6-29CE-EF4C-183F-F4E13925866C}"/>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9</a:t>
            </a:fld>
            <a:endParaRPr lang="en-US" dirty="0"/>
          </a:p>
        </p:txBody>
      </p:sp>
    </p:spTree>
    <p:extLst>
      <p:ext uri="{BB962C8B-B14F-4D97-AF65-F5344CB8AC3E}">
        <p14:creationId xmlns:p14="http://schemas.microsoft.com/office/powerpoint/2010/main" val="2876082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02E32-E023-E5EB-41BB-9EB877673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65650-A6F7-34F2-CDB9-BFBF57EEB2D9}"/>
              </a:ext>
            </a:extLst>
          </p:cNvPr>
          <p:cNvSpPr>
            <a:spLocks noGrp="1"/>
          </p:cNvSpPr>
          <p:nvPr>
            <p:ph type="title"/>
          </p:nvPr>
        </p:nvSpPr>
        <p:spPr>
          <a:xfrm>
            <a:off x="152400" y="152400"/>
            <a:ext cx="4495800" cy="1828800"/>
          </a:xfrm>
        </p:spPr>
        <p:txBody>
          <a:bodyPr>
            <a:normAutofit/>
          </a:bodyPr>
          <a:lstStyle/>
          <a:p>
            <a:r>
              <a:rPr lang="en-US" dirty="0"/>
              <a:t>Navigating eDEP: </a:t>
            </a:r>
            <a:r>
              <a:rPr lang="en-US" sz="3200" dirty="0"/>
              <a:t>Fee Worksheet</a:t>
            </a:r>
          </a:p>
        </p:txBody>
      </p:sp>
      <p:pic>
        <p:nvPicPr>
          <p:cNvPr id="6" name="Picture 5" descr="TURA Fee Worksheet Example. The Worksheet includes a header with the Reporting Year, Facility Name, DEP Facility ID Number. The questions included on the fee worksheet include Facility Name, Facility Site Address, City, State, and ZIP Code. The amount of your fee depends on the number of &quot;full time employee equivalents&quot; (2,000 work hours per year) at your facility, and the number of toxic substances for which reporting is required (i.e., the number of Form Ss you submit). Use the following schedule to determine your fee for the 2025 reporting year. The table has the following rows &gt;= 10 and &lt; 50 FTE equivalents have a base fee of $1,850 and a maximum fee of $5,550, &gt;=50 and &lt; 100 FTE equivalents have a base fee of $2,775 and a maximum fee of $7,400, &gt;=100 and &lt; 500 FTE equivalents have a base fee of $4,625 and a maximum fee of $14,800, and &gt;= 500 FTE equivalents have a base fee of $9,250 and a maximum fee of $31,450. Other questions are as follows. Question F) determine your base fee by referring to the 2nd column above. Question G) enter # of Forms Ss you are filing that are not high hazard or low hazard chemicals. Question H) enter # of Form Ss you are filing for high hazard chemicals. Question I) enter # of Form Ss you are filing for low hazard chemicals. Question J) add lines g and h and multiply the result by $1,100. Question K) add line f and line j. Question L) enter the amount from line K or from the 3rd column of the schedule (maximum fee) whichever is less. Your fee is the amount entered in line L. MassDEP will mail an invoice for payment. Payment due 30 days after invoice notice date - late payment will result in a $1,000 late fee as mandated by MGL 211. Certification Statement with checkboxes for each statement. I hereby certify that I have reviewed this and all attached documents and that, to the best of my knowledge and belief, the submitted information is true and complete and that the amounts and information in these documents are accurate based on measurements and/or reasonable estimates using data available to the prepares of these documents. I am aware that there are significant penalties for willful or intentional submission of false or incomplete information. I agree on behalf of the filing facility to remit the required Toxics Use Fee (as determined on the Fee Worksheet) to the Commonwealth of Massachusetts, as required by 301 CMR 40.03. The certification statement is completed with an authorized signature, date, first name, last name, position/title, and email address.">
            <a:extLst>
              <a:ext uri="{FF2B5EF4-FFF2-40B4-BE49-F238E27FC236}">
                <a16:creationId xmlns:a16="http://schemas.microsoft.com/office/drawing/2014/main" id="{435E77DD-A397-80EB-5E6B-46937D08A022}"/>
              </a:ext>
            </a:extLst>
          </p:cNvPr>
          <p:cNvPicPr>
            <a:picLocks noChangeAspect="1"/>
          </p:cNvPicPr>
          <p:nvPr/>
        </p:nvPicPr>
        <p:blipFill>
          <a:blip r:embed="rId3"/>
          <a:stretch>
            <a:fillRect/>
          </a:stretch>
        </p:blipFill>
        <p:spPr>
          <a:xfrm>
            <a:off x="6279146" y="136525"/>
            <a:ext cx="4495800" cy="6567055"/>
          </a:xfrm>
          <a:prstGeom prst="rect">
            <a:avLst/>
          </a:prstGeom>
        </p:spPr>
      </p:pic>
      <p:sp>
        <p:nvSpPr>
          <p:cNvPr id="3" name="Slide Number Placeholder 2">
            <a:extLst>
              <a:ext uri="{FF2B5EF4-FFF2-40B4-BE49-F238E27FC236}">
                <a16:creationId xmlns:a16="http://schemas.microsoft.com/office/drawing/2014/main" id="{6B7CDC06-5AA8-A644-2C4E-F2EC883850D7}"/>
              </a:ext>
            </a:extLst>
          </p:cNvPr>
          <p:cNvSpPr>
            <a:spLocks noGrp="1"/>
          </p:cNvSpPr>
          <p:nvPr>
            <p:ph type="sldNum" sz="quarter" idx="12"/>
          </p:nvPr>
        </p:nvSpPr>
        <p:spPr>
          <a:xfrm>
            <a:off x="11613146" y="6492875"/>
            <a:ext cx="578854" cy="365125"/>
          </a:xfrm>
        </p:spPr>
        <p:txBody>
          <a:bodyPr/>
          <a:lstStyle/>
          <a:p>
            <a:fld id="{55F1408E-B020-439A-8807-7444CECB9950}" type="slidenum">
              <a:rPr lang="en-US" smtClean="0"/>
              <a:t>90</a:t>
            </a:fld>
            <a:endParaRPr lang="en-US" dirty="0"/>
          </a:p>
        </p:txBody>
      </p:sp>
    </p:spTree>
    <p:extLst>
      <p:ext uri="{BB962C8B-B14F-4D97-AF65-F5344CB8AC3E}">
        <p14:creationId xmlns:p14="http://schemas.microsoft.com/office/powerpoint/2010/main" val="18830748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38AB7-F3C4-7503-9F61-A123B9350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100D3-0447-64FE-E97A-CB4372D1F48A}"/>
              </a:ext>
            </a:extLst>
          </p:cNvPr>
          <p:cNvSpPr>
            <a:spLocks noGrp="1"/>
          </p:cNvSpPr>
          <p:nvPr>
            <p:ph type="title"/>
          </p:nvPr>
        </p:nvSpPr>
        <p:spPr>
          <a:xfrm>
            <a:off x="152400" y="152400"/>
            <a:ext cx="10363200" cy="1047427"/>
          </a:xfrm>
        </p:spPr>
        <p:txBody>
          <a:bodyPr>
            <a:normAutofit/>
          </a:bodyPr>
          <a:lstStyle/>
          <a:p>
            <a:r>
              <a:rPr lang="en-US" dirty="0"/>
              <a:t>Navigating eDEP: </a:t>
            </a:r>
            <a:r>
              <a:rPr lang="en-US" sz="3200" dirty="0"/>
              <a:t>Fee Worksheet, $1,000 late fee</a:t>
            </a:r>
          </a:p>
        </p:txBody>
      </p:sp>
      <p:pic>
        <p:nvPicPr>
          <p:cNvPr id="6" name="Picture 5" descr="TURA Fee Worksheet Example. The Worksheet includes a header with the Reporting Year, Facility Name, DEP Facility ID Number. The questions included on the fee worksheet include Facility Name, Facility Site Address, City, State, and ZIP Code. The amount of your fee depends on the number of &quot;full time employee equivalents&quot; (2,000 work hours per year) at your facility, and the number of toxic substances for which reporting is required (i.e., the number of Form Ss you submit). Use the following schedule to determine your fee for the 2025 reporting year. The table has the following rows &gt;= 10 and &lt; 50 FTE equivalents have a base fee of $1,850 and a maximum fee of $5,550, &gt;=50 and &lt; 100 FTE equivalents have a base fee of $2,775 and a maximum fee of $7,400, &gt;=100 and &lt; 500 FTE equivalents have a base fee of $4,625 and a maximum fee of $14,800, and &gt;= 500 FTE equivalents have a base fee of $9,250 and a maximum fee of $31,450. Other questions are as follows. Question F) determine your base fee by referring to the 2nd column above. Question G) enter # of Forms Ss you are filing that are not high hazard or low hazard chemicals. Question H) enter # of Form Ss you are filing for high hazard chemicals. Question I) enter # of Form Ss you are filing for low hazard chemicals. Question J) add lines g and h and multiply the result by $1,100. Question K) add line f and line j. Question L) enter the amount from line K or from the 3rd column of the schedule (maximum fee) whichever is less. Your fee is the amount entered in line L. MassDEP will mail an invoice for payment. Payment due 30 days after invoice notice date - late payment will result in a $1,000 late fee as mandated by MGL 211. Certification Statement with checkboxes for each statement. I hereby certify that I have reviewed this and all attached documents and that, to the best of my knowledge and belief, the submitted information is true and complete and that the amounts and information in these documents are accurate based on measurements and/or reasonable estimates using data available to the prepares of these documents. I am aware that there are significant penalties for willful or intentional submission of false or incomplete information. I agree on behalf of the filing facility to remit the required Toxics Use Fee (as determined on the Fee Worksheet) to the Commonwealth of Massachusetts, as required by 301 CMR 40.03. The certification statement is completed with an authorized signature, date, first name, last name, position/title, and email address. Red box around late fee language.">
            <a:extLst>
              <a:ext uri="{FF2B5EF4-FFF2-40B4-BE49-F238E27FC236}">
                <a16:creationId xmlns:a16="http://schemas.microsoft.com/office/drawing/2014/main" id="{D68E49D9-2D16-2A58-9094-BFD21C0519B8}"/>
              </a:ext>
            </a:extLst>
          </p:cNvPr>
          <p:cNvPicPr>
            <a:picLocks noChangeAspect="1"/>
          </p:cNvPicPr>
          <p:nvPr/>
        </p:nvPicPr>
        <p:blipFill>
          <a:blip r:embed="rId3"/>
          <a:stretch>
            <a:fillRect/>
          </a:stretch>
        </p:blipFill>
        <p:spPr>
          <a:xfrm>
            <a:off x="457200" y="1215702"/>
            <a:ext cx="6629400" cy="5505773"/>
          </a:xfrm>
          <a:prstGeom prst="rect">
            <a:avLst/>
          </a:prstGeom>
        </p:spPr>
      </p:pic>
      <p:sp>
        <p:nvSpPr>
          <p:cNvPr id="9" name="TextBox 8">
            <a:extLst>
              <a:ext uri="{FF2B5EF4-FFF2-40B4-BE49-F238E27FC236}">
                <a16:creationId xmlns:a16="http://schemas.microsoft.com/office/drawing/2014/main" id="{4A3B71B3-BCBA-4EAA-8FA1-CDF9FB246927}"/>
              </a:ext>
            </a:extLst>
          </p:cNvPr>
          <p:cNvSpPr txBox="1"/>
          <p:nvPr/>
        </p:nvSpPr>
        <p:spPr>
          <a:xfrm>
            <a:off x="7620000" y="1582340"/>
            <a:ext cx="4316504" cy="3693319"/>
          </a:xfrm>
          <a:prstGeom prst="rect">
            <a:avLst/>
          </a:prstGeom>
          <a:noFill/>
        </p:spPr>
        <p:txBody>
          <a:bodyPr wrap="square">
            <a:spAutoFit/>
          </a:bodyPr>
          <a:lstStyle/>
          <a:p>
            <a:pPr eaLnBrk="1" hangingPunct="1">
              <a:defRPr/>
            </a:pPr>
            <a:r>
              <a:rPr lang="en-US" altLang="en-US" b="1" dirty="0"/>
              <a:t>The late fee is NOT a penalty.  The late fee is set by the Legislature (M.G.L. 21I </a:t>
            </a:r>
            <a:r>
              <a:rPr lang="en-US" altLang="en-US" b="1" dirty="0">
                <a:cs typeface="Vrinda" pitchFamily="34" charset="0"/>
              </a:rPr>
              <a:t>§ 19 (F).  </a:t>
            </a:r>
          </a:p>
          <a:p>
            <a:pPr eaLnBrk="1" hangingPunct="1">
              <a:defRPr/>
            </a:pPr>
            <a:endParaRPr lang="en-US" altLang="en-US" b="1" dirty="0">
              <a:cs typeface="Vrinda" pitchFamily="34" charset="0"/>
            </a:endParaRPr>
          </a:p>
          <a:p>
            <a:pPr eaLnBrk="1" hangingPunct="1">
              <a:defRPr/>
            </a:pPr>
            <a:r>
              <a:rPr lang="en-US" altLang="en-US" b="1" dirty="0">
                <a:cs typeface="Vrinda" pitchFamily="34" charset="0"/>
              </a:rPr>
              <a:t>The Department shall charge an additional administrative fee of $1000 for:</a:t>
            </a:r>
          </a:p>
          <a:p>
            <a:pPr eaLnBrk="1" hangingPunct="1">
              <a:defRPr/>
            </a:pPr>
            <a:r>
              <a:rPr lang="en-US" altLang="en-US" b="1" dirty="0">
                <a:cs typeface="Vrinda" pitchFamily="34" charset="0"/>
              </a:rPr>
              <a:t>1. Failure to file a complete and accurate report by July 1</a:t>
            </a:r>
            <a:r>
              <a:rPr lang="en-US" altLang="en-US" b="1" baseline="30000" dirty="0">
                <a:cs typeface="Vrinda" pitchFamily="34" charset="0"/>
              </a:rPr>
              <a:t>st</a:t>
            </a:r>
            <a:r>
              <a:rPr lang="en-US" altLang="en-US" b="1" dirty="0">
                <a:cs typeface="Vrinda" pitchFamily="34" charset="0"/>
              </a:rPr>
              <a:t> of the applicable year </a:t>
            </a:r>
            <a:r>
              <a:rPr lang="en-US" altLang="en-US" b="1" u="sng" dirty="0">
                <a:cs typeface="Vrinda" pitchFamily="34" charset="0"/>
              </a:rPr>
              <a:t>OR</a:t>
            </a:r>
            <a:r>
              <a:rPr lang="en-US" altLang="en-US" b="1" dirty="0">
                <a:cs typeface="Vrinda" pitchFamily="34" charset="0"/>
              </a:rPr>
              <a:t> </a:t>
            </a:r>
          </a:p>
          <a:p>
            <a:pPr eaLnBrk="1" hangingPunct="1">
              <a:defRPr/>
            </a:pPr>
            <a:endParaRPr lang="en-US" altLang="en-US" b="1" dirty="0">
              <a:cs typeface="Vrinda" pitchFamily="34" charset="0"/>
            </a:endParaRPr>
          </a:p>
          <a:p>
            <a:pPr eaLnBrk="1" hangingPunct="1">
              <a:defRPr/>
            </a:pPr>
            <a:r>
              <a:rPr lang="en-US" altLang="en-US" b="1" dirty="0">
                <a:cs typeface="Vrinda" pitchFamily="34" charset="0"/>
              </a:rPr>
              <a:t>2.  Failure to pay any fee pursuant to this section in a timely manner.  </a:t>
            </a:r>
            <a:endParaRPr lang="en-US" altLang="en-US" b="1" dirty="0"/>
          </a:p>
        </p:txBody>
      </p:sp>
      <p:sp>
        <p:nvSpPr>
          <p:cNvPr id="3" name="Slide Number Placeholder 2">
            <a:extLst>
              <a:ext uri="{FF2B5EF4-FFF2-40B4-BE49-F238E27FC236}">
                <a16:creationId xmlns:a16="http://schemas.microsoft.com/office/drawing/2014/main" id="{2CEFEF76-CDAC-AF76-3515-EC75D75BA5A6}"/>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91</a:t>
            </a:fld>
            <a:endParaRPr lang="en-US" dirty="0"/>
          </a:p>
        </p:txBody>
      </p:sp>
    </p:spTree>
    <p:extLst>
      <p:ext uri="{BB962C8B-B14F-4D97-AF65-F5344CB8AC3E}">
        <p14:creationId xmlns:p14="http://schemas.microsoft.com/office/powerpoint/2010/main" val="1579035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5FC60-AEA8-D496-C891-13FBD1E17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ACAC80-766E-7EF2-23E9-8E1DF064EE63}"/>
              </a:ext>
            </a:extLst>
          </p:cNvPr>
          <p:cNvSpPr>
            <a:spLocks noGrp="1"/>
          </p:cNvSpPr>
          <p:nvPr>
            <p:ph type="title"/>
          </p:nvPr>
        </p:nvSpPr>
        <p:spPr>
          <a:xfrm>
            <a:off x="152400" y="152400"/>
            <a:ext cx="10820400" cy="995640"/>
          </a:xfrm>
        </p:spPr>
        <p:txBody>
          <a:bodyPr>
            <a:normAutofit/>
          </a:bodyPr>
          <a:lstStyle/>
          <a:p>
            <a:r>
              <a:rPr lang="en-US" dirty="0"/>
              <a:t>Navigating eDEP: </a:t>
            </a:r>
            <a:r>
              <a:rPr lang="en-US" sz="3200" dirty="0"/>
              <a:t>Fee Worksheet, Certification Statement</a:t>
            </a:r>
          </a:p>
        </p:txBody>
      </p:sp>
      <p:pic>
        <p:nvPicPr>
          <p:cNvPr id="7" name="Picture 6" descr="TURA Fee Worksheet Example. A bracket calls out the Certification Statements checkboxes for each statement with a caution sign. Users should understand what they are certifying and should only complete this section if appropriate to their job duties.  Certification checkbox language: I hereby certify that I have reviewed this and all attached documents and that, to the best of my knowledge and belief, the submitted information is true and complete and that the amounts and information in these documents are accurate based on measurements and/or reasonable estimates using data available to the prepares of these documents. I am aware that there are significant penalties for willful or intentional submission of false or incomplete information. I agree on behalf of the filing facility to remit the required Toxics Use Fee (as determined on the Fee Worksheet) to the Commonwealth of Massachusetts, as required by 301 CMR 40.03. The certification statement is completed with an authorized signature, date, first name, last name, position/title, and email address.">
            <a:extLst>
              <a:ext uri="{FF2B5EF4-FFF2-40B4-BE49-F238E27FC236}">
                <a16:creationId xmlns:a16="http://schemas.microsoft.com/office/drawing/2014/main" id="{FD554EFA-FA8A-C455-BC03-CA9FA9BDAF99}"/>
              </a:ext>
            </a:extLst>
          </p:cNvPr>
          <p:cNvPicPr>
            <a:picLocks noChangeAspect="1"/>
          </p:cNvPicPr>
          <p:nvPr/>
        </p:nvPicPr>
        <p:blipFill>
          <a:blip r:embed="rId3"/>
          <a:stretch>
            <a:fillRect/>
          </a:stretch>
        </p:blipFill>
        <p:spPr>
          <a:xfrm>
            <a:off x="914400" y="1905000"/>
            <a:ext cx="9989244" cy="3810000"/>
          </a:xfrm>
          <a:prstGeom prst="rect">
            <a:avLst/>
          </a:prstGeom>
        </p:spPr>
      </p:pic>
      <p:sp>
        <p:nvSpPr>
          <p:cNvPr id="5" name="Slide Number Placeholder 4">
            <a:extLst>
              <a:ext uri="{FF2B5EF4-FFF2-40B4-BE49-F238E27FC236}">
                <a16:creationId xmlns:a16="http://schemas.microsoft.com/office/drawing/2014/main" id="{BD0E4FEC-6A4F-A54B-862D-7E8051E5E66C}"/>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92</a:t>
            </a:fld>
            <a:endParaRPr lang="en-US" dirty="0"/>
          </a:p>
        </p:txBody>
      </p:sp>
    </p:spTree>
    <p:extLst>
      <p:ext uri="{BB962C8B-B14F-4D97-AF65-F5344CB8AC3E}">
        <p14:creationId xmlns:p14="http://schemas.microsoft.com/office/powerpoint/2010/main" val="871847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8DC5-5032-307E-A3DD-2410DF3CD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F6DDA-92EA-1397-0A41-AFE2A703698B}"/>
              </a:ext>
            </a:extLst>
          </p:cNvPr>
          <p:cNvSpPr>
            <a:spLocks noGrp="1"/>
          </p:cNvSpPr>
          <p:nvPr>
            <p:ph type="title"/>
          </p:nvPr>
        </p:nvSpPr>
        <p:spPr>
          <a:xfrm>
            <a:off x="152400" y="152400"/>
            <a:ext cx="8229600" cy="1676400"/>
          </a:xfrm>
        </p:spPr>
        <p:txBody>
          <a:bodyPr>
            <a:normAutofit/>
          </a:bodyPr>
          <a:lstStyle/>
          <a:p>
            <a:r>
              <a:rPr lang="en-US" dirty="0"/>
              <a:t>Navigating eDEP: </a:t>
            </a:r>
            <a:br>
              <a:rPr lang="en-US" sz="3600" dirty="0"/>
            </a:br>
            <a:r>
              <a:rPr lang="en-US" sz="3200" dirty="0"/>
              <a:t>Signature page</a:t>
            </a:r>
          </a:p>
        </p:txBody>
      </p:sp>
      <p:pic>
        <p:nvPicPr>
          <p:cNvPr id="4" name="Picture 3" descr="Signature Page. Please select the box below and then indicate your acceptance. TURA - Form S Fee Worksheet - 1 Form(s). Signature check box. I hereby certify that I have reviewed this and all attached documents and that, to the best of my knowledge and belief, the submitted information is true and complete and that the amounts and information in this and related documents are accurate based upon measurement and/or reasonable estimates using data available to the preparers of these documents. I am aware that there are significant penalties for willful or intentional submission of false or incomplete information. I agree on behalf of the filing company, to remit the required Toxics Use Fee (as determined on the Fee Invoice) to the Commonwealth of Massachusetts as required by 301 CMR 40.03. By entering my name I acknowledge that I have read and agree with the certification statement.  Available text field for name.  Text field for date prepopulates with the current days date in it and is not able to be edited. TURA - Plan Certification Statement - 1 Form(s).  Management Certification check box. I certify under penalty of law that the following is true:(a) I have personally examined and am familiar with this Toxics Use Reduction Plan;(b)I am satisfied that any supporting documentation used in the development of the Plan exists and is consistent with the Plan;(c)based on my inquiry of those individuals immediately responsible for the development of this Plan, I believe that the information in the Plan and any supporting documentation used in the development of the Plan is true, accurate, and complete;(d)the Plan, to the best of my knowledge and belief, meets the requirements of 310 CMR 50.40; (e)I am aware that there are penalties for submitting false information, including possible fines and imprisonment.  By entering my name I acknowledge that I have read and agree with the certification statement.  Available text field for name.  Text field for date prepopulates with the current days date in it and is not able to be edited.">
            <a:extLst>
              <a:ext uri="{FF2B5EF4-FFF2-40B4-BE49-F238E27FC236}">
                <a16:creationId xmlns:a16="http://schemas.microsoft.com/office/drawing/2014/main" id="{2289B3C2-E7F4-9E78-EF15-BB49B98878BF}"/>
              </a:ext>
            </a:extLst>
          </p:cNvPr>
          <p:cNvPicPr>
            <a:picLocks noChangeAspect="1"/>
          </p:cNvPicPr>
          <p:nvPr/>
        </p:nvPicPr>
        <p:blipFill>
          <a:blip r:embed="rId3"/>
          <a:stretch>
            <a:fillRect/>
          </a:stretch>
        </p:blipFill>
        <p:spPr>
          <a:xfrm>
            <a:off x="4343400" y="171734"/>
            <a:ext cx="7467600" cy="6686266"/>
          </a:xfrm>
          <a:prstGeom prst="rect">
            <a:avLst/>
          </a:prstGeom>
        </p:spPr>
      </p:pic>
      <p:sp>
        <p:nvSpPr>
          <p:cNvPr id="3" name="Slide Number Placeholder 2">
            <a:extLst>
              <a:ext uri="{FF2B5EF4-FFF2-40B4-BE49-F238E27FC236}">
                <a16:creationId xmlns:a16="http://schemas.microsoft.com/office/drawing/2014/main" id="{E8D866DC-97D1-4517-571A-D286D0428E50}"/>
              </a:ext>
            </a:extLst>
          </p:cNvPr>
          <p:cNvSpPr>
            <a:spLocks noGrp="1"/>
          </p:cNvSpPr>
          <p:nvPr>
            <p:ph type="sldNum" sz="quarter" idx="12"/>
          </p:nvPr>
        </p:nvSpPr>
        <p:spPr>
          <a:xfrm>
            <a:off x="11811000" y="6492875"/>
            <a:ext cx="381000" cy="365125"/>
          </a:xfrm>
        </p:spPr>
        <p:txBody>
          <a:bodyPr/>
          <a:lstStyle/>
          <a:p>
            <a:fld id="{55F1408E-B020-439A-8807-7444CECB9950}" type="slidenum">
              <a:rPr lang="en-US" smtClean="0"/>
              <a:t>93</a:t>
            </a:fld>
            <a:endParaRPr lang="en-US" dirty="0"/>
          </a:p>
        </p:txBody>
      </p:sp>
    </p:spTree>
    <p:extLst>
      <p:ext uri="{BB962C8B-B14F-4D97-AF65-F5344CB8AC3E}">
        <p14:creationId xmlns:p14="http://schemas.microsoft.com/office/powerpoint/2010/main" val="2881087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46D2C-6246-1CDF-9D9F-5A3444C90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7A521-170B-6394-1B23-11A001112DC1}"/>
              </a:ext>
            </a:extLst>
          </p:cNvPr>
          <p:cNvSpPr>
            <a:spLocks noGrp="1"/>
          </p:cNvSpPr>
          <p:nvPr>
            <p:ph type="title"/>
          </p:nvPr>
        </p:nvSpPr>
        <p:spPr>
          <a:xfrm>
            <a:off x="152400" y="152400"/>
            <a:ext cx="8229600" cy="1600200"/>
          </a:xfrm>
        </p:spPr>
        <p:txBody>
          <a:bodyPr>
            <a:normAutofit/>
          </a:bodyPr>
          <a:lstStyle/>
          <a:p>
            <a:r>
              <a:rPr lang="en-US" dirty="0"/>
              <a:t>Navigating eDEP: </a:t>
            </a:r>
            <a:br>
              <a:rPr lang="en-US" dirty="0"/>
            </a:br>
            <a:r>
              <a:rPr lang="en-US" sz="3200" dirty="0"/>
              <a:t>Submittal Page</a:t>
            </a:r>
          </a:p>
        </p:txBody>
      </p:sp>
      <p:pic>
        <p:nvPicPr>
          <p:cNvPr id="6" name="Picture 5" descr="Submit page. Review and Submit your Transaction.  Please review and submit your transaction.  If you are satisfied, scroll down and click submit.  An email confirmation will be automatically sent to the owner of this account at (system auto populated email address).  If you would like to send this confirmation to others please enter their email address below separated by a semicolon; Free text field to enter email addresses.  This section is surrounded by a box calling attention to the ability to include additional contacts on the confirmation email.  DEP transaction ID number presented.  Date and time of submission presented.  Other email: displayed if provided.  Form Name: Toxics Use Reduction Act (TURA) Report.  A box surrounds the Facility Information, Reporting Year.  List of form names completed.  To reminder users to make a final check to confirm they have received and completed all forms they anticipated.  Two submit buttons are presented and surrounded by boxes.  Users can utilize either to Submit button located at the top right hand side of the page or the bottom right hand side of the page.">
            <a:extLst>
              <a:ext uri="{FF2B5EF4-FFF2-40B4-BE49-F238E27FC236}">
                <a16:creationId xmlns:a16="http://schemas.microsoft.com/office/drawing/2014/main" id="{B47FC862-E1C5-3502-195A-271D3A06723E}"/>
              </a:ext>
            </a:extLst>
          </p:cNvPr>
          <p:cNvPicPr>
            <a:picLocks noChangeAspect="1"/>
          </p:cNvPicPr>
          <p:nvPr/>
        </p:nvPicPr>
        <p:blipFill>
          <a:blip r:embed="rId3"/>
          <a:stretch>
            <a:fillRect/>
          </a:stretch>
        </p:blipFill>
        <p:spPr>
          <a:xfrm>
            <a:off x="4940044" y="0"/>
            <a:ext cx="6883912" cy="6858000"/>
          </a:xfrm>
          <a:prstGeom prst="rect">
            <a:avLst/>
          </a:prstGeom>
        </p:spPr>
      </p:pic>
      <p:sp>
        <p:nvSpPr>
          <p:cNvPr id="3" name="Slide Number Placeholder 2">
            <a:extLst>
              <a:ext uri="{FF2B5EF4-FFF2-40B4-BE49-F238E27FC236}">
                <a16:creationId xmlns:a16="http://schemas.microsoft.com/office/drawing/2014/main" id="{4984A9E7-C37D-0515-FB9C-8D774BDB6ED8}"/>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94</a:t>
            </a:fld>
            <a:endParaRPr lang="en-US" dirty="0"/>
          </a:p>
        </p:txBody>
      </p:sp>
    </p:spTree>
    <p:extLst>
      <p:ext uri="{BB962C8B-B14F-4D97-AF65-F5344CB8AC3E}">
        <p14:creationId xmlns:p14="http://schemas.microsoft.com/office/powerpoint/2010/main" val="4900953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B5AB-81A8-37B4-51CF-6850ADA40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56F46-9981-680C-CAFD-7B349A683F8A}"/>
              </a:ext>
            </a:extLst>
          </p:cNvPr>
          <p:cNvSpPr txBox="1">
            <a:spLocks noGrp="1"/>
          </p:cNvSpPr>
          <p:nvPr>
            <p:ph type="title" idx="4294967295"/>
          </p:nvPr>
        </p:nvSpPr>
        <p:spPr>
          <a:xfrm>
            <a:off x="1752600" y="28716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4000" b="1" kern="1200">
                <a:solidFill>
                  <a:schemeClr val="tx1"/>
                </a:solidFill>
                <a:latin typeface="Myriad Pro" pitchFamily="34" charset="0"/>
                <a:ea typeface="ヒラギノ角ゴ Pro W3" pitchFamily="84" charset="-128"/>
                <a:cs typeface="Myriad Pro" pitchFamily="34" charset="0"/>
              </a:defRPr>
            </a:lvl1pPr>
            <a:lvl2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2pPr>
            <a:lvl3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3pPr>
            <a:lvl4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4pPr>
            <a:lvl5pPr algn="l" rtl="0" eaLnBrk="0" fontAlgn="base" hangingPunct="0">
              <a:spcBef>
                <a:spcPct val="0"/>
              </a:spcBef>
              <a:spcAft>
                <a:spcPct val="0"/>
              </a:spcAft>
              <a:defRPr sz="4000" b="1">
                <a:solidFill>
                  <a:schemeClr val="tx1"/>
                </a:solidFill>
                <a:latin typeface="Myriad Pro"/>
                <a:ea typeface="ヒラギノ角ゴ Pro W3" pitchFamily="84" charset="-128"/>
                <a:cs typeface="Myriad Pro"/>
              </a:defRPr>
            </a:lvl5pPr>
            <a:lvl6pPr marL="4572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6pPr>
            <a:lvl7pPr marL="9144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7pPr>
            <a:lvl8pPr marL="13716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8pPr>
            <a:lvl9pPr marL="1828800" algn="ctr" rtl="0" eaLnBrk="1" fontAlgn="base" hangingPunct="1">
              <a:spcBef>
                <a:spcPct val="0"/>
              </a:spcBef>
              <a:spcAft>
                <a:spcPct val="0"/>
              </a:spcAft>
              <a:defRPr sz="4400">
                <a:solidFill>
                  <a:srgbClr val="314E90"/>
                </a:solidFill>
                <a:latin typeface="Calibri" pitchFamily="84" charset="0"/>
                <a:ea typeface="ヒラギノ角ゴ Pro W3" pitchFamily="84" charset="-128"/>
                <a:cs typeface="ヒラギノ角ゴ Pro W3" pitchFamily="8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ヒラギノ角ゴ Pro W3" pitchFamily="84" charset="-128"/>
                <a:cs typeface="Myriad Pro" pitchFamily="34" charset="0"/>
              </a:rPr>
              <a:t>eDEP: </a:t>
            </a:r>
            <a:r>
              <a:rPr kumimoji="0" lang="en-US" sz="3200" b="0" i="0" u="none" strike="noStrike" kern="1200" cap="none" spc="0" normalizeH="0" baseline="0" noProof="0" dirty="0">
                <a:ln>
                  <a:noFill/>
                </a:ln>
                <a:solidFill>
                  <a:schemeClr val="tx1"/>
                </a:solidFill>
                <a:effectLst/>
                <a:uLnTx/>
                <a:uFillTx/>
                <a:latin typeface="+mj-lt"/>
                <a:ea typeface="ヒラギノ角ゴ Pro W3" pitchFamily="84" charset="-128"/>
                <a:cs typeface="Myriad Pro" pitchFamily="34" charset="0"/>
              </a:rPr>
              <a:t>Experiencing an Issue</a:t>
            </a:r>
          </a:p>
        </p:txBody>
      </p:sp>
      <p:sp>
        <p:nvSpPr>
          <p:cNvPr id="4" name="TextBox 3">
            <a:extLst>
              <a:ext uri="{FF2B5EF4-FFF2-40B4-BE49-F238E27FC236}">
                <a16:creationId xmlns:a16="http://schemas.microsoft.com/office/drawing/2014/main" id="{65EA6B61-5C18-D3A2-3EFB-58B32E7F1A57}"/>
              </a:ext>
            </a:extLst>
          </p:cNvPr>
          <p:cNvSpPr txBox="1"/>
          <p:nvPr/>
        </p:nvSpPr>
        <p:spPr>
          <a:xfrm>
            <a:off x="609600" y="1037605"/>
            <a:ext cx="9553575" cy="2985433"/>
          </a:xfrm>
          <a:prstGeom prst="rect">
            <a:avLst/>
          </a:prstGeom>
          <a:noFill/>
        </p:spPr>
        <p:txBody>
          <a:bodyPr wrap="square">
            <a:spAutoFit/>
          </a:bodyPr>
          <a:lstStyle/>
          <a:p>
            <a:endParaRPr lang="en-US" sz="2400" dirty="0">
              <a:latin typeface="+mn-lt"/>
              <a:cs typeface="Arial" pitchFamily="34" charset="0"/>
            </a:endParaRPr>
          </a:p>
          <a:p>
            <a:endParaRPr lang="en-US" sz="2400" dirty="0">
              <a:cs typeface="Arial" pitchFamily="34" charset="0"/>
            </a:endParaRPr>
          </a:p>
          <a:p>
            <a:r>
              <a:rPr lang="en-US" sz="2800" dirty="0">
                <a:latin typeface="+mn-lt"/>
                <a:cs typeface="Arial" pitchFamily="34" charset="0"/>
              </a:rPr>
              <a:t>If you are working on a filing and experience unexpected behavior</a:t>
            </a:r>
            <a:r>
              <a:rPr lang="en-US" sz="2800" dirty="0">
                <a:cs typeface="Arial" pitchFamily="34" charset="0"/>
              </a:rPr>
              <a:t>, please contact </a:t>
            </a:r>
            <a:r>
              <a:rPr lang="en-US" sz="2800" dirty="0">
                <a:cs typeface="Arial" pitchFamily="34" charset="0"/>
                <a:hlinkClick r:id="rId3"/>
              </a:rPr>
              <a:t>TURA.Program@mass.gov</a:t>
            </a:r>
            <a:endParaRPr lang="en-US" sz="2800" dirty="0">
              <a:cs typeface="Arial" pitchFamily="34" charset="0"/>
            </a:endParaRPr>
          </a:p>
          <a:p>
            <a:endParaRPr lang="en-US" altLang="en-US" sz="2400" dirty="0">
              <a:latin typeface="+mn-lt"/>
              <a:cs typeface="Arial" pitchFamily="34" charset="0"/>
            </a:endParaRPr>
          </a:p>
          <a:p>
            <a:endParaRPr lang="en-US" altLang="en-US" sz="2400" dirty="0">
              <a:latin typeface="+mn-lt"/>
            </a:endParaRPr>
          </a:p>
          <a:p>
            <a:endParaRPr lang="en-US" altLang="en-US" dirty="0"/>
          </a:p>
          <a:p>
            <a:endParaRPr lang="en-US" dirty="0">
              <a:latin typeface="+mn-lt"/>
            </a:endParaRPr>
          </a:p>
        </p:txBody>
      </p:sp>
      <p:sp>
        <p:nvSpPr>
          <p:cNvPr id="3" name="Slide Number Placeholder 2">
            <a:extLst>
              <a:ext uri="{FF2B5EF4-FFF2-40B4-BE49-F238E27FC236}">
                <a16:creationId xmlns:a16="http://schemas.microsoft.com/office/drawing/2014/main" id="{3316084C-4C49-C98C-C5DE-84D82D159FB9}"/>
              </a:ext>
            </a:extLst>
          </p:cNvPr>
          <p:cNvSpPr>
            <a:spLocks noGrp="1"/>
          </p:cNvSpPr>
          <p:nvPr>
            <p:ph type="sldNum" sz="quarter" idx="12"/>
          </p:nvPr>
        </p:nvSpPr>
        <p:spPr>
          <a:xfrm>
            <a:off x="11494655" y="6492875"/>
            <a:ext cx="685800" cy="365125"/>
          </a:xfrm>
        </p:spPr>
        <p:txBody>
          <a:bodyPr/>
          <a:lstStyle/>
          <a:p>
            <a:fld id="{55F1408E-B020-439A-8807-7444CECB9950}" type="slidenum">
              <a:rPr lang="en-US" smtClean="0"/>
              <a:t>95</a:t>
            </a:fld>
            <a:endParaRPr lang="en-US" dirty="0"/>
          </a:p>
        </p:txBody>
      </p:sp>
    </p:spTree>
    <p:extLst>
      <p:ext uri="{BB962C8B-B14F-4D97-AF65-F5344CB8AC3E}">
        <p14:creationId xmlns:p14="http://schemas.microsoft.com/office/powerpoint/2010/main" val="3774372740"/>
      </p:ext>
    </p:extLst>
  </p:cSld>
  <p:clrMapOvr>
    <a:masterClrMapping/>
  </p:clrMapOvr>
  <p:transition spd="med"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A9CEAE-C0EF-81C1-DE46-5F7BC9099B4C}"/>
              </a:ext>
            </a:extLst>
          </p:cNvPr>
          <p:cNvSpPr txBox="1">
            <a:spLocks noGrp="1"/>
          </p:cNvSpPr>
          <p:nvPr>
            <p:ph type="title" idx="4294967295"/>
          </p:nvPr>
        </p:nvSpPr>
        <p:spPr>
          <a:xfrm>
            <a:off x="0" y="0"/>
            <a:ext cx="12192000" cy="1538883"/>
          </a:xfrm>
          <a:prstGeom prst="rect">
            <a:avLst/>
          </a:prstGeom>
          <a:solidFill>
            <a:srgbClr val="92D05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4070C"/>
                </a:solidFill>
                <a:effectLst/>
                <a:uLnTx/>
                <a:uFillTx/>
                <a:latin typeface="+mn-lt"/>
                <a:ea typeface="+mn-ea"/>
                <a:cs typeface="+mn-cs"/>
              </a:rPr>
              <a:t>How to AMEND </a:t>
            </a:r>
            <a:r>
              <a:rPr kumimoji="0" lang="en-US" sz="6600" b="0" i="0" u="sng" strike="noStrike" kern="1200" cap="none" spc="0" normalizeH="0" baseline="0" noProof="0" dirty="0">
                <a:ln>
                  <a:noFill/>
                </a:ln>
                <a:solidFill>
                  <a:srgbClr val="04070C"/>
                </a:solidFill>
                <a:effectLst/>
                <a:uLnTx/>
                <a:uFillTx/>
                <a:latin typeface="+mn-lt"/>
                <a:ea typeface="+mn-ea"/>
                <a:cs typeface="+mn-cs"/>
              </a:rPr>
              <a:t>your</a:t>
            </a:r>
            <a:r>
              <a:rPr kumimoji="0" lang="en-US" sz="6600" b="0" i="0" u="none" strike="noStrike" kern="1200" cap="none" spc="0" normalizeH="0" baseline="0" noProof="0" dirty="0">
                <a:ln>
                  <a:noFill/>
                </a:ln>
                <a:solidFill>
                  <a:srgbClr val="04070C"/>
                </a:solidFill>
                <a:effectLst/>
                <a:uLnTx/>
                <a:uFillTx/>
                <a:latin typeface="+mn-lt"/>
                <a:ea typeface="+mn-ea"/>
                <a:cs typeface="+mn-cs"/>
              </a:rPr>
              <a:t> Filing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pic>
        <p:nvPicPr>
          <p:cNvPr id="1026" name="Picture 2" descr="Power On Australia – Power Solutions for Industrial &amp; Manufacturing. Manufacturing floor with robotic assembly lines.">
            <a:extLst>
              <a:ext uri="{FF2B5EF4-FFF2-40B4-BE49-F238E27FC236}">
                <a16:creationId xmlns:a16="http://schemas.microsoft.com/office/drawing/2014/main" id="{CD8AD088-7910-A67A-410C-DA09C9EC9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75" y="1654297"/>
            <a:ext cx="11390050" cy="4720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BC2F87-C8BA-CC3E-BB3E-213A90B2EEBD}"/>
              </a:ext>
            </a:extLst>
          </p:cNvPr>
          <p:cNvSpPr txBox="1"/>
          <p:nvPr/>
        </p:nvSpPr>
        <p:spPr>
          <a:xfrm>
            <a:off x="11811000" y="6553200"/>
            <a:ext cx="381000" cy="276999"/>
          </a:xfrm>
          <a:prstGeom prst="rect">
            <a:avLst/>
          </a:prstGeom>
          <a:noFill/>
        </p:spPr>
        <p:txBody>
          <a:bodyPr wrap="square">
            <a:spAutoFit/>
          </a:bodyPr>
          <a:lstStyle/>
          <a:p>
            <a:r>
              <a:rPr lang="en-US" sz="1200" dirty="0">
                <a:solidFill>
                  <a:schemeClr val="bg1">
                    <a:lumMod val="50000"/>
                  </a:schemeClr>
                </a:solidFill>
              </a:rPr>
              <a:t>97</a:t>
            </a:r>
          </a:p>
        </p:txBody>
      </p:sp>
    </p:spTree>
    <p:extLst>
      <p:ext uri="{BB962C8B-B14F-4D97-AF65-F5344CB8AC3E}">
        <p14:creationId xmlns:p14="http://schemas.microsoft.com/office/powerpoint/2010/main" val="9170266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6FFD97-731A-2F6F-00E7-1E5B98626065}"/>
              </a:ext>
            </a:extLst>
          </p:cNvPr>
          <p:cNvSpPr txBox="1">
            <a:spLocks noGrp="1"/>
          </p:cNvSpPr>
          <p:nvPr>
            <p:ph type="title" idx="4294967295"/>
          </p:nvPr>
        </p:nvSpPr>
        <p:spPr>
          <a:xfrm>
            <a:off x="956826" y="1112969"/>
            <a:ext cx="3937298" cy="41660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j-lt"/>
                <a:ea typeface="+mj-ea"/>
                <a:cs typeface="+mj-cs"/>
              </a:rPr>
              <a:t>AMEND</a:t>
            </a:r>
          </a:p>
        </p:txBody>
      </p:sp>
      <p:sp>
        <p:nvSpPr>
          <p:cNvPr id="16" name="Freeform: Shape 15">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id="{410F7131-A460-D58A-BBBE-8DFDCC0EC91B}"/>
              </a:ext>
            </a:extLst>
          </p:cNvPr>
          <p:cNvSpPr txBox="1"/>
          <p:nvPr/>
        </p:nvSpPr>
        <p:spPr>
          <a:xfrm>
            <a:off x="5562600" y="1112968"/>
            <a:ext cx="6172200" cy="5145787"/>
          </a:xfrm>
          <a:prstGeom prst="rect">
            <a:avLst/>
          </a:prstGeom>
        </p:spPr>
        <p:txBody>
          <a:bodyPr vert="horz" lIns="91440" tIns="45720" rIns="91440" bIns="45720" rtlCol="0" anchor="t">
            <a:normAutofit/>
          </a:bodyPr>
          <a:lstStyle/>
          <a:p>
            <a:pPr marL="342900" marR="0" indent="-228600">
              <a:lnSpc>
                <a:spcPct val="90000"/>
              </a:lnSpc>
              <a:spcBef>
                <a:spcPts val="0"/>
              </a:spcBef>
              <a:spcAft>
                <a:spcPts val="800"/>
              </a:spcAft>
              <a:buFont typeface="Arial" panose="020B0604020202020204" pitchFamily="34" charset="0"/>
              <a:buChar char="•"/>
            </a:pPr>
            <a:r>
              <a:rPr lang="en-US" sz="2000" u="sng" dirty="0">
                <a:effectLst/>
              </a:rPr>
              <a:t>MassDEP staff will no longer be able to make revisions for filers.</a:t>
            </a:r>
            <a:r>
              <a:rPr lang="en-US" sz="2000" dirty="0"/>
              <a:t>  Revisions must be made by users within their </a:t>
            </a:r>
            <a:r>
              <a:rPr lang="en-US" sz="2000" u="sng" dirty="0">
                <a:effectLst/>
                <a:hlinkClick r:id="rId3"/>
              </a:rPr>
              <a:t>eDEP</a:t>
            </a:r>
            <a:r>
              <a:rPr lang="en-US" sz="2000" dirty="0"/>
              <a:t> account.</a:t>
            </a:r>
            <a:r>
              <a:rPr lang="en-US" sz="2000" dirty="0">
                <a:effectLst/>
              </a:rPr>
              <a:t> </a:t>
            </a:r>
          </a:p>
          <a:p>
            <a:pPr marL="342900" indent="-228600">
              <a:lnSpc>
                <a:spcPct val="90000"/>
              </a:lnSpc>
              <a:spcAft>
                <a:spcPts val="800"/>
              </a:spcAft>
              <a:buFont typeface="Arial" panose="020B0604020202020204" pitchFamily="34" charset="0"/>
              <a:buChar char="•"/>
            </a:pPr>
            <a:r>
              <a:rPr lang="en-US" sz="2000" dirty="0"/>
              <a:t>TURA filers can AMEND their TURA filings submitted as far back as 2016 to make corrections or revisions.  </a:t>
            </a:r>
          </a:p>
          <a:p>
            <a:pPr marL="342900" indent="-228600">
              <a:lnSpc>
                <a:spcPct val="90000"/>
              </a:lnSpc>
              <a:spcAft>
                <a:spcPts val="800"/>
              </a:spcAft>
              <a:buFont typeface="Arial" panose="020B0604020202020204" pitchFamily="34" charset="0"/>
              <a:buChar char="•"/>
            </a:pPr>
            <a:r>
              <a:rPr lang="en-US" sz="2000" dirty="0"/>
              <a:t>Any user who has had a transaction shared with them can initiate an AMEND.</a:t>
            </a:r>
          </a:p>
          <a:p>
            <a:pPr marL="342900" marR="0" indent="-228600">
              <a:lnSpc>
                <a:spcPct val="90000"/>
              </a:lnSpc>
              <a:spcBef>
                <a:spcPts val="0"/>
              </a:spcBef>
              <a:spcAft>
                <a:spcPts val="800"/>
              </a:spcAft>
              <a:buFont typeface="Arial" panose="020B0604020202020204" pitchFamily="34" charset="0"/>
              <a:buChar char="•"/>
            </a:pPr>
            <a:r>
              <a:rPr lang="en-US" sz="2000" dirty="0"/>
              <a:t>Please pay attention to transaction ID’s when AMENDing to prevent issues with version control.</a:t>
            </a:r>
            <a:endParaRPr lang="en-US" sz="2000" dirty="0">
              <a:effectLst/>
            </a:endParaRPr>
          </a:p>
          <a:p>
            <a:pPr marL="342900" marR="0" lvl="0" indent="-228600">
              <a:lnSpc>
                <a:spcPct val="90000"/>
              </a:lnSpc>
              <a:spcBef>
                <a:spcPts val="0"/>
              </a:spcBef>
              <a:spcAft>
                <a:spcPts val="0"/>
              </a:spcAft>
              <a:buFont typeface="Arial" panose="020B0604020202020204" pitchFamily="34" charset="0"/>
              <a:buChar char="•"/>
            </a:pPr>
            <a:r>
              <a:rPr lang="en-US" sz="2000" dirty="0">
                <a:effectLst/>
              </a:rPr>
              <a:t>The TURA Program has a process in place to transfer ownership of filings for instances where a transaction hasn’t been shared and the existing user has left/retired.  Contact the TURA Program at </a:t>
            </a:r>
            <a:r>
              <a:rPr lang="en-US" sz="2000" dirty="0">
                <a:effectLst/>
                <a:hlinkClick r:id="rId4"/>
              </a:rPr>
              <a:t>TURA.Program@mass.gov</a:t>
            </a:r>
            <a:r>
              <a:rPr lang="en-US" sz="2000" dirty="0">
                <a:effectLst/>
              </a:rPr>
              <a:t> to get the process started.</a:t>
            </a:r>
          </a:p>
        </p:txBody>
      </p:sp>
      <p:sp>
        <p:nvSpPr>
          <p:cNvPr id="22" name="Freeform: Shape 2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2D3B54CA-6403-FD4D-7C88-6480C7CE32C3}"/>
              </a:ext>
            </a:extLst>
          </p:cNvPr>
          <p:cNvSpPr>
            <a:spLocks noGrp="1"/>
          </p:cNvSpPr>
          <p:nvPr>
            <p:ph type="sldNum" sz="quarter" idx="12"/>
          </p:nvPr>
        </p:nvSpPr>
        <p:spPr>
          <a:xfrm>
            <a:off x="11734800" y="6492875"/>
            <a:ext cx="445008" cy="365125"/>
          </a:xfrm>
        </p:spPr>
        <p:txBody>
          <a:bodyPr/>
          <a:lstStyle/>
          <a:p>
            <a:fld id="{55F1408E-B020-439A-8807-7444CECB9950}" type="slidenum">
              <a:rPr lang="en-US" smtClean="0"/>
              <a:t>97</a:t>
            </a:fld>
            <a:endParaRPr lang="en-US" dirty="0"/>
          </a:p>
        </p:txBody>
      </p:sp>
    </p:spTree>
    <p:extLst>
      <p:ext uri="{BB962C8B-B14F-4D97-AF65-F5344CB8AC3E}">
        <p14:creationId xmlns:p14="http://schemas.microsoft.com/office/powerpoint/2010/main" val="3035164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D7FF-17A4-32F3-BDB1-22CF80CEB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A8A8A-534E-AB29-18A6-0F7D9FA8308E}"/>
              </a:ext>
            </a:extLst>
          </p:cNvPr>
          <p:cNvSpPr txBox="1">
            <a:spLocks noGrp="1"/>
          </p:cNvSpPr>
          <p:nvPr>
            <p:ph type="title" idx="4294967295"/>
          </p:nvPr>
        </p:nvSpPr>
        <p:spPr>
          <a:xfrm>
            <a:off x="152400" y="152400"/>
            <a:ext cx="82296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AMEND: </a:t>
            </a:r>
            <a:r>
              <a:rPr kumimoji="0" lang="en-US" sz="3200" b="0" i="0" u="none" strike="noStrike" kern="1200" cap="none" spc="0" normalizeH="0" baseline="0" noProof="0" dirty="0">
                <a:ln>
                  <a:noFill/>
                </a:ln>
                <a:solidFill>
                  <a:schemeClr val="tx1"/>
                </a:solidFill>
                <a:effectLst/>
                <a:uLnTx/>
                <a:uFillTx/>
                <a:latin typeface="+mj-lt"/>
                <a:ea typeface="+mj-ea"/>
                <a:cs typeface="+mj-cs"/>
              </a:rPr>
              <a:t>Identify the transaction</a:t>
            </a:r>
          </a:p>
        </p:txBody>
      </p:sp>
      <p:pic>
        <p:nvPicPr>
          <p:cNvPr id="5" name="Picture 4" descr="eDEP landing page shown after log in.  Recent Submitted tab surrounded by a square.  Submitted transation information listed with the Amend button which is on the far right hand side of the page under the header of Amend TURA outlined.">
            <a:extLst>
              <a:ext uri="{FF2B5EF4-FFF2-40B4-BE49-F238E27FC236}">
                <a16:creationId xmlns:a16="http://schemas.microsoft.com/office/drawing/2014/main" id="{9154BBFB-1F62-C822-A699-0573F23B4A7B}"/>
              </a:ext>
            </a:extLst>
          </p:cNvPr>
          <p:cNvPicPr>
            <a:picLocks noChangeAspect="1"/>
          </p:cNvPicPr>
          <p:nvPr/>
        </p:nvPicPr>
        <p:blipFill>
          <a:blip r:embed="rId3"/>
          <a:srcRect b="16888"/>
          <a:stretch/>
        </p:blipFill>
        <p:spPr>
          <a:xfrm>
            <a:off x="1447800" y="1485900"/>
            <a:ext cx="8855996" cy="3886200"/>
          </a:xfrm>
          <a:prstGeom prst="rect">
            <a:avLst/>
          </a:prstGeom>
        </p:spPr>
      </p:pic>
      <p:sp>
        <p:nvSpPr>
          <p:cNvPr id="3" name="Slide Number Placeholder 2">
            <a:extLst>
              <a:ext uri="{FF2B5EF4-FFF2-40B4-BE49-F238E27FC236}">
                <a16:creationId xmlns:a16="http://schemas.microsoft.com/office/drawing/2014/main" id="{3CC8B6B9-FB54-1998-FD25-8548C76B145D}"/>
              </a:ext>
            </a:extLst>
          </p:cNvPr>
          <p:cNvSpPr>
            <a:spLocks noGrp="1"/>
          </p:cNvSpPr>
          <p:nvPr>
            <p:ph type="sldNum" sz="quarter" idx="12"/>
          </p:nvPr>
        </p:nvSpPr>
        <p:spPr>
          <a:xfrm>
            <a:off x="11734800" y="6492875"/>
            <a:ext cx="457200" cy="365125"/>
          </a:xfrm>
        </p:spPr>
        <p:txBody>
          <a:bodyPr/>
          <a:lstStyle/>
          <a:p>
            <a:fld id="{55F1408E-B020-439A-8807-7444CECB9950}" type="slidenum">
              <a:rPr lang="en-US" smtClean="0"/>
              <a:t>98</a:t>
            </a:fld>
            <a:endParaRPr lang="en-US" dirty="0"/>
          </a:p>
        </p:txBody>
      </p:sp>
    </p:spTree>
    <p:extLst>
      <p:ext uri="{BB962C8B-B14F-4D97-AF65-F5344CB8AC3E}">
        <p14:creationId xmlns:p14="http://schemas.microsoft.com/office/powerpoint/2010/main" val="41107737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B50D1-82CC-5749-63BD-4285ECF07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9B47F-72F1-138F-EF27-99251C4B55C2}"/>
              </a:ext>
            </a:extLst>
          </p:cNvPr>
          <p:cNvSpPr txBox="1">
            <a:spLocks noGrp="1"/>
          </p:cNvSpPr>
          <p:nvPr>
            <p:ph type="title" idx="4294967295"/>
          </p:nvPr>
        </p:nvSpPr>
        <p:spPr>
          <a:xfrm>
            <a:off x="152400" y="152400"/>
            <a:ext cx="8229600" cy="995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AMEND:</a:t>
            </a:r>
            <a:r>
              <a:rPr kumimoji="0" lang="en-US" sz="4400" b="0" i="0" u="none" strike="noStrike" kern="1200" cap="none" spc="0" normalizeH="0" noProof="0" dirty="0">
                <a:ln>
                  <a:noFill/>
                </a:ln>
                <a:solidFill>
                  <a:schemeClr val="tx1"/>
                </a:solidFill>
                <a:effectLst/>
                <a:uLnTx/>
                <a:uFillTx/>
                <a:latin typeface="+mj-lt"/>
                <a:ea typeface="+mj-ea"/>
                <a:cs typeface="+mj-cs"/>
              </a:rPr>
              <a:t> </a:t>
            </a:r>
            <a:r>
              <a:rPr kumimoji="0" lang="en-US" sz="3200" b="0" i="0" u="none" strike="noStrike" kern="1200" cap="none" spc="0" normalizeH="0" noProof="0" dirty="0">
                <a:ln>
                  <a:noFill/>
                </a:ln>
                <a:solidFill>
                  <a:schemeClr val="tx1"/>
                </a:solidFill>
                <a:effectLst/>
                <a:uLnTx/>
                <a:uFillTx/>
                <a:latin typeface="+mj-lt"/>
                <a:ea typeface="+mj-ea"/>
                <a:cs typeface="+mj-cs"/>
              </a:rPr>
              <a:t>Archive Submitted</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The eDEP landing page with a box around the Archived Submitted Tab on the center of the page.  A second box surronds the &quot;Show Filter&quot; button.">
            <a:extLst>
              <a:ext uri="{FF2B5EF4-FFF2-40B4-BE49-F238E27FC236}">
                <a16:creationId xmlns:a16="http://schemas.microsoft.com/office/drawing/2014/main" id="{D60C77D9-D62D-BFE6-1CD8-2412848C681C}"/>
              </a:ext>
            </a:extLst>
          </p:cNvPr>
          <p:cNvPicPr>
            <a:picLocks noChangeAspect="1"/>
          </p:cNvPicPr>
          <p:nvPr/>
        </p:nvPicPr>
        <p:blipFill>
          <a:blip r:embed="rId3"/>
          <a:stretch>
            <a:fillRect/>
          </a:stretch>
        </p:blipFill>
        <p:spPr>
          <a:xfrm>
            <a:off x="304800" y="1153791"/>
            <a:ext cx="5943600" cy="1968500"/>
          </a:xfrm>
          <a:prstGeom prst="rect">
            <a:avLst/>
          </a:prstGeom>
        </p:spPr>
      </p:pic>
      <p:pic>
        <p:nvPicPr>
          <p:cNvPr id="5" name="Picture 4" descr="Expanded view of the show filter button.  Only submitted transactions from the past 90 days are displayed by default.  To view other transmittals, please apply additional filtering criteria.  Available filtering criteria include: ID, Status, Tracking ID, Form, Last Update Start and Last Update End Date.  Followed by a clear and an Filter button.  The Filter button is surrounded by a square calling it out for selection once appropirate filtering selections have been made.  Beneth the show filter area is the list of form types tabs: With Archive submitted active.  Beneath the list of form type tabs is the transaction criteria displayed in table format.  Trans #, ID, Transaction, Private Note, Status, Last Update, Download to Print, and Amend TURA.  The Amend button for the transaction example listed is emphasized.">
            <a:extLst>
              <a:ext uri="{FF2B5EF4-FFF2-40B4-BE49-F238E27FC236}">
                <a16:creationId xmlns:a16="http://schemas.microsoft.com/office/drawing/2014/main" id="{93016EB0-BFEB-9EDF-7851-138FF0539F0B}"/>
              </a:ext>
            </a:extLst>
          </p:cNvPr>
          <p:cNvPicPr>
            <a:picLocks noChangeAspect="1"/>
          </p:cNvPicPr>
          <p:nvPr/>
        </p:nvPicPr>
        <p:blipFill>
          <a:blip r:embed="rId4"/>
          <a:stretch>
            <a:fillRect/>
          </a:stretch>
        </p:blipFill>
        <p:spPr>
          <a:xfrm>
            <a:off x="5181600" y="3276600"/>
            <a:ext cx="5943600" cy="3114675"/>
          </a:xfrm>
          <a:prstGeom prst="rect">
            <a:avLst/>
          </a:prstGeom>
        </p:spPr>
      </p:pic>
      <p:sp>
        <p:nvSpPr>
          <p:cNvPr id="3" name="Slide Number Placeholder 2">
            <a:extLst>
              <a:ext uri="{FF2B5EF4-FFF2-40B4-BE49-F238E27FC236}">
                <a16:creationId xmlns:a16="http://schemas.microsoft.com/office/drawing/2014/main" id="{873221ED-F5F3-AEE7-CC8D-1F1E8F305E27}"/>
              </a:ext>
            </a:extLst>
          </p:cNvPr>
          <p:cNvSpPr>
            <a:spLocks noGrp="1"/>
          </p:cNvSpPr>
          <p:nvPr>
            <p:ph type="sldNum" sz="quarter" idx="12"/>
          </p:nvPr>
        </p:nvSpPr>
        <p:spPr>
          <a:xfrm>
            <a:off x="11658600" y="6492875"/>
            <a:ext cx="533400" cy="365125"/>
          </a:xfrm>
        </p:spPr>
        <p:txBody>
          <a:bodyPr/>
          <a:lstStyle/>
          <a:p>
            <a:fld id="{55F1408E-B020-439A-8807-7444CECB9950}" type="slidenum">
              <a:rPr lang="en-US" smtClean="0"/>
              <a:t>99</a:t>
            </a:fld>
            <a:endParaRPr lang="en-US" dirty="0"/>
          </a:p>
        </p:txBody>
      </p:sp>
    </p:spTree>
    <p:extLst>
      <p:ext uri="{BB962C8B-B14F-4D97-AF65-F5344CB8AC3E}">
        <p14:creationId xmlns:p14="http://schemas.microsoft.com/office/powerpoint/2010/main" val="3148570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ba4f92-ead3-459b-8b63-202066ab276e">
      <Terms xmlns="http://schemas.microsoft.com/office/infopath/2007/PartnerControls"/>
    </lcf76f155ced4ddcb4097134ff3c332f>
    <TaxCatchAll xmlns="7b83dbe2-6fd2-449a-a932-0d75829bf64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34958084D91743885EB660A83B9A15" ma:contentTypeVersion="12" ma:contentTypeDescription="Create a new document." ma:contentTypeScope="" ma:versionID="e7ca87714e80c493345bd1acf24542e7">
  <xsd:schema xmlns:xsd="http://www.w3.org/2001/XMLSchema" xmlns:xs="http://www.w3.org/2001/XMLSchema" xmlns:p="http://schemas.microsoft.com/office/2006/metadata/properties" xmlns:ns2="34ba4f92-ead3-459b-8b63-202066ab276e" xmlns:ns3="7b83dbe2-6fd2-449a-a932-0d75829bf641" targetNamespace="http://schemas.microsoft.com/office/2006/metadata/properties" ma:root="true" ma:fieldsID="a624a64b0a4070e315d78655ade6761b" ns2:_="" ns3:_="">
    <xsd:import namespace="34ba4f92-ead3-459b-8b63-202066ab276e"/>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ba4f92-ead3-459b-8b63-202066ab27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e1eecbb-5736-4a27-a3d9-8cd4d931ca33}" ma:internalName="TaxCatchAll" ma:showField="CatchAllData" ma:web="7b83dbe2-6fd2-449a-a932-0d75829bf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C9D878-0E1F-400F-ABF4-99564B2B4E28}">
  <ds:schemaRefs>
    <ds:schemaRef ds:uri="http://schemas.microsoft.com/sharepoint/v3/contenttype/forms"/>
  </ds:schemaRefs>
</ds:datastoreItem>
</file>

<file path=customXml/itemProps2.xml><?xml version="1.0" encoding="utf-8"?>
<ds:datastoreItem xmlns:ds="http://schemas.openxmlformats.org/officeDocument/2006/customXml" ds:itemID="{10FB3780-29A7-4704-8800-566AE90B3D78}">
  <ds:schemaRef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purl.org/dc/dcmitype/"/>
    <ds:schemaRef ds:uri="http://purl.org/dc/terms/"/>
    <ds:schemaRef ds:uri="http://purl.org/dc/elements/1.1/"/>
    <ds:schemaRef ds:uri="7b83dbe2-6fd2-449a-a932-0d75829bf641"/>
    <ds:schemaRef ds:uri="34ba4f92-ead3-459b-8b63-202066ab276e"/>
  </ds:schemaRefs>
</ds:datastoreItem>
</file>

<file path=customXml/itemProps3.xml><?xml version="1.0" encoding="utf-8"?>
<ds:datastoreItem xmlns:ds="http://schemas.openxmlformats.org/officeDocument/2006/customXml" ds:itemID="{1B072DF3-6C61-404E-AE86-A65D18023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ba4f92-ead3-459b-8b63-202066ab276e"/>
    <ds:schemaRef ds:uri="7b83dbe2-6fd2-449a-a932-0d75829bf6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Office Theme</Template>
  <TotalTime>15315</TotalTime>
  <Words>14024</Words>
  <Application>Microsoft Office PowerPoint</Application>
  <PresentationFormat>Widescreen</PresentationFormat>
  <Paragraphs>833</Paragraphs>
  <Slides>103</Slides>
  <Notes>102</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Toxics Use Reduction Act (TURA) eDEP Online Reporting &amp; Planning Reports due on or before July 1st</vt:lpstr>
      <vt:lpstr>Ready to File?</vt:lpstr>
      <vt:lpstr>Remember: only file if you have to!</vt:lpstr>
      <vt:lpstr>Information to have on hand</vt:lpstr>
      <vt:lpstr>Getting Started</vt:lpstr>
      <vt:lpstr>Navigating to eDEP </vt:lpstr>
      <vt:lpstr>eDEP Home Page &amp; Log In</vt:lpstr>
      <vt:lpstr>Navigating eDEP: Locating Filing Forms</vt:lpstr>
      <vt:lpstr>Navigating eDEP: Locating Forms</vt:lpstr>
      <vt:lpstr>Navigating eDEP: Represent Business</vt:lpstr>
      <vt:lpstr>TURA Filing Process: Planning Year Forms</vt:lpstr>
      <vt:lpstr>TURA Filing Process: Forms Packet part 1</vt:lpstr>
      <vt:lpstr>TURA Filing Process: Forms Packet part 2</vt:lpstr>
      <vt:lpstr>Sidebar: eDEP &amp; How it Works</vt:lpstr>
      <vt:lpstr>eDEP: Form Generation</vt:lpstr>
      <vt:lpstr>eDEP: Deleting or making changes</vt:lpstr>
      <vt:lpstr>eDEP: The Transaction Overview Screen</vt:lpstr>
      <vt:lpstr>eDEP: Transaction Overview Specific Buttons</vt:lpstr>
      <vt:lpstr>eDEP: Advancing Forms</vt:lpstr>
      <vt:lpstr>eDEP: Forms Progress/Building Your Packet</vt:lpstr>
      <vt:lpstr>eDEP: Form Specific Navigation Buttons </vt:lpstr>
      <vt:lpstr>eDEP:  Form Specific Navigation Exiting a Form</vt:lpstr>
      <vt:lpstr>eDEP:  Form Specific Navigation Error Check</vt:lpstr>
      <vt:lpstr>eDEP: Form Structure</vt:lpstr>
      <vt:lpstr>eDEP: Miscellaneous Quirks</vt:lpstr>
      <vt:lpstr>Back to eDEP Step-By-Step form instructions</vt:lpstr>
      <vt:lpstr>eDEP: The Preform</vt:lpstr>
      <vt:lpstr>Navigating eDEP:  Form S Cover Sheet Sections 1 &amp; 2 </vt:lpstr>
      <vt:lpstr>Navigating eDEP: Form S Cover Sheet Section 1</vt:lpstr>
      <vt:lpstr>Navigating eDEP: Form S Cover Sheet Section – TS filers</vt:lpstr>
      <vt:lpstr>Navigating eDEP: Form S Cover Sheet Section 1- WWT only</vt:lpstr>
      <vt:lpstr>Navigating eDEP: Form S Cover Sheet Section 2</vt:lpstr>
      <vt:lpstr>Navigating eDEP: Form S Cover Sheet Section 3</vt:lpstr>
      <vt:lpstr>Navigating eDEP: Form S Cover Sheet Section 3, continued</vt:lpstr>
      <vt:lpstr>Document your calculations &amp; source material, reminder 1</vt:lpstr>
      <vt:lpstr>Navigating eDEP:  Form S Cover Sheet Section 4</vt:lpstr>
      <vt:lpstr>Navigating eDEP:  Form S Cover Sheet Section 4, fields a-h</vt:lpstr>
      <vt:lpstr>Navigating eDEP: Form S Cover Sheet Section 4, process codes</vt:lpstr>
      <vt:lpstr>Navigating eDEP: Form S Cover Sheet Section 4, adding new process codes</vt:lpstr>
      <vt:lpstr>Navigating eDEP: Form S Cover Sheet Section 4, adding chemicals and process codes</vt:lpstr>
      <vt:lpstr>Navigating eDEP: Form S Cover Sheet Section 4, adding additional chemicals</vt:lpstr>
      <vt:lpstr>Navigating eDEP: Form S Cover Sheet Section 4, adding production units</vt:lpstr>
      <vt:lpstr>Navigating eDEP:  Form S Cover Sheet Section 4,  page validation </vt:lpstr>
      <vt:lpstr>Navigating eDEP: Form S Cover Sheet Section 4</vt:lpstr>
      <vt:lpstr>Document your calculations &amp; source material, reminder 2</vt:lpstr>
      <vt:lpstr>Navigating eDEP:  Form S  Sections 1-3… and sometimes 4 </vt:lpstr>
      <vt:lpstr>Navigating eDEP: Form S  Sections 1 </vt:lpstr>
      <vt:lpstr>Navigating eDEP: Form S  Section 1, Mass Balance </vt:lpstr>
      <vt:lpstr>Navigating eDEP: Form S Sections 1 &amp; 2 </vt:lpstr>
      <vt:lpstr>Navigating eDEP:  Form S Sections 1 &amp; 2 </vt:lpstr>
      <vt:lpstr>Navigating eDEP: Form S  Section 3 </vt:lpstr>
      <vt:lpstr>Navigating eDEP:  Form S  Sections 1 -3 </vt:lpstr>
      <vt:lpstr>Navigating eDEP:  Form S  Sections 1 - 3 </vt:lpstr>
      <vt:lpstr>Document your calculations &amp; source material, reminder 3</vt:lpstr>
      <vt:lpstr>Navigating eDEP:  Form S  Sections 4 &amp; 5 </vt:lpstr>
      <vt:lpstr>Navigating eDEP: Form S  Section 4 </vt:lpstr>
      <vt:lpstr>Navigating eDEP: Form S  Section 5 </vt:lpstr>
      <vt:lpstr>Document your calculations &amp; source material, reminder 4</vt:lpstr>
      <vt:lpstr>Navigating eDEP:  State Form R/Form A Selection</vt:lpstr>
      <vt:lpstr>Navigating eDEP:  State Form A</vt:lpstr>
      <vt:lpstr>Navigating eDEP:  State Form R, Section 4</vt:lpstr>
      <vt:lpstr>Navigating eDEP:  State Form R,  Sections 5 and 6</vt:lpstr>
      <vt:lpstr>Navigating eDEP: State Form R, Section 7A</vt:lpstr>
      <vt:lpstr>Navigating eDEP: State Form R, Sections 7B and 7C</vt:lpstr>
      <vt:lpstr>Navigating eDEP: State Form R, Section 8</vt:lpstr>
      <vt:lpstr>Document your calculations &amp; source material, reminder 5</vt:lpstr>
      <vt:lpstr>Navigating eDEP: Plan Summary Selection Form</vt:lpstr>
      <vt:lpstr>Navigating eDEP: Plan Summary Selection, EMS Plan</vt:lpstr>
      <vt:lpstr>Navigating eDEP: EMS Progress Report, Section A</vt:lpstr>
      <vt:lpstr>Navigating eDEP: EMS Progress Report, Section B</vt:lpstr>
      <vt:lpstr>Navigating eDEP: EMS Plan, Progress Report Certification</vt:lpstr>
      <vt:lpstr>Navigating eDEP: Plan Summary Selection Page, RC Plan</vt:lpstr>
      <vt:lpstr>Navigating eDEP: RC Plan, Sections A-D</vt:lpstr>
      <vt:lpstr>Navigating eDEP: RC Plan, Sections E-I</vt:lpstr>
      <vt:lpstr>Navigating eDEP: RC Plan Certification</vt:lpstr>
      <vt:lpstr>Navigating eDEP: Plan Summary Selection, TUR Plan</vt:lpstr>
      <vt:lpstr>Navigating eDEP: Plan Summary Selection, TUR Plan, 3a</vt:lpstr>
      <vt:lpstr>Navigating eDEP: TUR Plan</vt:lpstr>
      <vt:lpstr>Navigating eDEP: TUR Plan, section A</vt:lpstr>
      <vt:lpstr>Navigating eDEP: TUR Plan, section A, field A.3- system glitch</vt:lpstr>
      <vt:lpstr>Navigating eDEP: TUR Plan Certification</vt:lpstr>
      <vt:lpstr>Navigating eDEP: Plan Summary Selection, TUR Plan, 3b</vt:lpstr>
      <vt:lpstr>Navigating eDEP: TUR Plan, 3b</vt:lpstr>
      <vt:lpstr>Navigating eDEP: Plan Summary Selection, Facility Closure</vt:lpstr>
      <vt:lpstr>Navigating eDEP: Plan Summary Selection, TUR Plan and RC Progress Report</vt:lpstr>
      <vt:lpstr>Navigating eDEP: TUR Plan and RC Progress Report</vt:lpstr>
      <vt:lpstr>Navigating eDEP: RC Progress Report, Sections A-B </vt:lpstr>
      <vt:lpstr>Navigating eDEP: RC Progress Report, Section C</vt:lpstr>
      <vt:lpstr>Navigating eDEP: RC Progress Report, Section D</vt:lpstr>
      <vt:lpstr>Navigating eDEP: Fee Worksheet</vt:lpstr>
      <vt:lpstr>Navigating eDEP: Fee Worksheet, $1,000 late fee</vt:lpstr>
      <vt:lpstr>Navigating eDEP: Fee Worksheet, Certification Statement</vt:lpstr>
      <vt:lpstr>Navigating eDEP:  Signature page</vt:lpstr>
      <vt:lpstr>Navigating eDEP:  Submittal Page</vt:lpstr>
      <vt:lpstr>eDEP: Experiencing an Issue</vt:lpstr>
      <vt:lpstr> How to AMEND your Filing </vt:lpstr>
      <vt:lpstr>AMEND</vt:lpstr>
      <vt:lpstr>AMEND: Identify the transaction</vt:lpstr>
      <vt:lpstr>AMEND: Archive Submitted</vt:lpstr>
      <vt:lpstr>AMEND: Work In Progress</vt:lpstr>
      <vt:lpstr>AMEND: Transaction Overview</vt:lpstr>
      <vt:lpstr>REMEMBER!</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Toxics Use Reduction Act (TURA) eDEP Online Reporting &amp; Planning</dc:title>
  <dc:subject>Toxics Use Reduction Act (TURA) eDEP Online Reporting &amp; Planning</dc:subject>
  <dc:creator>MassDEP</dc:creator>
  <cp:keywords>MassDEP, eDEP, TURA, Reporting, Planning</cp:keywords>
  <cp:lastModifiedBy>Dolan, Rebecca (DEP)</cp:lastModifiedBy>
  <cp:revision>545</cp:revision>
  <cp:lastPrinted>2018-05-08T16:59:10Z</cp:lastPrinted>
  <dcterms:created xsi:type="dcterms:W3CDTF">2009-03-30T14:06:36Z</dcterms:created>
  <dcterms:modified xsi:type="dcterms:W3CDTF">2026-05-18T16:53:46Z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0x0101007534958084D91743885EB660A83B9A15</vt:lpwstr>
  </property>
  <property fmtid="{D5CDD505-2E9C-101B-9397-08002B2CF9AE}" pid="3" name="MediaServiceImageTags">
    <vt:lpwstr/>
  </property>
</Properties>
</file>