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6"/>
  </p:notesMasterIdLst>
  <p:handoutMasterIdLst>
    <p:handoutMasterId r:id="rId17"/>
  </p:handoutMasterIdLst>
  <p:sldIdLst>
    <p:sldId id="345" r:id="rId5"/>
    <p:sldId id="2145707526" r:id="rId6"/>
    <p:sldId id="2145707529" r:id="rId7"/>
    <p:sldId id="2145707532" r:id="rId8"/>
    <p:sldId id="2145707531" r:id="rId9"/>
    <p:sldId id="413" r:id="rId10"/>
    <p:sldId id="352" r:id="rId11"/>
    <p:sldId id="2145707521" r:id="rId12"/>
    <p:sldId id="2145707528" r:id="rId13"/>
    <p:sldId id="2145707527" r:id="rId14"/>
    <p:sldId id="358"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siness Cover Options" id="{4E38A5A3-0E4C-5045-97DF-AABEC0645CDC}">
          <p14:sldIdLst/>
        </p14:section>
        <p14:section name="Lifestyle Cover Options" id="{E2C99935-C58E-5549-849C-8020FE287D24}">
          <p14:sldIdLst>
            <p14:sldId id="345"/>
          </p14:sldIdLst>
        </p14:section>
        <p14:section name="General Text Pages" id="{E73F6D54-9744-3C48-B6AC-52A2903886FF}">
          <p14:sldIdLst>
            <p14:sldId id="2145707526"/>
            <p14:sldId id="2145707529"/>
            <p14:sldId id="2145707532"/>
            <p14:sldId id="2145707531"/>
            <p14:sldId id="413"/>
            <p14:sldId id="352"/>
            <p14:sldId id="2145707521"/>
            <p14:sldId id="2145707528"/>
            <p14:sldId id="2145707527"/>
            <p14:sldId id="358"/>
          </p14:sldIdLst>
        </p14:section>
        <p14:section name="Headline Only Pages" id="{7B7ACA2F-79DC-3B49-972D-DDF21413872C}">
          <p14:sldIdLst/>
        </p14:section>
        <p14:section name="Divider Pages" id="{B177B252-F4BC-8D40-BBA3-EFA059C5CB80}">
          <p14:sldIdLst/>
        </p14:section>
        <p14:section name="General Use Pages" id="{1F8BD8C3-14F0-5049-9A77-F34BED9BFB72}">
          <p14:sldIdLst/>
        </p14:section>
        <p14:section name="Disclosure" id="{326AF13B-80C8-284B-BC38-3341DDA24376}">
          <p14:sldIdLst/>
        </p14:section>
        <p14:section name="Thank You Page" id="{FAC876B9-43CE-F341-8698-944DF00977B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1CD9C1-0A02-3843-B516-EAB80ACB6887}" name="Livingston, Holly" initials="LH" userId="S::holly.livingston@transamerica.com::56166808-4276-4ba5-ae27-afb7b7f9a8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8"/>
    <a:srgbClr val="40474B"/>
    <a:srgbClr val="F4F4F5"/>
    <a:srgbClr val="F7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kosh, Bradley" userId="4909a141-f569-4a30-8c87-a4724bd236dc" providerId="ADAL" clId="{468DB647-24E9-4017-A866-F42B713E0A75}"/>
    <pc:docChg chg="modSld">
      <pc:chgData name="Rokosh, Bradley" userId="4909a141-f569-4a30-8c87-a4724bd236dc" providerId="ADAL" clId="{468DB647-24E9-4017-A866-F42B713E0A75}" dt="2022-06-22T13:37:05.438" v="14" actId="6549"/>
      <pc:docMkLst>
        <pc:docMk/>
      </pc:docMkLst>
      <pc:sldChg chg="modSp mod">
        <pc:chgData name="Rokosh, Bradley" userId="4909a141-f569-4a30-8c87-a4724bd236dc" providerId="ADAL" clId="{468DB647-24E9-4017-A866-F42B713E0A75}" dt="2022-06-22T13:37:05.438" v="14" actId="6549"/>
        <pc:sldMkLst>
          <pc:docMk/>
          <pc:sldMk cId="2629204182" sldId="2145707521"/>
        </pc:sldMkLst>
        <pc:spChg chg="mod">
          <ac:chgData name="Rokosh, Bradley" userId="4909a141-f569-4a30-8c87-a4724bd236dc" providerId="ADAL" clId="{468DB647-24E9-4017-A866-F42B713E0A75}" dt="2022-06-22T13:37:05.438" v="14" actId="6549"/>
          <ac:spMkLst>
            <pc:docMk/>
            <pc:sldMk cId="2629204182" sldId="2145707521"/>
            <ac:spMk id="6" creationId="{C5D8CA95-2C40-40FC-9D22-873A6E78F2DC}"/>
          </ac:spMkLst>
        </pc:spChg>
      </pc:sldChg>
      <pc:sldChg chg="modSp mod">
        <pc:chgData name="Rokosh, Bradley" userId="4909a141-f569-4a30-8c87-a4724bd236dc" providerId="ADAL" clId="{468DB647-24E9-4017-A866-F42B713E0A75}" dt="2022-06-22T13:32:45.102" v="13" actId="6549"/>
        <pc:sldMkLst>
          <pc:docMk/>
          <pc:sldMk cId="571411488" sldId="2145707529"/>
        </pc:sldMkLst>
        <pc:spChg chg="mod">
          <ac:chgData name="Rokosh, Bradley" userId="4909a141-f569-4a30-8c87-a4724bd236dc" providerId="ADAL" clId="{468DB647-24E9-4017-A866-F42B713E0A75}" dt="2022-06-22T13:32:45.102" v="13" actId="6549"/>
          <ac:spMkLst>
            <pc:docMk/>
            <pc:sldMk cId="571411488" sldId="2145707529"/>
            <ac:spMk id="10" creationId="{0ECB9A46-FDEA-4CB6-B258-AF8EBAB8C2D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a:solidFill>
                  <a:srgbClr val="FF0000"/>
                </a:solidFill>
              </a:rPr>
              <a:t>Updated vs Original Cumulative Loss Ratios</a:t>
            </a:r>
            <a:endParaRPr lang="en-US" b="1">
              <a:solidFill>
                <a:srgbClr val="FF0000"/>
              </a:solidFill>
            </a:endParaRPr>
          </a:p>
        </c:rich>
      </c:tx>
      <c:layout>
        <c:manualLayout>
          <c:xMode val="edge"/>
          <c:yMode val="edge"/>
          <c:x val="0.15043044619422571"/>
          <c:y val="4.62962962962962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Updated Forecast Cumulative Loss Ratio</c:v>
          </c:tx>
          <c:spPr>
            <a:ln w="28575" cap="rnd">
              <a:solidFill>
                <a:schemeClr val="accent1"/>
              </a:solidFill>
              <a:round/>
            </a:ln>
            <a:effectLst/>
          </c:spPr>
          <c:marker>
            <c:symbol val="none"/>
          </c:marker>
          <c:cat>
            <c:numRef>
              <c:f>Sheet1!$P$15:$P$69</c:f>
              <c:numCache>
                <c:formatCode>_(* #,##0_);_(* \(#,##0\);_(* "-"??_);_(@_)</c:formatCode>
                <c:ptCount val="55"/>
                <c:pt idx="0" formatCode="_(* #,##0.00_);_(* \(#,##0.00\);_(* &quot;-&quot;??_);_(@_)">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numCache>
            </c:numRef>
          </c:cat>
          <c:val>
            <c:numRef>
              <c:f>Sheet1!$Q$15:$Q$69</c:f>
              <c:numCache>
                <c:formatCode>0%</c:formatCode>
                <c:ptCount val="55"/>
                <c:pt idx="0">
                  <c:v>0</c:v>
                </c:pt>
                <c:pt idx="1">
                  <c:v>5.6018861984293004E-2</c:v>
                </c:pt>
                <c:pt idx="2">
                  <c:v>5.9027025182343297E-2</c:v>
                </c:pt>
                <c:pt idx="3">
                  <c:v>9.6323524427009755E-2</c:v>
                </c:pt>
                <c:pt idx="4">
                  <c:v>0.11149295129620544</c:v>
                </c:pt>
                <c:pt idx="5">
                  <c:v>0.11562595304113292</c:v>
                </c:pt>
                <c:pt idx="6">
                  <c:v>0.12958827014856689</c:v>
                </c:pt>
                <c:pt idx="7">
                  <c:v>0.13682804559176595</c:v>
                </c:pt>
                <c:pt idx="8">
                  <c:v>0.15462287052611531</c:v>
                </c:pt>
                <c:pt idx="9">
                  <c:v>0.17061791015977743</c:v>
                </c:pt>
                <c:pt idx="10">
                  <c:v>0.18669298544846893</c:v>
                </c:pt>
                <c:pt idx="11">
                  <c:v>0.20238740032623209</c:v>
                </c:pt>
                <c:pt idx="12">
                  <c:v>0.21583448584592999</c:v>
                </c:pt>
                <c:pt idx="13">
                  <c:v>0.23657689444973359</c:v>
                </c:pt>
                <c:pt idx="14">
                  <c:v>0.2548618612796153</c:v>
                </c:pt>
                <c:pt idx="15">
                  <c:v>0.27914328608042688</c:v>
                </c:pt>
                <c:pt idx="16">
                  <c:v>0.3022621061807988</c:v>
                </c:pt>
                <c:pt idx="17">
                  <c:v>0.33330651447739545</c:v>
                </c:pt>
                <c:pt idx="18">
                  <c:v>0.37149067764668731</c:v>
                </c:pt>
                <c:pt idx="19">
                  <c:v>0.41369588680625119</c:v>
                </c:pt>
                <c:pt idx="20">
                  <c:v>0.45777850317806856</c:v>
                </c:pt>
                <c:pt idx="21">
                  <c:v>0.50248168880896937</c:v>
                </c:pt>
                <c:pt idx="22">
                  <c:v>0.54783157697029194</c:v>
                </c:pt>
                <c:pt idx="23">
                  <c:v>0.59372796075950829</c:v>
                </c:pt>
                <c:pt idx="24">
                  <c:v>0.64005234361397423</c:v>
                </c:pt>
                <c:pt idx="25">
                  <c:v>0.68707137139964181</c:v>
                </c:pt>
                <c:pt idx="26">
                  <c:v>0.73409497987425132</c:v>
                </c:pt>
                <c:pt idx="27">
                  <c:v>0.78060870253396342</c:v>
                </c:pt>
                <c:pt idx="28">
                  <c:v>0.82618899948478886</c:v>
                </c:pt>
                <c:pt idx="29">
                  <c:v>0.87065772495808247</c:v>
                </c:pt>
                <c:pt idx="30">
                  <c:v>0.91416299473605434</c:v>
                </c:pt>
                <c:pt idx="31">
                  <c:v>0.95626377712740152</c:v>
                </c:pt>
                <c:pt idx="32">
                  <c:v>0.99654015871300772</c:v>
                </c:pt>
                <c:pt idx="33">
                  <c:v>1.0347004039947538</c:v>
                </c:pt>
                <c:pt idx="34">
                  <c:v>1.0705941847538405</c:v>
                </c:pt>
                <c:pt idx="35">
                  <c:v>1.1043320804686874</c:v>
                </c:pt>
                <c:pt idx="36">
                  <c:v>1.1356975381732548</c:v>
                </c:pt>
                <c:pt idx="37">
                  <c:v>1.1644756932158016</c:v>
                </c:pt>
                <c:pt idx="38">
                  <c:v>1.190544589222764</c:v>
                </c:pt>
                <c:pt idx="39">
                  <c:v>1.2139041900745984</c:v>
                </c:pt>
                <c:pt idx="40">
                  <c:v>1.2348045261687461</c:v>
                </c:pt>
                <c:pt idx="41">
                  <c:v>1.2533229287150238</c:v>
                </c:pt>
                <c:pt idx="42">
                  <c:v>1.2695701432484492</c:v>
                </c:pt>
                <c:pt idx="43">
                  <c:v>1.2836811779198098</c:v>
                </c:pt>
                <c:pt idx="44">
                  <c:v>1.2958039757964566</c:v>
                </c:pt>
                <c:pt idx="45">
                  <c:v>1.3062147037430516</c:v>
                </c:pt>
                <c:pt idx="46">
                  <c:v>1.3150934916457542</c:v>
                </c:pt>
                <c:pt idx="47">
                  <c:v>1.3226110454976527</c:v>
                </c:pt>
                <c:pt idx="48">
                  <c:v>1.3289246778120509</c:v>
                </c:pt>
                <c:pt idx="49">
                  <c:v>1.3341738242284458</c:v>
                </c:pt>
                <c:pt idx="50">
                  <c:v>1.3385353720681534</c:v>
                </c:pt>
                <c:pt idx="51">
                  <c:v>1.3421404544731204</c:v>
                </c:pt>
                <c:pt idx="52">
                  <c:v>1.3451036364007523</c:v>
                </c:pt>
                <c:pt idx="53">
                  <c:v>1.3475215077541924</c:v>
                </c:pt>
                <c:pt idx="54">
                  <c:v>1.3494727662155894</c:v>
                </c:pt>
              </c:numCache>
            </c:numRef>
          </c:val>
          <c:smooth val="0"/>
          <c:extLst>
            <c:ext xmlns:c16="http://schemas.microsoft.com/office/drawing/2014/chart" uri="{C3380CC4-5D6E-409C-BE32-E72D297353CC}">
              <c16:uniqueId val="{00000000-9838-4276-B682-B9DC0546FAE4}"/>
            </c:ext>
          </c:extLst>
        </c:ser>
        <c:ser>
          <c:idx val="1"/>
          <c:order val="1"/>
          <c:tx>
            <c:v>Original Forecast Cumulative Loss Ratio</c:v>
          </c:tx>
          <c:spPr>
            <a:ln w="28575" cap="rnd">
              <a:solidFill>
                <a:schemeClr val="bg2"/>
              </a:solidFill>
              <a:round/>
            </a:ln>
            <a:effectLst/>
          </c:spPr>
          <c:marker>
            <c:symbol val="none"/>
          </c:marker>
          <c:cat>
            <c:numRef>
              <c:f>Sheet1!$P$15:$P$69</c:f>
              <c:numCache>
                <c:formatCode>_(* #,##0_);_(* \(#,##0\);_(* "-"??_);_(@_)</c:formatCode>
                <c:ptCount val="55"/>
                <c:pt idx="0" formatCode="_(* #,##0.00_);_(* \(#,##0.00\);_(* &quot;-&quot;??_);_(@_)">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numCache>
            </c:numRef>
          </c:cat>
          <c:val>
            <c:numRef>
              <c:f>Sheet1!$R$15:$R$69</c:f>
              <c:numCache>
                <c:formatCode>0%</c:formatCode>
                <c:ptCount val="55"/>
                <c:pt idx="0">
                  <c:v>0</c:v>
                </c:pt>
                <c:pt idx="1">
                  <c:v>4.0995947814716965E-2</c:v>
                </c:pt>
                <c:pt idx="2">
                  <c:v>5.3223532051773506E-2</c:v>
                </c:pt>
                <c:pt idx="3">
                  <c:v>6.6155457039572943E-2</c:v>
                </c:pt>
                <c:pt idx="4">
                  <c:v>7.8647234082910855E-2</c:v>
                </c:pt>
                <c:pt idx="5">
                  <c:v>9.1515697806892421E-2</c:v>
                </c:pt>
                <c:pt idx="6">
                  <c:v>0.10474371924656663</c:v>
                </c:pt>
                <c:pt idx="7">
                  <c:v>0.118518112877639</c:v>
                </c:pt>
                <c:pt idx="8">
                  <c:v>0.13232409593049041</c:v>
                </c:pt>
                <c:pt idx="9">
                  <c:v>0.14613007066800437</c:v>
                </c:pt>
                <c:pt idx="10">
                  <c:v>0.15980095778934048</c:v>
                </c:pt>
                <c:pt idx="11">
                  <c:v>0.17396443288560867</c:v>
                </c:pt>
                <c:pt idx="12">
                  <c:v>0.18829417664942982</c:v>
                </c:pt>
                <c:pt idx="13">
                  <c:v>0.20295752884880155</c:v>
                </c:pt>
                <c:pt idx="14">
                  <c:v>0.21769924209517252</c:v>
                </c:pt>
                <c:pt idx="15">
                  <c:v>0.23279744773609626</c:v>
                </c:pt>
                <c:pt idx="16">
                  <c:v>0.24817815153854261</c:v>
                </c:pt>
                <c:pt idx="17">
                  <c:v>0.26374589539814491</c:v>
                </c:pt>
                <c:pt idx="18">
                  <c:v>0.27933364614859396</c:v>
                </c:pt>
                <c:pt idx="19">
                  <c:v>0.29485072551668112</c:v>
                </c:pt>
                <c:pt idx="20">
                  <c:v>0.309977583262596</c:v>
                </c:pt>
                <c:pt idx="21">
                  <c:v>0.32549160615376804</c:v>
                </c:pt>
                <c:pt idx="22">
                  <c:v>0.3410595904997758</c:v>
                </c:pt>
                <c:pt idx="23">
                  <c:v>0.35689084353558848</c:v>
                </c:pt>
                <c:pt idx="24">
                  <c:v>0.37240007541987352</c:v>
                </c:pt>
                <c:pt idx="25">
                  <c:v>0.38767234549031504</c:v>
                </c:pt>
                <c:pt idx="26">
                  <c:v>0.40232318944147072</c:v>
                </c:pt>
                <c:pt idx="27">
                  <c:v>0.41628389210274264</c:v>
                </c:pt>
                <c:pt idx="28">
                  <c:v>0.4294546435320557</c:v>
                </c:pt>
                <c:pt idx="29">
                  <c:v>0.44181236822450226</c:v>
                </c:pt>
                <c:pt idx="30">
                  <c:v>0.45311584189366316</c:v>
                </c:pt>
                <c:pt idx="31">
                  <c:v>0.46367915414423655</c:v>
                </c:pt>
                <c:pt idx="32">
                  <c:v>0.47337378680122505</c:v>
                </c:pt>
                <c:pt idx="33">
                  <c:v>0.48246598390004503</c:v>
                </c:pt>
                <c:pt idx="34">
                  <c:v>0.49069710359369889</c:v>
                </c:pt>
                <c:pt idx="35">
                  <c:v>0.49818458248177216</c:v>
                </c:pt>
                <c:pt idx="36">
                  <c:v>0.50476153965806059</c:v>
                </c:pt>
                <c:pt idx="37">
                  <c:v>0.510520713137807</c:v>
                </c:pt>
                <c:pt idx="38">
                  <c:v>0.51553956624018971</c:v>
                </c:pt>
                <c:pt idx="39">
                  <c:v>0.51990065830449161</c:v>
                </c:pt>
                <c:pt idx="40">
                  <c:v>0.52364052812890849</c:v>
                </c:pt>
                <c:pt idx="41">
                  <c:v>0.52687421932385192</c:v>
                </c:pt>
                <c:pt idx="42">
                  <c:v>0.52963389642136127</c:v>
                </c:pt>
                <c:pt idx="43">
                  <c:v>0.5320324054827642</c:v>
                </c:pt>
                <c:pt idx="44">
                  <c:v>0.53410392846186139</c:v>
                </c:pt>
                <c:pt idx="45">
                  <c:v>0.53588592714439787</c:v>
                </c:pt>
                <c:pt idx="46">
                  <c:v>0.53735439289469911</c:v>
                </c:pt>
                <c:pt idx="47">
                  <c:v>0.53856056277979725</c:v>
                </c:pt>
                <c:pt idx="48">
                  <c:v>0.53954693593856284</c:v>
                </c:pt>
                <c:pt idx="49">
                  <c:v>0.54034970230787704</c:v>
                </c:pt>
                <c:pt idx="50">
                  <c:v>0.54099503048280839</c:v>
                </c:pt>
                <c:pt idx="51">
                  <c:v>0.54150645717831436</c:v>
                </c:pt>
                <c:pt idx="52">
                  <c:v>0.54189573831694127</c:v>
                </c:pt>
                <c:pt idx="53">
                  <c:v>0.54220029203901421</c:v>
                </c:pt>
                <c:pt idx="54">
                  <c:v>0.54245274503337459</c:v>
                </c:pt>
              </c:numCache>
            </c:numRef>
          </c:val>
          <c:smooth val="0"/>
          <c:extLst>
            <c:ext xmlns:c16="http://schemas.microsoft.com/office/drawing/2014/chart" uri="{C3380CC4-5D6E-409C-BE32-E72D297353CC}">
              <c16:uniqueId val="{00000001-9838-4276-B682-B9DC0546FAE4}"/>
            </c:ext>
          </c:extLst>
        </c:ser>
        <c:dLbls>
          <c:showLegendKey val="0"/>
          <c:showVal val="0"/>
          <c:showCatName val="0"/>
          <c:showSerName val="0"/>
          <c:showPercent val="0"/>
          <c:showBubbleSize val="0"/>
        </c:dLbls>
        <c:smooth val="0"/>
        <c:axId val="1193938072"/>
        <c:axId val="1193938400"/>
      </c:lineChart>
      <c:catAx>
        <c:axId val="1193938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Policy Duration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0_);_(* \(#,##0.0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3938400"/>
        <c:crosses val="autoZero"/>
        <c:auto val="1"/>
        <c:lblAlgn val="ctr"/>
        <c:lblOffset val="100"/>
        <c:tickLblSkip val="5"/>
        <c:tickMarkSkip val="5"/>
        <c:noMultiLvlLbl val="0"/>
      </c:catAx>
      <c:valAx>
        <c:axId val="1193938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Loss Ratio</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393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84C94-0895-BE4D-AB3B-AD3FE42884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solidFill>
                <a:srgbClr val="40474B"/>
              </a:solidFill>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D16D78EA-C28E-7F41-B747-E337667407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DDF71C-370C-A848-AC4F-6AE2A80259BC}" type="datetimeFigureOut">
              <a:rPr lang="en-US" smtClean="0">
                <a:solidFill>
                  <a:srgbClr val="40474B"/>
                </a:solidFill>
                <a:latin typeface="Arial" panose="020B0604020202020204" pitchFamily="34" charset="0"/>
                <a:cs typeface="Arial" panose="020B0604020202020204" pitchFamily="34" charset="0"/>
              </a:rPr>
              <a:t>6/21/2022</a:t>
            </a:fld>
            <a:endParaRPr lang="en-US">
              <a:solidFill>
                <a:srgbClr val="40474B"/>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5A68556-D8FE-9E43-84CF-35CFA04B24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solidFill>
                <a:srgbClr val="40474B"/>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5525DC9-CAAA-C041-BE6A-010F47DF48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5BBBC9-135D-7D4C-82AD-C20011F3F9EE}" type="slidenum">
              <a:rPr lang="en-US" smtClean="0">
                <a:solidFill>
                  <a:srgbClr val="40474B"/>
                </a:solidFill>
                <a:latin typeface="Arial" panose="020B0604020202020204" pitchFamily="34" charset="0"/>
                <a:cs typeface="Arial" panose="020B0604020202020204" pitchFamily="34" charset="0"/>
              </a:rPr>
              <a:t>‹#›</a:t>
            </a:fld>
            <a:endParaRPr lang="en-US">
              <a:solidFill>
                <a:srgbClr val="4047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351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solidFill>
                  <a:srgbClr val="40474B"/>
                </a:solidFill>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solidFill>
                  <a:srgbClr val="40474B"/>
                </a:solidFill>
                <a:latin typeface="Arial" panose="020B0604020202020204" pitchFamily="34" charset="0"/>
                <a:cs typeface="Arial" panose="020B0604020202020204" pitchFamily="34" charset="0"/>
              </a:defRPr>
            </a:lvl1pPr>
          </a:lstStyle>
          <a:p>
            <a:fld id="{34564C5D-D564-2A41-AC8E-B9A84C7DDB15}" type="datetimeFigureOut">
              <a:rPr lang="en-US" smtClean="0"/>
              <a:pPr/>
              <a:t>6/21/2022</a:t>
            </a:fld>
            <a:endParaRPr lang="en-US"/>
          </a:p>
        </p:txBody>
      </p:sp>
      <p:sp>
        <p:nvSpPr>
          <p:cNvPr id="4" name="Slide Image Placeholder 3"/>
          <p:cNvSpPr>
            <a:spLocks noGrp="1" noRot="1" noChangeAspect="1"/>
          </p:cNvSpPr>
          <p:nvPr>
            <p:ph type="sldImg" idx="2"/>
          </p:nvPr>
        </p:nvSpPr>
        <p:spPr>
          <a:xfrm>
            <a:off x="694038" y="591065"/>
            <a:ext cx="5486400" cy="3086100"/>
          </a:xfrm>
          <a:prstGeom prst="rect">
            <a:avLst/>
          </a:prstGeom>
          <a:noFill/>
          <a:ln w="12700">
            <a:solidFill>
              <a:srgbClr val="939598"/>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782712"/>
            <a:ext cx="5486400" cy="49411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4"/>
          </p:nvPr>
        </p:nvSpPr>
        <p:spPr>
          <a:xfrm>
            <a:off x="0" y="8872151"/>
            <a:ext cx="2971800" cy="271849"/>
          </a:xfrm>
          <a:prstGeom prst="rect">
            <a:avLst/>
          </a:prstGeom>
        </p:spPr>
        <p:txBody>
          <a:bodyPr vert="horz" lIns="91440" tIns="45720" rIns="91440" bIns="45720" rtlCol="0" anchor="b"/>
          <a:lstStyle>
            <a:lvl1pPr algn="l">
              <a:defRPr sz="1000">
                <a:solidFill>
                  <a:srgbClr val="40474B"/>
                </a:solidFill>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872151"/>
            <a:ext cx="2971800" cy="271849"/>
          </a:xfrm>
          <a:prstGeom prst="rect">
            <a:avLst/>
          </a:prstGeom>
        </p:spPr>
        <p:txBody>
          <a:bodyPr vert="horz" lIns="91440" tIns="45720" rIns="91440" bIns="45720" rtlCol="0" anchor="b"/>
          <a:lstStyle>
            <a:lvl1pPr algn="r">
              <a:defRPr sz="1000">
                <a:solidFill>
                  <a:srgbClr val="40474B"/>
                </a:solidFill>
                <a:latin typeface="Arial" panose="020B0604020202020204" pitchFamily="34" charset="0"/>
                <a:cs typeface="Arial" panose="020B0604020202020204" pitchFamily="34" charset="0"/>
              </a:defRPr>
            </a:lvl1pPr>
          </a:lstStyle>
          <a:p>
            <a:fld id="{198E7F39-DC2F-9A49-9C9A-71F1AB5835AA}" type="slidenum">
              <a:rPr lang="en-US" smtClean="0"/>
              <a:pPr/>
              <a:t>‹#›</a:t>
            </a:fld>
            <a:endParaRPr lang="en-US"/>
          </a:p>
        </p:txBody>
      </p:sp>
    </p:spTree>
    <p:extLst>
      <p:ext uri="{BB962C8B-B14F-4D97-AF65-F5344CB8AC3E}">
        <p14:creationId xmlns:p14="http://schemas.microsoft.com/office/powerpoint/2010/main" val="243373054"/>
      </p:ext>
    </p:extLst>
  </p:cSld>
  <p:clrMap bg1="lt1" tx1="dk1" bg2="lt2" tx2="dk2" accent1="accent1" accent2="accent2" accent3="accent3" accent4="accent4" accent5="accent5" accent6="accent6" hlink="hlink" folHlink="folHlink"/>
  <p:notesStyle>
    <a:lvl1pPr marL="0" algn="l" defTabSz="685800" rtl="0" eaLnBrk="1" latinLnBrk="0" hangingPunct="1">
      <a:defRPr sz="1000" kern="1200">
        <a:solidFill>
          <a:srgbClr val="40474B"/>
        </a:solidFill>
        <a:latin typeface="Arial" panose="020B0604020202020204" pitchFamily="34" charset="0"/>
        <a:ea typeface="+mn-ea"/>
        <a:cs typeface="Arial" panose="020B0604020202020204" pitchFamily="34" charset="0"/>
      </a:defRPr>
    </a:lvl1pPr>
    <a:lvl2pPr marL="177800" indent="-169863" algn="l" defTabSz="685800" rtl="0" eaLnBrk="1" latinLnBrk="0" hangingPunct="1">
      <a:buClr>
        <a:srgbClr val="40474B"/>
      </a:buClr>
      <a:buSzPct val="85000"/>
      <a:buFont typeface="Arial" panose="020B0604020202020204" pitchFamily="34" charset="0"/>
      <a:buChar char="•"/>
      <a:tabLst/>
      <a:defRPr sz="1000" kern="1200">
        <a:solidFill>
          <a:srgbClr val="40474B"/>
        </a:solidFill>
        <a:latin typeface="Arial" panose="020B0604020202020204" pitchFamily="34" charset="0"/>
        <a:ea typeface="+mn-ea"/>
        <a:cs typeface="Arial" panose="020B0604020202020204" pitchFamily="34" charset="0"/>
      </a:defRPr>
    </a:lvl2pPr>
    <a:lvl3pPr marL="285750" indent="-107950" algn="l" defTabSz="685800" rtl="0" eaLnBrk="1" latinLnBrk="0" hangingPunct="1">
      <a:buClr>
        <a:srgbClr val="40474B"/>
      </a:buClr>
      <a:buSzPct val="85000"/>
      <a:buFont typeface="System Font Regular"/>
      <a:buChar char="-"/>
      <a:tabLst/>
      <a:defRPr sz="1000" kern="1200">
        <a:solidFill>
          <a:srgbClr val="40474B"/>
        </a:solidFill>
        <a:latin typeface="Arial" panose="020B0604020202020204" pitchFamily="34" charset="0"/>
        <a:ea typeface="+mn-ea"/>
        <a:cs typeface="Arial" panose="020B0604020202020204" pitchFamily="34" charset="0"/>
      </a:defRPr>
    </a:lvl3pPr>
    <a:lvl4pPr marL="1028700" algn="l" defTabSz="685800" rtl="0" eaLnBrk="1" latinLnBrk="0" hangingPunct="1">
      <a:defRPr sz="1000" kern="1200">
        <a:solidFill>
          <a:srgbClr val="40474B"/>
        </a:solidFill>
        <a:latin typeface="Arial" panose="020B0604020202020204" pitchFamily="34" charset="0"/>
        <a:ea typeface="+mn-ea"/>
        <a:cs typeface="Arial" panose="020B0604020202020204" pitchFamily="34" charset="0"/>
      </a:defRPr>
    </a:lvl4pPr>
    <a:lvl5pPr marL="1371600" algn="l" defTabSz="685800" rtl="0" eaLnBrk="1" latinLnBrk="0" hangingPunct="1">
      <a:defRPr sz="1000" kern="1200">
        <a:solidFill>
          <a:srgbClr val="40474B"/>
        </a:solidFill>
        <a:latin typeface="Arial" panose="020B0604020202020204" pitchFamily="34" charset="0"/>
        <a:ea typeface="+mn-ea"/>
        <a:cs typeface="Arial" panose="020B060402020202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1</a:t>
            </a:fld>
            <a:endParaRPr lang="en-US"/>
          </a:p>
        </p:txBody>
      </p:sp>
    </p:spTree>
    <p:extLst>
      <p:ext uri="{BB962C8B-B14F-4D97-AF65-F5344CB8AC3E}">
        <p14:creationId xmlns:p14="http://schemas.microsoft.com/office/powerpoint/2010/main" val="393660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10</a:t>
            </a:fld>
            <a:endParaRPr lang="en-US"/>
          </a:p>
        </p:txBody>
      </p:sp>
    </p:spTree>
    <p:extLst>
      <p:ext uri="{BB962C8B-B14F-4D97-AF65-F5344CB8AC3E}">
        <p14:creationId xmlns:p14="http://schemas.microsoft.com/office/powerpoint/2010/main" val="428276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E7F39-DC2F-9A49-9C9A-71F1AB5835AA}" type="slidenum">
              <a:rPr lang="en-US" smtClean="0"/>
              <a:pPr/>
              <a:t>11</a:t>
            </a:fld>
            <a:endParaRPr lang="en-US"/>
          </a:p>
        </p:txBody>
      </p:sp>
    </p:spTree>
    <p:extLst>
      <p:ext uri="{BB962C8B-B14F-4D97-AF65-F5344CB8AC3E}">
        <p14:creationId xmlns:p14="http://schemas.microsoft.com/office/powerpoint/2010/main" val="63922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2</a:t>
            </a:fld>
            <a:endParaRPr lang="en-US"/>
          </a:p>
        </p:txBody>
      </p:sp>
    </p:spTree>
    <p:extLst>
      <p:ext uri="{BB962C8B-B14F-4D97-AF65-F5344CB8AC3E}">
        <p14:creationId xmlns:p14="http://schemas.microsoft.com/office/powerpoint/2010/main" val="106482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3</a:t>
            </a:fld>
            <a:endParaRPr lang="en-US"/>
          </a:p>
        </p:txBody>
      </p:sp>
    </p:spTree>
    <p:extLst>
      <p:ext uri="{BB962C8B-B14F-4D97-AF65-F5344CB8AC3E}">
        <p14:creationId xmlns:p14="http://schemas.microsoft.com/office/powerpoint/2010/main" val="75898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4</a:t>
            </a:fld>
            <a:endParaRPr lang="en-US"/>
          </a:p>
        </p:txBody>
      </p:sp>
    </p:spTree>
    <p:extLst>
      <p:ext uri="{BB962C8B-B14F-4D97-AF65-F5344CB8AC3E}">
        <p14:creationId xmlns:p14="http://schemas.microsoft.com/office/powerpoint/2010/main" val="156426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5</a:t>
            </a:fld>
            <a:endParaRPr lang="en-US"/>
          </a:p>
        </p:txBody>
      </p:sp>
    </p:spTree>
    <p:extLst>
      <p:ext uri="{BB962C8B-B14F-4D97-AF65-F5344CB8AC3E}">
        <p14:creationId xmlns:p14="http://schemas.microsoft.com/office/powerpoint/2010/main" val="237104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6</a:t>
            </a:fld>
            <a:endParaRPr lang="en-US"/>
          </a:p>
        </p:txBody>
      </p:sp>
    </p:spTree>
    <p:extLst>
      <p:ext uri="{BB962C8B-B14F-4D97-AF65-F5344CB8AC3E}">
        <p14:creationId xmlns:p14="http://schemas.microsoft.com/office/powerpoint/2010/main" val="253102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7</a:t>
            </a:fld>
            <a:endParaRPr lang="en-US"/>
          </a:p>
        </p:txBody>
      </p:sp>
    </p:spTree>
    <p:extLst>
      <p:ext uri="{BB962C8B-B14F-4D97-AF65-F5344CB8AC3E}">
        <p14:creationId xmlns:p14="http://schemas.microsoft.com/office/powerpoint/2010/main" val="33390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8</a:t>
            </a:fld>
            <a:endParaRPr lang="en-US"/>
          </a:p>
        </p:txBody>
      </p:sp>
    </p:spTree>
    <p:extLst>
      <p:ext uri="{BB962C8B-B14F-4D97-AF65-F5344CB8AC3E}">
        <p14:creationId xmlns:p14="http://schemas.microsoft.com/office/powerpoint/2010/main" val="403912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905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6253655" y="8872151"/>
            <a:ext cx="602758" cy="271849"/>
          </a:xfrm>
        </p:spPr>
        <p:txBody>
          <a:bodyPr/>
          <a:lstStyle/>
          <a:p>
            <a:fld id="{198E7F39-DC2F-9A49-9C9A-71F1AB5835AA}" type="slidenum">
              <a:rPr lang="en-US" smtClean="0"/>
              <a:pPr/>
              <a:t>9</a:t>
            </a:fld>
            <a:endParaRPr lang="en-US"/>
          </a:p>
        </p:txBody>
      </p:sp>
    </p:spTree>
    <p:extLst>
      <p:ext uri="{BB962C8B-B14F-4D97-AF65-F5344CB8AC3E}">
        <p14:creationId xmlns:p14="http://schemas.microsoft.com/office/powerpoint/2010/main" val="400466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Tree>
    <p:extLst>
      <p:ext uri="{BB962C8B-B14F-4D97-AF65-F5344CB8AC3E}">
        <p14:creationId xmlns:p14="http://schemas.microsoft.com/office/powerpoint/2010/main" val="1999279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_One or Two Line Headlin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5F9AF0-D982-0C44-ABED-8DBD552BB5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199" y="758156"/>
            <a:ext cx="8315854" cy="1039129"/>
          </a:xfrm>
          <a:custGeom>
            <a:avLst/>
            <a:gdLst>
              <a:gd name="connsiteX0" fmla="*/ 0 w 8315854"/>
              <a:gd name="connsiteY0" fmla="*/ 0 h 1039129"/>
              <a:gd name="connsiteX1" fmla="*/ 8315854 w 8315854"/>
              <a:gd name="connsiteY1" fmla="*/ 0 h 1039129"/>
              <a:gd name="connsiteX2" fmla="*/ 8315854 w 8315854"/>
              <a:gd name="connsiteY2" fmla="*/ 1335 h 1039129"/>
              <a:gd name="connsiteX3" fmla="*/ 7960638 w 8315854"/>
              <a:gd name="connsiteY3" fmla="*/ 1039129 h 1039129"/>
              <a:gd name="connsiteX4" fmla="*/ 0 w 8315854"/>
              <a:gd name="connsiteY4" fmla="*/ 1039129 h 1039129"/>
              <a:gd name="connsiteX5" fmla="*/ 0 w 8315854"/>
              <a:gd name="connsiteY5" fmla="*/ 0 h 10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5854" h="1039129">
                <a:moveTo>
                  <a:pt x="0" y="0"/>
                </a:moveTo>
                <a:lnTo>
                  <a:pt x="8315854" y="0"/>
                </a:lnTo>
                <a:lnTo>
                  <a:pt x="8315854" y="1335"/>
                </a:lnTo>
                <a:lnTo>
                  <a:pt x="7960638" y="1039129"/>
                </a:lnTo>
                <a:lnTo>
                  <a:pt x="0" y="1039129"/>
                </a:lnTo>
                <a:lnTo>
                  <a:pt x="0" y="0"/>
                </a:lnTo>
                <a:close/>
              </a:path>
            </a:pathLst>
          </a:custGeom>
        </p:spPr>
      </p:pic>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33" name="Text Placeholder 32">
            <a:extLst>
              <a:ext uri="{FF2B5EF4-FFF2-40B4-BE49-F238E27FC236}">
                <a16:creationId xmlns:a16="http://schemas.microsoft.com/office/drawing/2014/main" id="{75B25D6B-EAD6-1C42-A839-D31104717044}"/>
              </a:ext>
            </a:extLst>
          </p:cNvPr>
          <p:cNvSpPr>
            <a:spLocks noGrp="1"/>
          </p:cNvSpPr>
          <p:nvPr>
            <p:ph type="body" sz="quarter" idx="11" hasCustomPrompt="1"/>
          </p:nvPr>
        </p:nvSpPr>
        <p:spPr>
          <a:xfrm>
            <a:off x="360014" y="2677867"/>
            <a:ext cx="3490091" cy="914400"/>
          </a:xfrm>
          <a:prstGeom prst="rect">
            <a:avLst/>
          </a:prstGeom>
        </p:spPr>
        <p:txBody>
          <a:bodyPr/>
          <a:lstStyle>
            <a:lvl1pPr marL="0" indent="0">
              <a:lnSpc>
                <a:spcPct val="100000"/>
              </a:lnSpc>
              <a:spcBef>
                <a:spcPts val="0"/>
              </a:spcBef>
              <a:buNone/>
              <a:defRPr sz="1200" b="0" i="0">
                <a:solidFill>
                  <a:schemeClr val="tx1"/>
                </a:solidFill>
                <a:latin typeface="Georgia Pro" panose="02040502050405020303" pitchFamily="18" charset="0"/>
              </a:defRPr>
            </a:lvl1pPr>
            <a:lvl2pPr marL="342900" indent="0">
              <a:buNone/>
              <a:defRPr sz="1100">
                <a:latin typeface="Georgia" panose="02040502050405020303" pitchFamily="18" charset="0"/>
              </a:defRPr>
            </a:lvl2pPr>
            <a:lvl3pPr marL="685800" indent="0">
              <a:buNone/>
              <a:defRPr sz="1050">
                <a:latin typeface="Georgia" panose="02040502050405020303" pitchFamily="18" charset="0"/>
              </a:defRPr>
            </a:lvl3pPr>
            <a:lvl4pPr marL="1028700" indent="0">
              <a:buNone/>
              <a:defRPr sz="1000">
                <a:latin typeface="Georgia" panose="02040502050405020303" pitchFamily="18" charset="0"/>
              </a:defRPr>
            </a:lvl4pPr>
            <a:lvl5pPr marL="1371600" indent="0">
              <a:buNone/>
              <a:defRPr sz="1000">
                <a:latin typeface="Georgia" panose="02040502050405020303" pitchFamily="18" charset="0"/>
              </a:defRPr>
            </a:lvl5pPr>
          </a:lstStyle>
          <a:p>
            <a:pPr lvl="0"/>
            <a:r>
              <a:rPr lang="en-US"/>
              <a:t>Click here to enter a subhead. Explanatory subhead here. We believe no single firm is the best a managing every asset class.</a:t>
            </a:r>
          </a:p>
        </p:txBody>
      </p:sp>
      <p:sp>
        <p:nvSpPr>
          <p:cNvPr id="13" name="Text Placeholder 5">
            <a:extLst>
              <a:ext uri="{FF2B5EF4-FFF2-40B4-BE49-F238E27FC236}">
                <a16:creationId xmlns:a16="http://schemas.microsoft.com/office/drawing/2014/main" id="{D3A46A51-37E9-7E4E-9426-F6AD6A7A6F0A}"/>
              </a:ext>
            </a:extLst>
          </p:cNvPr>
          <p:cNvSpPr>
            <a:spLocks noGrp="1"/>
          </p:cNvSpPr>
          <p:nvPr>
            <p:ph type="body" sz="quarter" idx="14" hasCustomPrompt="1"/>
          </p:nvPr>
        </p:nvSpPr>
        <p:spPr>
          <a:xfrm>
            <a:off x="4718350" y="2701149"/>
            <a:ext cx="3692482" cy="1886722"/>
          </a:xfrm>
          <a:prstGeom prst="rect">
            <a:avLst/>
          </a:prstGeom>
        </p:spPr>
        <p:txBody>
          <a:bodyPr/>
          <a:lstStyle>
            <a:lvl1pPr marL="171450" marR="0" indent="-171450" algn="l" defTabSz="685800" rtl="0" eaLnBrk="1" fontAlgn="auto" latinLnBrk="0" hangingPunct="1">
              <a:lnSpc>
                <a:spcPct val="100000"/>
              </a:lnSpc>
              <a:spcBef>
                <a:spcPts val="0"/>
              </a:spcBef>
              <a:spcAft>
                <a:spcPts val="600"/>
              </a:spcAft>
              <a:buClr>
                <a:schemeClr val="tx1"/>
              </a:buClr>
              <a:buSzPct val="85000"/>
              <a:buFont typeface="Arial" panose="020B0604020202020204" pitchFamily="34" charset="0"/>
              <a:buChar char="•"/>
              <a:tabLst/>
              <a:defRPr sz="1000">
                <a:solidFill>
                  <a:schemeClr val="tx1"/>
                </a:solidFill>
              </a:defRPr>
            </a:lvl1pPr>
            <a:lvl2pPr marL="119063" indent="-111125">
              <a:lnSpc>
                <a:spcPct val="100000"/>
              </a:lnSpc>
              <a:spcBef>
                <a:spcPts val="0"/>
              </a:spcBef>
              <a:buClr>
                <a:schemeClr val="tx1"/>
              </a:buClr>
              <a:buSzPct val="85000"/>
              <a:tabLst/>
              <a:defRPr sz="1000">
                <a:solidFill>
                  <a:schemeClr val="tx1"/>
                </a:solidFill>
              </a:defRPr>
            </a:lvl2pPr>
            <a:lvl3pPr marL="228600" indent="-114300">
              <a:lnSpc>
                <a:spcPct val="100000"/>
              </a:lnSpc>
              <a:spcBef>
                <a:spcPts val="0"/>
              </a:spcBef>
              <a:buClr>
                <a:schemeClr val="tx1"/>
              </a:buClr>
              <a:buFont typeface="System Font Regular"/>
              <a:buChar char="-"/>
              <a:tabLst/>
              <a:defRPr sz="1000">
                <a:solidFill>
                  <a:schemeClr val="tx1"/>
                </a:solidFill>
              </a:defRPr>
            </a:lvl3pPr>
            <a:lvl4pPr>
              <a:lnSpc>
                <a:spcPct val="100000"/>
              </a:lnSpc>
              <a:spcBef>
                <a:spcPts val="0"/>
              </a:spcBef>
              <a:defRPr sz="1000"/>
            </a:lvl4pPr>
            <a:lvl5pPr>
              <a:lnSpc>
                <a:spcPct val="100000"/>
              </a:lnSpc>
              <a:spcBef>
                <a:spcPts val="0"/>
              </a:spcBef>
              <a:defRPr sz="1000"/>
            </a:lvl5pPr>
          </a:lstStyle>
          <a:p>
            <a:pPr lvl="0"/>
            <a:r>
              <a:rPr lang="en-US"/>
              <a:t>Click to enter main body text filled in here. This is a bulleted format. Our diversified approach applies the portfolio management experience of numerous and varied asset managers throughout the industry.</a:t>
            </a:r>
          </a:p>
          <a:p>
            <a:pPr lvl="0"/>
            <a:r>
              <a:rPr lang="en-US"/>
              <a:t>Our philosophy is what led us becoming a pioneer in the sub-advised mutual fund business. We know how to select and monitor a diverse array of money managers to seek better business results.</a:t>
            </a:r>
          </a:p>
        </p:txBody>
      </p:sp>
      <p:sp>
        <p:nvSpPr>
          <p:cNvPr id="7" name="Title 4">
            <a:extLst>
              <a:ext uri="{FF2B5EF4-FFF2-40B4-BE49-F238E27FC236}">
                <a16:creationId xmlns:a16="http://schemas.microsoft.com/office/drawing/2014/main" id="{4DA4188A-7531-2143-9AC1-C310DA7576F7}"/>
              </a:ext>
            </a:extLst>
          </p:cNvPr>
          <p:cNvSpPr>
            <a:spLocks noGrp="1"/>
          </p:cNvSpPr>
          <p:nvPr>
            <p:ph type="title" hasCustomPrompt="1"/>
          </p:nvPr>
        </p:nvSpPr>
        <p:spPr>
          <a:xfrm>
            <a:off x="359414" y="1898211"/>
            <a:ext cx="7320171" cy="320913"/>
          </a:xfrm>
          <a:prstGeom prst="rect">
            <a:avLst/>
          </a:prstGeom>
        </p:spPr>
        <p:txBody>
          <a:bodyPr anchor="t" anchorCtr="0"/>
          <a:lstStyle>
            <a:lvl1pPr>
              <a:lnSpc>
                <a:spcPct val="100000"/>
              </a:lnSpc>
              <a:defRPr sz="2000" cap="all" baseline="0">
                <a:latin typeface="Impact" panose="020B0806030902050204" pitchFamily="34" charset="0"/>
              </a:defRPr>
            </a:lvl1pPr>
          </a:lstStyle>
          <a:p>
            <a:r>
              <a:rPr lang="en-US" sz="2000">
                <a:latin typeface="Impact" panose="020B0806030902050204" pitchFamily="34" charset="0"/>
                <a:cs typeface="Arial"/>
              </a:rPr>
              <a:t>Click to add a one or two-line headline</a:t>
            </a:r>
          </a:p>
        </p:txBody>
      </p:sp>
    </p:spTree>
    <p:extLst>
      <p:ext uri="{BB962C8B-B14F-4D97-AF65-F5344CB8AC3E}">
        <p14:creationId xmlns:p14="http://schemas.microsoft.com/office/powerpoint/2010/main" val="230705902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laceholder for Image_One or Two Line Headline with Two Colum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33" name="Text Placeholder 32">
            <a:extLst>
              <a:ext uri="{FF2B5EF4-FFF2-40B4-BE49-F238E27FC236}">
                <a16:creationId xmlns:a16="http://schemas.microsoft.com/office/drawing/2014/main" id="{75B25D6B-EAD6-1C42-A839-D31104717044}"/>
              </a:ext>
            </a:extLst>
          </p:cNvPr>
          <p:cNvSpPr>
            <a:spLocks noGrp="1"/>
          </p:cNvSpPr>
          <p:nvPr>
            <p:ph type="body" sz="quarter" idx="11" hasCustomPrompt="1"/>
          </p:nvPr>
        </p:nvSpPr>
        <p:spPr>
          <a:xfrm>
            <a:off x="360014" y="2677867"/>
            <a:ext cx="3490091" cy="914400"/>
          </a:xfrm>
          <a:prstGeom prst="rect">
            <a:avLst/>
          </a:prstGeom>
        </p:spPr>
        <p:txBody>
          <a:bodyPr/>
          <a:lstStyle>
            <a:lvl1pPr marL="0" indent="0">
              <a:lnSpc>
                <a:spcPct val="100000"/>
              </a:lnSpc>
              <a:spcBef>
                <a:spcPts val="0"/>
              </a:spcBef>
              <a:buNone/>
              <a:defRPr sz="1200" b="0" i="0">
                <a:solidFill>
                  <a:schemeClr val="tx1"/>
                </a:solidFill>
                <a:latin typeface="Georgia Pro" panose="02040502050405020303" pitchFamily="18" charset="0"/>
              </a:defRPr>
            </a:lvl1pPr>
            <a:lvl2pPr marL="342900" indent="0">
              <a:buNone/>
              <a:defRPr sz="1100">
                <a:latin typeface="Georgia" panose="02040502050405020303" pitchFamily="18" charset="0"/>
              </a:defRPr>
            </a:lvl2pPr>
            <a:lvl3pPr marL="685800" indent="0">
              <a:buNone/>
              <a:defRPr sz="1050">
                <a:latin typeface="Georgia" panose="02040502050405020303" pitchFamily="18" charset="0"/>
              </a:defRPr>
            </a:lvl3pPr>
            <a:lvl4pPr marL="1028700" indent="0">
              <a:buNone/>
              <a:defRPr sz="1000">
                <a:latin typeface="Georgia" panose="02040502050405020303" pitchFamily="18" charset="0"/>
              </a:defRPr>
            </a:lvl4pPr>
            <a:lvl5pPr marL="1371600" indent="0">
              <a:buNone/>
              <a:defRPr sz="1000">
                <a:latin typeface="Georgia" panose="02040502050405020303" pitchFamily="18" charset="0"/>
              </a:defRPr>
            </a:lvl5pPr>
          </a:lstStyle>
          <a:p>
            <a:pPr lvl="0"/>
            <a:r>
              <a:rPr lang="en-US"/>
              <a:t>Click here to enter a subhead. Explanatory subhead here. We believe no single firm is the best a managing every asset class.</a:t>
            </a:r>
          </a:p>
        </p:txBody>
      </p:sp>
      <p:sp>
        <p:nvSpPr>
          <p:cNvPr id="13" name="Text Placeholder 5">
            <a:extLst>
              <a:ext uri="{FF2B5EF4-FFF2-40B4-BE49-F238E27FC236}">
                <a16:creationId xmlns:a16="http://schemas.microsoft.com/office/drawing/2014/main" id="{D3A46A51-37E9-7E4E-9426-F6AD6A7A6F0A}"/>
              </a:ext>
            </a:extLst>
          </p:cNvPr>
          <p:cNvSpPr>
            <a:spLocks noGrp="1"/>
          </p:cNvSpPr>
          <p:nvPr>
            <p:ph type="body" sz="quarter" idx="14" hasCustomPrompt="1"/>
          </p:nvPr>
        </p:nvSpPr>
        <p:spPr>
          <a:xfrm>
            <a:off x="4718350" y="2701149"/>
            <a:ext cx="3692482" cy="1886722"/>
          </a:xfrm>
          <a:prstGeom prst="rect">
            <a:avLst/>
          </a:prstGeom>
        </p:spPr>
        <p:txBody>
          <a:bodyPr/>
          <a:lstStyle>
            <a:lvl1pPr marL="171450" marR="0" indent="-171450" algn="l" defTabSz="685800" rtl="0" eaLnBrk="1" fontAlgn="auto" latinLnBrk="0" hangingPunct="1">
              <a:lnSpc>
                <a:spcPct val="100000"/>
              </a:lnSpc>
              <a:spcBef>
                <a:spcPts val="0"/>
              </a:spcBef>
              <a:spcAft>
                <a:spcPts val="600"/>
              </a:spcAft>
              <a:buClr>
                <a:schemeClr val="tx1"/>
              </a:buClr>
              <a:buSzPct val="85000"/>
              <a:buFont typeface="Arial" panose="020B0604020202020204" pitchFamily="34" charset="0"/>
              <a:buChar char="•"/>
              <a:tabLst/>
              <a:defRPr sz="1000">
                <a:solidFill>
                  <a:schemeClr val="tx1"/>
                </a:solidFill>
              </a:defRPr>
            </a:lvl1pPr>
            <a:lvl2pPr marL="119063" indent="-111125">
              <a:lnSpc>
                <a:spcPct val="100000"/>
              </a:lnSpc>
              <a:spcBef>
                <a:spcPts val="0"/>
              </a:spcBef>
              <a:buClr>
                <a:schemeClr val="tx1"/>
              </a:buClr>
              <a:buSzPct val="85000"/>
              <a:tabLst/>
              <a:defRPr sz="1000">
                <a:solidFill>
                  <a:schemeClr val="tx1"/>
                </a:solidFill>
              </a:defRPr>
            </a:lvl2pPr>
            <a:lvl3pPr marL="228600" indent="-114300">
              <a:lnSpc>
                <a:spcPct val="100000"/>
              </a:lnSpc>
              <a:spcBef>
                <a:spcPts val="0"/>
              </a:spcBef>
              <a:buClr>
                <a:schemeClr val="tx1"/>
              </a:buClr>
              <a:buFont typeface="System Font Regular"/>
              <a:buChar char="-"/>
              <a:tabLst/>
              <a:defRPr sz="1000">
                <a:solidFill>
                  <a:schemeClr val="tx1"/>
                </a:solidFill>
              </a:defRPr>
            </a:lvl3pPr>
            <a:lvl4pPr>
              <a:lnSpc>
                <a:spcPct val="100000"/>
              </a:lnSpc>
              <a:spcBef>
                <a:spcPts val="0"/>
              </a:spcBef>
              <a:defRPr sz="1000"/>
            </a:lvl4pPr>
            <a:lvl5pPr>
              <a:lnSpc>
                <a:spcPct val="100000"/>
              </a:lnSpc>
              <a:spcBef>
                <a:spcPts val="0"/>
              </a:spcBef>
              <a:defRPr sz="1000"/>
            </a:lvl5pPr>
          </a:lstStyle>
          <a:p>
            <a:pPr lvl="0"/>
            <a:r>
              <a:rPr lang="en-US"/>
              <a:t>Click to enter main body text filled in here. This is a bulleted format. Our diversified approach applies the portfolio management experience of numerous and varied asset managers throughout the industry.</a:t>
            </a:r>
          </a:p>
          <a:p>
            <a:pPr lvl="0"/>
            <a:r>
              <a:rPr lang="en-US"/>
              <a:t>Our philosophy is what led us becoming a pioneer in the sub-advised mutual fund business. We know how to select and monitor a diverse array of money managers to seek better business results.</a:t>
            </a:r>
          </a:p>
        </p:txBody>
      </p:sp>
      <p:sp>
        <p:nvSpPr>
          <p:cNvPr id="7" name="Title 4">
            <a:extLst>
              <a:ext uri="{FF2B5EF4-FFF2-40B4-BE49-F238E27FC236}">
                <a16:creationId xmlns:a16="http://schemas.microsoft.com/office/drawing/2014/main" id="{4DA4188A-7531-2143-9AC1-C310DA7576F7}"/>
              </a:ext>
            </a:extLst>
          </p:cNvPr>
          <p:cNvSpPr>
            <a:spLocks noGrp="1"/>
          </p:cNvSpPr>
          <p:nvPr>
            <p:ph type="title" hasCustomPrompt="1"/>
          </p:nvPr>
        </p:nvSpPr>
        <p:spPr>
          <a:xfrm>
            <a:off x="359414" y="1898211"/>
            <a:ext cx="7320171" cy="320913"/>
          </a:xfrm>
          <a:prstGeom prst="rect">
            <a:avLst/>
          </a:prstGeom>
        </p:spPr>
        <p:txBody>
          <a:bodyPr anchor="t" anchorCtr="0"/>
          <a:lstStyle>
            <a:lvl1pPr>
              <a:lnSpc>
                <a:spcPct val="100000"/>
              </a:lnSpc>
              <a:defRPr sz="2000" cap="all" baseline="0">
                <a:latin typeface="Impact" panose="020B0806030902050204" pitchFamily="34" charset="0"/>
              </a:defRPr>
            </a:lvl1pPr>
          </a:lstStyle>
          <a:p>
            <a:r>
              <a:rPr lang="en-US" sz="2000">
                <a:latin typeface="Impact" panose="020B0806030902050204" pitchFamily="34" charset="0"/>
                <a:cs typeface="Arial"/>
              </a:rPr>
              <a:t>Click to add a one or two-line headline</a:t>
            </a:r>
          </a:p>
        </p:txBody>
      </p:sp>
    </p:spTree>
    <p:extLst>
      <p:ext uri="{BB962C8B-B14F-4D97-AF65-F5344CB8AC3E}">
        <p14:creationId xmlns:p14="http://schemas.microsoft.com/office/powerpoint/2010/main" val="202991161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Subhead, General Text, One or Two Line Head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359413" y="729595"/>
            <a:ext cx="7310117" cy="320913"/>
          </a:xfrm>
          <a:prstGeom prst="rect">
            <a:avLst/>
          </a:prstGeom>
        </p:spPr>
        <p:txBody>
          <a:bodyPr anchor="t"/>
          <a:lstStyle>
            <a:lvl1pPr>
              <a:lnSpc>
                <a:spcPct val="100000"/>
              </a:lnSpc>
              <a:defRPr sz="2000" cap="all" baseline="0">
                <a:solidFill>
                  <a:schemeClr val="tx1"/>
                </a:solidFill>
                <a:latin typeface="Impact" panose="020B0806030902050204" pitchFamily="34" charset="0"/>
              </a:defRPr>
            </a:lvl1pPr>
          </a:lstStyle>
          <a:p>
            <a:r>
              <a:rPr lang="en-US">
                <a:cs typeface="Arial"/>
              </a:rPr>
              <a:t>Click here to add a one-line headline</a:t>
            </a:r>
            <a:endParaRPr lang="en-US" sz="2000">
              <a:latin typeface="Impact" panose="020B0806030902050204" pitchFamily="34" charset="0"/>
              <a:cs typeface="Arial"/>
            </a:endParaRPr>
          </a:p>
        </p:txBody>
      </p:sp>
      <p:sp>
        <p:nvSpPr>
          <p:cNvPr id="20" name="Text Placeholder 11">
            <a:extLst>
              <a:ext uri="{FF2B5EF4-FFF2-40B4-BE49-F238E27FC236}">
                <a16:creationId xmlns:a16="http://schemas.microsoft.com/office/drawing/2014/main" id="{3AA627F2-4F77-1A42-8EF8-065653A257CA}"/>
              </a:ext>
            </a:extLst>
          </p:cNvPr>
          <p:cNvSpPr>
            <a:spLocks noGrp="1"/>
          </p:cNvSpPr>
          <p:nvPr>
            <p:ph type="body" sz="quarter" idx="15" hasCustomPrompt="1"/>
          </p:nvPr>
        </p:nvSpPr>
        <p:spPr>
          <a:xfrm>
            <a:off x="358029" y="1057871"/>
            <a:ext cx="5883588" cy="225191"/>
          </a:xfrm>
          <a:prstGeom prst="rect">
            <a:avLst/>
          </a:prstGeom>
        </p:spPr>
        <p:txBody>
          <a:bodyPr/>
          <a:lstStyle>
            <a:lvl1pPr marL="0" indent="0">
              <a:lnSpc>
                <a:spcPct val="100000"/>
              </a:lnSpc>
              <a:spcBef>
                <a:spcPts val="0"/>
              </a:spcBef>
              <a:buNone/>
              <a:defRPr sz="1400" b="1" cap="all" baseline="0">
                <a:solidFill>
                  <a:schemeClr val="accent1"/>
                </a:solidFill>
              </a:defRPr>
            </a:lvl1pPr>
          </a:lstStyle>
          <a:p>
            <a:pPr lvl="0"/>
            <a:r>
              <a:rPr lang="en-US"/>
              <a:t>Click to add subhead</a:t>
            </a:r>
          </a:p>
        </p:txBody>
      </p:sp>
      <p:sp>
        <p:nvSpPr>
          <p:cNvPr id="9" name="Text Placeholder 15">
            <a:extLst>
              <a:ext uri="{FF2B5EF4-FFF2-40B4-BE49-F238E27FC236}">
                <a16:creationId xmlns:a16="http://schemas.microsoft.com/office/drawing/2014/main" id="{967B7E71-98B3-4C4F-9E36-BB4FE63C6B60}"/>
              </a:ext>
            </a:extLst>
          </p:cNvPr>
          <p:cNvSpPr>
            <a:spLocks noGrp="1"/>
          </p:cNvSpPr>
          <p:nvPr>
            <p:ph type="body" sz="quarter" idx="16" hasCustomPrompt="1"/>
          </p:nvPr>
        </p:nvSpPr>
        <p:spPr>
          <a:xfrm>
            <a:off x="312182" y="1423633"/>
            <a:ext cx="7610475" cy="3313676"/>
          </a:xfrm>
          <a:prstGeom prst="rect">
            <a:avLst/>
          </a:prstGeom>
        </p:spPr>
        <p:txBody>
          <a:bodyPr/>
          <a:lstStyle>
            <a:lvl1pPr marL="49213" indent="-49213">
              <a:lnSpc>
                <a:spcPct val="100000"/>
              </a:lnSpc>
              <a:spcBef>
                <a:spcPts val="0"/>
              </a:spcBef>
              <a:spcAft>
                <a:spcPts val="0"/>
              </a:spcAft>
              <a:buClr>
                <a:schemeClr val="bg1"/>
              </a:buClr>
              <a:buSzPct val="85000"/>
              <a:tabLst/>
              <a:defRPr sz="1200"/>
            </a:lvl1pPr>
            <a:lvl2pPr marL="204788" indent="-146050">
              <a:lnSpc>
                <a:spcPct val="100000"/>
              </a:lnSpc>
              <a:spcBef>
                <a:spcPts val="0"/>
              </a:spcBef>
              <a:spcAft>
                <a:spcPts val="0"/>
              </a:spcAft>
              <a:buClr>
                <a:schemeClr val="tx1"/>
              </a:buClr>
              <a:buSzPct val="85000"/>
              <a:tabLst/>
              <a:defRPr sz="1200"/>
            </a:lvl2pPr>
            <a:lvl3pPr marL="341313" indent="-117475">
              <a:lnSpc>
                <a:spcPct val="100000"/>
              </a:lnSpc>
              <a:spcBef>
                <a:spcPts val="0"/>
              </a:spcBef>
              <a:spcAft>
                <a:spcPts val="0"/>
              </a:spcAft>
              <a:buClr>
                <a:schemeClr val="tx1"/>
              </a:buClr>
              <a:buSzPct val="85000"/>
              <a:buFont typeface="System Font Regular"/>
              <a:buChar char="-"/>
              <a:tabLst/>
              <a:defRPr sz="1200"/>
            </a:lvl3pPr>
            <a:lvl4pPr>
              <a:defRPr sz="1400"/>
            </a:lvl4pPr>
            <a:lvl5pPr>
              <a:defRPr sz="1400"/>
            </a:lvl5pPr>
          </a:lstStyle>
          <a:p>
            <a:pPr lvl="0"/>
            <a:r>
              <a:rPr lang="en-US"/>
              <a:t>Click to add text, this is a first line. Select return and tab/promote for a second level text line with a bullet.</a:t>
            </a:r>
          </a:p>
          <a:p>
            <a:pPr lvl="1"/>
            <a:r>
              <a:rPr lang="en-US"/>
              <a:t>Second level is a round bullet level</a:t>
            </a:r>
          </a:p>
          <a:p>
            <a:pPr lvl="2"/>
            <a:r>
              <a:rPr lang="en-US"/>
              <a:t>Third level is a dash bullet level</a:t>
            </a:r>
          </a:p>
        </p:txBody>
      </p:sp>
      <p:pic>
        <p:nvPicPr>
          <p:cNvPr id="13" name="Picture 12">
            <a:extLst>
              <a:ext uri="{FF2B5EF4-FFF2-40B4-BE49-F238E27FC236}">
                <a16:creationId xmlns:a16="http://schemas.microsoft.com/office/drawing/2014/main" id="{99155F93-D12C-6B41-AF2A-DC806FE69A4C}"/>
              </a:ext>
            </a:extLst>
          </p:cNvPr>
          <p:cNvPicPr>
            <a:picLocks noChangeAspect="1"/>
          </p:cNvPicPr>
          <p:nvPr userDrawn="1"/>
        </p:nvPicPr>
        <p:blipFill>
          <a:blip r:embed="rId2"/>
          <a:stretch>
            <a:fillRect/>
          </a:stretch>
        </p:blipFill>
        <p:spPr>
          <a:xfrm>
            <a:off x="8440136" y="4253019"/>
            <a:ext cx="165100" cy="431800"/>
          </a:xfrm>
          <a:prstGeom prst="rect">
            <a:avLst/>
          </a:prstGeom>
        </p:spPr>
      </p:pic>
      <p:pic>
        <p:nvPicPr>
          <p:cNvPr id="14" name="Picture 13">
            <a:extLst>
              <a:ext uri="{FF2B5EF4-FFF2-40B4-BE49-F238E27FC236}">
                <a16:creationId xmlns:a16="http://schemas.microsoft.com/office/drawing/2014/main" id="{D2921169-9B7D-B04D-AC63-0F25136093A7}"/>
              </a:ext>
            </a:extLst>
          </p:cNvPr>
          <p:cNvPicPr>
            <a:picLocks noChangeAspect="1"/>
          </p:cNvPicPr>
          <p:nvPr userDrawn="1"/>
        </p:nvPicPr>
        <p:blipFill>
          <a:blip r:embed="rId3"/>
          <a:stretch>
            <a:fillRect/>
          </a:stretch>
        </p:blipFill>
        <p:spPr>
          <a:xfrm>
            <a:off x="8210492" y="4394200"/>
            <a:ext cx="304800" cy="749300"/>
          </a:xfrm>
          <a:prstGeom prst="rect">
            <a:avLst/>
          </a:prstGeom>
        </p:spPr>
      </p:pic>
      <p:sp>
        <p:nvSpPr>
          <p:cNvPr id="11" name="Slide Number Placeholder 2">
            <a:extLst>
              <a:ext uri="{FF2B5EF4-FFF2-40B4-BE49-F238E27FC236}">
                <a16:creationId xmlns:a16="http://schemas.microsoft.com/office/drawing/2014/main" id="{C8DA2E45-585C-5B43-A456-89E0479E64A3}"/>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t>‹#›</a:t>
            </a:fld>
            <a:endParaRPr lang="en-US"/>
          </a:p>
        </p:txBody>
      </p:sp>
    </p:spTree>
    <p:extLst>
      <p:ext uri="{BB962C8B-B14F-4D97-AF65-F5344CB8AC3E}">
        <p14:creationId xmlns:p14="http://schemas.microsoft.com/office/powerpoint/2010/main" val="19896272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ext, One or Two Line Headline">
    <p:spTree>
      <p:nvGrpSpPr>
        <p:cNvPr id="1" name=""/>
        <p:cNvGrpSpPr/>
        <p:nvPr/>
      </p:nvGrpSpPr>
      <p:grpSpPr>
        <a:xfrm>
          <a:off x="0" y="0"/>
          <a:ext cx="0" cy="0"/>
          <a:chOff x="0" y="0"/>
          <a:chExt cx="0" cy="0"/>
        </a:xfrm>
      </p:grpSpPr>
      <p:sp>
        <p:nvSpPr>
          <p:cNvPr id="7" name="Shape 258">
            <a:extLst>
              <a:ext uri="{FF2B5EF4-FFF2-40B4-BE49-F238E27FC236}">
                <a16:creationId xmlns:a16="http://schemas.microsoft.com/office/drawing/2014/main" id="{3B075161-46E2-0348-9DDA-8AA382C78942}"/>
              </a:ext>
            </a:extLst>
          </p:cNvPr>
          <p:cNvSpPr/>
          <p:nvPr userDrawn="1"/>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marL="0" marR="0" lvl="0" indent="0" algn="l" defTabSz="6858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EE0000"/>
              </a:solidFill>
              <a:effectLst/>
              <a:uLnTx/>
              <a:uFillTx/>
              <a:latin typeface="Arial" panose="020B0604020202020204"/>
              <a:ea typeface="+mn-ea"/>
              <a:cs typeface="+mn-cs"/>
            </a:endParaRPr>
          </a:p>
        </p:txBody>
      </p:sp>
      <p:sp>
        <p:nvSpPr>
          <p:cNvPr id="8" name="Shape 111">
            <a:extLst>
              <a:ext uri="{FF2B5EF4-FFF2-40B4-BE49-F238E27FC236}">
                <a16:creationId xmlns:a16="http://schemas.microsoft.com/office/drawing/2014/main" id="{E8AAFE2C-1AAB-DA46-864B-DFD7BA24F33B}"/>
              </a:ext>
            </a:extLst>
          </p:cNvPr>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a:p>
        </p:txBody>
      </p:sp>
      <p:sp>
        <p:nvSpPr>
          <p:cNvPr id="11" name="Slide Number Placeholder 2">
            <a:extLst>
              <a:ext uri="{FF2B5EF4-FFF2-40B4-BE49-F238E27FC236}">
                <a16:creationId xmlns:a16="http://schemas.microsoft.com/office/drawing/2014/main" id="{C8DA2E45-585C-5B43-A456-89E0479E64A3}"/>
              </a:ext>
            </a:extLst>
          </p:cNvPr>
          <p:cNvSpPr>
            <a:spLocks noGrp="1"/>
          </p:cNvSpPr>
          <p:nvPr>
            <p:ph type="sldNum" sz="quarter" idx="10"/>
          </p:nvPr>
        </p:nvSpPr>
        <p:spPr>
          <a:xfrm>
            <a:off x="8732520" y="4846320"/>
            <a:ext cx="365760" cy="273844"/>
          </a:xfrm>
        </p:spPr>
        <p:txBody>
          <a:bodyPr/>
          <a:lstStyle>
            <a:lvl1pPr>
              <a:defRPr>
                <a:solidFill>
                  <a:schemeClr val="bg1"/>
                </a:solidFill>
              </a:defRPr>
            </a:lvl1pPr>
          </a:lstStyle>
          <a:p>
            <a:fld id="{B860EA5E-C501-EE46-95BA-D6951046621D}" type="slidenum">
              <a:rPr lang="en-US" smtClean="0"/>
              <a:pPr/>
              <a:t>‹#›</a:t>
            </a:fld>
            <a:endParaRPr lang="en-US"/>
          </a:p>
        </p:txBody>
      </p:sp>
      <p:sp>
        <p:nvSpPr>
          <p:cNvPr id="10" name="Title 4">
            <a:extLst>
              <a:ext uri="{FF2B5EF4-FFF2-40B4-BE49-F238E27FC236}">
                <a16:creationId xmlns:a16="http://schemas.microsoft.com/office/drawing/2014/main" id="{A3DF8E54-B476-6F42-9D17-81560CE2A374}"/>
              </a:ext>
            </a:extLst>
          </p:cNvPr>
          <p:cNvSpPr>
            <a:spLocks noGrp="1"/>
          </p:cNvSpPr>
          <p:nvPr>
            <p:ph type="title" hasCustomPrompt="1"/>
          </p:nvPr>
        </p:nvSpPr>
        <p:spPr>
          <a:xfrm>
            <a:off x="359413" y="729595"/>
            <a:ext cx="7310117" cy="320913"/>
          </a:xfrm>
          <a:prstGeom prst="rect">
            <a:avLst/>
          </a:prstGeom>
        </p:spPr>
        <p:txBody>
          <a:bodyPr anchor="t"/>
          <a:lstStyle>
            <a:lvl1pPr>
              <a:lnSpc>
                <a:spcPct val="100000"/>
              </a:lnSpc>
              <a:defRPr sz="2000" cap="all" baseline="0">
                <a:latin typeface="Impact" panose="020B0806030902050204" pitchFamily="34" charset="0"/>
              </a:defRPr>
            </a:lvl1pPr>
          </a:lstStyle>
          <a:p>
            <a:r>
              <a:rPr lang="en-US">
                <a:cs typeface="Arial"/>
              </a:rPr>
              <a:t>Click here to add a one-line or two-line headline</a:t>
            </a:r>
            <a:endParaRPr lang="en-US" sz="2000">
              <a:latin typeface="Impact" panose="020B0806030902050204" pitchFamily="34" charset="0"/>
              <a:cs typeface="Arial"/>
            </a:endParaRPr>
          </a:p>
        </p:txBody>
      </p:sp>
      <p:sp>
        <p:nvSpPr>
          <p:cNvPr id="12" name="Text Placeholder 15">
            <a:extLst>
              <a:ext uri="{FF2B5EF4-FFF2-40B4-BE49-F238E27FC236}">
                <a16:creationId xmlns:a16="http://schemas.microsoft.com/office/drawing/2014/main" id="{81A19322-D73A-F54F-8E07-3CEE3D7C1EED}"/>
              </a:ext>
            </a:extLst>
          </p:cNvPr>
          <p:cNvSpPr>
            <a:spLocks noGrp="1"/>
          </p:cNvSpPr>
          <p:nvPr>
            <p:ph type="body" sz="quarter" idx="16" hasCustomPrompt="1"/>
          </p:nvPr>
        </p:nvSpPr>
        <p:spPr>
          <a:xfrm>
            <a:off x="312182" y="1423633"/>
            <a:ext cx="7610475" cy="3307890"/>
          </a:xfrm>
          <a:prstGeom prst="rect">
            <a:avLst/>
          </a:prstGeom>
        </p:spPr>
        <p:txBody>
          <a:bodyPr/>
          <a:lstStyle>
            <a:lvl1pPr marL="49213" indent="-49213">
              <a:lnSpc>
                <a:spcPct val="100000"/>
              </a:lnSpc>
              <a:spcBef>
                <a:spcPts val="0"/>
              </a:spcBef>
              <a:spcAft>
                <a:spcPts val="0"/>
              </a:spcAft>
              <a:buClr>
                <a:schemeClr val="bg1"/>
              </a:buClr>
              <a:buSzPct val="85000"/>
              <a:tabLst/>
              <a:defRPr sz="1200"/>
            </a:lvl1pPr>
            <a:lvl2pPr marL="204788" indent="-146050">
              <a:lnSpc>
                <a:spcPct val="100000"/>
              </a:lnSpc>
              <a:spcBef>
                <a:spcPts val="0"/>
              </a:spcBef>
              <a:spcAft>
                <a:spcPts val="0"/>
              </a:spcAft>
              <a:buClr>
                <a:schemeClr val="tx1"/>
              </a:buClr>
              <a:buSzPct val="85000"/>
              <a:tabLst/>
              <a:defRPr sz="1200"/>
            </a:lvl2pPr>
            <a:lvl3pPr marL="341313" indent="-117475">
              <a:lnSpc>
                <a:spcPct val="100000"/>
              </a:lnSpc>
              <a:spcBef>
                <a:spcPts val="0"/>
              </a:spcBef>
              <a:spcAft>
                <a:spcPts val="0"/>
              </a:spcAft>
              <a:buClr>
                <a:schemeClr val="tx1"/>
              </a:buClr>
              <a:buSzPct val="85000"/>
              <a:buFont typeface="System Font Regular"/>
              <a:buChar char="-"/>
              <a:tabLst/>
              <a:defRPr sz="1200"/>
            </a:lvl3pPr>
            <a:lvl4pPr>
              <a:defRPr sz="1400"/>
            </a:lvl4pPr>
            <a:lvl5pPr>
              <a:defRPr sz="1400"/>
            </a:lvl5pPr>
          </a:lstStyle>
          <a:p>
            <a:pPr lvl="0"/>
            <a:r>
              <a:rPr lang="en-US"/>
              <a:t>Click to add text, this is a first line. Select return and tab/promote for a second level text line with a bullet.</a:t>
            </a:r>
          </a:p>
          <a:p>
            <a:pPr lvl="1"/>
            <a:r>
              <a:rPr lang="en-US"/>
              <a:t>Second level is a round bullet level</a:t>
            </a:r>
          </a:p>
          <a:p>
            <a:pPr lvl="2"/>
            <a:r>
              <a:rPr lang="en-US"/>
              <a:t>Third level is a dash bullet level</a:t>
            </a:r>
          </a:p>
        </p:txBody>
      </p:sp>
    </p:spTree>
    <p:extLst>
      <p:ext uri="{BB962C8B-B14F-4D97-AF65-F5344CB8AC3E}">
        <p14:creationId xmlns:p14="http://schemas.microsoft.com/office/powerpoint/2010/main" val="2074491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without slice or lin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359413" y="729595"/>
            <a:ext cx="7310117" cy="320913"/>
          </a:xfrm>
          <a:prstGeom prst="rect">
            <a:avLst/>
          </a:prstGeom>
        </p:spPr>
        <p:txBody>
          <a:bodyPr anchor="t"/>
          <a:lstStyle>
            <a:lvl1pPr>
              <a:lnSpc>
                <a:spcPct val="100000"/>
              </a:lnSpc>
              <a:defRPr sz="2000" cap="all" baseline="0">
                <a:solidFill>
                  <a:schemeClr val="tx1"/>
                </a:solidFill>
                <a:latin typeface="Impact" panose="020B0806030902050204" pitchFamily="34" charset="0"/>
              </a:defRPr>
            </a:lvl1pPr>
          </a:lstStyle>
          <a:p>
            <a:r>
              <a:rPr lang="en-US">
                <a:cs typeface="Arial"/>
              </a:rPr>
              <a:t>Click here to add a headline</a:t>
            </a:r>
            <a:endParaRPr lang="en-US" sz="2000">
              <a:latin typeface="Impact" panose="020B0806030902050204" pitchFamily="34" charset="0"/>
              <a:cs typeface="Arial"/>
            </a:endParaRPr>
          </a:p>
        </p:txBody>
      </p:sp>
      <p:sp>
        <p:nvSpPr>
          <p:cNvPr id="9" name="Text Placeholder 15">
            <a:extLst>
              <a:ext uri="{FF2B5EF4-FFF2-40B4-BE49-F238E27FC236}">
                <a16:creationId xmlns:a16="http://schemas.microsoft.com/office/drawing/2014/main" id="{967B7E71-98B3-4C4F-9E36-BB4FE63C6B60}"/>
              </a:ext>
            </a:extLst>
          </p:cNvPr>
          <p:cNvSpPr>
            <a:spLocks noGrp="1"/>
          </p:cNvSpPr>
          <p:nvPr>
            <p:ph type="body" sz="quarter" idx="16" hasCustomPrompt="1"/>
          </p:nvPr>
        </p:nvSpPr>
        <p:spPr>
          <a:xfrm>
            <a:off x="312183" y="1423633"/>
            <a:ext cx="3980612" cy="3313676"/>
          </a:xfrm>
          <a:prstGeom prst="rect">
            <a:avLst/>
          </a:prstGeom>
        </p:spPr>
        <p:txBody>
          <a:bodyPr/>
          <a:lstStyle>
            <a:lvl1pPr marL="49213" indent="-49213">
              <a:lnSpc>
                <a:spcPct val="100000"/>
              </a:lnSpc>
              <a:spcBef>
                <a:spcPts val="0"/>
              </a:spcBef>
              <a:spcAft>
                <a:spcPts val="0"/>
              </a:spcAft>
              <a:buClr>
                <a:schemeClr val="bg1"/>
              </a:buClr>
              <a:buSzPct val="85000"/>
              <a:tabLst/>
              <a:defRPr sz="1200"/>
            </a:lvl1pPr>
            <a:lvl2pPr marL="204788" indent="-146050">
              <a:lnSpc>
                <a:spcPct val="100000"/>
              </a:lnSpc>
              <a:spcBef>
                <a:spcPts val="0"/>
              </a:spcBef>
              <a:spcAft>
                <a:spcPts val="0"/>
              </a:spcAft>
              <a:buClr>
                <a:schemeClr val="tx1"/>
              </a:buClr>
              <a:buSzPct val="85000"/>
              <a:tabLst/>
              <a:defRPr sz="1200"/>
            </a:lvl2pPr>
            <a:lvl3pPr marL="341313" indent="-117475">
              <a:lnSpc>
                <a:spcPct val="100000"/>
              </a:lnSpc>
              <a:spcBef>
                <a:spcPts val="0"/>
              </a:spcBef>
              <a:spcAft>
                <a:spcPts val="0"/>
              </a:spcAft>
              <a:buClr>
                <a:schemeClr val="tx1"/>
              </a:buClr>
              <a:buSzPct val="85000"/>
              <a:buFont typeface="System Font Regular"/>
              <a:buChar char="-"/>
              <a:tabLst/>
              <a:defRPr sz="1200"/>
            </a:lvl3pPr>
            <a:lvl4pPr>
              <a:defRPr sz="1400"/>
            </a:lvl4pPr>
            <a:lvl5pPr>
              <a:defRPr sz="1400"/>
            </a:lvl5pPr>
          </a:lstStyle>
          <a:p>
            <a:pPr lvl="0"/>
            <a:r>
              <a:rPr lang="en-US"/>
              <a:t>Click to add text, this is a first line. Select return and tab/promote for a second level text line with a bullet.</a:t>
            </a:r>
          </a:p>
          <a:p>
            <a:pPr lvl="1"/>
            <a:r>
              <a:rPr lang="en-US"/>
              <a:t>Second level is a round bullet level</a:t>
            </a:r>
          </a:p>
          <a:p>
            <a:pPr lvl="2"/>
            <a:r>
              <a:rPr lang="en-US"/>
              <a:t>Third level is a dash bullet level</a:t>
            </a:r>
          </a:p>
        </p:txBody>
      </p:sp>
      <p:sp>
        <p:nvSpPr>
          <p:cNvPr id="11" name="Slide Number Placeholder 2">
            <a:extLst>
              <a:ext uri="{FF2B5EF4-FFF2-40B4-BE49-F238E27FC236}">
                <a16:creationId xmlns:a16="http://schemas.microsoft.com/office/drawing/2014/main" id="{C8DA2E45-585C-5B43-A456-89E0479E64A3}"/>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t>‹#›</a:t>
            </a:fld>
            <a:endParaRPr lang="en-US"/>
          </a:p>
        </p:txBody>
      </p:sp>
    </p:spTree>
    <p:extLst>
      <p:ext uri="{BB962C8B-B14F-4D97-AF65-F5344CB8AC3E}">
        <p14:creationId xmlns:p14="http://schemas.microsoft.com/office/powerpoint/2010/main" val="358964529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One or Two Line Headline, Subhea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33" name="Text Placeholder 32">
            <a:extLst>
              <a:ext uri="{FF2B5EF4-FFF2-40B4-BE49-F238E27FC236}">
                <a16:creationId xmlns:a16="http://schemas.microsoft.com/office/drawing/2014/main" id="{75B25D6B-EAD6-1C42-A839-D31104717044}"/>
              </a:ext>
            </a:extLst>
          </p:cNvPr>
          <p:cNvSpPr>
            <a:spLocks noGrp="1"/>
          </p:cNvSpPr>
          <p:nvPr>
            <p:ph type="body" sz="quarter" idx="11" hasCustomPrompt="1"/>
          </p:nvPr>
        </p:nvSpPr>
        <p:spPr>
          <a:xfrm>
            <a:off x="360014" y="1504073"/>
            <a:ext cx="3490091" cy="1528584"/>
          </a:xfrm>
          <a:prstGeom prst="rect">
            <a:avLst/>
          </a:prstGeom>
        </p:spPr>
        <p:txBody>
          <a:bodyPr/>
          <a:lstStyle>
            <a:lvl1pPr marL="0" indent="0">
              <a:lnSpc>
                <a:spcPct val="100000"/>
              </a:lnSpc>
              <a:spcBef>
                <a:spcPts val="0"/>
              </a:spcBef>
              <a:buNone/>
              <a:defRPr sz="1200" b="0" i="0">
                <a:solidFill>
                  <a:schemeClr val="bg2"/>
                </a:solidFill>
                <a:latin typeface="Georgia Pro" panose="02040502050405020303" pitchFamily="18" charset="0"/>
              </a:defRPr>
            </a:lvl1pPr>
            <a:lvl2pPr marL="342900" indent="0">
              <a:buNone/>
              <a:defRPr sz="1100">
                <a:latin typeface="Georgia" panose="02040502050405020303" pitchFamily="18" charset="0"/>
              </a:defRPr>
            </a:lvl2pPr>
            <a:lvl3pPr marL="685800" indent="0">
              <a:buNone/>
              <a:defRPr sz="1050">
                <a:latin typeface="Georgia" panose="02040502050405020303" pitchFamily="18" charset="0"/>
              </a:defRPr>
            </a:lvl3pPr>
            <a:lvl4pPr marL="1028700" indent="0">
              <a:buNone/>
              <a:defRPr sz="1000">
                <a:latin typeface="Georgia" panose="02040502050405020303" pitchFamily="18" charset="0"/>
              </a:defRPr>
            </a:lvl4pPr>
            <a:lvl5pPr marL="1371600" indent="0">
              <a:buNone/>
              <a:defRPr sz="1000">
                <a:latin typeface="Georgia" panose="02040502050405020303" pitchFamily="18" charset="0"/>
              </a:defRPr>
            </a:lvl5pPr>
          </a:lstStyle>
          <a:p>
            <a:pPr lvl="0"/>
            <a:r>
              <a:rPr lang="en-US"/>
              <a:t>Subhead example. Click here to enter a subhead. Use this slide to begin a new section that has a description. This font size is 12 point. </a:t>
            </a:r>
          </a:p>
        </p:txBody>
      </p:sp>
      <p:sp>
        <p:nvSpPr>
          <p:cNvPr id="6" name="Text Placeholder 5">
            <a:extLst>
              <a:ext uri="{FF2B5EF4-FFF2-40B4-BE49-F238E27FC236}">
                <a16:creationId xmlns:a16="http://schemas.microsoft.com/office/drawing/2014/main" id="{C9A23C37-E9A1-EC49-88E7-566EF28FBD18}"/>
              </a:ext>
            </a:extLst>
          </p:cNvPr>
          <p:cNvSpPr>
            <a:spLocks noGrp="1"/>
          </p:cNvSpPr>
          <p:nvPr>
            <p:ph type="body" sz="quarter" idx="14" hasCustomPrompt="1"/>
          </p:nvPr>
        </p:nvSpPr>
        <p:spPr>
          <a:xfrm>
            <a:off x="4721749" y="1528208"/>
            <a:ext cx="3692482" cy="1886722"/>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defRPr>
            </a:lvl1pPr>
            <a:lvl2pPr marL="119063" indent="-111125">
              <a:lnSpc>
                <a:spcPct val="100000"/>
              </a:lnSpc>
              <a:spcBef>
                <a:spcPts val="0"/>
              </a:spcBef>
              <a:buClr>
                <a:schemeClr val="tx1"/>
              </a:buClr>
              <a:buSzPct val="85000"/>
              <a:tabLst/>
              <a:defRPr sz="1000">
                <a:solidFill>
                  <a:schemeClr val="tx1"/>
                </a:solidFill>
              </a:defRPr>
            </a:lvl2pPr>
            <a:lvl3pPr marL="228600" indent="-114300">
              <a:lnSpc>
                <a:spcPct val="100000"/>
              </a:lnSpc>
              <a:spcBef>
                <a:spcPts val="0"/>
              </a:spcBef>
              <a:buClr>
                <a:schemeClr val="tx1"/>
              </a:buClr>
              <a:buFont typeface="System Font Regular"/>
              <a:buChar char="-"/>
              <a:tabLst/>
              <a:defRPr sz="1000">
                <a:solidFill>
                  <a:schemeClr val="tx1"/>
                </a:solidFill>
              </a:defRPr>
            </a:lvl3pPr>
            <a:lvl4pPr>
              <a:lnSpc>
                <a:spcPct val="100000"/>
              </a:lnSpc>
              <a:spcBef>
                <a:spcPts val="0"/>
              </a:spcBef>
              <a:defRPr sz="1000"/>
            </a:lvl4pPr>
            <a:lvl5pPr>
              <a:lnSpc>
                <a:spcPct val="100000"/>
              </a:lnSpc>
              <a:spcBef>
                <a:spcPts val="0"/>
              </a:spcBef>
              <a:defRPr sz="1000"/>
            </a:lvl5pPr>
          </a:lstStyle>
          <a:p>
            <a:pPr lvl="0"/>
            <a:r>
              <a:rPr lang="en-US"/>
              <a:t>Click here to add main body text. Our diversified approach applies the portfolio management experience of numerous and varied asset managers throughout the industry. </a:t>
            </a:r>
          </a:p>
          <a:p>
            <a:pPr lvl="0"/>
            <a:endParaRPr lang="en-US"/>
          </a:p>
          <a:p>
            <a:pPr lvl="0"/>
            <a:r>
              <a:rPr lang="en-US"/>
              <a:t>Our philosophy is what led us becoming a pioneer in the sub-advised mutual fund business. We know how to select and monitor a diverse array of money managers to seek better business results.</a:t>
            </a:r>
          </a:p>
        </p:txBody>
      </p:sp>
      <p:pic>
        <p:nvPicPr>
          <p:cNvPr id="15" name="Picture 14">
            <a:extLst>
              <a:ext uri="{FF2B5EF4-FFF2-40B4-BE49-F238E27FC236}">
                <a16:creationId xmlns:a16="http://schemas.microsoft.com/office/drawing/2014/main" id="{5299AC22-7CB7-E44F-BE04-3895EB268B13}"/>
              </a:ext>
            </a:extLst>
          </p:cNvPr>
          <p:cNvPicPr>
            <a:picLocks noChangeAspect="1"/>
          </p:cNvPicPr>
          <p:nvPr userDrawn="1"/>
        </p:nvPicPr>
        <p:blipFill>
          <a:blip r:embed="rId2"/>
          <a:stretch>
            <a:fillRect/>
          </a:stretch>
        </p:blipFill>
        <p:spPr>
          <a:xfrm>
            <a:off x="8440136" y="4253019"/>
            <a:ext cx="165100" cy="431800"/>
          </a:xfrm>
          <a:prstGeom prst="rect">
            <a:avLst/>
          </a:prstGeom>
        </p:spPr>
      </p:pic>
      <p:pic>
        <p:nvPicPr>
          <p:cNvPr id="16" name="Picture 15">
            <a:extLst>
              <a:ext uri="{FF2B5EF4-FFF2-40B4-BE49-F238E27FC236}">
                <a16:creationId xmlns:a16="http://schemas.microsoft.com/office/drawing/2014/main" id="{840C0B43-95F0-8E43-B40A-C9D0B7BD48B6}"/>
              </a:ext>
            </a:extLst>
          </p:cNvPr>
          <p:cNvPicPr>
            <a:picLocks noChangeAspect="1"/>
          </p:cNvPicPr>
          <p:nvPr userDrawn="1"/>
        </p:nvPicPr>
        <p:blipFill>
          <a:blip r:embed="rId3"/>
          <a:stretch>
            <a:fillRect/>
          </a:stretch>
        </p:blipFill>
        <p:spPr>
          <a:xfrm>
            <a:off x="8210492" y="4394200"/>
            <a:ext cx="304800" cy="749300"/>
          </a:xfrm>
          <a:prstGeom prst="rect">
            <a:avLst/>
          </a:prstGeom>
        </p:spPr>
      </p:pic>
      <p:sp>
        <p:nvSpPr>
          <p:cNvPr id="8" name="Title 4">
            <a:extLst>
              <a:ext uri="{FF2B5EF4-FFF2-40B4-BE49-F238E27FC236}">
                <a16:creationId xmlns:a16="http://schemas.microsoft.com/office/drawing/2014/main" id="{F761A12E-4827-D849-8A73-9D41BEFB50B2}"/>
              </a:ext>
            </a:extLst>
          </p:cNvPr>
          <p:cNvSpPr>
            <a:spLocks noGrp="1"/>
          </p:cNvSpPr>
          <p:nvPr>
            <p:ph type="title" hasCustomPrompt="1"/>
          </p:nvPr>
        </p:nvSpPr>
        <p:spPr>
          <a:xfrm>
            <a:off x="359413" y="729595"/>
            <a:ext cx="7310117" cy="320913"/>
          </a:xfrm>
          <a:prstGeom prst="rect">
            <a:avLst/>
          </a:prstGeom>
        </p:spPr>
        <p:txBody>
          <a:bodyPr anchor="t"/>
          <a:lstStyle>
            <a:lvl1pPr>
              <a:lnSpc>
                <a:spcPct val="100000"/>
              </a:lnSpc>
              <a:defRPr sz="2000" cap="all" baseline="0">
                <a:latin typeface="Impact" panose="020B0806030902050204" pitchFamily="34" charset="0"/>
              </a:defRPr>
            </a:lvl1pPr>
          </a:lstStyle>
          <a:p>
            <a:r>
              <a:rPr lang="en-US">
                <a:cs typeface="Arial"/>
              </a:rPr>
              <a:t>Click here to add a one-line or two-line headline</a:t>
            </a:r>
            <a:endParaRPr lang="en-US" sz="2000">
              <a:latin typeface="Impact" panose="020B0806030902050204" pitchFamily="34" charset="0"/>
              <a:cs typeface="Arial"/>
            </a:endParaRPr>
          </a:p>
        </p:txBody>
      </p:sp>
    </p:spTree>
    <p:extLst>
      <p:ext uri="{BB962C8B-B14F-4D97-AF65-F5344CB8AC3E}">
        <p14:creationId xmlns:p14="http://schemas.microsoft.com/office/powerpoint/2010/main" val="149643737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Line Headline, 2 Columns">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B9E15BA3-761F-9A48-8D42-2554E513A95C}"/>
              </a:ext>
            </a:extLst>
          </p:cNvPr>
          <p:cNvSpPr/>
          <p:nvPr userDrawn="1"/>
        </p:nvSpPr>
        <p:spPr>
          <a:xfrm>
            <a:off x="-3175" y="-22170"/>
            <a:ext cx="5188158" cy="5165670"/>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753829 w 1681980"/>
              <a:gd name="connsiteY0" fmla="*/ 0 h 5164817"/>
              <a:gd name="connsiteX1" fmla="*/ 1681980 w 1681980"/>
              <a:gd name="connsiteY1" fmla="*/ 0 h 5164817"/>
              <a:gd name="connsiteX2" fmla="*/ 0 w 1681980"/>
              <a:gd name="connsiteY2" fmla="*/ 5164817 h 5164817"/>
              <a:gd name="connsiteX3" fmla="*/ 286317 w 1681980"/>
              <a:gd name="connsiteY3" fmla="*/ 1382772 h 5164817"/>
              <a:gd name="connsiteX4" fmla="*/ 753829 w 1681980"/>
              <a:gd name="connsiteY4" fmla="*/ 0 h 5164817"/>
              <a:gd name="connsiteX0" fmla="*/ 3286461 w 4214612"/>
              <a:gd name="connsiteY0" fmla="*/ 0 h 5170228"/>
              <a:gd name="connsiteX1" fmla="*/ 4214612 w 4214612"/>
              <a:gd name="connsiteY1" fmla="*/ 0 h 5170228"/>
              <a:gd name="connsiteX2" fmla="*/ 2532632 w 4214612"/>
              <a:gd name="connsiteY2" fmla="*/ 5164817 h 5170228"/>
              <a:gd name="connsiteX3" fmla="*/ 0 w 4214612"/>
              <a:gd name="connsiteY3" fmla="*/ 5170228 h 5170228"/>
              <a:gd name="connsiteX4" fmla="*/ 3286461 w 4214612"/>
              <a:gd name="connsiteY4" fmla="*/ 0 h 5170228"/>
              <a:gd name="connsiteX0" fmla="*/ 0 w 4223237"/>
              <a:gd name="connsiteY0" fmla="*/ 5410 h 5170228"/>
              <a:gd name="connsiteX1" fmla="*/ 4223237 w 4223237"/>
              <a:gd name="connsiteY1" fmla="*/ 0 h 5170228"/>
              <a:gd name="connsiteX2" fmla="*/ 2541257 w 4223237"/>
              <a:gd name="connsiteY2" fmla="*/ 5164817 h 5170228"/>
              <a:gd name="connsiteX3" fmla="*/ 8625 w 4223237"/>
              <a:gd name="connsiteY3" fmla="*/ 5170228 h 5170228"/>
              <a:gd name="connsiteX4" fmla="*/ 0 w 4223237"/>
              <a:gd name="connsiteY4" fmla="*/ 5410 h 5170228"/>
              <a:gd name="connsiteX0" fmla="*/ 7607 w 4230844"/>
              <a:gd name="connsiteY0" fmla="*/ 5410 h 5170228"/>
              <a:gd name="connsiteX1" fmla="*/ 4230844 w 4230844"/>
              <a:gd name="connsiteY1" fmla="*/ 0 h 5170228"/>
              <a:gd name="connsiteX2" fmla="*/ 2548864 w 4230844"/>
              <a:gd name="connsiteY2" fmla="*/ 5164817 h 5170228"/>
              <a:gd name="connsiteX3" fmla="*/ 0 w 4230844"/>
              <a:gd name="connsiteY3" fmla="*/ 5170228 h 5170228"/>
              <a:gd name="connsiteX4" fmla="*/ 7607 w 4230844"/>
              <a:gd name="connsiteY4" fmla="*/ 5410 h 5170228"/>
              <a:gd name="connsiteX0" fmla="*/ 7607 w 4230844"/>
              <a:gd name="connsiteY0" fmla="*/ 0 h 5164818"/>
              <a:gd name="connsiteX1" fmla="*/ 4230844 w 4230844"/>
              <a:gd name="connsiteY1" fmla="*/ 5411 h 5164818"/>
              <a:gd name="connsiteX2" fmla="*/ 2548864 w 4230844"/>
              <a:gd name="connsiteY2" fmla="*/ 5159407 h 5164818"/>
              <a:gd name="connsiteX3" fmla="*/ 0 w 4230844"/>
              <a:gd name="connsiteY3" fmla="*/ 5164818 h 5164818"/>
              <a:gd name="connsiteX4" fmla="*/ 7607 w 4230844"/>
              <a:gd name="connsiteY4" fmla="*/ 0 h 5164818"/>
              <a:gd name="connsiteX0" fmla="*/ 3 w 5494632"/>
              <a:gd name="connsiteY0" fmla="*/ 0 h 5177344"/>
              <a:gd name="connsiteX1" fmla="*/ 5494632 w 5494632"/>
              <a:gd name="connsiteY1" fmla="*/ 17937 h 5177344"/>
              <a:gd name="connsiteX2" fmla="*/ 3812652 w 5494632"/>
              <a:gd name="connsiteY2" fmla="*/ 5171933 h 5177344"/>
              <a:gd name="connsiteX3" fmla="*/ 1263788 w 5494632"/>
              <a:gd name="connsiteY3" fmla="*/ 5177344 h 5177344"/>
              <a:gd name="connsiteX4" fmla="*/ 3 w 5494632"/>
              <a:gd name="connsiteY4" fmla="*/ 0 h 5177344"/>
              <a:gd name="connsiteX0" fmla="*/ 63974 w 5558603"/>
              <a:gd name="connsiteY0" fmla="*/ 0 h 5177344"/>
              <a:gd name="connsiteX1" fmla="*/ 5558603 w 5558603"/>
              <a:gd name="connsiteY1" fmla="*/ 17937 h 5177344"/>
              <a:gd name="connsiteX2" fmla="*/ 3876623 w 5558603"/>
              <a:gd name="connsiteY2" fmla="*/ 5171933 h 5177344"/>
              <a:gd name="connsiteX3" fmla="*/ 0 w 5558603"/>
              <a:gd name="connsiteY3" fmla="*/ 5177344 h 5177344"/>
              <a:gd name="connsiteX4" fmla="*/ 63974 w 5558603"/>
              <a:gd name="connsiteY4" fmla="*/ 0 h 5177344"/>
              <a:gd name="connsiteX0" fmla="*/ 16 w 5494645"/>
              <a:gd name="connsiteY0" fmla="*/ 0 h 5171933"/>
              <a:gd name="connsiteX1" fmla="*/ 5494645 w 5494645"/>
              <a:gd name="connsiteY1" fmla="*/ 17937 h 5171933"/>
              <a:gd name="connsiteX2" fmla="*/ 3812665 w 5494645"/>
              <a:gd name="connsiteY2" fmla="*/ 5171933 h 5171933"/>
              <a:gd name="connsiteX3" fmla="*/ 311823 w 5494645"/>
              <a:gd name="connsiteY3" fmla="*/ 5171081 h 5171933"/>
              <a:gd name="connsiteX4" fmla="*/ 16 w 5494645"/>
              <a:gd name="connsiteY4" fmla="*/ 0 h 5171933"/>
              <a:gd name="connsiteX0" fmla="*/ 417 w 5188158"/>
              <a:gd name="connsiteY0" fmla="*/ 0 h 5165670"/>
              <a:gd name="connsiteX1" fmla="*/ 5188158 w 5188158"/>
              <a:gd name="connsiteY1" fmla="*/ 11674 h 5165670"/>
              <a:gd name="connsiteX2" fmla="*/ 3506178 w 5188158"/>
              <a:gd name="connsiteY2" fmla="*/ 5165670 h 5165670"/>
              <a:gd name="connsiteX3" fmla="*/ 5336 w 5188158"/>
              <a:gd name="connsiteY3" fmla="*/ 5164818 h 5165670"/>
              <a:gd name="connsiteX4" fmla="*/ 417 w 5188158"/>
              <a:gd name="connsiteY4" fmla="*/ 0 h 516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158" h="5165670">
                <a:moveTo>
                  <a:pt x="417" y="0"/>
                </a:moveTo>
                <a:lnTo>
                  <a:pt x="5188158" y="11674"/>
                </a:lnTo>
                <a:lnTo>
                  <a:pt x="3506178" y="5165670"/>
                </a:lnTo>
                <a:lnTo>
                  <a:pt x="5336" y="5164818"/>
                </a:lnTo>
                <a:cubicBezTo>
                  <a:pt x="7872" y="3443212"/>
                  <a:pt x="-2119" y="1721606"/>
                  <a:pt x="417" y="0"/>
                </a:cubicBezTo>
                <a:close/>
              </a:path>
            </a:pathLst>
          </a:cu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20" name="Text Placeholder 32">
            <a:extLst>
              <a:ext uri="{FF2B5EF4-FFF2-40B4-BE49-F238E27FC236}">
                <a16:creationId xmlns:a16="http://schemas.microsoft.com/office/drawing/2014/main" id="{EC0F8905-9F96-524C-A35C-6B6C7663C137}"/>
              </a:ext>
            </a:extLst>
          </p:cNvPr>
          <p:cNvSpPr>
            <a:spLocks noGrp="1"/>
          </p:cNvSpPr>
          <p:nvPr>
            <p:ph type="body" sz="quarter" idx="12" hasCustomPrompt="1"/>
          </p:nvPr>
        </p:nvSpPr>
        <p:spPr>
          <a:xfrm>
            <a:off x="5010411" y="1528433"/>
            <a:ext cx="3194137" cy="2078726"/>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mn-lt"/>
              </a:defRPr>
            </a:lvl1pPr>
            <a:lvl2pPr marL="342900" indent="0">
              <a:buNone/>
              <a:defRPr sz="1100">
                <a:latin typeface="Georgia" panose="02040502050405020303" pitchFamily="18" charset="0"/>
              </a:defRPr>
            </a:lvl2pPr>
            <a:lvl3pPr marL="685800" indent="0">
              <a:buNone/>
              <a:defRPr sz="1050">
                <a:latin typeface="Georgia" panose="02040502050405020303" pitchFamily="18" charset="0"/>
              </a:defRPr>
            </a:lvl3pPr>
            <a:lvl4pPr marL="1028700" indent="0">
              <a:buNone/>
              <a:defRPr sz="1000">
                <a:latin typeface="Georgia" panose="02040502050405020303" pitchFamily="18" charset="0"/>
              </a:defRPr>
            </a:lvl4pPr>
            <a:lvl5pPr marL="1371600" indent="0">
              <a:buNone/>
              <a:defRPr sz="1000">
                <a:latin typeface="Georgia" panose="02040502050405020303" pitchFamily="18" charset="0"/>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here to add text. Lorum ipsum main body text here. The slide size for this template is “Onscreen show” specifications are 10 inches wide by 5.63 inches high. Lorum ipsum main body text here.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Lorum ipsum main body text here. The slide size for this template is “Onscreen show” specifications are 10 inches wide by 5.63 inches high. Lorum ipsum main body text here.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lvl="0"/>
            <a:endParaRPr lang="en-US"/>
          </a:p>
        </p:txBody>
      </p:sp>
      <p:sp>
        <p:nvSpPr>
          <p:cNvPr id="4" name="Text Placeholder 3">
            <a:extLst>
              <a:ext uri="{FF2B5EF4-FFF2-40B4-BE49-F238E27FC236}">
                <a16:creationId xmlns:a16="http://schemas.microsoft.com/office/drawing/2014/main" id="{FCD8F39F-EA90-1946-9FE0-6640E8A0C968}"/>
              </a:ext>
            </a:extLst>
          </p:cNvPr>
          <p:cNvSpPr>
            <a:spLocks noGrp="1"/>
          </p:cNvSpPr>
          <p:nvPr>
            <p:ph type="body" sz="quarter" idx="13" hasCustomPrompt="1"/>
          </p:nvPr>
        </p:nvSpPr>
        <p:spPr>
          <a:xfrm>
            <a:off x="365125" y="1504007"/>
            <a:ext cx="3341902" cy="1782180"/>
          </a:xfrm>
          <a:prstGeom prst="rect">
            <a:avLst/>
          </a:prstGeom>
        </p:spPr>
        <p:txBody>
          <a:bodyPr/>
          <a:lstStyle>
            <a:lvl1pPr marL="0" indent="0">
              <a:lnSpc>
                <a:spcPct val="100000"/>
              </a:lnSpc>
              <a:spcBef>
                <a:spcPts val="0"/>
              </a:spcBef>
              <a:buNone/>
              <a:defRPr sz="1200" b="0" i="0">
                <a:solidFill>
                  <a:schemeClr val="accent2"/>
                </a:solidFill>
                <a:latin typeface="Georgia Pro" panose="02040502050405020303" pitchFamily="18" charset="0"/>
              </a:defRPr>
            </a:lvl1pPr>
            <a:lvl2pPr>
              <a:defRPr b="0" i="0">
                <a:latin typeface="Georgia" panose="02040502050405020303" pitchFamily="18" charset="0"/>
              </a:defRPr>
            </a:lvl2pPr>
            <a:lvl3pPr>
              <a:defRPr b="0" i="0">
                <a:latin typeface="Georgia" panose="02040502050405020303" pitchFamily="18" charset="0"/>
              </a:defRPr>
            </a:lvl3pPr>
            <a:lvl4pPr>
              <a:defRPr b="0" i="0">
                <a:latin typeface="Georgia" panose="02040502050405020303" pitchFamily="18" charset="0"/>
              </a:defRPr>
            </a:lvl4pPr>
            <a:lvl5pPr>
              <a:defRPr b="0" i="0">
                <a:latin typeface="Georgia" panose="02040502050405020303" pitchFamily="18" charset="0"/>
              </a:defRPr>
            </a:lvl5pPr>
          </a:lstStyle>
          <a:p>
            <a:pPr lvl="0"/>
            <a:r>
              <a:rPr lang="en-US"/>
              <a:t>Click here to enter text. Lorem ipsum dolor sit lorum, here adipiscing dolore, sed do magna enter minim up labor et dolore magna aqua. Ut minim ad minim dolor, quid ipsum exercitation alfalfa labor. </a:t>
            </a:r>
          </a:p>
        </p:txBody>
      </p:sp>
      <p:sp>
        <p:nvSpPr>
          <p:cNvPr id="10" name="Title 4">
            <a:extLst>
              <a:ext uri="{FF2B5EF4-FFF2-40B4-BE49-F238E27FC236}">
                <a16:creationId xmlns:a16="http://schemas.microsoft.com/office/drawing/2014/main" id="{91C3C6AD-9BC0-BB4F-985B-6C9E854BF5EE}"/>
              </a:ext>
            </a:extLst>
          </p:cNvPr>
          <p:cNvSpPr>
            <a:spLocks noGrp="1"/>
          </p:cNvSpPr>
          <p:nvPr>
            <p:ph type="title" hasCustomPrompt="1"/>
          </p:nvPr>
        </p:nvSpPr>
        <p:spPr>
          <a:xfrm>
            <a:off x="359413" y="729595"/>
            <a:ext cx="7310117" cy="320913"/>
          </a:xfrm>
          <a:prstGeom prst="rect">
            <a:avLst/>
          </a:prstGeom>
        </p:spPr>
        <p:txBody>
          <a:bodyPr anchor="t"/>
          <a:lstStyle>
            <a:lvl1pPr>
              <a:lnSpc>
                <a:spcPct val="100000"/>
              </a:lnSpc>
              <a:defRPr sz="2000" cap="all" baseline="0">
                <a:latin typeface="Impact" panose="020B0806030902050204" pitchFamily="34" charset="0"/>
              </a:defRPr>
            </a:lvl1pPr>
          </a:lstStyle>
          <a:p>
            <a:r>
              <a:rPr lang="en-US">
                <a:cs typeface="Arial"/>
              </a:rPr>
              <a:t>Click to add one or two-line headline</a:t>
            </a:r>
            <a:endParaRPr lang="en-US" sz="2000">
              <a:latin typeface="Impact" panose="020B0806030902050204" pitchFamily="34" charset="0"/>
              <a:cs typeface="Arial"/>
            </a:endParaRPr>
          </a:p>
        </p:txBody>
      </p:sp>
    </p:spTree>
    <p:extLst>
      <p:ext uri="{BB962C8B-B14F-4D97-AF65-F5344CB8AC3E}">
        <p14:creationId xmlns:p14="http://schemas.microsoft.com/office/powerpoint/2010/main" val="398429386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Only_bars">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28089708-8A39-5845-9122-D5A683609E14}"/>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t>‹#›</a:t>
            </a:fld>
            <a:endParaRPr lang="en-US"/>
          </a:p>
        </p:txBody>
      </p:sp>
      <p:pic>
        <p:nvPicPr>
          <p:cNvPr id="10" name="Picture 9">
            <a:extLst>
              <a:ext uri="{FF2B5EF4-FFF2-40B4-BE49-F238E27FC236}">
                <a16:creationId xmlns:a16="http://schemas.microsoft.com/office/drawing/2014/main" id="{B5C39CEC-5B82-C546-96A9-F4662D644964}"/>
              </a:ext>
            </a:extLst>
          </p:cNvPr>
          <p:cNvPicPr>
            <a:picLocks noChangeAspect="1"/>
          </p:cNvPicPr>
          <p:nvPr userDrawn="1"/>
        </p:nvPicPr>
        <p:blipFill>
          <a:blip r:embed="rId2"/>
          <a:stretch>
            <a:fillRect/>
          </a:stretch>
        </p:blipFill>
        <p:spPr>
          <a:xfrm>
            <a:off x="8440136" y="4253019"/>
            <a:ext cx="165100" cy="431800"/>
          </a:xfrm>
          <a:prstGeom prst="rect">
            <a:avLst/>
          </a:prstGeom>
        </p:spPr>
      </p:pic>
      <p:pic>
        <p:nvPicPr>
          <p:cNvPr id="13" name="Picture 12">
            <a:extLst>
              <a:ext uri="{FF2B5EF4-FFF2-40B4-BE49-F238E27FC236}">
                <a16:creationId xmlns:a16="http://schemas.microsoft.com/office/drawing/2014/main" id="{9D3F95C4-72FD-2D41-BDA2-126BBAA8B380}"/>
              </a:ext>
            </a:extLst>
          </p:cNvPr>
          <p:cNvPicPr>
            <a:picLocks noChangeAspect="1"/>
          </p:cNvPicPr>
          <p:nvPr userDrawn="1"/>
        </p:nvPicPr>
        <p:blipFill>
          <a:blip r:embed="rId3"/>
          <a:stretch>
            <a:fillRect/>
          </a:stretch>
        </p:blipFill>
        <p:spPr>
          <a:xfrm>
            <a:off x="8210492" y="4394200"/>
            <a:ext cx="304800" cy="749300"/>
          </a:xfrm>
          <a:prstGeom prst="rect">
            <a:avLst/>
          </a:prstGeom>
        </p:spPr>
      </p:pic>
      <p:sp>
        <p:nvSpPr>
          <p:cNvPr id="6" name="Title 4">
            <a:extLst>
              <a:ext uri="{FF2B5EF4-FFF2-40B4-BE49-F238E27FC236}">
                <a16:creationId xmlns:a16="http://schemas.microsoft.com/office/drawing/2014/main" id="{97C5638C-932A-C742-B00D-B8DBC72F0595}"/>
              </a:ext>
            </a:extLst>
          </p:cNvPr>
          <p:cNvSpPr>
            <a:spLocks noGrp="1"/>
          </p:cNvSpPr>
          <p:nvPr>
            <p:ph type="title" hasCustomPrompt="1"/>
          </p:nvPr>
        </p:nvSpPr>
        <p:spPr>
          <a:xfrm>
            <a:off x="359413" y="729595"/>
            <a:ext cx="7310117" cy="320913"/>
          </a:xfrm>
          <a:prstGeom prst="rect">
            <a:avLst/>
          </a:prstGeom>
        </p:spPr>
        <p:txBody>
          <a:bodyPr anchor="t"/>
          <a:lstStyle>
            <a:lvl1pPr>
              <a:lnSpc>
                <a:spcPct val="100000"/>
              </a:lnSpc>
              <a:defRPr sz="2000" cap="all" baseline="0">
                <a:latin typeface="Impact" panose="020B0806030902050204" pitchFamily="34" charset="0"/>
              </a:defRPr>
            </a:lvl1pPr>
          </a:lstStyle>
          <a:p>
            <a:r>
              <a:rPr lang="en-US">
                <a:cs typeface="Arial"/>
              </a:rPr>
              <a:t>Click to add headline only</a:t>
            </a:r>
            <a:endParaRPr lang="en-US" sz="2000">
              <a:latin typeface="Impact" panose="020B0806030902050204" pitchFamily="34" charset="0"/>
              <a:cs typeface="Arial"/>
            </a:endParaRPr>
          </a:p>
        </p:txBody>
      </p:sp>
    </p:spTree>
    <p:extLst>
      <p:ext uri="{BB962C8B-B14F-4D97-AF65-F5344CB8AC3E}">
        <p14:creationId xmlns:p14="http://schemas.microsoft.com/office/powerpoint/2010/main" val="290407884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Only_slice">
    <p:spTree>
      <p:nvGrpSpPr>
        <p:cNvPr id="1" name=""/>
        <p:cNvGrpSpPr/>
        <p:nvPr/>
      </p:nvGrpSpPr>
      <p:grpSpPr>
        <a:xfrm>
          <a:off x="0" y="0"/>
          <a:ext cx="0" cy="0"/>
          <a:chOff x="0" y="0"/>
          <a:chExt cx="0" cy="0"/>
        </a:xfrm>
      </p:grpSpPr>
      <p:sp>
        <p:nvSpPr>
          <p:cNvPr id="6" name="Shape 258">
            <a:extLst>
              <a:ext uri="{FF2B5EF4-FFF2-40B4-BE49-F238E27FC236}">
                <a16:creationId xmlns:a16="http://schemas.microsoft.com/office/drawing/2014/main" id="{9D1E3F84-28B2-DE4C-BBB6-D1104995275C}"/>
              </a:ext>
            </a:extLst>
          </p:cNvPr>
          <p:cNvSpPr/>
          <p:nvPr userDrawn="1"/>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marL="0" marR="0" lvl="0" indent="0" algn="l" defTabSz="6858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EE0000"/>
              </a:solidFill>
              <a:effectLst/>
              <a:uLnTx/>
              <a:uFillTx/>
              <a:latin typeface="Arial" panose="020B0604020202020204"/>
              <a:ea typeface="+mn-ea"/>
              <a:cs typeface="+mn-cs"/>
            </a:endParaRPr>
          </a:p>
        </p:txBody>
      </p:sp>
      <p:sp>
        <p:nvSpPr>
          <p:cNvPr id="9" name="Shape 111">
            <a:extLst>
              <a:ext uri="{FF2B5EF4-FFF2-40B4-BE49-F238E27FC236}">
                <a16:creationId xmlns:a16="http://schemas.microsoft.com/office/drawing/2014/main" id="{A2F7FCFC-2F02-054F-840B-2BCA5B1B6B62}"/>
              </a:ext>
            </a:extLst>
          </p:cNvPr>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a:p>
        </p:txBody>
      </p:sp>
      <p:sp>
        <p:nvSpPr>
          <p:cNvPr id="10" name="Slide Number Placeholder 1">
            <a:extLst>
              <a:ext uri="{FF2B5EF4-FFF2-40B4-BE49-F238E27FC236}">
                <a16:creationId xmlns:a16="http://schemas.microsoft.com/office/drawing/2014/main" id="{CBC57371-B447-1A47-9191-77C3EB98FA6E}"/>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solidFill>
                  <a:schemeClr val="bg1"/>
                </a:solidFill>
              </a:rPr>
              <a:t>‹#›</a:t>
            </a:fld>
            <a:endParaRPr lang="en-US">
              <a:solidFill>
                <a:schemeClr val="bg1"/>
              </a:solidFill>
            </a:endParaRPr>
          </a:p>
        </p:txBody>
      </p:sp>
      <p:sp>
        <p:nvSpPr>
          <p:cNvPr id="7" name="Title 4">
            <a:extLst>
              <a:ext uri="{FF2B5EF4-FFF2-40B4-BE49-F238E27FC236}">
                <a16:creationId xmlns:a16="http://schemas.microsoft.com/office/drawing/2014/main" id="{44219DF4-AFD5-0D43-A00C-A3F5D0D5585F}"/>
              </a:ext>
            </a:extLst>
          </p:cNvPr>
          <p:cNvSpPr>
            <a:spLocks noGrp="1"/>
          </p:cNvSpPr>
          <p:nvPr>
            <p:ph type="title" hasCustomPrompt="1"/>
          </p:nvPr>
        </p:nvSpPr>
        <p:spPr>
          <a:xfrm>
            <a:off x="359413" y="729595"/>
            <a:ext cx="7310117" cy="320913"/>
          </a:xfrm>
          <a:prstGeom prst="rect">
            <a:avLst/>
          </a:prstGeom>
        </p:spPr>
        <p:txBody>
          <a:bodyPr anchor="t"/>
          <a:lstStyle>
            <a:lvl1pPr>
              <a:lnSpc>
                <a:spcPct val="100000"/>
              </a:lnSpc>
              <a:defRPr sz="2000" cap="all" baseline="0">
                <a:latin typeface="Impact" panose="020B0806030902050204" pitchFamily="34" charset="0"/>
              </a:defRPr>
            </a:lvl1pPr>
          </a:lstStyle>
          <a:p>
            <a:r>
              <a:rPr lang="en-US">
                <a:cs typeface="Arial"/>
              </a:rPr>
              <a:t>Click to add headline only</a:t>
            </a:r>
            <a:endParaRPr lang="en-US" sz="2000">
              <a:latin typeface="Impact" panose="020B0806030902050204" pitchFamily="34" charset="0"/>
              <a:cs typeface="Arial"/>
            </a:endParaRPr>
          </a:p>
        </p:txBody>
      </p:sp>
    </p:spTree>
    <p:extLst>
      <p:ext uri="{BB962C8B-B14F-4D97-AF65-F5344CB8AC3E}">
        <p14:creationId xmlns:p14="http://schemas.microsoft.com/office/powerpoint/2010/main" val="39828019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vider Page_R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7" name="Freeform 6">
            <a:extLst>
              <a:ext uri="{FF2B5EF4-FFF2-40B4-BE49-F238E27FC236}">
                <a16:creationId xmlns:a16="http://schemas.microsoft.com/office/drawing/2014/main" id="{374A2D1C-F54E-4F4C-89A0-5C1FE426AFC2}"/>
              </a:ext>
            </a:extLst>
          </p:cNvPr>
          <p:cNvSpPr/>
          <p:nvPr userDrawn="1"/>
        </p:nvSpPr>
        <p:spPr>
          <a:xfrm>
            <a:off x="0" y="939097"/>
            <a:ext cx="8768482" cy="1014984"/>
          </a:xfrm>
          <a:custGeom>
            <a:avLst/>
            <a:gdLst>
              <a:gd name="connsiteX0" fmla="*/ 0 w 8802985"/>
              <a:gd name="connsiteY0" fmla="*/ 0 h 1014984"/>
              <a:gd name="connsiteX1" fmla="*/ 8802985 w 8802985"/>
              <a:gd name="connsiteY1" fmla="*/ 0 h 1014984"/>
              <a:gd name="connsiteX2" fmla="*/ 8426498 w 8802985"/>
              <a:gd name="connsiteY2" fmla="*/ 1014984 h 1014984"/>
              <a:gd name="connsiteX3" fmla="*/ 0 w 8802985"/>
              <a:gd name="connsiteY3" fmla="*/ 1014984 h 1014984"/>
              <a:gd name="connsiteX4" fmla="*/ 0 w 8802985"/>
              <a:gd name="connsiteY4" fmla="*/ 0 h 101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985" h="1014984">
                <a:moveTo>
                  <a:pt x="0" y="0"/>
                </a:moveTo>
                <a:lnTo>
                  <a:pt x="8802985" y="0"/>
                </a:lnTo>
                <a:lnTo>
                  <a:pt x="8426498" y="1014984"/>
                </a:lnTo>
                <a:lnTo>
                  <a:pt x="0" y="1014984"/>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2" name="Rectangle 1">
            <a:extLst>
              <a:ext uri="{FF2B5EF4-FFF2-40B4-BE49-F238E27FC236}">
                <a16:creationId xmlns:a16="http://schemas.microsoft.com/office/drawing/2014/main" id="{E5B84103-A66E-5742-B918-762D7FA92C02}"/>
              </a:ext>
            </a:extLst>
          </p:cNvPr>
          <p:cNvSpPr/>
          <p:nvPr userDrawn="1"/>
        </p:nvSpPr>
        <p:spPr>
          <a:xfrm>
            <a:off x="403761" y="617517"/>
            <a:ext cx="8431481" cy="124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0B37CD96-3F40-D740-A2D3-9C55EC4B508C}"/>
              </a:ext>
            </a:extLst>
          </p:cNvPr>
          <p:cNvSpPr>
            <a:spLocks noGrp="1"/>
          </p:cNvSpPr>
          <p:nvPr>
            <p:ph type="title" hasCustomPrompt="1"/>
          </p:nvPr>
        </p:nvSpPr>
        <p:spPr>
          <a:xfrm>
            <a:off x="362190" y="938151"/>
            <a:ext cx="6822381" cy="1009402"/>
          </a:xfrm>
          <a:prstGeom prst="rect">
            <a:avLst/>
          </a:prstGeom>
        </p:spPr>
        <p:txBody>
          <a:bodyPr anchor="ctr"/>
          <a:lstStyle>
            <a:lvl1pPr>
              <a:lnSpc>
                <a:spcPct val="100000"/>
              </a:lnSpc>
              <a:defRPr sz="2000" cap="all" baseline="0">
                <a:solidFill>
                  <a:schemeClr val="bg1"/>
                </a:solidFill>
                <a:latin typeface="Impact" panose="020B0806030902050204" pitchFamily="34" charset="0"/>
              </a:defRPr>
            </a:lvl1pPr>
          </a:lstStyle>
          <a:p>
            <a:r>
              <a:rPr lang="en-US" sz="2000">
                <a:latin typeface="Impact" panose="020B0806030902050204" pitchFamily="34" charset="0"/>
                <a:cs typeface="Arial"/>
              </a:rPr>
              <a:t>Click to add Divider page headline</a:t>
            </a:r>
          </a:p>
        </p:txBody>
      </p:sp>
      <p:grpSp>
        <p:nvGrpSpPr>
          <p:cNvPr id="12" name="Group 11">
            <a:extLst>
              <a:ext uri="{FF2B5EF4-FFF2-40B4-BE49-F238E27FC236}">
                <a16:creationId xmlns:a16="http://schemas.microsoft.com/office/drawing/2014/main" id="{FDFB88FA-92D8-A648-AFB3-8C935EA4E671}"/>
              </a:ext>
            </a:extLst>
          </p:cNvPr>
          <p:cNvGrpSpPr/>
          <p:nvPr userDrawn="1"/>
        </p:nvGrpSpPr>
        <p:grpSpPr>
          <a:xfrm>
            <a:off x="7616541" y="1178128"/>
            <a:ext cx="345864" cy="776859"/>
            <a:chOff x="7865922" y="1061336"/>
            <a:chExt cx="397861" cy="893652"/>
          </a:xfrm>
        </p:grpSpPr>
        <p:pic>
          <p:nvPicPr>
            <p:cNvPr id="13" name="Picture 12">
              <a:extLst>
                <a:ext uri="{FF2B5EF4-FFF2-40B4-BE49-F238E27FC236}">
                  <a16:creationId xmlns:a16="http://schemas.microsoft.com/office/drawing/2014/main" id="{FBA8FA93-8B7B-204A-9F4D-66061BF9C3A2}"/>
                </a:ext>
              </a:extLst>
            </p:cNvPr>
            <p:cNvPicPr>
              <a:picLocks noChangeAspect="1"/>
            </p:cNvPicPr>
            <p:nvPr userDrawn="1"/>
          </p:nvPicPr>
          <p:blipFill>
            <a:blip r:embed="rId2"/>
            <a:srcRect/>
            <a:stretch/>
          </p:blipFill>
          <p:spPr>
            <a:xfrm>
              <a:off x="7865922" y="1202517"/>
              <a:ext cx="307092" cy="752471"/>
            </a:xfrm>
            <a:custGeom>
              <a:avLst/>
              <a:gdLst>
                <a:gd name="connsiteX0" fmla="*/ 1075686 w 1250151"/>
                <a:gd name="connsiteY0" fmla="*/ 0 h 3063261"/>
                <a:gd name="connsiteX1" fmla="*/ 1250151 w 1250151"/>
                <a:gd name="connsiteY1" fmla="*/ 0 h 3063261"/>
                <a:gd name="connsiteX2" fmla="*/ 174466 w 1250151"/>
                <a:gd name="connsiteY2" fmla="*/ 3063261 h 3063261"/>
                <a:gd name="connsiteX3" fmla="*/ 0 w 1250151"/>
                <a:gd name="connsiteY3" fmla="*/ 3063261 h 3063261"/>
                <a:gd name="connsiteX4" fmla="*/ 1075686 w 1250151"/>
                <a:gd name="connsiteY4" fmla="*/ 0 h 3063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151" h="3063261">
                  <a:moveTo>
                    <a:pt x="1075686" y="0"/>
                  </a:moveTo>
                  <a:lnTo>
                    <a:pt x="1250151" y="0"/>
                  </a:lnTo>
                  <a:lnTo>
                    <a:pt x="174466" y="3063261"/>
                  </a:lnTo>
                  <a:lnTo>
                    <a:pt x="0" y="3063261"/>
                  </a:lnTo>
                  <a:lnTo>
                    <a:pt x="1075686" y="0"/>
                  </a:lnTo>
                  <a:close/>
                </a:path>
              </a:pathLst>
            </a:custGeom>
            <a:solidFill>
              <a:schemeClr val="bg1"/>
            </a:solidFill>
          </p:spPr>
        </p:pic>
        <p:pic>
          <p:nvPicPr>
            <p:cNvPr id="14" name="Picture 13">
              <a:extLst>
                <a:ext uri="{FF2B5EF4-FFF2-40B4-BE49-F238E27FC236}">
                  <a16:creationId xmlns:a16="http://schemas.microsoft.com/office/drawing/2014/main" id="{EE2AA944-1281-2F43-B24D-4AB92F5F84FC}"/>
                </a:ext>
              </a:extLst>
            </p:cNvPr>
            <p:cNvPicPr>
              <a:picLocks noChangeAspect="1"/>
            </p:cNvPicPr>
            <p:nvPr userDrawn="1"/>
          </p:nvPicPr>
          <p:blipFill>
            <a:blip r:embed="rId3"/>
            <a:stretch>
              <a:fillRect/>
            </a:stretch>
          </p:blipFill>
          <p:spPr>
            <a:xfrm>
              <a:off x="8098683" y="1061336"/>
              <a:ext cx="165100" cy="431800"/>
            </a:xfrm>
            <a:prstGeom prst="rect">
              <a:avLst/>
            </a:prstGeom>
          </p:spPr>
        </p:pic>
      </p:grpSp>
    </p:spTree>
    <p:extLst>
      <p:ext uri="{BB962C8B-B14F-4D97-AF65-F5344CB8AC3E}">
        <p14:creationId xmlns:p14="http://schemas.microsoft.com/office/powerpoint/2010/main" val="215828887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eneric Title/Cover P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72200" y="3022417"/>
            <a:ext cx="2630115" cy="231774"/>
          </a:xfrm>
          <a:prstGeom prst="rect">
            <a:avLst/>
          </a:prstGeom>
        </p:spPr>
        <p:txBody>
          <a:bodyPr rIns="0" anchor="t"/>
          <a:lstStyle>
            <a:lvl1pPr marL="0" indent="0" algn="r">
              <a:lnSpc>
                <a:spcPct val="100000"/>
              </a:lnSpc>
              <a:spcBef>
                <a:spcPts val="0"/>
              </a:spcBef>
              <a:buNone/>
              <a:defRPr sz="1200" b="0" i="0">
                <a:latin typeface="Georgia Pro"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here to add a subhead, recommend one or two lines</a:t>
            </a:r>
          </a:p>
        </p:txBody>
      </p:sp>
      <p:sp>
        <p:nvSpPr>
          <p:cNvPr id="10" name="Text Placeholder 11">
            <a:extLst>
              <a:ext uri="{FF2B5EF4-FFF2-40B4-BE49-F238E27FC236}">
                <a16:creationId xmlns:a16="http://schemas.microsoft.com/office/drawing/2014/main" id="{53A20B4A-A7E7-7442-9A1F-C67C7DB5C0D6}"/>
              </a:ext>
            </a:extLst>
          </p:cNvPr>
          <p:cNvSpPr>
            <a:spLocks noGrp="1"/>
          </p:cNvSpPr>
          <p:nvPr>
            <p:ph type="body" sz="quarter" idx="11" hasCustomPrompt="1"/>
          </p:nvPr>
        </p:nvSpPr>
        <p:spPr>
          <a:xfrm>
            <a:off x="4768919" y="2440294"/>
            <a:ext cx="4034380" cy="411163"/>
          </a:xfrm>
          <a:prstGeom prst="rect">
            <a:avLst/>
          </a:prstGeom>
        </p:spPr>
        <p:txBody>
          <a:bodyPr rIns="0" anchor="b"/>
          <a:lstStyle>
            <a:lvl1pPr marL="0" indent="0" algn="r">
              <a:lnSpc>
                <a:spcPct val="100000"/>
              </a:lnSpc>
              <a:spcBef>
                <a:spcPts val="0"/>
              </a:spcBef>
              <a:buNone/>
              <a:defRPr sz="2200" cap="all" baseline="0">
                <a:latin typeface="Impact" panose="020B0806030902050204" pitchFamily="34" charset="0"/>
              </a:defRPr>
            </a:lvl1pPr>
            <a:lvl2pPr marL="342900" indent="0">
              <a:buNone/>
              <a:defRPr cap="all" baseline="0">
                <a:latin typeface="Impact" panose="020B0806030902050204" pitchFamily="34" charset="0"/>
              </a:defRPr>
            </a:lvl2pPr>
            <a:lvl3pPr marL="685800" indent="0">
              <a:buNone/>
              <a:defRPr cap="all" baseline="0">
                <a:latin typeface="Impact" panose="020B0806030902050204" pitchFamily="34" charset="0"/>
              </a:defRPr>
            </a:lvl3pPr>
            <a:lvl4pPr marL="1028700" indent="0">
              <a:buNone/>
              <a:defRPr cap="all" baseline="0">
                <a:latin typeface="Impact" panose="020B0806030902050204" pitchFamily="34" charset="0"/>
              </a:defRPr>
            </a:lvl4pPr>
            <a:lvl5pPr marL="1371600" indent="0">
              <a:buNone/>
              <a:defRPr cap="all" baseline="0">
                <a:latin typeface="Impact" panose="020B0806030902050204" pitchFamily="34" charset="0"/>
              </a:defRPr>
            </a:lvl5pPr>
          </a:lstStyle>
          <a:p>
            <a:pPr lvl="0"/>
            <a:r>
              <a:rPr lang="en-US"/>
              <a:t>Click to edit THIS HEADLINE</a:t>
            </a:r>
          </a:p>
        </p:txBody>
      </p:sp>
      <p:sp>
        <p:nvSpPr>
          <p:cNvPr id="11" name="Text Placeholder 31">
            <a:extLst>
              <a:ext uri="{FF2B5EF4-FFF2-40B4-BE49-F238E27FC236}">
                <a16:creationId xmlns:a16="http://schemas.microsoft.com/office/drawing/2014/main" id="{E8AF4473-5AA6-A040-ADA4-BC2B0ECEFBC1}"/>
              </a:ext>
            </a:extLst>
          </p:cNvPr>
          <p:cNvSpPr>
            <a:spLocks noGrp="1"/>
          </p:cNvSpPr>
          <p:nvPr>
            <p:ph type="body" sz="quarter" idx="10" hasCustomPrompt="1"/>
          </p:nvPr>
        </p:nvSpPr>
        <p:spPr>
          <a:xfrm>
            <a:off x="7472102" y="1918755"/>
            <a:ext cx="1331197" cy="105988"/>
          </a:xfrm>
          <a:prstGeom prst="rect">
            <a:avLst/>
          </a:prstGeom>
        </p:spPr>
        <p:txBody>
          <a:bodyPr lIns="0" tIns="0" rIns="0" bIns="0" anchor="t" anchorCtr="0"/>
          <a:lstStyle>
            <a:lvl1pPr marL="0" indent="0" algn="r">
              <a:lnSpc>
                <a:spcPct val="100000"/>
              </a:lnSpc>
              <a:spcBef>
                <a:spcPts val="0"/>
              </a:spcBef>
              <a:buNone/>
              <a:defRPr sz="900" b="1" cap="all" baseline="0">
                <a:solidFill>
                  <a:schemeClr val="tx1"/>
                </a:solidFill>
              </a:defRPr>
            </a:lvl1pPr>
            <a:lvl2pPr>
              <a:defRPr sz="500"/>
            </a:lvl2pPr>
            <a:lvl3pPr>
              <a:defRPr sz="400"/>
            </a:lvl3pPr>
            <a:lvl4pPr>
              <a:defRPr sz="300"/>
            </a:lvl4pPr>
            <a:lvl5pPr>
              <a:defRPr sz="300"/>
            </a:lvl5pPr>
          </a:lstStyle>
          <a:p>
            <a:pPr lvl="0"/>
            <a:r>
              <a:rPr lang="en-US"/>
              <a:t>MONTH HERE XX, 20XX</a:t>
            </a:r>
          </a:p>
        </p:txBody>
      </p:sp>
      <p:cxnSp>
        <p:nvCxnSpPr>
          <p:cNvPr id="17" name="Straight Connector 16">
            <a:extLst>
              <a:ext uri="{FF2B5EF4-FFF2-40B4-BE49-F238E27FC236}">
                <a16:creationId xmlns:a16="http://schemas.microsoft.com/office/drawing/2014/main" id="{14552943-61FF-AA41-840C-6B568E710F72}"/>
              </a:ext>
            </a:extLst>
          </p:cNvPr>
          <p:cNvCxnSpPr>
            <a:cxnSpLocks/>
          </p:cNvCxnSpPr>
          <p:nvPr userDrawn="1"/>
        </p:nvCxnSpPr>
        <p:spPr>
          <a:xfrm>
            <a:off x="8104459" y="2883648"/>
            <a:ext cx="6889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B484986-C81B-BD4C-A4D4-E585B004DA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8652" y="429158"/>
            <a:ext cx="1298575" cy="329668"/>
          </a:xfrm>
          <a:prstGeom prst="rect">
            <a:avLst/>
          </a:prstGeom>
        </p:spPr>
      </p:pic>
    </p:spTree>
    <p:extLst>
      <p:ext uri="{BB962C8B-B14F-4D97-AF65-F5344CB8AC3E}">
        <p14:creationId xmlns:p14="http://schemas.microsoft.com/office/powerpoint/2010/main" val="425062995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osure, Informatio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0E5B6D-C7A6-3B44-A001-7F8BEB97A725}"/>
              </a:ext>
            </a:extLst>
          </p:cNvPr>
          <p:cNvSpPr/>
          <p:nvPr userDrawn="1"/>
        </p:nvSpPr>
        <p:spPr>
          <a:xfrm>
            <a:off x="0" y="683476"/>
            <a:ext cx="9144000" cy="1014984"/>
          </a:xfrm>
          <a:prstGeom prst="rect">
            <a:avLst/>
          </a:prstGeom>
          <a:solidFill>
            <a:srgbClr val="F7F8F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359414" y="1013868"/>
            <a:ext cx="4212585" cy="320913"/>
          </a:xfrm>
          <a:prstGeom prst="rect">
            <a:avLst/>
          </a:prstGeom>
        </p:spPr>
        <p:txBody>
          <a:bodyPr/>
          <a:lstStyle>
            <a:lvl1pPr>
              <a:lnSpc>
                <a:spcPct val="100000"/>
              </a:lnSpc>
              <a:defRPr sz="2000" cap="all" baseline="0">
                <a:latin typeface="Impact" panose="020B0806030902050204" pitchFamily="34" charset="0"/>
              </a:defRPr>
            </a:lvl1pPr>
          </a:lstStyle>
          <a:p>
            <a:r>
              <a:rPr lang="en-US"/>
              <a:t>Click to edit one-line headline style</a:t>
            </a:r>
          </a:p>
        </p:txBody>
      </p:sp>
      <p:sp>
        <p:nvSpPr>
          <p:cNvPr id="4" name="Text Placeholder 3">
            <a:extLst>
              <a:ext uri="{FF2B5EF4-FFF2-40B4-BE49-F238E27FC236}">
                <a16:creationId xmlns:a16="http://schemas.microsoft.com/office/drawing/2014/main" id="{280B1302-6F57-254C-B06A-A4CFF9E3C575}"/>
              </a:ext>
            </a:extLst>
          </p:cNvPr>
          <p:cNvSpPr>
            <a:spLocks noGrp="1"/>
          </p:cNvSpPr>
          <p:nvPr>
            <p:ph type="body" sz="quarter" idx="15" hasCustomPrompt="1"/>
          </p:nvPr>
        </p:nvSpPr>
        <p:spPr>
          <a:xfrm>
            <a:off x="368335" y="1804945"/>
            <a:ext cx="8402378" cy="1946275"/>
          </a:xfrm>
          <a:prstGeom prst="rect">
            <a:avLst/>
          </a:prstGeom>
        </p:spPr>
        <p:txBody>
          <a:bodyPr/>
          <a:lstStyle>
            <a:lvl1pPr marL="0" indent="0">
              <a:lnSpc>
                <a:spcPct val="100000"/>
              </a:lnSpc>
              <a:spcBef>
                <a:spcPts val="0"/>
              </a:spcBef>
              <a:buClr>
                <a:schemeClr val="bg1"/>
              </a:buClr>
              <a:buSzPct val="85000"/>
              <a:buFont typeface="Arial" panose="020B0604020202020204" pitchFamily="34" charset="0"/>
              <a:buNone/>
              <a:tabLst/>
              <a:defRPr sz="900">
                <a:solidFill>
                  <a:schemeClr val="tx1"/>
                </a:solidFill>
              </a:defRPr>
            </a:lvl1pPr>
            <a:lvl2pPr marL="120650" indent="-88900">
              <a:lnSpc>
                <a:spcPct val="100000"/>
              </a:lnSpc>
              <a:spcBef>
                <a:spcPts val="0"/>
              </a:spcBef>
              <a:buClr>
                <a:schemeClr val="tx1"/>
              </a:buClr>
              <a:buSzPct val="85000"/>
              <a:buFont typeface="Arial" panose="020B0604020202020204" pitchFamily="34" charset="0"/>
              <a:buChar char="•"/>
              <a:tabLst/>
              <a:defRPr sz="9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add disclosure text.</a:t>
            </a:r>
          </a:p>
          <a:p>
            <a:pPr lvl="1"/>
            <a:r>
              <a:rPr lang="en-US"/>
              <a:t>Second level</a:t>
            </a:r>
          </a:p>
        </p:txBody>
      </p:sp>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lvl1pPr>
              <a:defRPr>
                <a:solidFill>
                  <a:schemeClr val="tx1"/>
                </a:solidFill>
              </a:defRPr>
            </a:lvl1pPr>
          </a:lstStyle>
          <a:p>
            <a:fld id="{B860EA5E-C501-EE46-95BA-D6951046621D}" type="slidenum">
              <a:rPr lang="en-US" smtClean="0"/>
              <a:pPr/>
              <a:t>‹#›</a:t>
            </a:fld>
            <a:endParaRPr lang="en-US"/>
          </a:p>
        </p:txBody>
      </p:sp>
    </p:spTree>
    <p:extLst>
      <p:ext uri="{BB962C8B-B14F-4D97-AF65-F5344CB8AC3E}">
        <p14:creationId xmlns:p14="http://schemas.microsoft.com/office/powerpoint/2010/main" val="195511657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with Headline and Image Lef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4478740" y="736954"/>
            <a:ext cx="4153191" cy="320913"/>
          </a:xfrm>
          <a:prstGeom prst="rect">
            <a:avLst/>
          </a:prstGeom>
        </p:spPr>
        <p:txBody>
          <a:bodyPr anchor="t" anchorCtr="0"/>
          <a:lstStyle>
            <a:lvl1pPr>
              <a:lnSpc>
                <a:spcPct val="100000"/>
              </a:lnSpc>
              <a:defRPr sz="2000" cap="all" baseline="0">
                <a:latin typeface="Impact" panose="020B0806030902050204" pitchFamily="34" charset="0"/>
              </a:defRPr>
            </a:lvl1pPr>
          </a:lstStyle>
          <a:p>
            <a:r>
              <a:rPr lang="en-US"/>
              <a:t>Click here to enter one-line headline</a:t>
            </a:r>
          </a:p>
        </p:txBody>
      </p:sp>
      <p:sp>
        <p:nvSpPr>
          <p:cNvPr id="7" name="Rectangle 1">
            <a:extLst>
              <a:ext uri="{FF2B5EF4-FFF2-40B4-BE49-F238E27FC236}">
                <a16:creationId xmlns:a16="http://schemas.microsoft.com/office/drawing/2014/main" id="{08E1D65E-392B-874F-9F87-DBB6AFBECDF8}"/>
              </a:ext>
            </a:extLst>
          </p:cNvPr>
          <p:cNvSpPr/>
          <p:nvPr userDrawn="1"/>
        </p:nvSpPr>
        <p:spPr>
          <a:xfrm>
            <a:off x="-7495" y="-12117"/>
            <a:ext cx="4667578" cy="4071061"/>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 name="connsiteX0" fmla="*/ 0 w 2819581"/>
              <a:gd name="connsiteY0" fmla="*/ 12526 h 2272120"/>
              <a:gd name="connsiteX1" fmla="*/ 2819581 w 2819581"/>
              <a:gd name="connsiteY1" fmla="*/ 0 h 2272120"/>
              <a:gd name="connsiteX2" fmla="*/ 4662 w 2819581"/>
              <a:gd name="connsiteY2" fmla="*/ 2272120 h 2272120"/>
              <a:gd name="connsiteX3" fmla="*/ 0 w 2819581"/>
              <a:gd name="connsiteY3" fmla="*/ 12526 h 2272120"/>
              <a:gd name="connsiteX0" fmla="*/ 0 w 2819581"/>
              <a:gd name="connsiteY0" fmla="*/ 12526 h 1119726"/>
              <a:gd name="connsiteX1" fmla="*/ 2819581 w 2819581"/>
              <a:gd name="connsiteY1" fmla="*/ 0 h 1119726"/>
              <a:gd name="connsiteX2" fmla="*/ 2422185 w 2819581"/>
              <a:gd name="connsiteY2" fmla="*/ 1119726 h 1119726"/>
              <a:gd name="connsiteX3" fmla="*/ 0 w 2819581"/>
              <a:gd name="connsiteY3" fmla="*/ 12526 h 1119726"/>
              <a:gd name="connsiteX0" fmla="*/ 43041 w 2862622"/>
              <a:gd name="connsiteY0" fmla="*/ 12526 h 1132063"/>
              <a:gd name="connsiteX1" fmla="*/ 2862622 w 2862622"/>
              <a:gd name="connsiteY1" fmla="*/ 0 h 1132063"/>
              <a:gd name="connsiteX2" fmla="*/ 2465226 w 2862622"/>
              <a:gd name="connsiteY2" fmla="*/ 1119726 h 1132063"/>
              <a:gd name="connsiteX3" fmla="*/ 1245540 w 2862622"/>
              <a:gd name="connsiteY3" fmla="*/ 562888 h 1132063"/>
              <a:gd name="connsiteX4" fmla="*/ 43041 w 2862622"/>
              <a:gd name="connsiteY4" fmla="*/ 12526 h 1132063"/>
              <a:gd name="connsiteX0" fmla="*/ 265849 w 3085430"/>
              <a:gd name="connsiteY0" fmla="*/ 12526 h 1205696"/>
              <a:gd name="connsiteX1" fmla="*/ 3085430 w 3085430"/>
              <a:gd name="connsiteY1" fmla="*/ 0 h 1205696"/>
              <a:gd name="connsiteX2" fmla="*/ 2688034 w 3085430"/>
              <a:gd name="connsiteY2" fmla="*/ 1119726 h 1205696"/>
              <a:gd name="connsiteX3" fmla="*/ 247060 w 3085430"/>
              <a:gd name="connsiteY3" fmla="*/ 1082719 h 1205696"/>
              <a:gd name="connsiteX4" fmla="*/ 265849 w 3085430"/>
              <a:gd name="connsiteY4" fmla="*/ 12526 h 1205696"/>
              <a:gd name="connsiteX0" fmla="*/ 265849 w 3085430"/>
              <a:gd name="connsiteY0" fmla="*/ 12526 h 1239341"/>
              <a:gd name="connsiteX1" fmla="*/ 3085430 w 3085430"/>
              <a:gd name="connsiteY1" fmla="*/ 0 h 1239341"/>
              <a:gd name="connsiteX2" fmla="*/ 2688034 w 3085430"/>
              <a:gd name="connsiteY2" fmla="*/ 1119726 h 1239341"/>
              <a:gd name="connsiteX3" fmla="*/ 247060 w 3085430"/>
              <a:gd name="connsiteY3" fmla="*/ 1082719 h 1239341"/>
              <a:gd name="connsiteX4" fmla="*/ 265849 w 3085430"/>
              <a:gd name="connsiteY4" fmla="*/ 12526 h 1239341"/>
              <a:gd name="connsiteX0" fmla="*/ 265849 w 3085430"/>
              <a:gd name="connsiteY0" fmla="*/ 12526 h 1194845"/>
              <a:gd name="connsiteX1" fmla="*/ 3085430 w 3085430"/>
              <a:gd name="connsiteY1" fmla="*/ 0 h 1194845"/>
              <a:gd name="connsiteX2" fmla="*/ 2688034 w 3085430"/>
              <a:gd name="connsiteY2" fmla="*/ 1119726 h 1194845"/>
              <a:gd name="connsiteX3" fmla="*/ 247060 w 3085430"/>
              <a:gd name="connsiteY3" fmla="*/ 1082719 h 1194845"/>
              <a:gd name="connsiteX4" fmla="*/ 265849 w 3085430"/>
              <a:gd name="connsiteY4" fmla="*/ 12526 h 1194845"/>
              <a:gd name="connsiteX0" fmla="*/ 265849 w 3085430"/>
              <a:gd name="connsiteY0" fmla="*/ 12526 h 1119726"/>
              <a:gd name="connsiteX1" fmla="*/ 3085430 w 3085430"/>
              <a:gd name="connsiteY1" fmla="*/ 0 h 1119726"/>
              <a:gd name="connsiteX2" fmla="*/ 2688034 w 3085430"/>
              <a:gd name="connsiteY2" fmla="*/ 1119726 h 1119726"/>
              <a:gd name="connsiteX3" fmla="*/ 247060 w 3085430"/>
              <a:gd name="connsiteY3" fmla="*/ 1082719 h 1119726"/>
              <a:gd name="connsiteX4" fmla="*/ 265849 w 3085430"/>
              <a:gd name="connsiteY4" fmla="*/ 12526 h 1119726"/>
              <a:gd name="connsiteX0" fmla="*/ 195476 w 3015057"/>
              <a:gd name="connsiteY0" fmla="*/ 12526 h 1119726"/>
              <a:gd name="connsiteX1" fmla="*/ 3015057 w 3015057"/>
              <a:gd name="connsiteY1" fmla="*/ 0 h 1119726"/>
              <a:gd name="connsiteX2" fmla="*/ 2617661 w 3015057"/>
              <a:gd name="connsiteY2" fmla="*/ 1119726 h 1119726"/>
              <a:gd name="connsiteX3" fmla="*/ 176687 w 3015057"/>
              <a:gd name="connsiteY3" fmla="*/ 1082719 h 1119726"/>
              <a:gd name="connsiteX4" fmla="*/ 195476 w 3015057"/>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082719 h 1119726"/>
              <a:gd name="connsiteX4" fmla="*/ 18789 w 2838370"/>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8789 w 2838370"/>
              <a:gd name="connsiteY4" fmla="*/ 12526 h 1119726"/>
              <a:gd name="connsiteX0" fmla="*/ 12526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2526 w 2838370"/>
              <a:gd name="connsiteY4" fmla="*/ 12526 h 1119726"/>
              <a:gd name="connsiteX0" fmla="*/ 12526 w 2838370"/>
              <a:gd name="connsiteY0" fmla="*/ 12526 h 1107771"/>
              <a:gd name="connsiteX1" fmla="*/ 2838370 w 2838370"/>
              <a:gd name="connsiteY1" fmla="*/ 0 h 1107771"/>
              <a:gd name="connsiteX2" fmla="*/ 2447237 w 2838370"/>
              <a:gd name="connsiteY2" fmla="*/ 1094674 h 1107771"/>
              <a:gd name="connsiteX3" fmla="*/ 0 w 2838370"/>
              <a:gd name="connsiteY3" fmla="*/ 1107771 h 1107771"/>
              <a:gd name="connsiteX4" fmla="*/ 12526 w 2838370"/>
              <a:gd name="connsiteY4" fmla="*/ 12526 h 1107771"/>
              <a:gd name="connsiteX0" fmla="*/ 12526 w 2838370"/>
              <a:gd name="connsiteY0" fmla="*/ 12526 h 1107771"/>
              <a:gd name="connsiteX1" fmla="*/ 2838370 w 2838370"/>
              <a:gd name="connsiteY1" fmla="*/ 0 h 1107771"/>
              <a:gd name="connsiteX2" fmla="*/ 2447237 w 2838370"/>
              <a:gd name="connsiteY2" fmla="*/ 1107200 h 1107771"/>
              <a:gd name="connsiteX3" fmla="*/ 0 w 2838370"/>
              <a:gd name="connsiteY3" fmla="*/ 1107771 h 1107771"/>
              <a:gd name="connsiteX4" fmla="*/ 12526 w 2838370"/>
              <a:gd name="connsiteY4" fmla="*/ 12526 h 1107771"/>
              <a:gd name="connsiteX0" fmla="*/ 12526 w 4053395"/>
              <a:gd name="connsiteY0" fmla="*/ 2373682 h 3468927"/>
              <a:gd name="connsiteX1" fmla="*/ 4053395 w 4053395"/>
              <a:gd name="connsiteY1" fmla="*/ 0 h 3468927"/>
              <a:gd name="connsiteX2" fmla="*/ 2447237 w 4053395"/>
              <a:gd name="connsiteY2" fmla="*/ 3468356 h 3468927"/>
              <a:gd name="connsiteX3" fmla="*/ 0 w 4053395"/>
              <a:gd name="connsiteY3" fmla="*/ 3468927 h 3468927"/>
              <a:gd name="connsiteX4" fmla="*/ 12526 w 4053395"/>
              <a:gd name="connsiteY4" fmla="*/ 2373682 h 3468927"/>
              <a:gd name="connsiteX0" fmla="*/ 12526 w 4053395"/>
              <a:gd name="connsiteY0" fmla="*/ 2373682 h 3468927"/>
              <a:gd name="connsiteX1" fmla="*/ 4053395 w 4053395"/>
              <a:gd name="connsiteY1" fmla="*/ 0 h 3468927"/>
              <a:gd name="connsiteX2" fmla="*/ 2835544 w 4053395"/>
              <a:gd name="connsiteY2" fmla="*/ 3462093 h 3468927"/>
              <a:gd name="connsiteX3" fmla="*/ 0 w 4053395"/>
              <a:gd name="connsiteY3" fmla="*/ 3468927 h 3468927"/>
              <a:gd name="connsiteX4" fmla="*/ 12526 w 4053395"/>
              <a:gd name="connsiteY4" fmla="*/ 2373682 h 3468927"/>
              <a:gd name="connsiteX0" fmla="*/ 770351 w 4053395"/>
              <a:gd name="connsiteY0" fmla="*/ 0 h 3468927"/>
              <a:gd name="connsiteX1" fmla="*/ 4053395 w 4053395"/>
              <a:gd name="connsiteY1" fmla="*/ 0 h 3468927"/>
              <a:gd name="connsiteX2" fmla="*/ 2835544 w 4053395"/>
              <a:gd name="connsiteY2" fmla="*/ 3462093 h 3468927"/>
              <a:gd name="connsiteX3" fmla="*/ 0 w 4053395"/>
              <a:gd name="connsiteY3" fmla="*/ 3468927 h 3468927"/>
              <a:gd name="connsiteX4" fmla="*/ 770351 w 4053395"/>
              <a:gd name="connsiteY4" fmla="*/ 0 h 3468927"/>
              <a:gd name="connsiteX0" fmla="*/ 770351 w 4047132"/>
              <a:gd name="connsiteY0" fmla="*/ 0 h 3468927"/>
              <a:gd name="connsiteX1" fmla="*/ 4047132 w 4047132"/>
              <a:gd name="connsiteY1" fmla="*/ 12526 h 3468927"/>
              <a:gd name="connsiteX2" fmla="*/ 2835544 w 4047132"/>
              <a:gd name="connsiteY2" fmla="*/ 3462093 h 3468927"/>
              <a:gd name="connsiteX3" fmla="*/ 0 w 4047132"/>
              <a:gd name="connsiteY3" fmla="*/ 3468927 h 3468927"/>
              <a:gd name="connsiteX4" fmla="*/ 770351 w 4047132"/>
              <a:gd name="connsiteY4" fmla="*/ 0 h 3468927"/>
              <a:gd name="connsiteX0" fmla="*/ 757825 w 4047132"/>
              <a:gd name="connsiteY0" fmla="*/ 6263 h 3456401"/>
              <a:gd name="connsiteX1" fmla="*/ 4047132 w 4047132"/>
              <a:gd name="connsiteY1" fmla="*/ 0 h 3456401"/>
              <a:gd name="connsiteX2" fmla="*/ 2835544 w 4047132"/>
              <a:gd name="connsiteY2" fmla="*/ 3449567 h 3456401"/>
              <a:gd name="connsiteX3" fmla="*/ 0 w 4047132"/>
              <a:gd name="connsiteY3" fmla="*/ 3456401 h 3456401"/>
              <a:gd name="connsiteX4" fmla="*/ 757825 w 4047132"/>
              <a:gd name="connsiteY4" fmla="*/ 6263 h 3456401"/>
              <a:gd name="connsiteX0" fmla="*/ 757825 w 4047132"/>
              <a:gd name="connsiteY0" fmla="*/ 11221 h 3461359"/>
              <a:gd name="connsiteX1" fmla="*/ 745298 w 4047132"/>
              <a:gd name="connsiteY1" fmla="*/ 0 h 3461359"/>
              <a:gd name="connsiteX2" fmla="*/ 4047132 w 4047132"/>
              <a:gd name="connsiteY2" fmla="*/ 4958 h 3461359"/>
              <a:gd name="connsiteX3" fmla="*/ 2835544 w 4047132"/>
              <a:gd name="connsiteY3" fmla="*/ 3454525 h 3461359"/>
              <a:gd name="connsiteX4" fmla="*/ 0 w 4047132"/>
              <a:gd name="connsiteY4" fmla="*/ 3461359 h 3461359"/>
              <a:gd name="connsiteX5" fmla="*/ 757825 w 4047132"/>
              <a:gd name="connsiteY5" fmla="*/ 11221 h 3461359"/>
              <a:gd name="connsiteX0" fmla="*/ 6263 w 4047132"/>
              <a:gd name="connsiteY0" fmla="*/ 2253380 h 3461359"/>
              <a:gd name="connsiteX1" fmla="*/ 745298 w 4047132"/>
              <a:gd name="connsiteY1" fmla="*/ 0 h 3461359"/>
              <a:gd name="connsiteX2" fmla="*/ 4047132 w 4047132"/>
              <a:gd name="connsiteY2" fmla="*/ 4958 h 3461359"/>
              <a:gd name="connsiteX3" fmla="*/ 2835544 w 4047132"/>
              <a:gd name="connsiteY3" fmla="*/ 3454525 h 3461359"/>
              <a:gd name="connsiteX4" fmla="*/ 0 w 4047132"/>
              <a:gd name="connsiteY4" fmla="*/ 3461359 h 3461359"/>
              <a:gd name="connsiteX5" fmla="*/ 6263 w 4047132"/>
              <a:gd name="connsiteY5" fmla="*/ 2253380 h 3461359"/>
              <a:gd name="connsiteX0" fmla="*/ 6263 w 4047132"/>
              <a:gd name="connsiteY0" fmla="*/ 2253380 h 3461359"/>
              <a:gd name="connsiteX1" fmla="*/ 764087 w 4047132"/>
              <a:gd name="connsiteY1" fmla="*/ 0 h 3461359"/>
              <a:gd name="connsiteX2" fmla="*/ 4047132 w 4047132"/>
              <a:gd name="connsiteY2" fmla="*/ 4958 h 3461359"/>
              <a:gd name="connsiteX3" fmla="*/ 2835544 w 4047132"/>
              <a:gd name="connsiteY3" fmla="*/ 3454525 h 3461359"/>
              <a:gd name="connsiteX4" fmla="*/ 0 w 4047132"/>
              <a:gd name="connsiteY4" fmla="*/ 3461359 h 3461359"/>
              <a:gd name="connsiteX5" fmla="*/ 6263 w 4047132"/>
              <a:gd name="connsiteY5" fmla="*/ 2253380 h 3461359"/>
              <a:gd name="connsiteX0" fmla="*/ 6263 w 4047132"/>
              <a:gd name="connsiteY0" fmla="*/ 2253380 h 3461359"/>
              <a:gd name="connsiteX1" fmla="*/ 801665 w 4047132"/>
              <a:gd name="connsiteY1" fmla="*/ 0 h 3461359"/>
              <a:gd name="connsiteX2" fmla="*/ 4047132 w 4047132"/>
              <a:gd name="connsiteY2" fmla="*/ 4958 h 3461359"/>
              <a:gd name="connsiteX3" fmla="*/ 2835544 w 4047132"/>
              <a:gd name="connsiteY3" fmla="*/ 3454525 h 3461359"/>
              <a:gd name="connsiteX4" fmla="*/ 0 w 4047132"/>
              <a:gd name="connsiteY4" fmla="*/ 3461359 h 3461359"/>
              <a:gd name="connsiteX5" fmla="*/ 6263 w 4047132"/>
              <a:gd name="connsiteY5" fmla="*/ 2253380 h 3461359"/>
              <a:gd name="connsiteX0" fmla="*/ 6263 w 4047132"/>
              <a:gd name="connsiteY0" fmla="*/ 2253380 h 3461359"/>
              <a:gd name="connsiteX1" fmla="*/ 789139 w 4047132"/>
              <a:gd name="connsiteY1" fmla="*/ 0 h 3461359"/>
              <a:gd name="connsiteX2" fmla="*/ 4047132 w 4047132"/>
              <a:gd name="connsiteY2" fmla="*/ 4958 h 3461359"/>
              <a:gd name="connsiteX3" fmla="*/ 2835544 w 4047132"/>
              <a:gd name="connsiteY3" fmla="*/ 3454525 h 3461359"/>
              <a:gd name="connsiteX4" fmla="*/ 0 w 4047132"/>
              <a:gd name="connsiteY4" fmla="*/ 3461359 h 3461359"/>
              <a:gd name="connsiteX5" fmla="*/ 6263 w 4047132"/>
              <a:gd name="connsiteY5" fmla="*/ 2253380 h 3461359"/>
              <a:gd name="connsiteX0" fmla="*/ 6263 w 4047132"/>
              <a:gd name="connsiteY0" fmla="*/ 2253380 h 4563079"/>
              <a:gd name="connsiteX1" fmla="*/ 789139 w 4047132"/>
              <a:gd name="connsiteY1" fmla="*/ 0 h 4563079"/>
              <a:gd name="connsiteX2" fmla="*/ 4047132 w 4047132"/>
              <a:gd name="connsiteY2" fmla="*/ 4958 h 4563079"/>
              <a:gd name="connsiteX3" fmla="*/ 2440974 w 4047132"/>
              <a:gd name="connsiteY3" fmla="*/ 4563079 h 4563079"/>
              <a:gd name="connsiteX4" fmla="*/ 0 w 4047132"/>
              <a:gd name="connsiteY4" fmla="*/ 3461359 h 4563079"/>
              <a:gd name="connsiteX5" fmla="*/ 6263 w 4047132"/>
              <a:gd name="connsiteY5" fmla="*/ 2253380 h 4563079"/>
              <a:gd name="connsiteX0" fmla="*/ 12526 w 4053395"/>
              <a:gd name="connsiteY0" fmla="*/ 2253380 h 4569913"/>
              <a:gd name="connsiteX1" fmla="*/ 795402 w 4053395"/>
              <a:gd name="connsiteY1" fmla="*/ 0 h 4569913"/>
              <a:gd name="connsiteX2" fmla="*/ 4053395 w 4053395"/>
              <a:gd name="connsiteY2" fmla="*/ 4958 h 4569913"/>
              <a:gd name="connsiteX3" fmla="*/ 2447237 w 4053395"/>
              <a:gd name="connsiteY3" fmla="*/ 4563079 h 4569913"/>
              <a:gd name="connsiteX4" fmla="*/ 0 w 4053395"/>
              <a:gd name="connsiteY4" fmla="*/ 4569913 h 4569913"/>
              <a:gd name="connsiteX5" fmla="*/ 12526 w 4053395"/>
              <a:gd name="connsiteY5" fmla="*/ 2253380 h 4569913"/>
              <a:gd name="connsiteX0" fmla="*/ 6263 w 4047132"/>
              <a:gd name="connsiteY0" fmla="*/ 2253380 h 4563079"/>
              <a:gd name="connsiteX1" fmla="*/ 789139 w 4047132"/>
              <a:gd name="connsiteY1" fmla="*/ 0 h 4563079"/>
              <a:gd name="connsiteX2" fmla="*/ 4047132 w 4047132"/>
              <a:gd name="connsiteY2" fmla="*/ 4958 h 4563079"/>
              <a:gd name="connsiteX3" fmla="*/ 2440974 w 4047132"/>
              <a:gd name="connsiteY3" fmla="*/ 4563079 h 4563079"/>
              <a:gd name="connsiteX4" fmla="*/ 0 w 4047132"/>
              <a:gd name="connsiteY4" fmla="*/ 4544861 h 4563079"/>
              <a:gd name="connsiteX5" fmla="*/ 6263 w 4047132"/>
              <a:gd name="connsiteY5" fmla="*/ 2253380 h 4563079"/>
              <a:gd name="connsiteX0" fmla="*/ 6263 w 4047132"/>
              <a:gd name="connsiteY0" fmla="*/ 2253380 h 4544861"/>
              <a:gd name="connsiteX1" fmla="*/ 789139 w 4047132"/>
              <a:gd name="connsiteY1" fmla="*/ 0 h 4544861"/>
              <a:gd name="connsiteX2" fmla="*/ 4047132 w 4047132"/>
              <a:gd name="connsiteY2" fmla="*/ 4958 h 4544861"/>
              <a:gd name="connsiteX3" fmla="*/ 2785440 w 4047132"/>
              <a:gd name="connsiteY3" fmla="*/ 3736889 h 4544861"/>
              <a:gd name="connsiteX4" fmla="*/ 0 w 4047132"/>
              <a:gd name="connsiteY4" fmla="*/ 4544861 h 4544861"/>
              <a:gd name="connsiteX5" fmla="*/ 6263 w 4047132"/>
              <a:gd name="connsiteY5" fmla="*/ 2253380 h 4544861"/>
              <a:gd name="connsiteX0" fmla="*/ 6263 w 4147340"/>
              <a:gd name="connsiteY0" fmla="*/ 2552064 h 4843545"/>
              <a:gd name="connsiteX1" fmla="*/ 789139 w 4147340"/>
              <a:gd name="connsiteY1" fmla="*/ 298684 h 4843545"/>
              <a:gd name="connsiteX2" fmla="*/ 4147340 w 4147340"/>
              <a:gd name="connsiteY2" fmla="*/ 0 h 4843545"/>
              <a:gd name="connsiteX3" fmla="*/ 2785440 w 4147340"/>
              <a:gd name="connsiteY3" fmla="*/ 4035573 h 4843545"/>
              <a:gd name="connsiteX4" fmla="*/ 0 w 4147340"/>
              <a:gd name="connsiteY4" fmla="*/ 4843545 h 4843545"/>
              <a:gd name="connsiteX5" fmla="*/ 6263 w 4147340"/>
              <a:gd name="connsiteY5" fmla="*/ 2552064 h 4843545"/>
              <a:gd name="connsiteX0" fmla="*/ 6263 w 4147340"/>
              <a:gd name="connsiteY0" fmla="*/ 2552064 h 4843545"/>
              <a:gd name="connsiteX1" fmla="*/ 789139 w 4147340"/>
              <a:gd name="connsiteY1" fmla="*/ 65657 h 4843545"/>
              <a:gd name="connsiteX2" fmla="*/ 4147340 w 4147340"/>
              <a:gd name="connsiteY2" fmla="*/ 0 h 4843545"/>
              <a:gd name="connsiteX3" fmla="*/ 2785440 w 4147340"/>
              <a:gd name="connsiteY3" fmla="*/ 4035573 h 4843545"/>
              <a:gd name="connsiteX4" fmla="*/ 0 w 4147340"/>
              <a:gd name="connsiteY4" fmla="*/ 4843545 h 4843545"/>
              <a:gd name="connsiteX5" fmla="*/ 6263 w 4147340"/>
              <a:gd name="connsiteY5" fmla="*/ 2552064 h 4843545"/>
              <a:gd name="connsiteX0" fmla="*/ 6263 w 4147340"/>
              <a:gd name="connsiteY0" fmla="*/ 2552064 h 4843545"/>
              <a:gd name="connsiteX1" fmla="*/ 814191 w 4147340"/>
              <a:gd name="connsiteY1" fmla="*/ 23288 h 4843545"/>
              <a:gd name="connsiteX2" fmla="*/ 4147340 w 4147340"/>
              <a:gd name="connsiteY2" fmla="*/ 0 h 4843545"/>
              <a:gd name="connsiteX3" fmla="*/ 2785440 w 4147340"/>
              <a:gd name="connsiteY3" fmla="*/ 4035573 h 4843545"/>
              <a:gd name="connsiteX4" fmla="*/ 0 w 4147340"/>
              <a:gd name="connsiteY4" fmla="*/ 4843545 h 4843545"/>
              <a:gd name="connsiteX5" fmla="*/ 6263 w 4147340"/>
              <a:gd name="connsiteY5" fmla="*/ 2552064 h 4843545"/>
              <a:gd name="connsiteX0" fmla="*/ 6263 w 4147340"/>
              <a:gd name="connsiteY0" fmla="*/ 2552064 h 4843545"/>
              <a:gd name="connsiteX1" fmla="*/ 807928 w 4147340"/>
              <a:gd name="connsiteY1" fmla="*/ 23288 h 4843545"/>
              <a:gd name="connsiteX2" fmla="*/ 4147340 w 4147340"/>
              <a:gd name="connsiteY2" fmla="*/ 0 h 4843545"/>
              <a:gd name="connsiteX3" fmla="*/ 2785440 w 4147340"/>
              <a:gd name="connsiteY3" fmla="*/ 4035573 h 4843545"/>
              <a:gd name="connsiteX4" fmla="*/ 0 w 4147340"/>
              <a:gd name="connsiteY4" fmla="*/ 4843545 h 4843545"/>
              <a:gd name="connsiteX5" fmla="*/ 6263 w 4147340"/>
              <a:gd name="connsiteY5" fmla="*/ 2552064 h 4843545"/>
              <a:gd name="connsiteX0" fmla="*/ 6263 w 4147340"/>
              <a:gd name="connsiteY0" fmla="*/ 2560208 h 4851689"/>
              <a:gd name="connsiteX1" fmla="*/ 807928 w 4147340"/>
              <a:gd name="connsiteY1" fmla="*/ 0 h 4851689"/>
              <a:gd name="connsiteX2" fmla="*/ 4147340 w 4147340"/>
              <a:gd name="connsiteY2" fmla="*/ 8144 h 4851689"/>
              <a:gd name="connsiteX3" fmla="*/ 2785440 w 4147340"/>
              <a:gd name="connsiteY3" fmla="*/ 4043717 h 4851689"/>
              <a:gd name="connsiteX4" fmla="*/ 0 w 4147340"/>
              <a:gd name="connsiteY4" fmla="*/ 4851689 h 4851689"/>
              <a:gd name="connsiteX5" fmla="*/ 6263 w 4147340"/>
              <a:gd name="connsiteY5" fmla="*/ 2560208 h 4851689"/>
              <a:gd name="connsiteX0" fmla="*/ 6263 w 4147340"/>
              <a:gd name="connsiteY0" fmla="*/ 2560208 h 4078460"/>
              <a:gd name="connsiteX1" fmla="*/ 807928 w 4147340"/>
              <a:gd name="connsiteY1" fmla="*/ 0 h 4078460"/>
              <a:gd name="connsiteX2" fmla="*/ 4147340 w 4147340"/>
              <a:gd name="connsiteY2" fmla="*/ 8144 h 4078460"/>
              <a:gd name="connsiteX3" fmla="*/ 2785440 w 4147340"/>
              <a:gd name="connsiteY3" fmla="*/ 4043717 h 4078460"/>
              <a:gd name="connsiteX4" fmla="*/ 0 w 4147340"/>
              <a:gd name="connsiteY4" fmla="*/ 4078460 h 4078460"/>
              <a:gd name="connsiteX5" fmla="*/ 6263 w 4147340"/>
              <a:gd name="connsiteY5" fmla="*/ 2560208 h 40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7340" h="4078460">
                <a:moveTo>
                  <a:pt x="6263" y="2560208"/>
                </a:moveTo>
                <a:lnTo>
                  <a:pt x="807928" y="0"/>
                </a:lnTo>
                <a:lnTo>
                  <a:pt x="4147340" y="8144"/>
                </a:lnTo>
                <a:lnTo>
                  <a:pt x="2785440" y="4043717"/>
                </a:lnTo>
                <a:lnTo>
                  <a:pt x="0" y="4078460"/>
                </a:lnTo>
                <a:cubicBezTo>
                  <a:pt x="2088" y="3675800"/>
                  <a:pt x="4175" y="2962868"/>
                  <a:pt x="6263" y="2560208"/>
                </a:cubicBezTo>
                <a:close/>
              </a:path>
            </a:pathLst>
          </a:custGeom>
          <a:blipFill>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10" name="Rectangle 1">
            <a:extLst>
              <a:ext uri="{FF2B5EF4-FFF2-40B4-BE49-F238E27FC236}">
                <a16:creationId xmlns:a16="http://schemas.microsoft.com/office/drawing/2014/main" id="{EB8B62A3-83E2-7746-99AA-E5F8F933A4E8}"/>
              </a:ext>
            </a:extLst>
          </p:cNvPr>
          <p:cNvSpPr/>
          <p:nvPr userDrawn="1"/>
        </p:nvSpPr>
        <p:spPr>
          <a:xfrm>
            <a:off x="-27690" y="4013200"/>
            <a:ext cx="3163824" cy="1130300"/>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 name="connsiteX0" fmla="*/ 0 w 2819581"/>
              <a:gd name="connsiteY0" fmla="*/ 12526 h 2272120"/>
              <a:gd name="connsiteX1" fmla="*/ 2819581 w 2819581"/>
              <a:gd name="connsiteY1" fmla="*/ 0 h 2272120"/>
              <a:gd name="connsiteX2" fmla="*/ 4662 w 2819581"/>
              <a:gd name="connsiteY2" fmla="*/ 2272120 h 2272120"/>
              <a:gd name="connsiteX3" fmla="*/ 0 w 2819581"/>
              <a:gd name="connsiteY3" fmla="*/ 12526 h 2272120"/>
              <a:gd name="connsiteX0" fmla="*/ 0 w 2819581"/>
              <a:gd name="connsiteY0" fmla="*/ 12526 h 1119726"/>
              <a:gd name="connsiteX1" fmla="*/ 2819581 w 2819581"/>
              <a:gd name="connsiteY1" fmla="*/ 0 h 1119726"/>
              <a:gd name="connsiteX2" fmla="*/ 2422185 w 2819581"/>
              <a:gd name="connsiteY2" fmla="*/ 1119726 h 1119726"/>
              <a:gd name="connsiteX3" fmla="*/ 0 w 2819581"/>
              <a:gd name="connsiteY3" fmla="*/ 12526 h 1119726"/>
              <a:gd name="connsiteX0" fmla="*/ 43041 w 2862622"/>
              <a:gd name="connsiteY0" fmla="*/ 12526 h 1132063"/>
              <a:gd name="connsiteX1" fmla="*/ 2862622 w 2862622"/>
              <a:gd name="connsiteY1" fmla="*/ 0 h 1132063"/>
              <a:gd name="connsiteX2" fmla="*/ 2465226 w 2862622"/>
              <a:gd name="connsiteY2" fmla="*/ 1119726 h 1132063"/>
              <a:gd name="connsiteX3" fmla="*/ 1245540 w 2862622"/>
              <a:gd name="connsiteY3" fmla="*/ 562888 h 1132063"/>
              <a:gd name="connsiteX4" fmla="*/ 43041 w 2862622"/>
              <a:gd name="connsiteY4" fmla="*/ 12526 h 1132063"/>
              <a:gd name="connsiteX0" fmla="*/ 265849 w 3085430"/>
              <a:gd name="connsiteY0" fmla="*/ 12526 h 1205696"/>
              <a:gd name="connsiteX1" fmla="*/ 3085430 w 3085430"/>
              <a:gd name="connsiteY1" fmla="*/ 0 h 1205696"/>
              <a:gd name="connsiteX2" fmla="*/ 2688034 w 3085430"/>
              <a:gd name="connsiteY2" fmla="*/ 1119726 h 1205696"/>
              <a:gd name="connsiteX3" fmla="*/ 247060 w 3085430"/>
              <a:gd name="connsiteY3" fmla="*/ 1082719 h 1205696"/>
              <a:gd name="connsiteX4" fmla="*/ 265849 w 3085430"/>
              <a:gd name="connsiteY4" fmla="*/ 12526 h 1205696"/>
              <a:gd name="connsiteX0" fmla="*/ 265849 w 3085430"/>
              <a:gd name="connsiteY0" fmla="*/ 12526 h 1239341"/>
              <a:gd name="connsiteX1" fmla="*/ 3085430 w 3085430"/>
              <a:gd name="connsiteY1" fmla="*/ 0 h 1239341"/>
              <a:gd name="connsiteX2" fmla="*/ 2688034 w 3085430"/>
              <a:gd name="connsiteY2" fmla="*/ 1119726 h 1239341"/>
              <a:gd name="connsiteX3" fmla="*/ 247060 w 3085430"/>
              <a:gd name="connsiteY3" fmla="*/ 1082719 h 1239341"/>
              <a:gd name="connsiteX4" fmla="*/ 265849 w 3085430"/>
              <a:gd name="connsiteY4" fmla="*/ 12526 h 1239341"/>
              <a:gd name="connsiteX0" fmla="*/ 265849 w 3085430"/>
              <a:gd name="connsiteY0" fmla="*/ 12526 h 1194845"/>
              <a:gd name="connsiteX1" fmla="*/ 3085430 w 3085430"/>
              <a:gd name="connsiteY1" fmla="*/ 0 h 1194845"/>
              <a:gd name="connsiteX2" fmla="*/ 2688034 w 3085430"/>
              <a:gd name="connsiteY2" fmla="*/ 1119726 h 1194845"/>
              <a:gd name="connsiteX3" fmla="*/ 247060 w 3085430"/>
              <a:gd name="connsiteY3" fmla="*/ 1082719 h 1194845"/>
              <a:gd name="connsiteX4" fmla="*/ 265849 w 3085430"/>
              <a:gd name="connsiteY4" fmla="*/ 12526 h 1194845"/>
              <a:gd name="connsiteX0" fmla="*/ 265849 w 3085430"/>
              <a:gd name="connsiteY0" fmla="*/ 12526 h 1119726"/>
              <a:gd name="connsiteX1" fmla="*/ 3085430 w 3085430"/>
              <a:gd name="connsiteY1" fmla="*/ 0 h 1119726"/>
              <a:gd name="connsiteX2" fmla="*/ 2688034 w 3085430"/>
              <a:gd name="connsiteY2" fmla="*/ 1119726 h 1119726"/>
              <a:gd name="connsiteX3" fmla="*/ 247060 w 3085430"/>
              <a:gd name="connsiteY3" fmla="*/ 1082719 h 1119726"/>
              <a:gd name="connsiteX4" fmla="*/ 265849 w 3085430"/>
              <a:gd name="connsiteY4" fmla="*/ 12526 h 1119726"/>
              <a:gd name="connsiteX0" fmla="*/ 195476 w 3015057"/>
              <a:gd name="connsiteY0" fmla="*/ 12526 h 1119726"/>
              <a:gd name="connsiteX1" fmla="*/ 3015057 w 3015057"/>
              <a:gd name="connsiteY1" fmla="*/ 0 h 1119726"/>
              <a:gd name="connsiteX2" fmla="*/ 2617661 w 3015057"/>
              <a:gd name="connsiteY2" fmla="*/ 1119726 h 1119726"/>
              <a:gd name="connsiteX3" fmla="*/ 176687 w 3015057"/>
              <a:gd name="connsiteY3" fmla="*/ 1082719 h 1119726"/>
              <a:gd name="connsiteX4" fmla="*/ 195476 w 3015057"/>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082719 h 1119726"/>
              <a:gd name="connsiteX4" fmla="*/ 18789 w 2838370"/>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8789 w 2838370"/>
              <a:gd name="connsiteY4" fmla="*/ 12526 h 1119726"/>
              <a:gd name="connsiteX0" fmla="*/ 12526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2526 w 2838370"/>
              <a:gd name="connsiteY4" fmla="*/ 12526 h 1119726"/>
              <a:gd name="connsiteX0" fmla="*/ 12526 w 2838370"/>
              <a:gd name="connsiteY0" fmla="*/ 12526 h 1107771"/>
              <a:gd name="connsiteX1" fmla="*/ 2838370 w 2838370"/>
              <a:gd name="connsiteY1" fmla="*/ 0 h 1107771"/>
              <a:gd name="connsiteX2" fmla="*/ 2447237 w 2838370"/>
              <a:gd name="connsiteY2" fmla="*/ 1094674 h 1107771"/>
              <a:gd name="connsiteX3" fmla="*/ 0 w 2838370"/>
              <a:gd name="connsiteY3" fmla="*/ 1107771 h 1107771"/>
              <a:gd name="connsiteX4" fmla="*/ 12526 w 2838370"/>
              <a:gd name="connsiteY4" fmla="*/ 12526 h 1107771"/>
              <a:gd name="connsiteX0" fmla="*/ 12526 w 2838370"/>
              <a:gd name="connsiteY0" fmla="*/ 12526 h 1107771"/>
              <a:gd name="connsiteX1" fmla="*/ 2838370 w 2838370"/>
              <a:gd name="connsiteY1" fmla="*/ 0 h 1107771"/>
              <a:gd name="connsiteX2" fmla="*/ 2447237 w 2838370"/>
              <a:gd name="connsiteY2" fmla="*/ 1107200 h 1107771"/>
              <a:gd name="connsiteX3" fmla="*/ 0 w 2838370"/>
              <a:gd name="connsiteY3" fmla="*/ 1107771 h 1107771"/>
              <a:gd name="connsiteX4" fmla="*/ 12526 w 2838370"/>
              <a:gd name="connsiteY4" fmla="*/ 12526 h 1107771"/>
              <a:gd name="connsiteX0" fmla="*/ 6263 w 2838370"/>
              <a:gd name="connsiteY0" fmla="*/ 0 h 1107771"/>
              <a:gd name="connsiteX1" fmla="*/ 2838370 w 2838370"/>
              <a:gd name="connsiteY1" fmla="*/ 0 h 1107771"/>
              <a:gd name="connsiteX2" fmla="*/ 2447237 w 2838370"/>
              <a:gd name="connsiteY2" fmla="*/ 1107200 h 1107771"/>
              <a:gd name="connsiteX3" fmla="*/ 0 w 2838370"/>
              <a:gd name="connsiteY3" fmla="*/ 1107771 h 1107771"/>
              <a:gd name="connsiteX4" fmla="*/ 6263 w 2838370"/>
              <a:gd name="connsiteY4" fmla="*/ 0 h 110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370" h="1107771">
                <a:moveTo>
                  <a:pt x="6263" y="0"/>
                </a:moveTo>
                <a:lnTo>
                  <a:pt x="2838370" y="0"/>
                </a:lnTo>
                <a:lnTo>
                  <a:pt x="2447237" y="1107200"/>
                </a:lnTo>
                <a:lnTo>
                  <a:pt x="0" y="1107771"/>
                </a:lnTo>
                <a:cubicBezTo>
                  <a:pt x="2088" y="738514"/>
                  <a:pt x="4175" y="369257"/>
                  <a:pt x="626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8" name="Rectangle 1">
            <a:extLst>
              <a:ext uri="{FF2B5EF4-FFF2-40B4-BE49-F238E27FC236}">
                <a16:creationId xmlns:a16="http://schemas.microsoft.com/office/drawing/2014/main" id="{0D4B6EE3-2B69-094D-91FB-6C6C64D8CA99}"/>
              </a:ext>
            </a:extLst>
          </p:cNvPr>
          <p:cNvSpPr/>
          <p:nvPr userDrawn="1"/>
        </p:nvSpPr>
        <p:spPr>
          <a:xfrm>
            <a:off x="-4282" y="-4018"/>
            <a:ext cx="913814" cy="2612525"/>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Lst>
            <a:ahLst/>
            <a:cxnLst>
              <a:cxn ang="0">
                <a:pos x="connsiteX0" y="connsiteY0"/>
              </a:cxn>
              <a:cxn ang="0">
                <a:pos x="connsiteX1" y="connsiteY1"/>
              </a:cxn>
              <a:cxn ang="0">
                <a:pos x="connsiteX2" y="connsiteY2"/>
              </a:cxn>
              <a:cxn ang="0">
                <a:pos x="connsiteX3" y="connsiteY3"/>
              </a:cxn>
            </a:cxnLst>
            <a:rect l="l" t="t" r="r" b="b"/>
            <a:pathLst>
              <a:path w="790365" h="2259594">
                <a:moveTo>
                  <a:pt x="0" y="0"/>
                </a:moveTo>
                <a:lnTo>
                  <a:pt x="790365" y="0"/>
                </a:lnTo>
                <a:lnTo>
                  <a:pt x="4662" y="2259594"/>
                </a:lnTo>
                <a:cubicBezTo>
                  <a:pt x="-801" y="1129797"/>
                  <a:pt x="5462" y="1129797"/>
                  <a:pt x="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Tree>
    <p:extLst>
      <p:ext uri="{BB962C8B-B14F-4D97-AF65-F5344CB8AC3E}">
        <p14:creationId xmlns:p14="http://schemas.microsoft.com/office/powerpoint/2010/main" val="262179516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Logo with Headline and Image Lef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4478740" y="736904"/>
            <a:ext cx="4153191" cy="320913"/>
          </a:xfrm>
          <a:prstGeom prst="rect">
            <a:avLst/>
          </a:prstGeom>
        </p:spPr>
        <p:txBody>
          <a:bodyPr/>
          <a:lstStyle>
            <a:lvl1pPr>
              <a:lnSpc>
                <a:spcPct val="100000"/>
              </a:lnSpc>
              <a:defRPr sz="2000" cap="all" baseline="0">
                <a:latin typeface="Impact" panose="020B0806030902050204" pitchFamily="34" charset="0"/>
              </a:defRPr>
            </a:lvl1pPr>
          </a:lstStyle>
          <a:p>
            <a:r>
              <a:rPr lang="en-US"/>
              <a:t>Click here to enter one-line headline</a:t>
            </a:r>
          </a:p>
        </p:txBody>
      </p:sp>
      <p:sp>
        <p:nvSpPr>
          <p:cNvPr id="10" name="Rectangle 1">
            <a:extLst>
              <a:ext uri="{FF2B5EF4-FFF2-40B4-BE49-F238E27FC236}">
                <a16:creationId xmlns:a16="http://schemas.microsoft.com/office/drawing/2014/main" id="{EB8B62A3-83E2-7746-99AA-E5F8F933A4E8}"/>
              </a:ext>
            </a:extLst>
          </p:cNvPr>
          <p:cNvSpPr/>
          <p:nvPr userDrawn="1"/>
        </p:nvSpPr>
        <p:spPr>
          <a:xfrm>
            <a:off x="-11576" y="4013200"/>
            <a:ext cx="3147709" cy="1130300"/>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 name="connsiteX0" fmla="*/ 0 w 2819581"/>
              <a:gd name="connsiteY0" fmla="*/ 12526 h 2272120"/>
              <a:gd name="connsiteX1" fmla="*/ 2819581 w 2819581"/>
              <a:gd name="connsiteY1" fmla="*/ 0 h 2272120"/>
              <a:gd name="connsiteX2" fmla="*/ 4662 w 2819581"/>
              <a:gd name="connsiteY2" fmla="*/ 2272120 h 2272120"/>
              <a:gd name="connsiteX3" fmla="*/ 0 w 2819581"/>
              <a:gd name="connsiteY3" fmla="*/ 12526 h 2272120"/>
              <a:gd name="connsiteX0" fmla="*/ 0 w 2819581"/>
              <a:gd name="connsiteY0" fmla="*/ 12526 h 1119726"/>
              <a:gd name="connsiteX1" fmla="*/ 2819581 w 2819581"/>
              <a:gd name="connsiteY1" fmla="*/ 0 h 1119726"/>
              <a:gd name="connsiteX2" fmla="*/ 2422185 w 2819581"/>
              <a:gd name="connsiteY2" fmla="*/ 1119726 h 1119726"/>
              <a:gd name="connsiteX3" fmla="*/ 0 w 2819581"/>
              <a:gd name="connsiteY3" fmla="*/ 12526 h 1119726"/>
              <a:gd name="connsiteX0" fmla="*/ 43041 w 2862622"/>
              <a:gd name="connsiteY0" fmla="*/ 12526 h 1132063"/>
              <a:gd name="connsiteX1" fmla="*/ 2862622 w 2862622"/>
              <a:gd name="connsiteY1" fmla="*/ 0 h 1132063"/>
              <a:gd name="connsiteX2" fmla="*/ 2465226 w 2862622"/>
              <a:gd name="connsiteY2" fmla="*/ 1119726 h 1132063"/>
              <a:gd name="connsiteX3" fmla="*/ 1245540 w 2862622"/>
              <a:gd name="connsiteY3" fmla="*/ 562888 h 1132063"/>
              <a:gd name="connsiteX4" fmla="*/ 43041 w 2862622"/>
              <a:gd name="connsiteY4" fmla="*/ 12526 h 1132063"/>
              <a:gd name="connsiteX0" fmla="*/ 265849 w 3085430"/>
              <a:gd name="connsiteY0" fmla="*/ 12526 h 1205696"/>
              <a:gd name="connsiteX1" fmla="*/ 3085430 w 3085430"/>
              <a:gd name="connsiteY1" fmla="*/ 0 h 1205696"/>
              <a:gd name="connsiteX2" fmla="*/ 2688034 w 3085430"/>
              <a:gd name="connsiteY2" fmla="*/ 1119726 h 1205696"/>
              <a:gd name="connsiteX3" fmla="*/ 247060 w 3085430"/>
              <a:gd name="connsiteY3" fmla="*/ 1082719 h 1205696"/>
              <a:gd name="connsiteX4" fmla="*/ 265849 w 3085430"/>
              <a:gd name="connsiteY4" fmla="*/ 12526 h 1205696"/>
              <a:gd name="connsiteX0" fmla="*/ 265849 w 3085430"/>
              <a:gd name="connsiteY0" fmla="*/ 12526 h 1239341"/>
              <a:gd name="connsiteX1" fmla="*/ 3085430 w 3085430"/>
              <a:gd name="connsiteY1" fmla="*/ 0 h 1239341"/>
              <a:gd name="connsiteX2" fmla="*/ 2688034 w 3085430"/>
              <a:gd name="connsiteY2" fmla="*/ 1119726 h 1239341"/>
              <a:gd name="connsiteX3" fmla="*/ 247060 w 3085430"/>
              <a:gd name="connsiteY3" fmla="*/ 1082719 h 1239341"/>
              <a:gd name="connsiteX4" fmla="*/ 265849 w 3085430"/>
              <a:gd name="connsiteY4" fmla="*/ 12526 h 1239341"/>
              <a:gd name="connsiteX0" fmla="*/ 265849 w 3085430"/>
              <a:gd name="connsiteY0" fmla="*/ 12526 h 1194845"/>
              <a:gd name="connsiteX1" fmla="*/ 3085430 w 3085430"/>
              <a:gd name="connsiteY1" fmla="*/ 0 h 1194845"/>
              <a:gd name="connsiteX2" fmla="*/ 2688034 w 3085430"/>
              <a:gd name="connsiteY2" fmla="*/ 1119726 h 1194845"/>
              <a:gd name="connsiteX3" fmla="*/ 247060 w 3085430"/>
              <a:gd name="connsiteY3" fmla="*/ 1082719 h 1194845"/>
              <a:gd name="connsiteX4" fmla="*/ 265849 w 3085430"/>
              <a:gd name="connsiteY4" fmla="*/ 12526 h 1194845"/>
              <a:gd name="connsiteX0" fmla="*/ 265849 w 3085430"/>
              <a:gd name="connsiteY0" fmla="*/ 12526 h 1119726"/>
              <a:gd name="connsiteX1" fmla="*/ 3085430 w 3085430"/>
              <a:gd name="connsiteY1" fmla="*/ 0 h 1119726"/>
              <a:gd name="connsiteX2" fmla="*/ 2688034 w 3085430"/>
              <a:gd name="connsiteY2" fmla="*/ 1119726 h 1119726"/>
              <a:gd name="connsiteX3" fmla="*/ 247060 w 3085430"/>
              <a:gd name="connsiteY3" fmla="*/ 1082719 h 1119726"/>
              <a:gd name="connsiteX4" fmla="*/ 265849 w 3085430"/>
              <a:gd name="connsiteY4" fmla="*/ 12526 h 1119726"/>
              <a:gd name="connsiteX0" fmla="*/ 195476 w 3015057"/>
              <a:gd name="connsiteY0" fmla="*/ 12526 h 1119726"/>
              <a:gd name="connsiteX1" fmla="*/ 3015057 w 3015057"/>
              <a:gd name="connsiteY1" fmla="*/ 0 h 1119726"/>
              <a:gd name="connsiteX2" fmla="*/ 2617661 w 3015057"/>
              <a:gd name="connsiteY2" fmla="*/ 1119726 h 1119726"/>
              <a:gd name="connsiteX3" fmla="*/ 176687 w 3015057"/>
              <a:gd name="connsiteY3" fmla="*/ 1082719 h 1119726"/>
              <a:gd name="connsiteX4" fmla="*/ 195476 w 3015057"/>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082719 h 1119726"/>
              <a:gd name="connsiteX4" fmla="*/ 18789 w 2838370"/>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8789 w 2838370"/>
              <a:gd name="connsiteY4" fmla="*/ 12526 h 1119726"/>
              <a:gd name="connsiteX0" fmla="*/ 12526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2526 w 2838370"/>
              <a:gd name="connsiteY4" fmla="*/ 12526 h 1119726"/>
              <a:gd name="connsiteX0" fmla="*/ 12526 w 2838370"/>
              <a:gd name="connsiteY0" fmla="*/ 12526 h 1107771"/>
              <a:gd name="connsiteX1" fmla="*/ 2838370 w 2838370"/>
              <a:gd name="connsiteY1" fmla="*/ 0 h 1107771"/>
              <a:gd name="connsiteX2" fmla="*/ 2447237 w 2838370"/>
              <a:gd name="connsiteY2" fmla="*/ 1094674 h 1107771"/>
              <a:gd name="connsiteX3" fmla="*/ 0 w 2838370"/>
              <a:gd name="connsiteY3" fmla="*/ 1107771 h 1107771"/>
              <a:gd name="connsiteX4" fmla="*/ 12526 w 2838370"/>
              <a:gd name="connsiteY4" fmla="*/ 12526 h 1107771"/>
              <a:gd name="connsiteX0" fmla="*/ 12526 w 2838370"/>
              <a:gd name="connsiteY0" fmla="*/ 12526 h 1107771"/>
              <a:gd name="connsiteX1" fmla="*/ 2838370 w 2838370"/>
              <a:gd name="connsiteY1" fmla="*/ 0 h 1107771"/>
              <a:gd name="connsiteX2" fmla="*/ 2447237 w 2838370"/>
              <a:gd name="connsiteY2" fmla="*/ 1107200 h 1107771"/>
              <a:gd name="connsiteX3" fmla="*/ 0 w 2838370"/>
              <a:gd name="connsiteY3" fmla="*/ 1107771 h 1107771"/>
              <a:gd name="connsiteX4" fmla="*/ 12526 w 2838370"/>
              <a:gd name="connsiteY4" fmla="*/ 12526 h 1107771"/>
              <a:gd name="connsiteX0" fmla="*/ 6263 w 2838370"/>
              <a:gd name="connsiteY0" fmla="*/ 0 h 1107771"/>
              <a:gd name="connsiteX1" fmla="*/ 2838370 w 2838370"/>
              <a:gd name="connsiteY1" fmla="*/ 0 h 1107771"/>
              <a:gd name="connsiteX2" fmla="*/ 2447237 w 2838370"/>
              <a:gd name="connsiteY2" fmla="*/ 1107200 h 1107771"/>
              <a:gd name="connsiteX3" fmla="*/ 0 w 2838370"/>
              <a:gd name="connsiteY3" fmla="*/ 1107771 h 1107771"/>
              <a:gd name="connsiteX4" fmla="*/ 6263 w 2838370"/>
              <a:gd name="connsiteY4" fmla="*/ 0 h 110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370" h="1107771">
                <a:moveTo>
                  <a:pt x="6263" y="0"/>
                </a:moveTo>
                <a:lnTo>
                  <a:pt x="2838370" y="0"/>
                </a:lnTo>
                <a:lnTo>
                  <a:pt x="2447237" y="1107200"/>
                </a:lnTo>
                <a:lnTo>
                  <a:pt x="0" y="1107771"/>
                </a:lnTo>
                <a:cubicBezTo>
                  <a:pt x="2088" y="738514"/>
                  <a:pt x="4175" y="369257"/>
                  <a:pt x="626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pic>
        <p:nvPicPr>
          <p:cNvPr id="7" name="Picture 6" descr="Two people looking at a computer&#10;&#10;Description automatically generated with medium confidence">
            <a:extLst>
              <a:ext uri="{FF2B5EF4-FFF2-40B4-BE49-F238E27FC236}">
                <a16:creationId xmlns:a16="http://schemas.microsoft.com/office/drawing/2014/main" id="{B56A7CB5-E1ED-CD4E-9992-C58F172B0D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6" y="-6350"/>
            <a:ext cx="4665115" cy="4021841"/>
          </a:xfrm>
          <a:prstGeom prst="rect">
            <a:avLst/>
          </a:prstGeom>
        </p:spPr>
      </p:pic>
      <p:sp>
        <p:nvSpPr>
          <p:cNvPr id="8" name="Rectangle 1">
            <a:extLst>
              <a:ext uri="{FF2B5EF4-FFF2-40B4-BE49-F238E27FC236}">
                <a16:creationId xmlns:a16="http://schemas.microsoft.com/office/drawing/2014/main" id="{0799EE65-6FF8-AC4B-AFBD-73A4A59D14A2}"/>
              </a:ext>
            </a:extLst>
          </p:cNvPr>
          <p:cNvSpPr/>
          <p:nvPr userDrawn="1"/>
        </p:nvSpPr>
        <p:spPr>
          <a:xfrm>
            <a:off x="-4282" y="-4018"/>
            <a:ext cx="913814" cy="2612525"/>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Lst>
            <a:ahLst/>
            <a:cxnLst>
              <a:cxn ang="0">
                <a:pos x="connsiteX0" y="connsiteY0"/>
              </a:cxn>
              <a:cxn ang="0">
                <a:pos x="connsiteX1" y="connsiteY1"/>
              </a:cxn>
              <a:cxn ang="0">
                <a:pos x="connsiteX2" y="connsiteY2"/>
              </a:cxn>
              <a:cxn ang="0">
                <a:pos x="connsiteX3" y="connsiteY3"/>
              </a:cxn>
            </a:cxnLst>
            <a:rect l="l" t="t" r="r" b="b"/>
            <a:pathLst>
              <a:path w="790365" h="2259594">
                <a:moveTo>
                  <a:pt x="0" y="0"/>
                </a:moveTo>
                <a:lnTo>
                  <a:pt x="790365" y="0"/>
                </a:lnTo>
                <a:lnTo>
                  <a:pt x="4662" y="2259594"/>
                </a:lnTo>
                <a:cubicBezTo>
                  <a:pt x="-801" y="1129797"/>
                  <a:pt x="5462" y="1129797"/>
                  <a:pt x="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Tree>
    <p:extLst>
      <p:ext uri="{BB962C8B-B14F-4D97-AF65-F5344CB8AC3E}">
        <p14:creationId xmlns:p14="http://schemas.microsoft.com/office/powerpoint/2010/main" val="13466181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Logo with Headline and Image Lef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4787152" y="736954"/>
            <a:ext cx="3726393" cy="320913"/>
          </a:xfrm>
          <a:prstGeom prst="rect">
            <a:avLst/>
          </a:prstGeom>
        </p:spPr>
        <p:txBody>
          <a:bodyPr anchor="t" anchorCtr="0"/>
          <a:lstStyle>
            <a:lvl1pPr>
              <a:lnSpc>
                <a:spcPct val="100000"/>
              </a:lnSpc>
              <a:defRPr sz="2000" cap="all" baseline="0">
                <a:latin typeface="Impact" panose="020B0806030902050204" pitchFamily="34" charset="0"/>
              </a:defRPr>
            </a:lvl1pPr>
          </a:lstStyle>
          <a:p>
            <a:r>
              <a:rPr lang="en-US"/>
              <a:t>Click here to enter headline</a:t>
            </a:r>
          </a:p>
        </p:txBody>
      </p:sp>
      <p:pic>
        <p:nvPicPr>
          <p:cNvPr id="9" name="Picture 8">
            <a:extLst>
              <a:ext uri="{FF2B5EF4-FFF2-40B4-BE49-F238E27FC236}">
                <a16:creationId xmlns:a16="http://schemas.microsoft.com/office/drawing/2014/main" id="{02C6AC68-E074-904B-834D-253848B1AF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8" y="-11240"/>
            <a:ext cx="4656159" cy="4063457"/>
          </a:xfrm>
          <a:custGeom>
            <a:avLst/>
            <a:gdLst>
              <a:gd name="connsiteX0" fmla="*/ 908472 w 4663463"/>
              <a:gd name="connsiteY0" fmla="*/ 0 h 4069831"/>
              <a:gd name="connsiteX1" fmla="*/ 4663463 w 4663463"/>
              <a:gd name="connsiteY1" fmla="*/ 8118 h 4069831"/>
              <a:gd name="connsiteX2" fmla="*/ 3125540 w 4663463"/>
              <a:gd name="connsiteY2" fmla="*/ 4066643 h 4069831"/>
              <a:gd name="connsiteX3" fmla="*/ 0 w 4663463"/>
              <a:gd name="connsiteY3" fmla="*/ 4065330 h 4069831"/>
              <a:gd name="connsiteX4" fmla="*/ 7043 w 4663463"/>
              <a:gd name="connsiteY4" fmla="*/ 2551966 h 4069831"/>
              <a:gd name="connsiteX5" fmla="*/ 908472 w 4663463"/>
              <a:gd name="connsiteY5" fmla="*/ 0 h 406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3463" h="4069831">
                <a:moveTo>
                  <a:pt x="908472" y="0"/>
                </a:moveTo>
                <a:lnTo>
                  <a:pt x="4663463" y="8118"/>
                </a:lnTo>
                <a:lnTo>
                  <a:pt x="3125540" y="4066643"/>
                </a:lnTo>
                <a:cubicBezTo>
                  <a:pt x="2081514" y="4078187"/>
                  <a:pt x="1044027" y="4053786"/>
                  <a:pt x="0" y="4065330"/>
                </a:cubicBezTo>
                <a:cubicBezTo>
                  <a:pt x="2348" y="3663967"/>
                  <a:pt x="4695" y="2953329"/>
                  <a:pt x="7043" y="2551966"/>
                </a:cubicBezTo>
                <a:lnTo>
                  <a:pt x="908472" y="0"/>
                </a:lnTo>
                <a:close/>
              </a:path>
            </a:pathLst>
          </a:custGeom>
        </p:spPr>
      </p:pic>
      <p:sp>
        <p:nvSpPr>
          <p:cNvPr id="13" name="Rectangle 1">
            <a:extLst>
              <a:ext uri="{FF2B5EF4-FFF2-40B4-BE49-F238E27FC236}">
                <a16:creationId xmlns:a16="http://schemas.microsoft.com/office/drawing/2014/main" id="{3F6D2391-E257-FB41-AB1D-23970D03DFD5}"/>
              </a:ext>
            </a:extLst>
          </p:cNvPr>
          <p:cNvSpPr/>
          <p:nvPr userDrawn="1"/>
        </p:nvSpPr>
        <p:spPr>
          <a:xfrm>
            <a:off x="-11576" y="4013200"/>
            <a:ext cx="3147709" cy="1130300"/>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 name="connsiteX0" fmla="*/ 0 w 2819581"/>
              <a:gd name="connsiteY0" fmla="*/ 12526 h 2272120"/>
              <a:gd name="connsiteX1" fmla="*/ 2819581 w 2819581"/>
              <a:gd name="connsiteY1" fmla="*/ 0 h 2272120"/>
              <a:gd name="connsiteX2" fmla="*/ 4662 w 2819581"/>
              <a:gd name="connsiteY2" fmla="*/ 2272120 h 2272120"/>
              <a:gd name="connsiteX3" fmla="*/ 0 w 2819581"/>
              <a:gd name="connsiteY3" fmla="*/ 12526 h 2272120"/>
              <a:gd name="connsiteX0" fmla="*/ 0 w 2819581"/>
              <a:gd name="connsiteY0" fmla="*/ 12526 h 1119726"/>
              <a:gd name="connsiteX1" fmla="*/ 2819581 w 2819581"/>
              <a:gd name="connsiteY1" fmla="*/ 0 h 1119726"/>
              <a:gd name="connsiteX2" fmla="*/ 2422185 w 2819581"/>
              <a:gd name="connsiteY2" fmla="*/ 1119726 h 1119726"/>
              <a:gd name="connsiteX3" fmla="*/ 0 w 2819581"/>
              <a:gd name="connsiteY3" fmla="*/ 12526 h 1119726"/>
              <a:gd name="connsiteX0" fmla="*/ 43041 w 2862622"/>
              <a:gd name="connsiteY0" fmla="*/ 12526 h 1132063"/>
              <a:gd name="connsiteX1" fmla="*/ 2862622 w 2862622"/>
              <a:gd name="connsiteY1" fmla="*/ 0 h 1132063"/>
              <a:gd name="connsiteX2" fmla="*/ 2465226 w 2862622"/>
              <a:gd name="connsiteY2" fmla="*/ 1119726 h 1132063"/>
              <a:gd name="connsiteX3" fmla="*/ 1245540 w 2862622"/>
              <a:gd name="connsiteY3" fmla="*/ 562888 h 1132063"/>
              <a:gd name="connsiteX4" fmla="*/ 43041 w 2862622"/>
              <a:gd name="connsiteY4" fmla="*/ 12526 h 1132063"/>
              <a:gd name="connsiteX0" fmla="*/ 265849 w 3085430"/>
              <a:gd name="connsiteY0" fmla="*/ 12526 h 1205696"/>
              <a:gd name="connsiteX1" fmla="*/ 3085430 w 3085430"/>
              <a:gd name="connsiteY1" fmla="*/ 0 h 1205696"/>
              <a:gd name="connsiteX2" fmla="*/ 2688034 w 3085430"/>
              <a:gd name="connsiteY2" fmla="*/ 1119726 h 1205696"/>
              <a:gd name="connsiteX3" fmla="*/ 247060 w 3085430"/>
              <a:gd name="connsiteY3" fmla="*/ 1082719 h 1205696"/>
              <a:gd name="connsiteX4" fmla="*/ 265849 w 3085430"/>
              <a:gd name="connsiteY4" fmla="*/ 12526 h 1205696"/>
              <a:gd name="connsiteX0" fmla="*/ 265849 w 3085430"/>
              <a:gd name="connsiteY0" fmla="*/ 12526 h 1239341"/>
              <a:gd name="connsiteX1" fmla="*/ 3085430 w 3085430"/>
              <a:gd name="connsiteY1" fmla="*/ 0 h 1239341"/>
              <a:gd name="connsiteX2" fmla="*/ 2688034 w 3085430"/>
              <a:gd name="connsiteY2" fmla="*/ 1119726 h 1239341"/>
              <a:gd name="connsiteX3" fmla="*/ 247060 w 3085430"/>
              <a:gd name="connsiteY3" fmla="*/ 1082719 h 1239341"/>
              <a:gd name="connsiteX4" fmla="*/ 265849 w 3085430"/>
              <a:gd name="connsiteY4" fmla="*/ 12526 h 1239341"/>
              <a:gd name="connsiteX0" fmla="*/ 265849 w 3085430"/>
              <a:gd name="connsiteY0" fmla="*/ 12526 h 1194845"/>
              <a:gd name="connsiteX1" fmla="*/ 3085430 w 3085430"/>
              <a:gd name="connsiteY1" fmla="*/ 0 h 1194845"/>
              <a:gd name="connsiteX2" fmla="*/ 2688034 w 3085430"/>
              <a:gd name="connsiteY2" fmla="*/ 1119726 h 1194845"/>
              <a:gd name="connsiteX3" fmla="*/ 247060 w 3085430"/>
              <a:gd name="connsiteY3" fmla="*/ 1082719 h 1194845"/>
              <a:gd name="connsiteX4" fmla="*/ 265849 w 3085430"/>
              <a:gd name="connsiteY4" fmla="*/ 12526 h 1194845"/>
              <a:gd name="connsiteX0" fmla="*/ 265849 w 3085430"/>
              <a:gd name="connsiteY0" fmla="*/ 12526 h 1119726"/>
              <a:gd name="connsiteX1" fmla="*/ 3085430 w 3085430"/>
              <a:gd name="connsiteY1" fmla="*/ 0 h 1119726"/>
              <a:gd name="connsiteX2" fmla="*/ 2688034 w 3085430"/>
              <a:gd name="connsiteY2" fmla="*/ 1119726 h 1119726"/>
              <a:gd name="connsiteX3" fmla="*/ 247060 w 3085430"/>
              <a:gd name="connsiteY3" fmla="*/ 1082719 h 1119726"/>
              <a:gd name="connsiteX4" fmla="*/ 265849 w 3085430"/>
              <a:gd name="connsiteY4" fmla="*/ 12526 h 1119726"/>
              <a:gd name="connsiteX0" fmla="*/ 195476 w 3015057"/>
              <a:gd name="connsiteY0" fmla="*/ 12526 h 1119726"/>
              <a:gd name="connsiteX1" fmla="*/ 3015057 w 3015057"/>
              <a:gd name="connsiteY1" fmla="*/ 0 h 1119726"/>
              <a:gd name="connsiteX2" fmla="*/ 2617661 w 3015057"/>
              <a:gd name="connsiteY2" fmla="*/ 1119726 h 1119726"/>
              <a:gd name="connsiteX3" fmla="*/ 176687 w 3015057"/>
              <a:gd name="connsiteY3" fmla="*/ 1082719 h 1119726"/>
              <a:gd name="connsiteX4" fmla="*/ 195476 w 3015057"/>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082719 h 1119726"/>
              <a:gd name="connsiteX4" fmla="*/ 18789 w 2838370"/>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8789 w 2838370"/>
              <a:gd name="connsiteY4" fmla="*/ 12526 h 1119726"/>
              <a:gd name="connsiteX0" fmla="*/ 12526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2526 w 2838370"/>
              <a:gd name="connsiteY4" fmla="*/ 12526 h 1119726"/>
              <a:gd name="connsiteX0" fmla="*/ 12526 w 2838370"/>
              <a:gd name="connsiteY0" fmla="*/ 12526 h 1107771"/>
              <a:gd name="connsiteX1" fmla="*/ 2838370 w 2838370"/>
              <a:gd name="connsiteY1" fmla="*/ 0 h 1107771"/>
              <a:gd name="connsiteX2" fmla="*/ 2447237 w 2838370"/>
              <a:gd name="connsiteY2" fmla="*/ 1094674 h 1107771"/>
              <a:gd name="connsiteX3" fmla="*/ 0 w 2838370"/>
              <a:gd name="connsiteY3" fmla="*/ 1107771 h 1107771"/>
              <a:gd name="connsiteX4" fmla="*/ 12526 w 2838370"/>
              <a:gd name="connsiteY4" fmla="*/ 12526 h 1107771"/>
              <a:gd name="connsiteX0" fmla="*/ 12526 w 2838370"/>
              <a:gd name="connsiteY0" fmla="*/ 12526 h 1107771"/>
              <a:gd name="connsiteX1" fmla="*/ 2838370 w 2838370"/>
              <a:gd name="connsiteY1" fmla="*/ 0 h 1107771"/>
              <a:gd name="connsiteX2" fmla="*/ 2447237 w 2838370"/>
              <a:gd name="connsiteY2" fmla="*/ 1107200 h 1107771"/>
              <a:gd name="connsiteX3" fmla="*/ 0 w 2838370"/>
              <a:gd name="connsiteY3" fmla="*/ 1107771 h 1107771"/>
              <a:gd name="connsiteX4" fmla="*/ 12526 w 2838370"/>
              <a:gd name="connsiteY4" fmla="*/ 12526 h 1107771"/>
              <a:gd name="connsiteX0" fmla="*/ 6263 w 2838370"/>
              <a:gd name="connsiteY0" fmla="*/ 0 h 1107771"/>
              <a:gd name="connsiteX1" fmla="*/ 2838370 w 2838370"/>
              <a:gd name="connsiteY1" fmla="*/ 0 h 1107771"/>
              <a:gd name="connsiteX2" fmla="*/ 2447237 w 2838370"/>
              <a:gd name="connsiteY2" fmla="*/ 1107200 h 1107771"/>
              <a:gd name="connsiteX3" fmla="*/ 0 w 2838370"/>
              <a:gd name="connsiteY3" fmla="*/ 1107771 h 1107771"/>
              <a:gd name="connsiteX4" fmla="*/ 6263 w 2838370"/>
              <a:gd name="connsiteY4" fmla="*/ 0 h 110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370" h="1107771">
                <a:moveTo>
                  <a:pt x="6263" y="0"/>
                </a:moveTo>
                <a:lnTo>
                  <a:pt x="2838370" y="0"/>
                </a:lnTo>
                <a:lnTo>
                  <a:pt x="2447237" y="1107200"/>
                </a:lnTo>
                <a:lnTo>
                  <a:pt x="0" y="1107771"/>
                </a:lnTo>
                <a:cubicBezTo>
                  <a:pt x="2088" y="738514"/>
                  <a:pt x="4175" y="369257"/>
                  <a:pt x="626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11" name="Rectangle 1">
            <a:extLst>
              <a:ext uri="{FF2B5EF4-FFF2-40B4-BE49-F238E27FC236}">
                <a16:creationId xmlns:a16="http://schemas.microsoft.com/office/drawing/2014/main" id="{828C1548-EDBD-E548-8211-E9082B04CC20}"/>
              </a:ext>
            </a:extLst>
          </p:cNvPr>
          <p:cNvSpPr/>
          <p:nvPr userDrawn="1"/>
        </p:nvSpPr>
        <p:spPr>
          <a:xfrm>
            <a:off x="-4282" y="-4018"/>
            <a:ext cx="913814" cy="2612525"/>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Lst>
            <a:ahLst/>
            <a:cxnLst>
              <a:cxn ang="0">
                <a:pos x="connsiteX0" y="connsiteY0"/>
              </a:cxn>
              <a:cxn ang="0">
                <a:pos x="connsiteX1" y="connsiteY1"/>
              </a:cxn>
              <a:cxn ang="0">
                <a:pos x="connsiteX2" y="connsiteY2"/>
              </a:cxn>
              <a:cxn ang="0">
                <a:pos x="connsiteX3" y="connsiteY3"/>
              </a:cxn>
            </a:cxnLst>
            <a:rect l="l" t="t" r="r" b="b"/>
            <a:pathLst>
              <a:path w="790365" h="2259594">
                <a:moveTo>
                  <a:pt x="0" y="0"/>
                </a:moveTo>
                <a:lnTo>
                  <a:pt x="790365" y="0"/>
                </a:lnTo>
                <a:lnTo>
                  <a:pt x="4662" y="2259594"/>
                </a:lnTo>
                <a:cubicBezTo>
                  <a:pt x="-801" y="1129797"/>
                  <a:pt x="5462" y="1129797"/>
                  <a:pt x="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4" name="Text Placeholder 3">
            <a:extLst>
              <a:ext uri="{FF2B5EF4-FFF2-40B4-BE49-F238E27FC236}">
                <a16:creationId xmlns:a16="http://schemas.microsoft.com/office/drawing/2014/main" id="{C75E53F4-485E-C441-9480-42E7915E597B}"/>
              </a:ext>
            </a:extLst>
          </p:cNvPr>
          <p:cNvSpPr>
            <a:spLocks noGrp="1"/>
          </p:cNvSpPr>
          <p:nvPr>
            <p:ph type="body" sz="quarter" idx="11"/>
          </p:nvPr>
        </p:nvSpPr>
        <p:spPr>
          <a:xfrm>
            <a:off x="4779437" y="1241427"/>
            <a:ext cx="3734108" cy="3261853"/>
          </a:xfrm>
          <a:prstGeom prst="rect">
            <a:avLst/>
          </a:prstGeom>
        </p:spPr>
        <p:txBody>
          <a:bodyPr/>
          <a:lstStyle>
            <a:lvl1pPr marL="0" indent="0">
              <a:lnSpc>
                <a:spcPct val="100000"/>
              </a:lnSpc>
              <a:spcBef>
                <a:spcPts val="0"/>
              </a:spcBef>
              <a:buNone/>
              <a:defRPr sz="1200">
                <a:latin typeface="+mn-lt"/>
              </a:defRPr>
            </a:lvl1pPr>
            <a:lvl2pPr marL="119063" indent="-114300">
              <a:lnSpc>
                <a:spcPct val="100000"/>
              </a:lnSpc>
              <a:spcBef>
                <a:spcPts val="0"/>
              </a:spcBef>
              <a:buClr>
                <a:schemeClr val="tx1"/>
              </a:buClr>
              <a:buSzPct val="85000"/>
              <a:tabLst/>
              <a:defRPr sz="1200">
                <a:latin typeface="+mn-lt"/>
              </a:defRPr>
            </a:lvl2pPr>
            <a:lvl3pPr marL="238125" indent="-95250">
              <a:lnSpc>
                <a:spcPct val="100000"/>
              </a:lnSpc>
              <a:spcBef>
                <a:spcPts val="0"/>
              </a:spcBef>
              <a:buClr>
                <a:schemeClr val="tx1"/>
              </a:buClr>
              <a:buFont typeface="System Font Regular"/>
              <a:buChar char="-"/>
              <a:tabLst/>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5549508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Logo with Headline and 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51C9F-4EC5-5F48-B556-0C09E6EF1F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112" y="-6056"/>
            <a:ext cx="4652151" cy="4100471"/>
          </a:xfrm>
          <a:custGeom>
            <a:avLst/>
            <a:gdLst>
              <a:gd name="connsiteX0" fmla="*/ 917293 w 4708742"/>
              <a:gd name="connsiteY0" fmla="*/ 0 h 4106964"/>
              <a:gd name="connsiteX1" fmla="*/ 4708742 w 4708742"/>
              <a:gd name="connsiteY1" fmla="*/ 8201 h 4106964"/>
              <a:gd name="connsiteX2" fmla="*/ 3162489 w 4708742"/>
              <a:gd name="connsiteY2" fmla="*/ 4071978 h 4106964"/>
              <a:gd name="connsiteX3" fmla="*/ 0 w 4708742"/>
              <a:gd name="connsiteY3" fmla="*/ 4106964 h 4106964"/>
              <a:gd name="connsiteX4" fmla="*/ 7111 w 4708742"/>
              <a:gd name="connsiteY4" fmla="*/ 2578101 h 4106964"/>
              <a:gd name="connsiteX5" fmla="*/ 917293 w 4708742"/>
              <a:gd name="connsiteY5" fmla="*/ 0 h 410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8742" h="4106964">
                <a:moveTo>
                  <a:pt x="917293" y="0"/>
                </a:moveTo>
                <a:lnTo>
                  <a:pt x="4708742" y="8201"/>
                </a:lnTo>
                <a:lnTo>
                  <a:pt x="3162489" y="4071978"/>
                </a:lnTo>
                <a:lnTo>
                  <a:pt x="0" y="4106964"/>
                </a:lnTo>
                <a:cubicBezTo>
                  <a:pt x="2371" y="3701490"/>
                  <a:pt x="4741" y="2983575"/>
                  <a:pt x="7111" y="2578101"/>
                </a:cubicBezTo>
                <a:lnTo>
                  <a:pt x="917293" y="0"/>
                </a:lnTo>
                <a:close/>
              </a:path>
            </a:pathLst>
          </a:custGeom>
        </p:spPr>
      </p:pic>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4478740" y="736954"/>
            <a:ext cx="4153191" cy="320913"/>
          </a:xfrm>
          <a:prstGeom prst="rect">
            <a:avLst/>
          </a:prstGeom>
        </p:spPr>
        <p:txBody>
          <a:bodyPr anchor="t" anchorCtr="0"/>
          <a:lstStyle>
            <a:lvl1pPr>
              <a:lnSpc>
                <a:spcPct val="100000"/>
              </a:lnSpc>
              <a:defRPr sz="2000" cap="all" baseline="0">
                <a:latin typeface="Impact" panose="020B0806030902050204" pitchFamily="34" charset="0"/>
              </a:defRPr>
            </a:lvl1pPr>
          </a:lstStyle>
          <a:p>
            <a:r>
              <a:rPr lang="en-US"/>
              <a:t>Click here to enter one-line headline</a:t>
            </a:r>
          </a:p>
        </p:txBody>
      </p:sp>
      <p:sp>
        <p:nvSpPr>
          <p:cNvPr id="13" name="Rectangle 1">
            <a:extLst>
              <a:ext uri="{FF2B5EF4-FFF2-40B4-BE49-F238E27FC236}">
                <a16:creationId xmlns:a16="http://schemas.microsoft.com/office/drawing/2014/main" id="{3F6D2391-E257-FB41-AB1D-23970D03DFD5}"/>
              </a:ext>
            </a:extLst>
          </p:cNvPr>
          <p:cNvSpPr/>
          <p:nvPr userDrawn="1"/>
        </p:nvSpPr>
        <p:spPr>
          <a:xfrm>
            <a:off x="-11576" y="4013200"/>
            <a:ext cx="3147709" cy="1130300"/>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 name="connsiteX0" fmla="*/ 0 w 2819581"/>
              <a:gd name="connsiteY0" fmla="*/ 12526 h 2272120"/>
              <a:gd name="connsiteX1" fmla="*/ 2819581 w 2819581"/>
              <a:gd name="connsiteY1" fmla="*/ 0 h 2272120"/>
              <a:gd name="connsiteX2" fmla="*/ 4662 w 2819581"/>
              <a:gd name="connsiteY2" fmla="*/ 2272120 h 2272120"/>
              <a:gd name="connsiteX3" fmla="*/ 0 w 2819581"/>
              <a:gd name="connsiteY3" fmla="*/ 12526 h 2272120"/>
              <a:gd name="connsiteX0" fmla="*/ 0 w 2819581"/>
              <a:gd name="connsiteY0" fmla="*/ 12526 h 1119726"/>
              <a:gd name="connsiteX1" fmla="*/ 2819581 w 2819581"/>
              <a:gd name="connsiteY1" fmla="*/ 0 h 1119726"/>
              <a:gd name="connsiteX2" fmla="*/ 2422185 w 2819581"/>
              <a:gd name="connsiteY2" fmla="*/ 1119726 h 1119726"/>
              <a:gd name="connsiteX3" fmla="*/ 0 w 2819581"/>
              <a:gd name="connsiteY3" fmla="*/ 12526 h 1119726"/>
              <a:gd name="connsiteX0" fmla="*/ 43041 w 2862622"/>
              <a:gd name="connsiteY0" fmla="*/ 12526 h 1132063"/>
              <a:gd name="connsiteX1" fmla="*/ 2862622 w 2862622"/>
              <a:gd name="connsiteY1" fmla="*/ 0 h 1132063"/>
              <a:gd name="connsiteX2" fmla="*/ 2465226 w 2862622"/>
              <a:gd name="connsiteY2" fmla="*/ 1119726 h 1132063"/>
              <a:gd name="connsiteX3" fmla="*/ 1245540 w 2862622"/>
              <a:gd name="connsiteY3" fmla="*/ 562888 h 1132063"/>
              <a:gd name="connsiteX4" fmla="*/ 43041 w 2862622"/>
              <a:gd name="connsiteY4" fmla="*/ 12526 h 1132063"/>
              <a:gd name="connsiteX0" fmla="*/ 265849 w 3085430"/>
              <a:gd name="connsiteY0" fmla="*/ 12526 h 1205696"/>
              <a:gd name="connsiteX1" fmla="*/ 3085430 w 3085430"/>
              <a:gd name="connsiteY1" fmla="*/ 0 h 1205696"/>
              <a:gd name="connsiteX2" fmla="*/ 2688034 w 3085430"/>
              <a:gd name="connsiteY2" fmla="*/ 1119726 h 1205696"/>
              <a:gd name="connsiteX3" fmla="*/ 247060 w 3085430"/>
              <a:gd name="connsiteY3" fmla="*/ 1082719 h 1205696"/>
              <a:gd name="connsiteX4" fmla="*/ 265849 w 3085430"/>
              <a:gd name="connsiteY4" fmla="*/ 12526 h 1205696"/>
              <a:gd name="connsiteX0" fmla="*/ 265849 w 3085430"/>
              <a:gd name="connsiteY0" fmla="*/ 12526 h 1239341"/>
              <a:gd name="connsiteX1" fmla="*/ 3085430 w 3085430"/>
              <a:gd name="connsiteY1" fmla="*/ 0 h 1239341"/>
              <a:gd name="connsiteX2" fmla="*/ 2688034 w 3085430"/>
              <a:gd name="connsiteY2" fmla="*/ 1119726 h 1239341"/>
              <a:gd name="connsiteX3" fmla="*/ 247060 w 3085430"/>
              <a:gd name="connsiteY3" fmla="*/ 1082719 h 1239341"/>
              <a:gd name="connsiteX4" fmla="*/ 265849 w 3085430"/>
              <a:gd name="connsiteY4" fmla="*/ 12526 h 1239341"/>
              <a:gd name="connsiteX0" fmla="*/ 265849 w 3085430"/>
              <a:gd name="connsiteY0" fmla="*/ 12526 h 1194845"/>
              <a:gd name="connsiteX1" fmla="*/ 3085430 w 3085430"/>
              <a:gd name="connsiteY1" fmla="*/ 0 h 1194845"/>
              <a:gd name="connsiteX2" fmla="*/ 2688034 w 3085430"/>
              <a:gd name="connsiteY2" fmla="*/ 1119726 h 1194845"/>
              <a:gd name="connsiteX3" fmla="*/ 247060 w 3085430"/>
              <a:gd name="connsiteY3" fmla="*/ 1082719 h 1194845"/>
              <a:gd name="connsiteX4" fmla="*/ 265849 w 3085430"/>
              <a:gd name="connsiteY4" fmla="*/ 12526 h 1194845"/>
              <a:gd name="connsiteX0" fmla="*/ 265849 w 3085430"/>
              <a:gd name="connsiteY0" fmla="*/ 12526 h 1119726"/>
              <a:gd name="connsiteX1" fmla="*/ 3085430 w 3085430"/>
              <a:gd name="connsiteY1" fmla="*/ 0 h 1119726"/>
              <a:gd name="connsiteX2" fmla="*/ 2688034 w 3085430"/>
              <a:gd name="connsiteY2" fmla="*/ 1119726 h 1119726"/>
              <a:gd name="connsiteX3" fmla="*/ 247060 w 3085430"/>
              <a:gd name="connsiteY3" fmla="*/ 1082719 h 1119726"/>
              <a:gd name="connsiteX4" fmla="*/ 265849 w 3085430"/>
              <a:gd name="connsiteY4" fmla="*/ 12526 h 1119726"/>
              <a:gd name="connsiteX0" fmla="*/ 195476 w 3015057"/>
              <a:gd name="connsiteY0" fmla="*/ 12526 h 1119726"/>
              <a:gd name="connsiteX1" fmla="*/ 3015057 w 3015057"/>
              <a:gd name="connsiteY1" fmla="*/ 0 h 1119726"/>
              <a:gd name="connsiteX2" fmla="*/ 2617661 w 3015057"/>
              <a:gd name="connsiteY2" fmla="*/ 1119726 h 1119726"/>
              <a:gd name="connsiteX3" fmla="*/ 176687 w 3015057"/>
              <a:gd name="connsiteY3" fmla="*/ 1082719 h 1119726"/>
              <a:gd name="connsiteX4" fmla="*/ 195476 w 3015057"/>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082719 h 1119726"/>
              <a:gd name="connsiteX4" fmla="*/ 18789 w 2838370"/>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8789 w 2838370"/>
              <a:gd name="connsiteY4" fmla="*/ 12526 h 1119726"/>
              <a:gd name="connsiteX0" fmla="*/ 12526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2526 w 2838370"/>
              <a:gd name="connsiteY4" fmla="*/ 12526 h 1119726"/>
              <a:gd name="connsiteX0" fmla="*/ 12526 w 2838370"/>
              <a:gd name="connsiteY0" fmla="*/ 12526 h 1107771"/>
              <a:gd name="connsiteX1" fmla="*/ 2838370 w 2838370"/>
              <a:gd name="connsiteY1" fmla="*/ 0 h 1107771"/>
              <a:gd name="connsiteX2" fmla="*/ 2447237 w 2838370"/>
              <a:gd name="connsiteY2" fmla="*/ 1094674 h 1107771"/>
              <a:gd name="connsiteX3" fmla="*/ 0 w 2838370"/>
              <a:gd name="connsiteY3" fmla="*/ 1107771 h 1107771"/>
              <a:gd name="connsiteX4" fmla="*/ 12526 w 2838370"/>
              <a:gd name="connsiteY4" fmla="*/ 12526 h 1107771"/>
              <a:gd name="connsiteX0" fmla="*/ 12526 w 2838370"/>
              <a:gd name="connsiteY0" fmla="*/ 12526 h 1107771"/>
              <a:gd name="connsiteX1" fmla="*/ 2838370 w 2838370"/>
              <a:gd name="connsiteY1" fmla="*/ 0 h 1107771"/>
              <a:gd name="connsiteX2" fmla="*/ 2447237 w 2838370"/>
              <a:gd name="connsiteY2" fmla="*/ 1107200 h 1107771"/>
              <a:gd name="connsiteX3" fmla="*/ 0 w 2838370"/>
              <a:gd name="connsiteY3" fmla="*/ 1107771 h 1107771"/>
              <a:gd name="connsiteX4" fmla="*/ 12526 w 2838370"/>
              <a:gd name="connsiteY4" fmla="*/ 12526 h 1107771"/>
              <a:gd name="connsiteX0" fmla="*/ 6263 w 2838370"/>
              <a:gd name="connsiteY0" fmla="*/ 0 h 1107771"/>
              <a:gd name="connsiteX1" fmla="*/ 2838370 w 2838370"/>
              <a:gd name="connsiteY1" fmla="*/ 0 h 1107771"/>
              <a:gd name="connsiteX2" fmla="*/ 2447237 w 2838370"/>
              <a:gd name="connsiteY2" fmla="*/ 1107200 h 1107771"/>
              <a:gd name="connsiteX3" fmla="*/ 0 w 2838370"/>
              <a:gd name="connsiteY3" fmla="*/ 1107771 h 1107771"/>
              <a:gd name="connsiteX4" fmla="*/ 6263 w 2838370"/>
              <a:gd name="connsiteY4" fmla="*/ 0 h 110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370" h="1107771">
                <a:moveTo>
                  <a:pt x="6263" y="0"/>
                </a:moveTo>
                <a:lnTo>
                  <a:pt x="2838370" y="0"/>
                </a:lnTo>
                <a:lnTo>
                  <a:pt x="2447237" y="1107200"/>
                </a:lnTo>
                <a:lnTo>
                  <a:pt x="0" y="1107771"/>
                </a:lnTo>
                <a:cubicBezTo>
                  <a:pt x="2088" y="738514"/>
                  <a:pt x="4175" y="369257"/>
                  <a:pt x="626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11" name="Rectangle 1">
            <a:extLst>
              <a:ext uri="{FF2B5EF4-FFF2-40B4-BE49-F238E27FC236}">
                <a16:creationId xmlns:a16="http://schemas.microsoft.com/office/drawing/2014/main" id="{828C1548-EDBD-E548-8211-E9082B04CC20}"/>
              </a:ext>
            </a:extLst>
          </p:cNvPr>
          <p:cNvSpPr/>
          <p:nvPr userDrawn="1"/>
        </p:nvSpPr>
        <p:spPr>
          <a:xfrm>
            <a:off x="-4282" y="-4018"/>
            <a:ext cx="913814" cy="2612525"/>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Lst>
            <a:ahLst/>
            <a:cxnLst>
              <a:cxn ang="0">
                <a:pos x="connsiteX0" y="connsiteY0"/>
              </a:cxn>
              <a:cxn ang="0">
                <a:pos x="connsiteX1" y="connsiteY1"/>
              </a:cxn>
              <a:cxn ang="0">
                <a:pos x="connsiteX2" y="connsiteY2"/>
              </a:cxn>
              <a:cxn ang="0">
                <a:pos x="connsiteX3" y="connsiteY3"/>
              </a:cxn>
            </a:cxnLst>
            <a:rect l="l" t="t" r="r" b="b"/>
            <a:pathLst>
              <a:path w="790365" h="2259594">
                <a:moveTo>
                  <a:pt x="0" y="0"/>
                </a:moveTo>
                <a:lnTo>
                  <a:pt x="790365" y="0"/>
                </a:lnTo>
                <a:lnTo>
                  <a:pt x="4662" y="2259594"/>
                </a:lnTo>
                <a:cubicBezTo>
                  <a:pt x="-801" y="1129797"/>
                  <a:pt x="5462" y="1129797"/>
                  <a:pt x="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Tree>
    <p:extLst>
      <p:ext uri="{BB962C8B-B14F-4D97-AF65-F5344CB8AC3E}">
        <p14:creationId xmlns:p14="http://schemas.microsoft.com/office/powerpoint/2010/main" val="42900320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Logo with Headline and Image Lef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7B6B4C-6211-1343-BAB8-E388F2D178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690" y="-15618"/>
            <a:ext cx="4691390" cy="4097112"/>
          </a:xfrm>
          <a:custGeom>
            <a:avLst/>
            <a:gdLst>
              <a:gd name="connsiteX0" fmla="*/ 917293 w 4708742"/>
              <a:gd name="connsiteY0" fmla="*/ 0 h 4106964"/>
              <a:gd name="connsiteX1" fmla="*/ 4708742 w 4708742"/>
              <a:gd name="connsiteY1" fmla="*/ 8201 h 4106964"/>
              <a:gd name="connsiteX2" fmla="*/ 3162489 w 4708742"/>
              <a:gd name="connsiteY2" fmla="*/ 4071978 h 4106964"/>
              <a:gd name="connsiteX3" fmla="*/ 0 w 4708742"/>
              <a:gd name="connsiteY3" fmla="*/ 4106964 h 4106964"/>
              <a:gd name="connsiteX4" fmla="*/ 7111 w 4708742"/>
              <a:gd name="connsiteY4" fmla="*/ 2578101 h 4106964"/>
              <a:gd name="connsiteX5" fmla="*/ 917293 w 4708742"/>
              <a:gd name="connsiteY5" fmla="*/ 0 h 410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8742" h="4106964">
                <a:moveTo>
                  <a:pt x="917293" y="0"/>
                </a:moveTo>
                <a:lnTo>
                  <a:pt x="4708742" y="8201"/>
                </a:lnTo>
                <a:lnTo>
                  <a:pt x="3162489" y="4071978"/>
                </a:lnTo>
                <a:lnTo>
                  <a:pt x="0" y="4106964"/>
                </a:lnTo>
                <a:cubicBezTo>
                  <a:pt x="2371" y="3701490"/>
                  <a:pt x="4741" y="2983575"/>
                  <a:pt x="7111" y="2578101"/>
                </a:cubicBezTo>
                <a:lnTo>
                  <a:pt x="917293" y="0"/>
                </a:lnTo>
                <a:close/>
              </a:path>
            </a:pathLst>
          </a:custGeom>
        </p:spPr>
      </p:pic>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4478740" y="736954"/>
            <a:ext cx="4153191" cy="320913"/>
          </a:xfrm>
          <a:prstGeom prst="rect">
            <a:avLst/>
          </a:prstGeom>
        </p:spPr>
        <p:txBody>
          <a:bodyPr anchor="t" anchorCtr="0"/>
          <a:lstStyle>
            <a:lvl1pPr>
              <a:lnSpc>
                <a:spcPct val="100000"/>
              </a:lnSpc>
              <a:defRPr sz="2000" cap="all" baseline="0">
                <a:latin typeface="Impact" panose="020B0806030902050204" pitchFamily="34" charset="0"/>
              </a:defRPr>
            </a:lvl1pPr>
          </a:lstStyle>
          <a:p>
            <a:r>
              <a:rPr lang="en-US"/>
              <a:t>Click here to enter one-line headline</a:t>
            </a:r>
          </a:p>
        </p:txBody>
      </p:sp>
      <p:sp>
        <p:nvSpPr>
          <p:cNvPr id="13" name="Rectangle 1">
            <a:extLst>
              <a:ext uri="{FF2B5EF4-FFF2-40B4-BE49-F238E27FC236}">
                <a16:creationId xmlns:a16="http://schemas.microsoft.com/office/drawing/2014/main" id="{3F6D2391-E257-FB41-AB1D-23970D03DFD5}"/>
              </a:ext>
            </a:extLst>
          </p:cNvPr>
          <p:cNvSpPr/>
          <p:nvPr userDrawn="1"/>
        </p:nvSpPr>
        <p:spPr>
          <a:xfrm>
            <a:off x="-11576" y="4013200"/>
            <a:ext cx="3147709" cy="1130300"/>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 name="connsiteX0" fmla="*/ 0 w 2819581"/>
              <a:gd name="connsiteY0" fmla="*/ 12526 h 2272120"/>
              <a:gd name="connsiteX1" fmla="*/ 2819581 w 2819581"/>
              <a:gd name="connsiteY1" fmla="*/ 0 h 2272120"/>
              <a:gd name="connsiteX2" fmla="*/ 4662 w 2819581"/>
              <a:gd name="connsiteY2" fmla="*/ 2272120 h 2272120"/>
              <a:gd name="connsiteX3" fmla="*/ 0 w 2819581"/>
              <a:gd name="connsiteY3" fmla="*/ 12526 h 2272120"/>
              <a:gd name="connsiteX0" fmla="*/ 0 w 2819581"/>
              <a:gd name="connsiteY0" fmla="*/ 12526 h 1119726"/>
              <a:gd name="connsiteX1" fmla="*/ 2819581 w 2819581"/>
              <a:gd name="connsiteY1" fmla="*/ 0 h 1119726"/>
              <a:gd name="connsiteX2" fmla="*/ 2422185 w 2819581"/>
              <a:gd name="connsiteY2" fmla="*/ 1119726 h 1119726"/>
              <a:gd name="connsiteX3" fmla="*/ 0 w 2819581"/>
              <a:gd name="connsiteY3" fmla="*/ 12526 h 1119726"/>
              <a:gd name="connsiteX0" fmla="*/ 43041 w 2862622"/>
              <a:gd name="connsiteY0" fmla="*/ 12526 h 1132063"/>
              <a:gd name="connsiteX1" fmla="*/ 2862622 w 2862622"/>
              <a:gd name="connsiteY1" fmla="*/ 0 h 1132063"/>
              <a:gd name="connsiteX2" fmla="*/ 2465226 w 2862622"/>
              <a:gd name="connsiteY2" fmla="*/ 1119726 h 1132063"/>
              <a:gd name="connsiteX3" fmla="*/ 1245540 w 2862622"/>
              <a:gd name="connsiteY3" fmla="*/ 562888 h 1132063"/>
              <a:gd name="connsiteX4" fmla="*/ 43041 w 2862622"/>
              <a:gd name="connsiteY4" fmla="*/ 12526 h 1132063"/>
              <a:gd name="connsiteX0" fmla="*/ 265849 w 3085430"/>
              <a:gd name="connsiteY0" fmla="*/ 12526 h 1205696"/>
              <a:gd name="connsiteX1" fmla="*/ 3085430 w 3085430"/>
              <a:gd name="connsiteY1" fmla="*/ 0 h 1205696"/>
              <a:gd name="connsiteX2" fmla="*/ 2688034 w 3085430"/>
              <a:gd name="connsiteY2" fmla="*/ 1119726 h 1205696"/>
              <a:gd name="connsiteX3" fmla="*/ 247060 w 3085430"/>
              <a:gd name="connsiteY3" fmla="*/ 1082719 h 1205696"/>
              <a:gd name="connsiteX4" fmla="*/ 265849 w 3085430"/>
              <a:gd name="connsiteY4" fmla="*/ 12526 h 1205696"/>
              <a:gd name="connsiteX0" fmla="*/ 265849 w 3085430"/>
              <a:gd name="connsiteY0" fmla="*/ 12526 h 1239341"/>
              <a:gd name="connsiteX1" fmla="*/ 3085430 w 3085430"/>
              <a:gd name="connsiteY1" fmla="*/ 0 h 1239341"/>
              <a:gd name="connsiteX2" fmla="*/ 2688034 w 3085430"/>
              <a:gd name="connsiteY2" fmla="*/ 1119726 h 1239341"/>
              <a:gd name="connsiteX3" fmla="*/ 247060 w 3085430"/>
              <a:gd name="connsiteY3" fmla="*/ 1082719 h 1239341"/>
              <a:gd name="connsiteX4" fmla="*/ 265849 w 3085430"/>
              <a:gd name="connsiteY4" fmla="*/ 12526 h 1239341"/>
              <a:gd name="connsiteX0" fmla="*/ 265849 w 3085430"/>
              <a:gd name="connsiteY0" fmla="*/ 12526 h 1194845"/>
              <a:gd name="connsiteX1" fmla="*/ 3085430 w 3085430"/>
              <a:gd name="connsiteY1" fmla="*/ 0 h 1194845"/>
              <a:gd name="connsiteX2" fmla="*/ 2688034 w 3085430"/>
              <a:gd name="connsiteY2" fmla="*/ 1119726 h 1194845"/>
              <a:gd name="connsiteX3" fmla="*/ 247060 w 3085430"/>
              <a:gd name="connsiteY3" fmla="*/ 1082719 h 1194845"/>
              <a:gd name="connsiteX4" fmla="*/ 265849 w 3085430"/>
              <a:gd name="connsiteY4" fmla="*/ 12526 h 1194845"/>
              <a:gd name="connsiteX0" fmla="*/ 265849 w 3085430"/>
              <a:gd name="connsiteY0" fmla="*/ 12526 h 1119726"/>
              <a:gd name="connsiteX1" fmla="*/ 3085430 w 3085430"/>
              <a:gd name="connsiteY1" fmla="*/ 0 h 1119726"/>
              <a:gd name="connsiteX2" fmla="*/ 2688034 w 3085430"/>
              <a:gd name="connsiteY2" fmla="*/ 1119726 h 1119726"/>
              <a:gd name="connsiteX3" fmla="*/ 247060 w 3085430"/>
              <a:gd name="connsiteY3" fmla="*/ 1082719 h 1119726"/>
              <a:gd name="connsiteX4" fmla="*/ 265849 w 3085430"/>
              <a:gd name="connsiteY4" fmla="*/ 12526 h 1119726"/>
              <a:gd name="connsiteX0" fmla="*/ 195476 w 3015057"/>
              <a:gd name="connsiteY0" fmla="*/ 12526 h 1119726"/>
              <a:gd name="connsiteX1" fmla="*/ 3015057 w 3015057"/>
              <a:gd name="connsiteY1" fmla="*/ 0 h 1119726"/>
              <a:gd name="connsiteX2" fmla="*/ 2617661 w 3015057"/>
              <a:gd name="connsiteY2" fmla="*/ 1119726 h 1119726"/>
              <a:gd name="connsiteX3" fmla="*/ 176687 w 3015057"/>
              <a:gd name="connsiteY3" fmla="*/ 1082719 h 1119726"/>
              <a:gd name="connsiteX4" fmla="*/ 195476 w 3015057"/>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082719 h 1119726"/>
              <a:gd name="connsiteX4" fmla="*/ 18789 w 2838370"/>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8789 w 2838370"/>
              <a:gd name="connsiteY4" fmla="*/ 12526 h 1119726"/>
              <a:gd name="connsiteX0" fmla="*/ 12526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2526 w 2838370"/>
              <a:gd name="connsiteY4" fmla="*/ 12526 h 1119726"/>
              <a:gd name="connsiteX0" fmla="*/ 12526 w 2838370"/>
              <a:gd name="connsiteY0" fmla="*/ 12526 h 1107771"/>
              <a:gd name="connsiteX1" fmla="*/ 2838370 w 2838370"/>
              <a:gd name="connsiteY1" fmla="*/ 0 h 1107771"/>
              <a:gd name="connsiteX2" fmla="*/ 2447237 w 2838370"/>
              <a:gd name="connsiteY2" fmla="*/ 1094674 h 1107771"/>
              <a:gd name="connsiteX3" fmla="*/ 0 w 2838370"/>
              <a:gd name="connsiteY3" fmla="*/ 1107771 h 1107771"/>
              <a:gd name="connsiteX4" fmla="*/ 12526 w 2838370"/>
              <a:gd name="connsiteY4" fmla="*/ 12526 h 1107771"/>
              <a:gd name="connsiteX0" fmla="*/ 12526 w 2838370"/>
              <a:gd name="connsiteY0" fmla="*/ 12526 h 1107771"/>
              <a:gd name="connsiteX1" fmla="*/ 2838370 w 2838370"/>
              <a:gd name="connsiteY1" fmla="*/ 0 h 1107771"/>
              <a:gd name="connsiteX2" fmla="*/ 2447237 w 2838370"/>
              <a:gd name="connsiteY2" fmla="*/ 1107200 h 1107771"/>
              <a:gd name="connsiteX3" fmla="*/ 0 w 2838370"/>
              <a:gd name="connsiteY3" fmla="*/ 1107771 h 1107771"/>
              <a:gd name="connsiteX4" fmla="*/ 12526 w 2838370"/>
              <a:gd name="connsiteY4" fmla="*/ 12526 h 1107771"/>
              <a:gd name="connsiteX0" fmla="*/ 6263 w 2838370"/>
              <a:gd name="connsiteY0" fmla="*/ 0 h 1107771"/>
              <a:gd name="connsiteX1" fmla="*/ 2838370 w 2838370"/>
              <a:gd name="connsiteY1" fmla="*/ 0 h 1107771"/>
              <a:gd name="connsiteX2" fmla="*/ 2447237 w 2838370"/>
              <a:gd name="connsiteY2" fmla="*/ 1107200 h 1107771"/>
              <a:gd name="connsiteX3" fmla="*/ 0 w 2838370"/>
              <a:gd name="connsiteY3" fmla="*/ 1107771 h 1107771"/>
              <a:gd name="connsiteX4" fmla="*/ 6263 w 2838370"/>
              <a:gd name="connsiteY4" fmla="*/ 0 h 110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370" h="1107771">
                <a:moveTo>
                  <a:pt x="6263" y="0"/>
                </a:moveTo>
                <a:lnTo>
                  <a:pt x="2838370" y="0"/>
                </a:lnTo>
                <a:lnTo>
                  <a:pt x="2447237" y="1107200"/>
                </a:lnTo>
                <a:lnTo>
                  <a:pt x="0" y="1107771"/>
                </a:lnTo>
                <a:cubicBezTo>
                  <a:pt x="2088" y="738514"/>
                  <a:pt x="4175" y="369257"/>
                  <a:pt x="626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11" name="Rectangle 1">
            <a:extLst>
              <a:ext uri="{FF2B5EF4-FFF2-40B4-BE49-F238E27FC236}">
                <a16:creationId xmlns:a16="http://schemas.microsoft.com/office/drawing/2014/main" id="{828C1548-EDBD-E548-8211-E9082B04CC20}"/>
              </a:ext>
            </a:extLst>
          </p:cNvPr>
          <p:cNvSpPr/>
          <p:nvPr userDrawn="1"/>
        </p:nvSpPr>
        <p:spPr>
          <a:xfrm>
            <a:off x="-4282" y="-4018"/>
            <a:ext cx="913814" cy="2612525"/>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Lst>
            <a:ahLst/>
            <a:cxnLst>
              <a:cxn ang="0">
                <a:pos x="connsiteX0" y="connsiteY0"/>
              </a:cxn>
              <a:cxn ang="0">
                <a:pos x="connsiteX1" y="connsiteY1"/>
              </a:cxn>
              <a:cxn ang="0">
                <a:pos x="connsiteX2" y="connsiteY2"/>
              </a:cxn>
              <a:cxn ang="0">
                <a:pos x="connsiteX3" y="connsiteY3"/>
              </a:cxn>
            </a:cxnLst>
            <a:rect l="l" t="t" r="r" b="b"/>
            <a:pathLst>
              <a:path w="790365" h="2259594">
                <a:moveTo>
                  <a:pt x="0" y="0"/>
                </a:moveTo>
                <a:lnTo>
                  <a:pt x="790365" y="0"/>
                </a:lnTo>
                <a:lnTo>
                  <a:pt x="4662" y="2259594"/>
                </a:lnTo>
                <a:cubicBezTo>
                  <a:pt x="-801" y="1129797"/>
                  <a:pt x="5462" y="1129797"/>
                  <a:pt x="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Tree>
    <p:extLst>
      <p:ext uri="{BB962C8B-B14F-4D97-AF65-F5344CB8AC3E}">
        <p14:creationId xmlns:p14="http://schemas.microsoft.com/office/powerpoint/2010/main" val="167283193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Logo with Headline and 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12D623-8763-C34E-9A70-6681ABA3D6B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495" y="-6056"/>
            <a:ext cx="4663463" cy="4069831"/>
          </a:xfrm>
          <a:custGeom>
            <a:avLst/>
            <a:gdLst>
              <a:gd name="connsiteX0" fmla="*/ 908472 w 4663463"/>
              <a:gd name="connsiteY0" fmla="*/ 0 h 4069831"/>
              <a:gd name="connsiteX1" fmla="*/ 4663463 w 4663463"/>
              <a:gd name="connsiteY1" fmla="*/ 8118 h 4069831"/>
              <a:gd name="connsiteX2" fmla="*/ 3125540 w 4663463"/>
              <a:gd name="connsiteY2" fmla="*/ 4066643 h 4069831"/>
              <a:gd name="connsiteX3" fmla="*/ 0 w 4663463"/>
              <a:gd name="connsiteY3" fmla="*/ 4065330 h 4069831"/>
              <a:gd name="connsiteX4" fmla="*/ 6163 w 4663463"/>
              <a:gd name="connsiteY4" fmla="*/ 2715766 h 4069831"/>
              <a:gd name="connsiteX5" fmla="*/ 6893 w 4663463"/>
              <a:gd name="connsiteY5" fmla="*/ 2579907 h 4069831"/>
              <a:gd name="connsiteX6" fmla="*/ 183048 w 4663463"/>
              <a:gd name="connsiteY6" fmla="*/ 2053692 h 4069831"/>
              <a:gd name="connsiteX7" fmla="*/ 908472 w 4663463"/>
              <a:gd name="connsiteY7" fmla="*/ 0 h 406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3463" h="4069831">
                <a:moveTo>
                  <a:pt x="908472" y="0"/>
                </a:moveTo>
                <a:lnTo>
                  <a:pt x="4663463" y="8118"/>
                </a:lnTo>
                <a:lnTo>
                  <a:pt x="3125540" y="4066643"/>
                </a:lnTo>
                <a:cubicBezTo>
                  <a:pt x="2081514" y="4078187"/>
                  <a:pt x="1044027" y="4053786"/>
                  <a:pt x="0" y="4065330"/>
                </a:cubicBezTo>
                <a:cubicBezTo>
                  <a:pt x="2055" y="3714138"/>
                  <a:pt x="4108" y="3126156"/>
                  <a:pt x="6163" y="2715766"/>
                </a:cubicBezTo>
                <a:lnTo>
                  <a:pt x="6893" y="2579907"/>
                </a:lnTo>
                <a:lnTo>
                  <a:pt x="183048" y="2053692"/>
                </a:lnTo>
                <a:lnTo>
                  <a:pt x="908472" y="0"/>
                </a:lnTo>
                <a:close/>
              </a:path>
            </a:pathLst>
          </a:custGeom>
        </p:spPr>
      </p:pic>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4478740" y="736954"/>
            <a:ext cx="4153191" cy="320913"/>
          </a:xfrm>
          <a:prstGeom prst="rect">
            <a:avLst/>
          </a:prstGeom>
        </p:spPr>
        <p:txBody>
          <a:bodyPr anchor="t" anchorCtr="0"/>
          <a:lstStyle>
            <a:lvl1pPr>
              <a:lnSpc>
                <a:spcPct val="100000"/>
              </a:lnSpc>
              <a:defRPr sz="2000" cap="all" baseline="0">
                <a:latin typeface="Impact" panose="020B0806030902050204" pitchFamily="34" charset="0"/>
              </a:defRPr>
            </a:lvl1pPr>
          </a:lstStyle>
          <a:p>
            <a:r>
              <a:rPr lang="en-US"/>
              <a:t>Click here to enter one-line headline</a:t>
            </a:r>
          </a:p>
        </p:txBody>
      </p:sp>
      <p:sp>
        <p:nvSpPr>
          <p:cNvPr id="13" name="Rectangle 1">
            <a:extLst>
              <a:ext uri="{FF2B5EF4-FFF2-40B4-BE49-F238E27FC236}">
                <a16:creationId xmlns:a16="http://schemas.microsoft.com/office/drawing/2014/main" id="{3F6D2391-E257-FB41-AB1D-23970D03DFD5}"/>
              </a:ext>
            </a:extLst>
          </p:cNvPr>
          <p:cNvSpPr/>
          <p:nvPr userDrawn="1"/>
        </p:nvSpPr>
        <p:spPr>
          <a:xfrm>
            <a:off x="-11576" y="4013200"/>
            <a:ext cx="3147709" cy="1130300"/>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 name="connsiteX0" fmla="*/ 0 w 2819581"/>
              <a:gd name="connsiteY0" fmla="*/ 12526 h 2272120"/>
              <a:gd name="connsiteX1" fmla="*/ 2819581 w 2819581"/>
              <a:gd name="connsiteY1" fmla="*/ 0 h 2272120"/>
              <a:gd name="connsiteX2" fmla="*/ 4662 w 2819581"/>
              <a:gd name="connsiteY2" fmla="*/ 2272120 h 2272120"/>
              <a:gd name="connsiteX3" fmla="*/ 0 w 2819581"/>
              <a:gd name="connsiteY3" fmla="*/ 12526 h 2272120"/>
              <a:gd name="connsiteX0" fmla="*/ 0 w 2819581"/>
              <a:gd name="connsiteY0" fmla="*/ 12526 h 1119726"/>
              <a:gd name="connsiteX1" fmla="*/ 2819581 w 2819581"/>
              <a:gd name="connsiteY1" fmla="*/ 0 h 1119726"/>
              <a:gd name="connsiteX2" fmla="*/ 2422185 w 2819581"/>
              <a:gd name="connsiteY2" fmla="*/ 1119726 h 1119726"/>
              <a:gd name="connsiteX3" fmla="*/ 0 w 2819581"/>
              <a:gd name="connsiteY3" fmla="*/ 12526 h 1119726"/>
              <a:gd name="connsiteX0" fmla="*/ 43041 w 2862622"/>
              <a:gd name="connsiteY0" fmla="*/ 12526 h 1132063"/>
              <a:gd name="connsiteX1" fmla="*/ 2862622 w 2862622"/>
              <a:gd name="connsiteY1" fmla="*/ 0 h 1132063"/>
              <a:gd name="connsiteX2" fmla="*/ 2465226 w 2862622"/>
              <a:gd name="connsiteY2" fmla="*/ 1119726 h 1132063"/>
              <a:gd name="connsiteX3" fmla="*/ 1245540 w 2862622"/>
              <a:gd name="connsiteY3" fmla="*/ 562888 h 1132063"/>
              <a:gd name="connsiteX4" fmla="*/ 43041 w 2862622"/>
              <a:gd name="connsiteY4" fmla="*/ 12526 h 1132063"/>
              <a:gd name="connsiteX0" fmla="*/ 265849 w 3085430"/>
              <a:gd name="connsiteY0" fmla="*/ 12526 h 1205696"/>
              <a:gd name="connsiteX1" fmla="*/ 3085430 w 3085430"/>
              <a:gd name="connsiteY1" fmla="*/ 0 h 1205696"/>
              <a:gd name="connsiteX2" fmla="*/ 2688034 w 3085430"/>
              <a:gd name="connsiteY2" fmla="*/ 1119726 h 1205696"/>
              <a:gd name="connsiteX3" fmla="*/ 247060 w 3085430"/>
              <a:gd name="connsiteY3" fmla="*/ 1082719 h 1205696"/>
              <a:gd name="connsiteX4" fmla="*/ 265849 w 3085430"/>
              <a:gd name="connsiteY4" fmla="*/ 12526 h 1205696"/>
              <a:gd name="connsiteX0" fmla="*/ 265849 w 3085430"/>
              <a:gd name="connsiteY0" fmla="*/ 12526 h 1239341"/>
              <a:gd name="connsiteX1" fmla="*/ 3085430 w 3085430"/>
              <a:gd name="connsiteY1" fmla="*/ 0 h 1239341"/>
              <a:gd name="connsiteX2" fmla="*/ 2688034 w 3085430"/>
              <a:gd name="connsiteY2" fmla="*/ 1119726 h 1239341"/>
              <a:gd name="connsiteX3" fmla="*/ 247060 w 3085430"/>
              <a:gd name="connsiteY3" fmla="*/ 1082719 h 1239341"/>
              <a:gd name="connsiteX4" fmla="*/ 265849 w 3085430"/>
              <a:gd name="connsiteY4" fmla="*/ 12526 h 1239341"/>
              <a:gd name="connsiteX0" fmla="*/ 265849 w 3085430"/>
              <a:gd name="connsiteY0" fmla="*/ 12526 h 1194845"/>
              <a:gd name="connsiteX1" fmla="*/ 3085430 w 3085430"/>
              <a:gd name="connsiteY1" fmla="*/ 0 h 1194845"/>
              <a:gd name="connsiteX2" fmla="*/ 2688034 w 3085430"/>
              <a:gd name="connsiteY2" fmla="*/ 1119726 h 1194845"/>
              <a:gd name="connsiteX3" fmla="*/ 247060 w 3085430"/>
              <a:gd name="connsiteY3" fmla="*/ 1082719 h 1194845"/>
              <a:gd name="connsiteX4" fmla="*/ 265849 w 3085430"/>
              <a:gd name="connsiteY4" fmla="*/ 12526 h 1194845"/>
              <a:gd name="connsiteX0" fmla="*/ 265849 w 3085430"/>
              <a:gd name="connsiteY0" fmla="*/ 12526 h 1119726"/>
              <a:gd name="connsiteX1" fmla="*/ 3085430 w 3085430"/>
              <a:gd name="connsiteY1" fmla="*/ 0 h 1119726"/>
              <a:gd name="connsiteX2" fmla="*/ 2688034 w 3085430"/>
              <a:gd name="connsiteY2" fmla="*/ 1119726 h 1119726"/>
              <a:gd name="connsiteX3" fmla="*/ 247060 w 3085430"/>
              <a:gd name="connsiteY3" fmla="*/ 1082719 h 1119726"/>
              <a:gd name="connsiteX4" fmla="*/ 265849 w 3085430"/>
              <a:gd name="connsiteY4" fmla="*/ 12526 h 1119726"/>
              <a:gd name="connsiteX0" fmla="*/ 195476 w 3015057"/>
              <a:gd name="connsiteY0" fmla="*/ 12526 h 1119726"/>
              <a:gd name="connsiteX1" fmla="*/ 3015057 w 3015057"/>
              <a:gd name="connsiteY1" fmla="*/ 0 h 1119726"/>
              <a:gd name="connsiteX2" fmla="*/ 2617661 w 3015057"/>
              <a:gd name="connsiteY2" fmla="*/ 1119726 h 1119726"/>
              <a:gd name="connsiteX3" fmla="*/ 176687 w 3015057"/>
              <a:gd name="connsiteY3" fmla="*/ 1082719 h 1119726"/>
              <a:gd name="connsiteX4" fmla="*/ 195476 w 3015057"/>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082719 h 1119726"/>
              <a:gd name="connsiteX4" fmla="*/ 18789 w 2838370"/>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8789 w 2838370"/>
              <a:gd name="connsiteY4" fmla="*/ 12526 h 1119726"/>
              <a:gd name="connsiteX0" fmla="*/ 12526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2526 w 2838370"/>
              <a:gd name="connsiteY4" fmla="*/ 12526 h 1119726"/>
              <a:gd name="connsiteX0" fmla="*/ 12526 w 2838370"/>
              <a:gd name="connsiteY0" fmla="*/ 12526 h 1107771"/>
              <a:gd name="connsiteX1" fmla="*/ 2838370 w 2838370"/>
              <a:gd name="connsiteY1" fmla="*/ 0 h 1107771"/>
              <a:gd name="connsiteX2" fmla="*/ 2447237 w 2838370"/>
              <a:gd name="connsiteY2" fmla="*/ 1094674 h 1107771"/>
              <a:gd name="connsiteX3" fmla="*/ 0 w 2838370"/>
              <a:gd name="connsiteY3" fmla="*/ 1107771 h 1107771"/>
              <a:gd name="connsiteX4" fmla="*/ 12526 w 2838370"/>
              <a:gd name="connsiteY4" fmla="*/ 12526 h 1107771"/>
              <a:gd name="connsiteX0" fmla="*/ 12526 w 2838370"/>
              <a:gd name="connsiteY0" fmla="*/ 12526 h 1107771"/>
              <a:gd name="connsiteX1" fmla="*/ 2838370 w 2838370"/>
              <a:gd name="connsiteY1" fmla="*/ 0 h 1107771"/>
              <a:gd name="connsiteX2" fmla="*/ 2447237 w 2838370"/>
              <a:gd name="connsiteY2" fmla="*/ 1107200 h 1107771"/>
              <a:gd name="connsiteX3" fmla="*/ 0 w 2838370"/>
              <a:gd name="connsiteY3" fmla="*/ 1107771 h 1107771"/>
              <a:gd name="connsiteX4" fmla="*/ 12526 w 2838370"/>
              <a:gd name="connsiteY4" fmla="*/ 12526 h 1107771"/>
              <a:gd name="connsiteX0" fmla="*/ 6263 w 2838370"/>
              <a:gd name="connsiteY0" fmla="*/ 0 h 1107771"/>
              <a:gd name="connsiteX1" fmla="*/ 2838370 w 2838370"/>
              <a:gd name="connsiteY1" fmla="*/ 0 h 1107771"/>
              <a:gd name="connsiteX2" fmla="*/ 2447237 w 2838370"/>
              <a:gd name="connsiteY2" fmla="*/ 1107200 h 1107771"/>
              <a:gd name="connsiteX3" fmla="*/ 0 w 2838370"/>
              <a:gd name="connsiteY3" fmla="*/ 1107771 h 1107771"/>
              <a:gd name="connsiteX4" fmla="*/ 6263 w 2838370"/>
              <a:gd name="connsiteY4" fmla="*/ 0 h 110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370" h="1107771">
                <a:moveTo>
                  <a:pt x="6263" y="0"/>
                </a:moveTo>
                <a:lnTo>
                  <a:pt x="2838370" y="0"/>
                </a:lnTo>
                <a:lnTo>
                  <a:pt x="2447237" y="1107200"/>
                </a:lnTo>
                <a:lnTo>
                  <a:pt x="0" y="1107771"/>
                </a:lnTo>
                <a:cubicBezTo>
                  <a:pt x="2088" y="738514"/>
                  <a:pt x="4175" y="369257"/>
                  <a:pt x="626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11" name="Rectangle 1">
            <a:extLst>
              <a:ext uri="{FF2B5EF4-FFF2-40B4-BE49-F238E27FC236}">
                <a16:creationId xmlns:a16="http://schemas.microsoft.com/office/drawing/2014/main" id="{828C1548-EDBD-E548-8211-E9082B04CC20}"/>
              </a:ext>
            </a:extLst>
          </p:cNvPr>
          <p:cNvSpPr/>
          <p:nvPr userDrawn="1"/>
        </p:nvSpPr>
        <p:spPr>
          <a:xfrm>
            <a:off x="-4282" y="-4018"/>
            <a:ext cx="913814" cy="2612525"/>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Lst>
            <a:ahLst/>
            <a:cxnLst>
              <a:cxn ang="0">
                <a:pos x="connsiteX0" y="connsiteY0"/>
              </a:cxn>
              <a:cxn ang="0">
                <a:pos x="connsiteX1" y="connsiteY1"/>
              </a:cxn>
              <a:cxn ang="0">
                <a:pos x="connsiteX2" y="connsiteY2"/>
              </a:cxn>
              <a:cxn ang="0">
                <a:pos x="connsiteX3" y="connsiteY3"/>
              </a:cxn>
            </a:cxnLst>
            <a:rect l="l" t="t" r="r" b="b"/>
            <a:pathLst>
              <a:path w="790365" h="2259594">
                <a:moveTo>
                  <a:pt x="0" y="0"/>
                </a:moveTo>
                <a:lnTo>
                  <a:pt x="790365" y="0"/>
                </a:lnTo>
                <a:lnTo>
                  <a:pt x="4662" y="2259594"/>
                </a:lnTo>
                <a:cubicBezTo>
                  <a:pt x="-801" y="1129797"/>
                  <a:pt x="5462" y="1129797"/>
                  <a:pt x="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Tree>
    <p:extLst>
      <p:ext uri="{BB962C8B-B14F-4D97-AF65-F5344CB8AC3E}">
        <p14:creationId xmlns:p14="http://schemas.microsoft.com/office/powerpoint/2010/main" val="217934190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Logo with Headline and Image Lef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931642-60B6-B14B-A866-6C81D8E0BA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94" y="-5847"/>
            <a:ext cx="4658291" cy="4065317"/>
          </a:xfrm>
          <a:custGeom>
            <a:avLst/>
            <a:gdLst>
              <a:gd name="connsiteX0" fmla="*/ 908472 w 4663463"/>
              <a:gd name="connsiteY0" fmla="*/ 0 h 4069831"/>
              <a:gd name="connsiteX1" fmla="*/ 4663463 w 4663463"/>
              <a:gd name="connsiteY1" fmla="*/ 8118 h 4069831"/>
              <a:gd name="connsiteX2" fmla="*/ 3125540 w 4663463"/>
              <a:gd name="connsiteY2" fmla="*/ 4066643 h 4069831"/>
              <a:gd name="connsiteX3" fmla="*/ 0 w 4663463"/>
              <a:gd name="connsiteY3" fmla="*/ 4065330 h 4069831"/>
              <a:gd name="connsiteX4" fmla="*/ 7043 w 4663463"/>
              <a:gd name="connsiteY4" fmla="*/ 2551966 h 4069831"/>
              <a:gd name="connsiteX5" fmla="*/ 908472 w 4663463"/>
              <a:gd name="connsiteY5" fmla="*/ 0 h 406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3463" h="4069831">
                <a:moveTo>
                  <a:pt x="908472" y="0"/>
                </a:moveTo>
                <a:lnTo>
                  <a:pt x="4663463" y="8118"/>
                </a:lnTo>
                <a:lnTo>
                  <a:pt x="3125540" y="4066643"/>
                </a:lnTo>
                <a:cubicBezTo>
                  <a:pt x="2081514" y="4078187"/>
                  <a:pt x="1044027" y="4053786"/>
                  <a:pt x="0" y="4065330"/>
                </a:cubicBezTo>
                <a:cubicBezTo>
                  <a:pt x="2348" y="3663967"/>
                  <a:pt x="4695" y="2953329"/>
                  <a:pt x="7043" y="2551966"/>
                </a:cubicBezTo>
                <a:lnTo>
                  <a:pt x="908472" y="0"/>
                </a:lnTo>
                <a:close/>
              </a:path>
            </a:pathLst>
          </a:custGeom>
        </p:spPr>
      </p:pic>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4478740" y="736954"/>
            <a:ext cx="4153191" cy="320913"/>
          </a:xfrm>
          <a:prstGeom prst="rect">
            <a:avLst/>
          </a:prstGeom>
        </p:spPr>
        <p:txBody>
          <a:bodyPr anchor="t" anchorCtr="0"/>
          <a:lstStyle>
            <a:lvl1pPr>
              <a:lnSpc>
                <a:spcPct val="100000"/>
              </a:lnSpc>
              <a:defRPr sz="2000" cap="all" baseline="0">
                <a:latin typeface="Impact" panose="020B0806030902050204" pitchFamily="34" charset="0"/>
              </a:defRPr>
            </a:lvl1pPr>
          </a:lstStyle>
          <a:p>
            <a:r>
              <a:rPr lang="en-US"/>
              <a:t>Click here to enter one-line headline</a:t>
            </a:r>
          </a:p>
        </p:txBody>
      </p:sp>
      <p:sp>
        <p:nvSpPr>
          <p:cNvPr id="13" name="Rectangle 1">
            <a:extLst>
              <a:ext uri="{FF2B5EF4-FFF2-40B4-BE49-F238E27FC236}">
                <a16:creationId xmlns:a16="http://schemas.microsoft.com/office/drawing/2014/main" id="{3F6D2391-E257-FB41-AB1D-23970D03DFD5}"/>
              </a:ext>
            </a:extLst>
          </p:cNvPr>
          <p:cNvSpPr/>
          <p:nvPr userDrawn="1"/>
        </p:nvSpPr>
        <p:spPr>
          <a:xfrm>
            <a:off x="-11576" y="4013200"/>
            <a:ext cx="3147709" cy="1130300"/>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 name="connsiteX0" fmla="*/ 0 w 2819581"/>
              <a:gd name="connsiteY0" fmla="*/ 12526 h 2272120"/>
              <a:gd name="connsiteX1" fmla="*/ 2819581 w 2819581"/>
              <a:gd name="connsiteY1" fmla="*/ 0 h 2272120"/>
              <a:gd name="connsiteX2" fmla="*/ 4662 w 2819581"/>
              <a:gd name="connsiteY2" fmla="*/ 2272120 h 2272120"/>
              <a:gd name="connsiteX3" fmla="*/ 0 w 2819581"/>
              <a:gd name="connsiteY3" fmla="*/ 12526 h 2272120"/>
              <a:gd name="connsiteX0" fmla="*/ 0 w 2819581"/>
              <a:gd name="connsiteY0" fmla="*/ 12526 h 1119726"/>
              <a:gd name="connsiteX1" fmla="*/ 2819581 w 2819581"/>
              <a:gd name="connsiteY1" fmla="*/ 0 h 1119726"/>
              <a:gd name="connsiteX2" fmla="*/ 2422185 w 2819581"/>
              <a:gd name="connsiteY2" fmla="*/ 1119726 h 1119726"/>
              <a:gd name="connsiteX3" fmla="*/ 0 w 2819581"/>
              <a:gd name="connsiteY3" fmla="*/ 12526 h 1119726"/>
              <a:gd name="connsiteX0" fmla="*/ 43041 w 2862622"/>
              <a:gd name="connsiteY0" fmla="*/ 12526 h 1132063"/>
              <a:gd name="connsiteX1" fmla="*/ 2862622 w 2862622"/>
              <a:gd name="connsiteY1" fmla="*/ 0 h 1132063"/>
              <a:gd name="connsiteX2" fmla="*/ 2465226 w 2862622"/>
              <a:gd name="connsiteY2" fmla="*/ 1119726 h 1132063"/>
              <a:gd name="connsiteX3" fmla="*/ 1245540 w 2862622"/>
              <a:gd name="connsiteY3" fmla="*/ 562888 h 1132063"/>
              <a:gd name="connsiteX4" fmla="*/ 43041 w 2862622"/>
              <a:gd name="connsiteY4" fmla="*/ 12526 h 1132063"/>
              <a:gd name="connsiteX0" fmla="*/ 265849 w 3085430"/>
              <a:gd name="connsiteY0" fmla="*/ 12526 h 1205696"/>
              <a:gd name="connsiteX1" fmla="*/ 3085430 w 3085430"/>
              <a:gd name="connsiteY1" fmla="*/ 0 h 1205696"/>
              <a:gd name="connsiteX2" fmla="*/ 2688034 w 3085430"/>
              <a:gd name="connsiteY2" fmla="*/ 1119726 h 1205696"/>
              <a:gd name="connsiteX3" fmla="*/ 247060 w 3085430"/>
              <a:gd name="connsiteY3" fmla="*/ 1082719 h 1205696"/>
              <a:gd name="connsiteX4" fmla="*/ 265849 w 3085430"/>
              <a:gd name="connsiteY4" fmla="*/ 12526 h 1205696"/>
              <a:gd name="connsiteX0" fmla="*/ 265849 w 3085430"/>
              <a:gd name="connsiteY0" fmla="*/ 12526 h 1239341"/>
              <a:gd name="connsiteX1" fmla="*/ 3085430 w 3085430"/>
              <a:gd name="connsiteY1" fmla="*/ 0 h 1239341"/>
              <a:gd name="connsiteX2" fmla="*/ 2688034 w 3085430"/>
              <a:gd name="connsiteY2" fmla="*/ 1119726 h 1239341"/>
              <a:gd name="connsiteX3" fmla="*/ 247060 w 3085430"/>
              <a:gd name="connsiteY3" fmla="*/ 1082719 h 1239341"/>
              <a:gd name="connsiteX4" fmla="*/ 265849 w 3085430"/>
              <a:gd name="connsiteY4" fmla="*/ 12526 h 1239341"/>
              <a:gd name="connsiteX0" fmla="*/ 265849 w 3085430"/>
              <a:gd name="connsiteY0" fmla="*/ 12526 h 1194845"/>
              <a:gd name="connsiteX1" fmla="*/ 3085430 w 3085430"/>
              <a:gd name="connsiteY1" fmla="*/ 0 h 1194845"/>
              <a:gd name="connsiteX2" fmla="*/ 2688034 w 3085430"/>
              <a:gd name="connsiteY2" fmla="*/ 1119726 h 1194845"/>
              <a:gd name="connsiteX3" fmla="*/ 247060 w 3085430"/>
              <a:gd name="connsiteY3" fmla="*/ 1082719 h 1194845"/>
              <a:gd name="connsiteX4" fmla="*/ 265849 w 3085430"/>
              <a:gd name="connsiteY4" fmla="*/ 12526 h 1194845"/>
              <a:gd name="connsiteX0" fmla="*/ 265849 w 3085430"/>
              <a:gd name="connsiteY0" fmla="*/ 12526 h 1119726"/>
              <a:gd name="connsiteX1" fmla="*/ 3085430 w 3085430"/>
              <a:gd name="connsiteY1" fmla="*/ 0 h 1119726"/>
              <a:gd name="connsiteX2" fmla="*/ 2688034 w 3085430"/>
              <a:gd name="connsiteY2" fmla="*/ 1119726 h 1119726"/>
              <a:gd name="connsiteX3" fmla="*/ 247060 w 3085430"/>
              <a:gd name="connsiteY3" fmla="*/ 1082719 h 1119726"/>
              <a:gd name="connsiteX4" fmla="*/ 265849 w 3085430"/>
              <a:gd name="connsiteY4" fmla="*/ 12526 h 1119726"/>
              <a:gd name="connsiteX0" fmla="*/ 195476 w 3015057"/>
              <a:gd name="connsiteY0" fmla="*/ 12526 h 1119726"/>
              <a:gd name="connsiteX1" fmla="*/ 3015057 w 3015057"/>
              <a:gd name="connsiteY1" fmla="*/ 0 h 1119726"/>
              <a:gd name="connsiteX2" fmla="*/ 2617661 w 3015057"/>
              <a:gd name="connsiteY2" fmla="*/ 1119726 h 1119726"/>
              <a:gd name="connsiteX3" fmla="*/ 176687 w 3015057"/>
              <a:gd name="connsiteY3" fmla="*/ 1082719 h 1119726"/>
              <a:gd name="connsiteX4" fmla="*/ 195476 w 3015057"/>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082719 h 1119726"/>
              <a:gd name="connsiteX4" fmla="*/ 18789 w 2838370"/>
              <a:gd name="connsiteY4" fmla="*/ 12526 h 1119726"/>
              <a:gd name="connsiteX0" fmla="*/ 18789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8789 w 2838370"/>
              <a:gd name="connsiteY4" fmla="*/ 12526 h 1119726"/>
              <a:gd name="connsiteX0" fmla="*/ 12526 w 2838370"/>
              <a:gd name="connsiteY0" fmla="*/ 12526 h 1119726"/>
              <a:gd name="connsiteX1" fmla="*/ 2838370 w 2838370"/>
              <a:gd name="connsiteY1" fmla="*/ 0 h 1119726"/>
              <a:gd name="connsiteX2" fmla="*/ 2440974 w 2838370"/>
              <a:gd name="connsiteY2" fmla="*/ 1119726 h 1119726"/>
              <a:gd name="connsiteX3" fmla="*/ 0 w 2838370"/>
              <a:gd name="connsiteY3" fmla="*/ 1107771 h 1119726"/>
              <a:gd name="connsiteX4" fmla="*/ 12526 w 2838370"/>
              <a:gd name="connsiteY4" fmla="*/ 12526 h 1119726"/>
              <a:gd name="connsiteX0" fmla="*/ 12526 w 2838370"/>
              <a:gd name="connsiteY0" fmla="*/ 12526 h 1107771"/>
              <a:gd name="connsiteX1" fmla="*/ 2838370 w 2838370"/>
              <a:gd name="connsiteY1" fmla="*/ 0 h 1107771"/>
              <a:gd name="connsiteX2" fmla="*/ 2447237 w 2838370"/>
              <a:gd name="connsiteY2" fmla="*/ 1094674 h 1107771"/>
              <a:gd name="connsiteX3" fmla="*/ 0 w 2838370"/>
              <a:gd name="connsiteY3" fmla="*/ 1107771 h 1107771"/>
              <a:gd name="connsiteX4" fmla="*/ 12526 w 2838370"/>
              <a:gd name="connsiteY4" fmla="*/ 12526 h 1107771"/>
              <a:gd name="connsiteX0" fmla="*/ 12526 w 2838370"/>
              <a:gd name="connsiteY0" fmla="*/ 12526 h 1107771"/>
              <a:gd name="connsiteX1" fmla="*/ 2838370 w 2838370"/>
              <a:gd name="connsiteY1" fmla="*/ 0 h 1107771"/>
              <a:gd name="connsiteX2" fmla="*/ 2447237 w 2838370"/>
              <a:gd name="connsiteY2" fmla="*/ 1107200 h 1107771"/>
              <a:gd name="connsiteX3" fmla="*/ 0 w 2838370"/>
              <a:gd name="connsiteY3" fmla="*/ 1107771 h 1107771"/>
              <a:gd name="connsiteX4" fmla="*/ 12526 w 2838370"/>
              <a:gd name="connsiteY4" fmla="*/ 12526 h 1107771"/>
              <a:gd name="connsiteX0" fmla="*/ 6263 w 2838370"/>
              <a:gd name="connsiteY0" fmla="*/ 0 h 1107771"/>
              <a:gd name="connsiteX1" fmla="*/ 2838370 w 2838370"/>
              <a:gd name="connsiteY1" fmla="*/ 0 h 1107771"/>
              <a:gd name="connsiteX2" fmla="*/ 2447237 w 2838370"/>
              <a:gd name="connsiteY2" fmla="*/ 1107200 h 1107771"/>
              <a:gd name="connsiteX3" fmla="*/ 0 w 2838370"/>
              <a:gd name="connsiteY3" fmla="*/ 1107771 h 1107771"/>
              <a:gd name="connsiteX4" fmla="*/ 6263 w 2838370"/>
              <a:gd name="connsiteY4" fmla="*/ 0 h 110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370" h="1107771">
                <a:moveTo>
                  <a:pt x="6263" y="0"/>
                </a:moveTo>
                <a:lnTo>
                  <a:pt x="2838370" y="0"/>
                </a:lnTo>
                <a:lnTo>
                  <a:pt x="2447237" y="1107200"/>
                </a:lnTo>
                <a:lnTo>
                  <a:pt x="0" y="1107771"/>
                </a:lnTo>
                <a:cubicBezTo>
                  <a:pt x="2088" y="738514"/>
                  <a:pt x="4175" y="369257"/>
                  <a:pt x="626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
        <p:nvSpPr>
          <p:cNvPr id="11" name="Rectangle 1">
            <a:extLst>
              <a:ext uri="{FF2B5EF4-FFF2-40B4-BE49-F238E27FC236}">
                <a16:creationId xmlns:a16="http://schemas.microsoft.com/office/drawing/2014/main" id="{828C1548-EDBD-E548-8211-E9082B04CC20}"/>
              </a:ext>
            </a:extLst>
          </p:cNvPr>
          <p:cNvSpPr/>
          <p:nvPr userDrawn="1"/>
        </p:nvSpPr>
        <p:spPr>
          <a:xfrm>
            <a:off x="-4282" y="-4018"/>
            <a:ext cx="913814" cy="2612525"/>
          </a:xfrm>
          <a:custGeom>
            <a:avLst/>
            <a:gdLst>
              <a:gd name="connsiteX0" fmla="*/ 0 w 928151"/>
              <a:gd name="connsiteY0" fmla="*/ 0 h 1375897"/>
              <a:gd name="connsiteX1" fmla="*/ 928151 w 928151"/>
              <a:gd name="connsiteY1" fmla="*/ 0 h 1375897"/>
              <a:gd name="connsiteX2" fmla="*/ 928151 w 928151"/>
              <a:gd name="connsiteY2" fmla="*/ 1375897 h 1375897"/>
              <a:gd name="connsiteX3" fmla="*/ 0 w 928151"/>
              <a:gd name="connsiteY3" fmla="*/ 1375897 h 1375897"/>
              <a:gd name="connsiteX4" fmla="*/ 0 w 928151"/>
              <a:gd name="connsiteY4" fmla="*/ 0 h 1375897"/>
              <a:gd name="connsiteX0" fmla="*/ 467512 w 1395663"/>
              <a:gd name="connsiteY0" fmla="*/ 0 h 1382772"/>
              <a:gd name="connsiteX1" fmla="*/ 1395663 w 1395663"/>
              <a:gd name="connsiteY1" fmla="*/ 0 h 1382772"/>
              <a:gd name="connsiteX2" fmla="*/ 1395663 w 1395663"/>
              <a:gd name="connsiteY2" fmla="*/ 1375897 h 1382772"/>
              <a:gd name="connsiteX3" fmla="*/ 0 w 1395663"/>
              <a:gd name="connsiteY3" fmla="*/ 1382772 h 1382772"/>
              <a:gd name="connsiteX4" fmla="*/ 467512 w 1395663"/>
              <a:gd name="connsiteY4" fmla="*/ 0 h 1382772"/>
              <a:gd name="connsiteX0" fmla="*/ 467512 w 1395663"/>
              <a:gd name="connsiteY0" fmla="*/ 0 h 1382772"/>
              <a:gd name="connsiteX1" fmla="*/ 1395663 w 1395663"/>
              <a:gd name="connsiteY1" fmla="*/ 0 h 1382772"/>
              <a:gd name="connsiteX2" fmla="*/ 941900 w 1395663"/>
              <a:gd name="connsiteY2" fmla="*/ 1382772 h 1382772"/>
              <a:gd name="connsiteX3" fmla="*/ 0 w 1395663"/>
              <a:gd name="connsiteY3" fmla="*/ 1382772 h 1382772"/>
              <a:gd name="connsiteX4" fmla="*/ 467512 w 1395663"/>
              <a:gd name="connsiteY4" fmla="*/ 0 h 1382772"/>
              <a:gd name="connsiteX0" fmla="*/ 229518 w 1157669"/>
              <a:gd name="connsiteY0" fmla="*/ 0 h 2215753"/>
              <a:gd name="connsiteX1" fmla="*/ 1157669 w 1157669"/>
              <a:gd name="connsiteY1" fmla="*/ 0 h 2215753"/>
              <a:gd name="connsiteX2" fmla="*/ 703906 w 1157669"/>
              <a:gd name="connsiteY2" fmla="*/ 1382772 h 2215753"/>
              <a:gd name="connsiteX3" fmla="*/ 0 w 1157669"/>
              <a:gd name="connsiteY3" fmla="*/ 2215753 h 2215753"/>
              <a:gd name="connsiteX4" fmla="*/ 229518 w 1157669"/>
              <a:gd name="connsiteY4" fmla="*/ 0 h 2215753"/>
              <a:gd name="connsiteX0" fmla="*/ 229518 w 1157669"/>
              <a:gd name="connsiteY0" fmla="*/ 0 h 2272120"/>
              <a:gd name="connsiteX1" fmla="*/ 1157669 w 1157669"/>
              <a:gd name="connsiteY1" fmla="*/ 0 h 2272120"/>
              <a:gd name="connsiteX2" fmla="*/ 365703 w 1157669"/>
              <a:gd name="connsiteY2" fmla="*/ 2272120 h 2272120"/>
              <a:gd name="connsiteX3" fmla="*/ 0 w 1157669"/>
              <a:gd name="connsiteY3" fmla="*/ 2215753 h 2272120"/>
              <a:gd name="connsiteX4" fmla="*/ 229518 w 1157669"/>
              <a:gd name="connsiteY4" fmla="*/ 0 h 2272120"/>
              <a:gd name="connsiteX0" fmla="*/ 354778 w 1157669"/>
              <a:gd name="connsiteY0" fmla="*/ 12526 h 2272120"/>
              <a:gd name="connsiteX1" fmla="*/ 1157669 w 1157669"/>
              <a:gd name="connsiteY1" fmla="*/ 0 h 2272120"/>
              <a:gd name="connsiteX2" fmla="*/ 365703 w 1157669"/>
              <a:gd name="connsiteY2" fmla="*/ 2272120 h 2272120"/>
              <a:gd name="connsiteX3" fmla="*/ 0 w 1157669"/>
              <a:gd name="connsiteY3" fmla="*/ 2215753 h 2272120"/>
              <a:gd name="connsiteX4" fmla="*/ 354778 w 1157669"/>
              <a:gd name="connsiteY4" fmla="*/ 12526 h 2272120"/>
              <a:gd name="connsiteX0" fmla="*/ 0 w 802891"/>
              <a:gd name="connsiteY0" fmla="*/ 12526 h 2272120"/>
              <a:gd name="connsiteX1" fmla="*/ 802891 w 802891"/>
              <a:gd name="connsiteY1" fmla="*/ 0 h 2272120"/>
              <a:gd name="connsiteX2" fmla="*/ 10925 w 802891"/>
              <a:gd name="connsiteY2" fmla="*/ 2272120 h 2272120"/>
              <a:gd name="connsiteX3" fmla="*/ 14740 w 802891"/>
              <a:gd name="connsiteY3" fmla="*/ 1107199 h 2272120"/>
              <a:gd name="connsiteX4" fmla="*/ 0 w 802891"/>
              <a:gd name="connsiteY4" fmla="*/ 12526 h 2272120"/>
              <a:gd name="connsiteX0" fmla="*/ 94357 w 897248"/>
              <a:gd name="connsiteY0" fmla="*/ 12526 h 2272121"/>
              <a:gd name="connsiteX1" fmla="*/ 897248 w 897248"/>
              <a:gd name="connsiteY1" fmla="*/ 0 h 2272121"/>
              <a:gd name="connsiteX2" fmla="*/ 105282 w 897248"/>
              <a:gd name="connsiteY2" fmla="*/ 2272120 h 2272121"/>
              <a:gd name="connsiteX3" fmla="*/ 94357 w 897248"/>
              <a:gd name="connsiteY3" fmla="*/ 12526 h 2272121"/>
              <a:gd name="connsiteX0" fmla="*/ 57096 w 859987"/>
              <a:gd name="connsiteY0" fmla="*/ 12526 h 2272120"/>
              <a:gd name="connsiteX1" fmla="*/ 859987 w 859987"/>
              <a:gd name="connsiteY1" fmla="*/ 0 h 2272120"/>
              <a:gd name="connsiteX2" fmla="*/ 68021 w 859987"/>
              <a:gd name="connsiteY2" fmla="*/ 2272120 h 2272120"/>
              <a:gd name="connsiteX3" fmla="*/ 57096 w 859987"/>
              <a:gd name="connsiteY3" fmla="*/ 12526 h 2272120"/>
              <a:gd name="connsiteX0" fmla="*/ 0 w 802891"/>
              <a:gd name="connsiteY0" fmla="*/ 12526 h 2272120"/>
              <a:gd name="connsiteX1" fmla="*/ 802891 w 802891"/>
              <a:gd name="connsiteY1" fmla="*/ 0 h 2272120"/>
              <a:gd name="connsiteX2" fmla="*/ 10925 w 802891"/>
              <a:gd name="connsiteY2" fmla="*/ 2272120 h 2272120"/>
              <a:gd name="connsiteX3" fmla="*/ 0 w 802891"/>
              <a:gd name="connsiteY3" fmla="*/ 12526 h 2272120"/>
              <a:gd name="connsiteX0" fmla="*/ 0 w 796628"/>
              <a:gd name="connsiteY0" fmla="*/ 12526 h 2272120"/>
              <a:gd name="connsiteX1" fmla="*/ 796628 w 796628"/>
              <a:gd name="connsiteY1" fmla="*/ 0 h 2272120"/>
              <a:gd name="connsiteX2" fmla="*/ 4662 w 796628"/>
              <a:gd name="connsiteY2" fmla="*/ 2272120 h 2272120"/>
              <a:gd name="connsiteX3" fmla="*/ 0 w 796628"/>
              <a:gd name="connsiteY3" fmla="*/ 12526 h 2272120"/>
              <a:gd name="connsiteX0" fmla="*/ 0 w 790365"/>
              <a:gd name="connsiteY0" fmla="*/ 0 h 2259594"/>
              <a:gd name="connsiteX1" fmla="*/ 790365 w 790365"/>
              <a:gd name="connsiteY1" fmla="*/ 0 h 2259594"/>
              <a:gd name="connsiteX2" fmla="*/ 4662 w 790365"/>
              <a:gd name="connsiteY2" fmla="*/ 2259594 h 2259594"/>
              <a:gd name="connsiteX3" fmla="*/ 0 w 790365"/>
              <a:gd name="connsiteY3" fmla="*/ 0 h 2259594"/>
            </a:gdLst>
            <a:ahLst/>
            <a:cxnLst>
              <a:cxn ang="0">
                <a:pos x="connsiteX0" y="connsiteY0"/>
              </a:cxn>
              <a:cxn ang="0">
                <a:pos x="connsiteX1" y="connsiteY1"/>
              </a:cxn>
              <a:cxn ang="0">
                <a:pos x="connsiteX2" y="connsiteY2"/>
              </a:cxn>
              <a:cxn ang="0">
                <a:pos x="connsiteX3" y="connsiteY3"/>
              </a:cxn>
            </a:cxnLst>
            <a:rect l="l" t="t" r="r" b="b"/>
            <a:pathLst>
              <a:path w="790365" h="2259594">
                <a:moveTo>
                  <a:pt x="0" y="0"/>
                </a:moveTo>
                <a:lnTo>
                  <a:pt x="790365" y="0"/>
                </a:lnTo>
                <a:lnTo>
                  <a:pt x="4662" y="2259594"/>
                </a:lnTo>
                <a:cubicBezTo>
                  <a:pt x="-801" y="1129797"/>
                  <a:pt x="5462" y="1129797"/>
                  <a:pt x="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tx1">
                  <a:lumMod val="75000"/>
                </a:schemeClr>
              </a:solidFill>
              <a:latin typeface="Arial"/>
              <a:cs typeface="Arial"/>
            </a:endParaRPr>
          </a:p>
        </p:txBody>
      </p:sp>
    </p:spTree>
    <p:extLst>
      <p:ext uri="{BB962C8B-B14F-4D97-AF65-F5344CB8AC3E}">
        <p14:creationId xmlns:p14="http://schemas.microsoft.com/office/powerpoint/2010/main" val="286237912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Page_Headline, Text, Subhead">
    <p:spTree>
      <p:nvGrpSpPr>
        <p:cNvPr id="1" name=""/>
        <p:cNvGrpSpPr/>
        <p:nvPr/>
      </p:nvGrpSpPr>
      <p:grpSpPr>
        <a:xfrm>
          <a:off x="0" y="0"/>
          <a:ext cx="0" cy="0"/>
          <a:chOff x="0" y="0"/>
          <a:chExt cx="0" cy="0"/>
        </a:xfrm>
      </p:grpSpPr>
      <p:pic>
        <p:nvPicPr>
          <p:cNvPr id="6" name="Picture 5" descr="A city with a body of water in the background&#10;&#10;Description automatically generated with medium confidence">
            <a:extLst>
              <a:ext uri="{FF2B5EF4-FFF2-40B4-BE49-F238E27FC236}">
                <a16:creationId xmlns:a16="http://schemas.microsoft.com/office/drawing/2014/main" id="{9FC6BD43-F3C1-804B-99CE-DB99490A70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55875" cy="5146152"/>
          </a:xfrm>
          <a:prstGeom prst="rect">
            <a:avLst/>
          </a:prstGeom>
        </p:spPr>
      </p:pic>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lvl1pPr>
              <a:defRPr>
                <a:solidFill>
                  <a:schemeClr val="bg1"/>
                </a:solidFill>
              </a:defRPr>
            </a:lvl1pPr>
          </a:lstStyle>
          <a:p>
            <a:fld id="{B860EA5E-C501-EE46-95BA-D6951046621D}" type="slidenum">
              <a:rPr lang="en-US" smtClean="0"/>
              <a:pPr/>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1" y="925523"/>
            <a:ext cx="9143999" cy="320913"/>
          </a:xfrm>
          <a:prstGeom prst="rect">
            <a:avLst/>
          </a:prstGeom>
        </p:spPr>
        <p:txBody>
          <a:bodyPr/>
          <a:lstStyle>
            <a:lvl1pPr algn="ctr">
              <a:lnSpc>
                <a:spcPct val="100000"/>
              </a:lnSpc>
              <a:defRPr sz="2200" b="0" i="0" cap="none" baseline="0">
                <a:solidFill>
                  <a:schemeClr val="bg1"/>
                </a:solidFill>
                <a:latin typeface="Georgia Pro" panose="02040502050405020303" pitchFamily="18" charset="0"/>
              </a:defRPr>
            </a:lvl1pPr>
          </a:lstStyle>
          <a:p>
            <a:r>
              <a:rPr lang="en-US"/>
              <a:t>Click here to enter one-line headline</a:t>
            </a:r>
          </a:p>
        </p:txBody>
      </p:sp>
      <p:sp>
        <p:nvSpPr>
          <p:cNvPr id="10" name="Shape 111">
            <a:extLst>
              <a:ext uri="{FF2B5EF4-FFF2-40B4-BE49-F238E27FC236}">
                <a16:creationId xmlns:a16="http://schemas.microsoft.com/office/drawing/2014/main" id="{F62B78BF-DB4D-1240-9D27-3587FF57D8ED}"/>
              </a:ext>
            </a:extLst>
          </p:cNvPr>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a:p>
        </p:txBody>
      </p:sp>
      <p:sp>
        <p:nvSpPr>
          <p:cNvPr id="14" name="Text Placeholder 13">
            <a:extLst>
              <a:ext uri="{FF2B5EF4-FFF2-40B4-BE49-F238E27FC236}">
                <a16:creationId xmlns:a16="http://schemas.microsoft.com/office/drawing/2014/main" id="{B85948B3-DDFD-BC41-B81D-5EC5EA51C2A2}"/>
              </a:ext>
            </a:extLst>
          </p:cNvPr>
          <p:cNvSpPr>
            <a:spLocks noGrp="1"/>
          </p:cNvSpPr>
          <p:nvPr>
            <p:ph type="body" sz="quarter" idx="11" hasCustomPrompt="1"/>
          </p:nvPr>
        </p:nvSpPr>
        <p:spPr>
          <a:xfrm>
            <a:off x="3036003" y="1467003"/>
            <a:ext cx="3064994" cy="427038"/>
          </a:xfrm>
          <a:prstGeom prst="rect">
            <a:avLst/>
          </a:prstGeom>
        </p:spPr>
        <p:txBody>
          <a:bodyPr/>
          <a:lstStyle>
            <a:lvl1pPr marL="0" indent="0" algn="ctr">
              <a:lnSpc>
                <a:spcPct val="100000"/>
              </a:lnSpc>
              <a:spcBef>
                <a:spcPts val="0"/>
              </a:spcBef>
              <a:buNone/>
              <a:defRPr sz="2400" cap="all" baseline="0">
                <a:solidFill>
                  <a:schemeClr val="bg1"/>
                </a:solidFill>
                <a:latin typeface="Impact" panose="020B080603090205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FOR SUBHEAD</a:t>
            </a:r>
          </a:p>
        </p:txBody>
      </p:sp>
      <p:pic>
        <p:nvPicPr>
          <p:cNvPr id="16" name="Picture 15" descr="Text&#10;&#10;Description automatically generated with medium confidence">
            <a:extLst>
              <a:ext uri="{FF2B5EF4-FFF2-40B4-BE49-F238E27FC236}">
                <a16:creationId xmlns:a16="http://schemas.microsoft.com/office/drawing/2014/main" id="{E6CEA64F-9C88-9D45-8591-5F848AF49E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2917" y="338233"/>
            <a:ext cx="1008731" cy="242606"/>
          </a:xfrm>
          <a:prstGeom prst="rect">
            <a:avLst/>
          </a:prstGeom>
        </p:spPr>
      </p:pic>
      <p:sp>
        <p:nvSpPr>
          <p:cNvPr id="19" name="Text Placeholder 13">
            <a:extLst>
              <a:ext uri="{FF2B5EF4-FFF2-40B4-BE49-F238E27FC236}">
                <a16:creationId xmlns:a16="http://schemas.microsoft.com/office/drawing/2014/main" id="{70F204EF-B29A-FD46-8B4F-8FE876A7AF95}"/>
              </a:ext>
            </a:extLst>
          </p:cNvPr>
          <p:cNvSpPr>
            <a:spLocks noGrp="1"/>
          </p:cNvSpPr>
          <p:nvPr>
            <p:ph type="body" sz="quarter" idx="12" hasCustomPrompt="1"/>
          </p:nvPr>
        </p:nvSpPr>
        <p:spPr>
          <a:xfrm>
            <a:off x="0" y="438150"/>
            <a:ext cx="9144000" cy="427038"/>
          </a:xfrm>
          <a:prstGeom prst="rect">
            <a:avLst/>
          </a:prstGeom>
        </p:spPr>
        <p:txBody>
          <a:bodyPr anchor="ctr"/>
          <a:lstStyle>
            <a:lvl1pPr marL="0" indent="0" algn="ctr">
              <a:lnSpc>
                <a:spcPct val="100000"/>
              </a:lnSpc>
              <a:spcBef>
                <a:spcPts val="0"/>
              </a:spcBef>
              <a:buNone/>
              <a:defRPr sz="2400" cap="all" baseline="0">
                <a:solidFill>
                  <a:schemeClr val="bg1"/>
                </a:solidFill>
                <a:latin typeface="Impact" panose="020B080603090205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HERE FOR HEADLINE</a:t>
            </a:r>
          </a:p>
        </p:txBody>
      </p:sp>
    </p:spTree>
    <p:extLst>
      <p:ext uri="{BB962C8B-B14F-4D97-AF65-F5344CB8AC3E}">
        <p14:creationId xmlns:p14="http://schemas.microsoft.com/office/powerpoint/2010/main" val="24194918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O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B1908B-94C2-7348-9F81-F6C53493D0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500" y="543457"/>
            <a:ext cx="1298575" cy="329668"/>
          </a:xfrm>
          <a:prstGeom prst="rect">
            <a:avLst/>
          </a:prstGeom>
        </p:spPr>
      </p:pic>
      <p:pic>
        <p:nvPicPr>
          <p:cNvPr id="10" name="Picture 9" descr="Two people sitting on a couch&#10;&#10;Description automatically generated with medium confidence">
            <a:extLst>
              <a:ext uri="{FF2B5EF4-FFF2-40B4-BE49-F238E27FC236}">
                <a16:creationId xmlns:a16="http://schemas.microsoft.com/office/drawing/2014/main" id="{653CBB9C-BCB6-D84E-BC4B-6592C6F86E6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1165860"/>
            <a:ext cx="6941985" cy="3977640"/>
          </a:xfrm>
          <a:custGeom>
            <a:avLst/>
            <a:gdLst>
              <a:gd name="connsiteX0" fmla="*/ 0 w 6941985"/>
              <a:gd name="connsiteY0" fmla="*/ 0 h 3977640"/>
              <a:gd name="connsiteX1" fmla="*/ 6941985 w 6941985"/>
              <a:gd name="connsiteY1" fmla="*/ 0 h 3977640"/>
              <a:gd name="connsiteX2" fmla="*/ 6595289 w 6941985"/>
              <a:gd name="connsiteY2" fmla="*/ 994387 h 3977640"/>
              <a:gd name="connsiteX3" fmla="*/ 5916510 w 6941985"/>
              <a:gd name="connsiteY3" fmla="*/ 2984016 h 3977640"/>
              <a:gd name="connsiteX4" fmla="*/ 5570080 w 6941985"/>
              <a:gd name="connsiteY4" fmla="*/ 3977640 h 3977640"/>
              <a:gd name="connsiteX5" fmla="*/ 0 w 6941985"/>
              <a:gd name="connsiteY5" fmla="*/ 3977640 h 3977640"/>
              <a:gd name="connsiteX6" fmla="*/ 0 w 6941985"/>
              <a:gd name="connsiteY6" fmla="*/ 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1985" h="3977640">
                <a:moveTo>
                  <a:pt x="0" y="0"/>
                </a:moveTo>
                <a:lnTo>
                  <a:pt x="6941985" y="0"/>
                </a:lnTo>
                <a:lnTo>
                  <a:pt x="6595289" y="994387"/>
                </a:lnTo>
                <a:cubicBezTo>
                  <a:pt x="6367311" y="1657773"/>
                  <a:pt x="6144489" y="2320630"/>
                  <a:pt x="5916510" y="2984016"/>
                </a:cubicBezTo>
                <a:lnTo>
                  <a:pt x="5570080" y="3977640"/>
                </a:lnTo>
                <a:lnTo>
                  <a:pt x="0" y="3977640"/>
                </a:lnTo>
                <a:lnTo>
                  <a:pt x="0" y="0"/>
                </a:lnTo>
                <a:close/>
              </a:path>
            </a:pathLst>
          </a:custGeom>
        </p:spPr>
      </p:pic>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4072893" y="3551883"/>
            <a:ext cx="1896107" cy="320913"/>
          </a:xfrm>
          <a:prstGeom prst="rect">
            <a:avLst/>
          </a:prstGeom>
        </p:spPr>
        <p:txBody>
          <a:bodyPr/>
          <a:lstStyle>
            <a:lvl1pPr>
              <a:lnSpc>
                <a:spcPct val="100000"/>
              </a:lnSpc>
              <a:defRPr sz="2800" cap="all" baseline="0">
                <a:solidFill>
                  <a:schemeClr val="bg1"/>
                </a:solidFill>
                <a:latin typeface="Impact" panose="020B0806030902050204" pitchFamily="34" charset="0"/>
              </a:defRPr>
            </a:lvl1pPr>
          </a:lstStyle>
          <a:p>
            <a:r>
              <a:rPr lang="en-US"/>
              <a:t>Click here</a:t>
            </a:r>
          </a:p>
        </p:txBody>
      </p:sp>
      <p:sp>
        <p:nvSpPr>
          <p:cNvPr id="12" name="Parallelogram 11">
            <a:extLst>
              <a:ext uri="{FF2B5EF4-FFF2-40B4-BE49-F238E27FC236}">
                <a16:creationId xmlns:a16="http://schemas.microsoft.com/office/drawing/2014/main" id="{DFB4CE5B-3309-6C4C-AB64-35BE69E7B300}"/>
              </a:ext>
            </a:extLst>
          </p:cNvPr>
          <p:cNvSpPr/>
          <p:nvPr/>
        </p:nvSpPr>
        <p:spPr>
          <a:xfrm>
            <a:off x="5648789" y="1165860"/>
            <a:ext cx="2103639" cy="3977640"/>
          </a:xfrm>
          <a:prstGeom prst="parallelogram">
            <a:avLst>
              <a:gd name="adj" fmla="val 65245"/>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a:solidFill>
                <a:schemeClr val="tx1">
                  <a:lumMod val="75000"/>
                </a:schemeClr>
              </a:solidFill>
              <a:latin typeface="Arial"/>
              <a:cs typeface="Arial"/>
            </a:endParaRPr>
          </a:p>
        </p:txBody>
      </p:sp>
      <p:sp>
        <p:nvSpPr>
          <p:cNvPr id="13" name="Parallelogram 12">
            <a:extLst>
              <a:ext uri="{FF2B5EF4-FFF2-40B4-BE49-F238E27FC236}">
                <a16:creationId xmlns:a16="http://schemas.microsoft.com/office/drawing/2014/main" id="{52AEB462-44C5-2E49-9229-1F5E46710F21}"/>
              </a:ext>
            </a:extLst>
          </p:cNvPr>
          <p:cNvSpPr/>
          <p:nvPr/>
        </p:nvSpPr>
        <p:spPr>
          <a:xfrm>
            <a:off x="6429159" y="2824317"/>
            <a:ext cx="858389" cy="2322870"/>
          </a:xfrm>
          <a:custGeom>
            <a:avLst/>
            <a:gdLst>
              <a:gd name="connsiteX0" fmla="*/ 0 w 279280"/>
              <a:gd name="connsiteY0" fmla="*/ 3131573 h 3131573"/>
              <a:gd name="connsiteX1" fmla="*/ 182216 w 279280"/>
              <a:gd name="connsiteY1" fmla="*/ 0 h 3131573"/>
              <a:gd name="connsiteX2" fmla="*/ 279280 w 279280"/>
              <a:gd name="connsiteY2" fmla="*/ 0 h 3131573"/>
              <a:gd name="connsiteX3" fmla="*/ 97064 w 279280"/>
              <a:gd name="connsiteY3" fmla="*/ 3131573 h 3131573"/>
              <a:gd name="connsiteX4" fmla="*/ 0 w 279280"/>
              <a:gd name="connsiteY4" fmla="*/ 3131573 h 3131573"/>
              <a:gd name="connsiteX0" fmla="*/ 0 w 1076951"/>
              <a:gd name="connsiteY0" fmla="*/ 3131573 h 3131573"/>
              <a:gd name="connsiteX1" fmla="*/ 1076951 w 1076951"/>
              <a:gd name="connsiteY1" fmla="*/ 39329 h 3131573"/>
              <a:gd name="connsiteX2" fmla="*/ 279280 w 1076951"/>
              <a:gd name="connsiteY2" fmla="*/ 0 h 3131573"/>
              <a:gd name="connsiteX3" fmla="*/ 97064 w 1076951"/>
              <a:gd name="connsiteY3" fmla="*/ 3131573 h 3131573"/>
              <a:gd name="connsiteX4" fmla="*/ 0 w 1076951"/>
              <a:gd name="connsiteY4" fmla="*/ 3131573 h 3131573"/>
              <a:gd name="connsiteX0" fmla="*/ 0 w 1174016"/>
              <a:gd name="connsiteY0" fmla="*/ 3121740 h 3121740"/>
              <a:gd name="connsiteX1" fmla="*/ 1076951 w 1174016"/>
              <a:gd name="connsiteY1" fmla="*/ 29496 h 3121740"/>
              <a:gd name="connsiteX2" fmla="*/ 1174016 w 1174016"/>
              <a:gd name="connsiteY2" fmla="*/ 0 h 3121740"/>
              <a:gd name="connsiteX3" fmla="*/ 97064 w 1174016"/>
              <a:gd name="connsiteY3" fmla="*/ 3121740 h 3121740"/>
              <a:gd name="connsiteX4" fmla="*/ 0 w 1174016"/>
              <a:gd name="connsiteY4" fmla="*/ 3121740 h 3121740"/>
              <a:gd name="connsiteX0" fmla="*/ 0 w 1163799"/>
              <a:gd name="connsiteY0" fmla="*/ 3092244 h 3092244"/>
              <a:gd name="connsiteX1" fmla="*/ 1076951 w 1163799"/>
              <a:gd name="connsiteY1" fmla="*/ 0 h 3092244"/>
              <a:gd name="connsiteX2" fmla="*/ 1163799 w 1163799"/>
              <a:gd name="connsiteY2" fmla="*/ 11371 h 3092244"/>
              <a:gd name="connsiteX3" fmla="*/ 97064 w 1163799"/>
              <a:gd name="connsiteY3" fmla="*/ 3092244 h 3092244"/>
              <a:gd name="connsiteX4" fmla="*/ 0 w 1163799"/>
              <a:gd name="connsiteY4" fmla="*/ 3092244 h 3092244"/>
              <a:gd name="connsiteX0" fmla="*/ 0 w 1174016"/>
              <a:gd name="connsiteY0" fmla="*/ 3096198 h 3096198"/>
              <a:gd name="connsiteX1" fmla="*/ 1076951 w 1174016"/>
              <a:gd name="connsiteY1" fmla="*/ 3954 h 3096198"/>
              <a:gd name="connsiteX2" fmla="*/ 1174016 w 1174016"/>
              <a:gd name="connsiteY2" fmla="*/ 0 h 3096198"/>
              <a:gd name="connsiteX3" fmla="*/ 97064 w 1174016"/>
              <a:gd name="connsiteY3" fmla="*/ 3096198 h 3096198"/>
              <a:gd name="connsiteX4" fmla="*/ 0 w 1174016"/>
              <a:gd name="connsiteY4" fmla="*/ 3096198 h 3096198"/>
              <a:gd name="connsiteX0" fmla="*/ 0 w 1144519"/>
              <a:gd name="connsiteY0" fmla="*/ 3092244 h 3092244"/>
              <a:gd name="connsiteX1" fmla="*/ 1076951 w 1144519"/>
              <a:gd name="connsiteY1" fmla="*/ 0 h 3092244"/>
              <a:gd name="connsiteX2" fmla="*/ 1144519 w 1144519"/>
              <a:gd name="connsiteY2" fmla="*/ 962 h 3092244"/>
              <a:gd name="connsiteX3" fmla="*/ 97064 w 1144519"/>
              <a:gd name="connsiteY3" fmla="*/ 3092244 h 3092244"/>
              <a:gd name="connsiteX4" fmla="*/ 0 w 1144519"/>
              <a:gd name="connsiteY4" fmla="*/ 3092244 h 3092244"/>
              <a:gd name="connsiteX0" fmla="*/ 0 w 1144519"/>
              <a:gd name="connsiteY0" fmla="*/ 3092244 h 3097160"/>
              <a:gd name="connsiteX1" fmla="*/ 1076951 w 1144519"/>
              <a:gd name="connsiteY1" fmla="*/ 0 h 3097160"/>
              <a:gd name="connsiteX2" fmla="*/ 1144519 w 1144519"/>
              <a:gd name="connsiteY2" fmla="*/ 962 h 3097160"/>
              <a:gd name="connsiteX3" fmla="*/ 72484 w 1144519"/>
              <a:gd name="connsiteY3" fmla="*/ 3097160 h 3097160"/>
              <a:gd name="connsiteX4" fmla="*/ 0 w 1144519"/>
              <a:gd name="connsiteY4" fmla="*/ 3092244 h 309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519" h="3097160">
                <a:moveTo>
                  <a:pt x="0" y="3092244"/>
                </a:moveTo>
                <a:lnTo>
                  <a:pt x="1076951" y="0"/>
                </a:lnTo>
                <a:lnTo>
                  <a:pt x="1144519" y="962"/>
                </a:lnTo>
                <a:lnTo>
                  <a:pt x="72484" y="3097160"/>
                </a:lnTo>
                <a:lnTo>
                  <a:pt x="0" y="3092244"/>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a:solidFill>
                <a:schemeClr val="tx1">
                  <a:lumMod val="75000"/>
                </a:schemeClr>
              </a:solidFill>
              <a:latin typeface="Arial"/>
              <a:cs typeface="Arial"/>
            </a:endParaRPr>
          </a:p>
        </p:txBody>
      </p:sp>
      <p:sp>
        <p:nvSpPr>
          <p:cNvPr id="8" name="Shape 111">
            <a:extLst>
              <a:ext uri="{FF2B5EF4-FFF2-40B4-BE49-F238E27FC236}">
                <a16:creationId xmlns:a16="http://schemas.microsoft.com/office/drawing/2014/main" id="{93874EF8-213D-0348-98A4-2C3EA5775CD4}"/>
              </a:ext>
            </a:extLst>
          </p:cNvPr>
          <p:cNvSpPr/>
          <p:nvPr userDrawn="1"/>
        </p:nvSpPr>
        <p:spPr>
          <a:xfrm>
            <a:off x="8693240" y="4721043"/>
            <a:ext cx="450135" cy="0"/>
          </a:xfrm>
          <a:prstGeom prst="line">
            <a:avLst/>
          </a:prstGeom>
          <a:ln w="6350" cmpd="sng">
            <a:solidFill>
              <a:srgbClr val="58595B"/>
            </a:solidFill>
            <a:miter lim="400000"/>
          </a:ln>
        </p:spPr>
        <p:txBody>
          <a:bodyPr lIns="50800" tIns="50800" rIns="50800" bIns="50800" anchor="ctr"/>
          <a:lstStyle/>
          <a:p>
            <a:pPr>
              <a:defRPr sz="3200"/>
            </a:pPr>
            <a:endParaRPr/>
          </a:p>
        </p:txBody>
      </p:sp>
    </p:spTree>
    <p:extLst>
      <p:ext uri="{BB962C8B-B14F-4D97-AF65-F5344CB8AC3E}">
        <p14:creationId xmlns:p14="http://schemas.microsoft.com/office/powerpoint/2010/main" val="12273032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ne and Two Headline_Title Page_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73184" y="3022417"/>
            <a:ext cx="2630115" cy="231774"/>
          </a:xfrm>
          <a:prstGeom prst="rect">
            <a:avLst/>
          </a:prstGeom>
        </p:spPr>
        <p:txBody>
          <a:bodyPr rIns="0" anchor="t"/>
          <a:lstStyle>
            <a:lvl1pPr marL="0" indent="0" algn="r">
              <a:lnSpc>
                <a:spcPct val="100000"/>
              </a:lnSpc>
              <a:spcBef>
                <a:spcPts val="0"/>
              </a:spcBef>
              <a:buNone/>
              <a:defRPr sz="1200" b="0" i="0">
                <a:solidFill>
                  <a:schemeClr val="tx1"/>
                </a:solidFill>
                <a:latin typeface="Georgia Pro"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here to add a subhead, recommend one or two lines</a:t>
            </a:r>
          </a:p>
        </p:txBody>
      </p:sp>
      <p:sp>
        <p:nvSpPr>
          <p:cNvPr id="32" name="Text Placeholder 31">
            <a:extLst>
              <a:ext uri="{FF2B5EF4-FFF2-40B4-BE49-F238E27FC236}">
                <a16:creationId xmlns:a16="http://schemas.microsoft.com/office/drawing/2014/main" id="{15F9E390-A4E9-294E-AE5B-8A6B8D7A3FE5}"/>
              </a:ext>
            </a:extLst>
          </p:cNvPr>
          <p:cNvSpPr>
            <a:spLocks noGrp="1"/>
          </p:cNvSpPr>
          <p:nvPr>
            <p:ph type="body" sz="quarter" idx="10" hasCustomPrompt="1"/>
          </p:nvPr>
        </p:nvSpPr>
        <p:spPr>
          <a:xfrm>
            <a:off x="7472102" y="1918755"/>
            <a:ext cx="1331197" cy="105988"/>
          </a:xfrm>
          <a:prstGeom prst="rect">
            <a:avLst/>
          </a:prstGeom>
        </p:spPr>
        <p:txBody>
          <a:bodyPr lIns="0" tIns="0" rIns="0" bIns="0" anchor="t" anchorCtr="0"/>
          <a:lstStyle>
            <a:lvl1pPr marL="0" indent="0" algn="r">
              <a:lnSpc>
                <a:spcPct val="100000"/>
              </a:lnSpc>
              <a:spcBef>
                <a:spcPts val="0"/>
              </a:spcBef>
              <a:buNone/>
              <a:defRPr sz="900" b="1" cap="all" baseline="0">
                <a:solidFill>
                  <a:schemeClr val="tx1"/>
                </a:solidFill>
              </a:defRPr>
            </a:lvl1pPr>
            <a:lvl2pPr>
              <a:defRPr sz="500"/>
            </a:lvl2pPr>
            <a:lvl3pPr>
              <a:defRPr sz="400"/>
            </a:lvl3pPr>
            <a:lvl4pPr>
              <a:defRPr sz="300"/>
            </a:lvl4pPr>
            <a:lvl5pPr>
              <a:defRPr sz="300"/>
            </a:lvl5pPr>
          </a:lstStyle>
          <a:p>
            <a:pPr lvl="0"/>
            <a:r>
              <a:rPr lang="en-US"/>
              <a:t>MONTH HERE XX, 20XX</a:t>
            </a:r>
          </a:p>
        </p:txBody>
      </p:sp>
      <p:sp>
        <p:nvSpPr>
          <p:cNvPr id="12" name="Text Placeholder 11">
            <a:extLst>
              <a:ext uri="{FF2B5EF4-FFF2-40B4-BE49-F238E27FC236}">
                <a16:creationId xmlns:a16="http://schemas.microsoft.com/office/drawing/2014/main" id="{12171985-CA16-2346-A563-5B113C6D84C4}"/>
              </a:ext>
            </a:extLst>
          </p:cNvPr>
          <p:cNvSpPr>
            <a:spLocks noGrp="1"/>
          </p:cNvSpPr>
          <p:nvPr>
            <p:ph type="body" sz="quarter" idx="11" hasCustomPrompt="1"/>
          </p:nvPr>
        </p:nvSpPr>
        <p:spPr>
          <a:xfrm>
            <a:off x="4768919" y="2440294"/>
            <a:ext cx="4034380" cy="411163"/>
          </a:xfrm>
          <a:prstGeom prst="rect">
            <a:avLst/>
          </a:prstGeom>
        </p:spPr>
        <p:txBody>
          <a:bodyPr rIns="0" anchor="b"/>
          <a:lstStyle>
            <a:lvl1pPr marL="0" indent="0" algn="r">
              <a:lnSpc>
                <a:spcPct val="100000"/>
              </a:lnSpc>
              <a:spcBef>
                <a:spcPts val="0"/>
              </a:spcBef>
              <a:buNone/>
              <a:defRPr sz="2200" cap="all" baseline="0">
                <a:latin typeface="Impact" panose="020B0806030902050204" pitchFamily="34" charset="0"/>
              </a:defRPr>
            </a:lvl1pPr>
            <a:lvl2pPr marL="342900" indent="0">
              <a:buNone/>
              <a:defRPr cap="all" baseline="0">
                <a:latin typeface="Impact" panose="020B0806030902050204" pitchFamily="34" charset="0"/>
              </a:defRPr>
            </a:lvl2pPr>
            <a:lvl3pPr marL="685800" indent="0">
              <a:buNone/>
              <a:defRPr cap="all" baseline="0">
                <a:latin typeface="Impact" panose="020B0806030902050204" pitchFamily="34" charset="0"/>
              </a:defRPr>
            </a:lvl3pPr>
            <a:lvl4pPr marL="1028700" indent="0">
              <a:buNone/>
              <a:defRPr cap="all" baseline="0">
                <a:latin typeface="Impact" panose="020B0806030902050204" pitchFamily="34" charset="0"/>
              </a:defRPr>
            </a:lvl4pPr>
            <a:lvl5pPr marL="1371600" indent="0">
              <a:buNone/>
              <a:defRPr cap="all" baseline="0">
                <a:latin typeface="Impact" panose="020B0806030902050204" pitchFamily="34" charset="0"/>
              </a:defRPr>
            </a:lvl5pPr>
          </a:lstStyle>
          <a:p>
            <a:pPr lvl="0"/>
            <a:r>
              <a:rPr lang="en-US"/>
              <a:t>Click to edit THIS headline</a:t>
            </a:r>
          </a:p>
        </p:txBody>
      </p:sp>
      <p:cxnSp>
        <p:nvCxnSpPr>
          <p:cNvPr id="19" name="Straight Connector 18">
            <a:extLst>
              <a:ext uri="{FF2B5EF4-FFF2-40B4-BE49-F238E27FC236}">
                <a16:creationId xmlns:a16="http://schemas.microsoft.com/office/drawing/2014/main" id="{926CB1F1-8320-9F44-8CC6-3962CE60DA2E}"/>
              </a:ext>
            </a:extLst>
          </p:cNvPr>
          <p:cNvCxnSpPr>
            <a:cxnSpLocks/>
          </p:cNvCxnSpPr>
          <p:nvPr userDrawn="1"/>
        </p:nvCxnSpPr>
        <p:spPr>
          <a:xfrm>
            <a:off x="8104459" y="2883648"/>
            <a:ext cx="6889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working, table&#10;&#10;Description automatically generated">
            <a:extLst>
              <a:ext uri="{FF2B5EF4-FFF2-40B4-BE49-F238E27FC236}">
                <a16:creationId xmlns:a16="http://schemas.microsoft.com/office/drawing/2014/main" id="{C42718E7-F6D1-354F-A870-BADD80496D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977421" cy="5143500"/>
          </a:xfrm>
          <a:prstGeom prst="rect">
            <a:avLst/>
          </a:prstGeom>
        </p:spPr>
      </p:pic>
      <p:pic>
        <p:nvPicPr>
          <p:cNvPr id="10" name="Picture 9">
            <a:extLst>
              <a:ext uri="{FF2B5EF4-FFF2-40B4-BE49-F238E27FC236}">
                <a16:creationId xmlns:a16="http://schemas.microsoft.com/office/drawing/2014/main" id="{3AD83B68-F8B6-7441-A8DC-DD934C3E5B1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8652" y="429158"/>
            <a:ext cx="1298575" cy="329668"/>
          </a:xfrm>
          <a:prstGeom prst="rect">
            <a:avLst/>
          </a:prstGeom>
        </p:spPr>
      </p:pic>
    </p:spTree>
    <p:extLst>
      <p:ext uri="{BB962C8B-B14F-4D97-AF65-F5344CB8AC3E}">
        <p14:creationId xmlns:p14="http://schemas.microsoft.com/office/powerpoint/2010/main" val="321571886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hank You O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10F506-F00C-AB44-9494-6CB5F3DA44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65860"/>
            <a:ext cx="6945504" cy="3977640"/>
          </a:xfrm>
          <a:custGeom>
            <a:avLst/>
            <a:gdLst>
              <a:gd name="connsiteX0" fmla="*/ 0 w 6945504"/>
              <a:gd name="connsiteY0" fmla="*/ 0 h 3977640"/>
              <a:gd name="connsiteX1" fmla="*/ 6945504 w 6945504"/>
              <a:gd name="connsiteY1" fmla="*/ 0 h 3977640"/>
              <a:gd name="connsiteX2" fmla="*/ 6599880 w 6945504"/>
              <a:gd name="connsiteY2" fmla="*/ 991111 h 3977640"/>
              <a:gd name="connsiteX3" fmla="*/ 5920145 w 6945504"/>
              <a:gd name="connsiteY3" fmla="*/ 2982546 h 3977640"/>
              <a:gd name="connsiteX4" fmla="*/ 5573133 w 6945504"/>
              <a:gd name="connsiteY4" fmla="*/ 3977640 h 3977640"/>
              <a:gd name="connsiteX5" fmla="*/ 0 w 6945504"/>
              <a:gd name="connsiteY5" fmla="*/ 3977640 h 3977640"/>
              <a:gd name="connsiteX6" fmla="*/ 0 w 6945504"/>
              <a:gd name="connsiteY6" fmla="*/ 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5504" h="3977640">
                <a:moveTo>
                  <a:pt x="0" y="0"/>
                </a:moveTo>
                <a:lnTo>
                  <a:pt x="6945504" y="0"/>
                </a:lnTo>
                <a:lnTo>
                  <a:pt x="6599880" y="991111"/>
                </a:lnTo>
                <a:cubicBezTo>
                  <a:pt x="6371714" y="1654785"/>
                  <a:pt x="6148311" y="2318872"/>
                  <a:pt x="5920145" y="2982546"/>
                </a:cubicBezTo>
                <a:lnTo>
                  <a:pt x="5573133" y="3977640"/>
                </a:lnTo>
                <a:lnTo>
                  <a:pt x="0" y="3977640"/>
                </a:lnTo>
                <a:lnTo>
                  <a:pt x="0" y="0"/>
                </a:lnTo>
                <a:close/>
              </a:path>
            </a:pathLst>
          </a:custGeom>
        </p:spPr>
      </p:pic>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4072893" y="3551883"/>
            <a:ext cx="1896107" cy="320913"/>
          </a:xfrm>
          <a:prstGeom prst="rect">
            <a:avLst/>
          </a:prstGeom>
        </p:spPr>
        <p:txBody>
          <a:bodyPr/>
          <a:lstStyle>
            <a:lvl1pPr>
              <a:lnSpc>
                <a:spcPct val="100000"/>
              </a:lnSpc>
              <a:defRPr sz="2800" cap="all" baseline="0">
                <a:solidFill>
                  <a:schemeClr val="bg1"/>
                </a:solidFill>
                <a:latin typeface="Impact" panose="020B0806030902050204" pitchFamily="34" charset="0"/>
              </a:defRPr>
            </a:lvl1pPr>
          </a:lstStyle>
          <a:p>
            <a:r>
              <a:rPr lang="en-US"/>
              <a:t>Click here</a:t>
            </a:r>
          </a:p>
        </p:txBody>
      </p:sp>
      <p:sp>
        <p:nvSpPr>
          <p:cNvPr id="12" name="Parallelogram 11">
            <a:extLst>
              <a:ext uri="{FF2B5EF4-FFF2-40B4-BE49-F238E27FC236}">
                <a16:creationId xmlns:a16="http://schemas.microsoft.com/office/drawing/2014/main" id="{DFB4CE5B-3309-6C4C-AB64-35BE69E7B300}"/>
              </a:ext>
            </a:extLst>
          </p:cNvPr>
          <p:cNvSpPr/>
          <p:nvPr/>
        </p:nvSpPr>
        <p:spPr>
          <a:xfrm>
            <a:off x="5648789" y="1165860"/>
            <a:ext cx="2103639" cy="3977640"/>
          </a:xfrm>
          <a:prstGeom prst="parallelogram">
            <a:avLst>
              <a:gd name="adj" fmla="val 65245"/>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a:solidFill>
                <a:schemeClr val="tx1">
                  <a:lumMod val="75000"/>
                </a:schemeClr>
              </a:solidFill>
              <a:latin typeface="Arial"/>
              <a:cs typeface="Arial"/>
            </a:endParaRPr>
          </a:p>
        </p:txBody>
      </p:sp>
      <p:sp>
        <p:nvSpPr>
          <p:cNvPr id="13" name="Parallelogram 12">
            <a:extLst>
              <a:ext uri="{FF2B5EF4-FFF2-40B4-BE49-F238E27FC236}">
                <a16:creationId xmlns:a16="http://schemas.microsoft.com/office/drawing/2014/main" id="{52AEB462-44C5-2E49-9229-1F5E46710F21}"/>
              </a:ext>
            </a:extLst>
          </p:cNvPr>
          <p:cNvSpPr/>
          <p:nvPr/>
        </p:nvSpPr>
        <p:spPr>
          <a:xfrm>
            <a:off x="6429159" y="2824317"/>
            <a:ext cx="858389" cy="2322870"/>
          </a:xfrm>
          <a:custGeom>
            <a:avLst/>
            <a:gdLst>
              <a:gd name="connsiteX0" fmla="*/ 0 w 279280"/>
              <a:gd name="connsiteY0" fmla="*/ 3131573 h 3131573"/>
              <a:gd name="connsiteX1" fmla="*/ 182216 w 279280"/>
              <a:gd name="connsiteY1" fmla="*/ 0 h 3131573"/>
              <a:gd name="connsiteX2" fmla="*/ 279280 w 279280"/>
              <a:gd name="connsiteY2" fmla="*/ 0 h 3131573"/>
              <a:gd name="connsiteX3" fmla="*/ 97064 w 279280"/>
              <a:gd name="connsiteY3" fmla="*/ 3131573 h 3131573"/>
              <a:gd name="connsiteX4" fmla="*/ 0 w 279280"/>
              <a:gd name="connsiteY4" fmla="*/ 3131573 h 3131573"/>
              <a:gd name="connsiteX0" fmla="*/ 0 w 1076951"/>
              <a:gd name="connsiteY0" fmla="*/ 3131573 h 3131573"/>
              <a:gd name="connsiteX1" fmla="*/ 1076951 w 1076951"/>
              <a:gd name="connsiteY1" fmla="*/ 39329 h 3131573"/>
              <a:gd name="connsiteX2" fmla="*/ 279280 w 1076951"/>
              <a:gd name="connsiteY2" fmla="*/ 0 h 3131573"/>
              <a:gd name="connsiteX3" fmla="*/ 97064 w 1076951"/>
              <a:gd name="connsiteY3" fmla="*/ 3131573 h 3131573"/>
              <a:gd name="connsiteX4" fmla="*/ 0 w 1076951"/>
              <a:gd name="connsiteY4" fmla="*/ 3131573 h 3131573"/>
              <a:gd name="connsiteX0" fmla="*/ 0 w 1174016"/>
              <a:gd name="connsiteY0" fmla="*/ 3121740 h 3121740"/>
              <a:gd name="connsiteX1" fmla="*/ 1076951 w 1174016"/>
              <a:gd name="connsiteY1" fmla="*/ 29496 h 3121740"/>
              <a:gd name="connsiteX2" fmla="*/ 1174016 w 1174016"/>
              <a:gd name="connsiteY2" fmla="*/ 0 h 3121740"/>
              <a:gd name="connsiteX3" fmla="*/ 97064 w 1174016"/>
              <a:gd name="connsiteY3" fmla="*/ 3121740 h 3121740"/>
              <a:gd name="connsiteX4" fmla="*/ 0 w 1174016"/>
              <a:gd name="connsiteY4" fmla="*/ 3121740 h 3121740"/>
              <a:gd name="connsiteX0" fmla="*/ 0 w 1163799"/>
              <a:gd name="connsiteY0" fmla="*/ 3092244 h 3092244"/>
              <a:gd name="connsiteX1" fmla="*/ 1076951 w 1163799"/>
              <a:gd name="connsiteY1" fmla="*/ 0 h 3092244"/>
              <a:gd name="connsiteX2" fmla="*/ 1163799 w 1163799"/>
              <a:gd name="connsiteY2" fmla="*/ 11371 h 3092244"/>
              <a:gd name="connsiteX3" fmla="*/ 97064 w 1163799"/>
              <a:gd name="connsiteY3" fmla="*/ 3092244 h 3092244"/>
              <a:gd name="connsiteX4" fmla="*/ 0 w 1163799"/>
              <a:gd name="connsiteY4" fmla="*/ 3092244 h 3092244"/>
              <a:gd name="connsiteX0" fmla="*/ 0 w 1174016"/>
              <a:gd name="connsiteY0" fmla="*/ 3096198 h 3096198"/>
              <a:gd name="connsiteX1" fmla="*/ 1076951 w 1174016"/>
              <a:gd name="connsiteY1" fmla="*/ 3954 h 3096198"/>
              <a:gd name="connsiteX2" fmla="*/ 1174016 w 1174016"/>
              <a:gd name="connsiteY2" fmla="*/ 0 h 3096198"/>
              <a:gd name="connsiteX3" fmla="*/ 97064 w 1174016"/>
              <a:gd name="connsiteY3" fmla="*/ 3096198 h 3096198"/>
              <a:gd name="connsiteX4" fmla="*/ 0 w 1174016"/>
              <a:gd name="connsiteY4" fmla="*/ 3096198 h 3096198"/>
              <a:gd name="connsiteX0" fmla="*/ 0 w 1144519"/>
              <a:gd name="connsiteY0" fmla="*/ 3092244 h 3092244"/>
              <a:gd name="connsiteX1" fmla="*/ 1076951 w 1144519"/>
              <a:gd name="connsiteY1" fmla="*/ 0 h 3092244"/>
              <a:gd name="connsiteX2" fmla="*/ 1144519 w 1144519"/>
              <a:gd name="connsiteY2" fmla="*/ 962 h 3092244"/>
              <a:gd name="connsiteX3" fmla="*/ 97064 w 1144519"/>
              <a:gd name="connsiteY3" fmla="*/ 3092244 h 3092244"/>
              <a:gd name="connsiteX4" fmla="*/ 0 w 1144519"/>
              <a:gd name="connsiteY4" fmla="*/ 3092244 h 3092244"/>
              <a:gd name="connsiteX0" fmla="*/ 0 w 1144519"/>
              <a:gd name="connsiteY0" fmla="*/ 3092244 h 3097160"/>
              <a:gd name="connsiteX1" fmla="*/ 1076951 w 1144519"/>
              <a:gd name="connsiteY1" fmla="*/ 0 h 3097160"/>
              <a:gd name="connsiteX2" fmla="*/ 1144519 w 1144519"/>
              <a:gd name="connsiteY2" fmla="*/ 962 h 3097160"/>
              <a:gd name="connsiteX3" fmla="*/ 72484 w 1144519"/>
              <a:gd name="connsiteY3" fmla="*/ 3097160 h 3097160"/>
              <a:gd name="connsiteX4" fmla="*/ 0 w 1144519"/>
              <a:gd name="connsiteY4" fmla="*/ 3092244 h 309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519" h="3097160">
                <a:moveTo>
                  <a:pt x="0" y="3092244"/>
                </a:moveTo>
                <a:lnTo>
                  <a:pt x="1076951" y="0"/>
                </a:lnTo>
                <a:lnTo>
                  <a:pt x="1144519" y="962"/>
                </a:lnTo>
                <a:lnTo>
                  <a:pt x="72484" y="3097160"/>
                </a:lnTo>
                <a:lnTo>
                  <a:pt x="0" y="3092244"/>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a:solidFill>
                <a:schemeClr val="tx1">
                  <a:lumMod val="75000"/>
                </a:schemeClr>
              </a:solidFill>
              <a:latin typeface="Arial"/>
              <a:cs typeface="Arial"/>
            </a:endParaRPr>
          </a:p>
        </p:txBody>
      </p:sp>
      <p:sp>
        <p:nvSpPr>
          <p:cNvPr id="8" name="Shape 111">
            <a:extLst>
              <a:ext uri="{FF2B5EF4-FFF2-40B4-BE49-F238E27FC236}">
                <a16:creationId xmlns:a16="http://schemas.microsoft.com/office/drawing/2014/main" id="{93874EF8-213D-0348-98A4-2C3EA5775CD4}"/>
              </a:ext>
            </a:extLst>
          </p:cNvPr>
          <p:cNvSpPr/>
          <p:nvPr userDrawn="1"/>
        </p:nvSpPr>
        <p:spPr>
          <a:xfrm>
            <a:off x="8693240" y="4721043"/>
            <a:ext cx="450135" cy="0"/>
          </a:xfrm>
          <a:prstGeom prst="line">
            <a:avLst/>
          </a:prstGeom>
          <a:ln w="6350" cmpd="sng">
            <a:solidFill>
              <a:srgbClr val="58595B"/>
            </a:solidFill>
            <a:miter lim="400000"/>
          </a:ln>
        </p:spPr>
        <p:txBody>
          <a:bodyPr lIns="50800" tIns="50800" rIns="50800" bIns="50800" anchor="ctr"/>
          <a:lstStyle/>
          <a:p>
            <a:pPr>
              <a:defRPr sz="3200"/>
            </a:pPr>
            <a:endParaRPr/>
          </a:p>
        </p:txBody>
      </p:sp>
      <p:pic>
        <p:nvPicPr>
          <p:cNvPr id="10" name="Picture 9">
            <a:extLst>
              <a:ext uri="{FF2B5EF4-FFF2-40B4-BE49-F238E27FC236}">
                <a16:creationId xmlns:a16="http://schemas.microsoft.com/office/drawing/2014/main" id="{D462E269-75E5-CB48-AE58-BA57AFFE263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4500" y="543457"/>
            <a:ext cx="1298575" cy="329668"/>
          </a:xfrm>
          <a:prstGeom prst="rect">
            <a:avLst/>
          </a:prstGeom>
        </p:spPr>
      </p:pic>
    </p:spTree>
    <p:extLst>
      <p:ext uri="{BB962C8B-B14F-4D97-AF65-F5344CB8AC3E}">
        <p14:creationId xmlns:p14="http://schemas.microsoft.com/office/powerpoint/2010/main" val="22904605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ne and Two Headline_Title Pag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72200" y="3022417"/>
            <a:ext cx="2630115" cy="231774"/>
          </a:xfrm>
          <a:prstGeom prst="rect">
            <a:avLst/>
          </a:prstGeom>
        </p:spPr>
        <p:txBody>
          <a:bodyPr rIns="0" anchor="t"/>
          <a:lstStyle>
            <a:lvl1pPr marL="0" indent="0" algn="r">
              <a:lnSpc>
                <a:spcPct val="100000"/>
              </a:lnSpc>
              <a:spcBef>
                <a:spcPts val="0"/>
              </a:spcBef>
              <a:buNone/>
              <a:defRPr sz="1200" b="0" i="0">
                <a:latin typeface="Georgia Pro"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here to add a subhead, recommend one or two lines</a:t>
            </a:r>
          </a:p>
        </p:txBody>
      </p:sp>
      <p:pic>
        <p:nvPicPr>
          <p:cNvPr id="4" name="Picture 3" descr="A picture containing computer, working, table&#10;&#10;Description automatically generated">
            <a:extLst>
              <a:ext uri="{FF2B5EF4-FFF2-40B4-BE49-F238E27FC236}">
                <a16:creationId xmlns:a16="http://schemas.microsoft.com/office/drawing/2014/main" id="{17424B66-9195-3143-BB80-36EFABB476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956538" cy="5143500"/>
          </a:xfrm>
          <a:prstGeom prst="rect">
            <a:avLst/>
          </a:prstGeom>
        </p:spPr>
      </p:pic>
      <p:sp>
        <p:nvSpPr>
          <p:cNvPr id="10" name="Text Placeholder 11">
            <a:extLst>
              <a:ext uri="{FF2B5EF4-FFF2-40B4-BE49-F238E27FC236}">
                <a16:creationId xmlns:a16="http://schemas.microsoft.com/office/drawing/2014/main" id="{53A20B4A-A7E7-7442-9A1F-C67C7DB5C0D6}"/>
              </a:ext>
            </a:extLst>
          </p:cNvPr>
          <p:cNvSpPr>
            <a:spLocks noGrp="1"/>
          </p:cNvSpPr>
          <p:nvPr>
            <p:ph type="body" sz="quarter" idx="11" hasCustomPrompt="1"/>
          </p:nvPr>
        </p:nvSpPr>
        <p:spPr>
          <a:xfrm>
            <a:off x="4768919" y="2440294"/>
            <a:ext cx="4034380" cy="411163"/>
          </a:xfrm>
          <a:prstGeom prst="rect">
            <a:avLst/>
          </a:prstGeom>
        </p:spPr>
        <p:txBody>
          <a:bodyPr rIns="0" anchor="b"/>
          <a:lstStyle>
            <a:lvl1pPr marL="0" indent="0" algn="r">
              <a:lnSpc>
                <a:spcPct val="100000"/>
              </a:lnSpc>
              <a:spcBef>
                <a:spcPts val="0"/>
              </a:spcBef>
              <a:buNone/>
              <a:defRPr sz="2200" cap="all" baseline="0">
                <a:latin typeface="Impact" panose="020B0806030902050204" pitchFamily="34" charset="0"/>
              </a:defRPr>
            </a:lvl1pPr>
            <a:lvl2pPr marL="342900" indent="0">
              <a:buNone/>
              <a:defRPr cap="all" baseline="0">
                <a:latin typeface="Impact" panose="020B0806030902050204" pitchFamily="34" charset="0"/>
              </a:defRPr>
            </a:lvl2pPr>
            <a:lvl3pPr marL="685800" indent="0">
              <a:buNone/>
              <a:defRPr cap="all" baseline="0">
                <a:latin typeface="Impact" panose="020B0806030902050204" pitchFamily="34" charset="0"/>
              </a:defRPr>
            </a:lvl3pPr>
            <a:lvl4pPr marL="1028700" indent="0">
              <a:buNone/>
              <a:defRPr cap="all" baseline="0">
                <a:latin typeface="Impact" panose="020B0806030902050204" pitchFamily="34" charset="0"/>
              </a:defRPr>
            </a:lvl4pPr>
            <a:lvl5pPr marL="1371600" indent="0">
              <a:buNone/>
              <a:defRPr cap="all" baseline="0">
                <a:latin typeface="Impact" panose="020B0806030902050204" pitchFamily="34" charset="0"/>
              </a:defRPr>
            </a:lvl5pPr>
          </a:lstStyle>
          <a:p>
            <a:pPr lvl="0"/>
            <a:r>
              <a:rPr lang="en-US"/>
              <a:t>Click to edit THIS HEADLINE</a:t>
            </a:r>
          </a:p>
        </p:txBody>
      </p:sp>
      <p:sp>
        <p:nvSpPr>
          <p:cNvPr id="11" name="Text Placeholder 31">
            <a:extLst>
              <a:ext uri="{FF2B5EF4-FFF2-40B4-BE49-F238E27FC236}">
                <a16:creationId xmlns:a16="http://schemas.microsoft.com/office/drawing/2014/main" id="{E8AF4473-5AA6-A040-ADA4-BC2B0ECEFBC1}"/>
              </a:ext>
            </a:extLst>
          </p:cNvPr>
          <p:cNvSpPr>
            <a:spLocks noGrp="1"/>
          </p:cNvSpPr>
          <p:nvPr>
            <p:ph type="body" sz="quarter" idx="10" hasCustomPrompt="1"/>
          </p:nvPr>
        </p:nvSpPr>
        <p:spPr>
          <a:xfrm>
            <a:off x="7472102" y="1918755"/>
            <a:ext cx="1331197" cy="105988"/>
          </a:xfrm>
          <a:prstGeom prst="rect">
            <a:avLst/>
          </a:prstGeom>
        </p:spPr>
        <p:txBody>
          <a:bodyPr lIns="0" tIns="0" rIns="0" bIns="0" anchor="t" anchorCtr="0"/>
          <a:lstStyle>
            <a:lvl1pPr marL="0" indent="0" algn="r">
              <a:lnSpc>
                <a:spcPct val="100000"/>
              </a:lnSpc>
              <a:spcBef>
                <a:spcPts val="0"/>
              </a:spcBef>
              <a:buNone/>
              <a:defRPr sz="900" b="1" cap="all" baseline="0">
                <a:solidFill>
                  <a:schemeClr val="tx1"/>
                </a:solidFill>
              </a:defRPr>
            </a:lvl1pPr>
            <a:lvl2pPr>
              <a:defRPr sz="500"/>
            </a:lvl2pPr>
            <a:lvl3pPr>
              <a:defRPr sz="400"/>
            </a:lvl3pPr>
            <a:lvl4pPr>
              <a:defRPr sz="300"/>
            </a:lvl4pPr>
            <a:lvl5pPr>
              <a:defRPr sz="300"/>
            </a:lvl5pPr>
          </a:lstStyle>
          <a:p>
            <a:pPr lvl="0"/>
            <a:r>
              <a:rPr lang="en-US"/>
              <a:t>MONTH HERE XX, 20XX</a:t>
            </a:r>
          </a:p>
        </p:txBody>
      </p:sp>
      <p:cxnSp>
        <p:nvCxnSpPr>
          <p:cNvPr id="17" name="Straight Connector 16">
            <a:extLst>
              <a:ext uri="{FF2B5EF4-FFF2-40B4-BE49-F238E27FC236}">
                <a16:creationId xmlns:a16="http://schemas.microsoft.com/office/drawing/2014/main" id="{14552943-61FF-AA41-840C-6B568E710F72}"/>
              </a:ext>
            </a:extLst>
          </p:cNvPr>
          <p:cNvCxnSpPr>
            <a:cxnSpLocks/>
          </p:cNvCxnSpPr>
          <p:nvPr userDrawn="1"/>
        </p:nvCxnSpPr>
        <p:spPr>
          <a:xfrm>
            <a:off x="8104459" y="2883648"/>
            <a:ext cx="6889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A02DA3C-9125-3745-B098-CDF417722E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8652" y="429158"/>
            <a:ext cx="1298575" cy="329668"/>
          </a:xfrm>
          <a:prstGeom prst="rect">
            <a:avLst/>
          </a:prstGeom>
        </p:spPr>
      </p:pic>
    </p:spTree>
    <p:extLst>
      <p:ext uri="{BB962C8B-B14F-4D97-AF65-F5344CB8AC3E}">
        <p14:creationId xmlns:p14="http://schemas.microsoft.com/office/powerpoint/2010/main" val="41437426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ne and Two Headline_Title Page_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26178" y="2433481"/>
            <a:ext cx="2630115" cy="231774"/>
          </a:xfrm>
          <a:prstGeom prst="rect">
            <a:avLst/>
          </a:prstGeom>
        </p:spPr>
        <p:txBody>
          <a:bodyPr rIns="0" anchor="t"/>
          <a:lstStyle>
            <a:lvl1pPr marL="0" indent="0" algn="l">
              <a:lnSpc>
                <a:spcPct val="100000"/>
              </a:lnSpc>
              <a:spcBef>
                <a:spcPts val="0"/>
              </a:spcBef>
              <a:buNone/>
              <a:defRPr sz="1200" b="0" i="0">
                <a:latin typeface="Georgia Pro"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here to add a subhead, recommend one or two lines</a:t>
            </a:r>
          </a:p>
        </p:txBody>
      </p:sp>
      <p:sp>
        <p:nvSpPr>
          <p:cNvPr id="32" name="Text Placeholder 31">
            <a:extLst>
              <a:ext uri="{FF2B5EF4-FFF2-40B4-BE49-F238E27FC236}">
                <a16:creationId xmlns:a16="http://schemas.microsoft.com/office/drawing/2014/main" id="{15F9E390-A4E9-294E-AE5B-8A6B8D7A3FE5}"/>
              </a:ext>
            </a:extLst>
          </p:cNvPr>
          <p:cNvSpPr>
            <a:spLocks noGrp="1"/>
          </p:cNvSpPr>
          <p:nvPr>
            <p:ph type="body" sz="quarter" idx="10" hasCustomPrompt="1"/>
          </p:nvPr>
        </p:nvSpPr>
        <p:spPr>
          <a:xfrm>
            <a:off x="2722699" y="3026883"/>
            <a:ext cx="1730304" cy="129676"/>
          </a:xfrm>
          <a:prstGeom prst="rect">
            <a:avLst/>
          </a:prstGeom>
        </p:spPr>
        <p:txBody>
          <a:bodyPr lIns="0" tIns="0" rIns="0" bIns="0" anchor="t" anchorCtr="0"/>
          <a:lstStyle>
            <a:lvl1pPr marL="0" indent="0" algn="l">
              <a:lnSpc>
                <a:spcPct val="100000"/>
              </a:lnSpc>
              <a:spcBef>
                <a:spcPts val="0"/>
              </a:spcBef>
              <a:buNone/>
              <a:defRPr sz="900" b="1" cap="all" baseline="0">
                <a:solidFill>
                  <a:schemeClr val="tx1"/>
                </a:solidFill>
              </a:defRPr>
            </a:lvl1pPr>
            <a:lvl2pPr>
              <a:defRPr sz="500"/>
            </a:lvl2pPr>
            <a:lvl3pPr>
              <a:defRPr sz="400"/>
            </a:lvl3pPr>
            <a:lvl4pPr>
              <a:defRPr sz="300"/>
            </a:lvl4pPr>
            <a:lvl5pPr>
              <a:defRPr sz="300"/>
            </a:lvl5pPr>
          </a:lstStyle>
          <a:p>
            <a:pPr lvl="0"/>
            <a:r>
              <a:rPr lang="en-US"/>
              <a:t>MONTH HERE XX, 20XX</a:t>
            </a:r>
          </a:p>
        </p:txBody>
      </p:sp>
      <p:sp>
        <p:nvSpPr>
          <p:cNvPr id="12" name="Text Placeholder 11">
            <a:extLst>
              <a:ext uri="{FF2B5EF4-FFF2-40B4-BE49-F238E27FC236}">
                <a16:creationId xmlns:a16="http://schemas.microsoft.com/office/drawing/2014/main" id="{12171985-CA16-2346-A563-5B113C6D84C4}"/>
              </a:ext>
            </a:extLst>
          </p:cNvPr>
          <p:cNvSpPr>
            <a:spLocks noGrp="1"/>
          </p:cNvSpPr>
          <p:nvPr>
            <p:ph type="body" sz="quarter" idx="11" hasCustomPrompt="1"/>
          </p:nvPr>
        </p:nvSpPr>
        <p:spPr>
          <a:xfrm>
            <a:off x="2626178" y="1904421"/>
            <a:ext cx="4034380" cy="411163"/>
          </a:xfrm>
          <a:prstGeom prst="rect">
            <a:avLst/>
          </a:prstGeom>
        </p:spPr>
        <p:txBody>
          <a:bodyPr rIns="0" anchor="ctr"/>
          <a:lstStyle>
            <a:lvl1pPr marL="0" indent="0" algn="l">
              <a:lnSpc>
                <a:spcPct val="100000"/>
              </a:lnSpc>
              <a:spcBef>
                <a:spcPts val="0"/>
              </a:spcBef>
              <a:buNone/>
              <a:defRPr sz="2200" cap="all" baseline="0">
                <a:latin typeface="Impact" panose="020B0806030902050204" pitchFamily="34" charset="0"/>
              </a:defRPr>
            </a:lvl1pPr>
            <a:lvl2pPr marL="342900" indent="0">
              <a:buNone/>
              <a:defRPr cap="all" baseline="0">
                <a:latin typeface="Impact" panose="020B0806030902050204" pitchFamily="34" charset="0"/>
              </a:defRPr>
            </a:lvl2pPr>
            <a:lvl3pPr marL="685800" indent="0">
              <a:buNone/>
              <a:defRPr cap="all" baseline="0">
                <a:latin typeface="Impact" panose="020B0806030902050204" pitchFamily="34" charset="0"/>
              </a:defRPr>
            </a:lvl3pPr>
            <a:lvl4pPr marL="1028700" indent="0">
              <a:buNone/>
              <a:defRPr cap="all" baseline="0">
                <a:latin typeface="Impact" panose="020B0806030902050204" pitchFamily="34" charset="0"/>
              </a:defRPr>
            </a:lvl4pPr>
            <a:lvl5pPr marL="1371600" indent="0">
              <a:buNone/>
              <a:defRPr cap="all" baseline="0">
                <a:latin typeface="Impact" panose="020B0806030902050204" pitchFamily="34" charset="0"/>
              </a:defRPr>
            </a:lvl5pPr>
          </a:lstStyle>
          <a:p>
            <a:pPr lvl="0"/>
            <a:r>
              <a:rPr lang="en-US"/>
              <a:t>Click to add headline</a:t>
            </a:r>
          </a:p>
        </p:txBody>
      </p:sp>
      <p:pic>
        <p:nvPicPr>
          <p:cNvPr id="9" name="Picture 8" descr="A picture containing text, screenshot&#10;&#10;Description automatically generated">
            <a:extLst>
              <a:ext uri="{FF2B5EF4-FFF2-40B4-BE49-F238E27FC236}">
                <a16:creationId xmlns:a16="http://schemas.microsoft.com/office/drawing/2014/main" id="{8BBAD5E8-F76D-BB48-BBCC-FA9C6B4E64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456002" cy="835269"/>
          </a:xfrm>
          <a:prstGeom prst="rect">
            <a:avLst/>
          </a:prstGeom>
        </p:spPr>
      </p:pic>
      <p:pic>
        <p:nvPicPr>
          <p:cNvPr id="8" name="Picture 7">
            <a:extLst>
              <a:ext uri="{FF2B5EF4-FFF2-40B4-BE49-F238E27FC236}">
                <a16:creationId xmlns:a16="http://schemas.microsoft.com/office/drawing/2014/main" id="{F4BCB003-A592-B34F-8317-F3ACBDF952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8900" y="4673424"/>
            <a:ext cx="1276350" cy="324026"/>
          </a:xfrm>
          <a:prstGeom prst="rect">
            <a:avLst/>
          </a:prstGeom>
        </p:spPr>
      </p:pic>
    </p:spTree>
    <p:extLst>
      <p:ext uri="{BB962C8B-B14F-4D97-AF65-F5344CB8AC3E}">
        <p14:creationId xmlns:p14="http://schemas.microsoft.com/office/powerpoint/2010/main" val="30253988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ne and Two Headline_Lifestyle Title Page_1">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1FDDC85D-D5C4-A84A-91FD-F73FC4F0E5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103370" cy="5143500"/>
          </a:xfrm>
          <a:prstGeom prst="rect">
            <a:avLst/>
          </a:prstGeom>
        </p:spPr>
      </p:pic>
      <p:sp>
        <p:nvSpPr>
          <p:cNvPr id="3" name="Subtitle 2"/>
          <p:cNvSpPr>
            <a:spLocks noGrp="1"/>
          </p:cNvSpPr>
          <p:nvPr>
            <p:ph type="subTitle" idx="1" hasCustomPrompt="1"/>
          </p:nvPr>
        </p:nvSpPr>
        <p:spPr>
          <a:xfrm>
            <a:off x="6173184" y="3022417"/>
            <a:ext cx="2630115" cy="231774"/>
          </a:xfrm>
          <a:prstGeom prst="rect">
            <a:avLst/>
          </a:prstGeom>
        </p:spPr>
        <p:txBody>
          <a:bodyPr rIns="0" anchor="t"/>
          <a:lstStyle>
            <a:lvl1pPr marL="0" indent="0" algn="r">
              <a:lnSpc>
                <a:spcPct val="100000"/>
              </a:lnSpc>
              <a:spcBef>
                <a:spcPts val="0"/>
              </a:spcBef>
              <a:buNone/>
              <a:defRPr sz="1200" b="0" i="0">
                <a:solidFill>
                  <a:schemeClr val="tx1"/>
                </a:solidFill>
                <a:latin typeface="Georgia Pro"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here to add a subhead, recommend one or two lines</a:t>
            </a:r>
          </a:p>
        </p:txBody>
      </p:sp>
      <p:sp>
        <p:nvSpPr>
          <p:cNvPr id="32" name="Text Placeholder 31">
            <a:extLst>
              <a:ext uri="{FF2B5EF4-FFF2-40B4-BE49-F238E27FC236}">
                <a16:creationId xmlns:a16="http://schemas.microsoft.com/office/drawing/2014/main" id="{15F9E390-A4E9-294E-AE5B-8A6B8D7A3FE5}"/>
              </a:ext>
            </a:extLst>
          </p:cNvPr>
          <p:cNvSpPr>
            <a:spLocks noGrp="1"/>
          </p:cNvSpPr>
          <p:nvPr>
            <p:ph type="body" sz="quarter" idx="10" hasCustomPrompt="1"/>
          </p:nvPr>
        </p:nvSpPr>
        <p:spPr>
          <a:xfrm>
            <a:off x="7472102" y="1918755"/>
            <a:ext cx="1331197" cy="105988"/>
          </a:xfrm>
          <a:prstGeom prst="rect">
            <a:avLst/>
          </a:prstGeom>
        </p:spPr>
        <p:txBody>
          <a:bodyPr lIns="0" tIns="0" rIns="0" bIns="0" anchor="t" anchorCtr="0"/>
          <a:lstStyle>
            <a:lvl1pPr marL="0" indent="0" algn="r">
              <a:lnSpc>
                <a:spcPct val="100000"/>
              </a:lnSpc>
              <a:spcBef>
                <a:spcPts val="0"/>
              </a:spcBef>
              <a:buNone/>
              <a:defRPr sz="900" b="1" cap="all" baseline="0">
                <a:solidFill>
                  <a:schemeClr val="tx1"/>
                </a:solidFill>
              </a:defRPr>
            </a:lvl1pPr>
            <a:lvl2pPr>
              <a:defRPr sz="500"/>
            </a:lvl2pPr>
            <a:lvl3pPr>
              <a:defRPr sz="400"/>
            </a:lvl3pPr>
            <a:lvl4pPr>
              <a:defRPr sz="300"/>
            </a:lvl4pPr>
            <a:lvl5pPr>
              <a:defRPr sz="300"/>
            </a:lvl5pPr>
          </a:lstStyle>
          <a:p>
            <a:pPr lvl="0"/>
            <a:r>
              <a:rPr lang="en-US"/>
              <a:t>MONTH HERE XX, 20XX</a:t>
            </a:r>
          </a:p>
        </p:txBody>
      </p:sp>
      <p:sp>
        <p:nvSpPr>
          <p:cNvPr id="12" name="Text Placeholder 11">
            <a:extLst>
              <a:ext uri="{FF2B5EF4-FFF2-40B4-BE49-F238E27FC236}">
                <a16:creationId xmlns:a16="http://schemas.microsoft.com/office/drawing/2014/main" id="{12171985-CA16-2346-A563-5B113C6D84C4}"/>
              </a:ext>
            </a:extLst>
          </p:cNvPr>
          <p:cNvSpPr>
            <a:spLocks noGrp="1"/>
          </p:cNvSpPr>
          <p:nvPr>
            <p:ph type="body" sz="quarter" idx="11" hasCustomPrompt="1"/>
          </p:nvPr>
        </p:nvSpPr>
        <p:spPr>
          <a:xfrm>
            <a:off x="4768919" y="2440294"/>
            <a:ext cx="4034380" cy="411163"/>
          </a:xfrm>
          <a:prstGeom prst="rect">
            <a:avLst/>
          </a:prstGeom>
        </p:spPr>
        <p:txBody>
          <a:bodyPr rIns="0" anchor="b"/>
          <a:lstStyle>
            <a:lvl1pPr marL="0" indent="0" algn="r">
              <a:lnSpc>
                <a:spcPct val="100000"/>
              </a:lnSpc>
              <a:spcBef>
                <a:spcPts val="0"/>
              </a:spcBef>
              <a:buNone/>
              <a:defRPr sz="2200" cap="all" baseline="0">
                <a:latin typeface="Impact" panose="020B0806030902050204" pitchFamily="34" charset="0"/>
              </a:defRPr>
            </a:lvl1pPr>
            <a:lvl2pPr marL="342900" indent="0">
              <a:buNone/>
              <a:defRPr cap="all" baseline="0">
                <a:latin typeface="Impact" panose="020B0806030902050204" pitchFamily="34" charset="0"/>
              </a:defRPr>
            </a:lvl2pPr>
            <a:lvl3pPr marL="685800" indent="0">
              <a:buNone/>
              <a:defRPr cap="all" baseline="0">
                <a:latin typeface="Impact" panose="020B0806030902050204" pitchFamily="34" charset="0"/>
              </a:defRPr>
            </a:lvl3pPr>
            <a:lvl4pPr marL="1028700" indent="0">
              <a:buNone/>
              <a:defRPr cap="all" baseline="0">
                <a:latin typeface="Impact" panose="020B0806030902050204" pitchFamily="34" charset="0"/>
              </a:defRPr>
            </a:lvl4pPr>
            <a:lvl5pPr marL="1371600" indent="0">
              <a:buNone/>
              <a:defRPr cap="all" baseline="0">
                <a:latin typeface="Impact" panose="020B0806030902050204" pitchFamily="34" charset="0"/>
              </a:defRPr>
            </a:lvl5pPr>
          </a:lstStyle>
          <a:p>
            <a:pPr lvl="0"/>
            <a:r>
              <a:rPr lang="en-US"/>
              <a:t>Click to edit THIS headline</a:t>
            </a:r>
          </a:p>
        </p:txBody>
      </p:sp>
      <p:cxnSp>
        <p:nvCxnSpPr>
          <p:cNvPr id="19" name="Straight Connector 18">
            <a:extLst>
              <a:ext uri="{FF2B5EF4-FFF2-40B4-BE49-F238E27FC236}">
                <a16:creationId xmlns:a16="http://schemas.microsoft.com/office/drawing/2014/main" id="{926CB1F1-8320-9F44-8CC6-3962CE60DA2E}"/>
              </a:ext>
            </a:extLst>
          </p:cNvPr>
          <p:cNvCxnSpPr>
            <a:cxnSpLocks/>
          </p:cNvCxnSpPr>
          <p:nvPr userDrawn="1"/>
        </p:nvCxnSpPr>
        <p:spPr>
          <a:xfrm>
            <a:off x="8104459" y="2883648"/>
            <a:ext cx="6889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A9255F7-C7AD-3C43-881C-CD1B11703E6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8652" y="429158"/>
            <a:ext cx="1298575" cy="329668"/>
          </a:xfrm>
          <a:prstGeom prst="rect">
            <a:avLst/>
          </a:prstGeom>
        </p:spPr>
      </p:pic>
    </p:spTree>
    <p:extLst>
      <p:ext uri="{BB962C8B-B14F-4D97-AF65-F5344CB8AC3E}">
        <p14:creationId xmlns:p14="http://schemas.microsoft.com/office/powerpoint/2010/main" val="30028748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ne and Two Headline_Lifestyle Title Pag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72200" y="3022417"/>
            <a:ext cx="2630115" cy="231774"/>
          </a:xfrm>
          <a:prstGeom prst="rect">
            <a:avLst/>
          </a:prstGeom>
        </p:spPr>
        <p:txBody>
          <a:bodyPr rIns="0" anchor="t"/>
          <a:lstStyle>
            <a:lvl1pPr marL="0" indent="0" algn="r">
              <a:lnSpc>
                <a:spcPct val="100000"/>
              </a:lnSpc>
              <a:spcBef>
                <a:spcPts val="0"/>
              </a:spcBef>
              <a:buNone/>
              <a:defRPr sz="1200" b="0" i="0">
                <a:latin typeface="Georgia Pro"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here to add a subhead, recommend one or two lines</a:t>
            </a:r>
          </a:p>
        </p:txBody>
      </p:sp>
      <p:sp>
        <p:nvSpPr>
          <p:cNvPr id="10" name="Text Placeholder 11">
            <a:extLst>
              <a:ext uri="{FF2B5EF4-FFF2-40B4-BE49-F238E27FC236}">
                <a16:creationId xmlns:a16="http://schemas.microsoft.com/office/drawing/2014/main" id="{53A20B4A-A7E7-7442-9A1F-C67C7DB5C0D6}"/>
              </a:ext>
            </a:extLst>
          </p:cNvPr>
          <p:cNvSpPr>
            <a:spLocks noGrp="1"/>
          </p:cNvSpPr>
          <p:nvPr>
            <p:ph type="body" sz="quarter" idx="11" hasCustomPrompt="1"/>
          </p:nvPr>
        </p:nvSpPr>
        <p:spPr>
          <a:xfrm>
            <a:off x="4768919" y="2440294"/>
            <a:ext cx="4034380" cy="411163"/>
          </a:xfrm>
          <a:prstGeom prst="rect">
            <a:avLst/>
          </a:prstGeom>
        </p:spPr>
        <p:txBody>
          <a:bodyPr rIns="0" anchor="b"/>
          <a:lstStyle>
            <a:lvl1pPr marL="0" indent="0" algn="r">
              <a:lnSpc>
                <a:spcPct val="100000"/>
              </a:lnSpc>
              <a:spcBef>
                <a:spcPts val="0"/>
              </a:spcBef>
              <a:buNone/>
              <a:defRPr sz="2200" cap="all" baseline="0">
                <a:latin typeface="Impact" panose="020B0806030902050204" pitchFamily="34" charset="0"/>
              </a:defRPr>
            </a:lvl1pPr>
            <a:lvl2pPr marL="342900" indent="0">
              <a:buNone/>
              <a:defRPr cap="all" baseline="0">
                <a:latin typeface="Impact" panose="020B0806030902050204" pitchFamily="34" charset="0"/>
              </a:defRPr>
            </a:lvl2pPr>
            <a:lvl3pPr marL="685800" indent="0">
              <a:buNone/>
              <a:defRPr cap="all" baseline="0">
                <a:latin typeface="Impact" panose="020B0806030902050204" pitchFamily="34" charset="0"/>
              </a:defRPr>
            </a:lvl3pPr>
            <a:lvl4pPr marL="1028700" indent="0">
              <a:buNone/>
              <a:defRPr cap="all" baseline="0">
                <a:latin typeface="Impact" panose="020B0806030902050204" pitchFamily="34" charset="0"/>
              </a:defRPr>
            </a:lvl4pPr>
            <a:lvl5pPr marL="1371600" indent="0">
              <a:buNone/>
              <a:defRPr cap="all" baseline="0">
                <a:latin typeface="Impact" panose="020B0806030902050204" pitchFamily="34" charset="0"/>
              </a:defRPr>
            </a:lvl5pPr>
          </a:lstStyle>
          <a:p>
            <a:pPr lvl="0"/>
            <a:r>
              <a:rPr lang="en-US"/>
              <a:t>Click to edit THIS HEADLINE</a:t>
            </a:r>
          </a:p>
        </p:txBody>
      </p:sp>
      <p:sp>
        <p:nvSpPr>
          <p:cNvPr id="11" name="Text Placeholder 31">
            <a:extLst>
              <a:ext uri="{FF2B5EF4-FFF2-40B4-BE49-F238E27FC236}">
                <a16:creationId xmlns:a16="http://schemas.microsoft.com/office/drawing/2014/main" id="{E8AF4473-5AA6-A040-ADA4-BC2B0ECEFBC1}"/>
              </a:ext>
            </a:extLst>
          </p:cNvPr>
          <p:cNvSpPr>
            <a:spLocks noGrp="1"/>
          </p:cNvSpPr>
          <p:nvPr>
            <p:ph type="body" sz="quarter" idx="10" hasCustomPrompt="1"/>
          </p:nvPr>
        </p:nvSpPr>
        <p:spPr>
          <a:xfrm>
            <a:off x="7472102" y="1918755"/>
            <a:ext cx="1331197" cy="105988"/>
          </a:xfrm>
          <a:prstGeom prst="rect">
            <a:avLst/>
          </a:prstGeom>
        </p:spPr>
        <p:txBody>
          <a:bodyPr lIns="0" tIns="0" rIns="0" bIns="0" anchor="t" anchorCtr="0"/>
          <a:lstStyle>
            <a:lvl1pPr marL="0" indent="0" algn="r">
              <a:lnSpc>
                <a:spcPct val="100000"/>
              </a:lnSpc>
              <a:spcBef>
                <a:spcPts val="0"/>
              </a:spcBef>
              <a:buNone/>
              <a:defRPr sz="900" b="1" cap="all" baseline="0">
                <a:solidFill>
                  <a:schemeClr val="tx1"/>
                </a:solidFill>
              </a:defRPr>
            </a:lvl1pPr>
            <a:lvl2pPr>
              <a:defRPr sz="500"/>
            </a:lvl2pPr>
            <a:lvl3pPr>
              <a:defRPr sz="400"/>
            </a:lvl3pPr>
            <a:lvl4pPr>
              <a:defRPr sz="300"/>
            </a:lvl4pPr>
            <a:lvl5pPr>
              <a:defRPr sz="300"/>
            </a:lvl5pPr>
          </a:lstStyle>
          <a:p>
            <a:pPr lvl="0"/>
            <a:r>
              <a:rPr lang="en-US"/>
              <a:t>MONTH HERE XX, 20XX</a:t>
            </a:r>
          </a:p>
        </p:txBody>
      </p:sp>
      <p:cxnSp>
        <p:nvCxnSpPr>
          <p:cNvPr id="17" name="Straight Connector 16">
            <a:extLst>
              <a:ext uri="{FF2B5EF4-FFF2-40B4-BE49-F238E27FC236}">
                <a16:creationId xmlns:a16="http://schemas.microsoft.com/office/drawing/2014/main" id="{14552943-61FF-AA41-840C-6B568E710F72}"/>
              </a:ext>
            </a:extLst>
          </p:cNvPr>
          <p:cNvCxnSpPr>
            <a:cxnSpLocks/>
          </p:cNvCxnSpPr>
          <p:nvPr userDrawn="1"/>
        </p:nvCxnSpPr>
        <p:spPr>
          <a:xfrm>
            <a:off x="8104459" y="2883648"/>
            <a:ext cx="6889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ADD50DDB-5B9A-0448-84D7-FD8C65C80E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034380" cy="5143500"/>
          </a:xfrm>
          <a:prstGeom prst="rect">
            <a:avLst/>
          </a:prstGeom>
        </p:spPr>
      </p:pic>
      <p:pic>
        <p:nvPicPr>
          <p:cNvPr id="12" name="Picture 11">
            <a:extLst>
              <a:ext uri="{FF2B5EF4-FFF2-40B4-BE49-F238E27FC236}">
                <a16:creationId xmlns:a16="http://schemas.microsoft.com/office/drawing/2014/main" id="{D1A91A76-C274-664B-966A-B0F689687D2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8652" y="429158"/>
            <a:ext cx="1298575" cy="329668"/>
          </a:xfrm>
          <a:prstGeom prst="rect">
            <a:avLst/>
          </a:prstGeom>
        </p:spPr>
      </p:pic>
    </p:spTree>
    <p:extLst>
      <p:ext uri="{BB962C8B-B14F-4D97-AF65-F5344CB8AC3E}">
        <p14:creationId xmlns:p14="http://schemas.microsoft.com/office/powerpoint/2010/main" val="39397171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ne and Two Headline_Lifestyle Title Page_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26178" y="2433481"/>
            <a:ext cx="2630115" cy="231774"/>
          </a:xfrm>
          <a:prstGeom prst="rect">
            <a:avLst/>
          </a:prstGeom>
        </p:spPr>
        <p:txBody>
          <a:bodyPr rIns="0" anchor="t"/>
          <a:lstStyle>
            <a:lvl1pPr marL="0" indent="0" algn="l">
              <a:lnSpc>
                <a:spcPct val="100000"/>
              </a:lnSpc>
              <a:spcBef>
                <a:spcPts val="0"/>
              </a:spcBef>
              <a:buNone/>
              <a:defRPr sz="1200" b="0" i="0">
                <a:latin typeface="Georgia Pro"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here to add a subhead, recommend one or two lines</a:t>
            </a:r>
          </a:p>
        </p:txBody>
      </p:sp>
      <p:sp>
        <p:nvSpPr>
          <p:cNvPr id="32" name="Text Placeholder 31">
            <a:extLst>
              <a:ext uri="{FF2B5EF4-FFF2-40B4-BE49-F238E27FC236}">
                <a16:creationId xmlns:a16="http://schemas.microsoft.com/office/drawing/2014/main" id="{15F9E390-A4E9-294E-AE5B-8A6B8D7A3FE5}"/>
              </a:ext>
            </a:extLst>
          </p:cNvPr>
          <p:cNvSpPr>
            <a:spLocks noGrp="1"/>
          </p:cNvSpPr>
          <p:nvPr>
            <p:ph type="body" sz="quarter" idx="10" hasCustomPrompt="1"/>
          </p:nvPr>
        </p:nvSpPr>
        <p:spPr>
          <a:xfrm>
            <a:off x="2722699" y="3026883"/>
            <a:ext cx="1730304" cy="129676"/>
          </a:xfrm>
          <a:prstGeom prst="rect">
            <a:avLst/>
          </a:prstGeom>
        </p:spPr>
        <p:txBody>
          <a:bodyPr lIns="0" tIns="0" rIns="0" bIns="0" anchor="t" anchorCtr="0"/>
          <a:lstStyle>
            <a:lvl1pPr marL="0" indent="0" algn="l">
              <a:lnSpc>
                <a:spcPct val="100000"/>
              </a:lnSpc>
              <a:spcBef>
                <a:spcPts val="0"/>
              </a:spcBef>
              <a:buNone/>
              <a:defRPr sz="900" b="1" cap="all" baseline="0">
                <a:solidFill>
                  <a:schemeClr val="tx1"/>
                </a:solidFill>
              </a:defRPr>
            </a:lvl1pPr>
            <a:lvl2pPr>
              <a:defRPr sz="500"/>
            </a:lvl2pPr>
            <a:lvl3pPr>
              <a:defRPr sz="400"/>
            </a:lvl3pPr>
            <a:lvl4pPr>
              <a:defRPr sz="300"/>
            </a:lvl4pPr>
            <a:lvl5pPr>
              <a:defRPr sz="300"/>
            </a:lvl5pPr>
          </a:lstStyle>
          <a:p>
            <a:pPr lvl="0"/>
            <a:r>
              <a:rPr lang="en-US"/>
              <a:t>MONTH HERE XX, 20XX</a:t>
            </a:r>
          </a:p>
        </p:txBody>
      </p:sp>
      <p:sp>
        <p:nvSpPr>
          <p:cNvPr id="12" name="Text Placeholder 11">
            <a:extLst>
              <a:ext uri="{FF2B5EF4-FFF2-40B4-BE49-F238E27FC236}">
                <a16:creationId xmlns:a16="http://schemas.microsoft.com/office/drawing/2014/main" id="{12171985-CA16-2346-A563-5B113C6D84C4}"/>
              </a:ext>
            </a:extLst>
          </p:cNvPr>
          <p:cNvSpPr>
            <a:spLocks noGrp="1"/>
          </p:cNvSpPr>
          <p:nvPr>
            <p:ph type="body" sz="quarter" idx="11" hasCustomPrompt="1"/>
          </p:nvPr>
        </p:nvSpPr>
        <p:spPr>
          <a:xfrm>
            <a:off x="2626178" y="1904421"/>
            <a:ext cx="4034380" cy="411163"/>
          </a:xfrm>
          <a:prstGeom prst="rect">
            <a:avLst/>
          </a:prstGeom>
        </p:spPr>
        <p:txBody>
          <a:bodyPr rIns="0" anchor="ctr"/>
          <a:lstStyle>
            <a:lvl1pPr marL="0" indent="0" algn="l">
              <a:lnSpc>
                <a:spcPct val="100000"/>
              </a:lnSpc>
              <a:spcBef>
                <a:spcPts val="0"/>
              </a:spcBef>
              <a:buNone/>
              <a:defRPr sz="2200" cap="all" baseline="0">
                <a:latin typeface="Impact" panose="020B0806030902050204" pitchFamily="34" charset="0"/>
              </a:defRPr>
            </a:lvl1pPr>
            <a:lvl2pPr marL="342900" indent="0">
              <a:buNone/>
              <a:defRPr cap="all" baseline="0">
                <a:latin typeface="Impact" panose="020B0806030902050204" pitchFamily="34" charset="0"/>
              </a:defRPr>
            </a:lvl2pPr>
            <a:lvl3pPr marL="685800" indent="0">
              <a:buNone/>
              <a:defRPr cap="all" baseline="0">
                <a:latin typeface="Impact" panose="020B0806030902050204" pitchFamily="34" charset="0"/>
              </a:defRPr>
            </a:lvl3pPr>
            <a:lvl4pPr marL="1028700" indent="0">
              <a:buNone/>
              <a:defRPr cap="all" baseline="0">
                <a:latin typeface="Impact" panose="020B0806030902050204" pitchFamily="34" charset="0"/>
              </a:defRPr>
            </a:lvl4pPr>
            <a:lvl5pPr marL="1371600" indent="0">
              <a:buNone/>
              <a:defRPr cap="all" baseline="0">
                <a:latin typeface="Impact" panose="020B0806030902050204" pitchFamily="34" charset="0"/>
              </a:defRPr>
            </a:lvl5pPr>
          </a:lstStyle>
          <a:p>
            <a:pPr lvl="0"/>
            <a:r>
              <a:rPr lang="en-US"/>
              <a:t>Click to add headline</a:t>
            </a:r>
          </a:p>
        </p:txBody>
      </p:sp>
      <p:pic>
        <p:nvPicPr>
          <p:cNvPr id="8" name="Picture 7" descr="A picture containing text&#10;&#10;Description automatically generated">
            <a:extLst>
              <a:ext uri="{FF2B5EF4-FFF2-40B4-BE49-F238E27FC236}">
                <a16:creationId xmlns:a16="http://schemas.microsoft.com/office/drawing/2014/main" id="{F77A4E02-061B-C64C-87F7-23205236E7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829387"/>
          </a:xfrm>
          <a:prstGeom prst="rect">
            <a:avLst/>
          </a:prstGeom>
        </p:spPr>
      </p:pic>
      <p:pic>
        <p:nvPicPr>
          <p:cNvPr id="9" name="Picture 8">
            <a:extLst>
              <a:ext uri="{FF2B5EF4-FFF2-40B4-BE49-F238E27FC236}">
                <a16:creationId xmlns:a16="http://schemas.microsoft.com/office/drawing/2014/main" id="{BAE19A2D-BE36-6D4E-9C82-CA4A493444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8900" y="4673424"/>
            <a:ext cx="1276350" cy="324026"/>
          </a:xfrm>
          <a:prstGeom prst="rect">
            <a:avLst/>
          </a:prstGeom>
        </p:spPr>
      </p:pic>
    </p:spTree>
    <p:extLst>
      <p:ext uri="{BB962C8B-B14F-4D97-AF65-F5344CB8AC3E}">
        <p14:creationId xmlns:p14="http://schemas.microsoft.com/office/powerpoint/2010/main" val="19357163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_One or Two Line Headline with Two Columns">
    <p:spTree>
      <p:nvGrpSpPr>
        <p:cNvPr id="1" name=""/>
        <p:cNvGrpSpPr/>
        <p:nvPr/>
      </p:nvGrpSpPr>
      <p:grpSpPr>
        <a:xfrm>
          <a:off x="0" y="0"/>
          <a:ext cx="0" cy="0"/>
          <a:chOff x="0" y="0"/>
          <a:chExt cx="0" cy="0"/>
        </a:xfrm>
      </p:grpSpPr>
      <p:pic>
        <p:nvPicPr>
          <p:cNvPr id="41" name="Picture 40" descr="A picture containing text, building, outdoor, street&#10;&#10;Description automatically generated">
            <a:extLst>
              <a:ext uri="{FF2B5EF4-FFF2-40B4-BE49-F238E27FC236}">
                <a16:creationId xmlns:a16="http://schemas.microsoft.com/office/drawing/2014/main" id="{B6914542-88B8-4746-971A-DB8F2B26A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52" y="758557"/>
            <a:ext cx="8309725" cy="1037515"/>
          </a:xfrm>
          <a:prstGeom prst="rect">
            <a:avLst/>
          </a:prstGeom>
        </p:spPr>
      </p:pic>
      <p:sp>
        <p:nvSpPr>
          <p:cNvPr id="3" name="Slide Number Placeholder 2">
            <a:extLst>
              <a:ext uri="{FF2B5EF4-FFF2-40B4-BE49-F238E27FC236}">
                <a16:creationId xmlns:a16="http://schemas.microsoft.com/office/drawing/2014/main" id="{C85B2BBF-7EC7-D742-A7C0-F4EB0D942BC4}"/>
              </a:ext>
            </a:extLst>
          </p:cNvPr>
          <p:cNvSpPr>
            <a:spLocks noGrp="1"/>
          </p:cNvSpPr>
          <p:nvPr>
            <p:ph type="sldNum" sz="quarter" idx="10"/>
          </p:nvPr>
        </p:nvSpPr>
        <p:spPr/>
        <p:txBody>
          <a:bodyPr/>
          <a:lstStyle/>
          <a:p>
            <a:fld id="{B860EA5E-C501-EE46-95BA-D6951046621D}" type="slidenum">
              <a:rPr lang="en-US" smtClean="0"/>
              <a:t>‹#›</a:t>
            </a:fld>
            <a:endParaRPr lang="en-US"/>
          </a:p>
        </p:txBody>
      </p:sp>
      <p:sp>
        <p:nvSpPr>
          <p:cNvPr id="5" name="Title 4">
            <a:extLst>
              <a:ext uri="{FF2B5EF4-FFF2-40B4-BE49-F238E27FC236}">
                <a16:creationId xmlns:a16="http://schemas.microsoft.com/office/drawing/2014/main" id="{54932F0D-B5C5-214D-A81B-D1E5A8597BAD}"/>
              </a:ext>
            </a:extLst>
          </p:cNvPr>
          <p:cNvSpPr>
            <a:spLocks noGrp="1"/>
          </p:cNvSpPr>
          <p:nvPr>
            <p:ph type="title" hasCustomPrompt="1"/>
          </p:nvPr>
        </p:nvSpPr>
        <p:spPr>
          <a:xfrm>
            <a:off x="359414" y="1898211"/>
            <a:ext cx="7320171" cy="320913"/>
          </a:xfrm>
          <a:prstGeom prst="rect">
            <a:avLst/>
          </a:prstGeom>
        </p:spPr>
        <p:txBody>
          <a:bodyPr anchor="t" anchorCtr="0"/>
          <a:lstStyle>
            <a:lvl1pPr>
              <a:lnSpc>
                <a:spcPct val="100000"/>
              </a:lnSpc>
              <a:defRPr sz="2000" cap="all" baseline="0">
                <a:latin typeface="Impact" panose="020B0806030902050204" pitchFamily="34" charset="0"/>
              </a:defRPr>
            </a:lvl1pPr>
          </a:lstStyle>
          <a:p>
            <a:r>
              <a:rPr lang="en-US" sz="2000">
                <a:latin typeface="Impact" panose="020B0806030902050204" pitchFamily="34" charset="0"/>
                <a:cs typeface="Arial"/>
              </a:rPr>
              <a:t>Click to add a one or two-line headline</a:t>
            </a:r>
          </a:p>
        </p:txBody>
      </p:sp>
      <p:sp>
        <p:nvSpPr>
          <p:cNvPr id="33" name="Text Placeholder 32">
            <a:extLst>
              <a:ext uri="{FF2B5EF4-FFF2-40B4-BE49-F238E27FC236}">
                <a16:creationId xmlns:a16="http://schemas.microsoft.com/office/drawing/2014/main" id="{75B25D6B-EAD6-1C42-A839-D31104717044}"/>
              </a:ext>
            </a:extLst>
          </p:cNvPr>
          <p:cNvSpPr>
            <a:spLocks noGrp="1"/>
          </p:cNvSpPr>
          <p:nvPr>
            <p:ph type="body" sz="quarter" idx="11" hasCustomPrompt="1"/>
          </p:nvPr>
        </p:nvSpPr>
        <p:spPr>
          <a:xfrm>
            <a:off x="360014" y="2679170"/>
            <a:ext cx="3490091" cy="914400"/>
          </a:xfrm>
          <a:prstGeom prst="rect">
            <a:avLst/>
          </a:prstGeom>
        </p:spPr>
        <p:txBody>
          <a:bodyPr/>
          <a:lstStyle>
            <a:lvl1pPr marL="0" indent="0">
              <a:lnSpc>
                <a:spcPct val="100000"/>
              </a:lnSpc>
              <a:spcBef>
                <a:spcPts val="0"/>
              </a:spcBef>
              <a:buNone/>
              <a:defRPr sz="1200" b="0" i="0">
                <a:solidFill>
                  <a:schemeClr val="tx1"/>
                </a:solidFill>
                <a:latin typeface="Georgia Pro" panose="02040502050405020303" pitchFamily="18" charset="0"/>
              </a:defRPr>
            </a:lvl1pPr>
            <a:lvl2pPr marL="342900" indent="0">
              <a:buNone/>
              <a:defRPr sz="1100">
                <a:latin typeface="Georgia" panose="02040502050405020303" pitchFamily="18" charset="0"/>
              </a:defRPr>
            </a:lvl2pPr>
            <a:lvl3pPr marL="685800" indent="0">
              <a:buNone/>
              <a:defRPr sz="1050">
                <a:latin typeface="Georgia" panose="02040502050405020303" pitchFamily="18" charset="0"/>
              </a:defRPr>
            </a:lvl3pPr>
            <a:lvl4pPr marL="1028700" indent="0">
              <a:buNone/>
              <a:defRPr sz="1000">
                <a:latin typeface="Georgia" panose="02040502050405020303" pitchFamily="18" charset="0"/>
              </a:defRPr>
            </a:lvl4pPr>
            <a:lvl5pPr marL="1371600" indent="0">
              <a:buNone/>
              <a:defRPr sz="1000">
                <a:latin typeface="Georgia" panose="02040502050405020303" pitchFamily="18" charset="0"/>
              </a:defRPr>
            </a:lvl5pPr>
          </a:lstStyle>
          <a:p>
            <a:pPr lvl="0"/>
            <a:r>
              <a:rPr lang="en-US"/>
              <a:t>Click here to enter a subhead. Explanatory subhead here. We believe no single firm is the best a managing every asset class.</a:t>
            </a:r>
          </a:p>
        </p:txBody>
      </p:sp>
      <p:sp>
        <p:nvSpPr>
          <p:cNvPr id="13" name="Text Placeholder 5">
            <a:extLst>
              <a:ext uri="{FF2B5EF4-FFF2-40B4-BE49-F238E27FC236}">
                <a16:creationId xmlns:a16="http://schemas.microsoft.com/office/drawing/2014/main" id="{D3A46A51-37E9-7E4E-9426-F6AD6A7A6F0A}"/>
              </a:ext>
            </a:extLst>
          </p:cNvPr>
          <p:cNvSpPr>
            <a:spLocks noGrp="1"/>
          </p:cNvSpPr>
          <p:nvPr>
            <p:ph type="body" sz="quarter" idx="14" hasCustomPrompt="1"/>
          </p:nvPr>
        </p:nvSpPr>
        <p:spPr>
          <a:xfrm>
            <a:off x="4718350" y="2702553"/>
            <a:ext cx="3692482" cy="1886722"/>
          </a:xfrm>
          <a:prstGeom prst="rect">
            <a:avLst/>
          </a:prstGeom>
        </p:spPr>
        <p:txBody>
          <a:bodyPr/>
          <a:lstStyle>
            <a:lvl1pPr marL="171450" marR="0" indent="-171450" algn="l" defTabSz="685800" rtl="0" eaLnBrk="1" fontAlgn="auto" latinLnBrk="0" hangingPunct="1">
              <a:lnSpc>
                <a:spcPct val="100000"/>
              </a:lnSpc>
              <a:spcBef>
                <a:spcPts val="0"/>
              </a:spcBef>
              <a:spcAft>
                <a:spcPts val="600"/>
              </a:spcAft>
              <a:buClr>
                <a:schemeClr val="tx1"/>
              </a:buClr>
              <a:buSzPct val="85000"/>
              <a:buFont typeface="Arial" panose="020B0604020202020204" pitchFamily="34" charset="0"/>
              <a:buChar char="•"/>
              <a:tabLst/>
              <a:defRPr sz="1000">
                <a:solidFill>
                  <a:schemeClr val="tx1"/>
                </a:solidFill>
              </a:defRPr>
            </a:lvl1pPr>
            <a:lvl2pPr marL="119063" indent="-111125">
              <a:lnSpc>
                <a:spcPct val="100000"/>
              </a:lnSpc>
              <a:spcBef>
                <a:spcPts val="0"/>
              </a:spcBef>
              <a:buClr>
                <a:schemeClr val="tx1"/>
              </a:buClr>
              <a:buSzPct val="85000"/>
              <a:tabLst/>
              <a:defRPr sz="1000">
                <a:solidFill>
                  <a:schemeClr val="tx1"/>
                </a:solidFill>
              </a:defRPr>
            </a:lvl2pPr>
            <a:lvl3pPr marL="228600" indent="-114300">
              <a:lnSpc>
                <a:spcPct val="100000"/>
              </a:lnSpc>
              <a:spcBef>
                <a:spcPts val="0"/>
              </a:spcBef>
              <a:buClr>
                <a:schemeClr val="tx1"/>
              </a:buClr>
              <a:buFont typeface="System Font Regular"/>
              <a:buChar char="-"/>
              <a:tabLst/>
              <a:defRPr sz="1000">
                <a:solidFill>
                  <a:schemeClr val="tx1"/>
                </a:solidFill>
              </a:defRPr>
            </a:lvl3pPr>
            <a:lvl4pPr>
              <a:lnSpc>
                <a:spcPct val="100000"/>
              </a:lnSpc>
              <a:spcBef>
                <a:spcPts val="0"/>
              </a:spcBef>
              <a:defRPr sz="1000"/>
            </a:lvl4pPr>
            <a:lvl5pPr>
              <a:lnSpc>
                <a:spcPct val="100000"/>
              </a:lnSpc>
              <a:spcBef>
                <a:spcPts val="0"/>
              </a:spcBef>
              <a:defRPr sz="1000"/>
            </a:lvl5pPr>
          </a:lstStyle>
          <a:p>
            <a:pPr lvl="0"/>
            <a:r>
              <a:rPr lang="en-US"/>
              <a:t>Click to enter main body text filled in here. This is a bulleted format. Our diversified approach applies the portfolio management experience of numerous and varied asset managers throughout the industry.</a:t>
            </a:r>
          </a:p>
          <a:p>
            <a:pPr lvl="0"/>
            <a:r>
              <a:rPr lang="en-US"/>
              <a:t>Our philosophy is what led us becoming a pioneer in the sub-advised mutual fund business. We know how to select and monitor a diverse array of money managers to seek better business results.</a:t>
            </a:r>
          </a:p>
        </p:txBody>
      </p:sp>
    </p:spTree>
    <p:extLst>
      <p:ext uri="{BB962C8B-B14F-4D97-AF65-F5344CB8AC3E}">
        <p14:creationId xmlns:p14="http://schemas.microsoft.com/office/powerpoint/2010/main" val="74721752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2520" y="4846320"/>
            <a:ext cx="365760" cy="273844"/>
          </a:xfrm>
          <a:prstGeom prst="rect">
            <a:avLst/>
          </a:prstGeom>
        </p:spPr>
        <p:txBody>
          <a:bodyPr vert="horz" wrap="none" lIns="91440" tIns="45720" rIns="91440" bIns="45720" rtlCol="0" anchor="t"/>
          <a:lstStyle>
            <a:lvl1pPr algn="l">
              <a:defRPr sz="900">
                <a:solidFill>
                  <a:schemeClr val="tx1"/>
                </a:solidFill>
              </a:defRPr>
            </a:lvl1pPr>
          </a:lstStyle>
          <a:p>
            <a:fld id="{B860EA5E-C501-EE46-95BA-D6951046621D}" type="slidenum">
              <a:rPr lang="en-US" smtClean="0"/>
              <a:pPr/>
              <a:t>‹#›</a:t>
            </a:fld>
            <a:endParaRPr lang="en-US"/>
          </a:p>
        </p:txBody>
      </p:sp>
      <p:sp>
        <p:nvSpPr>
          <p:cNvPr id="8" name="Shape 111">
            <a:extLst>
              <a:ext uri="{FF2B5EF4-FFF2-40B4-BE49-F238E27FC236}">
                <a16:creationId xmlns:a16="http://schemas.microsoft.com/office/drawing/2014/main" id="{9BB36B51-78A9-8F43-B6C5-A05CE9FDC9DF}"/>
              </a:ext>
            </a:extLst>
          </p:cNvPr>
          <p:cNvSpPr/>
          <p:nvPr userDrawn="1"/>
        </p:nvSpPr>
        <p:spPr>
          <a:xfrm>
            <a:off x="8693240" y="4721043"/>
            <a:ext cx="450135" cy="0"/>
          </a:xfrm>
          <a:prstGeom prst="line">
            <a:avLst/>
          </a:prstGeom>
          <a:ln w="6350" cmpd="sng">
            <a:solidFill>
              <a:srgbClr val="58595B"/>
            </a:solidFill>
            <a:miter lim="400000"/>
          </a:ln>
        </p:spPr>
        <p:txBody>
          <a:bodyPr lIns="50800" tIns="50800" rIns="50800" bIns="50800" anchor="ctr"/>
          <a:lstStyle/>
          <a:p>
            <a:pPr>
              <a:defRPr sz="3200"/>
            </a:pPr>
            <a:endParaRPr/>
          </a:p>
        </p:txBody>
      </p:sp>
      <p:cxnSp>
        <p:nvCxnSpPr>
          <p:cNvPr id="5" name="Straight Connector 4">
            <a:extLst>
              <a:ext uri="{FF2B5EF4-FFF2-40B4-BE49-F238E27FC236}">
                <a16:creationId xmlns:a16="http://schemas.microsoft.com/office/drawing/2014/main" id="{C1273DFF-7738-AB4B-87C4-561414963879}"/>
              </a:ext>
            </a:extLst>
          </p:cNvPr>
          <p:cNvCxnSpPr>
            <a:cxnSpLocks/>
          </p:cNvCxnSpPr>
          <p:nvPr userDrawn="1"/>
        </p:nvCxnSpPr>
        <p:spPr>
          <a:xfrm>
            <a:off x="457200" y="674581"/>
            <a:ext cx="83129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2876D7A-A99D-1D4C-8936-EC321DB2B358}"/>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7769030" y="323849"/>
            <a:ext cx="1013020" cy="257175"/>
          </a:xfrm>
          <a:prstGeom prst="rect">
            <a:avLst/>
          </a:prstGeom>
        </p:spPr>
      </p:pic>
    </p:spTree>
    <p:extLst>
      <p:ext uri="{BB962C8B-B14F-4D97-AF65-F5344CB8AC3E}">
        <p14:creationId xmlns:p14="http://schemas.microsoft.com/office/powerpoint/2010/main" val="3327675105"/>
      </p:ext>
    </p:extLst>
  </p:cSld>
  <p:clrMap bg1="lt1" tx1="dk1" bg2="lt2" tx2="dk2" accent1="accent1" accent2="accent2" accent3="accent3" accent4="accent4" accent5="accent5" accent6="accent6" hlink="hlink" folHlink="folHlink"/>
  <p:sldLayoutIdLst>
    <p:sldLayoutId id="2147483732" r:id="rId1"/>
    <p:sldLayoutId id="2147483749" r:id="rId2"/>
    <p:sldLayoutId id="2147483738" r:id="rId3"/>
    <p:sldLayoutId id="2147483739" r:id="rId4"/>
    <p:sldLayoutId id="2147483740" r:id="rId5"/>
    <p:sldLayoutId id="2147483737" r:id="rId6"/>
    <p:sldLayoutId id="2147483734" r:id="rId7"/>
    <p:sldLayoutId id="2147483735" r:id="rId8"/>
    <p:sldLayoutId id="2147483741" r:id="rId9"/>
    <p:sldLayoutId id="2147483743" r:id="rId10"/>
    <p:sldLayoutId id="2147483760" r:id="rId11"/>
    <p:sldLayoutId id="2147483706" r:id="rId12"/>
    <p:sldLayoutId id="2147483744" r:id="rId13"/>
    <p:sldLayoutId id="2147483752" r:id="rId14"/>
    <p:sldLayoutId id="2147483704" r:id="rId15"/>
    <p:sldLayoutId id="2147483726" r:id="rId16"/>
    <p:sldLayoutId id="2147483750" r:id="rId17"/>
    <p:sldLayoutId id="2147483716" r:id="rId18"/>
    <p:sldLayoutId id="2147483753" r:id="rId19"/>
    <p:sldLayoutId id="2147483725" r:id="rId20"/>
    <p:sldLayoutId id="2147483742" r:id="rId21"/>
    <p:sldLayoutId id="2147483736" r:id="rId22"/>
    <p:sldLayoutId id="2147483761" r:id="rId23"/>
    <p:sldLayoutId id="2147483762" r:id="rId24"/>
    <p:sldLayoutId id="2147483763" r:id="rId25"/>
    <p:sldLayoutId id="2147483764" r:id="rId26"/>
    <p:sldLayoutId id="2147483765" r:id="rId27"/>
    <p:sldLayoutId id="2147483728" r:id="rId28"/>
    <p:sldLayoutId id="2147483722" r:id="rId29"/>
    <p:sldLayoutId id="2147483751" r:id="rId3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18" userDrawn="1">
          <p15:clr>
            <a:srgbClr val="F26B43"/>
          </p15:clr>
        </p15:guide>
        <p15:guide id="2" pos="28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s://acl.gov/ltc/basic-needs/how-much-care-will-you-need"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1105589-4470-4445-AB9D-DC3C07A1617E}"/>
              </a:ext>
            </a:extLst>
          </p:cNvPr>
          <p:cNvSpPr>
            <a:spLocks noGrp="1"/>
          </p:cNvSpPr>
          <p:nvPr>
            <p:ph type="subTitle" idx="1"/>
          </p:nvPr>
        </p:nvSpPr>
        <p:spPr/>
        <p:txBody>
          <a:bodyPr/>
          <a:lstStyle/>
          <a:p>
            <a:r>
              <a:rPr lang="en-US"/>
              <a:t>Information Session</a:t>
            </a:r>
          </a:p>
        </p:txBody>
      </p:sp>
      <p:sp>
        <p:nvSpPr>
          <p:cNvPr id="3" name="Text Placeholder 2">
            <a:extLst>
              <a:ext uri="{FF2B5EF4-FFF2-40B4-BE49-F238E27FC236}">
                <a16:creationId xmlns:a16="http://schemas.microsoft.com/office/drawing/2014/main" id="{5492E036-6A08-8948-BB94-CC5217FFBFE1}"/>
              </a:ext>
            </a:extLst>
          </p:cNvPr>
          <p:cNvSpPr>
            <a:spLocks noGrp="1"/>
          </p:cNvSpPr>
          <p:nvPr>
            <p:ph type="body" sz="quarter" idx="10"/>
          </p:nvPr>
        </p:nvSpPr>
        <p:spPr/>
        <p:txBody>
          <a:bodyPr/>
          <a:lstStyle/>
          <a:p>
            <a:r>
              <a:rPr lang="en-US"/>
              <a:t>June 22, 2022</a:t>
            </a:r>
          </a:p>
        </p:txBody>
      </p:sp>
      <p:sp>
        <p:nvSpPr>
          <p:cNvPr id="4" name="Text Placeholder 3">
            <a:extLst>
              <a:ext uri="{FF2B5EF4-FFF2-40B4-BE49-F238E27FC236}">
                <a16:creationId xmlns:a16="http://schemas.microsoft.com/office/drawing/2014/main" id="{1976B068-C9C6-EB44-BA28-93C721ECFBB6}"/>
              </a:ext>
            </a:extLst>
          </p:cNvPr>
          <p:cNvSpPr>
            <a:spLocks noGrp="1"/>
          </p:cNvSpPr>
          <p:nvPr>
            <p:ph type="body" sz="quarter" idx="11"/>
          </p:nvPr>
        </p:nvSpPr>
        <p:spPr>
          <a:xfrm>
            <a:off x="3683726" y="2440294"/>
            <a:ext cx="5119573" cy="411163"/>
          </a:xfrm>
        </p:spPr>
        <p:txBody>
          <a:bodyPr/>
          <a:lstStyle/>
          <a:p>
            <a:r>
              <a:rPr lang="en-US"/>
              <a:t>Transamerica Long-Term Care Insurance </a:t>
            </a:r>
          </a:p>
        </p:txBody>
      </p:sp>
    </p:spTree>
    <p:extLst>
      <p:ext uri="{BB962C8B-B14F-4D97-AF65-F5344CB8AC3E}">
        <p14:creationId xmlns:p14="http://schemas.microsoft.com/office/powerpoint/2010/main" val="241951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54BEC-645C-C141-941A-46C82091108D}"/>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pPr/>
              <a:t>10</a:t>
            </a:fld>
            <a:endParaRPr lang="en-US"/>
          </a:p>
        </p:txBody>
      </p:sp>
      <p:sp>
        <p:nvSpPr>
          <p:cNvPr id="16" name="Title 15">
            <a:extLst>
              <a:ext uri="{FF2B5EF4-FFF2-40B4-BE49-F238E27FC236}">
                <a16:creationId xmlns:a16="http://schemas.microsoft.com/office/drawing/2014/main" id="{BD8F554C-241D-B048-92DA-54BF74052D75}"/>
              </a:ext>
            </a:extLst>
          </p:cNvPr>
          <p:cNvSpPr>
            <a:spLocks noGrp="1"/>
          </p:cNvSpPr>
          <p:nvPr>
            <p:ph type="title"/>
          </p:nvPr>
        </p:nvSpPr>
        <p:spPr/>
        <p:txBody>
          <a:bodyPr/>
          <a:lstStyle/>
          <a:p>
            <a:r>
              <a:rPr lang="en-US"/>
              <a:t>Summary and Next steps</a:t>
            </a:r>
          </a:p>
        </p:txBody>
      </p:sp>
      <p:sp>
        <p:nvSpPr>
          <p:cNvPr id="6" name="Content Placeholder 2">
            <a:extLst>
              <a:ext uri="{FF2B5EF4-FFF2-40B4-BE49-F238E27FC236}">
                <a16:creationId xmlns:a16="http://schemas.microsoft.com/office/drawing/2014/main" id="{E6100258-4FBB-46C3-8C33-C83AE3734D3D}"/>
              </a:ext>
            </a:extLst>
          </p:cNvPr>
          <p:cNvSpPr txBox="1">
            <a:spLocks/>
          </p:cNvSpPr>
          <p:nvPr/>
        </p:nvSpPr>
        <p:spPr>
          <a:xfrm>
            <a:off x="170410" y="1271522"/>
            <a:ext cx="6320444" cy="314238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nSpc>
                <a:spcPct val="150000"/>
              </a:lnSpc>
              <a:buNone/>
            </a:pPr>
            <a:r>
              <a:rPr lang="en-US" sz="1600" b="1">
                <a:solidFill>
                  <a:srgbClr val="FF0000"/>
                </a:solidFill>
              </a:rPr>
              <a:t>Thanks for listening! </a:t>
            </a:r>
          </a:p>
          <a:p>
            <a:pPr marL="342900" lvl="1" indent="0">
              <a:lnSpc>
                <a:spcPct val="150000"/>
              </a:lnSpc>
              <a:buNone/>
            </a:pPr>
            <a:endParaRPr lang="en-US" sz="1400" b="1"/>
          </a:p>
          <a:p>
            <a:pPr marL="342900" lvl="1" indent="0">
              <a:lnSpc>
                <a:spcPct val="150000"/>
              </a:lnSpc>
              <a:buNone/>
            </a:pPr>
            <a:r>
              <a:rPr lang="en-US" sz="1400" b="1">
                <a:solidFill>
                  <a:srgbClr val="FF0000"/>
                </a:solidFill>
              </a:rPr>
              <a:t>Next steps for Transamerica</a:t>
            </a:r>
          </a:p>
          <a:p>
            <a:pPr lvl="1">
              <a:lnSpc>
                <a:spcPct val="150000"/>
              </a:lnSpc>
            </a:pPr>
            <a:r>
              <a:rPr lang="en-US" sz="1400" b="1"/>
              <a:t>Plan to submit the Rate increase filing in the next few weeks</a:t>
            </a:r>
          </a:p>
          <a:p>
            <a:pPr marL="342900" lvl="1" indent="0">
              <a:lnSpc>
                <a:spcPct val="150000"/>
              </a:lnSpc>
              <a:buNone/>
            </a:pPr>
            <a:endParaRPr lang="en-US" sz="1400" b="1"/>
          </a:p>
          <a:p>
            <a:pPr marL="342900" lvl="1" indent="0">
              <a:lnSpc>
                <a:spcPct val="150000"/>
              </a:lnSpc>
              <a:buNone/>
            </a:pPr>
            <a:r>
              <a:rPr lang="en-US" sz="1400" b="1">
                <a:solidFill>
                  <a:srgbClr val="FF0000"/>
                </a:solidFill>
              </a:rPr>
              <a:t>Questions?</a:t>
            </a:r>
          </a:p>
          <a:p>
            <a:pPr marL="0" indent="0">
              <a:lnSpc>
                <a:spcPct val="150000"/>
              </a:lnSpc>
              <a:buFont typeface="Arial" panose="020B0604020202020204" pitchFamily="34" charset="0"/>
              <a:buNone/>
            </a:pPr>
            <a:endParaRPr lang="en-US" sz="1400"/>
          </a:p>
        </p:txBody>
      </p:sp>
    </p:spTree>
    <p:extLst>
      <p:ext uri="{BB962C8B-B14F-4D97-AF65-F5344CB8AC3E}">
        <p14:creationId xmlns:p14="http://schemas.microsoft.com/office/powerpoint/2010/main" val="76127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955FA-10FC-384D-ABC9-2A27F1B797CB}"/>
              </a:ext>
            </a:extLst>
          </p:cNvPr>
          <p:cNvSpPr>
            <a:spLocks noGrp="1"/>
          </p:cNvSpPr>
          <p:nvPr>
            <p:ph type="sldNum" sz="quarter" idx="10"/>
          </p:nvPr>
        </p:nvSpPr>
        <p:spPr/>
        <p:txBody>
          <a:bodyPr/>
          <a:lstStyle/>
          <a:p>
            <a:fld id="{B860EA5E-C501-EE46-95BA-D6951046621D}" type="slidenum">
              <a:rPr lang="en-US" smtClean="0"/>
              <a:t>11</a:t>
            </a:fld>
            <a:endParaRPr lang="en-US"/>
          </a:p>
        </p:txBody>
      </p:sp>
      <p:sp>
        <p:nvSpPr>
          <p:cNvPr id="3" name="Title 2">
            <a:extLst>
              <a:ext uri="{FF2B5EF4-FFF2-40B4-BE49-F238E27FC236}">
                <a16:creationId xmlns:a16="http://schemas.microsoft.com/office/drawing/2014/main" id="{243054B3-75D3-0440-BE64-DF7AD2E80741}"/>
              </a:ext>
            </a:extLst>
          </p:cNvPr>
          <p:cNvSpPr>
            <a:spLocks noGrp="1"/>
          </p:cNvSpPr>
          <p:nvPr>
            <p:ph type="title"/>
          </p:nvPr>
        </p:nvSpPr>
        <p:spPr/>
        <p:txBody>
          <a:bodyPr/>
          <a:lstStyle/>
          <a:p>
            <a:r>
              <a:rPr lang="en-US"/>
              <a:t>Thank you</a:t>
            </a:r>
          </a:p>
        </p:txBody>
      </p:sp>
      <p:sp>
        <p:nvSpPr>
          <p:cNvPr id="4" name="TextBox 3">
            <a:extLst>
              <a:ext uri="{FF2B5EF4-FFF2-40B4-BE49-F238E27FC236}">
                <a16:creationId xmlns:a16="http://schemas.microsoft.com/office/drawing/2014/main" id="{67194873-3133-5D44-B4A7-118E0A75B6BB}"/>
              </a:ext>
            </a:extLst>
          </p:cNvPr>
          <p:cNvSpPr txBox="1"/>
          <p:nvPr/>
        </p:nvSpPr>
        <p:spPr>
          <a:xfrm>
            <a:off x="2169893" y="775881"/>
            <a:ext cx="4283158" cy="116958"/>
          </a:xfrm>
          <a:prstGeom prst="rect">
            <a:avLst/>
          </a:prstGeom>
          <a:noFill/>
        </p:spPr>
        <p:txBody>
          <a:bodyPr wrap="square" lIns="0" tIns="0" rIns="0" bIns="0" rtlCol="0">
            <a:noAutofit/>
          </a:bodyPr>
          <a:lstStyle/>
          <a:p>
            <a:r>
              <a:rPr lang="en-US" sz="700" b="1" cap="all">
                <a:solidFill>
                  <a:srgbClr val="40474B"/>
                </a:solidFill>
                <a:latin typeface="Arial"/>
                <a:cs typeface="Arial"/>
              </a:rPr>
              <a:t>Transamerica Long-Term Care Insurance Information Session </a:t>
            </a:r>
            <a:r>
              <a:rPr lang="en-US" sz="700" cap="all">
                <a:solidFill>
                  <a:srgbClr val="40474B"/>
                </a:solidFill>
                <a:latin typeface="Arial"/>
                <a:cs typeface="Arial"/>
              </a:rPr>
              <a:t>  | June 22</a:t>
            </a:r>
            <a:r>
              <a:rPr lang="en-US" sz="700" cap="all" baseline="30000">
                <a:solidFill>
                  <a:srgbClr val="40474B"/>
                </a:solidFill>
                <a:latin typeface="Arial"/>
                <a:cs typeface="Arial"/>
              </a:rPr>
              <a:t>nd</a:t>
            </a:r>
            <a:r>
              <a:rPr lang="en-US" sz="700" cap="all">
                <a:solidFill>
                  <a:srgbClr val="40474B"/>
                </a:solidFill>
                <a:latin typeface="Arial"/>
                <a:cs typeface="Arial"/>
              </a:rPr>
              <a:t>, 2022</a:t>
            </a:r>
            <a:endParaRPr lang="en-US" sz="700" b="1" cap="all">
              <a:solidFill>
                <a:srgbClr val="40474B"/>
              </a:solidFill>
              <a:latin typeface="Arial"/>
              <a:cs typeface="Arial"/>
            </a:endParaRPr>
          </a:p>
        </p:txBody>
      </p:sp>
      <p:sp>
        <p:nvSpPr>
          <p:cNvPr id="6" name="Rectangle 5">
            <a:extLst>
              <a:ext uri="{FF2B5EF4-FFF2-40B4-BE49-F238E27FC236}">
                <a16:creationId xmlns:a16="http://schemas.microsoft.com/office/drawing/2014/main" id="{54381170-3BFA-684A-A51F-36FD648C9CBC}"/>
              </a:ext>
            </a:extLst>
          </p:cNvPr>
          <p:cNvSpPr/>
          <p:nvPr/>
        </p:nvSpPr>
        <p:spPr>
          <a:xfrm>
            <a:off x="359356" y="4841466"/>
            <a:ext cx="1677724" cy="230832"/>
          </a:xfrm>
          <a:prstGeom prst="rect">
            <a:avLst/>
          </a:prstGeom>
        </p:spPr>
        <p:txBody>
          <a:bodyPr wrap="square">
            <a:spAutoFit/>
          </a:bodyPr>
          <a:lstStyle/>
          <a:p>
            <a:r>
              <a:rPr lang="de-DE" sz="900">
                <a:solidFill>
                  <a:schemeClr val="bg1"/>
                </a:solidFill>
                <a:ea typeface="Arial"/>
                <a:cs typeface="Arial"/>
              </a:rPr>
              <a:t>© 2021 Transamerica</a:t>
            </a:r>
          </a:p>
        </p:txBody>
      </p:sp>
    </p:spTree>
    <p:extLst>
      <p:ext uri="{BB962C8B-B14F-4D97-AF65-F5344CB8AC3E}">
        <p14:creationId xmlns:p14="http://schemas.microsoft.com/office/powerpoint/2010/main" val="85081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6AA3D6-590F-614D-A516-9AE7463D5A60}"/>
              </a:ext>
            </a:extLst>
          </p:cNvPr>
          <p:cNvSpPr>
            <a:spLocks noGrp="1"/>
          </p:cNvSpPr>
          <p:nvPr>
            <p:ph type="sldNum" sz="quarter" idx="10"/>
          </p:nvPr>
        </p:nvSpPr>
        <p:spPr/>
        <p:txBody>
          <a:bodyPr/>
          <a:lstStyle/>
          <a:p>
            <a:fld id="{B860EA5E-C501-EE46-95BA-D6951046621D}" type="slidenum">
              <a:rPr lang="en-US" smtClean="0">
                <a:solidFill>
                  <a:schemeClr val="bg1"/>
                </a:solidFill>
              </a:rPr>
              <a:t>2</a:t>
            </a:fld>
            <a:endParaRPr lang="en-US">
              <a:solidFill>
                <a:schemeClr val="bg1"/>
              </a:solidFill>
            </a:endParaRPr>
          </a:p>
        </p:txBody>
      </p:sp>
      <p:sp>
        <p:nvSpPr>
          <p:cNvPr id="6" name="Title 3">
            <a:extLst>
              <a:ext uri="{FF2B5EF4-FFF2-40B4-BE49-F238E27FC236}">
                <a16:creationId xmlns:a16="http://schemas.microsoft.com/office/drawing/2014/main" id="{3E2D852C-3F99-3941-91F1-DDA9F0E659A1}"/>
              </a:ext>
            </a:extLst>
          </p:cNvPr>
          <p:cNvSpPr>
            <a:spLocks noGrp="1"/>
          </p:cNvSpPr>
          <p:nvPr>
            <p:ph type="title"/>
          </p:nvPr>
        </p:nvSpPr>
        <p:spPr>
          <a:xfrm>
            <a:off x="359413" y="729595"/>
            <a:ext cx="7310117" cy="320913"/>
          </a:xfrm>
        </p:spPr>
        <p:txBody>
          <a:bodyPr/>
          <a:lstStyle/>
          <a:p>
            <a:r>
              <a:rPr lang="en-US"/>
              <a:t>Long-Term Care (LTC) Industry Overview</a:t>
            </a:r>
          </a:p>
        </p:txBody>
      </p:sp>
      <p:sp>
        <p:nvSpPr>
          <p:cNvPr id="10" name="TextBox 9">
            <a:extLst>
              <a:ext uri="{FF2B5EF4-FFF2-40B4-BE49-F238E27FC236}">
                <a16:creationId xmlns:a16="http://schemas.microsoft.com/office/drawing/2014/main" id="{B4DCC6B5-538A-43C1-931F-D2271D3EF676}"/>
              </a:ext>
            </a:extLst>
          </p:cNvPr>
          <p:cNvSpPr txBox="1"/>
          <p:nvPr/>
        </p:nvSpPr>
        <p:spPr>
          <a:xfrm>
            <a:off x="369461" y="2254819"/>
            <a:ext cx="8135386" cy="276999"/>
          </a:xfrm>
          <a:prstGeom prst="rect">
            <a:avLst/>
          </a:prstGeom>
          <a:solidFill>
            <a:srgbClr val="FF0000"/>
          </a:solidFill>
          <a:ln>
            <a:solidFill>
              <a:schemeClr val="accent1"/>
            </a:solidFill>
          </a:ln>
        </p:spPr>
        <p:txBody>
          <a:bodyPr wrap="square" rtlCol="0">
            <a:spAutoFit/>
          </a:bodyPr>
          <a:lstStyle/>
          <a:p>
            <a:pPr algn="ctr">
              <a:buClr>
                <a:schemeClr val="bg1"/>
              </a:buClr>
              <a:buSzPct val="85000"/>
            </a:pPr>
            <a:r>
              <a:rPr lang="en-US" sz="1200" b="1">
                <a:solidFill>
                  <a:schemeClr val="bg1"/>
                </a:solidFill>
              </a:rPr>
              <a:t>LTC is Critical and a Growing Concern for Seniors and the Industry</a:t>
            </a:r>
          </a:p>
        </p:txBody>
      </p:sp>
      <p:sp>
        <p:nvSpPr>
          <p:cNvPr id="11" name="TextBox 10">
            <a:extLst>
              <a:ext uri="{FF2B5EF4-FFF2-40B4-BE49-F238E27FC236}">
                <a16:creationId xmlns:a16="http://schemas.microsoft.com/office/drawing/2014/main" id="{A57FDF12-39E7-4116-A0BD-28166E25F44D}"/>
              </a:ext>
            </a:extLst>
          </p:cNvPr>
          <p:cNvSpPr txBox="1"/>
          <p:nvPr/>
        </p:nvSpPr>
        <p:spPr>
          <a:xfrm>
            <a:off x="369461" y="1250666"/>
            <a:ext cx="8135386" cy="276999"/>
          </a:xfrm>
          <a:prstGeom prst="rect">
            <a:avLst/>
          </a:prstGeom>
          <a:solidFill>
            <a:schemeClr val="accent1"/>
          </a:solidFill>
          <a:ln>
            <a:solidFill>
              <a:schemeClr val="accent1"/>
            </a:solidFill>
          </a:ln>
        </p:spPr>
        <p:txBody>
          <a:bodyPr wrap="square" rtlCol="0">
            <a:spAutoFit/>
          </a:bodyPr>
          <a:lstStyle/>
          <a:p>
            <a:pPr algn="ctr"/>
            <a:r>
              <a:rPr lang="en-US" sz="1200" b="1">
                <a:solidFill>
                  <a:schemeClr val="bg1"/>
                </a:solidFill>
              </a:rPr>
              <a:t>Transamerica’s Commitment to Long-Term Care Customers</a:t>
            </a:r>
          </a:p>
        </p:txBody>
      </p:sp>
      <p:sp>
        <p:nvSpPr>
          <p:cNvPr id="12" name="TextBox 11">
            <a:extLst>
              <a:ext uri="{FF2B5EF4-FFF2-40B4-BE49-F238E27FC236}">
                <a16:creationId xmlns:a16="http://schemas.microsoft.com/office/drawing/2014/main" id="{63DD38C2-25E2-49A6-BA29-15BFFBAD944A}"/>
              </a:ext>
            </a:extLst>
          </p:cNvPr>
          <p:cNvSpPr txBox="1"/>
          <p:nvPr/>
        </p:nvSpPr>
        <p:spPr>
          <a:xfrm>
            <a:off x="369461" y="1548876"/>
            <a:ext cx="6240939" cy="461665"/>
          </a:xfrm>
          <a:prstGeom prst="rect">
            <a:avLst/>
          </a:prstGeom>
          <a:noFill/>
        </p:spPr>
        <p:txBody>
          <a:bodyPr wrap="none" rtlCol="0">
            <a:spAutoFit/>
          </a:bodyPr>
          <a:lstStyle/>
          <a:p>
            <a:pPr marL="284163" lvl="1" indent="-228600">
              <a:buSzPct val="85000"/>
              <a:buFont typeface="Arial" panose="020B0604020202020204" pitchFamily="34" charset="0"/>
              <a:buChar char="•"/>
            </a:pPr>
            <a:r>
              <a:rPr lang="en-US" sz="1200">
                <a:cs typeface="Arial"/>
              </a:rPr>
              <a:t>Approximately 300 thousand total LTC policies currently in-force nationally (12/31/21)</a:t>
            </a:r>
          </a:p>
          <a:p>
            <a:pPr marL="284163" lvl="1" indent="-228600">
              <a:buSzPct val="85000"/>
              <a:buFont typeface="Arial" panose="020B0604020202020204" pitchFamily="34" charset="0"/>
              <a:buChar char="•"/>
            </a:pPr>
            <a:r>
              <a:rPr lang="en-US" sz="1200">
                <a:cs typeface="Arial"/>
              </a:rPr>
              <a:t>Total claims paid nationwide over $6 Billion</a:t>
            </a:r>
          </a:p>
        </p:txBody>
      </p:sp>
      <p:sp>
        <p:nvSpPr>
          <p:cNvPr id="4" name="TextBox 3">
            <a:extLst>
              <a:ext uri="{FF2B5EF4-FFF2-40B4-BE49-F238E27FC236}">
                <a16:creationId xmlns:a16="http://schemas.microsoft.com/office/drawing/2014/main" id="{821AE20F-7755-4336-8366-6D6576A05A48}"/>
              </a:ext>
            </a:extLst>
          </p:cNvPr>
          <p:cNvSpPr txBox="1"/>
          <p:nvPr/>
        </p:nvSpPr>
        <p:spPr>
          <a:xfrm>
            <a:off x="164173" y="4796896"/>
            <a:ext cx="5896993" cy="584775"/>
          </a:xfrm>
          <a:prstGeom prst="rect">
            <a:avLst/>
          </a:prstGeom>
          <a:noFill/>
        </p:spPr>
        <p:txBody>
          <a:bodyPr wrap="square" rtlCol="0">
            <a:spAutoFit/>
          </a:bodyPr>
          <a:lstStyle/>
          <a:p>
            <a:pPr>
              <a:buClr>
                <a:schemeClr val="bg1"/>
              </a:buClr>
              <a:buSzPct val="85000"/>
            </a:pPr>
            <a:r>
              <a:rPr lang="en-US" sz="800" baseline="30000"/>
              <a:t>1</a:t>
            </a:r>
            <a:r>
              <a:rPr lang="en-US" sz="800"/>
              <a:t> </a:t>
            </a:r>
            <a:r>
              <a:rPr lang="en-US" sz="800" b="0" i="0">
                <a:solidFill>
                  <a:srgbClr val="000000"/>
                </a:solidFill>
                <a:effectLst/>
              </a:rPr>
              <a:t>2020 U.S. Department of Health and Human Services (</a:t>
            </a:r>
            <a:r>
              <a:rPr lang="en-US" sz="800">
                <a:effectLst/>
                <a:ea typeface="Calibri" panose="020F0502020204030204" pitchFamily="34" charset="0"/>
                <a:cs typeface="Times New Roman" panose="02020603050405020304" pitchFamily="18" charset="0"/>
                <a:hlinkClick r:id="rId3"/>
              </a:rPr>
              <a:t>https://acl.gov/ltc/basic-needs/how-much-care-will-you-need</a:t>
            </a:r>
            <a:r>
              <a:rPr lang="en-US" sz="800" b="0" i="0">
                <a:solidFill>
                  <a:srgbClr val="000000"/>
                </a:solidFill>
                <a:effectLst/>
              </a:rPr>
              <a:t>)</a:t>
            </a:r>
          </a:p>
          <a:p>
            <a:pPr>
              <a:buClr>
                <a:schemeClr val="bg1"/>
              </a:buClr>
              <a:buSzPct val="85000"/>
            </a:pPr>
            <a:r>
              <a:rPr lang="en-US" sz="800" baseline="30000"/>
              <a:t>2</a:t>
            </a:r>
            <a:r>
              <a:rPr lang="en-US" sz="800"/>
              <a:t> </a:t>
            </a:r>
            <a:r>
              <a:rPr lang="en-US" sz="800" b="0" i="0">
                <a:solidFill>
                  <a:srgbClr val="FFFFFF"/>
                </a:solidFill>
                <a:effectLst/>
              </a:rPr>
              <a:t>‏</a:t>
            </a:r>
            <a:r>
              <a:rPr lang="en-US" sz="800" b="0" i="0">
                <a:solidFill>
                  <a:srgbClr val="000000"/>
                </a:solidFill>
                <a:effectLst/>
              </a:rPr>
              <a:t>Genworth, 2021 Cost of Care Survey</a:t>
            </a:r>
            <a:r>
              <a:rPr lang="en-US" sz="800"/>
              <a:t> </a:t>
            </a:r>
            <a:br>
              <a:rPr lang="en-US" sz="800"/>
            </a:br>
            <a:r>
              <a:rPr lang="en-US" sz="800" b="0" i="0">
                <a:solidFill>
                  <a:srgbClr val="000000"/>
                </a:solidFill>
                <a:effectLst/>
                <a:latin typeface="Open Sans" panose="020B0604020202020204" pitchFamily="34" charset="0"/>
              </a:rPr>
              <a:t> </a:t>
            </a:r>
            <a:endParaRPr lang="en-US" sz="800"/>
          </a:p>
          <a:p>
            <a:pPr>
              <a:buClr>
                <a:schemeClr val="bg1"/>
              </a:buClr>
              <a:buSzPct val="85000"/>
            </a:pPr>
            <a:r>
              <a:rPr lang="en-US" sz="800" b="0" i="0">
                <a:solidFill>
                  <a:srgbClr val="000000"/>
                </a:solidFill>
                <a:effectLst/>
                <a:latin typeface="Open Sans" panose="020B0604020202020204" pitchFamily="34" charset="0"/>
              </a:rPr>
              <a:t> </a:t>
            </a:r>
            <a:endParaRPr lang="en-US" sz="800"/>
          </a:p>
        </p:txBody>
      </p:sp>
      <p:sp>
        <p:nvSpPr>
          <p:cNvPr id="13" name="TextBox 12">
            <a:extLst>
              <a:ext uri="{FF2B5EF4-FFF2-40B4-BE49-F238E27FC236}">
                <a16:creationId xmlns:a16="http://schemas.microsoft.com/office/drawing/2014/main" id="{35922D7C-80C9-46E8-B649-12A1EA70C183}"/>
              </a:ext>
            </a:extLst>
          </p:cNvPr>
          <p:cNvSpPr txBox="1"/>
          <p:nvPr/>
        </p:nvSpPr>
        <p:spPr>
          <a:xfrm>
            <a:off x="419354" y="2571750"/>
            <a:ext cx="6739901" cy="2185214"/>
          </a:xfrm>
          <a:prstGeom prst="rect">
            <a:avLst/>
          </a:prstGeom>
          <a:noFill/>
        </p:spPr>
        <p:txBody>
          <a:bodyPr wrap="square" rtlCol="0">
            <a:spAutoFit/>
          </a:bodyPr>
          <a:lstStyle/>
          <a:p>
            <a:pPr marR="0" lvl="0" algn="l" defTabSz="685800" rtl="0" eaLnBrk="1" fontAlgn="auto" latinLnBrk="0" hangingPunct="1">
              <a:lnSpc>
                <a:spcPct val="100000"/>
              </a:lnSpc>
              <a:spcBef>
                <a:spcPts val="0"/>
              </a:spcBef>
              <a:spcAft>
                <a:spcPts val="0"/>
              </a:spcAft>
              <a:buClrTx/>
              <a:buSzTx/>
              <a:tabLst/>
              <a:defRPr/>
            </a:pPr>
            <a:r>
              <a:rPr lang="en-US" sz="1400" b="1" i="0" kern="1200">
                <a:solidFill>
                  <a:srgbClr val="FF0000"/>
                </a:solidFill>
                <a:effectLst/>
                <a:latin typeface="+mn-lt"/>
                <a:ea typeface="+mn-ea"/>
                <a:cs typeface="+mn-cs"/>
              </a:rPr>
              <a:t>The Need</a:t>
            </a:r>
          </a:p>
          <a:p>
            <a:pPr marL="171450" indent="-171450" defTabSz="685800">
              <a:buFont typeface="Arial" panose="020B0604020202020204" pitchFamily="34" charset="0"/>
              <a:buChar char="•"/>
              <a:defRPr/>
            </a:pPr>
            <a:r>
              <a:rPr lang="en-US" sz="1200" b="0" i="0" kern="1200">
                <a:solidFill>
                  <a:schemeClr val="dk1"/>
                </a:solidFill>
                <a:effectLst/>
                <a:latin typeface="+mn-lt"/>
                <a:ea typeface="+mn-ea"/>
                <a:cs typeface="+mn-cs"/>
              </a:rPr>
              <a:t>Someone turning age 65 today has almost a 70% chance of needing some type of </a:t>
            </a:r>
            <a:r>
              <a:rPr lang="en-US" sz="1200" b="0" i="0" kern="1200" dirty="0">
                <a:solidFill>
                  <a:schemeClr val="dk1"/>
                </a:solidFill>
                <a:effectLst/>
                <a:latin typeface="+mn-lt"/>
                <a:ea typeface="+mn-ea"/>
                <a:cs typeface="+mn-cs"/>
              </a:rPr>
              <a:t>LTC.</a:t>
            </a:r>
            <a:r>
              <a:rPr lang="en-US" sz="1200" baseline="30000" dirty="0"/>
              <a:t>1</a:t>
            </a:r>
            <a:r>
              <a:rPr lang="en-US" sz="1200" baseline="30000"/>
              <a:t>  </a:t>
            </a:r>
          </a:p>
          <a:p>
            <a:endParaRPr lang="en-US" sz="1200" b="1">
              <a:solidFill>
                <a:srgbClr val="FF0000"/>
              </a:solidFill>
            </a:endParaRPr>
          </a:p>
          <a:p>
            <a:r>
              <a:rPr lang="en-US" sz="1200" b="1">
                <a:solidFill>
                  <a:srgbClr val="FF0000"/>
                </a:solidFill>
              </a:rPr>
              <a:t>Impacts Entire Family</a:t>
            </a:r>
            <a:endParaRPr lang="en-US" sz="1400" b="1">
              <a:solidFill>
                <a:srgbClr val="FF0000"/>
              </a:solidFill>
            </a:endParaRPr>
          </a:p>
          <a:p>
            <a:pPr marL="171450" indent="-171450">
              <a:buFont typeface="Arial" panose="020B0604020202020204" pitchFamily="34" charset="0"/>
              <a:buChar char="•"/>
            </a:pPr>
            <a:r>
              <a:rPr lang="en-US" sz="1200"/>
              <a:t>Two-thirds of caregivers use their own savings to cover expenses</a:t>
            </a:r>
          </a:p>
          <a:p>
            <a:pPr marL="171450" indent="-171450">
              <a:buFont typeface="Arial" panose="020B0604020202020204" pitchFamily="34" charset="0"/>
              <a:buChar char="•"/>
            </a:pPr>
            <a:r>
              <a:rPr lang="en-US" sz="1200"/>
              <a:t>Takes an incredible emotional toll on family members</a:t>
            </a:r>
          </a:p>
          <a:p>
            <a:pPr marL="171450" indent="-171450">
              <a:buFont typeface="Arial" panose="020B0604020202020204" pitchFamily="34" charset="0"/>
              <a:buChar char="•"/>
            </a:pPr>
            <a:endParaRPr lang="en-US" sz="1200"/>
          </a:p>
          <a:p>
            <a:r>
              <a:rPr lang="en-US" sz="1400" b="1">
                <a:solidFill>
                  <a:srgbClr val="FF0000"/>
                </a:solidFill>
              </a:rPr>
              <a:t>The Cost – Median Annual Cost in Massachusetts</a:t>
            </a:r>
            <a:r>
              <a:rPr lang="en-US" sz="1400" b="1" baseline="30000">
                <a:solidFill>
                  <a:srgbClr val="FF0000"/>
                </a:solidFill>
              </a:rPr>
              <a:t>2</a:t>
            </a:r>
          </a:p>
          <a:p>
            <a:pPr marL="171450" indent="-171450">
              <a:buFont typeface="Arial" panose="020B0604020202020204" pitchFamily="34" charset="0"/>
              <a:buChar char="•"/>
            </a:pPr>
            <a:r>
              <a:rPr lang="en-US" sz="1200"/>
              <a:t>Private Nursing Home Room – $162K</a:t>
            </a:r>
          </a:p>
          <a:p>
            <a:pPr marL="171450" indent="-171450">
              <a:buFont typeface="Arial" panose="020B0604020202020204" pitchFamily="34" charset="0"/>
              <a:buChar char="•"/>
            </a:pPr>
            <a:r>
              <a:rPr lang="en-US" sz="1200"/>
              <a:t>Assisted Living Facility – $78K</a:t>
            </a:r>
          </a:p>
          <a:p>
            <a:pPr marL="171450" indent="-171450">
              <a:buFont typeface="Arial" panose="020B0604020202020204" pitchFamily="34" charset="0"/>
              <a:buChar char="•"/>
            </a:pPr>
            <a:r>
              <a:rPr lang="en-US" sz="1200"/>
              <a:t>In-Home care (Home Health Aide) – $71K</a:t>
            </a:r>
          </a:p>
        </p:txBody>
      </p:sp>
    </p:spTree>
    <p:extLst>
      <p:ext uri="{BB962C8B-B14F-4D97-AF65-F5344CB8AC3E}">
        <p14:creationId xmlns:p14="http://schemas.microsoft.com/office/powerpoint/2010/main" val="307094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54BEC-645C-C141-941A-46C82091108D}"/>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pPr/>
              <a:t>3</a:t>
            </a:fld>
            <a:endParaRPr lang="en-US"/>
          </a:p>
        </p:txBody>
      </p:sp>
      <p:sp>
        <p:nvSpPr>
          <p:cNvPr id="16" name="Title 15">
            <a:extLst>
              <a:ext uri="{FF2B5EF4-FFF2-40B4-BE49-F238E27FC236}">
                <a16:creationId xmlns:a16="http://schemas.microsoft.com/office/drawing/2014/main" id="{BD8F554C-241D-B048-92DA-54BF74052D75}"/>
              </a:ext>
            </a:extLst>
          </p:cNvPr>
          <p:cNvSpPr>
            <a:spLocks noGrp="1"/>
          </p:cNvSpPr>
          <p:nvPr>
            <p:ph type="title"/>
          </p:nvPr>
        </p:nvSpPr>
        <p:spPr/>
        <p:txBody>
          <a:bodyPr/>
          <a:lstStyle/>
          <a:p>
            <a:r>
              <a:rPr lang="en-US" dirty="0"/>
              <a:t>Transamerica's review of Long-Term Care (LTC) Business</a:t>
            </a:r>
          </a:p>
        </p:txBody>
      </p:sp>
      <p:sp>
        <p:nvSpPr>
          <p:cNvPr id="10" name="Content Placeholder 2">
            <a:extLst>
              <a:ext uri="{FF2B5EF4-FFF2-40B4-BE49-F238E27FC236}">
                <a16:creationId xmlns:a16="http://schemas.microsoft.com/office/drawing/2014/main" id="{0ECB9A46-FDEA-4CB6-B258-AF8EBAB8C2D3}"/>
              </a:ext>
            </a:extLst>
          </p:cNvPr>
          <p:cNvSpPr txBox="1">
            <a:spLocks/>
          </p:cNvSpPr>
          <p:nvPr/>
        </p:nvSpPr>
        <p:spPr>
          <a:xfrm>
            <a:off x="251351" y="1226836"/>
            <a:ext cx="4892716" cy="3260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solidFill>
                  <a:srgbClr val="FF0000"/>
                </a:solidFill>
              </a:rPr>
              <a:t>Transamerica is actively managing its LTC business</a:t>
            </a:r>
          </a:p>
          <a:p>
            <a:r>
              <a:rPr lang="en-US" sz="1200" dirty="0"/>
              <a:t>Transamerica regularly reviews its LTC experience to assess future claims and the need to reprice existing premiums to pay for projected future LTC claims.</a:t>
            </a:r>
          </a:p>
          <a:p>
            <a:r>
              <a:rPr lang="en-US" sz="1200" dirty="0"/>
              <a:t>Every year of customers’ experience data makes us more aware of the customers’ future needs. </a:t>
            </a:r>
          </a:p>
          <a:p>
            <a:pPr marL="0" indent="0">
              <a:buNone/>
            </a:pPr>
            <a:endParaRPr lang="en-US" sz="1400" b="1" dirty="0">
              <a:solidFill>
                <a:srgbClr val="FF0000"/>
              </a:solidFill>
            </a:endParaRPr>
          </a:p>
          <a:p>
            <a:pPr marL="0" indent="0">
              <a:buNone/>
            </a:pPr>
            <a:r>
              <a:rPr lang="en-US" sz="1400" b="1" dirty="0">
                <a:solidFill>
                  <a:srgbClr val="FF0000"/>
                </a:solidFill>
              </a:rPr>
              <a:t>Transamerica and Industry LTC Experience continues to develop</a:t>
            </a:r>
          </a:p>
          <a:p>
            <a:r>
              <a:rPr lang="en-US" sz="1200" dirty="0"/>
              <a:t>Claims data takes decades to develop, which impacts future claims costs.</a:t>
            </a:r>
          </a:p>
          <a:p>
            <a:r>
              <a:rPr lang="en-US" sz="1200" dirty="0"/>
              <a:t>Transamerica and Industry have seen trends among policyholders that are different from almost all original assumption expectations.</a:t>
            </a:r>
          </a:p>
          <a:p>
            <a:pPr lvl="1"/>
            <a:endParaRPr lang="en-US" sz="900" dirty="0"/>
          </a:p>
        </p:txBody>
      </p:sp>
      <p:sp>
        <p:nvSpPr>
          <p:cNvPr id="3" name="TextBox 2">
            <a:extLst>
              <a:ext uri="{FF2B5EF4-FFF2-40B4-BE49-F238E27FC236}">
                <a16:creationId xmlns:a16="http://schemas.microsoft.com/office/drawing/2014/main" id="{46ADC49A-E4C0-4973-9116-2D1AEF902D3F}"/>
              </a:ext>
            </a:extLst>
          </p:cNvPr>
          <p:cNvSpPr txBox="1"/>
          <p:nvPr/>
        </p:nvSpPr>
        <p:spPr>
          <a:xfrm>
            <a:off x="220539" y="4389171"/>
            <a:ext cx="2012089" cy="276999"/>
          </a:xfrm>
          <a:prstGeom prst="rect">
            <a:avLst/>
          </a:prstGeom>
          <a:solidFill>
            <a:schemeClr val="accent1"/>
          </a:solidFill>
        </p:spPr>
        <p:txBody>
          <a:bodyPr wrap="none" rtlCol="0">
            <a:spAutoFit/>
          </a:bodyPr>
          <a:lstStyle/>
          <a:p>
            <a:pPr algn="l">
              <a:buClr>
                <a:schemeClr val="bg1"/>
              </a:buClr>
              <a:buSzPct val="85000"/>
            </a:pPr>
            <a:r>
              <a:rPr lang="en-US" sz="1200" b="1">
                <a:solidFill>
                  <a:schemeClr val="bg1"/>
                </a:solidFill>
              </a:rPr>
              <a:t>Experience Development</a:t>
            </a:r>
          </a:p>
        </p:txBody>
      </p:sp>
      <p:sp>
        <p:nvSpPr>
          <p:cNvPr id="8" name="TextBox 7">
            <a:extLst>
              <a:ext uri="{FF2B5EF4-FFF2-40B4-BE49-F238E27FC236}">
                <a16:creationId xmlns:a16="http://schemas.microsoft.com/office/drawing/2014/main" id="{5B392076-DB76-47EF-9930-631BA08FA2D0}"/>
              </a:ext>
            </a:extLst>
          </p:cNvPr>
          <p:cNvSpPr txBox="1"/>
          <p:nvPr/>
        </p:nvSpPr>
        <p:spPr>
          <a:xfrm>
            <a:off x="3230842" y="4389171"/>
            <a:ext cx="1766830" cy="276999"/>
          </a:xfrm>
          <a:prstGeom prst="rect">
            <a:avLst/>
          </a:prstGeom>
          <a:solidFill>
            <a:schemeClr val="accent1"/>
          </a:solidFill>
        </p:spPr>
        <p:txBody>
          <a:bodyPr wrap="none" rtlCol="0">
            <a:spAutoFit/>
          </a:bodyPr>
          <a:lstStyle/>
          <a:p>
            <a:pPr algn="l">
              <a:buClr>
                <a:schemeClr val="bg1"/>
              </a:buClr>
              <a:buSzPct val="85000"/>
            </a:pPr>
            <a:r>
              <a:rPr lang="en-US" sz="1200" b="1">
                <a:solidFill>
                  <a:schemeClr val="bg1"/>
                </a:solidFill>
              </a:rPr>
              <a:t>Assumption Updates </a:t>
            </a:r>
          </a:p>
        </p:txBody>
      </p:sp>
      <p:sp>
        <p:nvSpPr>
          <p:cNvPr id="9" name="TextBox 8">
            <a:extLst>
              <a:ext uri="{FF2B5EF4-FFF2-40B4-BE49-F238E27FC236}">
                <a16:creationId xmlns:a16="http://schemas.microsoft.com/office/drawing/2014/main" id="{919BB09F-9299-4395-A0A7-19BC170893CB}"/>
              </a:ext>
            </a:extLst>
          </p:cNvPr>
          <p:cNvSpPr txBox="1"/>
          <p:nvPr/>
        </p:nvSpPr>
        <p:spPr>
          <a:xfrm>
            <a:off x="6285654" y="4355201"/>
            <a:ext cx="2016706" cy="276999"/>
          </a:xfrm>
          <a:prstGeom prst="rect">
            <a:avLst/>
          </a:prstGeom>
          <a:solidFill>
            <a:schemeClr val="bg2"/>
          </a:solidFill>
        </p:spPr>
        <p:txBody>
          <a:bodyPr wrap="none" rtlCol="0">
            <a:spAutoFit/>
          </a:bodyPr>
          <a:lstStyle/>
          <a:p>
            <a:pPr algn="l">
              <a:buClr>
                <a:schemeClr val="bg1"/>
              </a:buClr>
              <a:buSzPct val="85000"/>
            </a:pPr>
            <a:r>
              <a:rPr lang="en-US" sz="1200" b="1">
                <a:solidFill>
                  <a:schemeClr val="bg1"/>
                </a:solidFill>
              </a:rPr>
              <a:t>LTC Rate Increase Needs</a:t>
            </a:r>
          </a:p>
        </p:txBody>
      </p:sp>
      <p:sp>
        <p:nvSpPr>
          <p:cNvPr id="7" name="Arrow: Right 6">
            <a:extLst>
              <a:ext uri="{FF2B5EF4-FFF2-40B4-BE49-F238E27FC236}">
                <a16:creationId xmlns:a16="http://schemas.microsoft.com/office/drawing/2014/main" id="{38F6EA1F-8992-4105-AEB3-5D14B7584A0A}"/>
              </a:ext>
            </a:extLst>
          </p:cNvPr>
          <p:cNvSpPr/>
          <p:nvPr/>
        </p:nvSpPr>
        <p:spPr>
          <a:xfrm>
            <a:off x="2365985" y="4413863"/>
            <a:ext cx="757285" cy="22761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241BED7-AEC5-4D48-8935-B5B2435971A3}"/>
              </a:ext>
            </a:extLst>
          </p:cNvPr>
          <p:cNvSpPr/>
          <p:nvPr/>
        </p:nvSpPr>
        <p:spPr>
          <a:xfrm>
            <a:off x="5210555" y="4384506"/>
            <a:ext cx="942122" cy="227615"/>
          </a:xfrm>
          <a:prstGeom prst="rightArrow">
            <a:avLst/>
          </a:prstGeom>
          <a:gradFill flip="none" rotWithShape="1">
            <a:gsLst>
              <a:gs pos="0">
                <a:schemeClr val="accent1"/>
              </a:gs>
              <a:gs pos="45000">
                <a:schemeClr val="accent1"/>
              </a:gs>
              <a:gs pos="83000">
                <a:schemeClr val="bg2"/>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A844856F-6C77-40A2-A343-3C2BA931A2B6}"/>
              </a:ext>
            </a:extLst>
          </p:cNvPr>
          <p:cNvGraphicFramePr>
            <a:graphicFrameLocks/>
          </p:cNvGraphicFramePr>
          <p:nvPr>
            <p:extLst>
              <p:ext uri="{D42A27DB-BD31-4B8C-83A1-F6EECF244321}">
                <p14:modId xmlns:p14="http://schemas.microsoft.com/office/powerpoint/2010/main" val="3081654959"/>
              </p:ext>
            </p:extLst>
          </p:nvPr>
        </p:nvGraphicFramePr>
        <p:xfrm>
          <a:off x="5113461" y="1460171"/>
          <a:ext cx="3810000" cy="25146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B12F0D8-F344-4CA0-93D5-2C08AB02F640}"/>
              </a:ext>
            </a:extLst>
          </p:cNvPr>
          <p:cNvSpPr txBox="1"/>
          <p:nvPr/>
        </p:nvSpPr>
        <p:spPr>
          <a:xfrm>
            <a:off x="7794179" y="2733926"/>
            <a:ext cx="1157689" cy="246221"/>
          </a:xfrm>
          <a:prstGeom prst="rect">
            <a:avLst/>
          </a:prstGeom>
          <a:noFill/>
        </p:spPr>
        <p:txBody>
          <a:bodyPr wrap="none" rtlCol="0">
            <a:spAutoFit/>
          </a:bodyPr>
          <a:lstStyle/>
          <a:p>
            <a:pPr algn="l">
              <a:buClr>
                <a:schemeClr val="bg1"/>
              </a:buClr>
              <a:buSzPct val="85000"/>
            </a:pPr>
            <a:r>
              <a:rPr lang="en-US" sz="1000">
                <a:solidFill>
                  <a:schemeClr val="bg2"/>
                </a:solidFill>
              </a:rPr>
              <a:t>Original Forecast</a:t>
            </a:r>
          </a:p>
        </p:txBody>
      </p:sp>
      <p:sp>
        <p:nvSpPr>
          <p:cNvPr id="14" name="TextBox 13">
            <a:extLst>
              <a:ext uri="{FF2B5EF4-FFF2-40B4-BE49-F238E27FC236}">
                <a16:creationId xmlns:a16="http://schemas.microsoft.com/office/drawing/2014/main" id="{4AF0BEF6-5E9D-49F9-8D5F-9625F3533BA3}"/>
              </a:ext>
            </a:extLst>
          </p:cNvPr>
          <p:cNvSpPr txBox="1"/>
          <p:nvPr/>
        </p:nvSpPr>
        <p:spPr>
          <a:xfrm>
            <a:off x="7754104" y="2065833"/>
            <a:ext cx="1197764" cy="246221"/>
          </a:xfrm>
          <a:prstGeom prst="rect">
            <a:avLst/>
          </a:prstGeom>
          <a:noFill/>
        </p:spPr>
        <p:txBody>
          <a:bodyPr wrap="none" rtlCol="0">
            <a:spAutoFit/>
          </a:bodyPr>
          <a:lstStyle/>
          <a:p>
            <a:pPr algn="l">
              <a:buClr>
                <a:schemeClr val="bg1"/>
              </a:buClr>
              <a:buSzPct val="85000"/>
            </a:pPr>
            <a:r>
              <a:rPr lang="en-US" sz="1000">
                <a:solidFill>
                  <a:srgbClr val="FF0000"/>
                </a:solidFill>
              </a:rPr>
              <a:t>Updated Forecast</a:t>
            </a:r>
          </a:p>
        </p:txBody>
      </p:sp>
    </p:spTree>
    <p:extLst>
      <p:ext uri="{BB962C8B-B14F-4D97-AF65-F5344CB8AC3E}">
        <p14:creationId xmlns:p14="http://schemas.microsoft.com/office/powerpoint/2010/main" val="57141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54BEC-645C-C141-941A-46C82091108D}"/>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pPr/>
              <a:t>4</a:t>
            </a:fld>
            <a:endParaRPr lang="en-US"/>
          </a:p>
        </p:txBody>
      </p:sp>
      <p:sp>
        <p:nvSpPr>
          <p:cNvPr id="16" name="Title 15">
            <a:extLst>
              <a:ext uri="{FF2B5EF4-FFF2-40B4-BE49-F238E27FC236}">
                <a16:creationId xmlns:a16="http://schemas.microsoft.com/office/drawing/2014/main" id="{BD8F554C-241D-B048-92DA-54BF74052D75}"/>
              </a:ext>
            </a:extLst>
          </p:cNvPr>
          <p:cNvSpPr>
            <a:spLocks noGrp="1"/>
          </p:cNvSpPr>
          <p:nvPr>
            <p:ph type="title"/>
          </p:nvPr>
        </p:nvSpPr>
        <p:spPr/>
        <p:txBody>
          <a:bodyPr/>
          <a:lstStyle/>
          <a:p>
            <a:r>
              <a:rPr lang="en-US"/>
              <a:t>Transamerica’s Long-Term Care (LTC) Business - Massachusetts</a:t>
            </a:r>
          </a:p>
        </p:txBody>
      </p:sp>
      <p:sp>
        <p:nvSpPr>
          <p:cNvPr id="10" name="Content Placeholder 2">
            <a:extLst>
              <a:ext uri="{FF2B5EF4-FFF2-40B4-BE49-F238E27FC236}">
                <a16:creationId xmlns:a16="http://schemas.microsoft.com/office/drawing/2014/main" id="{0ECB9A46-FDEA-4CB6-B258-AF8EBAB8C2D3}"/>
              </a:ext>
            </a:extLst>
          </p:cNvPr>
          <p:cNvSpPr txBox="1">
            <a:spLocks/>
          </p:cNvSpPr>
          <p:nvPr/>
        </p:nvSpPr>
        <p:spPr>
          <a:xfrm>
            <a:off x="328514" y="1310059"/>
            <a:ext cx="8217609" cy="234878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solidFill>
                  <a:srgbClr val="FF0000"/>
                </a:solidFill>
              </a:rPr>
              <a:t>Based on our projection of future LTC claims costs, we find it necessary to file another LTC Premium Increase</a:t>
            </a:r>
          </a:p>
          <a:p>
            <a:r>
              <a:rPr lang="en-US" sz="1400" dirty="0"/>
              <a:t>We have a commitment to our policyholders to be there to help meet their future needs for long-term care</a:t>
            </a:r>
          </a:p>
          <a:p>
            <a:r>
              <a:rPr lang="en-US" sz="1400" dirty="0"/>
              <a:t>We are seeking to implement a necessary premium rate increase in a reasonable and responsible manner </a:t>
            </a:r>
            <a:endParaRPr lang="en-US" sz="1400" dirty="0">
              <a:cs typeface="Arial"/>
            </a:endParaRPr>
          </a:p>
          <a:p>
            <a:pPr marL="0" indent="0">
              <a:buSzPct val="85000"/>
              <a:buNone/>
            </a:pPr>
            <a:endParaRPr lang="en-US" sz="1400" b="1" dirty="0">
              <a:solidFill>
                <a:srgbClr val="FF0000"/>
              </a:solidFill>
              <a:cs typeface="Arial"/>
            </a:endParaRPr>
          </a:p>
          <a:p>
            <a:pPr marL="0" indent="0">
              <a:buSzPct val="85000"/>
              <a:buNone/>
            </a:pPr>
            <a:endParaRPr lang="en-US" sz="1400" b="1" dirty="0">
              <a:solidFill>
                <a:srgbClr val="FF0000"/>
              </a:solidFill>
              <a:cs typeface="Arial"/>
            </a:endParaRPr>
          </a:p>
          <a:p>
            <a:pPr marL="0" indent="0">
              <a:buSzPct val="85000"/>
              <a:buNone/>
            </a:pPr>
            <a:endParaRPr lang="en-US" sz="1400" b="1" dirty="0">
              <a:solidFill>
                <a:srgbClr val="FF0000"/>
              </a:solidFill>
              <a:cs typeface="Arial"/>
            </a:endParaRPr>
          </a:p>
          <a:p>
            <a:pPr marL="0" indent="0">
              <a:buSzPct val="85000"/>
              <a:buNone/>
            </a:pPr>
            <a:r>
              <a:rPr lang="en-US" sz="1400" b="1" dirty="0">
                <a:solidFill>
                  <a:srgbClr val="FF0000"/>
                </a:solidFill>
                <a:cs typeface="Arial"/>
              </a:rPr>
              <a:t>Approximately 1,700 Massachusetts LTC polices are currently in-force under the Monumental Life Insurance Company as of 12/31/2021 for policy forms:</a:t>
            </a:r>
            <a:r>
              <a:rPr lang="en-US" sz="1400" b="1" dirty="0">
                <a:cs typeface="Arial"/>
              </a:rPr>
              <a:t> </a:t>
            </a:r>
          </a:p>
          <a:p>
            <a:pPr marL="0" indent="0">
              <a:buSzPct val="85000"/>
              <a:buNone/>
            </a:pPr>
            <a:r>
              <a:rPr lang="en-US" sz="1200" dirty="0"/>
              <a:t>MLNHCCTQMAMH898, MLNHCCTQMA898, MLNHHCTQMAMH898, MLNHHCTQMA898, FPTQ(MA)99,  </a:t>
            </a:r>
          </a:p>
          <a:p>
            <a:pPr marL="0" indent="0">
              <a:buSzPct val="85000"/>
              <a:buNone/>
            </a:pPr>
            <a:r>
              <a:rPr lang="fr-FR" sz="1200" dirty="0"/>
              <a:t>FPTQ(MA-MH)99, L5TQ(MA)99, L5TQ(MA-MH)99, P-0001MA 4/98, </a:t>
            </a:r>
            <a:r>
              <a:rPr lang="en-US" sz="1200" dirty="0"/>
              <a:t>P-0001MAMH498</a:t>
            </a:r>
          </a:p>
          <a:p>
            <a:pPr>
              <a:buSzPct val="85000"/>
            </a:pPr>
            <a:endParaRPr lang="en-US" sz="1200" dirty="0">
              <a:cs typeface="Arial"/>
            </a:endParaRPr>
          </a:p>
          <a:p>
            <a:pPr marL="0" indent="0">
              <a:lnSpc>
                <a:spcPct val="150000"/>
              </a:lnSpc>
              <a:buFont typeface="Arial" panose="020B0604020202020204" pitchFamily="34" charset="0"/>
              <a:buNone/>
            </a:pPr>
            <a:endParaRPr lang="en-US" sz="1000" b="1" dirty="0">
              <a:solidFill>
                <a:srgbClr val="FF0000"/>
              </a:solidFill>
            </a:endParaRPr>
          </a:p>
        </p:txBody>
      </p:sp>
      <p:sp>
        <p:nvSpPr>
          <p:cNvPr id="3" name="TextBox 2">
            <a:extLst>
              <a:ext uri="{FF2B5EF4-FFF2-40B4-BE49-F238E27FC236}">
                <a16:creationId xmlns:a16="http://schemas.microsoft.com/office/drawing/2014/main" id="{2D9A45FF-BA0B-4347-B90F-54A3124617EB}"/>
              </a:ext>
            </a:extLst>
          </p:cNvPr>
          <p:cNvSpPr txBox="1"/>
          <p:nvPr/>
        </p:nvSpPr>
        <p:spPr>
          <a:xfrm>
            <a:off x="887424" y="2895059"/>
            <a:ext cx="7369151" cy="276999"/>
          </a:xfrm>
          <a:prstGeom prst="rect">
            <a:avLst/>
          </a:prstGeom>
          <a:solidFill>
            <a:srgbClr val="FF0000"/>
          </a:solidFill>
        </p:spPr>
        <p:txBody>
          <a:bodyPr wrap="square" rtlCol="0">
            <a:spAutoFit/>
          </a:bodyPr>
          <a:lstStyle/>
          <a:p>
            <a:pPr marL="0" indent="0" algn="ctr">
              <a:buSzPct val="85000"/>
              <a:buNone/>
            </a:pPr>
            <a:r>
              <a:rPr lang="en-US" sz="1200" b="1">
                <a:solidFill>
                  <a:schemeClr val="bg1"/>
                </a:solidFill>
                <a:cs typeface="Arial"/>
              </a:rPr>
              <a:t>Transamerica will be Filing for a 60% to 70% Rate Increase on this LTC Business in Massachusetts</a:t>
            </a:r>
            <a:endParaRPr lang="en-US" sz="1200" b="1"/>
          </a:p>
        </p:txBody>
      </p:sp>
    </p:spTree>
    <p:extLst>
      <p:ext uri="{BB962C8B-B14F-4D97-AF65-F5344CB8AC3E}">
        <p14:creationId xmlns:p14="http://schemas.microsoft.com/office/powerpoint/2010/main" val="77450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54BEC-645C-C141-941A-46C82091108D}"/>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pPr/>
              <a:t>5</a:t>
            </a:fld>
            <a:endParaRPr lang="en-US"/>
          </a:p>
        </p:txBody>
      </p:sp>
      <p:sp>
        <p:nvSpPr>
          <p:cNvPr id="16" name="Title 15">
            <a:extLst>
              <a:ext uri="{FF2B5EF4-FFF2-40B4-BE49-F238E27FC236}">
                <a16:creationId xmlns:a16="http://schemas.microsoft.com/office/drawing/2014/main" id="{BD8F554C-241D-B048-92DA-54BF74052D75}"/>
              </a:ext>
            </a:extLst>
          </p:cNvPr>
          <p:cNvSpPr>
            <a:spLocks noGrp="1"/>
          </p:cNvSpPr>
          <p:nvPr>
            <p:ph type="title"/>
          </p:nvPr>
        </p:nvSpPr>
        <p:spPr>
          <a:xfrm>
            <a:off x="359413" y="729595"/>
            <a:ext cx="8043369" cy="320913"/>
          </a:xfrm>
        </p:spPr>
        <p:txBody>
          <a:bodyPr/>
          <a:lstStyle/>
          <a:p>
            <a:r>
              <a:rPr lang="en-US"/>
              <a:t>How Massachusetts compares to average Nationwide rate increase</a:t>
            </a:r>
          </a:p>
        </p:txBody>
      </p:sp>
      <p:sp>
        <p:nvSpPr>
          <p:cNvPr id="6" name="Content Placeholder 2">
            <a:extLst>
              <a:ext uri="{FF2B5EF4-FFF2-40B4-BE49-F238E27FC236}">
                <a16:creationId xmlns:a16="http://schemas.microsoft.com/office/drawing/2014/main" id="{C5D8CA95-2C40-40FC-9D22-873A6E78F2DC}"/>
              </a:ext>
            </a:extLst>
          </p:cNvPr>
          <p:cNvSpPr txBox="1">
            <a:spLocks/>
          </p:cNvSpPr>
          <p:nvPr/>
        </p:nvSpPr>
        <p:spPr>
          <a:xfrm>
            <a:off x="359413" y="1243843"/>
            <a:ext cx="8452078" cy="1373266"/>
          </a:xfrm>
          <a:prstGeom prst="rect">
            <a:avLst/>
          </a:prstGeom>
        </p:spPr>
        <p:txBody>
          <a:bodyPr vert="horz" lIns="91440" tIns="45720" rIns="91440" bIns="45720" rtlCol="0" anchor="t">
            <a:noAutofit/>
          </a:bodyPr>
          <a:lstStyle>
            <a:lvl1pPr marL="112713" indent="-112713" algn="l" defTabSz="457200" rtl="0" eaLnBrk="1" latinLnBrk="0" hangingPunct="1">
              <a:spcBef>
                <a:spcPts val="0"/>
              </a:spcBef>
              <a:buClr>
                <a:schemeClr val="bg1"/>
              </a:buClr>
              <a:buSzPct val="85000"/>
              <a:buFont typeface="Lucida Grande"/>
              <a:buChar char=" "/>
              <a:defRPr sz="1600" kern="1200">
                <a:solidFill>
                  <a:srgbClr val="40474B"/>
                </a:solidFill>
                <a:latin typeface="Arial"/>
                <a:ea typeface="+mn-ea"/>
                <a:cs typeface="Arial"/>
              </a:defRPr>
            </a:lvl1pPr>
            <a:lvl2pPr marL="320675" indent="-187325" algn="l" defTabSz="457200" rtl="0" eaLnBrk="1" latinLnBrk="0" hangingPunct="1">
              <a:spcBef>
                <a:spcPts val="0"/>
              </a:spcBef>
              <a:buSzPct val="85000"/>
              <a:buFont typeface="Arial"/>
              <a:buChar char="•"/>
              <a:tabLst/>
              <a:defRPr sz="1600" kern="1200">
                <a:solidFill>
                  <a:srgbClr val="40474B"/>
                </a:solidFill>
                <a:latin typeface="Arial"/>
                <a:ea typeface="+mn-ea"/>
                <a:cs typeface="Arial"/>
              </a:defRPr>
            </a:lvl2pPr>
            <a:lvl3pPr marL="606425" indent="-241300" algn="l" defTabSz="457200" rtl="0" eaLnBrk="1" latinLnBrk="0" hangingPunct="1">
              <a:spcBef>
                <a:spcPts val="0"/>
              </a:spcBef>
              <a:buSzPct val="85000"/>
              <a:buFont typeface="Lucida Grande"/>
              <a:buChar char="-"/>
              <a:defRPr sz="1600" kern="1200">
                <a:solidFill>
                  <a:srgbClr val="40474B"/>
                </a:solidFill>
                <a:latin typeface="Arial"/>
                <a:ea typeface="+mn-ea"/>
                <a:cs typeface="Arial"/>
              </a:defRPr>
            </a:lvl3pPr>
            <a:lvl4pPr marL="874713" indent="-268288" algn="l" defTabSz="457200" rtl="0" eaLnBrk="1" latinLnBrk="0" hangingPunct="1">
              <a:spcBef>
                <a:spcPts val="0"/>
              </a:spcBef>
              <a:buSzPct val="75000"/>
              <a:buFont typeface="Wingdings" charset="2"/>
              <a:buChar char="§"/>
              <a:defRPr sz="16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2715" lvl="1" indent="0">
              <a:buNone/>
            </a:pPr>
            <a:r>
              <a:rPr lang="en-US" sz="1400" b="1">
                <a:solidFill>
                  <a:srgbClr val="FF0000"/>
                </a:solidFill>
                <a:latin typeface="+mn-lt"/>
              </a:rPr>
              <a:t>Seeking a 60% to 70% rate increase in Massachusetts </a:t>
            </a:r>
          </a:p>
          <a:p>
            <a:pPr marL="132715" lvl="1" indent="0">
              <a:buNone/>
            </a:pPr>
            <a:endParaRPr lang="en-US" sz="1400" b="1">
              <a:solidFill>
                <a:srgbClr val="FF0000"/>
              </a:solidFill>
            </a:endParaRPr>
          </a:p>
          <a:p>
            <a:pPr lvl="1"/>
            <a:r>
              <a:rPr lang="en-US" sz="1200">
                <a:cs typeface="Arial"/>
              </a:rPr>
              <a:t>Last approved rate increase of 72.8% in 2007, phased in over three years</a:t>
            </a:r>
            <a:r>
              <a:rPr lang="en-US" sz="1200" dirty="0">
                <a:cs typeface="Arial"/>
              </a:rPr>
              <a:t>. </a:t>
            </a:r>
          </a:p>
          <a:p>
            <a:pPr lvl="1"/>
            <a:endParaRPr lang="en-US" sz="1200" dirty="0">
              <a:solidFill>
                <a:schemeClr val="tx1"/>
              </a:solidFill>
              <a:latin typeface="+mn-lt"/>
            </a:endParaRPr>
          </a:p>
          <a:p>
            <a:pPr lvl="1"/>
            <a:r>
              <a:rPr lang="en-US" sz="1200">
                <a:solidFill>
                  <a:schemeClr val="tx1"/>
                </a:solidFill>
                <a:latin typeface="+mn-lt"/>
              </a:rPr>
              <a:t>Currently, Massachusetts LTC increases are less than half of the rate increases approved by other states</a:t>
            </a:r>
            <a:r>
              <a:rPr lang="en-US" sz="1200" dirty="0">
                <a:solidFill>
                  <a:schemeClr val="tx1"/>
                </a:solidFill>
                <a:latin typeface="+mn-lt"/>
              </a:rPr>
              <a:t>.</a:t>
            </a:r>
            <a:endParaRPr lang="en-US" sz="1200"/>
          </a:p>
          <a:p>
            <a:pPr marL="304165" lvl="1" indent="-171450"/>
            <a:endParaRPr lang="en-US" sz="1200">
              <a:solidFill>
                <a:schemeClr val="tx1"/>
              </a:solidFill>
              <a:latin typeface="+mn-lt"/>
            </a:endParaRPr>
          </a:p>
          <a:p>
            <a:pPr marL="304165" lvl="1" indent="-171450"/>
            <a:r>
              <a:rPr lang="en-US" sz="1200">
                <a:solidFill>
                  <a:schemeClr val="tx1"/>
                </a:solidFill>
                <a:latin typeface="+mn-lt"/>
              </a:rPr>
              <a:t>Even with the 60% to 70% approval, Massachusetts LTC premiums will be below what other states have permitted</a:t>
            </a:r>
            <a:r>
              <a:rPr lang="en-US" sz="1200" dirty="0">
                <a:solidFill>
                  <a:schemeClr val="tx1"/>
                </a:solidFill>
                <a:latin typeface="+mn-lt"/>
              </a:rPr>
              <a:t>.</a:t>
            </a:r>
            <a:r>
              <a:rPr lang="en-US" sz="1200">
                <a:solidFill>
                  <a:schemeClr val="tx1"/>
                </a:solidFill>
                <a:latin typeface="+mn-lt"/>
              </a:rPr>
              <a:t> </a:t>
            </a:r>
          </a:p>
          <a:p>
            <a:pPr marL="304165" lvl="1" indent="-171450"/>
            <a:endParaRPr lang="en-US" sz="1200">
              <a:solidFill>
                <a:schemeClr val="tx1"/>
              </a:solidFill>
              <a:latin typeface="+mn-lt"/>
            </a:endParaRPr>
          </a:p>
          <a:p>
            <a:pPr marL="304165" lvl="1" indent="-171450"/>
            <a:endParaRPr lang="en-US" sz="1200">
              <a:solidFill>
                <a:schemeClr val="tx1"/>
              </a:solidFill>
              <a:latin typeface="+mn-lt"/>
            </a:endParaRPr>
          </a:p>
          <a:p>
            <a:pPr marL="304165" lvl="1" indent="-171450"/>
            <a:endParaRPr lang="en-US" sz="1200">
              <a:solidFill>
                <a:schemeClr val="tx1"/>
              </a:solidFill>
              <a:latin typeface="+mn-lt"/>
            </a:endParaRPr>
          </a:p>
          <a:p>
            <a:pPr marL="132715" lvl="1" indent="0">
              <a:buNone/>
            </a:pPr>
            <a:endParaRPr lang="en-US" sz="1200" b="1">
              <a:solidFill>
                <a:schemeClr val="tx1"/>
              </a:solidFill>
              <a:latin typeface="+mn-lt"/>
            </a:endParaRPr>
          </a:p>
          <a:p>
            <a:pPr marL="99695" lvl="1" indent="0">
              <a:buNone/>
            </a:pPr>
            <a:endParaRPr lang="en-US" sz="1400">
              <a:latin typeface="Calibri"/>
              <a:cs typeface="Calibri"/>
            </a:endParaRPr>
          </a:p>
          <a:p>
            <a:pPr lvl="1"/>
            <a:endParaRPr lang="en-US" sz="1400">
              <a:latin typeface="Calibri"/>
              <a:cs typeface="Calibri"/>
            </a:endParaRPr>
          </a:p>
          <a:p>
            <a:pPr marL="111760" indent="-111760"/>
            <a:endParaRPr lang="en-US"/>
          </a:p>
          <a:p>
            <a:pPr lvl="1"/>
            <a:endParaRPr lang="en-US"/>
          </a:p>
        </p:txBody>
      </p:sp>
      <p:graphicFrame>
        <p:nvGraphicFramePr>
          <p:cNvPr id="11" name="Table 2">
            <a:extLst>
              <a:ext uri="{FF2B5EF4-FFF2-40B4-BE49-F238E27FC236}">
                <a16:creationId xmlns:a16="http://schemas.microsoft.com/office/drawing/2014/main" id="{B7BD8D13-1E4C-49A6-9E65-33F283F6825F}"/>
              </a:ext>
            </a:extLst>
          </p:cNvPr>
          <p:cNvGraphicFramePr>
            <a:graphicFrameLocks noGrp="1"/>
          </p:cNvGraphicFramePr>
          <p:nvPr>
            <p:extLst>
              <p:ext uri="{D42A27DB-BD31-4B8C-83A1-F6EECF244321}">
                <p14:modId xmlns:p14="http://schemas.microsoft.com/office/powerpoint/2010/main" val="259048720"/>
              </p:ext>
            </p:extLst>
          </p:nvPr>
        </p:nvGraphicFramePr>
        <p:xfrm>
          <a:off x="1937763" y="3161430"/>
          <a:ext cx="5295378" cy="844019"/>
        </p:xfrm>
        <a:graphic>
          <a:graphicData uri="http://schemas.openxmlformats.org/drawingml/2006/table">
            <a:tbl>
              <a:tblPr firstRow="1" bandRow="1">
                <a:tableStyleId>{00A15C55-8517-42AA-B614-E9B94910E393}</a:tableStyleId>
              </a:tblPr>
              <a:tblGrid>
                <a:gridCol w="2528049">
                  <a:extLst>
                    <a:ext uri="{9D8B030D-6E8A-4147-A177-3AD203B41FA5}">
                      <a16:colId xmlns:a16="http://schemas.microsoft.com/office/drawing/2014/main" val="1898208433"/>
                    </a:ext>
                  </a:extLst>
                </a:gridCol>
                <a:gridCol w="2767329">
                  <a:extLst>
                    <a:ext uri="{9D8B030D-6E8A-4147-A177-3AD203B41FA5}">
                      <a16:colId xmlns:a16="http://schemas.microsoft.com/office/drawing/2014/main" val="897925614"/>
                    </a:ext>
                  </a:extLst>
                </a:gridCol>
              </a:tblGrid>
              <a:tr h="451288">
                <a:tc>
                  <a:txBody>
                    <a:bodyPr/>
                    <a:lstStyle/>
                    <a:p>
                      <a:pPr algn="ctr"/>
                      <a:r>
                        <a:rPr lang="en-US" sz="1200"/>
                        <a:t>Massachusetts</a:t>
                      </a:r>
                    </a:p>
                    <a:p>
                      <a:pPr algn="ctr"/>
                      <a:r>
                        <a:rPr lang="en-US" sz="1200"/>
                        <a:t>Cumulative Rate Increase</a:t>
                      </a:r>
                    </a:p>
                  </a:txBody>
                  <a:tcPr anchor="ctr">
                    <a:solidFill>
                      <a:srgbClr val="FF0000"/>
                    </a:solidFill>
                  </a:tcPr>
                </a:tc>
                <a:tc>
                  <a:txBody>
                    <a:bodyPr/>
                    <a:lstStyle/>
                    <a:p>
                      <a:pPr algn="ctr"/>
                      <a:r>
                        <a:rPr lang="en-US" sz="1200"/>
                        <a:t>Other State </a:t>
                      </a:r>
                    </a:p>
                    <a:p>
                      <a:pPr algn="ctr"/>
                      <a:r>
                        <a:rPr lang="en-US" sz="1200"/>
                        <a:t>Average Cumulative Rate Increase</a:t>
                      </a:r>
                    </a:p>
                  </a:txBody>
                  <a:tcPr anchor="ctr">
                    <a:solidFill>
                      <a:srgbClr val="FF0000"/>
                    </a:solidFill>
                  </a:tcPr>
                </a:tc>
                <a:extLst>
                  <a:ext uri="{0D108BD9-81ED-4DB2-BD59-A6C34878D82A}">
                    <a16:rowId xmlns:a16="http://schemas.microsoft.com/office/drawing/2014/main" val="1853656870"/>
                  </a:ext>
                </a:extLst>
              </a:tr>
              <a:tr h="386819">
                <a:tc>
                  <a:txBody>
                    <a:bodyPr/>
                    <a:lstStyle/>
                    <a:p>
                      <a:pPr algn="ctr"/>
                      <a:r>
                        <a:rPr lang="en-US" sz="1200"/>
                        <a:t>72.8% </a:t>
                      </a:r>
                    </a:p>
                  </a:txBody>
                  <a:tcPr anchor="ctr"/>
                </a:tc>
                <a:tc>
                  <a:txBody>
                    <a:bodyPr/>
                    <a:lstStyle/>
                    <a:p>
                      <a:pPr algn="ctr"/>
                      <a:r>
                        <a:rPr lang="en-US" sz="1200"/>
                        <a:t>198.5%</a:t>
                      </a:r>
                    </a:p>
                  </a:txBody>
                  <a:tcPr anchor="ctr"/>
                </a:tc>
                <a:extLst>
                  <a:ext uri="{0D108BD9-81ED-4DB2-BD59-A6C34878D82A}">
                    <a16:rowId xmlns:a16="http://schemas.microsoft.com/office/drawing/2014/main" val="2860950092"/>
                  </a:ext>
                </a:extLst>
              </a:tr>
            </a:tbl>
          </a:graphicData>
        </a:graphic>
      </p:graphicFrame>
      <p:sp>
        <p:nvSpPr>
          <p:cNvPr id="12" name="TextBox 11">
            <a:extLst>
              <a:ext uri="{FF2B5EF4-FFF2-40B4-BE49-F238E27FC236}">
                <a16:creationId xmlns:a16="http://schemas.microsoft.com/office/drawing/2014/main" id="{1672CEFB-1CB5-4EFB-8730-429841AD5C69}"/>
              </a:ext>
            </a:extLst>
          </p:cNvPr>
          <p:cNvSpPr txBox="1"/>
          <p:nvPr/>
        </p:nvSpPr>
        <p:spPr>
          <a:xfrm>
            <a:off x="680436" y="4426311"/>
            <a:ext cx="7401322" cy="276999"/>
          </a:xfrm>
          <a:prstGeom prst="rect">
            <a:avLst/>
          </a:prstGeom>
          <a:solidFill>
            <a:srgbClr val="FF0000"/>
          </a:solidFill>
        </p:spPr>
        <p:txBody>
          <a:bodyPr wrap="square" rtlCol="0">
            <a:spAutoFit/>
          </a:bodyPr>
          <a:lstStyle/>
          <a:p>
            <a:pPr marL="0" indent="0" algn="ctr">
              <a:buSzPct val="85000"/>
              <a:buNone/>
            </a:pPr>
            <a:r>
              <a:rPr lang="en-US" sz="1200" b="1">
                <a:solidFill>
                  <a:schemeClr val="bg1"/>
                </a:solidFill>
                <a:cs typeface="Arial"/>
              </a:rPr>
              <a:t>Planned Rate Increase will bring Massachusetts closer to the Nationwide Cumulative Average</a:t>
            </a:r>
            <a:endParaRPr lang="en-US" sz="1200"/>
          </a:p>
        </p:txBody>
      </p:sp>
    </p:spTree>
    <p:extLst>
      <p:ext uri="{BB962C8B-B14F-4D97-AF65-F5344CB8AC3E}">
        <p14:creationId xmlns:p14="http://schemas.microsoft.com/office/powerpoint/2010/main" val="354594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2F85A-A62C-4F4F-BF09-EE9FB3FECDEF}"/>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pPr/>
              <a:t>6</a:t>
            </a:fld>
            <a:endParaRPr lang="en-US"/>
          </a:p>
        </p:txBody>
      </p:sp>
      <p:sp>
        <p:nvSpPr>
          <p:cNvPr id="4" name="Title 3">
            <a:extLst>
              <a:ext uri="{FF2B5EF4-FFF2-40B4-BE49-F238E27FC236}">
                <a16:creationId xmlns:a16="http://schemas.microsoft.com/office/drawing/2014/main" id="{8C5E8EEA-BE85-1948-96CD-82D2129A764B}"/>
              </a:ext>
            </a:extLst>
          </p:cNvPr>
          <p:cNvSpPr>
            <a:spLocks noGrp="1"/>
          </p:cNvSpPr>
          <p:nvPr>
            <p:ph type="title"/>
          </p:nvPr>
        </p:nvSpPr>
        <p:spPr/>
        <p:txBody>
          <a:bodyPr/>
          <a:lstStyle/>
          <a:p>
            <a:r>
              <a:rPr lang="en-US"/>
              <a:t>Rate Increase – Policyholder communications and Options</a:t>
            </a:r>
          </a:p>
        </p:txBody>
      </p:sp>
    </p:spTree>
    <p:extLst>
      <p:ext uri="{BB962C8B-B14F-4D97-AF65-F5344CB8AC3E}">
        <p14:creationId xmlns:p14="http://schemas.microsoft.com/office/powerpoint/2010/main" val="28760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54BEC-645C-C141-941A-46C82091108D}"/>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pPr/>
              <a:t>7</a:t>
            </a:fld>
            <a:endParaRPr lang="en-US"/>
          </a:p>
        </p:txBody>
      </p:sp>
      <p:sp>
        <p:nvSpPr>
          <p:cNvPr id="16" name="Title 15">
            <a:extLst>
              <a:ext uri="{FF2B5EF4-FFF2-40B4-BE49-F238E27FC236}">
                <a16:creationId xmlns:a16="http://schemas.microsoft.com/office/drawing/2014/main" id="{BD8F554C-241D-B048-92DA-54BF74052D75}"/>
              </a:ext>
            </a:extLst>
          </p:cNvPr>
          <p:cNvSpPr>
            <a:spLocks noGrp="1"/>
          </p:cNvSpPr>
          <p:nvPr>
            <p:ph type="title"/>
          </p:nvPr>
        </p:nvSpPr>
        <p:spPr/>
        <p:txBody>
          <a:bodyPr/>
          <a:lstStyle/>
          <a:p>
            <a:r>
              <a:rPr lang="en-US"/>
              <a:t>Rate Increase - Policyholder Resources</a:t>
            </a:r>
          </a:p>
        </p:txBody>
      </p:sp>
      <p:sp>
        <p:nvSpPr>
          <p:cNvPr id="10" name="Content Placeholder 2">
            <a:extLst>
              <a:ext uri="{FF2B5EF4-FFF2-40B4-BE49-F238E27FC236}">
                <a16:creationId xmlns:a16="http://schemas.microsoft.com/office/drawing/2014/main" id="{0ECB9A46-FDEA-4CB6-B258-AF8EBAB8C2D3}"/>
              </a:ext>
            </a:extLst>
          </p:cNvPr>
          <p:cNvSpPr txBox="1">
            <a:spLocks/>
          </p:cNvSpPr>
          <p:nvPr/>
        </p:nvSpPr>
        <p:spPr>
          <a:xfrm>
            <a:off x="252080" y="1429043"/>
            <a:ext cx="8480440" cy="298486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3350" lvl="1" indent="0">
              <a:lnSpc>
                <a:spcPct val="150000"/>
              </a:lnSpc>
              <a:buFont typeface="Arial" panose="020B0604020202020204" pitchFamily="34" charset="0"/>
              <a:buNone/>
            </a:pPr>
            <a:r>
              <a:rPr lang="en-US" sz="1400" b="1">
                <a:solidFill>
                  <a:srgbClr val="FF0000"/>
                </a:solidFill>
              </a:rPr>
              <a:t>We will have resources available for policyholders to help policyholders evaluate options that may lesson the impact of the rate increase:</a:t>
            </a:r>
          </a:p>
          <a:p>
            <a:pPr lvl="1">
              <a:lnSpc>
                <a:spcPct val="150000"/>
              </a:lnSpc>
            </a:pPr>
            <a:r>
              <a:rPr lang="en-US" sz="1200"/>
              <a:t>At the time of a rate increase customers receive the following (mailed 90 days in advance of the rate increase effective date):</a:t>
            </a:r>
            <a:endParaRPr lang="en-US" sz="1200">
              <a:highlight>
                <a:srgbClr val="FFFF00"/>
              </a:highlight>
            </a:endParaRPr>
          </a:p>
          <a:p>
            <a:pPr lvl="2">
              <a:lnSpc>
                <a:spcPct val="150000"/>
              </a:lnSpc>
            </a:pPr>
            <a:r>
              <a:rPr lang="en-US" sz="1200"/>
              <a:t>A </a:t>
            </a:r>
            <a:r>
              <a:rPr lang="en-US" sz="1200" b="1"/>
              <a:t>Letter</a:t>
            </a:r>
            <a:r>
              <a:rPr lang="en-US" sz="1200"/>
              <a:t> explaining the increase and the new premium</a:t>
            </a:r>
          </a:p>
          <a:p>
            <a:pPr lvl="2">
              <a:lnSpc>
                <a:spcPct val="150000"/>
              </a:lnSpc>
            </a:pPr>
            <a:r>
              <a:rPr lang="en-US" sz="1200" b="1"/>
              <a:t>FAQ</a:t>
            </a:r>
            <a:r>
              <a:rPr lang="en-US" sz="1200"/>
              <a:t> (Frequently Asked Questions)</a:t>
            </a:r>
          </a:p>
          <a:p>
            <a:pPr lvl="2">
              <a:lnSpc>
                <a:spcPct val="150000"/>
              </a:lnSpc>
            </a:pPr>
            <a:r>
              <a:rPr lang="en-US" sz="1200" b="1"/>
              <a:t>Quote sheet</a:t>
            </a:r>
            <a:r>
              <a:rPr lang="en-US" sz="1200"/>
              <a:t> - Customer will receive a document designed to provide a simple way to select an appropriate option </a:t>
            </a:r>
            <a:endParaRPr lang="en-US" sz="1200">
              <a:solidFill>
                <a:srgbClr val="FF0000"/>
              </a:solidFill>
            </a:endParaRPr>
          </a:p>
          <a:p>
            <a:pPr lvl="1">
              <a:lnSpc>
                <a:spcPct val="150000"/>
              </a:lnSpc>
            </a:pPr>
            <a:r>
              <a:rPr lang="en-US" sz="1200"/>
              <a:t>Access to dedicated Customer Service team</a:t>
            </a:r>
            <a:endParaRPr lang="en-US" sz="1400"/>
          </a:p>
          <a:p>
            <a:pPr lvl="3">
              <a:lnSpc>
                <a:spcPct val="150000"/>
              </a:lnSpc>
            </a:pPr>
            <a:endParaRPr lang="en-US" sz="1400"/>
          </a:p>
          <a:p>
            <a:pPr marL="0" indent="0">
              <a:lnSpc>
                <a:spcPct val="150000"/>
              </a:lnSpc>
              <a:buFont typeface="Arial" panose="020B0604020202020204" pitchFamily="34" charset="0"/>
              <a:buNone/>
            </a:pPr>
            <a:endParaRPr lang="en-US" sz="1000" b="1">
              <a:solidFill>
                <a:srgbClr val="FF0000"/>
              </a:solidFill>
            </a:endParaRPr>
          </a:p>
        </p:txBody>
      </p:sp>
    </p:spTree>
    <p:extLst>
      <p:ext uri="{BB962C8B-B14F-4D97-AF65-F5344CB8AC3E}">
        <p14:creationId xmlns:p14="http://schemas.microsoft.com/office/powerpoint/2010/main" val="191305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54BEC-645C-C141-941A-46C82091108D}"/>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pPr/>
              <a:t>8</a:t>
            </a:fld>
            <a:endParaRPr lang="en-US"/>
          </a:p>
        </p:txBody>
      </p:sp>
      <p:sp>
        <p:nvSpPr>
          <p:cNvPr id="16" name="Title 15">
            <a:extLst>
              <a:ext uri="{FF2B5EF4-FFF2-40B4-BE49-F238E27FC236}">
                <a16:creationId xmlns:a16="http://schemas.microsoft.com/office/drawing/2014/main" id="{BD8F554C-241D-B048-92DA-54BF74052D75}"/>
              </a:ext>
            </a:extLst>
          </p:cNvPr>
          <p:cNvSpPr>
            <a:spLocks noGrp="1"/>
          </p:cNvSpPr>
          <p:nvPr>
            <p:ph type="title"/>
          </p:nvPr>
        </p:nvSpPr>
        <p:spPr>
          <a:xfrm>
            <a:off x="359413" y="729595"/>
            <a:ext cx="7523823" cy="320913"/>
          </a:xfrm>
        </p:spPr>
        <p:txBody>
          <a:bodyPr/>
          <a:lstStyle/>
          <a:p>
            <a:r>
              <a:rPr lang="en-US"/>
              <a:t>Policyholder Options</a:t>
            </a:r>
          </a:p>
        </p:txBody>
      </p:sp>
      <p:sp>
        <p:nvSpPr>
          <p:cNvPr id="6" name="Content Placeholder 2">
            <a:extLst>
              <a:ext uri="{FF2B5EF4-FFF2-40B4-BE49-F238E27FC236}">
                <a16:creationId xmlns:a16="http://schemas.microsoft.com/office/drawing/2014/main" id="{C5D8CA95-2C40-40FC-9D22-873A6E78F2DC}"/>
              </a:ext>
            </a:extLst>
          </p:cNvPr>
          <p:cNvSpPr txBox="1">
            <a:spLocks/>
          </p:cNvSpPr>
          <p:nvPr/>
        </p:nvSpPr>
        <p:spPr>
          <a:xfrm>
            <a:off x="233169" y="1380023"/>
            <a:ext cx="8322013" cy="2864952"/>
          </a:xfrm>
          <a:prstGeom prst="rect">
            <a:avLst/>
          </a:prstGeom>
        </p:spPr>
        <p:txBody>
          <a:bodyPr vert="horz" lIns="91440" tIns="45720" rIns="91440" bIns="45720" rtlCol="0" anchor="t">
            <a:noAutofit/>
          </a:bodyPr>
          <a:lstStyle>
            <a:lvl1pPr marL="112713" indent="-112713" algn="l" defTabSz="457200" rtl="0" eaLnBrk="1" latinLnBrk="0" hangingPunct="1">
              <a:spcBef>
                <a:spcPts val="0"/>
              </a:spcBef>
              <a:buClr>
                <a:schemeClr val="bg1"/>
              </a:buClr>
              <a:buSzPct val="85000"/>
              <a:buFont typeface="Lucida Grande"/>
              <a:buChar char=" "/>
              <a:defRPr sz="1600" kern="1200">
                <a:solidFill>
                  <a:srgbClr val="40474B"/>
                </a:solidFill>
                <a:latin typeface="Arial"/>
                <a:ea typeface="+mn-ea"/>
                <a:cs typeface="Arial"/>
              </a:defRPr>
            </a:lvl1pPr>
            <a:lvl2pPr marL="320675" indent="-187325" algn="l" defTabSz="457200" rtl="0" eaLnBrk="1" latinLnBrk="0" hangingPunct="1">
              <a:spcBef>
                <a:spcPts val="0"/>
              </a:spcBef>
              <a:buSzPct val="85000"/>
              <a:buFont typeface="Arial"/>
              <a:buChar char="•"/>
              <a:tabLst/>
              <a:defRPr sz="1600" kern="1200">
                <a:solidFill>
                  <a:srgbClr val="40474B"/>
                </a:solidFill>
                <a:latin typeface="Arial"/>
                <a:ea typeface="+mn-ea"/>
                <a:cs typeface="Arial"/>
              </a:defRPr>
            </a:lvl2pPr>
            <a:lvl3pPr marL="606425" indent="-241300" algn="l" defTabSz="457200" rtl="0" eaLnBrk="1" latinLnBrk="0" hangingPunct="1">
              <a:spcBef>
                <a:spcPts val="0"/>
              </a:spcBef>
              <a:buSzPct val="85000"/>
              <a:buFont typeface="Lucida Grande"/>
              <a:buChar char="-"/>
              <a:defRPr sz="1600" kern="1200">
                <a:solidFill>
                  <a:srgbClr val="40474B"/>
                </a:solidFill>
                <a:latin typeface="Arial"/>
                <a:ea typeface="+mn-ea"/>
                <a:cs typeface="Arial"/>
              </a:defRPr>
            </a:lvl3pPr>
            <a:lvl4pPr marL="874713" indent="-268288" algn="l" defTabSz="457200" rtl="0" eaLnBrk="1" latinLnBrk="0" hangingPunct="1">
              <a:spcBef>
                <a:spcPts val="0"/>
              </a:spcBef>
              <a:buSzPct val="75000"/>
              <a:buFont typeface="Wingdings" charset="2"/>
              <a:buChar char="§"/>
              <a:defRPr sz="16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2715" lvl="1" indent="0">
              <a:buNone/>
            </a:pPr>
            <a:r>
              <a:rPr lang="en-US" sz="1400" b="1" dirty="0">
                <a:solidFill>
                  <a:srgbClr val="FF0000"/>
                </a:solidFill>
                <a:latin typeface="+mn-lt"/>
              </a:rPr>
              <a:t>Keep current coverage </a:t>
            </a:r>
          </a:p>
          <a:p>
            <a:pPr marL="132715" lvl="1" indent="0">
              <a:buNone/>
            </a:pPr>
            <a:endParaRPr lang="en-US" sz="1200" b="1" dirty="0">
              <a:solidFill>
                <a:srgbClr val="FF0000"/>
              </a:solidFill>
              <a:latin typeface="+mn-lt"/>
            </a:endParaRPr>
          </a:p>
          <a:p>
            <a:pPr marL="304165" lvl="1" indent="-171450"/>
            <a:r>
              <a:rPr lang="en-US" sz="1200" dirty="0">
                <a:solidFill>
                  <a:schemeClr val="tx1"/>
                </a:solidFill>
                <a:latin typeface="+mn-lt"/>
              </a:rPr>
              <a:t>Pay the full premium increase (No-action required)</a:t>
            </a:r>
          </a:p>
          <a:p>
            <a:pPr marL="132715" lvl="1" indent="0">
              <a:buNone/>
            </a:pPr>
            <a:endParaRPr lang="en-US" sz="1200" b="1" dirty="0">
              <a:solidFill>
                <a:schemeClr val="tx1"/>
              </a:solidFill>
              <a:latin typeface="+mn-lt"/>
            </a:endParaRPr>
          </a:p>
          <a:p>
            <a:pPr marL="132715" lvl="1" indent="0">
              <a:buNone/>
            </a:pPr>
            <a:r>
              <a:rPr lang="en-US" sz="1400" b="1" dirty="0">
                <a:solidFill>
                  <a:srgbClr val="FF0000"/>
                </a:solidFill>
                <a:latin typeface="+mn-lt"/>
              </a:rPr>
              <a:t>Typical options for policyholders to reduce or offset rate increase</a:t>
            </a:r>
            <a:br>
              <a:rPr lang="en-US" sz="1200" b="1" dirty="0">
                <a:solidFill>
                  <a:srgbClr val="FF0000"/>
                </a:solidFill>
                <a:latin typeface="+mn-lt"/>
              </a:rPr>
            </a:br>
            <a:endParaRPr lang="en-US" sz="1200" b="1" dirty="0">
              <a:solidFill>
                <a:srgbClr val="FF0000"/>
              </a:solidFill>
              <a:latin typeface="+mn-lt"/>
            </a:endParaRPr>
          </a:p>
          <a:p>
            <a:pPr lvl="1"/>
            <a:r>
              <a:rPr lang="en-US" sz="1200" dirty="0">
                <a:solidFill>
                  <a:schemeClr val="tx1"/>
                </a:solidFill>
                <a:latin typeface="+mn-lt"/>
                <a:cs typeface="Calibri"/>
              </a:rPr>
              <a:t>Reduce your lifetime benefit</a:t>
            </a:r>
          </a:p>
          <a:p>
            <a:pPr lvl="1"/>
            <a:r>
              <a:rPr lang="en-US" sz="1200">
                <a:solidFill>
                  <a:schemeClr val="tx1"/>
                </a:solidFill>
                <a:latin typeface="+mn-lt"/>
                <a:cs typeface="Calibri"/>
              </a:rPr>
              <a:t>Reduce your daily/monthly benefit</a:t>
            </a:r>
          </a:p>
          <a:p>
            <a:pPr lvl="1"/>
            <a:r>
              <a:rPr lang="en-US" sz="1200" dirty="0">
                <a:solidFill>
                  <a:schemeClr val="tx1"/>
                </a:solidFill>
                <a:latin typeface="+mn-lt"/>
                <a:cs typeface="Calibri"/>
              </a:rPr>
              <a:t>Increase the length of your elimination period</a:t>
            </a:r>
          </a:p>
          <a:p>
            <a:pPr lvl="1"/>
            <a:r>
              <a:rPr lang="en-US" sz="1200" dirty="0">
                <a:solidFill>
                  <a:schemeClr val="tx1"/>
                </a:solidFill>
                <a:latin typeface="+mn-lt"/>
                <a:cs typeface="Calibri"/>
              </a:rPr>
              <a:t>Remove/reduce your inflation protection</a:t>
            </a:r>
          </a:p>
          <a:p>
            <a:pPr lvl="1"/>
            <a:r>
              <a:rPr lang="en-US" sz="1200" dirty="0">
                <a:solidFill>
                  <a:schemeClr val="tx1"/>
                </a:solidFill>
                <a:latin typeface="+mn-lt"/>
                <a:cs typeface="Calibri"/>
              </a:rPr>
              <a:t>Remove policy riders</a:t>
            </a:r>
          </a:p>
          <a:p>
            <a:pPr lvl="1"/>
            <a:endParaRPr lang="en-US" sz="1200" dirty="0">
              <a:solidFill>
                <a:schemeClr val="tx1"/>
              </a:solidFill>
              <a:latin typeface="+mn-lt"/>
              <a:cs typeface="Calibri"/>
            </a:endParaRPr>
          </a:p>
          <a:p>
            <a:pPr marL="133350" lvl="1" indent="0">
              <a:buNone/>
            </a:pPr>
            <a:r>
              <a:rPr lang="en-US" sz="1400" b="1" dirty="0">
                <a:solidFill>
                  <a:srgbClr val="FF0000"/>
                </a:solidFill>
                <a:latin typeface="+mn-lt"/>
                <a:cs typeface="Calibri"/>
              </a:rPr>
              <a:t>Contingent Non-forfeiture Option</a:t>
            </a:r>
          </a:p>
          <a:p>
            <a:pPr marL="133350" lvl="1" indent="0">
              <a:buNone/>
            </a:pPr>
            <a:endParaRPr lang="en-US" sz="1200" b="1" dirty="0">
              <a:solidFill>
                <a:srgbClr val="FF0000"/>
              </a:solidFill>
              <a:latin typeface="+mn-lt"/>
              <a:cs typeface="Calibri"/>
            </a:endParaRPr>
          </a:p>
          <a:p>
            <a:pPr lvl="1"/>
            <a:r>
              <a:rPr lang="en-US" sz="1200" dirty="0">
                <a:solidFill>
                  <a:schemeClr val="tx1"/>
                </a:solidFill>
                <a:latin typeface="+mn-lt"/>
                <a:cs typeface="Calibri"/>
              </a:rPr>
              <a:t>If you stop paying your premiums within 120 days after the rate increase effective date, we will provide you a fully paid-up policy equal to your accumulated premiums you have paid</a:t>
            </a:r>
          </a:p>
          <a:p>
            <a:pPr marL="99695" lvl="1" indent="0">
              <a:buNone/>
            </a:pPr>
            <a:endParaRPr lang="en-US" sz="1400" dirty="0">
              <a:solidFill>
                <a:schemeClr val="tx1"/>
              </a:solidFill>
              <a:latin typeface="+mn-lt"/>
              <a:cs typeface="Calibri"/>
            </a:endParaRPr>
          </a:p>
          <a:p>
            <a:pPr marL="99695" lvl="1" indent="0">
              <a:buNone/>
            </a:pPr>
            <a:endParaRPr lang="en-US" sz="1400" dirty="0">
              <a:latin typeface="Calibri"/>
              <a:cs typeface="Calibri"/>
            </a:endParaRPr>
          </a:p>
          <a:p>
            <a:pPr lvl="1"/>
            <a:endParaRPr lang="en-US" sz="1400" dirty="0">
              <a:latin typeface="Calibri"/>
              <a:cs typeface="Calibri"/>
            </a:endParaRPr>
          </a:p>
          <a:p>
            <a:pPr marL="111760" indent="-111760"/>
            <a:endParaRPr lang="en-US" dirty="0"/>
          </a:p>
          <a:p>
            <a:pPr lvl="1"/>
            <a:endParaRPr lang="en-US" dirty="0"/>
          </a:p>
        </p:txBody>
      </p:sp>
    </p:spTree>
    <p:extLst>
      <p:ext uri="{BB962C8B-B14F-4D97-AF65-F5344CB8AC3E}">
        <p14:creationId xmlns:p14="http://schemas.microsoft.com/office/powerpoint/2010/main" val="262920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54BEC-645C-C141-941A-46C82091108D}"/>
              </a:ext>
            </a:extLst>
          </p:cNvPr>
          <p:cNvSpPr>
            <a:spLocks noGrp="1"/>
          </p:cNvSpPr>
          <p:nvPr>
            <p:ph type="sldNum" sz="quarter" idx="10"/>
          </p:nvPr>
        </p:nvSpPr>
        <p:spPr>
          <a:xfrm>
            <a:off x="8732520" y="4846320"/>
            <a:ext cx="365760" cy="273844"/>
          </a:xfrm>
        </p:spPr>
        <p:txBody>
          <a:bodyPr/>
          <a:lstStyle/>
          <a:p>
            <a:fld id="{B860EA5E-C501-EE46-95BA-D6951046621D}" type="slidenum">
              <a:rPr lang="en-US" smtClean="0"/>
              <a:pPr/>
              <a:t>9</a:t>
            </a:fld>
            <a:endParaRPr lang="en-US"/>
          </a:p>
        </p:txBody>
      </p:sp>
      <p:sp>
        <p:nvSpPr>
          <p:cNvPr id="16" name="Title 15">
            <a:extLst>
              <a:ext uri="{FF2B5EF4-FFF2-40B4-BE49-F238E27FC236}">
                <a16:creationId xmlns:a16="http://schemas.microsoft.com/office/drawing/2014/main" id="{BD8F554C-241D-B048-92DA-54BF74052D75}"/>
              </a:ext>
            </a:extLst>
          </p:cNvPr>
          <p:cNvSpPr>
            <a:spLocks noGrp="1"/>
          </p:cNvSpPr>
          <p:nvPr>
            <p:ph type="title"/>
          </p:nvPr>
        </p:nvSpPr>
        <p:spPr/>
        <p:txBody>
          <a:bodyPr/>
          <a:lstStyle/>
          <a:p>
            <a:r>
              <a:rPr lang="en-US"/>
              <a:t>Transamerica Policyholder Website</a:t>
            </a:r>
            <a:endParaRPr lang="en-US">
              <a:solidFill>
                <a:srgbClr val="FF0000"/>
              </a:solidFill>
            </a:endParaRPr>
          </a:p>
        </p:txBody>
      </p:sp>
      <p:pic>
        <p:nvPicPr>
          <p:cNvPr id="5" name="Picture 4">
            <a:extLst>
              <a:ext uri="{FF2B5EF4-FFF2-40B4-BE49-F238E27FC236}">
                <a16:creationId xmlns:a16="http://schemas.microsoft.com/office/drawing/2014/main" id="{4FFDDC5A-1DB2-44F2-B5EF-30825F02A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69" y="1048301"/>
            <a:ext cx="4369511" cy="3365604"/>
          </a:xfrm>
          <a:prstGeom prst="rect">
            <a:avLst/>
          </a:prstGeom>
          <a:ln>
            <a:solidFill>
              <a:srgbClr val="40474B"/>
            </a:solidFill>
          </a:ln>
        </p:spPr>
      </p:pic>
      <p:sp>
        <p:nvSpPr>
          <p:cNvPr id="6" name="Content Placeholder 2">
            <a:extLst>
              <a:ext uri="{FF2B5EF4-FFF2-40B4-BE49-F238E27FC236}">
                <a16:creationId xmlns:a16="http://schemas.microsoft.com/office/drawing/2014/main" id="{E6100258-4FBB-46C3-8C33-C83AE3734D3D}"/>
              </a:ext>
            </a:extLst>
          </p:cNvPr>
          <p:cNvSpPr txBox="1">
            <a:spLocks/>
          </p:cNvSpPr>
          <p:nvPr/>
        </p:nvSpPr>
        <p:spPr>
          <a:xfrm>
            <a:off x="45720" y="1331645"/>
            <a:ext cx="4683050" cy="314238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nSpc>
                <a:spcPct val="150000"/>
              </a:lnSpc>
              <a:buNone/>
            </a:pPr>
            <a:r>
              <a:rPr lang="en-US" sz="1400" b="1">
                <a:solidFill>
                  <a:srgbClr val="FF0000"/>
                </a:solidFill>
              </a:rPr>
              <a:t>Transamerica pioneered an interactive Customer Service website that allows customers to:</a:t>
            </a:r>
          </a:p>
          <a:p>
            <a:pPr lvl="1">
              <a:lnSpc>
                <a:spcPct val="150000"/>
              </a:lnSpc>
            </a:pPr>
            <a:r>
              <a:rPr lang="en-US" sz="1200"/>
              <a:t>Find the cost and value of LTC as well as their local cost of care.</a:t>
            </a:r>
          </a:p>
          <a:p>
            <a:pPr lvl="1">
              <a:lnSpc>
                <a:spcPct val="150000"/>
              </a:lnSpc>
            </a:pPr>
            <a:r>
              <a:rPr lang="en-US" sz="1200"/>
              <a:t>View specific details regarding their policies</a:t>
            </a:r>
          </a:p>
          <a:p>
            <a:pPr lvl="1">
              <a:lnSpc>
                <a:spcPct val="150000"/>
              </a:lnSpc>
            </a:pPr>
            <a:r>
              <a:rPr lang="en-US" sz="1200"/>
              <a:t>Get quotes for policy benefit changes.</a:t>
            </a:r>
          </a:p>
          <a:p>
            <a:pPr lvl="1">
              <a:lnSpc>
                <a:spcPct val="150000"/>
              </a:lnSpc>
            </a:pPr>
            <a:r>
              <a:rPr lang="en-US" sz="1200"/>
              <a:t>Schedule a callback from dedicated Customer Service team</a:t>
            </a:r>
          </a:p>
          <a:p>
            <a:pPr marL="0" indent="0">
              <a:lnSpc>
                <a:spcPct val="150000"/>
              </a:lnSpc>
              <a:buFont typeface="Arial" panose="020B0604020202020204" pitchFamily="34" charset="0"/>
              <a:buNone/>
            </a:pPr>
            <a:endParaRPr lang="en-US" sz="1400"/>
          </a:p>
        </p:txBody>
      </p:sp>
    </p:spTree>
    <p:extLst>
      <p:ext uri="{BB962C8B-B14F-4D97-AF65-F5344CB8AC3E}">
        <p14:creationId xmlns:p14="http://schemas.microsoft.com/office/powerpoint/2010/main" val="315138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2021 TA Colors">
      <a:dk1>
        <a:srgbClr val="40474B"/>
      </a:dk1>
      <a:lt1>
        <a:srgbClr val="FFFFFF"/>
      </a:lt1>
      <a:dk2>
        <a:srgbClr val="939598"/>
      </a:dk2>
      <a:lt2>
        <a:srgbClr val="007C86"/>
      </a:lt2>
      <a:accent1>
        <a:srgbClr val="EE0000"/>
      </a:accent1>
      <a:accent2>
        <a:srgbClr val="0069B3"/>
      </a:accent2>
      <a:accent3>
        <a:srgbClr val="FFAD00"/>
      </a:accent3>
      <a:accent4>
        <a:srgbClr val="1F345E"/>
      </a:accent4>
      <a:accent5>
        <a:srgbClr val="D61E58"/>
      </a:accent5>
      <a:accent6>
        <a:srgbClr val="6C2365"/>
      </a:accent6>
      <a:hlink>
        <a:srgbClr val="529946"/>
      </a:hlink>
      <a:folHlink>
        <a:srgbClr val="4046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buClr>
            <a:schemeClr val="bg1"/>
          </a:buClr>
          <a:buSzPct val="85000"/>
          <a:defRPr sz="1200" dirty="0" err="1" smtClean="0"/>
        </a:defPPr>
      </a:lstStyle>
    </a:txDef>
  </a:objectDefaults>
  <a:extraClrSchemeLst/>
  <a:extLst>
    <a:ext uri="{05A4C25C-085E-4340-85A3-A5531E510DB2}">
      <thm15:themeFamily xmlns:thm15="http://schemas.microsoft.com/office/thememl/2012/main" name="Presentation1" id="{507D6D8D-65EE-D345-9075-8947178C34EB}" vid="{5302809C-F15C-AE43-B82E-6671083C7C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4F083A49776247BD8DD4FA94E5F649" ma:contentTypeVersion="7" ma:contentTypeDescription="Create a new document." ma:contentTypeScope="" ma:versionID="215f9033e033c8cadf244f55295a4c27">
  <xsd:schema xmlns:xsd="http://www.w3.org/2001/XMLSchema" xmlns:xs="http://www.w3.org/2001/XMLSchema" xmlns:p="http://schemas.microsoft.com/office/2006/metadata/properties" xmlns:ns3="69fbd23a-e356-400a-9215-f3f9160b00cf" xmlns:ns4="fb4360f3-6e42-4071-9169-c575a33f3422" targetNamespace="http://schemas.microsoft.com/office/2006/metadata/properties" ma:root="true" ma:fieldsID="baee13e1d14b9735df7cb7ffa14f5503" ns3:_="" ns4:_="">
    <xsd:import namespace="69fbd23a-e356-400a-9215-f3f9160b00cf"/>
    <xsd:import namespace="fb4360f3-6e42-4071-9169-c575a33f34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bd23a-e356-400a-9215-f3f9160b00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360f3-6e42-4071-9169-c575a33f34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59D0EE-7371-438C-AA47-1791380E230B}">
  <ds:schemaRefs>
    <ds:schemaRef ds:uri="http://schemas.microsoft.com/sharepoint/v3/contenttype/forms"/>
  </ds:schemaRefs>
</ds:datastoreItem>
</file>

<file path=customXml/itemProps2.xml><?xml version="1.0" encoding="utf-8"?>
<ds:datastoreItem xmlns:ds="http://schemas.openxmlformats.org/officeDocument/2006/customXml" ds:itemID="{30EDF450-554F-4647-8B53-34900600C706}">
  <ds:schemaRefs>
    <ds:schemaRef ds:uri="69fbd23a-e356-400a-9215-f3f9160b00cf"/>
    <ds:schemaRef ds:uri="fb4360f3-6e42-4071-9169-c575a33f34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B56AED-2236-49EE-ACD6-A3EA2A60BBD8}">
  <ds:schemaRefs>
    <ds:schemaRef ds:uri="http://purl.org/dc/terms/"/>
    <ds:schemaRef ds:uri="http://schemas.openxmlformats.org/package/2006/metadata/core-properties"/>
    <ds:schemaRef ds:uri="http://purl.org/dc/dcmitype/"/>
    <ds:schemaRef ds:uri="http://schemas.microsoft.com/office/infopath/2007/PartnerControls"/>
    <ds:schemaRef ds:uri="69fbd23a-e356-400a-9215-f3f9160b00cf"/>
    <ds:schemaRef ds:uri="http://purl.org/dc/elements/1.1/"/>
    <ds:schemaRef ds:uri="http://schemas.microsoft.com/office/2006/metadata/properties"/>
    <ds:schemaRef ds:uri="fb4360f3-6e42-4071-9169-c575a33f3422"/>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640</TotalTime>
  <Words>825</Words>
  <Application>Microsoft Office PowerPoint</Application>
  <PresentationFormat>On-screen Show (16:9)</PresentationFormat>
  <Paragraphs>133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Georgia</vt:lpstr>
      <vt:lpstr>Georgia Pro</vt:lpstr>
      <vt:lpstr>Impact</vt:lpstr>
      <vt:lpstr>Lucida Grande</vt:lpstr>
      <vt:lpstr>Open Sans</vt:lpstr>
      <vt:lpstr>System Font Regular</vt:lpstr>
      <vt:lpstr>Office Theme</vt:lpstr>
      <vt:lpstr>PowerPoint Presentation</vt:lpstr>
      <vt:lpstr>Long-Term Care (LTC) Industry Overview</vt:lpstr>
      <vt:lpstr>Transamerica's review of Long-Term Care (LTC) Business</vt:lpstr>
      <vt:lpstr>Transamerica’s Long-Term Care (LTC) Business - Massachusetts</vt:lpstr>
      <vt:lpstr>How Massachusetts compares to average Nationwide rate increase</vt:lpstr>
      <vt:lpstr>Rate Increase – Policyholder communications and Options</vt:lpstr>
      <vt:lpstr>Rate Increase - Policyholder Resources</vt:lpstr>
      <vt:lpstr>Policyholder Options</vt:lpstr>
      <vt:lpstr>Transamerica Policyholder Website</vt:lpstr>
      <vt:lpstr>Summary and Next steps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Fees, Ivan</dc:creator>
  <cp:keywords/>
  <dc:description/>
  <cp:lastModifiedBy>Rokosh, Bradley</cp:lastModifiedBy>
  <cp:revision>1</cp:revision>
  <dcterms:created xsi:type="dcterms:W3CDTF">2022-01-11T22:36:15Z</dcterms:created>
  <dcterms:modified xsi:type="dcterms:W3CDTF">2022-06-22T13:37:14Z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2021-06-09T10:00:00Z</vt:filetime>
  </property>
  <property fmtid="{D5CDD505-2E9C-101B-9397-08002B2CF9AE}" pid="3" name="ContentTypeId">
    <vt:lpwstr>0x010100BB4F083A49776247BD8DD4FA94E5F649</vt:lpwstr>
  </property>
</Properties>
</file>