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8.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9.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3.xml" ContentType="application/vnd.openxmlformats-officedocument.drawingml.chart+xml"/>
  <Override PartName="/ppt/charts/chart4.xml" ContentType="application/vnd.openxmlformats-officedocument.drawingml.chart+xml"/>
  <Override PartName="/ppt/drawings/drawing1.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46" r:id="rId1"/>
    <p:sldMasterId id="2147483898" r:id="rId2"/>
    <p:sldMasterId id="2147483911" r:id="rId3"/>
    <p:sldMasterId id="2147483924" r:id="rId4"/>
    <p:sldMasterId id="2147483937" r:id="rId5"/>
    <p:sldMasterId id="2147484254" r:id="rId6"/>
    <p:sldMasterId id="2147484785" r:id="rId7"/>
    <p:sldMasterId id="2147484798" r:id="rId8"/>
    <p:sldMasterId id="2147485091" r:id="rId9"/>
    <p:sldMasterId id="2147485104" r:id="rId10"/>
  </p:sldMasterIdLst>
  <p:notesMasterIdLst>
    <p:notesMasterId r:id="rId51"/>
  </p:notesMasterIdLst>
  <p:handoutMasterIdLst>
    <p:handoutMasterId r:id="rId52"/>
  </p:handoutMasterIdLst>
  <p:sldIdLst>
    <p:sldId id="729" r:id="rId11"/>
    <p:sldId id="797" r:id="rId12"/>
    <p:sldId id="798" r:id="rId13"/>
    <p:sldId id="801" r:id="rId14"/>
    <p:sldId id="802" r:id="rId15"/>
    <p:sldId id="885" r:id="rId16"/>
    <p:sldId id="869" r:id="rId17"/>
    <p:sldId id="803" r:id="rId18"/>
    <p:sldId id="804" r:id="rId19"/>
    <p:sldId id="805" r:id="rId20"/>
    <p:sldId id="806" r:id="rId21"/>
    <p:sldId id="807" r:id="rId22"/>
    <p:sldId id="808" r:id="rId23"/>
    <p:sldId id="809" r:id="rId24"/>
    <p:sldId id="810" r:id="rId25"/>
    <p:sldId id="882" r:id="rId26"/>
    <p:sldId id="910" r:id="rId27"/>
    <p:sldId id="912" r:id="rId28"/>
    <p:sldId id="886" r:id="rId29"/>
    <p:sldId id="914" r:id="rId30"/>
    <p:sldId id="907" r:id="rId31"/>
    <p:sldId id="925" r:id="rId32"/>
    <p:sldId id="915" r:id="rId33"/>
    <p:sldId id="935" r:id="rId34"/>
    <p:sldId id="936" r:id="rId35"/>
    <p:sldId id="916" r:id="rId36"/>
    <p:sldId id="921" r:id="rId37"/>
    <p:sldId id="920" r:id="rId38"/>
    <p:sldId id="922" r:id="rId39"/>
    <p:sldId id="927" r:id="rId40"/>
    <p:sldId id="917" r:id="rId41"/>
    <p:sldId id="926" r:id="rId42"/>
    <p:sldId id="918" r:id="rId43"/>
    <p:sldId id="928" r:id="rId44"/>
    <p:sldId id="924" r:id="rId45"/>
    <p:sldId id="930" r:id="rId46"/>
    <p:sldId id="937" r:id="rId47"/>
    <p:sldId id="814" r:id="rId48"/>
    <p:sldId id="742" r:id="rId49"/>
    <p:sldId id="931" r:id="rId50"/>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 xmlns:p15="http://schemas.microsoft.com/office/powerpoint/2012/main">
        <p15:guide id="1" orient="horz" pos="4176">
          <p15:clr>
            <a:srgbClr val="A4A3A4"/>
          </p15:clr>
        </p15:guide>
        <p15:guide id="2" orient="horz" pos="1261">
          <p15:clr>
            <a:srgbClr val="A4A3A4"/>
          </p15:clr>
        </p15:guide>
        <p15:guide id="3" orient="horz" pos="1412">
          <p15:clr>
            <a:srgbClr val="A4A3A4"/>
          </p15:clr>
        </p15:guide>
        <p15:guide id="4" pos="392">
          <p15:clr>
            <a:srgbClr val="A4A3A4"/>
          </p15:clr>
        </p15:guide>
      </p15:sldGuideLst>
    </p:ext>
    <p:ext uri="{2D200454-40CA-4A62-9FC3-DE9A4176ACB9}">
      <p15:notesGuideLst xmlns="" xmlns:p15="http://schemas.microsoft.com/office/powerpoint/2012/main">
        <p15:guide id="1" orient="horz" pos="2929">
          <p15:clr>
            <a:srgbClr val="A4A3A4"/>
          </p15:clr>
        </p15:guide>
        <p15:guide id="2" pos="328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 Hwang" initials="" lastIdx="10" clrIdx="0"/>
  <p:cmAuthor id="7" name="ktfillo" initials="k" lastIdx="1" clrIdx="7">
    <p:extLst/>
  </p:cmAuthor>
  <p:cmAuthor id="1" name="Dana Roth" initials="DR" lastIdx="0" clrIdx="1"/>
  <p:cmAuthor id="2" name="Dana Pomeroy Roth" initials="DPR" lastIdx="3" clrIdx="2"/>
  <p:cmAuthor id="3" name="RHD" initials="RHD" lastIdx="4" clrIdx="3"/>
  <p:cmAuthor id="4" name="Richard Dougherty" initials="RHD" lastIdx="6" clrIdx="4"/>
  <p:cmAuthor id="5" name="KT" initials="K" lastIdx="3" clrIdx="5"/>
  <p:cmAuthor id="6" name=" " initials=" " lastIdx="0" clrIdx="6"/>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BDFFD"/>
    <a:srgbClr val="FFFFFF"/>
    <a:srgbClr val="0066FF"/>
    <a:srgbClr val="FF9900"/>
    <a:srgbClr val="FF99FF"/>
    <a:srgbClr val="FF3399"/>
    <a:srgbClr val="FF33CC"/>
    <a:srgbClr val="3399FF"/>
    <a:srgbClr val="CC00FF"/>
    <a:srgbClr val="DAE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27" autoAdjust="0"/>
    <p:restoredTop sz="81630" autoAdjust="0"/>
  </p:normalViewPr>
  <p:slideViewPr>
    <p:cSldViewPr snapToGrid="0" snapToObjects="1" showGuides="1">
      <p:cViewPr varScale="1">
        <p:scale>
          <a:sx n="66" d="100"/>
          <a:sy n="66" d="100"/>
        </p:scale>
        <p:origin x="-108" y="-150"/>
      </p:cViewPr>
      <p:guideLst>
        <p:guide orient="horz" pos="4176"/>
        <p:guide orient="horz" pos="1261"/>
        <p:guide orient="horz" pos="1412"/>
        <p:guide pos="392"/>
      </p:guideLst>
    </p:cSldViewPr>
  </p:slideViewPr>
  <p:outlineViewPr>
    <p:cViewPr>
      <p:scale>
        <a:sx n="33" d="100"/>
        <a:sy n="33" d="100"/>
      </p:scale>
      <p:origin x="0" y="24498"/>
    </p:cViewPr>
  </p:outlineViewPr>
  <p:notesTextViewPr>
    <p:cViewPr>
      <p:scale>
        <a:sx n="75" d="100"/>
        <a:sy n="75" d="100"/>
      </p:scale>
      <p:origin x="0" y="0"/>
    </p:cViewPr>
  </p:notesTextViewPr>
  <p:sorterViewPr>
    <p:cViewPr>
      <p:scale>
        <a:sx n="130" d="100"/>
        <a:sy n="130" d="100"/>
      </p:scale>
      <p:origin x="0" y="8698"/>
    </p:cViewPr>
  </p:sorterViewPr>
  <p:notesViewPr>
    <p:cSldViewPr snapToGrid="0" snapToObjects="1" showGuides="1">
      <p:cViewPr varScale="1">
        <p:scale>
          <a:sx n="56" d="100"/>
          <a:sy n="56" d="100"/>
        </p:scale>
        <p:origin x="2832" y="72"/>
      </p:cViewPr>
      <p:guideLst>
        <p:guide orient="horz" pos="2929"/>
        <p:guide pos="328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handoutMaster" Target="handoutMasters/handoutMaster1.xml"/><Relationship Id="rId73"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Cases Submitted to the Trauma Registry by Year</a:t>
            </a:r>
          </a:p>
        </c:rich>
      </c:tx>
      <c:layout>
        <c:manualLayout>
          <c:xMode val="edge"/>
          <c:yMode val="edge"/>
          <c:x val="0.23281654029357438"/>
          <c:y val="2.4279295128366962E-2"/>
        </c:manualLayout>
      </c:layout>
      <c:overlay val="0"/>
    </c:title>
    <c:autoTitleDeleted val="0"/>
    <c:plotArea>
      <c:layout/>
      <c:lineChart>
        <c:grouping val="standard"/>
        <c:varyColors val="0"/>
        <c:ser>
          <c:idx val="0"/>
          <c:order val="0"/>
          <c:tx>
            <c:strRef>
              <c:f>'Overall Cases a year'!$B$1</c:f>
              <c:strCache>
                <c:ptCount val="1"/>
                <c:pt idx="0">
                  <c:v>Number</c:v>
                </c:pt>
              </c:strCache>
            </c:strRef>
          </c:tx>
          <c:cat>
            <c:numRef>
              <c:f>'Overall Cases a year'!$A$2:$A$9</c:f>
              <c:numCache>
                <c:formatCode>General</c:formatCode>
                <c:ptCount val="8"/>
                <c:pt idx="0">
                  <c:v>2008</c:v>
                </c:pt>
                <c:pt idx="1">
                  <c:v>2009</c:v>
                </c:pt>
                <c:pt idx="2">
                  <c:v>2010</c:v>
                </c:pt>
                <c:pt idx="3">
                  <c:v>2011</c:v>
                </c:pt>
                <c:pt idx="4">
                  <c:v>2012</c:v>
                </c:pt>
                <c:pt idx="5">
                  <c:v>2013</c:v>
                </c:pt>
                <c:pt idx="6">
                  <c:v>2014</c:v>
                </c:pt>
                <c:pt idx="7">
                  <c:v>2015</c:v>
                </c:pt>
              </c:numCache>
            </c:numRef>
          </c:cat>
          <c:val>
            <c:numRef>
              <c:f>'Overall Cases a year'!$B$2:$B$9</c:f>
              <c:numCache>
                <c:formatCode>General</c:formatCode>
                <c:ptCount val="8"/>
                <c:pt idx="0">
                  <c:v>122129</c:v>
                </c:pt>
                <c:pt idx="1">
                  <c:v>94280</c:v>
                </c:pt>
                <c:pt idx="2">
                  <c:v>72954</c:v>
                </c:pt>
                <c:pt idx="3">
                  <c:v>84794</c:v>
                </c:pt>
                <c:pt idx="4">
                  <c:v>67380</c:v>
                </c:pt>
                <c:pt idx="5">
                  <c:v>73043</c:v>
                </c:pt>
                <c:pt idx="6">
                  <c:v>70110</c:v>
                </c:pt>
                <c:pt idx="7">
                  <c:v>95499</c:v>
                </c:pt>
              </c:numCache>
            </c:numRef>
          </c:val>
          <c:smooth val="0"/>
        </c:ser>
        <c:dLbls>
          <c:showLegendKey val="0"/>
          <c:showVal val="0"/>
          <c:showCatName val="0"/>
          <c:showSerName val="0"/>
          <c:showPercent val="0"/>
          <c:showBubbleSize val="0"/>
        </c:dLbls>
        <c:marker val="1"/>
        <c:smooth val="0"/>
        <c:axId val="214176128"/>
        <c:axId val="214178048"/>
      </c:lineChart>
      <c:catAx>
        <c:axId val="214176128"/>
        <c:scaling>
          <c:orientation val="minMax"/>
        </c:scaling>
        <c:delete val="0"/>
        <c:axPos val="b"/>
        <c:title>
          <c:tx>
            <c:rich>
              <a:bodyPr/>
              <a:lstStyle/>
              <a:p>
                <a:pPr>
                  <a:defRPr sz="1600"/>
                </a:pPr>
                <a:r>
                  <a:rPr lang="en-US" sz="1600" dirty="0" smtClean="0"/>
                  <a:t>Federal Fiscal Year</a:t>
                </a:r>
                <a:endParaRPr lang="en-US" sz="1600" dirty="0"/>
              </a:p>
            </c:rich>
          </c:tx>
          <c:layout>
            <c:manualLayout>
              <c:xMode val="edge"/>
              <c:yMode val="edge"/>
              <c:x val="0.44965332458442697"/>
              <c:y val="0.94053448324952049"/>
            </c:manualLayout>
          </c:layout>
          <c:overlay val="0"/>
        </c:title>
        <c:numFmt formatCode="General" sourceLinked="1"/>
        <c:majorTickMark val="none"/>
        <c:minorTickMark val="none"/>
        <c:tickLblPos val="nextTo"/>
        <c:crossAx val="214178048"/>
        <c:crosses val="autoZero"/>
        <c:auto val="1"/>
        <c:lblAlgn val="ctr"/>
        <c:lblOffset val="100"/>
        <c:noMultiLvlLbl val="0"/>
      </c:catAx>
      <c:valAx>
        <c:axId val="214178048"/>
        <c:scaling>
          <c:orientation val="minMax"/>
        </c:scaling>
        <c:delete val="0"/>
        <c:axPos val="l"/>
        <c:majorGridlines/>
        <c:title>
          <c:tx>
            <c:rich>
              <a:bodyPr/>
              <a:lstStyle/>
              <a:p>
                <a:pPr>
                  <a:defRPr sz="1600"/>
                </a:pPr>
                <a:r>
                  <a:rPr lang="en-US" sz="1600"/>
                  <a:t># of Cases</a:t>
                </a:r>
              </a:p>
            </c:rich>
          </c:tx>
          <c:layout/>
          <c:overlay val="0"/>
        </c:title>
        <c:numFmt formatCode="General" sourceLinked="1"/>
        <c:majorTickMark val="none"/>
        <c:minorTickMark val="none"/>
        <c:tickLblPos val="nextTo"/>
        <c:crossAx val="214176128"/>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 of </a:t>
            </a:r>
            <a:r>
              <a:rPr lang="en-US" dirty="0" smtClean="0"/>
              <a:t>Hospitals with No Trauma Observations Submitted</a:t>
            </a:r>
            <a:endParaRPr lang="en-US" dirty="0"/>
          </a:p>
        </c:rich>
      </c:tx>
      <c:layout/>
      <c:overlay val="0"/>
    </c:title>
    <c:autoTitleDeleted val="0"/>
    <c:plotArea>
      <c:layout/>
      <c:barChart>
        <c:barDir val="col"/>
        <c:grouping val="clustered"/>
        <c:varyColors val="0"/>
        <c:ser>
          <c:idx val="0"/>
          <c:order val="0"/>
          <c:tx>
            <c:strRef>
              <c:f>Sheet1!$B$1</c:f>
              <c:strCache>
                <c:ptCount val="1"/>
                <c:pt idx="0">
                  <c:v># of Hospitals</c:v>
                </c:pt>
              </c:strCache>
            </c:strRef>
          </c:tx>
          <c:invertIfNegative val="0"/>
          <c:cat>
            <c:numRef>
              <c:f>Sheet1!$A$2:$A$9</c:f>
              <c:numCache>
                <c:formatCode>General</c:formatCode>
                <c:ptCount val="8"/>
                <c:pt idx="0">
                  <c:v>2008</c:v>
                </c:pt>
                <c:pt idx="1">
                  <c:v>2009</c:v>
                </c:pt>
                <c:pt idx="2">
                  <c:v>2010</c:v>
                </c:pt>
                <c:pt idx="3">
                  <c:v>2011</c:v>
                </c:pt>
                <c:pt idx="4">
                  <c:v>2012</c:v>
                </c:pt>
                <c:pt idx="5">
                  <c:v>2013</c:v>
                </c:pt>
                <c:pt idx="6">
                  <c:v>2014</c:v>
                </c:pt>
                <c:pt idx="7">
                  <c:v>2015</c:v>
                </c:pt>
              </c:numCache>
            </c:numRef>
          </c:cat>
          <c:val>
            <c:numRef>
              <c:f>Sheet1!$B$2:$B$9</c:f>
              <c:numCache>
                <c:formatCode>General</c:formatCode>
                <c:ptCount val="8"/>
                <c:pt idx="0">
                  <c:v>1</c:v>
                </c:pt>
                <c:pt idx="1">
                  <c:v>2</c:v>
                </c:pt>
                <c:pt idx="2">
                  <c:v>2</c:v>
                </c:pt>
                <c:pt idx="3">
                  <c:v>4</c:v>
                </c:pt>
                <c:pt idx="4">
                  <c:v>6</c:v>
                </c:pt>
                <c:pt idx="5">
                  <c:v>7</c:v>
                </c:pt>
                <c:pt idx="6">
                  <c:v>10</c:v>
                </c:pt>
                <c:pt idx="7">
                  <c:v>16</c:v>
                </c:pt>
              </c:numCache>
            </c:numRef>
          </c:val>
        </c:ser>
        <c:dLbls>
          <c:showLegendKey val="0"/>
          <c:showVal val="0"/>
          <c:showCatName val="0"/>
          <c:showSerName val="0"/>
          <c:showPercent val="0"/>
          <c:showBubbleSize val="0"/>
        </c:dLbls>
        <c:gapWidth val="150"/>
        <c:axId val="199847936"/>
        <c:axId val="199849856"/>
      </c:barChart>
      <c:catAx>
        <c:axId val="199847936"/>
        <c:scaling>
          <c:orientation val="minMax"/>
        </c:scaling>
        <c:delete val="0"/>
        <c:axPos val="b"/>
        <c:title>
          <c:tx>
            <c:rich>
              <a:bodyPr/>
              <a:lstStyle/>
              <a:p>
                <a:pPr>
                  <a:defRPr/>
                </a:pPr>
                <a:r>
                  <a:rPr lang="en-US" dirty="0" smtClean="0"/>
                  <a:t>Federal Fiscal Year</a:t>
                </a:r>
                <a:endParaRPr lang="en-US" dirty="0"/>
              </a:p>
            </c:rich>
          </c:tx>
          <c:layout/>
          <c:overlay val="0"/>
        </c:title>
        <c:numFmt formatCode="General" sourceLinked="1"/>
        <c:majorTickMark val="out"/>
        <c:minorTickMark val="none"/>
        <c:tickLblPos val="nextTo"/>
        <c:crossAx val="199849856"/>
        <c:crosses val="autoZero"/>
        <c:auto val="1"/>
        <c:lblAlgn val="ctr"/>
        <c:lblOffset val="100"/>
        <c:noMultiLvlLbl val="0"/>
      </c:catAx>
      <c:valAx>
        <c:axId val="199849856"/>
        <c:scaling>
          <c:orientation val="minMax"/>
        </c:scaling>
        <c:delete val="0"/>
        <c:axPos val="l"/>
        <c:majorGridlines/>
        <c:title>
          <c:tx>
            <c:rich>
              <a:bodyPr/>
              <a:lstStyle/>
              <a:p>
                <a:pPr>
                  <a:defRPr/>
                </a:pPr>
                <a:r>
                  <a:rPr lang="en-US" dirty="0" smtClean="0"/>
                  <a:t># of Hospitals </a:t>
                </a:r>
                <a:endParaRPr lang="en-US" dirty="0"/>
              </a:p>
            </c:rich>
          </c:tx>
          <c:layout/>
          <c:overlay val="0"/>
        </c:title>
        <c:numFmt formatCode="General" sourceLinked="1"/>
        <c:majorTickMark val="out"/>
        <c:minorTickMark val="none"/>
        <c:tickLblPos val="nextTo"/>
        <c:crossAx val="19984793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Terrorism (E979) by Year and</a:t>
            </a:r>
            <a:r>
              <a:rPr lang="en-US" baseline="0" dirty="0"/>
              <a:t> EMS Region</a:t>
            </a:r>
            <a:endParaRPr lang="en-US" dirty="0"/>
          </a:p>
        </c:rich>
      </c:tx>
      <c:layout/>
      <c:overlay val="0"/>
    </c:title>
    <c:autoTitleDeleted val="0"/>
    <c:plotArea>
      <c:layout/>
      <c:barChart>
        <c:barDir val="col"/>
        <c:grouping val="clustered"/>
        <c:varyColors val="0"/>
        <c:ser>
          <c:idx val="1"/>
          <c:order val="0"/>
          <c:tx>
            <c:strRef>
              <c:f>Sheet1!$A$3</c:f>
              <c:strCache>
                <c:ptCount val="1"/>
                <c:pt idx="0">
                  <c:v>Missing</c:v>
                </c:pt>
              </c:strCache>
            </c:strRef>
          </c:tx>
          <c:invertIfNegative val="0"/>
          <c:cat>
            <c:numRef>
              <c:f>Sheet1!$B$2:$I$2</c:f>
              <c:numCache>
                <c:formatCode>General</c:formatCode>
                <c:ptCount val="8"/>
                <c:pt idx="0">
                  <c:v>2008</c:v>
                </c:pt>
                <c:pt idx="1">
                  <c:v>2009</c:v>
                </c:pt>
                <c:pt idx="2">
                  <c:v>2010</c:v>
                </c:pt>
                <c:pt idx="3">
                  <c:v>2011</c:v>
                </c:pt>
                <c:pt idx="4">
                  <c:v>2012</c:v>
                </c:pt>
                <c:pt idx="5">
                  <c:v>2013</c:v>
                </c:pt>
                <c:pt idx="6">
                  <c:v>2014</c:v>
                </c:pt>
                <c:pt idx="7">
                  <c:v>2015</c:v>
                </c:pt>
              </c:numCache>
            </c:numRef>
          </c:cat>
          <c:val>
            <c:numRef>
              <c:f>Sheet1!$B$3:$I$3</c:f>
              <c:numCache>
                <c:formatCode>General</c:formatCode>
                <c:ptCount val="8"/>
                <c:pt idx="5">
                  <c:v>24</c:v>
                </c:pt>
              </c:numCache>
            </c:numRef>
          </c:val>
        </c:ser>
        <c:ser>
          <c:idx val="2"/>
          <c:order val="1"/>
          <c:tx>
            <c:strRef>
              <c:f>Sheet1!$A$4</c:f>
              <c:strCache>
                <c:ptCount val="1"/>
                <c:pt idx="0">
                  <c:v>1</c:v>
                </c:pt>
              </c:strCache>
            </c:strRef>
          </c:tx>
          <c:invertIfNegative val="0"/>
          <c:cat>
            <c:numRef>
              <c:f>Sheet1!$B$2:$I$2</c:f>
              <c:numCache>
                <c:formatCode>General</c:formatCode>
                <c:ptCount val="8"/>
                <c:pt idx="0">
                  <c:v>2008</c:v>
                </c:pt>
                <c:pt idx="1">
                  <c:v>2009</c:v>
                </c:pt>
                <c:pt idx="2">
                  <c:v>2010</c:v>
                </c:pt>
                <c:pt idx="3">
                  <c:v>2011</c:v>
                </c:pt>
                <c:pt idx="4">
                  <c:v>2012</c:v>
                </c:pt>
                <c:pt idx="5">
                  <c:v>2013</c:v>
                </c:pt>
                <c:pt idx="6">
                  <c:v>2014</c:v>
                </c:pt>
                <c:pt idx="7">
                  <c:v>2015</c:v>
                </c:pt>
              </c:numCache>
            </c:numRef>
          </c:cat>
          <c:val>
            <c:numRef>
              <c:f>Sheet1!$B$4:$I$4</c:f>
              <c:numCache>
                <c:formatCode>General</c:formatCode>
                <c:ptCount val="8"/>
              </c:numCache>
            </c:numRef>
          </c:val>
        </c:ser>
        <c:ser>
          <c:idx val="3"/>
          <c:order val="2"/>
          <c:tx>
            <c:strRef>
              <c:f>Sheet1!$A$5</c:f>
              <c:strCache>
                <c:ptCount val="1"/>
                <c:pt idx="0">
                  <c:v>2</c:v>
                </c:pt>
              </c:strCache>
            </c:strRef>
          </c:tx>
          <c:invertIfNegative val="0"/>
          <c:cat>
            <c:numRef>
              <c:f>Sheet1!$B$2:$I$2</c:f>
              <c:numCache>
                <c:formatCode>General</c:formatCode>
                <c:ptCount val="8"/>
                <c:pt idx="0">
                  <c:v>2008</c:v>
                </c:pt>
                <c:pt idx="1">
                  <c:v>2009</c:v>
                </c:pt>
                <c:pt idx="2">
                  <c:v>2010</c:v>
                </c:pt>
                <c:pt idx="3">
                  <c:v>2011</c:v>
                </c:pt>
                <c:pt idx="4">
                  <c:v>2012</c:v>
                </c:pt>
                <c:pt idx="5">
                  <c:v>2013</c:v>
                </c:pt>
                <c:pt idx="6">
                  <c:v>2014</c:v>
                </c:pt>
                <c:pt idx="7">
                  <c:v>2015</c:v>
                </c:pt>
              </c:numCache>
            </c:numRef>
          </c:cat>
          <c:val>
            <c:numRef>
              <c:f>Sheet1!$B$5:$I$5</c:f>
              <c:numCache>
                <c:formatCode>General</c:formatCode>
                <c:ptCount val="8"/>
              </c:numCache>
            </c:numRef>
          </c:val>
        </c:ser>
        <c:ser>
          <c:idx val="4"/>
          <c:order val="3"/>
          <c:tx>
            <c:strRef>
              <c:f>Sheet1!$A$6</c:f>
              <c:strCache>
                <c:ptCount val="1"/>
                <c:pt idx="0">
                  <c:v>3</c:v>
                </c:pt>
              </c:strCache>
            </c:strRef>
          </c:tx>
          <c:invertIfNegative val="0"/>
          <c:cat>
            <c:numRef>
              <c:f>Sheet1!$B$2:$I$2</c:f>
              <c:numCache>
                <c:formatCode>General</c:formatCode>
                <c:ptCount val="8"/>
                <c:pt idx="0">
                  <c:v>2008</c:v>
                </c:pt>
                <c:pt idx="1">
                  <c:v>2009</c:v>
                </c:pt>
                <c:pt idx="2">
                  <c:v>2010</c:v>
                </c:pt>
                <c:pt idx="3">
                  <c:v>2011</c:v>
                </c:pt>
                <c:pt idx="4">
                  <c:v>2012</c:v>
                </c:pt>
                <c:pt idx="5">
                  <c:v>2013</c:v>
                </c:pt>
                <c:pt idx="6">
                  <c:v>2014</c:v>
                </c:pt>
                <c:pt idx="7">
                  <c:v>2015</c:v>
                </c:pt>
              </c:numCache>
            </c:numRef>
          </c:cat>
          <c:val>
            <c:numRef>
              <c:f>Sheet1!$B$6:$I$6</c:f>
              <c:numCache>
                <c:formatCode>General</c:formatCode>
                <c:ptCount val="8"/>
              </c:numCache>
            </c:numRef>
          </c:val>
        </c:ser>
        <c:ser>
          <c:idx val="5"/>
          <c:order val="4"/>
          <c:tx>
            <c:strRef>
              <c:f>Sheet1!$A$7</c:f>
              <c:strCache>
                <c:ptCount val="1"/>
                <c:pt idx="0">
                  <c:v>4</c:v>
                </c:pt>
              </c:strCache>
            </c:strRef>
          </c:tx>
          <c:invertIfNegative val="0"/>
          <c:cat>
            <c:numRef>
              <c:f>Sheet1!$B$2:$I$2</c:f>
              <c:numCache>
                <c:formatCode>General</c:formatCode>
                <c:ptCount val="8"/>
                <c:pt idx="0">
                  <c:v>2008</c:v>
                </c:pt>
                <c:pt idx="1">
                  <c:v>2009</c:v>
                </c:pt>
                <c:pt idx="2">
                  <c:v>2010</c:v>
                </c:pt>
                <c:pt idx="3">
                  <c:v>2011</c:v>
                </c:pt>
                <c:pt idx="4">
                  <c:v>2012</c:v>
                </c:pt>
                <c:pt idx="5">
                  <c:v>2013</c:v>
                </c:pt>
                <c:pt idx="6">
                  <c:v>2014</c:v>
                </c:pt>
                <c:pt idx="7">
                  <c:v>2015</c:v>
                </c:pt>
              </c:numCache>
            </c:numRef>
          </c:cat>
          <c:val>
            <c:numRef>
              <c:f>Sheet1!$B$7:$I$7</c:f>
              <c:numCache>
                <c:formatCode>General</c:formatCode>
                <c:ptCount val="8"/>
                <c:pt idx="5">
                  <c:v>180</c:v>
                </c:pt>
              </c:numCache>
            </c:numRef>
          </c:val>
        </c:ser>
        <c:ser>
          <c:idx val="6"/>
          <c:order val="5"/>
          <c:tx>
            <c:strRef>
              <c:f>Sheet1!$A$8</c:f>
              <c:strCache>
                <c:ptCount val="1"/>
                <c:pt idx="0">
                  <c:v>5</c:v>
                </c:pt>
              </c:strCache>
            </c:strRef>
          </c:tx>
          <c:invertIfNegative val="0"/>
          <c:cat>
            <c:numRef>
              <c:f>Sheet1!$B$2:$I$2</c:f>
              <c:numCache>
                <c:formatCode>General</c:formatCode>
                <c:ptCount val="8"/>
                <c:pt idx="0">
                  <c:v>2008</c:v>
                </c:pt>
                <c:pt idx="1">
                  <c:v>2009</c:v>
                </c:pt>
                <c:pt idx="2">
                  <c:v>2010</c:v>
                </c:pt>
                <c:pt idx="3">
                  <c:v>2011</c:v>
                </c:pt>
                <c:pt idx="4">
                  <c:v>2012</c:v>
                </c:pt>
                <c:pt idx="5">
                  <c:v>2013</c:v>
                </c:pt>
                <c:pt idx="6">
                  <c:v>2014</c:v>
                </c:pt>
                <c:pt idx="7">
                  <c:v>2015</c:v>
                </c:pt>
              </c:numCache>
            </c:numRef>
          </c:cat>
          <c:val>
            <c:numRef>
              <c:f>Sheet1!$B$8:$I$8</c:f>
              <c:numCache>
                <c:formatCode>General</c:formatCode>
                <c:ptCount val="8"/>
              </c:numCache>
            </c:numRef>
          </c:val>
        </c:ser>
        <c:dLbls>
          <c:showLegendKey val="0"/>
          <c:showVal val="0"/>
          <c:showCatName val="0"/>
          <c:showSerName val="0"/>
          <c:showPercent val="0"/>
          <c:showBubbleSize val="0"/>
        </c:dLbls>
        <c:gapWidth val="150"/>
        <c:axId val="216953216"/>
        <c:axId val="216955136"/>
      </c:barChart>
      <c:catAx>
        <c:axId val="216953216"/>
        <c:scaling>
          <c:orientation val="minMax"/>
        </c:scaling>
        <c:delete val="0"/>
        <c:axPos val="b"/>
        <c:title>
          <c:tx>
            <c:rich>
              <a:bodyPr/>
              <a:lstStyle/>
              <a:p>
                <a:pPr>
                  <a:defRPr sz="1600"/>
                </a:pPr>
                <a:r>
                  <a:rPr lang="en-US" sz="1600" dirty="0" smtClean="0"/>
                  <a:t>Federal</a:t>
                </a:r>
                <a:r>
                  <a:rPr lang="en-US" sz="1600" baseline="0" dirty="0" smtClean="0"/>
                  <a:t> Fiscal Year</a:t>
                </a:r>
                <a:endParaRPr lang="en-US" sz="1600" dirty="0"/>
              </a:p>
            </c:rich>
          </c:tx>
          <c:layout/>
          <c:overlay val="0"/>
        </c:title>
        <c:numFmt formatCode="General" sourceLinked="1"/>
        <c:majorTickMark val="none"/>
        <c:minorTickMark val="none"/>
        <c:tickLblPos val="nextTo"/>
        <c:crossAx val="216955136"/>
        <c:crosses val="autoZero"/>
        <c:auto val="1"/>
        <c:lblAlgn val="ctr"/>
        <c:lblOffset val="100"/>
        <c:noMultiLvlLbl val="0"/>
      </c:catAx>
      <c:valAx>
        <c:axId val="216955136"/>
        <c:scaling>
          <c:orientation val="minMax"/>
        </c:scaling>
        <c:delete val="0"/>
        <c:axPos val="l"/>
        <c:majorGridlines/>
        <c:title>
          <c:tx>
            <c:rich>
              <a:bodyPr rot="-5400000" vert="horz"/>
              <a:lstStyle/>
              <a:p>
                <a:pPr>
                  <a:defRPr sz="1600"/>
                </a:pPr>
                <a:r>
                  <a:rPr lang="en-US" sz="1600"/>
                  <a:t># of Traumas Reported</a:t>
                </a:r>
              </a:p>
            </c:rich>
          </c:tx>
          <c:layout/>
          <c:overlay val="0"/>
        </c:title>
        <c:numFmt formatCode="General" sourceLinked="1"/>
        <c:majorTickMark val="none"/>
        <c:minorTickMark val="none"/>
        <c:tickLblPos val="nextTo"/>
        <c:crossAx val="216953216"/>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Sheet1!$B$2</c:f>
              <c:strCache>
                <c:ptCount val="1"/>
                <c:pt idx="0">
                  <c:v>2008</c:v>
                </c:pt>
              </c:strCache>
            </c:strRef>
          </c:tx>
          <c:invertIfNegative val="0"/>
          <c:cat>
            <c:strRef>
              <c:f>Sheet1!$A$3:$A$8</c:f>
              <c:strCache>
                <c:ptCount val="6"/>
                <c:pt idx="0">
                  <c:v>Missing</c:v>
                </c:pt>
                <c:pt idx="1">
                  <c:v>1</c:v>
                </c:pt>
                <c:pt idx="2">
                  <c:v>2</c:v>
                </c:pt>
                <c:pt idx="3">
                  <c:v>3</c:v>
                </c:pt>
                <c:pt idx="4">
                  <c:v>4</c:v>
                </c:pt>
                <c:pt idx="5">
                  <c:v>5</c:v>
                </c:pt>
              </c:strCache>
            </c:strRef>
          </c:cat>
          <c:val>
            <c:numRef>
              <c:f>Sheet1!$B$3:$B$8</c:f>
              <c:numCache>
                <c:formatCode>General</c:formatCode>
                <c:ptCount val="6"/>
                <c:pt idx="0">
                  <c:v>8</c:v>
                </c:pt>
                <c:pt idx="1">
                  <c:v>175</c:v>
                </c:pt>
                <c:pt idx="2">
                  <c:v>229</c:v>
                </c:pt>
                <c:pt idx="3">
                  <c:v>104</c:v>
                </c:pt>
                <c:pt idx="4">
                  <c:v>509</c:v>
                </c:pt>
                <c:pt idx="5">
                  <c:v>126</c:v>
                </c:pt>
              </c:numCache>
            </c:numRef>
          </c:val>
        </c:ser>
        <c:ser>
          <c:idx val="2"/>
          <c:order val="1"/>
          <c:tx>
            <c:strRef>
              <c:f>Sheet1!$C$2</c:f>
              <c:strCache>
                <c:ptCount val="1"/>
                <c:pt idx="0">
                  <c:v>2009</c:v>
                </c:pt>
              </c:strCache>
            </c:strRef>
          </c:tx>
          <c:invertIfNegative val="0"/>
          <c:cat>
            <c:strRef>
              <c:f>Sheet1!$A$3:$A$8</c:f>
              <c:strCache>
                <c:ptCount val="6"/>
                <c:pt idx="0">
                  <c:v>Missing</c:v>
                </c:pt>
                <c:pt idx="1">
                  <c:v>1</c:v>
                </c:pt>
                <c:pt idx="2">
                  <c:v>2</c:v>
                </c:pt>
                <c:pt idx="3">
                  <c:v>3</c:v>
                </c:pt>
                <c:pt idx="4">
                  <c:v>4</c:v>
                </c:pt>
                <c:pt idx="5">
                  <c:v>5</c:v>
                </c:pt>
              </c:strCache>
            </c:strRef>
          </c:cat>
          <c:val>
            <c:numRef>
              <c:f>Sheet1!$C$3:$C$8</c:f>
              <c:numCache>
                <c:formatCode>General</c:formatCode>
                <c:ptCount val="6"/>
                <c:pt idx="0">
                  <c:v>6</c:v>
                </c:pt>
                <c:pt idx="1">
                  <c:v>153</c:v>
                </c:pt>
                <c:pt idx="2">
                  <c:v>222</c:v>
                </c:pt>
                <c:pt idx="3">
                  <c:v>118</c:v>
                </c:pt>
                <c:pt idx="4">
                  <c:v>393</c:v>
                </c:pt>
                <c:pt idx="5">
                  <c:v>114</c:v>
                </c:pt>
              </c:numCache>
            </c:numRef>
          </c:val>
        </c:ser>
        <c:ser>
          <c:idx val="3"/>
          <c:order val="2"/>
          <c:tx>
            <c:strRef>
              <c:f>Sheet1!$D$2</c:f>
              <c:strCache>
                <c:ptCount val="1"/>
                <c:pt idx="0">
                  <c:v>2010</c:v>
                </c:pt>
              </c:strCache>
            </c:strRef>
          </c:tx>
          <c:invertIfNegative val="0"/>
          <c:cat>
            <c:strRef>
              <c:f>Sheet1!$A$3:$A$8</c:f>
              <c:strCache>
                <c:ptCount val="6"/>
                <c:pt idx="0">
                  <c:v>Missing</c:v>
                </c:pt>
                <c:pt idx="1">
                  <c:v>1</c:v>
                </c:pt>
                <c:pt idx="2">
                  <c:v>2</c:v>
                </c:pt>
                <c:pt idx="3">
                  <c:v>3</c:v>
                </c:pt>
                <c:pt idx="4">
                  <c:v>4</c:v>
                </c:pt>
                <c:pt idx="5">
                  <c:v>5</c:v>
                </c:pt>
              </c:strCache>
            </c:strRef>
          </c:cat>
          <c:val>
            <c:numRef>
              <c:f>Sheet1!$D$3:$D$8</c:f>
              <c:numCache>
                <c:formatCode>General</c:formatCode>
                <c:ptCount val="6"/>
                <c:pt idx="0">
                  <c:v>27</c:v>
                </c:pt>
                <c:pt idx="1">
                  <c:v>115</c:v>
                </c:pt>
                <c:pt idx="2">
                  <c:v>119</c:v>
                </c:pt>
                <c:pt idx="3">
                  <c:v>59</c:v>
                </c:pt>
                <c:pt idx="4">
                  <c:v>313</c:v>
                </c:pt>
                <c:pt idx="5">
                  <c:v>76</c:v>
                </c:pt>
              </c:numCache>
            </c:numRef>
          </c:val>
        </c:ser>
        <c:ser>
          <c:idx val="4"/>
          <c:order val="3"/>
          <c:tx>
            <c:strRef>
              <c:f>Sheet1!$E$2</c:f>
              <c:strCache>
                <c:ptCount val="1"/>
                <c:pt idx="0">
                  <c:v>2011</c:v>
                </c:pt>
              </c:strCache>
            </c:strRef>
          </c:tx>
          <c:invertIfNegative val="0"/>
          <c:cat>
            <c:strRef>
              <c:f>Sheet1!$A$3:$A$8</c:f>
              <c:strCache>
                <c:ptCount val="6"/>
                <c:pt idx="0">
                  <c:v>Missing</c:v>
                </c:pt>
                <c:pt idx="1">
                  <c:v>1</c:v>
                </c:pt>
                <c:pt idx="2">
                  <c:v>2</c:v>
                </c:pt>
                <c:pt idx="3">
                  <c:v>3</c:v>
                </c:pt>
                <c:pt idx="4">
                  <c:v>4</c:v>
                </c:pt>
                <c:pt idx="5">
                  <c:v>5</c:v>
                </c:pt>
              </c:strCache>
            </c:strRef>
          </c:cat>
          <c:val>
            <c:numRef>
              <c:f>Sheet1!$E$3:$E$8</c:f>
              <c:numCache>
                <c:formatCode>General</c:formatCode>
                <c:ptCount val="6"/>
                <c:pt idx="0">
                  <c:v>21</c:v>
                </c:pt>
                <c:pt idx="1">
                  <c:v>104</c:v>
                </c:pt>
                <c:pt idx="2">
                  <c:v>134</c:v>
                </c:pt>
                <c:pt idx="3">
                  <c:v>69</c:v>
                </c:pt>
                <c:pt idx="4">
                  <c:v>276</c:v>
                </c:pt>
                <c:pt idx="5">
                  <c:v>124</c:v>
                </c:pt>
              </c:numCache>
            </c:numRef>
          </c:val>
        </c:ser>
        <c:ser>
          <c:idx val="5"/>
          <c:order val="4"/>
          <c:tx>
            <c:strRef>
              <c:f>Sheet1!$F$2</c:f>
              <c:strCache>
                <c:ptCount val="1"/>
                <c:pt idx="0">
                  <c:v>2012</c:v>
                </c:pt>
              </c:strCache>
            </c:strRef>
          </c:tx>
          <c:invertIfNegative val="0"/>
          <c:cat>
            <c:strRef>
              <c:f>Sheet1!$A$3:$A$8</c:f>
              <c:strCache>
                <c:ptCount val="6"/>
                <c:pt idx="0">
                  <c:v>Missing</c:v>
                </c:pt>
                <c:pt idx="1">
                  <c:v>1</c:v>
                </c:pt>
                <c:pt idx="2">
                  <c:v>2</c:v>
                </c:pt>
                <c:pt idx="3">
                  <c:v>3</c:v>
                </c:pt>
                <c:pt idx="4">
                  <c:v>4</c:v>
                </c:pt>
                <c:pt idx="5">
                  <c:v>5</c:v>
                </c:pt>
              </c:strCache>
            </c:strRef>
          </c:cat>
          <c:val>
            <c:numRef>
              <c:f>Sheet1!$F$3:$F$8</c:f>
              <c:numCache>
                <c:formatCode>General</c:formatCode>
                <c:ptCount val="6"/>
                <c:pt idx="0">
                  <c:v>30</c:v>
                </c:pt>
                <c:pt idx="1">
                  <c:v>99</c:v>
                </c:pt>
                <c:pt idx="2">
                  <c:v>65</c:v>
                </c:pt>
                <c:pt idx="3">
                  <c:v>108</c:v>
                </c:pt>
                <c:pt idx="4">
                  <c:v>266</c:v>
                </c:pt>
                <c:pt idx="5">
                  <c:v>80</c:v>
                </c:pt>
              </c:numCache>
            </c:numRef>
          </c:val>
        </c:ser>
        <c:ser>
          <c:idx val="6"/>
          <c:order val="5"/>
          <c:tx>
            <c:strRef>
              <c:f>Sheet1!$G$2</c:f>
              <c:strCache>
                <c:ptCount val="1"/>
                <c:pt idx="0">
                  <c:v>2013</c:v>
                </c:pt>
              </c:strCache>
            </c:strRef>
          </c:tx>
          <c:invertIfNegative val="0"/>
          <c:cat>
            <c:strRef>
              <c:f>Sheet1!$A$3:$A$8</c:f>
              <c:strCache>
                <c:ptCount val="6"/>
                <c:pt idx="0">
                  <c:v>Missing</c:v>
                </c:pt>
                <c:pt idx="1">
                  <c:v>1</c:v>
                </c:pt>
                <c:pt idx="2">
                  <c:v>2</c:v>
                </c:pt>
                <c:pt idx="3">
                  <c:v>3</c:v>
                </c:pt>
                <c:pt idx="4">
                  <c:v>4</c:v>
                </c:pt>
                <c:pt idx="5">
                  <c:v>5</c:v>
                </c:pt>
              </c:strCache>
            </c:strRef>
          </c:cat>
          <c:val>
            <c:numRef>
              <c:f>Sheet1!$G$3:$G$8</c:f>
              <c:numCache>
                <c:formatCode>General</c:formatCode>
                <c:ptCount val="6"/>
                <c:pt idx="0">
                  <c:v>32</c:v>
                </c:pt>
                <c:pt idx="1">
                  <c:v>95</c:v>
                </c:pt>
                <c:pt idx="2">
                  <c:v>82</c:v>
                </c:pt>
                <c:pt idx="3">
                  <c:v>62</c:v>
                </c:pt>
                <c:pt idx="4">
                  <c:v>266</c:v>
                </c:pt>
                <c:pt idx="5">
                  <c:v>88</c:v>
                </c:pt>
              </c:numCache>
            </c:numRef>
          </c:val>
        </c:ser>
        <c:ser>
          <c:idx val="0"/>
          <c:order val="6"/>
          <c:tx>
            <c:strRef>
              <c:f>Sheet1!$H$2</c:f>
              <c:strCache>
                <c:ptCount val="1"/>
                <c:pt idx="0">
                  <c:v>2014</c:v>
                </c:pt>
              </c:strCache>
            </c:strRef>
          </c:tx>
          <c:invertIfNegative val="0"/>
          <c:cat>
            <c:strRef>
              <c:f>Sheet1!$A$3:$A$8</c:f>
              <c:strCache>
                <c:ptCount val="6"/>
                <c:pt idx="0">
                  <c:v>Missing</c:v>
                </c:pt>
                <c:pt idx="1">
                  <c:v>1</c:v>
                </c:pt>
                <c:pt idx="2">
                  <c:v>2</c:v>
                </c:pt>
                <c:pt idx="3">
                  <c:v>3</c:v>
                </c:pt>
                <c:pt idx="4">
                  <c:v>4</c:v>
                </c:pt>
                <c:pt idx="5">
                  <c:v>5</c:v>
                </c:pt>
              </c:strCache>
            </c:strRef>
          </c:cat>
          <c:val>
            <c:numRef>
              <c:f>Sheet1!$H$3:$H$8</c:f>
              <c:numCache>
                <c:formatCode>General</c:formatCode>
                <c:ptCount val="6"/>
                <c:pt idx="0">
                  <c:v>42</c:v>
                </c:pt>
                <c:pt idx="1">
                  <c:v>53</c:v>
                </c:pt>
                <c:pt idx="2">
                  <c:v>75</c:v>
                </c:pt>
                <c:pt idx="3">
                  <c:v>55</c:v>
                </c:pt>
                <c:pt idx="4">
                  <c:v>419</c:v>
                </c:pt>
                <c:pt idx="5">
                  <c:v>71</c:v>
                </c:pt>
              </c:numCache>
            </c:numRef>
          </c:val>
        </c:ser>
        <c:ser>
          <c:idx val="7"/>
          <c:order val="7"/>
          <c:tx>
            <c:strRef>
              <c:f>Sheet1!$I$2</c:f>
              <c:strCache>
                <c:ptCount val="1"/>
                <c:pt idx="0">
                  <c:v>2015</c:v>
                </c:pt>
              </c:strCache>
            </c:strRef>
          </c:tx>
          <c:invertIfNegative val="0"/>
          <c:cat>
            <c:strRef>
              <c:f>Sheet1!$A$3:$A$8</c:f>
              <c:strCache>
                <c:ptCount val="6"/>
                <c:pt idx="0">
                  <c:v>Missing</c:v>
                </c:pt>
                <c:pt idx="1">
                  <c:v>1</c:v>
                </c:pt>
                <c:pt idx="2">
                  <c:v>2</c:v>
                </c:pt>
                <c:pt idx="3">
                  <c:v>3</c:v>
                </c:pt>
                <c:pt idx="4">
                  <c:v>4</c:v>
                </c:pt>
                <c:pt idx="5">
                  <c:v>5</c:v>
                </c:pt>
              </c:strCache>
            </c:strRef>
          </c:cat>
          <c:val>
            <c:numRef>
              <c:f>Sheet1!$I$3:$I$8</c:f>
              <c:numCache>
                <c:formatCode>General</c:formatCode>
                <c:ptCount val="6"/>
                <c:pt idx="0">
                  <c:v>13</c:v>
                </c:pt>
                <c:pt idx="1">
                  <c:v>83</c:v>
                </c:pt>
                <c:pt idx="2">
                  <c:v>65</c:v>
                </c:pt>
                <c:pt idx="3">
                  <c:v>66</c:v>
                </c:pt>
                <c:pt idx="4">
                  <c:v>249</c:v>
                </c:pt>
                <c:pt idx="5">
                  <c:v>389</c:v>
                </c:pt>
              </c:numCache>
            </c:numRef>
          </c:val>
        </c:ser>
        <c:dLbls>
          <c:showLegendKey val="0"/>
          <c:showVal val="0"/>
          <c:showCatName val="0"/>
          <c:showSerName val="0"/>
          <c:showPercent val="0"/>
          <c:showBubbleSize val="0"/>
        </c:dLbls>
        <c:gapWidth val="150"/>
        <c:axId val="217040768"/>
        <c:axId val="217116672"/>
      </c:barChart>
      <c:catAx>
        <c:axId val="217040768"/>
        <c:scaling>
          <c:orientation val="minMax"/>
        </c:scaling>
        <c:delete val="0"/>
        <c:axPos val="b"/>
        <c:title>
          <c:tx>
            <c:rich>
              <a:bodyPr/>
              <a:lstStyle/>
              <a:p>
                <a:pPr>
                  <a:defRPr sz="1600"/>
                </a:pPr>
                <a:r>
                  <a:rPr lang="en-US" sz="1600" dirty="0" smtClean="0"/>
                  <a:t>Region</a:t>
                </a:r>
              </a:p>
              <a:p>
                <a:pPr>
                  <a:defRPr sz="1600"/>
                </a:pPr>
                <a:endParaRPr lang="en-US" sz="1600" dirty="0"/>
              </a:p>
            </c:rich>
          </c:tx>
          <c:layout/>
          <c:overlay val="0"/>
        </c:title>
        <c:numFmt formatCode="General" sourceLinked="1"/>
        <c:majorTickMark val="none"/>
        <c:minorTickMark val="none"/>
        <c:tickLblPos val="nextTo"/>
        <c:crossAx val="217116672"/>
        <c:crosses val="autoZero"/>
        <c:auto val="1"/>
        <c:lblAlgn val="ctr"/>
        <c:lblOffset val="100"/>
        <c:noMultiLvlLbl val="0"/>
      </c:catAx>
      <c:valAx>
        <c:axId val="217116672"/>
        <c:scaling>
          <c:orientation val="minMax"/>
        </c:scaling>
        <c:delete val="0"/>
        <c:axPos val="l"/>
        <c:majorGridlines/>
        <c:title>
          <c:tx>
            <c:rich>
              <a:bodyPr rot="-5400000" vert="horz"/>
              <a:lstStyle/>
              <a:p>
                <a:pPr>
                  <a:defRPr sz="1600"/>
                </a:pPr>
                <a:r>
                  <a:rPr lang="en-US" sz="1600"/>
                  <a:t># of Traumas Reported</a:t>
                </a:r>
              </a:p>
            </c:rich>
          </c:tx>
          <c:layout/>
          <c:overlay val="0"/>
        </c:title>
        <c:numFmt formatCode="General" sourceLinked="1"/>
        <c:majorTickMark val="none"/>
        <c:minorTickMark val="none"/>
        <c:tickLblPos val="nextTo"/>
        <c:crossAx val="217040768"/>
        <c:crosses val="autoZero"/>
        <c:crossBetween val="between"/>
      </c:valAx>
    </c:plotArea>
    <c:legend>
      <c:legendPos val="r"/>
      <c:layout/>
      <c:overlay val="0"/>
      <c:txPr>
        <a:bodyPr/>
        <a:lstStyle/>
        <a:p>
          <a:pPr>
            <a:defRPr sz="1600"/>
          </a:pPr>
          <a:endParaRPr lang="en-US"/>
        </a:p>
      </c:txPr>
    </c:legend>
    <c:plotVisOnly val="1"/>
    <c:dispBlanksAs val="gap"/>
    <c:showDLblsOverMax val="0"/>
  </c:chart>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Homicide and Injury Purposely Inflicted by Another Person </a:t>
            </a:r>
            <a:r>
              <a:rPr lang="en-US" dirty="0"/>
              <a:t>(</a:t>
            </a:r>
            <a:r>
              <a:rPr lang="en-US" dirty="0" smtClean="0"/>
              <a:t>E960-969) </a:t>
            </a:r>
            <a:r>
              <a:rPr lang="en-US" dirty="0"/>
              <a:t>by Year and</a:t>
            </a:r>
            <a:r>
              <a:rPr lang="en-US" baseline="0" dirty="0"/>
              <a:t> EMS Region</a:t>
            </a:r>
            <a:endParaRPr lang="en-US" dirty="0"/>
          </a:p>
        </c:rich>
      </c:tx>
      <c:layout/>
      <c:overlay val="0"/>
    </c:title>
    <c:autoTitleDeleted val="0"/>
    <c:plotArea>
      <c:layout/>
      <c:barChart>
        <c:barDir val="col"/>
        <c:grouping val="clustered"/>
        <c:varyColors val="0"/>
        <c:ser>
          <c:idx val="1"/>
          <c:order val="0"/>
          <c:tx>
            <c:strRef>
              <c:f>Sheet1!$B$2</c:f>
              <c:strCache>
                <c:ptCount val="1"/>
                <c:pt idx="0">
                  <c:v>2008</c:v>
                </c:pt>
              </c:strCache>
            </c:strRef>
          </c:tx>
          <c:invertIfNegative val="0"/>
          <c:cat>
            <c:strRef>
              <c:f>Sheet1!$A$3:$A$8</c:f>
              <c:strCache>
                <c:ptCount val="6"/>
                <c:pt idx="0">
                  <c:v>Missing</c:v>
                </c:pt>
                <c:pt idx="1">
                  <c:v>1</c:v>
                </c:pt>
                <c:pt idx="2">
                  <c:v>2</c:v>
                </c:pt>
                <c:pt idx="3">
                  <c:v>3</c:v>
                </c:pt>
                <c:pt idx="4">
                  <c:v>4</c:v>
                </c:pt>
                <c:pt idx="5">
                  <c:v>5</c:v>
                </c:pt>
              </c:strCache>
            </c:strRef>
          </c:cat>
          <c:val>
            <c:numRef>
              <c:f>Sheet1!$B$3:$B$8</c:f>
              <c:numCache>
                <c:formatCode>General</c:formatCode>
                <c:ptCount val="6"/>
                <c:pt idx="0">
                  <c:v>256</c:v>
                </c:pt>
                <c:pt idx="1">
                  <c:v>833</c:v>
                </c:pt>
                <c:pt idx="2">
                  <c:v>712</c:v>
                </c:pt>
                <c:pt idx="3">
                  <c:v>778</c:v>
                </c:pt>
                <c:pt idx="4">
                  <c:v>5718</c:v>
                </c:pt>
                <c:pt idx="5">
                  <c:v>549</c:v>
                </c:pt>
              </c:numCache>
            </c:numRef>
          </c:val>
        </c:ser>
        <c:ser>
          <c:idx val="2"/>
          <c:order val="1"/>
          <c:tx>
            <c:strRef>
              <c:f>Sheet1!$C$2</c:f>
              <c:strCache>
                <c:ptCount val="1"/>
                <c:pt idx="0">
                  <c:v>2009</c:v>
                </c:pt>
              </c:strCache>
            </c:strRef>
          </c:tx>
          <c:invertIfNegative val="0"/>
          <c:cat>
            <c:strRef>
              <c:f>Sheet1!$A$3:$A$8</c:f>
              <c:strCache>
                <c:ptCount val="6"/>
                <c:pt idx="0">
                  <c:v>Missing</c:v>
                </c:pt>
                <c:pt idx="1">
                  <c:v>1</c:v>
                </c:pt>
                <c:pt idx="2">
                  <c:v>2</c:v>
                </c:pt>
                <c:pt idx="3">
                  <c:v>3</c:v>
                </c:pt>
                <c:pt idx="4">
                  <c:v>4</c:v>
                </c:pt>
                <c:pt idx="5">
                  <c:v>5</c:v>
                </c:pt>
              </c:strCache>
            </c:strRef>
          </c:cat>
          <c:val>
            <c:numRef>
              <c:f>Sheet1!$C$3:$C$8</c:f>
              <c:numCache>
                <c:formatCode>General</c:formatCode>
                <c:ptCount val="6"/>
                <c:pt idx="0">
                  <c:v>140</c:v>
                </c:pt>
                <c:pt idx="1">
                  <c:v>931</c:v>
                </c:pt>
                <c:pt idx="2">
                  <c:v>655</c:v>
                </c:pt>
                <c:pt idx="3">
                  <c:v>594</c:v>
                </c:pt>
                <c:pt idx="4">
                  <c:v>3261</c:v>
                </c:pt>
                <c:pt idx="5">
                  <c:v>491</c:v>
                </c:pt>
              </c:numCache>
            </c:numRef>
          </c:val>
        </c:ser>
        <c:ser>
          <c:idx val="3"/>
          <c:order val="2"/>
          <c:tx>
            <c:strRef>
              <c:f>Sheet1!$D$2</c:f>
              <c:strCache>
                <c:ptCount val="1"/>
                <c:pt idx="0">
                  <c:v>2010</c:v>
                </c:pt>
              </c:strCache>
            </c:strRef>
          </c:tx>
          <c:invertIfNegative val="0"/>
          <c:cat>
            <c:strRef>
              <c:f>Sheet1!$A$3:$A$8</c:f>
              <c:strCache>
                <c:ptCount val="6"/>
                <c:pt idx="0">
                  <c:v>Missing</c:v>
                </c:pt>
                <c:pt idx="1">
                  <c:v>1</c:v>
                </c:pt>
                <c:pt idx="2">
                  <c:v>2</c:v>
                </c:pt>
                <c:pt idx="3">
                  <c:v>3</c:v>
                </c:pt>
                <c:pt idx="4">
                  <c:v>4</c:v>
                </c:pt>
                <c:pt idx="5">
                  <c:v>5</c:v>
                </c:pt>
              </c:strCache>
            </c:strRef>
          </c:cat>
          <c:val>
            <c:numRef>
              <c:f>Sheet1!$D$3:$D$8</c:f>
              <c:numCache>
                <c:formatCode>General</c:formatCode>
                <c:ptCount val="6"/>
                <c:pt idx="0">
                  <c:v>261</c:v>
                </c:pt>
                <c:pt idx="1">
                  <c:v>586</c:v>
                </c:pt>
                <c:pt idx="2">
                  <c:v>353</c:v>
                </c:pt>
                <c:pt idx="3">
                  <c:v>562</c:v>
                </c:pt>
                <c:pt idx="4">
                  <c:v>2147</c:v>
                </c:pt>
                <c:pt idx="5">
                  <c:v>577</c:v>
                </c:pt>
              </c:numCache>
            </c:numRef>
          </c:val>
        </c:ser>
        <c:ser>
          <c:idx val="4"/>
          <c:order val="3"/>
          <c:tx>
            <c:strRef>
              <c:f>Sheet1!$E$2</c:f>
              <c:strCache>
                <c:ptCount val="1"/>
                <c:pt idx="0">
                  <c:v>2011</c:v>
                </c:pt>
              </c:strCache>
            </c:strRef>
          </c:tx>
          <c:invertIfNegative val="0"/>
          <c:cat>
            <c:strRef>
              <c:f>Sheet1!$A$3:$A$8</c:f>
              <c:strCache>
                <c:ptCount val="6"/>
                <c:pt idx="0">
                  <c:v>Missing</c:v>
                </c:pt>
                <c:pt idx="1">
                  <c:v>1</c:v>
                </c:pt>
                <c:pt idx="2">
                  <c:v>2</c:v>
                </c:pt>
                <c:pt idx="3">
                  <c:v>3</c:v>
                </c:pt>
                <c:pt idx="4">
                  <c:v>4</c:v>
                </c:pt>
                <c:pt idx="5">
                  <c:v>5</c:v>
                </c:pt>
              </c:strCache>
            </c:strRef>
          </c:cat>
          <c:val>
            <c:numRef>
              <c:f>Sheet1!$E$3:$E$8</c:f>
              <c:numCache>
                <c:formatCode>General</c:formatCode>
                <c:ptCount val="6"/>
                <c:pt idx="0">
                  <c:v>338</c:v>
                </c:pt>
                <c:pt idx="1">
                  <c:v>639</c:v>
                </c:pt>
                <c:pt idx="2">
                  <c:v>382</c:v>
                </c:pt>
                <c:pt idx="3">
                  <c:v>500</c:v>
                </c:pt>
                <c:pt idx="4">
                  <c:v>2159</c:v>
                </c:pt>
                <c:pt idx="5">
                  <c:v>664</c:v>
                </c:pt>
              </c:numCache>
            </c:numRef>
          </c:val>
        </c:ser>
        <c:ser>
          <c:idx val="5"/>
          <c:order val="4"/>
          <c:tx>
            <c:strRef>
              <c:f>Sheet1!$F$2</c:f>
              <c:strCache>
                <c:ptCount val="1"/>
                <c:pt idx="0">
                  <c:v>2012</c:v>
                </c:pt>
              </c:strCache>
            </c:strRef>
          </c:tx>
          <c:invertIfNegative val="0"/>
          <c:cat>
            <c:strRef>
              <c:f>Sheet1!$A$3:$A$8</c:f>
              <c:strCache>
                <c:ptCount val="6"/>
                <c:pt idx="0">
                  <c:v>Missing</c:v>
                </c:pt>
                <c:pt idx="1">
                  <c:v>1</c:v>
                </c:pt>
                <c:pt idx="2">
                  <c:v>2</c:v>
                </c:pt>
                <c:pt idx="3">
                  <c:v>3</c:v>
                </c:pt>
                <c:pt idx="4">
                  <c:v>4</c:v>
                </c:pt>
                <c:pt idx="5">
                  <c:v>5</c:v>
                </c:pt>
              </c:strCache>
            </c:strRef>
          </c:cat>
          <c:val>
            <c:numRef>
              <c:f>Sheet1!$F$3:$F$8</c:f>
              <c:numCache>
                <c:formatCode>General</c:formatCode>
                <c:ptCount val="6"/>
                <c:pt idx="0">
                  <c:v>415</c:v>
                </c:pt>
                <c:pt idx="1">
                  <c:v>597</c:v>
                </c:pt>
                <c:pt idx="2">
                  <c:v>224</c:v>
                </c:pt>
                <c:pt idx="3">
                  <c:v>445</c:v>
                </c:pt>
                <c:pt idx="4">
                  <c:v>1838</c:v>
                </c:pt>
                <c:pt idx="5">
                  <c:v>419</c:v>
                </c:pt>
              </c:numCache>
            </c:numRef>
          </c:val>
        </c:ser>
        <c:ser>
          <c:idx val="6"/>
          <c:order val="5"/>
          <c:tx>
            <c:strRef>
              <c:f>Sheet1!$G$2</c:f>
              <c:strCache>
                <c:ptCount val="1"/>
                <c:pt idx="0">
                  <c:v>2013</c:v>
                </c:pt>
              </c:strCache>
            </c:strRef>
          </c:tx>
          <c:invertIfNegative val="0"/>
          <c:cat>
            <c:strRef>
              <c:f>Sheet1!$A$3:$A$8</c:f>
              <c:strCache>
                <c:ptCount val="6"/>
                <c:pt idx="0">
                  <c:v>Missing</c:v>
                </c:pt>
                <c:pt idx="1">
                  <c:v>1</c:v>
                </c:pt>
                <c:pt idx="2">
                  <c:v>2</c:v>
                </c:pt>
                <c:pt idx="3">
                  <c:v>3</c:v>
                </c:pt>
                <c:pt idx="4">
                  <c:v>4</c:v>
                </c:pt>
                <c:pt idx="5">
                  <c:v>5</c:v>
                </c:pt>
              </c:strCache>
            </c:strRef>
          </c:cat>
          <c:val>
            <c:numRef>
              <c:f>Sheet1!$G$3:$G$8</c:f>
              <c:numCache>
                <c:formatCode>General</c:formatCode>
                <c:ptCount val="6"/>
                <c:pt idx="0">
                  <c:v>242</c:v>
                </c:pt>
                <c:pt idx="1">
                  <c:v>478</c:v>
                </c:pt>
                <c:pt idx="2">
                  <c:v>224</c:v>
                </c:pt>
                <c:pt idx="3">
                  <c:v>377</c:v>
                </c:pt>
                <c:pt idx="4">
                  <c:v>1844</c:v>
                </c:pt>
                <c:pt idx="5">
                  <c:v>433</c:v>
                </c:pt>
              </c:numCache>
            </c:numRef>
          </c:val>
        </c:ser>
        <c:ser>
          <c:idx val="0"/>
          <c:order val="6"/>
          <c:tx>
            <c:strRef>
              <c:f>Sheet1!$H$2</c:f>
              <c:strCache>
                <c:ptCount val="1"/>
                <c:pt idx="0">
                  <c:v>2014</c:v>
                </c:pt>
              </c:strCache>
            </c:strRef>
          </c:tx>
          <c:invertIfNegative val="0"/>
          <c:cat>
            <c:strRef>
              <c:f>Sheet1!$A$3:$A$8</c:f>
              <c:strCache>
                <c:ptCount val="6"/>
                <c:pt idx="0">
                  <c:v>Missing</c:v>
                </c:pt>
                <c:pt idx="1">
                  <c:v>1</c:v>
                </c:pt>
                <c:pt idx="2">
                  <c:v>2</c:v>
                </c:pt>
                <c:pt idx="3">
                  <c:v>3</c:v>
                </c:pt>
                <c:pt idx="4">
                  <c:v>4</c:v>
                </c:pt>
                <c:pt idx="5">
                  <c:v>5</c:v>
                </c:pt>
              </c:strCache>
            </c:strRef>
          </c:cat>
          <c:val>
            <c:numRef>
              <c:f>Sheet1!$H$3:$H$8</c:f>
              <c:numCache>
                <c:formatCode>General</c:formatCode>
                <c:ptCount val="6"/>
                <c:pt idx="0">
                  <c:v>335</c:v>
                </c:pt>
                <c:pt idx="1">
                  <c:v>451</c:v>
                </c:pt>
                <c:pt idx="2">
                  <c:v>240</c:v>
                </c:pt>
                <c:pt idx="3">
                  <c:v>276</c:v>
                </c:pt>
                <c:pt idx="4">
                  <c:v>2740</c:v>
                </c:pt>
                <c:pt idx="5">
                  <c:v>271</c:v>
                </c:pt>
              </c:numCache>
            </c:numRef>
          </c:val>
        </c:ser>
        <c:ser>
          <c:idx val="7"/>
          <c:order val="7"/>
          <c:tx>
            <c:strRef>
              <c:f>Sheet1!$I$2</c:f>
              <c:strCache>
                <c:ptCount val="1"/>
                <c:pt idx="0">
                  <c:v>2015</c:v>
                </c:pt>
              </c:strCache>
            </c:strRef>
          </c:tx>
          <c:invertIfNegative val="0"/>
          <c:cat>
            <c:strRef>
              <c:f>Sheet1!$A$3:$A$8</c:f>
              <c:strCache>
                <c:ptCount val="6"/>
                <c:pt idx="0">
                  <c:v>Missing</c:v>
                </c:pt>
                <c:pt idx="1">
                  <c:v>1</c:v>
                </c:pt>
                <c:pt idx="2">
                  <c:v>2</c:v>
                </c:pt>
                <c:pt idx="3">
                  <c:v>3</c:v>
                </c:pt>
                <c:pt idx="4">
                  <c:v>4</c:v>
                </c:pt>
                <c:pt idx="5">
                  <c:v>5</c:v>
                </c:pt>
              </c:strCache>
            </c:strRef>
          </c:cat>
          <c:val>
            <c:numRef>
              <c:f>Sheet1!$I$3:$I$8</c:f>
              <c:numCache>
                <c:formatCode>General</c:formatCode>
                <c:ptCount val="6"/>
                <c:pt idx="0">
                  <c:v>113</c:v>
                </c:pt>
                <c:pt idx="1">
                  <c:v>395</c:v>
                </c:pt>
                <c:pt idx="2">
                  <c:v>274</c:v>
                </c:pt>
                <c:pt idx="3">
                  <c:v>266</c:v>
                </c:pt>
                <c:pt idx="4">
                  <c:v>1762</c:v>
                </c:pt>
                <c:pt idx="5">
                  <c:v>128</c:v>
                </c:pt>
              </c:numCache>
            </c:numRef>
          </c:val>
        </c:ser>
        <c:dLbls>
          <c:showLegendKey val="0"/>
          <c:showVal val="0"/>
          <c:showCatName val="0"/>
          <c:showSerName val="0"/>
          <c:showPercent val="0"/>
          <c:showBubbleSize val="0"/>
        </c:dLbls>
        <c:gapWidth val="150"/>
        <c:axId val="217645056"/>
        <c:axId val="217646976"/>
      </c:barChart>
      <c:catAx>
        <c:axId val="217645056"/>
        <c:scaling>
          <c:orientation val="minMax"/>
        </c:scaling>
        <c:delete val="0"/>
        <c:axPos val="b"/>
        <c:title>
          <c:tx>
            <c:rich>
              <a:bodyPr/>
              <a:lstStyle/>
              <a:p>
                <a:pPr>
                  <a:defRPr sz="1600"/>
                </a:pPr>
                <a:r>
                  <a:rPr lang="en-US" sz="1600" dirty="0" smtClean="0"/>
                  <a:t>Region</a:t>
                </a:r>
                <a:endParaRPr lang="en-US" sz="1600" dirty="0"/>
              </a:p>
            </c:rich>
          </c:tx>
          <c:layout/>
          <c:overlay val="0"/>
        </c:title>
        <c:numFmt formatCode="General" sourceLinked="1"/>
        <c:majorTickMark val="none"/>
        <c:minorTickMark val="none"/>
        <c:tickLblPos val="nextTo"/>
        <c:crossAx val="217646976"/>
        <c:crosses val="autoZero"/>
        <c:auto val="1"/>
        <c:lblAlgn val="ctr"/>
        <c:lblOffset val="100"/>
        <c:noMultiLvlLbl val="0"/>
      </c:catAx>
      <c:valAx>
        <c:axId val="217646976"/>
        <c:scaling>
          <c:orientation val="minMax"/>
        </c:scaling>
        <c:delete val="0"/>
        <c:axPos val="l"/>
        <c:majorGridlines/>
        <c:title>
          <c:tx>
            <c:rich>
              <a:bodyPr rot="-5400000" vert="horz"/>
              <a:lstStyle/>
              <a:p>
                <a:pPr>
                  <a:defRPr sz="1600"/>
                </a:pPr>
                <a:r>
                  <a:rPr lang="en-US" sz="1600"/>
                  <a:t># of Traumas Reported</a:t>
                </a:r>
              </a:p>
            </c:rich>
          </c:tx>
          <c:layout/>
          <c:overlay val="0"/>
        </c:title>
        <c:numFmt formatCode="General" sourceLinked="1"/>
        <c:majorTickMark val="none"/>
        <c:minorTickMark val="none"/>
        <c:tickLblPos val="nextTo"/>
        <c:crossAx val="217645056"/>
        <c:crosses val="autoZero"/>
        <c:crossBetween val="between"/>
      </c:valAx>
    </c:plotArea>
    <c:legend>
      <c:legendPos val="r"/>
      <c:layout/>
      <c:overlay val="0"/>
      <c:txPr>
        <a:bodyPr/>
        <a:lstStyle/>
        <a:p>
          <a:pPr>
            <a:defRPr sz="1600"/>
          </a:pPr>
          <a:endParaRPr lang="en-US"/>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Accidental Falls (</a:t>
            </a:r>
            <a:r>
              <a:rPr lang="en-US" dirty="0" smtClean="0"/>
              <a:t>E880-E889) </a:t>
            </a:r>
            <a:r>
              <a:rPr lang="en-US" dirty="0"/>
              <a:t>by Hospital Type and Year</a:t>
            </a:r>
          </a:p>
        </c:rich>
      </c:tx>
      <c:layout/>
      <c:overlay val="0"/>
    </c:title>
    <c:autoTitleDeleted val="0"/>
    <c:plotArea>
      <c:layout/>
      <c:lineChart>
        <c:grouping val="standard"/>
        <c:varyColors val="0"/>
        <c:ser>
          <c:idx val="2"/>
          <c:order val="0"/>
          <c:tx>
            <c:strRef>
              <c:f>Sheet3!$A$6</c:f>
              <c:strCache>
                <c:ptCount val="1"/>
                <c:pt idx="0">
                  <c:v>Community</c:v>
                </c:pt>
              </c:strCache>
            </c:strRef>
          </c:tx>
          <c:cat>
            <c:numRef>
              <c:f>Sheet3!$B$4:$I$4</c:f>
              <c:numCache>
                <c:formatCode>General</c:formatCode>
                <c:ptCount val="8"/>
                <c:pt idx="0">
                  <c:v>2008</c:v>
                </c:pt>
                <c:pt idx="1">
                  <c:v>2009</c:v>
                </c:pt>
                <c:pt idx="2">
                  <c:v>2010</c:v>
                </c:pt>
                <c:pt idx="3">
                  <c:v>2011</c:v>
                </c:pt>
                <c:pt idx="4">
                  <c:v>2012</c:v>
                </c:pt>
                <c:pt idx="5">
                  <c:v>2013</c:v>
                </c:pt>
                <c:pt idx="6">
                  <c:v>2014</c:v>
                </c:pt>
                <c:pt idx="7">
                  <c:v>2015</c:v>
                </c:pt>
              </c:numCache>
            </c:numRef>
          </c:cat>
          <c:val>
            <c:numRef>
              <c:f>Sheet3!$B$6:$I$6</c:f>
              <c:numCache>
                <c:formatCode>General</c:formatCode>
                <c:ptCount val="8"/>
                <c:pt idx="0">
                  <c:v>24293</c:v>
                </c:pt>
                <c:pt idx="1">
                  <c:v>20357</c:v>
                </c:pt>
                <c:pt idx="2">
                  <c:v>17650</c:v>
                </c:pt>
                <c:pt idx="3">
                  <c:v>22947</c:v>
                </c:pt>
                <c:pt idx="4">
                  <c:v>17802</c:v>
                </c:pt>
                <c:pt idx="5">
                  <c:v>17119</c:v>
                </c:pt>
                <c:pt idx="6">
                  <c:v>15394</c:v>
                </c:pt>
                <c:pt idx="7">
                  <c:v>9736</c:v>
                </c:pt>
              </c:numCache>
            </c:numRef>
          </c:val>
          <c:smooth val="0"/>
        </c:ser>
        <c:ser>
          <c:idx val="3"/>
          <c:order val="1"/>
          <c:tx>
            <c:strRef>
              <c:f>Sheet3!$A$7</c:f>
              <c:strCache>
                <c:ptCount val="1"/>
                <c:pt idx="0">
                  <c:v>Trauma Center</c:v>
                </c:pt>
              </c:strCache>
            </c:strRef>
          </c:tx>
          <c:cat>
            <c:numRef>
              <c:f>Sheet3!$B$4:$I$4</c:f>
              <c:numCache>
                <c:formatCode>General</c:formatCode>
                <c:ptCount val="8"/>
                <c:pt idx="0">
                  <c:v>2008</c:v>
                </c:pt>
                <c:pt idx="1">
                  <c:v>2009</c:v>
                </c:pt>
                <c:pt idx="2">
                  <c:v>2010</c:v>
                </c:pt>
                <c:pt idx="3">
                  <c:v>2011</c:v>
                </c:pt>
                <c:pt idx="4">
                  <c:v>2012</c:v>
                </c:pt>
                <c:pt idx="5">
                  <c:v>2013</c:v>
                </c:pt>
                <c:pt idx="6">
                  <c:v>2014</c:v>
                </c:pt>
                <c:pt idx="7">
                  <c:v>2015</c:v>
                </c:pt>
              </c:numCache>
            </c:numRef>
          </c:cat>
          <c:val>
            <c:numRef>
              <c:f>Sheet3!$B$7:$I$7</c:f>
              <c:numCache>
                <c:formatCode>General</c:formatCode>
                <c:ptCount val="8"/>
                <c:pt idx="0">
                  <c:v>38211</c:v>
                </c:pt>
                <c:pt idx="1">
                  <c:v>31647</c:v>
                </c:pt>
                <c:pt idx="2">
                  <c:v>21480</c:v>
                </c:pt>
                <c:pt idx="3">
                  <c:v>26157</c:v>
                </c:pt>
                <c:pt idx="4">
                  <c:v>18392</c:v>
                </c:pt>
                <c:pt idx="5">
                  <c:v>19860</c:v>
                </c:pt>
                <c:pt idx="6">
                  <c:v>23453</c:v>
                </c:pt>
                <c:pt idx="7">
                  <c:v>20130</c:v>
                </c:pt>
              </c:numCache>
            </c:numRef>
          </c:val>
          <c:smooth val="0"/>
        </c:ser>
        <c:dLbls>
          <c:showLegendKey val="0"/>
          <c:showVal val="0"/>
          <c:showCatName val="0"/>
          <c:showSerName val="0"/>
          <c:showPercent val="0"/>
          <c:showBubbleSize val="0"/>
        </c:dLbls>
        <c:marker val="1"/>
        <c:smooth val="0"/>
        <c:axId val="218002176"/>
        <c:axId val="218004096"/>
      </c:lineChart>
      <c:catAx>
        <c:axId val="218002176"/>
        <c:scaling>
          <c:orientation val="minMax"/>
        </c:scaling>
        <c:delete val="0"/>
        <c:axPos val="b"/>
        <c:title>
          <c:tx>
            <c:rich>
              <a:bodyPr/>
              <a:lstStyle/>
              <a:p>
                <a:pPr>
                  <a:defRPr sz="1600"/>
                </a:pPr>
                <a:r>
                  <a:rPr lang="en-US" sz="1600" dirty="0" smtClean="0"/>
                  <a:t>Federal Fiscal Year</a:t>
                </a:r>
                <a:endParaRPr lang="en-US" sz="1600" dirty="0"/>
              </a:p>
            </c:rich>
          </c:tx>
          <c:layout/>
          <c:overlay val="0"/>
        </c:title>
        <c:numFmt formatCode="General" sourceLinked="1"/>
        <c:majorTickMark val="none"/>
        <c:minorTickMark val="none"/>
        <c:tickLblPos val="nextTo"/>
        <c:crossAx val="218004096"/>
        <c:crosses val="autoZero"/>
        <c:auto val="1"/>
        <c:lblAlgn val="ctr"/>
        <c:lblOffset val="100"/>
        <c:noMultiLvlLbl val="0"/>
      </c:catAx>
      <c:valAx>
        <c:axId val="218004096"/>
        <c:scaling>
          <c:orientation val="minMax"/>
        </c:scaling>
        <c:delete val="0"/>
        <c:axPos val="l"/>
        <c:majorGridlines/>
        <c:title>
          <c:tx>
            <c:rich>
              <a:bodyPr/>
              <a:lstStyle/>
              <a:p>
                <a:pPr>
                  <a:defRPr sz="1600"/>
                </a:pPr>
                <a:r>
                  <a:rPr lang="en-US" sz="1600"/>
                  <a:t># of Falls Reported</a:t>
                </a:r>
              </a:p>
            </c:rich>
          </c:tx>
          <c:layout/>
          <c:overlay val="0"/>
        </c:title>
        <c:numFmt formatCode="General" sourceLinked="1"/>
        <c:majorTickMark val="none"/>
        <c:minorTickMark val="none"/>
        <c:tickLblPos val="nextTo"/>
        <c:crossAx val="218002176"/>
        <c:crosses val="autoZero"/>
        <c:crossBetween val="between"/>
      </c:valAx>
    </c:plotArea>
    <c:legend>
      <c:legendPos val="r"/>
      <c:layout/>
      <c:overlay val="0"/>
      <c:txPr>
        <a:bodyPr/>
        <a:lstStyle/>
        <a:p>
          <a:pPr>
            <a:defRPr sz="1600"/>
          </a:pPr>
          <a:endParaRPr lang="en-US"/>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Motor Vehicle Crashes (E810-825) </a:t>
            </a:r>
            <a:r>
              <a:rPr lang="en-US" dirty="0"/>
              <a:t>by </a:t>
            </a:r>
            <a:r>
              <a:rPr lang="en-US" dirty="0" smtClean="0"/>
              <a:t>Traffic Involvement </a:t>
            </a:r>
            <a:r>
              <a:rPr lang="en-US" dirty="0"/>
              <a:t>and Year</a:t>
            </a:r>
          </a:p>
        </c:rich>
      </c:tx>
      <c:layout/>
      <c:overlay val="0"/>
    </c:title>
    <c:autoTitleDeleted val="0"/>
    <c:plotArea>
      <c:layout/>
      <c:lineChart>
        <c:grouping val="standard"/>
        <c:varyColors val="0"/>
        <c:ser>
          <c:idx val="0"/>
          <c:order val="0"/>
          <c:tx>
            <c:strRef>
              <c:f>Sheet3!$A$5</c:f>
              <c:strCache>
                <c:ptCount val="1"/>
                <c:pt idx="0">
                  <c:v>Traffic Crashes</c:v>
                </c:pt>
              </c:strCache>
            </c:strRef>
          </c:tx>
          <c:cat>
            <c:numRef>
              <c:f>Sheet3!$B$4:$I$4</c:f>
              <c:numCache>
                <c:formatCode>General</c:formatCode>
                <c:ptCount val="8"/>
                <c:pt idx="0">
                  <c:v>2008</c:v>
                </c:pt>
                <c:pt idx="1">
                  <c:v>2009</c:v>
                </c:pt>
                <c:pt idx="2">
                  <c:v>2010</c:v>
                </c:pt>
                <c:pt idx="3">
                  <c:v>2011</c:v>
                </c:pt>
                <c:pt idx="4">
                  <c:v>2012</c:v>
                </c:pt>
                <c:pt idx="5">
                  <c:v>2013</c:v>
                </c:pt>
                <c:pt idx="6">
                  <c:v>2014</c:v>
                </c:pt>
                <c:pt idx="7">
                  <c:v>2015</c:v>
                </c:pt>
              </c:numCache>
            </c:numRef>
          </c:cat>
          <c:val>
            <c:numRef>
              <c:f>Sheet3!$B$5:$I$5</c:f>
              <c:numCache>
                <c:formatCode>General</c:formatCode>
                <c:ptCount val="8"/>
                <c:pt idx="0">
                  <c:v>2607</c:v>
                </c:pt>
                <c:pt idx="1">
                  <c:v>1900</c:v>
                </c:pt>
                <c:pt idx="2">
                  <c:v>1510</c:v>
                </c:pt>
                <c:pt idx="3">
                  <c:v>1338</c:v>
                </c:pt>
                <c:pt idx="4">
                  <c:v>1276</c:v>
                </c:pt>
                <c:pt idx="5">
                  <c:v>1225</c:v>
                </c:pt>
                <c:pt idx="6">
                  <c:v>1164</c:v>
                </c:pt>
                <c:pt idx="7">
                  <c:v>2525</c:v>
                </c:pt>
              </c:numCache>
            </c:numRef>
          </c:val>
          <c:smooth val="0"/>
        </c:ser>
        <c:ser>
          <c:idx val="2"/>
          <c:order val="1"/>
          <c:tx>
            <c:strRef>
              <c:f>Sheet3!$A$6</c:f>
              <c:strCache>
                <c:ptCount val="1"/>
                <c:pt idx="0">
                  <c:v>Non-traffic Crashes</c:v>
                </c:pt>
              </c:strCache>
            </c:strRef>
          </c:tx>
          <c:cat>
            <c:numRef>
              <c:f>Sheet3!$B$4:$I$4</c:f>
              <c:numCache>
                <c:formatCode>General</c:formatCode>
                <c:ptCount val="8"/>
                <c:pt idx="0">
                  <c:v>2008</c:v>
                </c:pt>
                <c:pt idx="1">
                  <c:v>2009</c:v>
                </c:pt>
                <c:pt idx="2">
                  <c:v>2010</c:v>
                </c:pt>
                <c:pt idx="3">
                  <c:v>2011</c:v>
                </c:pt>
                <c:pt idx="4">
                  <c:v>2012</c:v>
                </c:pt>
                <c:pt idx="5">
                  <c:v>2013</c:v>
                </c:pt>
                <c:pt idx="6">
                  <c:v>2014</c:v>
                </c:pt>
                <c:pt idx="7">
                  <c:v>2015</c:v>
                </c:pt>
              </c:numCache>
            </c:numRef>
          </c:cat>
          <c:val>
            <c:numRef>
              <c:f>Sheet3!$B$6:$I$6</c:f>
              <c:numCache>
                <c:formatCode>General</c:formatCode>
                <c:ptCount val="8"/>
                <c:pt idx="0">
                  <c:v>19270</c:v>
                </c:pt>
                <c:pt idx="1">
                  <c:v>13982</c:v>
                </c:pt>
                <c:pt idx="2">
                  <c:v>10734</c:v>
                </c:pt>
                <c:pt idx="3">
                  <c:v>10999</c:v>
                </c:pt>
                <c:pt idx="4">
                  <c:v>9454</c:v>
                </c:pt>
                <c:pt idx="5">
                  <c:v>8793</c:v>
                </c:pt>
                <c:pt idx="6">
                  <c:v>9161</c:v>
                </c:pt>
                <c:pt idx="7">
                  <c:v>7014</c:v>
                </c:pt>
              </c:numCache>
            </c:numRef>
          </c:val>
          <c:smooth val="0"/>
        </c:ser>
        <c:dLbls>
          <c:showLegendKey val="0"/>
          <c:showVal val="0"/>
          <c:showCatName val="0"/>
          <c:showSerName val="0"/>
          <c:showPercent val="0"/>
          <c:showBubbleSize val="0"/>
        </c:dLbls>
        <c:marker val="1"/>
        <c:smooth val="0"/>
        <c:axId val="217851392"/>
        <c:axId val="217853312"/>
      </c:lineChart>
      <c:catAx>
        <c:axId val="217851392"/>
        <c:scaling>
          <c:orientation val="minMax"/>
        </c:scaling>
        <c:delete val="0"/>
        <c:axPos val="b"/>
        <c:title>
          <c:tx>
            <c:rich>
              <a:bodyPr/>
              <a:lstStyle/>
              <a:p>
                <a:pPr>
                  <a:defRPr sz="1800"/>
                </a:pPr>
                <a:r>
                  <a:rPr lang="en-US" sz="1800" dirty="0" smtClean="0"/>
                  <a:t>Federal Fiscal Year</a:t>
                </a:r>
                <a:endParaRPr lang="en-US" sz="1800" dirty="0"/>
              </a:p>
            </c:rich>
          </c:tx>
          <c:layout/>
          <c:overlay val="0"/>
        </c:title>
        <c:numFmt formatCode="General" sourceLinked="1"/>
        <c:majorTickMark val="none"/>
        <c:minorTickMark val="none"/>
        <c:tickLblPos val="nextTo"/>
        <c:crossAx val="217853312"/>
        <c:crosses val="autoZero"/>
        <c:auto val="1"/>
        <c:lblAlgn val="ctr"/>
        <c:lblOffset val="100"/>
        <c:noMultiLvlLbl val="0"/>
      </c:catAx>
      <c:valAx>
        <c:axId val="217853312"/>
        <c:scaling>
          <c:orientation val="minMax"/>
        </c:scaling>
        <c:delete val="0"/>
        <c:axPos val="l"/>
        <c:majorGridlines/>
        <c:title>
          <c:tx>
            <c:rich>
              <a:bodyPr/>
              <a:lstStyle/>
              <a:p>
                <a:pPr>
                  <a:defRPr sz="1600"/>
                </a:pPr>
                <a:r>
                  <a:rPr lang="en-US" sz="1600" dirty="0"/>
                  <a:t># </a:t>
                </a:r>
                <a:r>
                  <a:rPr lang="en-US" sz="1600" dirty="0" smtClean="0"/>
                  <a:t>of Traumas </a:t>
                </a:r>
                <a:r>
                  <a:rPr lang="en-US" sz="1600" dirty="0"/>
                  <a:t>Reported</a:t>
                </a:r>
              </a:p>
            </c:rich>
          </c:tx>
          <c:layout/>
          <c:overlay val="0"/>
        </c:title>
        <c:numFmt formatCode="General" sourceLinked="1"/>
        <c:majorTickMark val="none"/>
        <c:minorTickMark val="none"/>
        <c:tickLblPos val="nextTo"/>
        <c:crossAx val="217851392"/>
        <c:crosses val="autoZero"/>
        <c:crossBetween val="between"/>
      </c:valAx>
    </c:plotArea>
    <c:legend>
      <c:legendPos val="r"/>
      <c:layout/>
      <c:overlay val="0"/>
      <c:txPr>
        <a:bodyPr/>
        <a:lstStyle/>
        <a:p>
          <a:pPr>
            <a:defRPr sz="1600"/>
          </a:pPr>
          <a:endParaRPr lang="en-US"/>
        </a:p>
      </c:txPr>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09D181-FE0C-42BF-A378-1D2E235FA42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33F2B30C-6B30-4E07-875D-BFFF8A2BD6B6}">
      <dgm:prSet phldrT="[Text]"/>
      <dgm:spPr/>
      <dgm:t>
        <a:bodyPr/>
        <a:lstStyle/>
        <a:p>
          <a:r>
            <a:rPr lang="en-US" dirty="0" smtClean="0"/>
            <a:t>75-100%</a:t>
          </a:r>
          <a:endParaRPr lang="en-US" dirty="0"/>
        </a:p>
      </dgm:t>
    </dgm:pt>
    <dgm:pt modelId="{B2077B09-31F3-4D48-A1D1-7FF0F92D5C64}" type="parTrans" cxnId="{EC36F444-A757-40DA-B909-CC0ECED64260}">
      <dgm:prSet/>
      <dgm:spPr/>
      <dgm:t>
        <a:bodyPr/>
        <a:lstStyle/>
        <a:p>
          <a:endParaRPr lang="en-US"/>
        </a:p>
      </dgm:t>
    </dgm:pt>
    <dgm:pt modelId="{31497D61-3E3C-4732-B1F4-5C14CE2BF3EF}" type="sibTrans" cxnId="{EC36F444-A757-40DA-B909-CC0ECED64260}">
      <dgm:prSet/>
      <dgm:spPr/>
      <dgm:t>
        <a:bodyPr/>
        <a:lstStyle/>
        <a:p>
          <a:endParaRPr lang="en-US"/>
        </a:p>
      </dgm:t>
    </dgm:pt>
    <dgm:pt modelId="{16205919-B2A0-4D98-9429-88DB9B564BC4}">
      <dgm:prSet phldrT="[Text]"/>
      <dgm:spPr/>
      <dgm:t>
        <a:bodyPr/>
        <a:lstStyle/>
        <a:p>
          <a:r>
            <a:rPr lang="en-US" dirty="0" smtClean="0"/>
            <a:t>Date Of Birth</a:t>
          </a:r>
          <a:endParaRPr lang="en-US" dirty="0"/>
        </a:p>
      </dgm:t>
    </dgm:pt>
    <dgm:pt modelId="{AEA73A8E-310E-45C5-B3DE-28B76FF22624}" type="parTrans" cxnId="{7F4955A8-D13A-402D-851D-1D55CB375515}">
      <dgm:prSet/>
      <dgm:spPr/>
      <dgm:t>
        <a:bodyPr/>
        <a:lstStyle/>
        <a:p>
          <a:endParaRPr lang="en-US"/>
        </a:p>
      </dgm:t>
    </dgm:pt>
    <dgm:pt modelId="{F6F42C4D-67A6-4418-A5AE-0884FB59F7CB}" type="sibTrans" cxnId="{7F4955A8-D13A-402D-851D-1D55CB375515}">
      <dgm:prSet/>
      <dgm:spPr/>
      <dgm:t>
        <a:bodyPr/>
        <a:lstStyle/>
        <a:p>
          <a:endParaRPr lang="en-US"/>
        </a:p>
      </dgm:t>
    </dgm:pt>
    <dgm:pt modelId="{E9231C98-B7E5-4D69-8E4E-DF8E132FB58B}">
      <dgm:prSet phldrT="[Text]"/>
      <dgm:spPr/>
      <dgm:t>
        <a:bodyPr/>
        <a:lstStyle/>
        <a:p>
          <a:r>
            <a:rPr lang="en-US" dirty="0" smtClean="0"/>
            <a:t>50-74%</a:t>
          </a:r>
          <a:endParaRPr lang="en-US" dirty="0"/>
        </a:p>
      </dgm:t>
    </dgm:pt>
    <dgm:pt modelId="{D38E7197-E2D9-4538-A8B5-B1CCA416A367}" type="parTrans" cxnId="{60AE22D5-39C4-41F6-A3E9-1691A6F92474}">
      <dgm:prSet/>
      <dgm:spPr/>
      <dgm:t>
        <a:bodyPr/>
        <a:lstStyle/>
        <a:p>
          <a:endParaRPr lang="en-US"/>
        </a:p>
      </dgm:t>
    </dgm:pt>
    <dgm:pt modelId="{E1F46449-9429-49B0-B5DC-FF8494C9D084}" type="sibTrans" cxnId="{60AE22D5-39C4-41F6-A3E9-1691A6F92474}">
      <dgm:prSet/>
      <dgm:spPr/>
      <dgm:t>
        <a:bodyPr/>
        <a:lstStyle/>
        <a:p>
          <a:endParaRPr lang="en-US"/>
        </a:p>
      </dgm:t>
    </dgm:pt>
    <dgm:pt modelId="{5925F923-E455-4503-8F91-0F9588B1FEFE}">
      <dgm:prSet phldrT="[Text]"/>
      <dgm:spPr/>
      <dgm:t>
        <a:bodyPr/>
        <a:lstStyle/>
        <a:p>
          <a:r>
            <a:rPr lang="en-US" dirty="0" smtClean="0"/>
            <a:t>Location E-Code</a:t>
          </a:r>
          <a:endParaRPr lang="en-US" dirty="0"/>
        </a:p>
      </dgm:t>
    </dgm:pt>
    <dgm:pt modelId="{4418A9C3-A0AE-45B1-B227-9BC0D427924C}" type="parTrans" cxnId="{032D9253-53F3-448E-B81E-70FEF26B3392}">
      <dgm:prSet/>
      <dgm:spPr/>
      <dgm:t>
        <a:bodyPr/>
        <a:lstStyle/>
        <a:p>
          <a:endParaRPr lang="en-US"/>
        </a:p>
      </dgm:t>
    </dgm:pt>
    <dgm:pt modelId="{70F8FBF3-C7DC-4038-AF73-52CEE1308B56}" type="sibTrans" cxnId="{032D9253-53F3-448E-B81E-70FEF26B3392}">
      <dgm:prSet/>
      <dgm:spPr/>
      <dgm:t>
        <a:bodyPr/>
        <a:lstStyle/>
        <a:p>
          <a:endParaRPr lang="en-US"/>
        </a:p>
      </dgm:t>
    </dgm:pt>
    <dgm:pt modelId="{87DF5A21-A73C-4309-B96C-7119096DAA76}">
      <dgm:prSet phldrT="[Text]"/>
      <dgm:spPr/>
      <dgm:t>
        <a:bodyPr/>
        <a:lstStyle/>
        <a:p>
          <a:r>
            <a:rPr lang="en-US" dirty="0" smtClean="0"/>
            <a:t>Less than 50%</a:t>
          </a:r>
          <a:endParaRPr lang="en-US" dirty="0"/>
        </a:p>
      </dgm:t>
    </dgm:pt>
    <dgm:pt modelId="{290D2F95-D651-4705-97FD-CC6D071EF036}" type="parTrans" cxnId="{A66486D0-9232-48EF-98DE-45E344475526}">
      <dgm:prSet/>
      <dgm:spPr/>
      <dgm:t>
        <a:bodyPr/>
        <a:lstStyle/>
        <a:p>
          <a:endParaRPr lang="en-US"/>
        </a:p>
      </dgm:t>
    </dgm:pt>
    <dgm:pt modelId="{FF219B85-52F7-462A-8CFA-E487F4C5ED59}" type="sibTrans" cxnId="{A66486D0-9232-48EF-98DE-45E344475526}">
      <dgm:prSet/>
      <dgm:spPr/>
      <dgm:t>
        <a:bodyPr/>
        <a:lstStyle/>
        <a:p>
          <a:endParaRPr lang="en-US"/>
        </a:p>
      </dgm:t>
    </dgm:pt>
    <dgm:pt modelId="{F3159246-10FD-4C69-9F87-95A42D317965}">
      <dgm:prSet phldrT="[Text]"/>
      <dgm:spPr/>
      <dgm:t>
        <a:bodyPr/>
        <a:lstStyle/>
        <a:p>
          <a:endParaRPr lang="en-US" dirty="0"/>
        </a:p>
      </dgm:t>
    </dgm:pt>
    <dgm:pt modelId="{3D1D4D3B-CEDD-4EB4-8E96-AE0332C847F2}" type="parTrans" cxnId="{6FD55673-FEBD-4010-9208-A30A8868E2A4}">
      <dgm:prSet/>
      <dgm:spPr/>
      <dgm:t>
        <a:bodyPr/>
        <a:lstStyle/>
        <a:p>
          <a:endParaRPr lang="en-US"/>
        </a:p>
      </dgm:t>
    </dgm:pt>
    <dgm:pt modelId="{5EAD22F0-10CB-441A-8936-74F16B26A285}" type="sibTrans" cxnId="{6FD55673-FEBD-4010-9208-A30A8868E2A4}">
      <dgm:prSet/>
      <dgm:spPr/>
      <dgm:t>
        <a:bodyPr/>
        <a:lstStyle/>
        <a:p>
          <a:endParaRPr lang="en-US"/>
        </a:p>
      </dgm:t>
    </dgm:pt>
    <dgm:pt modelId="{081CBBA6-ED2D-4332-AFBC-E85A411888C1}">
      <dgm:prSet/>
      <dgm:spPr/>
      <dgm:t>
        <a:bodyPr/>
        <a:lstStyle/>
        <a:p>
          <a:r>
            <a:rPr lang="en-US" dirty="0" smtClean="0"/>
            <a:t>Gender</a:t>
          </a:r>
          <a:endParaRPr lang="en-US" dirty="0"/>
        </a:p>
      </dgm:t>
    </dgm:pt>
    <dgm:pt modelId="{B6649656-4619-4907-AD49-5829F2C402DA}" type="parTrans" cxnId="{B1847959-6F6D-4A9E-AD97-932E63C0824D}">
      <dgm:prSet/>
      <dgm:spPr/>
      <dgm:t>
        <a:bodyPr/>
        <a:lstStyle/>
        <a:p>
          <a:endParaRPr lang="en-US"/>
        </a:p>
      </dgm:t>
    </dgm:pt>
    <dgm:pt modelId="{3EED2DA5-2D47-43C8-86D8-4E4EC3AD0895}" type="sibTrans" cxnId="{B1847959-6F6D-4A9E-AD97-932E63C0824D}">
      <dgm:prSet/>
      <dgm:spPr/>
      <dgm:t>
        <a:bodyPr/>
        <a:lstStyle/>
        <a:p>
          <a:endParaRPr lang="en-US"/>
        </a:p>
      </dgm:t>
    </dgm:pt>
    <dgm:pt modelId="{C8DEE708-91F5-407D-9CDD-CB110D9F1D6C}">
      <dgm:prSet/>
      <dgm:spPr/>
      <dgm:t>
        <a:bodyPr/>
        <a:lstStyle/>
        <a:p>
          <a:r>
            <a:rPr lang="en-US" dirty="0" smtClean="0"/>
            <a:t>Patient </a:t>
          </a:r>
          <a:r>
            <a:rPr lang="en-US" dirty="0" err="1" smtClean="0"/>
            <a:t>Zipcode</a:t>
          </a:r>
          <a:endParaRPr lang="en-US" dirty="0"/>
        </a:p>
      </dgm:t>
    </dgm:pt>
    <dgm:pt modelId="{0FC5CADF-F2C9-4A91-A9FC-05F87F1A34BA}" type="parTrans" cxnId="{4D1256BE-2723-44DA-8962-8E899739DD20}">
      <dgm:prSet/>
      <dgm:spPr/>
      <dgm:t>
        <a:bodyPr/>
        <a:lstStyle/>
        <a:p>
          <a:endParaRPr lang="en-US"/>
        </a:p>
      </dgm:t>
    </dgm:pt>
    <dgm:pt modelId="{4CE5A921-D74B-4D5C-81E3-2551D783E694}" type="sibTrans" cxnId="{4D1256BE-2723-44DA-8962-8E899739DD20}">
      <dgm:prSet/>
      <dgm:spPr/>
      <dgm:t>
        <a:bodyPr/>
        <a:lstStyle/>
        <a:p>
          <a:endParaRPr lang="en-US"/>
        </a:p>
      </dgm:t>
    </dgm:pt>
    <dgm:pt modelId="{FBBCA4A4-B877-4651-BBB0-3F4DAD21768D}">
      <dgm:prSet/>
      <dgm:spPr/>
      <dgm:t>
        <a:bodyPr/>
        <a:lstStyle/>
        <a:p>
          <a:r>
            <a:rPr lang="en-US" dirty="0" smtClean="0"/>
            <a:t>Work Related</a:t>
          </a:r>
          <a:endParaRPr lang="en-US" dirty="0"/>
        </a:p>
      </dgm:t>
    </dgm:pt>
    <dgm:pt modelId="{AAA57EFE-1AFC-4A02-AAEC-C5EAADD87E22}" type="parTrans" cxnId="{CE605E47-1D58-40B7-8109-D2554EA660DF}">
      <dgm:prSet/>
      <dgm:spPr/>
      <dgm:t>
        <a:bodyPr/>
        <a:lstStyle/>
        <a:p>
          <a:endParaRPr lang="en-US"/>
        </a:p>
      </dgm:t>
    </dgm:pt>
    <dgm:pt modelId="{7DAAF19F-CB03-4646-B4AE-76EBE9186526}" type="sibTrans" cxnId="{CE605E47-1D58-40B7-8109-D2554EA660DF}">
      <dgm:prSet/>
      <dgm:spPr/>
      <dgm:t>
        <a:bodyPr/>
        <a:lstStyle/>
        <a:p>
          <a:endParaRPr lang="en-US"/>
        </a:p>
      </dgm:t>
    </dgm:pt>
    <dgm:pt modelId="{C63FEA74-5EEA-4608-9F5C-E6BAED080551}">
      <dgm:prSet/>
      <dgm:spPr/>
      <dgm:t>
        <a:bodyPr/>
        <a:lstStyle/>
        <a:p>
          <a:r>
            <a:rPr lang="en-US" dirty="0" smtClean="0"/>
            <a:t>Pulse Rate</a:t>
          </a:r>
          <a:endParaRPr lang="en-US" dirty="0"/>
        </a:p>
      </dgm:t>
    </dgm:pt>
    <dgm:pt modelId="{8F593272-5295-4A6F-97E3-841AC8A43FCE}" type="parTrans" cxnId="{FF51962B-C248-416E-90B2-E576F1C89F9D}">
      <dgm:prSet/>
      <dgm:spPr/>
      <dgm:t>
        <a:bodyPr/>
        <a:lstStyle/>
        <a:p>
          <a:endParaRPr lang="en-US"/>
        </a:p>
      </dgm:t>
    </dgm:pt>
    <dgm:pt modelId="{EBB13EB6-2820-4BC1-862A-6164CDDFB723}" type="sibTrans" cxnId="{FF51962B-C248-416E-90B2-E576F1C89F9D}">
      <dgm:prSet/>
      <dgm:spPr/>
      <dgm:t>
        <a:bodyPr/>
        <a:lstStyle/>
        <a:p>
          <a:endParaRPr lang="en-US"/>
        </a:p>
      </dgm:t>
    </dgm:pt>
    <dgm:pt modelId="{80FA7146-69D8-446A-87CD-3DE41CF27A88}">
      <dgm:prSet/>
      <dgm:spPr/>
      <dgm:t>
        <a:bodyPr/>
        <a:lstStyle/>
        <a:p>
          <a:r>
            <a:rPr lang="en-US" dirty="0" err="1" smtClean="0"/>
            <a:t>BloodPressure</a:t>
          </a:r>
          <a:endParaRPr lang="en-US" dirty="0"/>
        </a:p>
      </dgm:t>
    </dgm:pt>
    <dgm:pt modelId="{F8FDB7EF-D574-431F-A205-9400D935E4FE}" type="parTrans" cxnId="{A6C8ADA1-ADCD-4D5A-83BC-344A5A4C8389}">
      <dgm:prSet/>
      <dgm:spPr/>
      <dgm:t>
        <a:bodyPr/>
        <a:lstStyle/>
        <a:p>
          <a:endParaRPr lang="en-US"/>
        </a:p>
      </dgm:t>
    </dgm:pt>
    <dgm:pt modelId="{1ADC21B0-D5F3-43A3-875D-DCD1839109FE}" type="sibTrans" cxnId="{A6C8ADA1-ADCD-4D5A-83BC-344A5A4C8389}">
      <dgm:prSet/>
      <dgm:spPr/>
      <dgm:t>
        <a:bodyPr/>
        <a:lstStyle/>
        <a:p>
          <a:endParaRPr lang="en-US"/>
        </a:p>
      </dgm:t>
    </dgm:pt>
    <dgm:pt modelId="{E15C6505-A36F-4A22-931F-6B90A9D92A39}">
      <dgm:prSet/>
      <dgm:spPr/>
      <dgm:t>
        <a:bodyPr/>
        <a:lstStyle/>
        <a:p>
          <a:r>
            <a:rPr lang="en-US" dirty="0" err="1" smtClean="0"/>
            <a:t>RespirationRate</a:t>
          </a:r>
          <a:endParaRPr lang="en-US" dirty="0"/>
        </a:p>
      </dgm:t>
    </dgm:pt>
    <dgm:pt modelId="{78404B5F-1251-4924-BED4-F674635610B4}" type="parTrans" cxnId="{7B97453C-744E-4872-B8AA-3596C1BED4B0}">
      <dgm:prSet/>
      <dgm:spPr/>
      <dgm:t>
        <a:bodyPr/>
        <a:lstStyle/>
        <a:p>
          <a:endParaRPr lang="en-US"/>
        </a:p>
      </dgm:t>
    </dgm:pt>
    <dgm:pt modelId="{775C382E-1126-45CE-8D98-A9C3753F4574}" type="sibTrans" cxnId="{7B97453C-744E-4872-B8AA-3596C1BED4B0}">
      <dgm:prSet/>
      <dgm:spPr/>
      <dgm:t>
        <a:bodyPr/>
        <a:lstStyle/>
        <a:p>
          <a:endParaRPr lang="en-US"/>
        </a:p>
      </dgm:t>
    </dgm:pt>
    <dgm:pt modelId="{631712C9-1EF9-4372-8C55-8462339BFC48}">
      <dgm:prSet/>
      <dgm:spPr/>
      <dgm:t>
        <a:bodyPr/>
        <a:lstStyle/>
        <a:p>
          <a:r>
            <a:rPr lang="en-US" dirty="0" smtClean="0"/>
            <a:t>Primary E-Code</a:t>
          </a:r>
          <a:endParaRPr lang="en-US" dirty="0"/>
        </a:p>
      </dgm:t>
    </dgm:pt>
    <dgm:pt modelId="{C4F56EFF-0752-4723-B9E6-7F99E4A7C401}" type="parTrans" cxnId="{A173A16A-90B4-4BA0-B35A-6F393A0DBF5B}">
      <dgm:prSet/>
      <dgm:spPr/>
      <dgm:t>
        <a:bodyPr/>
        <a:lstStyle/>
        <a:p>
          <a:endParaRPr lang="en-US"/>
        </a:p>
      </dgm:t>
    </dgm:pt>
    <dgm:pt modelId="{98BA82FC-8537-449D-BB0B-9C42A35E8091}" type="sibTrans" cxnId="{A173A16A-90B4-4BA0-B35A-6F393A0DBF5B}">
      <dgm:prSet/>
      <dgm:spPr/>
      <dgm:t>
        <a:bodyPr/>
        <a:lstStyle/>
        <a:p>
          <a:endParaRPr lang="en-US"/>
        </a:p>
      </dgm:t>
    </dgm:pt>
    <dgm:pt modelId="{BC89D8F2-9254-4749-8F36-C3684B3277C5}">
      <dgm:prSet/>
      <dgm:spPr/>
      <dgm:t>
        <a:bodyPr/>
        <a:lstStyle/>
        <a:p>
          <a:endParaRPr lang="en-US" dirty="0"/>
        </a:p>
      </dgm:t>
    </dgm:pt>
    <dgm:pt modelId="{B0E22DDB-A13A-49D6-BA83-DF90A0576621}" type="parTrans" cxnId="{9FE03027-EE4A-48FD-B60F-2404040885D4}">
      <dgm:prSet/>
      <dgm:spPr/>
      <dgm:t>
        <a:bodyPr/>
        <a:lstStyle/>
        <a:p>
          <a:endParaRPr lang="en-US"/>
        </a:p>
      </dgm:t>
    </dgm:pt>
    <dgm:pt modelId="{D2638CFD-4079-46C7-BFF4-0C630976B5A2}" type="sibTrans" cxnId="{9FE03027-EE4A-48FD-B60F-2404040885D4}">
      <dgm:prSet/>
      <dgm:spPr/>
      <dgm:t>
        <a:bodyPr/>
        <a:lstStyle/>
        <a:p>
          <a:endParaRPr lang="en-US"/>
        </a:p>
      </dgm:t>
    </dgm:pt>
    <dgm:pt modelId="{DD953C84-4D7D-477D-BF74-26F7E705045A}">
      <dgm:prSet/>
      <dgm:spPr/>
      <dgm:t>
        <a:bodyPr/>
        <a:lstStyle/>
        <a:p>
          <a:r>
            <a:rPr lang="en-US" dirty="0" smtClean="0"/>
            <a:t>Injury Incident Date</a:t>
          </a:r>
          <a:endParaRPr lang="en-US" dirty="0"/>
        </a:p>
      </dgm:t>
    </dgm:pt>
    <dgm:pt modelId="{BB4A0C37-5B2C-4360-9433-E408C0554580}" type="parTrans" cxnId="{DC7BCEB8-2710-4305-9DAE-59A9798D0354}">
      <dgm:prSet/>
      <dgm:spPr/>
      <dgm:t>
        <a:bodyPr/>
        <a:lstStyle/>
        <a:p>
          <a:endParaRPr lang="en-US"/>
        </a:p>
      </dgm:t>
    </dgm:pt>
    <dgm:pt modelId="{29ECAE80-54A1-4DE7-9ECA-E1BC816FF30E}" type="sibTrans" cxnId="{DC7BCEB8-2710-4305-9DAE-59A9798D0354}">
      <dgm:prSet/>
      <dgm:spPr/>
      <dgm:t>
        <a:bodyPr/>
        <a:lstStyle/>
        <a:p>
          <a:endParaRPr lang="en-US"/>
        </a:p>
      </dgm:t>
    </dgm:pt>
    <dgm:pt modelId="{37ED0EFC-535A-470F-AA14-CD92AE500E90}">
      <dgm:prSet/>
      <dgm:spPr/>
      <dgm:t>
        <a:bodyPr/>
        <a:lstStyle/>
        <a:p>
          <a:endParaRPr lang="en-US" dirty="0"/>
        </a:p>
      </dgm:t>
    </dgm:pt>
    <dgm:pt modelId="{0F2130E5-4553-4D4B-A10C-3161D79113A7}" type="parTrans" cxnId="{D6985617-478B-4FD0-9E69-266D14E5B744}">
      <dgm:prSet/>
      <dgm:spPr/>
      <dgm:t>
        <a:bodyPr/>
        <a:lstStyle/>
        <a:p>
          <a:endParaRPr lang="en-US"/>
        </a:p>
      </dgm:t>
    </dgm:pt>
    <dgm:pt modelId="{35582AE7-C32B-4629-8067-2FC6526CEFB4}" type="sibTrans" cxnId="{D6985617-478B-4FD0-9E69-266D14E5B744}">
      <dgm:prSet/>
      <dgm:spPr/>
      <dgm:t>
        <a:bodyPr/>
        <a:lstStyle/>
        <a:p>
          <a:endParaRPr lang="en-US"/>
        </a:p>
      </dgm:t>
    </dgm:pt>
    <dgm:pt modelId="{E0A8C416-1E23-4B35-BEF1-EE3DCE58CED5}">
      <dgm:prSet/>
      <dgm:spPr/>
      <dgm:t>
        <a:bodyPr/>
        <a:lstStyle/>
        <a:p>
          <a:r>
            <a:rPr lang="en-US" dirty="0" smtClean="0"/>
            <a:t>Transfer Organization ID</a:t>
          </a:r>
          <a:endParaRPr lang="en-US" dirty="0"/>
        </a:p>
      </dgm:t>
    </dgm:pt>
    <dgm:pt modelId="{B442CEE2-74E0-465E-AEAC-706DAF17072C}" type="parTrans" cxnId="{04E77C02-4B72-4C1C-9965-F4501B77B05F}">
      <dgm:prSet/>
      <dgm:spPr/>
      <dgm:t>
        <a:bodyPr/>
        <a:lstStyle/>
        <a:p>
          <a:endParaRPr lang="en-US"/>
        </a:p>
      </dgm:t>
    </dgm:pt>
    <dgm:pt modelId="{A53F0339-15A0-4940-9CFF-F842F36848E5}" type="sibTrans" cxnId="{04E77C02-4B72-4C1C-9965-F4501B77B05F}">
      <dgm:prSet/>
      <dgm:spPr/>
      <dgm:t>
        <a:bodyPr/>
        <a:lstStyle/>
        <a:p>
          <a:endParaRPr lang="en-US"/>
        </a:p>
      </dgm:t>
    </dgm:pt>
    <dgm:pt modelId="{FB87C0C3-B91E-4957-88A9-4B8480F2C719}">
      <dgm:prSet/>
      <dgm:spPr/>
      <dgm:t>
        <a:bodyPr/>
        <a:lstStyle/>
        <a:p>
          <a:endParaRPr lang="en-US"/>
        </a:p>
      </dgm:t>
    </dgm:pt>
    <dgm:pt modelId="{E477A7C8-80DA-4416-86A7-184651A820F0}" type="parTrans" cxnId="{549269F2-0212-406C-84B4-0B552048ACD8}">
      <dgm:prSet/>
      <dgm:spPr/>
      <dgm:t>
        <a:bodyPr/>
        <a:lstStyle/>
        <a:p>
          <a:endParaRPr lang="en-US"/>
        </a:p>
      </dgm:t>
    </dgm:pt>
    <dgm:pt modelId="{093BA6E9-A7EF-4819-912D-019D9E3CA2CB}" type="sibTrans" cxnId="{549269F2-0212-406C-84B4-0B552048ACD8}">
      <dgm:prSet/>
      <dgm:spPr/>
      <dgm:t>
        <a:bodyPr/>
        <a:lstStyle/>
        <a:p>
          <a:endParaRPr lang="en-US"/>
        </a:p>
      </dgm:t>
    </dgm:pt>
    <dgm:pt modelId="{AC631537-3273-4137-B2FF-658A6183CE4E}">
      <dgm:prSet/>
      <dgm:spPr/>
      <dgm:t>
        <a:bodyPr/>
        <a:lstStyle/>
        <a:p>
          <a:endParaRPr lang="en-US" dirty="0"/>
        </a:p>
      </dgm:t>
    </dgm:pt>
    <dgm:pt modelId="{B0205F63-F426-4066-8110-A2F4CFCDFE3E}" type="parTrans" cxnId="{4126F9FE-67A3-4A34-A742-81702A78A25C}">
      <dgm:prSet/>
      <dgm:spPr/>
      <dgm:t>
        <a:bodyPr/>
        <a:lstStyle/>
        <a:p>
          <a:endParaRPr lang="en-US"/>
        </a:p>
      </dgm:t>
    </dgm:pt>
    <dgm:pt modelId="{F14D9702-3B31-4B33-9679-5E55585DA6FB}" type="sibTrans" cxnId="{4126F9FE-67A3-4A34-A742-81702A78A25C}">
      <dgm:prSet/>
      <dgm:spPr/>
      <dgm:t>
        <a:bodyPr/>
        <a:lstStyle/>
        <a:p>
          <a:endParaRPr lang="en-US"/>
        </a:p>
      </dgm:t>
    </dgm:pt>
    <dgm:pt modelId="{319BF3C0-ECA7-4417-A78A-36249A915AC6}">
      <dgm:prSet/>
      <dgm:spPr/>
      <dgm:t>
        <a:bodyPr/>
        <a:lstStyle/>
        <a:p>
          <a:r>
            <a:rPr lang="en-US" dirty="0" smtClean="0"/>
            <a:t>Diagnosis Code</a:t>
          </a:r>
          <a:endParaRPr lang="en-US" dirty="0"/>
        </a:p>
      </dgm:t>
    </dgm:pt>
    <dgm:pt modelId="{41DEFBB8-8683-42F5-836C-9BE991F595F1}" type="parTrans" cxnId="{89509CC3-B07F-4A27-A4BD-456920F31758}">
      <dgm:prSet/>
      <dgm:spPr/>
    </dgm:pt>
    <dgm:pt modelId="{CD057620-BF76-49BA-92A9-2DF74F1BD2DF}" type="sibTrans" cxnId="{89509CC3-B07F-4A27-A4BD-456920F31758}">
      <dgm:prSet/>
      <dgm:spPr/>
    </dgm:pt>
    <dgm:pt modelId="{AEF88F8F-2572-4358-8457-1619F9F80834}">
      <dgm:prSet/>
      <dgm:spPr/>
      <dgm:t>
        <a:bodyPr/>
        <a:lstStyle/>
        <a:p>
          <a:r>
            <a:rPr lang="en-US" dirty="0" smtClean="0"/>
            <a:t>Incident City</a:t>
          </a:r>
          <a:endParaRPr lang="en-US" dirty="0"/>
        </a:p>
      </dgm:t>
    </dgm:pt>
    <dgm:pt modelId="{83A72DB0-771B-452E-A87A-A3AF6A29AD59}" type="parTrans" cxnId="{83D9A0AE-F8BA-49AA-9923-6CEE72C0DB15}">
      <dgm:prSet/>
      <dgm:spPr/>
    </dgm:pt>
    <dgm:pt modelId="{B58052D9-65F0-4329-9C64-11224DE8D628}" type="sibTrans" cxnId="{83D9A0AE-F8BA-49AA-9923-6CEE72C0DB15}">
      <dgm:prSet/>
      <dgm:spPr/>
    </dgm:pt>
    <dgm:pt modelId="{C9F86E68-511E-4D29-9108-358D07324A1E}">
      <dgm:prSet/>
      <dgm:spPr/>
      <dgm:t>
        <a:bodyPr/>
        <a:lstStyle/>
        <a:p>
          <a:endParaRPr lang="en-US" dirty="0"/>
        </a:p>
      </dgm:t>
    </dgm:pt>
    <dgm:pt modelId="{3ED4F1E6-69A8-4552-B990-E542CEF5D658}" type="parTrans" cxnId="{29305E4A-9C5F-4FA0-ADFA-317BED6E13F8}">
      <dgm:prSet/>
      <dgm:spPr/>
    </dgm:pt>
    <dgm:pt modelId="{6BD7F00E-B86A-40EA-8225-435A027CDA4D}" type="sibTrans" cxnId="{29305E4A-9C5F-4FA0-ADFA-317BED6E13F8}">
      <dgm:prSet/>
      <dgm:spPr/>
    </dgm:pt>
    <dgm:pt modelId="{832CAFDA-6095-4302-8AF4-8EF3978826BF}" type="pres">
      <dgm:prSet presAssocID="{0A09D181-FE0C-42BF-A378-1D2E235FA425}" presName="Name0" presStyleCnt="0">
        <dgm:presLayoutVars>
          <dgm:dir/>
          <dgm:animLvl val="lvl"/>
          <dgm:resizeHandles val="exact"/>
        </dgm:presLayoutVars>
      </dgm:prSet>
      <dgm:spPr/>
      <dgm:t>
        <a:bodyPr/>
        <a:lstStyle/>
        <a:p>
          <a:endParaRPr lang="en-US"/>
        </a:p>
      </dgm:t>
    </dgm:pt>
    <dgm:pt modelId="{6D4CB22F-3189-482A-9025-F6349FC028D1}" type="pres">
      <dgm:prSet presAssocID="{33F2B30C-6B30-4E07-875D-BFFF8A2BD6B6}" presName="composite" presStyleCnt="0"/>
      <dgm:spPr/>
    </dgm:pt>
    <dgm:pt modelId="{424F3E40-C692-43FC-9659-AC49B2AB92D1}" type="pres">
      <dgm:prSet presAssocID="{33F2B30C-6B30-4E07-875D-BFFF8A2BD6B6}" presName="parTx" presStyleLbl="alignNode1" presStyleIdx="0" presStyleCnt="3">
        <dgm:presLayoutVars>
          <dgm:chMax val="0"/>
          <dgm:chPref val="0"/>
          <dgm:bulletEnabled val="1"/>
        </dgm:presLayoutVars>
      </dgm:prSet>
      <dgm:spPr/>
      <dgm:t>
        <a:bodyPr/>
        <a:lstStyle/>
        <a:p>
          <a:endParaRPr lang="en-US"/>
        </a:p>
      </dgm:t>
    </dgm:pt>
    <dgm:pt modelId="{50A755DA-D121-4E0F-9D1C-3AA76E3DD41C}" type="pres">
      <dgm:prSet presAssocID="{33F2B30C-6B30-4E07-875D-BFFF8A2BD6B6}" presName="desTx" presStyleLbl="alignAccFollowNode1" presStyleIdx="0" presStyleCnt="3">
        <dgm:presLayoutVars>
          <dgm:bulletEnabled val="1"/>
        </dgm:presLayoutVars>
      </dgm:prSet>
      <dgm:spPr/>
      <dgm:t>
        <a:bodyPr/>
        <a:lstStyle/>
        <a:p>
          <a:endParaRPr lang="en-US"/>
        </a:p>
      </dgm:t>
    </dgm:pt>
    <dgm:pt modelId="{825386F6-68D3-4BF9-AE81-0CCBC57E82D3}" type="pres">
      <dgm:prSet presAssocID="{31497D61-3E3C-4732-B1F4-5C14CE2BF3EF}" presName="space" presStyleCnt="0"/>
      <dgm:spPr/>
    </dgm:pt>
    <dgm:pt modelId="{02D003FE-5F3E-44B5-B38B-8DDB434F808B}" type="pres">
      <dgm:prSet presAssocID="{E9231C98-B7E5-4D69-8E4E-DF8E132FB58B}" presName="composite" presStyleCnt="0"/>
      <dgm:spPr/>
    </dgm:pt>
    <dgm:pt modelId="{B4326EB3-1346-408C-8E37-291E97F0D653}" type="pres">
      <dgm:prSet presAssocID="{E9231C98-B7E5-4D69-8E4E-DF8E132FB58B}" presName="parTx" presStyleLbl="alignNode1" presStyleIdx="1" presStyleCnt="3">
        <dgm:presLayoutVars>
          <dgm:chMax val="0"/>
          <dgm:chPref val="0"/>
          <dgm:bulletEnabled val="1"/>
        </dgm:presLayoutVars>
      </dgm:prSet>
      <dgm:spPr/>
      <dgm:t>
        <a:bodyPr/>
        <a:lstStyle/>
        <a:p>
          <a:endParaRPr lang="en-US"/>
        </a:p>
      </dgm:t>
    </dgm:pt>
    <dgm:pt modelId="{522616B8-C7FE-48F5-A4FE-F4763535B629}" type="pres">
      <dgm:prSet presAssocID="{E9231C98-B7E5-4D69-8E4E-DF8E132FB58B}" presName="desTx" presStyleLbl="alignAccFollowNode1" presStyleIdx="1" presStyleCnt="3">
        <dgm:presLayoutVars>
          <dgm:bulletEnabled val="1"/>
        </dgm:presLayoutVars>
      </dgm:prSet>
      <dgm:spPr/>
      <dgm:t>
        <a:bodyPr/>
        <a:lstStyle/>
        <a:p>
          <a:endParaRPr lang="en-US"/>
        </a:p>
      </dgm:t>
    </dgm:pt>
    <dgm:pt modelId="{816F59C3-6FD0-4D95-A236-02BD6E1BBEA2}" type="pres">
      <dgm:prSet presAssocID="{E1F46449-9429-49B0-B5DC-FF8494C9D084}" presName="space" presStyleCnt="0"/>
      <dgm:spPr/>
    </dgm:pt>
    <dgm:pt modelId="{AED3B556-05EB-42E4-9B8E-7B36160ABA4A}" type="pres">
      <dgm:prSet presAssocID="{87DF5A21-A73C-4309-B96C-7119096DAA76}" presName="composite" presStyleCnt="0"/>
      <dgm:spPr/>
    </dgm:pt>
    <dgm:pt modelId="{FF9A5691-741C-482F-BE2C-988C9FEA036E}" type="pres">
      <dgm:prSet presAssocID="{87DF5A21-A73C-4309-B96C-7119096DAA76}" presName="parTx" presStyleLbl="alignNode1" presStyleIdx="2" presStyleCnt="3">
        <dgm:presLayoutVars>
          <dgm:chMax val="0"/>
          <dgm:chPref val="0"/>
          <dgm:bulletEnabled val="1"/>
        </dgm:presLayoutVars>
      </dgm:prSet>
      <dgm:spPr/>
      <dgm:t>
        <a:bodyPr/>
        <a:lstStyle/>
        <a:p>
          <a:endParaRPr lang="en-US"/>
        </a:p>
      </dgm:t>
    </dgm:pt>
    <dgm:pt modelId="{65A0EFC8-FDB7-416A-AA64-6764CF5B03B5}" type="pres">
      <dgm:prSet presAssocID="{87DF5A21-A73C-4309-B96C-7119096DAA76}" presName="desTx" presStyleLbl="alignAccFollowNode1" presStyleIdx="2" presStyleCnt="3">
        <dgm:presLayoutVars>
          <dgm:bulletEnabled val="1"/>
        </dgm:presLayoutVars>
      </dgm:prSet>
      <dgm:spPr/>
      <dgm:t>
        <a:bodyPr/>
        <a:lstStyle/>
        <a:p>
          <a:endParaRPr lang="en-US"/>
        </a:p>
      </dgm:t>
    </dgm:pt>
  </dgm:ptLst>
  <dgm:cxnLst>
    <dgm:cxn modelId="{352C97B0-1E46-43CB-BFF1-92DF9CDC1102}" type="presOf" srcId="{081CBBA6-ED2D-4332-AFBC-E85A411888C1}" destId="{50A755DA-D121-4E0F-9D1C-3AA76E3DD41C}" srcOrd="0" destOrd="1" presId="urn:microsoft.com/office/officeart/2005/8/layout/hList1"/>
    <dgm:cxn modelId="{4126F9FE-67A3-4A34-A742-81702A78A25C}" srcId="{87DF5A21-A73C-4309-B96C-7119096DAA76}" destId="{AC631537-3273-4137-B2FF-658A6183CE4E}" srcOrd="3" destOrd="0" parTransId="{B0205F63-F426-4066-8110-A2F4CFCDFE3E}" sibTransId="{F14D9702-3B31-4B33-9679-5E55585DA6FB}"/>
    <dgm:cxn modelId="{A6C8ADA1-ADCD-4D5A-83BC-344A5A4C8389}" srcId="{33F2B30C-6B30-4E07-875D-BFFF8A2BD6B6}" destId="{80FA7146-69D8-446A-87CD-3DE41CF27A88}" srcOrd="5" destOrd="0" parTransId="{F8FDB7EF-D574-431F-A205-9400D935E4FE}" sibTransId="{1ADC21B0-D5F3-43A3-875D-DCD1839109FE}"/>
    <dgm:cxn modelId="{AAFC29C6-C9B6-4F12-AC9C-D0644535AE71}" type="presOf" srcId="{33F2B30C-6B30-4E07-875D-BFFF8A2BD6B6}" destId="{424F3E40-C692-43FC-9659-AC49B2AB92D1}" srcOrd="0" destOrd="0" presId="urn:microsoft.com/office/officeart/2005/8/layout/hList1"/>
    <dgm:cxn modelId="{64CB3BDF-6326-42A9-9618-DB968974FB52}" type="presOf" srcId="{C8DEE708-91F5-407D-9CDD-CB110D9F1D6C}" destId="{50A755DA-D121-4E0F-9D1C-3AA76E3DD41C}" srcOrd="0" destOrd="2" presId="urn:microsoft.com/office/officeart/2005/8/layout/hList1"/>
    <dgm:cxn modelId="{ABE6FDF9-3407-45E5-B47A-46B5745EA131}" type="presOf" srcId="{631712C9-1EF9-4372-8C55-8462339BFC48}" destId="{50A755DA-D121-4E0F-9D1C-3AA76E3DD41C}" srcOrd="0" destOrd="7" presId="urn:microsoft.com/office/officeart/2005/8/layout/hList1"/>
    <dgm:cxn modelId="{04E77C02-4B72-4C1C-9965-F4501B77B05F}" srcId="{87DF5A21-A73C-4309-B96C-7119096DAA76}" destId="{E0A8C416-1E23-4B35-BEF1-EE3DCE58CED5}" srcOrd="1" destOrd="0" parTransId="{B442CEE2-74E0-465E-AEAC-706DAF17072C}" sibTransId="{A53F0339-15A0-4940-9CFF-F842F36848E5}"/>
    <dgm:cxn modelId="{FF51962B-C248-416E-90B2-E576F1C89F9D}" srcId="{33F2B30C-6B30-4E07-875D-BFFF8A2BD6B6}" destId="{C63FEA74-5EEA-4608-9F5C-E6BAED080551}" srcOrd="4" destOrd="0" parTransId="{8F593272-5295-4A6F-97E3-841AC8A43FCE}" sibTransId="{EBB13EB6-2820-4BC1-862A-6164CDDFB723}"/>
    <dgm:cxn modelId="{DC7BCEB8-2710-4305-9DAE-59A9798D0354}" srcId="{E9231C98-B7E5-4D69-8E4E-DF8E132FB58B}" destId="{DD953C84-4D7D-477D-BF74-26F7E705045A}" srcOrd="1" destOrd="0" parTransId="{BB4A0C37-5B2C-4360-9433-E408C0554580}" sibTransId="{29ECAE80-54A1-4DE7-9ECA-E1BC816FF30E}"/>
    <dgm:cxn modelId="{CE605E47-1D58-40B7-8109-D2554EA660DF}" srcId="{33F2B30C-6B30-4E07-875D-BFFF8A2BD6B6}" destId="{FBBCA4A4-B877-4651-BBB0-3F4DAD21768D}" srcOrd="3" destOrd="0" parTransId="{AAA57EFE-1AFC-4A02-AAEC-C5EAADD87E22}" sibTransId="{7DAAF19F-CB03-4646-B4AE-76EBE9186526}"/>
    <dgm:cxn modelId="{873570D0-718E-4608-B8AF-6C1B39DFCF80}" type="presOf" srcId="{37ED0EFC-535A-470F-AA14-CD92AE500E90}" destId="{522616B8-C7FE-48F5-A4FE-F4763535B629}" srcOrd="0" destOrd="4" presId="urn:microsoft.com/office/officeart/2005/8/layout/hList1"/>
    <dgm:cxn modelId="{21A9DD60-1D3A-4028-9B77-33FC359CE507}" type="presOf" srcId="{FBBCA4A4-B877-4651-BBB0-3F4DAD21768D}" destId="{50A755DA-D121-4E0F-9D1C-3AA76E3DD41C}" srcOrd="0" destOrd="3" presId="urn:microsoft.com/office/officeart/2005/8/layout/hList1"/>
    <dgm:cxn modelId="{A5D0F4D3-B09D-4678-A1CF-FF9834A75C7D}" type="presOf" srcId="{BC89D8F2-9254-4749-8F36-C3684B3277C5}" destId="{50A755DA-D121-4E0F-9D1C-3AA76E3DD41C}" srcOrd="0" destOrd="9" presId="urn:microsoft.com/office/officeart/2005/8/layout/hList1"/>
    <dgm:cxn modelId="{E8264D72-2278-40EA-9E43-B075F6FD32A2}" type="presOf" srcId="{E0A8C416-1E23-4B35-BEF1-EE3DCE58CED5}" destId="{65A0EFC8-FDB7-416A-AA64-6764CF5B03B5}" srcOrd="0" destOrd="1" presId="urn:microsoft.com/office/officeart/2005/8/layout/hList1"/>
    <dgm:cxn modelId="{60AE22D5-39C4-41F6-A3E9-1691A6F92474}" srcId="{0A09D181-FE0C-42BF-A378-1D2E235FA425}" destId="{E9231C98-B7E5-4D69-8E4E-DF8E132FB58B}" srcOrd="1" destOrd="0" parTransId="{D38E7197-E2D9-4538-A8B5-B1CCA416A367}" sibTransId="{E1F46449-9429-49B0-B5DC-FF8494C9D084}"/>
    <dgm:cxn modelId="{A173A16A-90B4-4BA0-B35A-6F393A0DBF5B}" srcId="{33F2B30C-6B30-4E07-875D-BFFF8A2BD6B6}" destId="{631712C9-1EF9-4372-8C55-8462339BFC48}" srcOrd="7" destOrd="0" parTransId="{C4F56EFF-0752-4723-B9E6-7F99E4A7C401}" sibTransId="{98BA82FC-8537-449D-BB0B-9C42A35E8091}"/>
    <dgm:cxn modelId="{6FD55673-FEBD-4010-9208-A30A8868E2A4}" srcId="{87DF5A21-A73C-4309-B96C-7119096DAA76}" destId="{F3159246-10FD-4C69-9F87-95A42D317965}" srcOrd="0" destOrd="0" parTransId="{3D1D4D3B-CEDD-4EB4-8E96-AE0332C847F2}" sibTransId="{5EAD22F0-10CB-441A-8936-74F16B26A285}"/>
    <dgm:cxn modelId="{7EC7C5C3-DE6D-4EBE-AEDD-6CBCACDAEF84}" type="presOf" srcId="{DD953C84-4D7D-477D-BF74-26F7E705045A}" destId="{522616B8-C7FE-48F5-A4FE-F4763535B629}" srcOrd="0" destOrd="1" presId="urn:microsoft.com/office/officeart/2005/8/layout/hList1"/>
    <dgm:cxn modelId="{6A40D098-D614-4CA3-B593-AC879CCE6471}" type="presOf" srcId="{AC631537-3273-4137-B2FF-658A6183CE4E}" destId="{65A0EFC8-FDB7-416A-AA64-6764CF5B03B5}" srcOrd="0" destOrd="3" presId="urn:microsoft.com/office/officeart/2005/8/layout/hList1"/>
    <dgm:cxn modelId="{4D1256BE-2723-44DA-8962-8E899739DD20}" srcId="{33F2B30C-6B30-4E07-875D-BFFF8A2BD6B6}" destId="{C8DEE708-91F5-407D-9CDD-CB110D9F1D6C}" srcOrd="2" destOrd="0" parTransId="{0FC5CADF-F2C9-4A91-A9FC-05F87F1A34BA}" sibTransId="{4CE5A921-D74B-4D5C-81E3-2551D783E694}"/>
    <dgm:cxn modelId="{B6346871-8C4C-4D82-A52D-D63D7B8F900E}" type="presOf" srcId="{AEF88F8F-2572-4358-8457-1619F9F80834}" destId="{522616B8-C7FE-48F5-A4FE-F4763535B629}" srcOrd="0" destOrd="2" presId="urn:microsoft.com/office/officeart/2005/8/layout/hList1"/>
    <dgm:cxn modelId="{BF638840-C0EE-49A7-9BB7-C972E4728705}" type="presOf" srcId="{87DF5A21-A73C-4309-B96C-7119096DAA76}" destId="{FF9A5691-741C-482F-BE2C-988C9FEA036E}" srcOrd="0" destOrd="0" presId="urn:microsoft.com/office/officeart/2005/8/layout/hList1"/>
    <dgm:cxn modelId="{29305E4A-9C5F-4FA0-ADFA-317BED6E13F8}" srcId="{E9231C98-B7E5-4D69-8E4E-DF8E132FB58B}" destId="{C9F86E68-511E-4D29-9108-358D07324A1E}" srcOrd="3" destOrd="0" parTransId="{3ED4F1E6-69A8-4552-B990-E542CEF5D658}" sibTransId="{6BD7F00E-B86A-40EA-8225-435A027CDA4D}"/>
    <dgm:cxn modelId="{7B97453C-744E-4872-B8AA-3596C1BED4B0}" srcId="{33F2B30C-6B30-4E07-875D-BFFF8A2BD6B6}" destId="{E15C6505-A36F-4A22-931F-6B90A9D92A39}" srcOrd="6" destOrd="0" parTransId="{78404B5F-1251-4924-BED4-F674635610B4}" sibTransId="{775C382E-1126-45CE-8D98-A9C3753F4574}"/>
    <dgm:cxn modelId="{889861A0-474C-4A3D-BD31-40805E4BCD28}" type="presOf" srcId="{C63FEA74-5EEA-4608-9F5C-E6BAED080551}" destId="{50A755DA-D121-4E0F-9D1C-3AA76E3DD41C}" srcOrd="0" destOrd="4" presId="urn:microsoft.com/office/officeart/2005/8/layout/hList1"/>
    <dgm:cxn modelId="{89509CC3-B07F-4A27-A4BD-456920F31758}" srcId="{33F2B30C-6B30-4E07-875D-BFFF8A2BD6B6}" destId="{319BF3C0-ECA7-4417-A78A-36249A915AC6}" srcOrd="8" destOrd="0" parTransId="{41DEFBB8-8683-42F5-836C-9BE991F595F1}" sibTransId="{CD057620-BF76-49BA-92A9-2DF74F1BD2DF}"/>
    <dgm:cxn modelId="{0E967EF5-9D4A-44A3-A6D9-93849524E56A}" type="presOf" srcId="{80FA7146-69D8-446A-87CD-3DE41CF27A88}" destId="{50A755DA-D121-4E0F-9D1C-3AA76E3DD41C}" srcOrd="0" destOrd="5" presId="urn:microsoft.com/office/officeart/2005/8/layout/hList1"/>
    <dgm:cxn modelId="{83D9A0AE-F8BA-49AA-9923-6CEE72C0DB15}" srcId="{E9231C98-B7E5-4D69-8E4E-DF8E132FB58B}" destId="{AEF88F8F-2572-4358-8457-1619F9F80834}" srcOrd="2" destOrd="0" parTransId="{83A72DB0-771B-452E-A87A-A3AF6A29AD59}" sibTransId="{B58052D9-65F0-4329-9C64-11224DE8D628}"/>
    <dgm:cxn modelId="{DDEA7AE9-B015-4A11-8EA6-6B6A2910172A}" type="presOf" srcId="{16205919-B2A0-4D98-9429-88DB9B564BC4}" destId="{50A755DA-D121-4E0F-9D1C-3AA76E3DD41C}" srcOrd="0" destOrd="0" presId="urn:microsoft.com/office/officeart/2005/8/layout/hList1"/>
    <dgm:cxn modelId="{E94AA5E4-4804-4B38-9C2C-0361394DB763}" type="presOf" srcId="{C9F86E68-511E-4D29-9108-358D07324A1E}" destId="{522616B8-C7FE-48F5-A4FE-F4763535B629}" srcOrd="0" destOrd="3" presId="urn:microsoft.com/office/officeart/2005/8/layout/hList1"/>
    <dgm:cxn modelId="{D6985617-478B-4FD0-9E69-266D14E5B744}" srcId="{E9231C98-B7E5-4D69-8E4E-DF8E132FB58B}" destId="{37ED0EFC-535A-470F-AA14-CD92AE500E90}" srcOrd="4" destOrd="0" parTransId="{0F2130E5-4553-4D4B-A10C-3161D79113A7}" sibTransId="{35582AE7-C32B-4629-8067-2FC6526CEFB4}"/>
    <dgm:cxn modelId="{4B363EB6-E900-4122-B568-7547DD5B38C5}" type="presOf" srcId="{F3159246-10FD-4C69-9F87-95A42D317965}" destId="{65A0EFC8-FDB7-416A-AA64-6764CF5B03B5}" srcOrd="0" destOrd="0" presId="urn:microsoft.com/office/officeart/2005/8/layout/hList1"/>
    <dgm:cxn modelId="{7F4955A8-D13A-402D-851D-1D55CB375515}" srcId="{33F2B30C-6B30-4E07-875D-BFFF8A2BD6B6}" destId="{16205919-B2A0-4D98-9429-88DB9B564BC4}" srcOrd="0" destOrd="0" parTransId="{AEA73A8E-310E-45C5-B3DE-28B76FF22624}" sibTransId="{F6F42C4D-67A6-4418-A5AE-0884FB59F7CB}"/>
    <dgm:cxn modelId="{86D8972D-F2B0-48FE-80DD-1B9698837A41}" type="presOf" srcId="{E9231C98-B7E5-4D69-8E4E-DF8E132FB58B}" destId="{B4326EB3-1346-408C-8E37-291E97F0D653}" srcOrd="0" destOrd="0" presId="urn:microsoft.com/office/officeart/2005/8/layout/hList1"/>
    <dgm:cxn modelId="{B1847959-6F6D-4A9E-AD97-932E63C0824D}" srcId="{33F2B30C-6B30-4E07-875D-BFFF8A2BD6B6}" destId="{081CBBA6-ED2D-4332-AFBC-E85A411888C1}" srcOrd="1" destOrd="0" parTransId="{B6649656-4619-4907-AD49-5829F2C402DA}" sibTransId="{3EED2DA5-2D47-43C8-86D8-4E4EC3AD0895}"/>
    <dgm:cxn modelId="{E969544E-168A-4B8F-B451-FCBF89BC8135}" type="presOf" srcId="{5925F923-E455-4503-8F91-0F9588B1FEFE}" destId="{522616B8-C7FE-48F5-A4FE-F4763535B629}" srcOrd="0" destOrd="0" presId="urn:microsoft.com/office/officeart/2005/8/layout/hList1"/>
    <dgm:cxn modelId="{9E41EC4A-0897-42CD-B86D-59B35D7489A1}" type="presOf" srcId="{319BF3C0-ECA7-4417-A78A-36249A915AC6}" destId="{50A755DA-D121-4E0F-9D1C-3AA76E3DD41C}" srcOrd="0" destOrd="8" presId="urn:microsoft.com/office/officeart/2005/8/layout/hList1"/>
    <dgm:cxn modelId="{7704D066-36FC-485C-A836-666A74CA018C}" type="presOf" srcId="{0A09D181-FE0C-42BF-A378-1D2E235FA425}" destId="{832CAFDA-6095-4302-8AF4-8EF3978826BF}" srcOrd="0" destOrd="0" presId="urn:microsoft.com/office/officeart/2005/8/layout/hList1"/>
    <dgm:cxn modelId="{549269F2-0212-406C-84B4-0B552048ACD8}" srcId="{87DF5A21-A73C-4309-B96C-7119096DAA76}" destId="{FB87C0C3-B91E-4957-88A9-4B8480F2C719}" srcOrd="2" destOrd="0" parTransId="{E477A7C8-80DA-4416-86A7-184651A820F0}" sibTransId="{093BA6E9-A7EF-4819-912D-019D9E3CA2CB}"/>
    <dgm:cxn modelId="{EC36F444-A757-40DA-B909-CC0ECED64260}" srcId="{0A09D181-FE0C-42BF-A378-1D2E235FA425}" destId="{33F2B30C-6B30-4E07-875D-BFFF8A2BD6B6}" srcOrd="0" destOrd="0" parTransId="{B2077B09-31F3-4D48-A1D1-7FF0F92D5C64}" sibTransId="{31497D61-3E3C-4732-B1F4-5C14CE2BF3EF}"/>
    <dgm:cxn modelId="{A66486D0-9232-48EF-98DE-45E344475526}" srcId="{0A09D181-FE0C-42BF-A378-1D2E235FA425}" destId="{87DF5A21-A73C-4309-B96C-7119096DAA76}" srcOrd="2" destOrd="0" parTransId="{290D2F95-D651-4705-97FD-CC6D071EF036}" sibTransId="{FF219B85-52F7-462A-8CFA-E487F4C5ED59}"/>
    <dgm:cxn modelId="{9A21C374-74D1-44AB-A03D-0118E9326524}" type="presOf" srcId="{E15C6505-A36F-4A22-931F-6B90A9D92A39}" destId="{50A755DA-D121-4E0F-9D1C-3AA76E3DD41C}" srcOrd="0" destOrd="6" presId="urn:microsoft.com/office/officeart/2005/8/layout/hList1"/>
    <dgm:cxn modelId="{ABBC8AC2-0709-4E59-BA0E-25FBBB7B7BD6}" type="presOf" srcId="{FB87C0C3-B91E-4957-88A9-4B8480F2C719}" destId="{65A0EFC8-FDB7-416A-AA64-6764CF5B03B5}" srcOrd="0" destOrd="2" presId="urn:microsoft.com/office/officeart/2005/8/layout/hList1"/>
    <dgm:cxn modelId="{032D9253-53F3-448E-B81E-70FEF26B3392}" srcId="{E9231C98-B7E5-4D69-8E4E-DF8E132FB58B}" destId="{5925F923-E455-4503-8F91-0F9588B1FEFE}" srcOrd="0" destOrd="0" parTransId="{4418A9C3-A0AE-45B1-B227-9BC0D427924C}" sibTransId="{70F8FBF3-C7DC-4038-AF73-52CEE1308B56}"/>
    <dgm:cxn modelId="{9FE03027-EE4A-48FD-B60F-2404040885D4}" srcId="{33F2B30C-6B30-4E07-875D-BFFF8A2BD6B6}" destId="{BC89D8F2-9254-4749-8F36-C3684B3277C5}" srcOrd="9" destOrd="0" parTransId="{B0E22DDB-A13A-49D6-BA83-DF90A0576621}" sibTransId="{D2638CFD-4079-46C7-BFF4-0C630976B5A2}"/>
    <dgm:cxn modelId="{3DC8601C-BBE3-43CA-934D-D0705E8DCAEA}" type="presParOf" srcId="{832CAFDA-6095-4302-8AF4-8EF3978826BF}" destId="{6D4CB22F-3189-482A-9025-F6349FC028D1}" srcOrd="0" destOrd="0" presId="urn:microsoft.com/office/officeart/2005/8/layout/hList1"/>
    <dgm:cxn modelId="{1C38B1CD-DCF6-4043-B768-CCBBCFBD5E27}" type="presParOf" srcId="{6D4CB22F-3189-482A-9025-F6349FC028D1}" destId="{424F3E40-C692-43FC-9659-AC49B2AB92D1}" srcOrd="0" destOrd="0" presId="urn:microsoft.com/office/officeart/2005/8/layout/hList1"/>
    <dgm:cxn modelId="{9FBC1F01-2C20-4CF9-B594-6619CB6A2491}" type="presParOf" srcId="{6D4CB22F-3189-482A-9025-F6349FC028D1}" destId="{50A755DA-D121-4E0F-9D1C-3AA76E3DD41C}" srcOrd="1" destOrd="0" presId="urn:microsoft.com/office/officeart/2005/8/layout/hList1"/>
    <dgm:cxn modelId="{5D0F984C-A748-4BF4-81F4-F1769B22466B}" type="presParOf" srcId="{832CAFDA-6095-4302-8AF4-8EF3978826BF}" destId="{825386F6-68D3-4BF9-AE81-0CCBC57E82D3}" srcOrd="1" destOrd="0" presId="urn:microsoft.com/office/officeart/2005/8/layout/hList1"/>
    <dgm:cxn modelId="{471085B2-DD08-464D-BE9B-CFD41933D196}" type="presParOf" srcId="{832CAFDA-6095-4302-8AF4-8EF3978826BF}" destId="{02D003FE-5F3E-44B5-B38B-8DDB434F808B}" srcOrd="2" destOrd="0" presId="urn:microsoft.com/office/officeart/2005/8/layout/hList1"/>
    <dgm:cxn modelId="{D7FB67F0-B83F-43D1-9124-5EA9DF4B2565}" type="presParOf" srcId="{02D003FE-5F3E-44B5-B38B-8DDB434F808B}" destId="{B4326EB3-1346-408C-8E37-291E97F0D653}" srcOrd="0" destOrd="0" presId="urn:microsoft.com/office/officeart/2005/8/layout/hList1"/>
    <dgm:cxn modelId="{32A94A20-7846-4447-AE72-E95BC281FECA}" type="presParOf" srcId="{02D003FE-5F3E-44B5-B38B-8DDB434F808B}" destId="{522616B8-C7FE-48F5-A4FE-F4763535B629}" srcOrd="1" destOrd="0" presId="urn:microsoft.com/office/officeart/2005/8/layout/hList1"/>
    <dgm:cxn modelId="{3E1AFA7F-9793-40CF-8862-9CB527ACD3F0}" type="presParOf" srcId="{832CAFDA-6095-4302-8AF4-8EF3978826BF}" destId="{816F59C3-6FD0-4D95-A236-02BD6E1BBEA2}" srcOrd="3" destOrd="0" presId="urn:microsoft.com/office/officeart/2005/8/layout/hList1"/>
    <dgm:cxn modelId="{BA589BE4-CB05-40E6-970F-DCCF7EC07AAB}" type="presParOf" srcId="{832CAFDA-6095-4302-8AF4-8EF3978826BF}" destId="{AED3B556-05EB-42E4-9B8E-7B36160ABA4A}" srcOrd="4" destOrd="0" presId="urn:microsoft.com/office/officeart/2005/8/layout/hList1"/>
    <dgm:cxn modelId="{20C582D8-DC0D-4518-BE6D-1EF8E895AF28}" type="presParOf" srcId="{AED3B556-05EB-42E4-9B8E-7B36160ABA4A}" destId="{FF9A5691-741C-482F-BE2C-988C9FEA036E}" srcOrd="0" destOrd="0" presId="urn:microsoft.com/office/officeart/2005/8/layout/hList1"/>
    <dgm:cxn modelId="{5F622950-F426-4C99-831C-767ECA98A048}" type="presParOf" srcId="{AED3B556-05EB-42E4-9B8E-7B36160ABA4A}" destId="{65A0EFC8-FDB7-416A-AA64-6764CF5B03B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09D181-FE0C-42BF-A378-1D2E235FA42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33F2B30C-6B30-4E07-875D-BFFF8A2BD6B6}">
      <dgm:prSet phldrT="[Text]"/>
      <dgm:spPr/>
      <dgm:t>
        <a:bodyPr/>
        <a:lstStyle/>
        <a:p>
          <a:r>
            <a:rPr lang="en-US" dirty="0" smtClean="0"/>
            <a:t>75-100%</a:t>
          </a:r>
          <a:endParaRPr lang="en-US" dirty="0"/>
        </a:p>
      </dgm:t>
    </dgm:pt>
    <dgm:pt modelId="{B2077B09-31F3-4D48-A1D1-7FF0F92D5C64}" type="parTrans" cxnId="{EC36F444-A757-40DA-B909-CC0ECED64260}">
      <dgm:prSet/>
      <dgm:spPr/>
      <dgm:t>
        <a:bodyPr/>
        <a:lstStyle/>
        <a:p>
          <a:endParaRPr lang="en-US"/>
        </a:p>
      </dgm:t>
    </dgm:pt>
    <dgm:pt modelId="{31497D61-3E3C-4732-B1F4-5C14CE2BF3EF}" type="sibTrans" cxnId="{EC36F444-A757-40DA-B909-CC0ECED64260}">
      <dgm:prSet/>
      <dgm:spPr/>
      <dgm:t>
        <a:bodyPr/>
        <a:lstStyle/>
        <a:p>
          <a:endParaRPr lang="en-US"/>
        </a:p>
      </dgm:t>
    </dgm:pt>
    <dgm:pt modelId="{16205919-B2A0-4D98-9429-88DB9B564BC4}">
      <dgm:prSet phldrT="[Text]"/>
      <dgm:spPr/>
      <dgm:t>
        <a:bodyPr/>
        <a:lstStyle/>
        <a:p>
          <a:r>
            <a:rPr lang="en-US" dirty="0" smtClean="0"/>
            <a:t>Airbag Deployment</a:t>
          </a:r>
          <a:endParaRPr lang="en-US" dirty="0"/>
        </a:p>
      </dgm:t>
    </dgm:pt>
    <dgm:pt modelId="{AEA73A8E-310E-45C5-B3DE-28B76FF22624}" type="parTrans" cxnId="{7F4955A8-D13A-402D-851D-1D55CB375515}">
      <dgm:prSet/>
      <dgm:spPr/>
      <dgm:t>
        <a:bodyPr/>
        <a:lstStyle/>
        <a:p>
          <a:endParaRPr lang="en-US"/>
        </a:p>
      </dgm:t>
    </dgm:pt>
    <dgm:pt modelId="{F6F42C4D-67A6-4418-A5AE-0884FB59F7CB}" type="sibTrans" cxnId="{7F4955A8-D13A-402D-851D-1D55CB375515}">
      <dgm:prSet/>
      <dgm:spPr/>
      <dgm:t>
        <a:bodyPr/>
        <a:lstStyle/>
        <a:p>
          <a:endParaRPr lang="en-US"/>
        </a:p>
      </dgm:t>
    </dgm:pt>
    <dgm:pt modelId="{E9231C98-B7E5-4D69-8E4E-DF8E132FB58B}">
      <dgm:prSet phldrT="[Text]"/>
      <dgm:spPr/>
      <dgm:t>
        <a:bodyPr/>
        <a:lstStyle/>
        <a:p>
          <a:r>
            <a:rPr lang="en-US" dirty="0" smtClean="0"/>
            <a:t>50-74%</a:t>
          </a:r>
          <a:endParaRPr lang="en-US" dirty="0"/>
        </a:p>
      </dgm:t>
    </dgm:pt>
    <dgm:pt modelId="{D38E7197-E2D9-4538-A8B5-B1CCA416A367}" type="parTrans" cxnId="{60AE22D5-39C4-41F6-A3E9-1691A6F92474}">
      <dgm:prSet/>
      <dgm:spPr/>
      <dgm:t>
        <a:bodyPr/>
        <a:lstStyle/>
        <a:p>
          <a:endParaRPr lang="en-US"/>
        </a:p>
      </dgm:t>
    </dgm:pt>
    <dgm:pt modelId="{E1F46449-9429-49B0-B5DC-FF8494C9D084}" type="sibTrans" cxnId="{60AE22D5-39C4-41F6-A3E9-1691A6F92474}">
      <dgm:prSet/>
      <dgm:spPr/>
      <dgm:t>
        <a:bodyPr/>
        <a:lstStyle/>
        <a:p>
          <a:endParaRPr lang="en-US"/>
        </a:p>
      </dgm:t>
    </dgm:pt>
    <dgm:pt modelId="{5925F923-E455-4503-8F91-0F9588B1FEFE}">
      <dgm:prSet phldrT="[Text]"/>
      <dgm:spPr/>
      <dgm:t>
        <a:bodyPr/>
        <a:lstStyle/>
        <a:p>
          <a:r>
            <a:rPr lang="en-US" dirty="0" smtClean="0"/>
            <a:t>Child Specific Restraint</a:t>
          </a:r>
          <a:endParaRPr lang="en-US" dirty="0"/>
        </a:p>
      </dgm:t>
    </dgm:pt>
    <dgm:pt modelId="{4418A9C3-A0AE-45B1-B227-9BC0D427924C}" type="parTrans" cxnId="{032D9253-53F3-448E-B81E-70FEF26B3392}">
      <dgm:prSet/>
      <dgm:spPr/>
      <dgm:t>
        <a:bodyPr/>
        <a:lstStyle/>
        <a:p>
          <a:endParaRPr lang="en-US"/>
        </a:p>
      </dgm:t>
    </dgm:pt>
    <dgm:pt modelId="{70F8FBF3-C7DC-4038-AF73-52CEE1308B56}" type="sibTrans" cxnId="{032D9253-53F3-448E-B81E-70FEF26B3392}">
      <dgm:prSet/>
      <dgm:spPr/>
      <dgm:t>
        <a:bodyPr/>
        <a:lstStyle/>
        <a:p>
          <a:endParaRPr lang="en-US"/>
        </a:p>
      </dgm:t>
    </dgm:pt>
    <dgm:pt modelId="{87DF5A21-A73C-4309-B96C-7119096DAA76}">
      <dgm:prSet phldrT="[Text]"/>
      <dgm:spPr/>
      <dgm:t>
        <a:bodyPr/>
        <a:lstStyle/>
        <a:p>
          <a:r>
            <a:rPr lang="en-US" dirty="0" smtClean="0"/>
            <a:t>Less than 50%</a:t>
          </a:r>
          <a:endParaRPr lang="en-US" dirty="0"/>
        </a:p>
      </dgm:t>
    </dgm:pt>
    <dgm:pt modelId="{290D2F95-D651-4705-97FD-CC6D071EF036}" type="parTrans" cxnId="{A66486D0-9232-48EF-98DE-45E344475526}">
      <dgm:prSet/>
      <dgm:spPr/>
      <dgm:t>
        <a:bodyPr/>
        <a:lstStyle/>
        <a:p>
          <a:endParaRPr lang="en-US"/>
        </a:p>
      </dgm:t>
    </dgm:pt>
    <dgm:pt modelId="{FF219B85-52F7-462A-8CFA-E487F4C5ED59}" type="sibTrans" cxnId="{A66486D0-9232-48EF-98DE-45E344475526}">
      <dgm:prSet/>
      <dgm:spPr/>
      <dgm:t>
        <a:bodyPr/>
        <a:lstStyle/>
        <a:p>
          <a:endParaRPr lang="en-US"/>
        </a:p>
      </dgm:t>
    </dgm:pt>
    <dgm:pt modelId="{F3159246-10FD-4C69-9F87-95A42D317965}">
      <dgm:prSet phldrT="[Text]"/>
      <dgm:spPr/>
      <dgm:t>
        <a:bodyPr/>
        <a:lstStyle/>
        <a:p>
          <a:r>
            <a:rPr lang="en-US" dirty="0" smtClean="0"/>
            <a:t>Glasgow Coma Scale Score and Detail</a:t>
          </a:r>
          <a:endParaRPr lang="en-US" dirty="0"/>
        </a:p>
      </dgm:t>
    </dgm:pt>
    <dgm:pt modelId="{3D1D4D3B-CEDD-4EB4-8E96-AE0332C847F2}" type="parTrans" cxnId="{6FD55673-FEBD-4010-9208-A30A8868E2A4}">
      <dgm:prSet/>
      <dgm:spPr/>
      <dgm:t>
        <a:bodyPr/>
        <a:lstStyle/>
        <a:p>
          <a:endParaRPr lang="en-US"/>
        </a:p>
      </dgm:t>
    </dgm:pt>
    <dgm:pt modelId="{5EAD22F0-10CB-441A-8936-74F16B26A285}" type="sibTrans" cxnId="{6FD55673-FEBD-4010-9208-A30A8868E2A4}">
      <dgm:prSet/>
      <dgm:spPr/>
      <dgm:t>
        <a:bodyPr/>
        <a:lstStyle/>
        <a:p>
          <a:endParaRPr lang="en-US"/>
        </a:p>
      </dgm:t>
    </dgm:pt>
    <dgm:pt modelId="{37ED0EFC-535A-470F-AA14-CD92AE500E90}">
      <dgm:prSet/>
      <dgm:spPr/>
      <dgm:t>
        <a:bodyPr/>
        <a:lstStyle/>
        <a:p>
          <a:endParaRPr lang="en-US" dirty="0"/>
        </a:p>
      </dgm:t>
    </dgm:pt>
    <dgm:pt modelId="{0F2130E5-4553-4D4B-A10C-3161D79113A7}" type="parTrans" cxnId="{D6985617-478B-4FD0-9E69-266D14E5B744}">
      <dgm:prSet/>
      <dgm:spPr/>
      <dgm:t>
        <a:bodyPr/>
        <a:lstStyle/>
        <a:p>
          <a:endParaRPr lang="en-US"/>
        </a:p>
      </dgm:t>
    </dgm:pt>
    <dgm:pt modelId="{35582AE7-C32B-4629-8067-2FC6526CEFB4}" type="sibTrans" cxnId="{D6985617-478B-4FD0-9E69-266D14E5B744}">
      <dgm:prSet/>
      <dgm:spPr/>
      <dgm:t>
        <a:bodyPr/>
        <a:lstStyle/>
        <a:p>
          <a:endParaRPr lang="en-US"/>
        </a:p>
      </dgm:t>
    </dgm:pt>
    <dgm:pt modelId="{E10F958C-2E11-4FC5-A6D9-FB79EFCBFC87}">
      <dgm:prSet/>
      <dgm:spPr/>
      <dgm:t>
        <a:bodyPr/>
        <a:lstStyle/>
        <a:p>
          <a:r>
            <a:rPr lang="en-US" dirty="0" smtClean="0"/>
            <a:t>Injury Incident Time</a:t>
          </a:r>
          <a:endParaRPr lang="en-US" dirty="0"/>
        </a:p>
      </dgm:t>
    </dgm:pt>
    <dgm:pt modelId="{DB01F467-75DD-4FFF-B813-32B9E8AA7EFA}" type="parTrans" cxnId="{E6EFE98A-E9C0-4A58-979A-FB962724F3D8}">
      <dgm:prSet/>
      <dgm:spPr/>
      <dgm:t>
        <a:bodyPr/>
        <a:lstStyle/>
        <a:p>
          <a:endParaRPr lang="en-US"/>
        </a:p>
      </dgm:t>
    </dgm:pt>
    <dgm:pt modelId="{9F7D68EC-DE0E-4640-806F-29132C794799}" type="sibTrans" cxnId="{E6EFE98A-E9C0-4A58-979A-FB962724F3D8}">
      <dgm:prSet/>
      <dgm:spPr/>
      <dgm:t>
        <a:bodyPr/>
        <a:lstStyle/>
        <a:p>
          <a:endParaRPr lang="en-US"/>
        </a:p>
      </dgm:t>
    </dgm:pt>
    <dgm:pt modelId="{295BE121-5091-42B6-B983-8833FF38F325}">
      <dgm:prSet/>
      <dgm:spPr/>
      <dgm:t>
        <a:bodyPr/>
        <a:lstStyle/>
        <a:p>
          <a:r>
            <a:rPr lang="en-US" dirty="0" smtClean="0"/>
            <a:t>Alcohol Use Indicator</a:t>
          </a:r>
          <a:endParaRPr lang="en-US" dirty="0"/>
        </a:p>
      </dgm:t>
    </dgm:pt>
    <dgm:pt modelId="{D6CC9592-DBB6-4FDB-97A1-CCF71E712BBC}" type="parTrans" cxnId="{A9123EA3-F730-4D06-B82D-A08E54CCC709}">
      <dgm:prSet/>
      <dgm:spPr/>
      <dgm:t>
        <a:bodyPr/>
        <a:lstStyle/>
        <a:p>
          <a:endParaRPr lang="en-US"/>
        </a:p>
      </dgm:t>
    </dgm:pt>
    <dgm:pt modelId="{6E1D1398-174F-4F40-A320-830F495DABEF}" type="sibTrans" cxnId="{A9123EA3-F730-4D06-B82D-A08E54CCC709}">
      <dgm:prSet/>
      <dgm:spPr/>
      <dgm:t>
        <a:bodyPr/>
        <a:lstStyle/>
        <a:p>
          <a:endParaRPr lang="en-US"/>
        </a:p>
      </dgm:t>
    </dgm:pt>
    <dgm:pt modelId="{D5E4320F-ABE1-4CD0-9663-63F363E1910D}">
      <dgm:prSet/>
      <dgm:spPr/>
      <dgm:t>
        <a:bodyPr/>
        <a:lstStyle/>
        <a:p>
          <a:r>
            <a:rPr lang="en-US" dirty="0" smtClean="0"/>
            <a:t>Drug Use Indicator</a:t>
          </a:r>
          <a:endParaRPr lang="en-US" dirty="0"/>
        </a:p>
      </dgm:t>
    </dgm:pt>
    <dgm:pt modelId="{267380B3-0C05-4939-B274-A11D552429D9}" type="parTrans" cxnId="{B5537388-3514-4486-82A6-A4735F263F7D}">
      <dgm:prSet/>
      <dgm:spPr/>
      <dgm:t>
        <a:bodyPr/>
        <a:lstStyle/>
        <a:p>
          <a:endParaRPr lang="en-US"/>
        </a:p>
      </dgm:t>
    </dgm:pt>
    <dgm:pt modelId="{62AD7B5A-907A-484C-A568-2DA5FE4DC035}" type="sibTrans" cxnId="{B5537388-3514-4486-82A6-A4735F263F7D}">
      <dgm:prSet/>
      <dgm:spPr/>
      <dgm:t>
        <a:bodyPr/>
        <a:lstStyle/>
        <a:p>
          <a:endParaRPr lang="en-US"/>
        </a:p>
      </dgm:t>
    </dgm:pt>
    <dgm:pt modelId="{AC631537-3273-4137-B2FF-658A6183CE4E}">
      <dgm:prSet/>
      <dgm:spPr/>
      <dgm:t>
        <a:bodyPr/>
        <a:lstStyle/>
        <a:p>
          <a:endParaRPr lang="en-US" dirty="0"/>
        </a:p>
      </dgm:t>
    </dgm:pt>
    <dgm:pt modelId="{B0205F63-F426-4066-8110-A2F4CFCDFE3E}" type="parTrans" cxnId="{4126F9FE-67A3-4A34-A742-81702A78A25C}">
      <dgm:prSet/>
      <dgm:spPr/>
      <dgm:t>
        <a:bodyPr/>
        <a:lstStyle/>
        <a:p>
          <a:endParaRPr lang="en-US"/>
        </a:p>
      </dgm:t>
    </dgm:pt>
    <dgm:pt modelId="{F14D9702-3B31-4B33-9679-5E55585DA6FB}" type="sibTrans" cxnId="{4126F9FE-67A3-4A34-A742-81702A78A25C}">
      <dgm:prSet/>
      <dgm:spPr/>
      <dgm:t>
        <a:bodyPr/>
        <a:lstStyle/>
        <a:p>
          <a:endParaRPr lang="en-US"/>
        </a:p>
      </dgm:t>
    </dgm:pt>
    <dgm:pt modelId="{DDA3FDFA-C2B9-4DB8-B700-1E6E3142B511}">
      <dgm:prSet/>
      <dgm:spPr/>
      <dgm:t>
        <a:bodyPr/>
        <a:lstStyle/>
        <a:p>
          <a:r>
            <a:rPr lang="en-US" dirty="0" smtClean="0"/>
            <a:t>Abbreviated Injury Scale</a:t>
          </a:r>
          <a:endParaRPr lang="en-US" dirty="0"/>
        </a:p>
      </dgm:t>
    </dgm:pt>
    <dgm:pt modelId="{9BA0934B-3FCD-4F69-921A-75E210BAD245}" type="parTrans" cxnId="{7C83EDFD-9867-44DE-B493-C399B1CE8A5A}">
      <dgm:prSet/>
      <dgm:spPr/>
      <dgm:t>
        <a:bodyPr/>
        <a:lstStyle/>
        <a:p>
          <a:endParaRPr lang="en-US"/>
        </a:p>
      </dgm:t>
    </dgm:pt>
    <dgm:pt modelId="{F57B1BCD-57D3-4B11-B78C-3B12968F9769}" type="sibTrans" cxnId="{7C83EDFD-9867-44DE-B493-C399B1CE8A5A}">
      <dgm:prSet/>
      <dgm:spPr/>
      <dgm:t>
        <a:bodyPr/>
        <a:lstStyle/>
        <a:p>
          <a:endParaRPr lang="en-US"/>
        </a:p>
      </dgm:t>
    </dgm:pt>
    <dgm:pt modelId="{8FEAA5A2-8347-4CBC-AC74-A9345CF912A4}">
      <dgm:prSet/>
      <dgm:spPr/>
      <dgm:t>
        <a:bodyPr/>
        <a:lstStyle/>
        <a:p>
          <a:r>
            <a:rPr lang="en-US" dirty="0" smtClean="0"/>
            <a:t>Complications</a:t>
          </a:r>
          <a:endParaRPr lang="en-US" dirty="0"/>
        </a:p>
      </dgm:t>
    </dgm:pt>
    <dgm:pt modelId="{CD02C1AD-06A2-488B-9CB7-903FB1562775}" type="parTrans" cxnId="{3271C64F-29A9-44E6-8A3D-E3F88CA8E592}">
      <dgm:prSet/>
      <dgm:spPr/>
    </dgm:pt>
    <dgm:pt modelId="{BF15C9F0-ABD1-48DC-BE9C-0B7E98B7C5A6}" type="sibTrans" cxnId="{3271C64F-29A9-44E6-8A3D-E3F88CA8E592}">
      <dgm:prSet/>
      <dgm:spPr/>
    </dgm:pt>
    <dgm:pt modelId="{607A3ECD-9EE7-45E8-8451-05EA971CDD37}">
      <dgm:prSet/>
      <dgm:spPr/>
      <dgm:t>
        <a:bodyPr/>
        <a:lstStyle/>
        <a:p>
          <a:r>
            <a:rPr lang="en-US" dirty="0" smtClean="0"/>
            <a:t>Protective Devices</a:t>
          </a:r>
          <a:endParaRPr lang="en-US" dirty="0"/>
        </a:p>
      </dgm:t>
    </dgm:pt>
    <dgm:pt modelId="{B3316A27-8B96-4DCB-9248-A3D0F6DA494D}" type="parTrans" cxnId="{66B89705-984D-4446-B56A-F458B8EE7EC4}">
      <dgm:prSet/>
      <dgm:spPr/>
    </dgm:pt>
    <dgm:pt modelId="{7AB76203-155E-4775-9153-09F827192F7D}" type="sibTrans" cxnId="{66B89705-984D-4446-B56A-F458B8EE7EC4}">
      <dgm:prSet/>
      <dgm:spPr/>
    </dgm:pt>
    <dgm:pt modelId="{3CD95C8E-4CF9-40F7-9C1A-D135296A6E0D}">
      <dgm:prSet/>
      <dgm:spPr/>
      <dgm:t>
        <a:bodyPr/>
        <a:lstStyle/>
        <a:p>
          <a:r>
            <a:rPr lang="en-US" dirty="0" smtClean="0"/>
            <a:t>Co-morbid Conditions</a:t>
          </a:r>
          <a:endParaRPr lang="en-US" dirty="0"/>
        </a:p>
      </dgm:t>
    </dgm:pt>
    <dgm:pt modelId="{FDDD91DA-E4A4-47BB-BCFE-81B788180091}" type="parTrans" cxnId="{65ADA4AD-33E2-4C7E-A47F-401320A690E9}">
      <dgm:prSet/>
      <dgm:spPr/>
    </dgm:pt>
    <dgm:pt modelId="{D0A925AA-67D5-42A4-A334-C584DCEDAB68}" type="sibTrans" cxnId="{65ADA4AD-33E2-4C7E-A47F-401320A690E9}">
      <dgm:prSet/>
      <dgm:spPr/>
    </dgm:pt>
    <dgm:pt modelId="{2742B5FA-25AA-48D6-8020-754029EC4F53}">
      <dgm:prSet/>
      <dgm:spPr/>
      <dgm:t>
        <a:bodyPr/>
        <a:lstStyle/>
        <a:p>
          <a:r>
            <a:rPr lang="en-US" dirty="0" smtClean="0"/>
            <a:t>Complications</a:t>
          </a:r>
          <a:endParaRPr lang="en-US" dirty="0"/>
        </a:p>
      </dgm:t>
    </dgm:pt>
    <dgm:pt modelId="{8DB9F8F7-DE02-430D-BA29-2F4588875B43}" type="parTrans" cxnId="{3892F832-AAAC-4103-AC27-31BBA04F065A}">
      <dgm:prSet/>
      <dgm:spPr/>
    </dgm:pt>
    <dgm:pt modelId="{0F27650C-F8DA-4AF3-A946-697D3567BF05}" type="sibTrans" cxnId="{3892F832-AAAC-4103-AC27-31BBA04F065A}">
      <dgm:prSet/>
      <dgm:spPr/>
    </dgm:pt>
    <dgm:pt modelId="{832CAFDA-6095-4302-8AF4-8EF3978826BF}" type="pres">
      <dgm:prSet presAssocID="{0A09D181-FE0C-42BF-A378-1D2E235FA425}" presName="Name0" presStyleCnt="0">
        <dgm:presLayoutVars>
          <dgm:dir/>
          <dgm:animLvl val="lvl"/>
          <dgm:resizeHandles val="exact"/>
        </dgm:presLayoutVars>
      </dgm:prSet>
      <dgm:spPr/>
      <dgm:t>
        <a:bodyPr/>
        <a:lstStyle/>
        <a:p>
          <a:endParaRPr lang="en-US"/>
        </a:p>
      </dgm:t>
    </dgm:pt>
    <dgm:pt modelId="{6D4CB22F-3189-482A-9025-F6349FC028D1}" type="pres">
      <dgm:prSet presAssocID="{33F2B30C-6B30-4E07-875D-BFFF8A2BD6B6}" presName="composite" presStyleCnt="0"/>
      <dgm:spPr/>
    </dgm:pt>
    <dgm:pt modelId="{424F3E40-C692-43FC-9659-AC49B2AB92D1}" type="pres">
      <dgm:prSet presAssocID="{33F2B30C-6B30-4E07-875D-BFFF8A2BD6B6}" presName="parTx" presStyleLbl="alignNode1" presStyleIdx="0" presStyleCnt="3">
        <dgm:presLayoutVars>
          <dgm:chMax val="0"/>
          <dgm:chPref val="0"/>
          <dgm:bulletEnabled val="1"/>
        </dgm:presLayoutVars>
      </dgm:prSet>
      <dgm:spPr/>
      <dgm:t>
        <a:bodyPr/>
        <a:lstStyle/>
        <a:p>
          <a:endParaRPr lang="en-US"/>
        </a:p>
      </dgm:t>
    </dgm:pt>
    <dgm:pt modelId="{50A755DA-D121-4E0F-9D1C-3AA76E3DD41C}" type="pres">
      <dgm:prSet presAssocID="{33F2B30C-6B30-4E07-875D-BFFF8A2BD6B6}" presName="desTx" presStyleLbl="alignAccFollowNode1" presStyleIdx="0" presStyleCnt="3">
        <dgm:presLayoutVars>
          <dgm:bulletEnabled val="1"/>
        </dgm:presLayoutVars>
      </dgm:prSet>
      <dgm:spPr/>
      <dgm:t>
        <a:bodyPr/>
        <a:lstStyle/>
        <a:p>
          <a:endParaRPr lang="en-US"/>
        </a:p>
      </dgm:t>
    </dgm:pt>
    <dgm:pt modelId="{825386F6-68D3-4BF9-AE81-0CCBC57E82D3}" type="pres">
      <dgm:prSet presAssocID="{31497D61-3E3C-4732-B1F4-5C14CE2BF3EF}" presName="space" presStyleCnt="0"/>
      <dgm:spPr/>
    </dgm:pt>
    <dgm:pt modelId="{02D003FE-5F3E-44B5-B38B-8DDB434F808B}" type="pres">
      <dgm:prSet presAssocID="{E9231C98-B7E5-4D69-8E4E-DF8E132FB58B}" presName="composite" presStyleCnt="0"/>
      <dgm:spPr/>
    </dgm:pt>
    <dgm:pt modelId="{B4326EB3-1346-408C-8E37-291E97F0D653}" type="pres">
      <dgm:prSet presAssocID="{E9231C98-B7E5-4D69-8E4E-DF8E132FB58B}" presName="parTx" presStyleLbl="alignNode1" presStyleIdx="1" presStyleCnt="3">
        <dgm:presLayoutVars>
          <dgm:chMax val="0"/>
          <dgm:chPref val="0"/>
          <dgm:bulletEnabled val="1"/>
        </dgm:presLayoutVars>
      </dgm:prSet>
      <dgm:spPr/>
      <dgm:t>
        <a:bodyPr/>
        <a:lstStyle/>
        <a:p>
          <a:endParaRPr lang="en-US"/>
        </a:p>
      </dgm:t>
    </dgm:pt>
    <dgm:pt modelId="{522616B8-C7FE-48F5-A4FE-F4763535B629}" type="pres">
      <dgm:prSet presAssocID="{E9231C98-B7E5-4D69-8E4E-DF8E132FB58B}" presName="desTx" presStyleLbl="alignAccFollowNode1" presStyleIdx="1" presStyleCnt="3">
        <dgm:presLayoutVars>
          <dgm:bulletEnabled val="1"/>
        </dgm:presLayoutVars>
      </dgm:prSet>
      <dgm:spPr/>
      <dgm:t>
        <a:bodyPr/>
        <a:lstStyle/>
        <a:p>
          <a:endParaRPr lang="en-US"/>
        </a:p>
      </dgm:t>
    </dgm:pt>
    <dgm:pt modelId="{816F59C3-6FD0-4D95-A236-02BD6E1BBEA2}" type="pres">
      <dgm:prSet presAssocID="{E1F46449-9429-49B0-B5DC-FF8494C9D084}" presName="space" presStyleCnt="0"/>
      <dgm:spPr/>
    </dgm:pt>
    <dgm:pt modelId="{AED3B556-05EB-42E4-9B8E-7B36160ABA4A}" type="pres">
      <dgm:prSet presAssocID="{87DF5A21-A73C-4309-B96C-7119096DAA76}" presName="composite" presStyleCnt="0"/>
      <dgm:spPr/>
    </dgm:pt>
    <dgm:pt modelId="{FF9A5691-741C-482F-BE2C-988C9FEA036E}" type="pres">
      <dgm:prSet presAssocID="{87DF5A21-A73C-4309-B96C-7119096DAA76}" presName="parTx" presStyleLbl="alignNode1" presStyleIdx="2" presStyleCnt="3">
        <dgm:presLayoutVars>
          <dgm:chMax val="0"/>
          <dgm:chPref val="0"/>
          <dgm:bulletEnabled val="1"/>
        </dgm:presLayoutVars>
      </dgm:prSet>
      <dgm:spPr/>
      <dgm:t>
        <a:bodyPr/>
        <a:lstStyle/>
        <a:p>
          <a:endParaRPr lang="en-US"/>
        </a:p>
      </dgm:t>
    </dgm:pt>
    <dgm:pt modelId="{65A0EFC8-FDB7-416A-AA64-6764CF5B03B5}" type="pres">
      <dgm:prSet presAssocID="{87DF5A21-A73C-4309-B96C-7119096DAA76}" presName="desTx" presStyleLbl="alignAccFollowNode1" presStyleIdx="2" presStyleCnt="3">
        <dgm:presLayoutVars>
          <dgm:bulletEnabled val="1"/>
        </dgm:presLayoutVars>
      </dgm:prSet>
      <dgm:spPr/>
      <dgm:t>
        <a:bodyPr/>
        <a:lstStyle/>
        <a:p>
          <a:endParaRPr lang="en-US"/>
        </a:p>
      </dgm:t>
    </dgm:pt>
  </dgm:ptLst>
  <dgm:cxnLst>
    <dgm:cxn modelId="{86D9211D-AA91-4173-A68D-542BE5F6356A}" type="presOf" srcId="{E9231C98-B7E5-4D69-8E4E-DF8E132FB58B}" destId="{B4326EB3-1346-408C-8E37-291E97F0D653}" srcOrd="0" destOrd="0" presId="urn:microsoft.com/office/officeart/2005/8/layout/hList1"/>
    <dgm:cxn modelId="{E6EFE98A-E9C0-4A58-979A-FB962724F3D8}" srcId="{87DF5A21-A73C-4309-B96C-7119096DAA76}" destId="{E10F958C-2E11-4FC5-A6D9-FB79EFCBFC87}" srcOrd="1" destOrd="0" parTransId="{DB01F467-75DD-4FFF-B813-32B9E8AA7EFA}" sibTransId="{9F7D68EC-DE0E-4640-806F-29132C794799}"/>
    <dgm:cxn modelId="{4126F9FE-67A3-4A34-A742-81702A78A25C}" srcId="{87DF5A21-A73C-4309-B96C-7119096DAA76}" destId="{AC631537-3273-4137-B2FF-658A6183CE4E}" srcOrd="8" destOrd="0" parTransId="{B0205F63-F426-4066-8110-A2F4CFCDFE3E}" sibTransId="{F14D9702-3B31-4B33-9679-5E55585DA6FB}"/>
    <dgm:cxn modelId="{A96198CF-F3C9-4192-AA0F-FBA3AD6B2235}" type="presOf" srcId="{295BE121-5091-42B6-B983-8833FF38F325}" destId="{65A0EFC8-FDB7-416A-AA64-6764CF5B03B5}" srcOrd="0" destOrd="2" presId="urn:microsoft.com/office/officeart/2005/8/layout/hList1"/>
    <dgm:cxn modelId="{31DD76AC-FE03-47D5-B299-1451108F101A}" type="presOf" srcId="{16205919-B2A0-4D98-9429-88DB9B564BC4}" destId="{50A755DA-D121-4E0F-9D1C-3AA76E3DD41C}" srcOrd="0" destOrd="0" presId="urn:microsoft.com/office/officeart/2005/8/layout/hList1"/>
    <dgm:cxn modelId="{54F7A0A5-0914-40DF-A6BC-8608946F348E}" type="presOf" srcId="{33F2B30C-6B30-4E07-875D-BFFF8A2BD6B6}" destId="{424F3E40-C692-43FC-9659-AC49B2AB92D1}" srcOrd="0" destOrd="0" presId="urn:microsoft.com/office/officeart/2005/8/layout/hList1"/>
    <dgm:cxn modelId="{71D13B66-AC88-408E-BF14-C4A8FE8FFFED}" type="presOf" srcId="{F3159246-10FD-4C69-9F87-95A42D317965}" destId="{65A0EFC8-FDB7-416A-AA64-6764CF5B03B5}" srcOrd="0" destOrd="0" presId="urn:microsoft.com/office/officeart/2005/8/layout/hList1"/>
    <dgm:cxn modelId="{1B92392A-A251-40A7-BD00-C3324C6BF7AD}" type="presOf" srcId="{5925F923-E455-4503-8F91-0F9588B1FEFE}" destId="{522616B8-C7FE-48F5-A4FE-F4763535B629}" srcOrd="0" destOrd="0" presId="urn:microsoft.com/office/officeart/2005/8/layout/hList1"/>
    <dgm:cxn modelId="{60AE22D5-39C4-41F6-A3E9-1691A6F92474}" srcId="{0A09D181-FE0C-42BF-A378-1D2E235FA425}" destId="{E9231C98-B7E5-4D69-8E4E-DF8E132FB58B}" srcOrd="1" destOrd="0" parTransId="{D38E7197-E2D9-4538-A8B5-B1CCA416A367}" sibTransId="{E1F46449-9429-49B0-B5DC-FF8494C9D084}"/>
    <dgm:cxn modelId="{2B65AA02-FAB8-427C-AB20-DEC7D042C84E}" type="presOf" srcId="{87DF5A21-A73C-4309-B96C-7119096DAA76}" destId="{FF9A5691-741C-482F-BE2C-988C9FEA036E}" srcOrd="0" destOrd="0" presId="urn:microsoft.com/office/officeart/2005/8/layout/hList1"/>
    <dgm:cxn modelId="{6FD55673-FEBD-4010-9208-A30A8868E2A4}" srcId="{87DF5A21-A73C-4309-B96C-7119096DAA76}" destId="{F3159246-10FD-4C69-9F87-95A42D317965}" srcOrd="0" destOrd="0" parTransId="{3D1D4D3B-CEDD-4EB4-8E96-AE0332C847F2}" sibTransId="{5EAD22F0-10CB-441A-8936-74F16B26A285}"/>
    <dgm:cxn modelId="{475A30F9-8633-46FD-9F30-B7A8DE01C052}" type="presOf" srcId="{AC631537-3273-4137-B2FF-658A6183CE4E}" destId="{65A0EFC8-FDB7-416A-AA64-6764CF5B03B5}" srcOrd="0" destOrd="8" presId="urn:microsoft.com/office/officeart/2005/8/layout/hList1"/>
    <dgm:cxn modelId="{E07A1689-8043-4D99-A704-1D56078EE698}" type="presOf" srcId="{3CD95C8E-4CF9-40F7-9C1A-D135296A6E0D}" destId="{65A0EFC8-FDB7-416A-AA64-6764CF5B03B5}" srcOrd="0" destOrd="6" presId="urn:microsoft.com/office/officeart/2005/8/layout/hList1"/>
    <dgm:cxn modelId="{802666B9-BCCB-42A4-8AD0-7A4D717DBE9F}" type="presOf" srcId="{2742B5FA-25AA-48D6-8020-754029EC4F53}" destId="{65A0EFC8-FDB7-416A-AA64-6764CF5B03B5}" srcOrd="0" destOrd="7" presId="urn:microsoft.com/office/officeart/2005/8/layout/hList1"/>
    <dgm:cxn modelId="{65ADA4AD-33E2-4C7E-A47F-401320A690E9}" srcId="{87DF5A21-A73C-4309-B96C-7119096DAA76}" destId="{3CD95C8E-4CF9-40F7-9C1A-D135296A6E0D}" srcOrd="6" destOrd="0" parTransId="{FDDD91DA-E4A4-47BB-BCFE-81B788180091}" sibTransId="{D0A925AA-67D5-42A4-A334-C584DCEDAB68}"/>
    <dgm:cxn modelId="{66B89705-984D-4446-B56A-F458B8EE7EC4}" srcId="{87DF5A21-A73C-4309-B96C-7119096DAA76}" destId="{607A3ECD-9EE7-45E8-8451-05EA971CDD37}" srcOrd="5" destOrd="0" parTransId="{B3316A27-8B96-4DCB-9248-A3D0F6DA494D}" sibTransId="{7AB76203-155E-4775-9153-09F827192F7D}"/>
    <dgm:cxn modelId="{3271C64F-29A9-44E6-8A3D-E3F88CA8E592}" srcId="{87DF5A21-A73C-4309-B96C-7119096DAA76}" destId="{8FEAA5A2-8347-4CBC-AC74-A9345CF912A4}" srcOrd="4" destOrd="0" parTransId="{CD02C1AD-06A2-488B-9CB7-903FB1562775}" sibTransId="{BF15C9F0-ABD1-48DC-BE9C-0B7E98B7C5A6}"/>
    <dgm:cxn modelId="{D6985617-478B-4FD0-9E69-266D14E5B744}" srcId="{E9231C98-B7E5-4D69-8E4E-DF8E132FB58B}" destId="{37ED0EFC-535A-470F-AA14-CD92AE500E90}" srcOrd="2" destOrd="0" parTransId="{0F2130E5-4553-4D4B-A10C-3161D79113A7}" sibTransId="{35582AE7-C32B-4629-8067-2FC6526CEFB4}"/>
    <dgm:cxn modelId="{A9123EA3-F730-4D06-B82D-A08E54CCC709}" srcId="{87DF5A21-A73C-4309-B96C-7119096DAA76}" destId="{295BE121-5091-42B6-B983-8833FF38F325}" srcOrd="2" destOrd="0" parTransId="{D6CC9592-DBB6-4FDB-97A1-CCF71E712BBC}" sibTransId="{6E1D1398-174F-4F40-A320-830F495DABEF}"/>
    <dgm:cxn modelId="{AF645165-A832-4392-B86A-2DEC869079B3}" type="presOf" srcId="{E10F958C-2E11-4FC5-A6D9-FB79EFCBFC87}" destId="{65A0EFC8-FDB7-416A-AA64-6764CF5B03B5}" srcOrd="0" destOrd="1" presId="urn:microsoft.com/office/officeart/2005/8/layout/hList1"/>
    <dgm:cxn modelId="{7F4955A8-D13A-402D-851D-1D55CB375515}" srcId="{33F2B30C-6B30-4E07-875D-BFFF8A2BD6B6}" destId="{16205919-B2A0-4D98-9429-88DB9B564BC4}" srcOrd="0" destOrd="0" parTransId="{AEA73A8E-310E-45C5-B3DE-28B76FF22624}" sibTransId="{F6F42C4D-67A6-4418-A5AE-0884FB59F7CB}"/>
    <dgm:cxn modelId="{8B584C1B-8B2F-47BA-AA89-60DEB315087C}" type="presOf" srcId="{8FEAA5A2-8347-4CBC-AC74-A9345CF912A4}" destId="{65A0EFC8-FDB7-416A-AA64-6764CF5B03B5}" srcOrd="0" destOrd="4" presId="urn:microsoft.com/office/officeart/2005/8/layout/hList1"/>
    <dgm:cxn modelId="{EC36F444-A757-40DA-B909-CC0ECED64260}" srcId="{0A09D181-FE0C-42BF-A378-1D2E235FA425}" destId="{33F2B30C-6B30-4E07-875D-BFFF8A2BD6B6}" srcOrd="0" destOrd="0" parTransId="{B2077B09-31F3-4D48-A1D1-7FF0F92D5C64}" sibTransId="{31497D61-3E3C-4732-B1F4-5C14CE2BF3EF}"/>
    <dgm:cxn modelId="{765DD141-6B34-45D4-A1F0-06AB1DD8B285}" type="presOf" srcId="{DDA3FDFA-C2B9-4DB8-B700-1E6E3142B511}" destId="{522616B8-C7FE-48F5-A4FE-F4763535B629}" srcOrd="0" destOrd="1" presId="urn:microsoft.com/office/officeart/2005/8/layout/hList1"/>
    <dgm:cxn modelId="{3892F832-AAAC-4103-AC27-31BBA04F065A}" srcId="{87DF5A21-A73C-4309-B96C-7119096DAA76}" destId="{2742B5FA-25AA-48D6-8020-754029EC4F53}" srcOrd="7" destOrd="0" parTransId="{8DB9F8F7-DE02-430D-BA29-2F4588875B43}" sibTransId="{0F27650C-F8DA-4AF3-A946-697D3567BF05}"/>
    <dgm:cxn modelId="{2634B9B8-FCFF-4A07-BEDD-08BD1B23651E}" type="presOf" srcId="{607A3ECD-9EE7-45E8-8451-05EA971CDD37}" destId="{65A0EFC8-FDB7-416A-AA64-6764CF5B03B5}" srcOrd="0" destOrd="5" presId="urn:microsoft.com/office/officeart/2005/8/layout/hList1"/>
    <dgm:cxn modelId="{239210AE-3F69-4F95-B4DC-5CD60E7E0C46}" type="presOf" srcId="{37ED0EFC-535A-470F-AA14-CD92AE500E90}" destId="{522616B8-C7FE-48F5-A4FE-F4763535B629}" srcOrd="0" destOrd="2" presId="urn:microsoft.com/office/officeart/2005/8/layout/hList1"/>
    <dgm:cxn modelId="{A66486D0-9232-48EF-98DE-45E344475526}" srcId="{0A09D181-FE0C-42BF-A378-1D2E235FA425}" destId="{87DF5A21-A73C-4309-B96C-7119096DAA76}" srcOrd="2" destOrd="0" parTransId="{290D2F95-D651-4705-97FD-CC6D071EF036}" sibTransId="{FF219B85-52F7-462A-8CFA-E487F4C5ED59}"/>
    <dgm:cxn modelId="{2E9FE9B2-4ACE-4B19-86D7-30F05D48C956}" type="presOf" srcId="{0A09D181-FE0C-42BF-A378-1D2E235FA425}" destId="{832CAFDA-6095-4302-8AF4-8EF3978826BF}" srcOrd="0" destOrd="0" presId="urn:microsoft.com/office/officeart/2005/8/layout/hList1"/>
    <dgm:cxn modelId="{B5537388-3514-4486-82A6-A4735F263F7D}" srcId="{87DF5A21-A73C-4309-B96C-7119096DAA76}" destId="{D5E4320F-ABE1-4CD0-9663-63F363E1910D}" srcOrd="3" destOrd="0" parTransId="{267380B3-0C05-4939-B274-A11D552429D9}" sibTransId="{62AD7B5A-907A-484C-A568-2DA5FE4DC035}"/>
    <dgm:cxn modelId="{7C83EDFD-9867-44DE-B493-C399B1CE8A5A}" srcId="{E9231C98-B7E5-4D69-8E4E-DF8E132FB58B}" destId="{DDA3FDFA-C2B9-4DB8-B700-1E6E3142B511}" srcOrd="1" destOrd="0" parTransId="{9BA0934B-3FCD-4F69-921A-75E210BAD245}" sibTransId="{F57B1BCD-57D3-4B11-B78C-3B12968F9769}"/>
    <dgm:cxn modelId="{032D9253-53F3-448E-B81E-70FEF26B3392}" srcId="{E9231C98-B7E5-4D69-8E4E-DF8E132FB58B}" destId="{5925F923-E455-4503-8F91-0F9588B1FEFE}" srcOrd="0" destOrd="0" parTransId="{4418A9C3-A0AE-45B1-B227-9BC0D427924C}" sibTransId="{70F8FBF3-C7DC-4038-AF73-52CEE1308B56}"/>
    <dgm:cxn modelId="{514E0FF2-DF13-4B63-AD9D-93E33F7C406D}" type="presOf" srcId="{D5E4320F-ABE1-4CD0-9663-63F363E1910D}" destId="{65A0EFC8-FDB7-416A-AA64-6764CF5B03B5}" srcOrd="0" destOrd="3" presId="urn:microsoft.com/office/officeart/2005/8/layout/hList1"/>
    <dgm:cxn modelId="{6098DD22-51C2-4578-BFF6-EA547792E32D}" type="presParOf" srcId="{832CAFDA-6095-4302-8AF4-8EF3978826BF}" destId="{6D4CB22F-3189-482A-9025-F6349FC028D1}" srcOrd="0" destOrd="0" presId="urn:microsoft.com/office/officeart/2005/8/layout/hList1"/>
    <dgm:cxn modelId="{D6810D22-67AB-4462-9A45-2C7ED6DFEBFF}" type="presParOf" srcId="{6D4CB22F-3189-482A-9025-F6349FC028D1}" destId="{424F3E40-C692-43FC-9659-AC49B2AB92D1}" srcOrd="0" destOrd="0" presId="urn:microsoft.com/office/officeart/2005/8/layout/hList1"/>
    <dgm:cxn modelId="{02894B56-79A3-46E5-9A8F-116AD9882761}" type="presParOf" srcId="{6D4CB22F-3189-482A-9025-F6349FC028D1}" destId="{50A755DA-D121-4E0F-9D1C-3AA76E3DD41C}" srcOrd="1" destOrd="0" presId="urn:microsoft.com/office/officeart/2005/8/layout/hList1"/>
    <dgm:cxn modelId="{05F93E6C-ECF2-4603-9D4A-8DDDF20F9E72}" type="presParOf" srcId="{832CAFDA-6095-4302-8AF4-8EF3978826BF}" destId="{825386F6-68D3-4BF9-AE81-0CCBC57E82D3}" srcOrd="1" destOrd="0" presId="urn:microsoft.com/office/officeart/2005/8/layout/hList1"/>
    <dgm:cxn modelId="{7DB2ACD0-9F21-467A-8431-DBB6ECA02D26}" type="presParOf" srcId="{832CAFDA-6095-4302-8AF4-8EF3978826BF}" destId="{02D003FE-5F3E-44B5-B38B-8DDB434F808B}" srcOrd="2" destOrd="0" presId="urn:microsoft.com/office/officeart/2005/8/layout/hList1"/>
    <dgm:cxn modelId="{27912628-A817-42CA-B5CB-FE7C677CC25F}" type="presParOf" srcId="{02D003FE-5F3E-44B5-B38B-8DDB434F808B}" destId="{B4326EB3-1346-408C-8E37-291E97F0D653}" srcOrd="0" destOrd="0" presId="urn:microsoft.com/office/officeart/2005/8/layout/hList1"/>
    <dgm:cxn modelId="{84B36010-5835-48BC-9D61-D7725724C3FC}" type="presParOf" srcId="{02D003FE-5F3E-44B5-B38B-8DDB434F808B}" destId="{522616B8-C7FE-48F5-A4FE-F4763535B629}" srcOrd="1" destOrd="0" presId="urn:microsoft.com/office/officeart/2005/8/layout/hList1"/>
    <dgm:cxn modelId="{97C9CAAD-6F65-419E-B55B-6059FFB86D51}" type="presParOf" srcId="{832CAFDA-6095-4302-8AF4-8EF3978826BF}" destId="{816F59C3-6FD0-4D95-A236-02BD6E1BBEA2}" srcOrd="3" destOrd="0" presId="urn:microsoft.com/office/officeart/2005/8/layout/hList1"/>
    <dgm:cxn modelId="{F31316AF-C826-444C-8D96-DA3193DA33E9}" type="presParOf" srcId="{832CAFDA-6095-4302-8AF4-8EF3978826BF}" destId="{AED3B556-05EB-42E4-9B8E-7B36160ABA4A}" srcOrd="4" destOrd="0" presId="urn:microsoft.com/office/officeart/2005/8/layout/hList1"/>
    <dgm:cxn modelId="{1AD59632-2F51-4703-BC7D-F1B60631FFF7}" type="presParOf" srcId="{AED3B556-05EB-42E4-9B8E-7B36160ABA4A}" destId="{FF9A5691-741C-482F-BE2C-988C9FEA036E}" srcOrd="0" destOrd="0" presId="urn:microsoft.com/office/officeart/2005/8/layout/hList1"/>
    <dgm:cxn modelId="{4A0830D7-24E9-4DC3-9B91-865B26C4EDE3}" type="presParOf" srcId="{AED3B556-05EB-42E4-9B8E-7B36160ABA4A}" destId="{65A0EFC8-FDB7-416A-AA64-6764CF5B03B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F1E0F3C-8045-40ED-B0F5-C02E0EB500DD}" type="doc">
      <dgm:prSet loTypeId="urn:microsoft.com/office/officeart/2005/8/layout/hList1" loCatId="list" qsTypeId="urn:microsoft.com/office/officeart/2005/8/quickstyle/simple1" qsCatId="simple" csTypeId="urn:microsoft.com/office/officeart/2005/8/colors/accent1_3" csCatId="accent1" phldr="1"/>
      <dgm:spPr/>
      <dgm:t>
        <a:bodyPr/>
        <a:lstStyle/>
        <a:p>
          <a:endParaRPr lang="en-US"/>
        </a:p>
      </dgm:t>
    </dgm:pt>
    <dgm:pt modelId="{C0F494E3-2619-4256-9E5F-7F4CC6C14A9E}">
      <dgm:prSet phldrT="[Text]"/>
      <dgm:spPr/>
      <dgm:t>
        <a:bodyPr/>
        <a:lstStyle/>
        <a:p>
          <a:r>
            <a:rPr lang="en-US" dirty="0" smtClean="0"/>
            <a:t>Current Data (FFY2017-present)</a:t>
          </a:r>
          <a:endParaRPr lang="en-US" dirty="0"/>
        </a:p>
      </dgm:t>
    </dgm:pt>
    <dgm:pt modelId="{36067AE1-01DF-4D82-AF0F-AC161FDE4B35}" type="parTrans" cxnId="{24D69E3D-B786-435B-B390-6FEC6BDFA0A1}">
      <dgm:prSet/>
      <dgm:spPr/>
      <dgm:t>
        <a:bodyPr/>
        <a:lstStyle/>
        <a:p>
          <a:endParaRPr lang="en-US"/>
        </a:p>
      </dgm:t>
    </dgm:pt>
    <dgm:pt modelId="{145E6B3D-8FDF-4BD6-A585-597A14465F45}" type="sibTrans" cxnId="{24D69E3D-B786-435B-B390-6FEC6BDFA0A1}">
      <dgm:prSet/>
      <dgm:spPr/>
      <dgm:t>
        <a:bodyPr/>
        <a:lstStyle/>
        <a:p>
          <a:endParaRPr lang="en-US"/>
        </a:p>
      </dgm:t>
    </dgm:pt>
    <dgm:pt modelId="{8DE05BA0-ED59-4F1A-927F-4BAECB4A8E77}">
      <dgm:prSet phldrT="[Text]"/>
      <dgm:spPr/>
      <dgm:t>
        <a:bodyPr/>
        <a:lstStyle/>
        <a:p>
          <a:r>
            <a:rPr lang="en-US" dirty="0" smtClean="0"/>
            <a:t>Descriptive statistics </a:t>
          </a:r>
          <a:endParaRPr lang="en-US" dirty="0"/>
        </a:p>
      </dgm:t>
    </dgm:pt>
    <dgm:pt modelId="{4C645A42-211D-4C49-B518-8A8853BD78DD}" type="parTrans" cxnId="{A4F07DB6-1F53-4DCF-A345-21621AE8E847}">
      <dgm:prSet/>
      <dgm:spPr/>
      <dgm:t>
        <a:bodyPr/>
        <a:lstStyle/>
        <a:p>
          <a:endParaRPr lang="en-US"/>
        </a:p>
      </dgm:t>
    </dgm:pt>
    <dgm:pt modelId="{07A6BB82-355D-4407-BA92-822534EA5904}" type="sibTrans" cxnId="{A4F07DB6-1F53-4DCF-A345-21621AE8E847}">
      <dgm:prSet/>
      <dgm:spPr/>
      <dgm:t>
        <a:bodyPr/>
        <a:lstStyle/>
        <a:p>
          <a:endParaRPr lang="en-US"/>
        </a:p>
      </dgm:t>
    </dgm:pt>
    <dgm:pt modelId="{97F32519-1F18-43EF-BB56-DEA878502F94}">
      <dgm:prSet phldrT="[Text]"/>
      <dgm:spPr/>
      <dgm:t>
        <a:bodyPr/>
        <a:lstStyle/>
        <a:p>
          <a:r>
            <a:rPr lang="en-US" dirty="0" smtClean="0"/>
            <a:t>Severity of trauma and types of trauma by age</a:t>
          </a:r>
          <a:endParaRPr lang="en-US" dirty="0"/>
        </a:p>
      </dgm:t>
    </dgm:pt>
    <dgm:pt modelId="{6C4D5285-1EF5-47FD-B60B-6739E5A497F6}" type="parTrans" cxnId="{C1FA4050-2E05-401B-95C3-020B29CF72B4}">
      <dgm:prSet/>
      <dgm:spPr/>
      <dgm:t>
        <a:bodyPr/>
        <a:lstStyle/>
        <a:p>
          <a:endParaRPr lang="en-US"/>
        </a:p>
      </dgm:t>
    </dgm:pt>
    <dgm:pt modelId="{D6AD3A42-673B-4934-8901-EA4976E0F9E3}" type="sibTrans" cxnId="{C1FA4050-2E05-401B-95C3-020B29CF72B4}">
      <dgm:prSet/>
      <dgm:spPr/>
      <dgm:t>
        <a:bodyPr/>
        <a:lstStyle/>
        <a:p>
          <a:endParaRPr lang="en-US"/>
        </a:p>
      </dgm:t>
    </dgm:pt>
    <dgm:pt modelId="{525BEA5F-C556-4DBF-800F-F4C59F9647D0}">
      <dgm:prSet phldrT="[Text]"/>
      <dgm:spPr/>
      <dgm:t>
        <a:bodyPr/>
        <a:lstStyle/>
        <a:p>
          <a:r>
            <a:rPr lang="en-US" dirty="0" smtClean="0"/>
            <a:t>Transition Data (FFY2016)</a:t>
          </a:r>
          <a:endParaRPr lang="en-US" dirty="0"/>
        </a:p>
      </dgm:t>
    </dgm:pt>
    <dgm:pt modelId="{68D2F787-37AE-424D-BFF9-C67418BC33D5}" type="parTrans" cxnId="{6FDD1398-9E43-48EB-BB59-714E59536C0A}">
      <dgm:prSet/>
      <dgm:spPr/>
      <dgm:t>
        <a:bodyPr/>
        <a:lstStyle/>
        <a:p>
          <a:endParaRPr lang="en-US"/>
        </a:p>
      </dgm:t>
    </dgm:pt>
    <dgm:pt modelId="{895C6124-D879-4DCD-ACA5-69E911EE1595}" type="sibTrans" cxnId="{6FDD1398-9E43-48EB-BB59-714E59536C0A}">
      <dgm:prSet/>
      <dgm:spPr/>
      <dgm:t>
        <a:bodyPr/>
        <a:lstStyle/>
        <a:p>
          <a:endParaRPr lang="en-US"/>
        </a:p>
      </dgm:t>
    </dgm:pt>
    <dgm:pt modelId="{F8F3A252-41D8-46E0-9A44-AAC3AEBEB1B0}">
      <dgm:prSet phldrT="[Text]"/>
      <dgm:spPr/>
      <dgm:t>
        <a:bodyPr/>
        <a:lstStyle/>
        <a:p>
          <a:r>
            <a:rPr lang="en-US" dirty="0" smtClean="0"/>
            <a:t>Partnering with hospitals to ensure all trauma cases have been submitted and the completeness of data</a:t>
          </a:r>
          <a:endParaRPr lang="en-US" dirty="0"/>
        </a:p>
      </dgm:t>
    </dgm:pt>
    <dgm:pt modelId="{552A1DD5-A59E-44F9-8061-03874B1FFB31}" type="parTrans" cxnId="{22DCDADB-54CB-4C2C-B241-CB759FB9977C}">
      <dgm:prSet/>
      <dgm:spPr/>
      <dgm:t>
        <a:bodyPr/>
        <a:lstStyle/>
        <a:p>
          <a:endParaRPr lang="en-US"/>
        </a:p>
      </dgm:t>
    </dgm:pt>
    <dgm:pt modelId="{FE58CBBE-00B8-4DE9-99E8-8456FAA09BF5}" type="sibTrans" cxnId="{22DCDADB-54CB-4C2C-B241-CB759FB9977C}">
      <dgm:prSet/>
      <dgm:spPr/>
      <dgm:t>
        <a:bodyPr/>
        <a:lstStyle/>
        <a:p>
          <a:endParaRPr lang="en-US"/>
        </a:p>
      </dgm:t>
    </dgm:pt>
    <dgm:pt modelId="{90F9DD0E-F6B1-4747-AC01-4A7A77A2B143}">
      <dgm:prSet phldrT="[Text]"/>
      <dgm:spPr/>
      <dgm:t>
        <a:bodyPr/>
        <a:lstStyle/>
        <a:p>
          <a:endParaRPr lang="en-US" dirty="0"/>
        </a:p>
      </dgm:t>
    </dgm:pt>
    <dgm:pt modelId="{D69717CF-E401-4FD8-A21C-F7F455280E68}" type="parTrans" cxnId="{150ED25C-3ACB-434F-AF0F-4427A1A40731}">
      <dgm:prSet/>
      <dgm:spPr/>
      <dgm:t>
        <a:bodyPr/>
        <a:lstStyle/>
        <a:p>
          <a:endParaRPr lang="en-US"/>
        </a:p>
      </dgm:t>
    </dgm:pt>
    <dgm:pt modelId="{97FE6FF2-DE39-423C-BD19-2FB6B7C69FBB}" type="sibTrans" cxnId="{150ED25C-3ACB-434F-AF0F-4427A1A40731}">
      <dgm:prSet/>
      <dgm:spPr/>
      <dgm:t>
        <a:bodyPr/>
        <a:lstStyle/>
        <a:p>
          <a:endParaRPr lang="en-US"/>
        </a:p>
      </dgm:t>
    </dgm:pt>
    <dgm:pt modelId="{1F54B5E7-93E1-49D3-8AF7-0F306B9F6196}">
      <dgm:prSet phldrT="[Text]" custT="1"/>
      <dgm:spPr/>
      <dgm:t>
        <a:bodyPr/>
        <a:lstStyle/>
        <a:p>
          <a:r>
            <a:rPr lang="en-US" sz="2300" dirty="0" smtClean="0"/>
            <a:t>Legacy Data </a:t>
          </a:r>
          <a:r>
            <a:rPr lang="en-US" sz="2200" dirty="0" smtClean="0"/>
            <a:t>(</a:t>
          </a:r>
          <a:r>
            <a:rPr lang="en-US" sz="2200" dirty="0" smtClean="0"/>
            <a:t>FFY2008-FFY2015)</a:t>
          </a:r>
          <a:endParaRPr lang="en-US" sz="2200" dirty="0"/>
        </a:p>
      </dgm:t>
    </dgm:pt>
    <dgm:pt modelId="{8CF6192D-B01F-4103-91B8-4F367BF0CB88}" type="parTrans" cxnId="{832C96BE-FE94-45BD-B9D8-5ECF26EE2E32}">
      <dgm:prSet/>
      <dgm:spPr/>
      <dgm:t>
        <a:bodyPr/>
        <a:lstStyle/>
        <a:p>
          <a:endParaRPr lang="en-US"/>
        </a:p>
      </dgm:t>
    </dgm:pt>
    <dgm:pt modelId="{472DD36D-C2D4-4502-B341-C9ED4DED31DD}" type="sibTrans" cxnId="{832C96BE-FE94-45BD-B9D8-5ECF26EE2E32}">
      <dgm:prSet/>
      <dgm:spPr/>
      <dgm:t>
        <a:bodyPr/>
        <a:lstStyle/>
        <a:p>
          <a:endParaRPr lang="en-US"/>
        </a:p>
      </dgm:t>
    </dgm:pt>
    <dgm:pt modelId="{D58A4B71-B9E4-47E6-9F9E-4E83AF4F6071}">
      <dgm:prSet phldrT="[Text]"/>
      <dgm:spPr/>
      <dgm:t>
        <a:bodyPr/>
        <a:lstStyle/>
        <a:p>
          <a:r>
            <a:rPr lang="en-US" dirty="0" smtClean="0"/>
            <a:t>Data Collection Specification File to be released in March 2018</a:t>
          </a:r>
          <a:endParaRPr lang="en-US" dirty="0"/>
        </a:p>
      </dgm:t>
    </dgm:pt>
    <dgm:pt modelId="{2978CA66-883D-4CBC-9F82-316DE4647BBF}" type="parTrans" cxnId="{72827A15-37FC-49F9-A8B8-E1D6BB3441E9}">
      <dgm:prSet/>
      <dgm:spPr/>
      <dgm:t>
        <a:bodyPr/>
        <a:lstStyle/>
        <a:p>
          <a:endParaRPr lang="en-US"/>
        </a:p>
      </dgm:t>
    </dgm:pt>
    <dgm:pt modelId="{300DC0C7-4D9A-436E-8B6D-B40D75789859}" type="sibTrans" cxnId="{72827A15-37FC-49F9-A8B8-E1D6BB3441E9}">
      <dgm:prSet/>
      <dgm:spPr/>
      <dgm:t>
        <a:bodyPr/>
        <a:lstStyle/>
        <a:p>
          <a:endParaRPr lang="en-US"/>
        </a:p>
      </dgm:t>
    </dgm:pt>
    <dgm:pt modelId="{B67EE467-C830-41DD-96A2-F4997C922B00}">
      <dgm:prSet phldrT="[Text]"/>
      <dgm:spPr/>
      <dgm:t>
        <a:bodyPr/>
        <a:lstStyle/>
        <a:p>
          <a:r>
            <a:rPr lang="en-US" dirty="0" smtClean="0"/>
            <a:t>Seasonality of traumas</a:t>
          </a:r>
          <a:endParaRPr lang="en-US" dirty="0"/>
        </a:p>
      </dgm:t>
    </dgm:pt>
    <dgm:pt modelId="{BFFEA8B2-A1EC-447E-A357-0EA35B854D31}" type="parTrans" cxnId="{FF3791C3-F44B-4B9E-B946-0F5258F61236}">
      <dgm:prSet/>
      <dgm:spPr/>
      <dgm:t>
        <a:bodyPr/>
        <a:lstStyle/>
        <a:p>
          <a:endParaRPr lang="en-US"/>
        </a:p>
      </dgm:t>
    </dgm:pt>
    <dgm:pt modelId="{4108AAAB-FC9A-4268-B0E6-800722DB4CBA}" type="sibTrans" cxnId="{FF3791C3-F44B-4B9E-B946-0F5258F61236}">
      <dgm:prSet/>
      <dgm:spPr/>
      <dgm:t>
        <a:bodyPr/>
        <a:lstStyle/>
        <a:p>
          <a:endParaRPr lang="en-US"/>
        </a:p>
      </dgm:t>
    </dgm:pt>
    <dgm:pt modelId="{B4ACF7BA-7640-4AAB-BC0C-4CA2C7E92B14}">
      <dgm:prSet phldrT="[Text]"/>
      <dgm:spPr/>
      <dgm:t>
        <a:bodyPr/>
        <a:lstStyle/>
        <a:p>
          <a:r>
            <a:rPr lang="en-US" dirty="0" smtClean="0"/>
            <a:t>Trends over time</a:t>
          </a:r>
          <a:endParaRPr lang="en-US" dirty="0"/>
        </a:p>
      </dgm:t>
    </dgm:pt>
    <dgm:pt modelId="{BAF53C8B-ECE2-4048-860D-23BECF6387D9}" type="parTrans" cxnId="{B4EAC506-3DBD-4360-8889-F6616E54933D}">
      <dgm:prSet/>
      <dgm:spPr/>
      <dgm:t>
        <a:bodyPr/>
        <a:lstStyle/>
        <a:p>
          <a:endParaRPr lang="en-US"/>
        </a:p>
      </dgm:t>
    </dgm:pt>
    <dgm:pt modelId="{906C5C67-FE0C-4128-81F4-9A62DABD86F9}" type="sibTrans" cxnId="{B4EAC506-3DBD-4360-8889-F6616E54933D}">
      <dgm:prSet/>
      <dgm:spPr/>
      <dgm:t>
        <a:bodyPr/>
        <a:lstStyle/>
        <a:p>
          <a:endParaRPr lang="en-US"/>
        </a:p>
      </dgm:t>
    </dgm:pt>
    <dgm:pt modelId="{C4D14489-F274-4FBE-98F3-CC606BF17A0F}">
      <dgm:prSet phldrT="[Text]"/>
      <dgm:spPr/>
      <dgm:t>
        <a:bodyPr/>
        <a:lstStyle/>
        <a:p>
          <a:r>
            <a:rPr lang="en-US" dirty="0" smtClean="0"/>
            <a:t>Data submissions to begin by May 1, 2018</a:t>
          </a:r>
          <a:endParaRPr lang="en-US" dirty="0"/>
        </a:p>
      </dgm:t>
    </dgm:pt>
    <dgm:pt modelId="{9891A53C-DC34-40AE-935D-2AC2562F6479}" type="parTrans" cxnId="{D15486F9-EB6F-48CF-A339-488046B6D619}">
      <dgm:prSet/>
      <dgm:spPr/>
      <dgm:t>
        <a:bodyPr/>
        <a:lstStyle/>
        <a:p>
          <a:endParaRPr lang="en-US"/>
        </a:p>
      </dgm:t>
    </dgm:pt>
    <dgm:pt modelId="{C3D9F48D-2328-460E-B3F5-6809A8ED4002}" type="sibTrans" cxnId="{D15486F9-EB6F-48CF-A339-488046B6D619}">
      <dgm:prSet/>
      <dgm:spPr/>
      <dgm:t>
        <a:bodyPr/>
        <a:lstStyle/>
        <a:p>
          <a:endParaRPr lang="en-US"/>
        </a:p>
      </dgm:t>
    </dgm:pt>
    <dgm:pt modelId="{99B1DB8E-B97B-4FC8-A948-AA9D67A5D862}" type="pres">
      <dgm:prSet presAssocID="{DF1E0F3C-8045-40ED-B0F5-C02E0EB500DD}" presName="Name0" presStyleCnt="0">
        <dgm:presLayoutVars>
          <dgm:dir/>
          <dgm:animLvl val="lvl"/>
          <dgm:resizeHandles val="exact"/>
        </dgm:presLayoutVars>
      </dgm:prSet>
      <dgm:spPr/>
      <dgm:t>
        <a:bodyPr/>
        <a:lstStyle/>
        <a:p>
          <a:endParaRPr lang="en-US"/>
        </a:p>
      </dgm:t>
    </dgm:pt>
    <dgm:pt modelId="{3443E607-1FC4-4DDA-AD0D-094F1F690F7C}" type="pres">
      <dgm:prSet presAssocID="{C0F494E3-2619-4256-9E5F-7F4CC6C14A9E}" presName="composite" presStyleCnt="0"/>
      <dgm:spPr/>
      <dgm:t>
        <a:bodyPr/>
        <a:lstStyle/>
        <a:p>
          <a:endParaRPr lang="en-US"/>
        </a:p>
      </dgm:t>
    </dgm:pt>
    <dgm:pt modelId="{C588DC6D-91E2-4B78-8772-92BBF16DBCD2}" type="pres">
      <dgm:prSet presAssocID="{C0F494E3-2619-4256-9E5F-7F4CC6C14A9E}" presName="parTx" presStyleLbl="alignNode1" presStyleIdx="0" presStyleCnt="3" custLinFactX="100000" custLinFactNeighborX="127668" custLinFactNeighborY="-2183">
        <dgm:presLayoutVars>
          <dgm:chMax val="0"/>
          <dgm:chPref val="0"/>
          <dgm:bulletEnabled val="1"/>
        </dgm:presLayoutVars>
      </dgm:prSet>
      <dgm:spPr/>
      <dgm:t>
        <a:bodyPr/>
        <a:lstStyle/>
        <a:p>
          <a:endParaRPr lang="en-US"/>
        </a:p>
      </dgm:t>
    </dgm:pt>
    <dgm:pt modelId="{BB641817-7DD8-4C45-AD1A-EBD3D3AC5A44}" type="pres">
      <dgm:prSet presAssocID="{C0F494E3-2619-4256-9E5F-7F4CC6C14A9E}" presName="desTx" presStyleLbl="alignAccFollowNode1" presStyleIdx="0" presStyleCnt="3">
        <dgm:presLayoutVars>
          <dgm:bulletEnabled val="1"/>
        </dgm:presLayoutVars>
      </dgm:prSet>
      <dgm:spPr/>
      <dgm:t>
        <a:bodyPr/>
        <a:lstStyle/>
        <a:p>
          <a:endParaRPr lang="en-US"/>
        </a:p>
      </dgm:t>
    </dgm:pt>
    <dgm:pt modelId="{51262EA7-CBFF-4093-8688-13B942032EA1}" type="pres">
      <dgm:prSet presAssocID="{145E6B3D-8FDF-4BD6-A585-597A14465F45}" presName="space" presStyleCnt="0"/>
      <dgm:spPr/>
      <dgm:t>
        <a:bodyPr/>
        <a:lstStyle/>
        <a:p>
          <a:endParaRPr lang="en-US"/>
        </a:p>
      </dgm:t>
    </dgm:pt>
    <dgm:pt modelId="{A7AAE872-DDAE-4550-B6AB-0E71FC152494}" type="pres">
      <dgm:prSet presAssocID="{525BEA5F-C556-4DBF-800F-F4C59F9647D0}" presName="composite" presStyleCnt="0"/>
      <dgm:spPr/>
      <dgm:t>
        <a:bodyPr/>
        <a:lstStyle/>
        <a:p>
          <a:endParaRPr lang="en-US"/>
        </a:p>
      </dgm:t>
    </dgm:pt>
    <dgm:pt modelId="{3B1288C9-626A-4161-9ADD-983382823180}" type="pres">
      <dgm:prSet presAssocID="{525BEA5F-C556-4DBF-800F-F4C59F9647D0}" presName="parTx" presStyleLbl="alignNode1" presStyleIdx="1" presStyleCnt="3">
        <dgm:presLayoutVars>
          <dgm:chMax val="0"/>
          <dgm:chPref val="0"/>
          <dgm:bulletEnabled val="1"/>
        </dgm:presLayoutVars>
      </dgm:prSet>
      <dgm:spPr/>
      <dgm:t>
        <a:bodyPr/>
        <a:lstStyle/>
        <a:p>
          <a:endParaRPr lang="en-US"/>
        </a:p>
      </dgm:t>
    </dgm:pt>
    <dgm:pt modelId="{F2C64EAD-9A8A-49D6-9A47-C6B47DD2F5AC}" type="pres">
      <dgm:prSet presAssocID="{525BEA5F-C556-4DBF-800F-F4C59F9647D0}" presName="desTx" presStyleLbl="alignAccFollowNode1" presStyleIdx="1" presStyleCnt="3">
        <dgm:presLayoutVars>
          <dgm:bulletEnabled val="1"/>
        </dgm:presLayoutVars>
      </dgm:prSet>
      <dgm:spPr/>
      <dgm:t>
        <a:bodyPr/>
        <a:lstStyle/>
        <a:p>
          <a:endParaRPr lang="en-US"/>
        </a:p>
      </dgm:t>
    </dgm:pt>
    <dgm:pt modelId="{E108BDB9-1730-4560-B55B-EEAD96E32E32}" type="pres">
      <dgm:prSet presAssocID="{895C6124-D879-4DCD-ACA5-69E911EE1595}" presName="space" presStyleCnt="0"/>
      <dgm:spPr/>
      <dgm:t>
        <a:bodyPr/>
        <a:lstStyle/>
        <a:p>
          <a:endParaRPr lang="en-US"/>
        </a:p>
      </dgm:t>
    </dgm:pt>
    <dgm:pt modelId="{52151591-6015-4107-BD0B-69BD5C7A0780}" type="pres">
      <dgm:prSet presAssocID="{1F54B5E7-93E1-49D3-8AF7-0F306B9F6196}" presName="composite" presStyleCnt="0"/>
      <dgm:spPr/>
      <dgm:t>
        <a:bodyPr/>
        <a:lstStyle/>
        <a:p>
          <a:endParaRPr lang="en-US"/>
        </a:p>
      </dgm:t>
    </dgm:pt>
    <dgm:pt modelId="{E0E204E4-F5A3-4268-B3FC-9B0FB017EAD8}" type="pres">
      <dgm:prSet presAssocID="{1F54B5E7-93E1-49D3-8AF7-0F306B9F6196}" presName="parTx" presStyleLbl="alignNode1" presStyleIdx="2" presStyleCnt="3" custLinFactX="-100000" custLinFactNeighborX="-127668" custLinFactNeighborY="-2615">
        <dgm:presLayoutVars>
          <dgm:chMax val="0"/>
          <dgm:chPref val="0"/>
          <dgm:bulletEnabled val="1"/>
        </dgm:presLayoutVars>
      </dgm:prSet>
      <dgm:spPr/>
      <dgm:t>
        <a:bodyPr/>
        <a:lstStyle/>
        <a:p>
          <a:endParaRPr lang="en-US"/>
        </a:p>
      </dgm:t>
    </dgm:pt>
    <dgm:pt modelId="{42879EF0-46AC-4485-B746-8BDB8C413C6E}" type="pres">
      <dgm:prSet presAssocID="{1F54B5E7-93E1-49D3-8AF7-0F306B9F6196}" presName="desTx" presStyleLbl="alignAccFollowNode1" presStyleIdx="2" presStyleCnt="3">
        <dgm:presLayoutVars>
          <dgm:bulletEnabled val="1"/>
        </dgm:presLayoutVars>
      </dgm:prSet>
      <dgm:spPr/>
      <dgm:t>
        <a:bodyPr/>
        <a:lstStyle/>
        <a:p>
          <a:endParaRPr lang="en-US"/>
        </a:p>
      </dgm:t>
    </dgm:pt>
  </dgm:ptLst>
  <dgm:cxnLst>
    <dgm:cxn modelId="{22DCDADB-54CB-4C2C-B241-CB759FB9977C}" srcId="{525BEA5F-C556-4DBF-800F-F4C59F9647D0}" destId="{F8F3A252-41D8-46E0-9A44-AAC3AEBEB1B0}" srcOrd="0" destOrd="0" parTransId="{552A1DD5-A59E-44F9-8061-03874B1FFB31}" sibTransId="{FE58CBBE-00B8-4DE9-99E8-8456FAA09BF5}"/>
    <dgm:cxn modelId="{44213965-D334-4748-B11A-D08D157BD02C}" type="presOf" srcId="{90F9DD0E-F6B1-4747-AC01-4A7A77A2B143}" destId="{F2C64EAD-9A8A-49D6-9A47-C6B47DD2F5AC}" srcOrd="0" destOrd="1" presId="urn:microsoft.com/office/officeart/2005/8/layout/hList1"/>
    <dgm:cxn modelId="{65969904-FB75-49B7-BCDA-D94461487635}" type="presOf" srcId="{DF1E0F3C-8045-40ED-B0F5-C02E0EB500DD}" destId="{99B1DB8E-B97B-4FC8-A948-AA9D67A5D862}" srcOrd="0" destOrd="0" presId="urn:microsoft.com/office/officeart/2005/8/layout/hList1"/>
    <dgm:cxn modelId="{5C6C71EC-585C-4928-B023-55A01D5E5BAF}" type="presOf" srcId="{C0F494E3-2619-4256-9E5F-7F4CC6C14A9E}" destId="{C588DC6D-91E2-4B78-8772-92BBF16DBCD2}" srcOrd="0" destOrd="0" presId="urn:microsoft.com/office/officeart/2005/8/layout/hList1"/>
    <dgm:cxn modelId="{832C96BE-FE94-45BD-B9D8-5ECF26EE2E32}" srcId="{DF1E0F3C-8045-40ED-B0F5-C02E0EB500DD}" destId="{1F54B5E7-93E1-49D3-8AF7-0F306B9F6196}" srcOrd="2" destOrd="0" parTransId="{8CF6192D-B01F-4103-91B8-4F367BF0CB88}" sibTransId="{472DD36D-C2D4-4502-B341-C9ED4DED31DD}"/>
    <dgm:cxn modelId="{C1FA4050-2E05-401B-95C3-020B29CF72B4}" srcId="{C0F494E3-2619-4256-9E5F-7F4CC6C14A9E}" destId="{97F32519-1F18-43EF-BB56-DEA878502F94}" srcOrd="1" destOrd="0" parTransId="{6C4D5285-1EF5-47FD-B60B-6739E5A497F6}" sibTransId="{D6AD3A42-673B-4934-8901-EA4976E0F9E3}"/>
    <dgm:cxn modelId="{A4F07DB6-1F53-4DCF-A345-21621AE8E847}" srcId="{C0F494E3-2619-4256-9E5F-7F4CC6C14A9E}" destId="{8DE05BA0-ED59-4F1A-927F-4BAECB4A8E77}" srcOrd="0" destOrd="0" parTransId="{4C645A42-211D-4C49-B518-8A8853BD78DD}" sibTransId="{07A6BB82-355D-4407-BA92-822534EA5904}"/>
    <dgm:cxn modelId="{B4EAC506-3DBD-4360-8889-F6616E54933D}" srcId="{C0F494E3-2619-4256-9E5F-7F4CC6C14A9E}" destId="{B4ACF7BA-7640-4AAB-BC0C-4CA2C7E92B14}" srcOrd="3" destOrd="0" parTransId="{BAF53C8B-ECE2-4048-860D-23BECF6387D9}" sibTransId="{906C5C67-FE0C-4128-81F4-9A62DABD86F9}"/>
    <dgm:cxn modelId="{24D69E3D-B786-435B-B390-6FEC6BDFA0A1}" srcId="{DF1E0F3C-8045-40ED-B0F5-C02E0EB500DD}" destId="{C0F494E3-2619-4256-9E5F-7F4CC6C14A9E}" srcOrd="0" destOrd="0" parTransId="{36067AE1-01DF-4D82-AF0F-AC161FDE4B35}" sibTransId="{145E6B3D-8FDF-4BD6-A585-597A14465F45}"/>
    <dgm:cxn modelId="{8E481DBF-C6E2-4F2A-846D-606AC5B2099C}" type="presOf" srcId="{F8F3A252-41D8-46E0-9A44-AAC3AEBEB1B0}" destId="{F2C64EAD-9A8A-49D6-9A47-C6B47DD2F5AC}" srcOrd="0" destOrd="0" presId="urn:microsoft.com/office/officeart/2005/8/layout/hList1"/>
    <dgm:cxn modelId="{54A76028-3C60-45CB-97FF-6FE7B638B800}" type="presOf" srcId="{D58A4B71-B9E4-47E6-9F9E-4E83AF4F6071}" destId="{42879EF0-46AC-4485-B746-8BDB8C413C6E}" srcOrd="0" destOrd="0" presId="urn:microsoft.com/office/officeart/2005/8/layout/hList1"/>
    <dgm:cxn modelId="{B2369EA6-C57E-4327-87F7-F73EE8D0C9E9}" type="presOf" srcId="{1F54B5E7-93E1-49D3-8AF7-0F306B9F6196}" destId="{E0E204E4-F5A3-4268-B3FC-9B0FB017EAD8}" srcOrd="0" destOrd="0" presId="urn:microsoft.com/office/officeart/2005/8/layout/hList1"/>
    <dgm:cxn modelId="{FF3791C3-F44B-4B9E-B946-0F5258F61236}" srcId="{C0F494E3-2619-4256-9E5F-7F4CC6C14A9E}" destId="{B67EE467-C830-41DD-96A2-F4997C922B00}" srcOrd="2" destOrd="0" parTransId="{BFFEA8B2-A1EC-447E-A357-0EA35B854D31}" sibTransId="{4108AAAB-FC9A-4268-B0E6-800722DB4CBA}"/>
    <dgm:cxn modelId="{515A2DE2-B6C0-417D-878A-16C6DCA4B5A9}" type="presOf" srcId="{97F32519-1F18-43EF-BB56-DEA878502F94}" destId="{BB641817-7DD8-4C45-AD1A-EBD3D3AC5A44}" srcOrd="0" destOrd="1" presId="urn:microsoft.com/office/officeart/2005/8/layout/hList1"/>
    <dgm:cxn modelId="{D15486F9-EB6F-48CF-A339-488046B6D619}" srcId="{1F54B5E7-93E1-49D3-8AF7-0F306B9F6196}" destId="{C4D14489-F274-4FBE-98F3-CC606BF17A0F}" srcOrd="1" destOrd="0" parTransId="{9891A53C-DC34-40AE-935D-2AC2562F6479}" sibTransId="{C3D9F48D-2328-460E-B3F5-6809A8ED4002}"/>
    <dgm:cxn modelId="{6FDD1398-9E43-48EB-BB59-714E59536C0A}" srcId="{DF1E0F3C-8045-40ED-B0F5-C02E0EB500DD}" destId="{525BEA5F-C556-4DBF-800F-F4C59F9647D0}" srcOrd="1" destOrd="0" parTransId="{68D2F787-37AE-424D-BFF9-C67418BC33D5}" sibTransId="{895C6124-D879-4DCD-ACA5-69E911EE1595}"/>
    <dgm:cxn modelId="{0A5DDC2C-B878-4A22-B840-BE87A53512B1}" type="presOf" srcId="{8DE05BA0-ED59-4F1A-927F-4BAECB4A8E77}" destId="{BB641817-7DD8-4C45-AD1A-EBD3D3AC5A44}" srcOrd="0" destOrd="0" presId="urn:microsoft.com/office/officeart/2005/8/layout/hList1"/>
    <dgm:cxn modelId="{965B4EF4-B734-495F-BEF3-C4E3FB961FDF}" type="presOf" srcId="{B4ACF7BA-7640-4AAB-BC0C-4CA2C7E92B14}" destId="{BB641817-7DD8-4C45-AD1A-EBD3D3AC5A44}" srcOrd="0" destOrd="3" presId="urn:microsoft.com/office/officeart/2005/8/layout/hList1"/>
    <dgm:cxn modelId="{72827A15-37FC-49F9-A8B8-E1D6BB3441E9}" srcId="{1F54B5E7-93E1-49D3-8AF7-0F306B9F6196}" destId="{D58A4B71-B9E4-47E6-9F9E-4E83AF4F6071}" srcOrd="0" destOrd="0" parTransId="{2978CA66-883D-4CBC-9F82-316DE4647BBF}" sibTransId="{300DC0C7-4D9A-436E-8B6D-B40D75789859}"/>
    <dgm:cxn modelId="{07C10813-3BE9-4378-86D5-7ED44F8D5FFD}" type="presOf" srcId="{525BEA5F-C556-4DBF-800F-F4C59F9647D0}" destId="{3B1288C9-626A-4161-9ADD-983382823180}" srcOrd="0" destOrd="0" presId="urn:microsoft.com/office/officeart/2005/8/layout/hList1"/>
    <dgm:cxn modelId="{150ED25C-3ACB-434F-AF0F-4427A1A40731}" srcId="{525BEA5F-C556-4DBF-800F-F4C59F9647D0}" destId="{90F9DD0E-F6B1-4747-AC01-4A7A77A2B143}" srcOrd="1" destOrd="0" parTransId="{D69717CF-E401-4FD8-A21C-F7F455280E68}" sibTransId="{97FE6FF2-DE39-423C-BD19-2FB6B7C69FBB}"/>
    <dgm:cxn modelId="{1E72442E-3F72-4604-B2EE-65FA8D435E9A}" type="presOf" srcId="{B67EE467-C830-41DD-96A2-F4997C922B00}" destId="{BB641817-7DD8-4C45-AD1A-EBD3D3AC5A44}" srcOrd="0" destOrd="2" presId="urn:microsoft.com/office/officeart/2005/8/layout/hList1"/>
    <dgm:cxn modelId="{ED4B1F16-7A7F-4785-AA54-EEB2F5B72A2B}" type="presOf" srcId="{C4D14489-F274-4FBE-98F3-CC606BF17A0F}" destId="{42879EF0-46AC-4485-B746-8BDB8C413C6E}" srcOrd="0" destOrd="1" presId="urn:microsoft.com/office/officeart/2005/8/layout/hList1"/>
    <dgm:cxn modelId="{D4B2E228-BCBF-45C1-8DA5-EEC66CED8AB8}" type="presParOf" srcId="{99B1DB8E-B97B-4FC8-A948-AA9D67A5D862}" destId="{3443E607-1FC4-4DDA-AD0D-094F1F690F7C}" srcOrd="0" destOrd="0" presId="urn:microsoft.com/office/officeart/2005/8/layout/hList1"/>
    <dgm:cxn modelId="{6885D4D6-7EDA-4E2E-8A87-4038C1C5C51E}" type="presParOf" srcId="{3443E607-1FC4-4DDA-AD0D-094F1F690F7C}" destId="{C588DC6D-91E2-4B78-8772-92BBF16DBCD2}" srcOrd="0" destOrd="0" presId="urn:microsoft.com/office/officeart/2005/8/layout/hList1"/>
    <dgm:cxn modelId="{6C649D0D-6830-4C7F-8447-93B14306CF36}" type="presParOf" srcId="{3443E607-1FC4-4DDA-AD0D-094F1F690F7C}" destId="{BB641817-7DD8-4C45-AD1A-EBD3D3AC5A44}" srcOrd="1" destOrd="0" presId="urn:microsoft.com/office/officeart/2005/8/layout/hList1"/>
    <dgm:cxn modelId="{C141E08E-681F-4D72-B0BC-8D3BC5780DFB}" type="presParOf" srcId="{99B1DB8E-B97B-4FC8-A948-AA9D67A5D862}" destId="{51262EA7-CBFF-4093-8688-13B942032EA1}" srcOrd="1" destOrd="0" presId="urn:microsoft.com/office/officeart/2005/8/layout/hList1"/>
    <dgm:cxn modelId="{8A8F6FC3-5590-4E76-A0B9-FAC6642B2DC8}" type="presParOf" srcId="{99B1DB8E-B97B-4FC8-A948-AA9D67A5D862}" destId="{A7AAE872-DDAE-4550-B6AB-0E71FC152494}" srcOrd="2" destOrd="0" presId="urn:microsoft.com/office/officeart/2005/8/layout/hList1"/>
    <dgm:cxn modelId="{8E979ACC-0EBF-4938-922F-125680119F4F}" type="presParOf" srcId="{A7AAE872-DDAE-4550-B6AB-0E71FC152494}" destId="{3B1288C9-626A-4161-9ADD-983382823180}" srcOrd="0" destOrd="0" presId="urn:microsoft.com/office/officeart/2005/8/layout/hList1"/>
    <dgm:cxn modelId="{2CD93A7C-A253-4173-985E-0C0A21F84654}" type="presParOf" srcId="{A7AAE872-DDAE-4550-B6AB-0E71FC152494}" destId="{F2C64EAD-9A8A-49D6-9A47-C6B47DD2F5AC}" srcOrd="1" destOrd="0" presId="urn:microsoft.com/office/officeart/2005/8/layout/hList1"/>
    <dgm:cxn modelId="{A3D57ABB-CA21-4136-8F57-34C78FBB5F8C}" type="presParOf" srcId="{99B1DB8E-B97B-4FC8-A948-AA9D67A5D862}" destId="{E108BDB9-1730-4560-B55B-EEAD96E32E32}" srcOrd="3" destOrd="0" presId="urn:microsoft.com/office/officeart/2005/8/layout/hList1"/>
    <dgm:cxn modelId="{70616FCD-3003-4B2E-8525-E51CCC4CE94E}" type="presParOf" srcId="{99B1DB8E-B97B-4FC8-A948-AA9D67A5D862}" destId="{52151591-6015-4107-BD0B-69BD5C7A0780}" srcOrd="4" destOrd="0" presId="urn:microsoft.com/office/officeart/2005/8/layout/hList1"/>
    <dgm:cxn modelId="{06D6937E-82F7-4861-988B-FD9F224D1FEA}" type="presParOf" srcId="{52151591-6015-4107-BD0B-69BD5C7A0780}" destId="{E0E204E4-F5A3-4268-B3FC-9B0FB017EAD8}" srcOrd="0" destOrd="0" presId="urn:microsoft.com/office/officeart/2005/8/layout/hList1"/>
    <dgm:cxn modelId="{0BE9C56C-9BDB-4949-88EC-1B453F8D9821}" type="presParOf" srcId="{52151591-6015-4107-BD0B-69BD5C7A0780}" destId="{42879EF0-46AC-4485-B746-8BDB8C413C6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4F3E40-C692-43FC-9659-AC49B2AB92D1}">
      <dsp:nvSpPr>
        <dsp:cNvPr id="0" name=""/>
        <dsp:cNvSpPr/>
      </dsp:nvSpPr>
      <dsp:spPr>
        <a:xfrm>
          <a:off x="2571" y="54336"/>
          <a:ext cx="2507456" cy="662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US" sz="2300" kern="1200" dirty="0" smtClean="0"/>
            <a:t>75-100%</a:t>
          </a:r>
          <a:endParaRPr lang="en-US" sz="2300" kern="1200" dirty="0"/>
        </a:p>
      </dsp:txBody>
      <dsp:txXfrm>
        <a:off x="2571" y="54336"/>
        <a:ext cx="2507456" cy="662400"/>
      </dsp:txXfrm>
    </dsp:sp>
    <dsp:sp modelId="{50A755DA-D121-4E0F-9D1C-3AA76E3DD41C}">
      <dsp:nvSpPr>
        <dsp:cNvPr id="0" name=""/>
        <dsp:cNvSpPr/>
      </dsp:nvSpPr>
      <dsp:spPr>
        <a:xfrm>
          <a:off x="2571" y="716736"/>
          <a:ext cx="2507456" cy="404063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smtClean="0"/>
            <a:t>Date Of Birth</a:t>
          </a:r>
          <a:endParaRPr lang="en-US" sz="2300" kern="1200" dirty="0"/>
        </a:p>
        <a:p>
          <a:pPr marL="228600" lvl="1" indent="-228600" algn="l" defTabSz="1022350">
            <a:lnSpc>
              <a:spcPct val="90000"/>
            </a:lnSpc>
            <a:spcBef>
              <a:spcPct val="0"/>
            </a:spcBef>
            <a:spcAft>
              <a:spcPct val="15000"/>
            </a:spcAft>
            <a:buChar char="••"/>
          </a:pPr>
          <a:r>
            <a:rPr lang="en-US" sz="2300" kern="1200" dirty="0" smtClean="0"/>
            <a:t>Gender</a:t>
          </a:r>
          <a:endParaRPr lang="en-US" sz="2300" kern="1200" dirty="0"/>
        </a:p>
        <a:p>
          <a:pPr marL="228600" lvl="1" indent="-228600" algn="l" defTabSz="1022350">
            <a:lnSpc>
              <a:spcPct val="90000"/>
            </a:lnSpc>
            <a:spcBef>
              <a:spcPct val="0"/>
            </a:spcBef>
            <a:spcAft>
              <a:spcPct val="15000"/>
            </a:spcAft>
            <a:buChar char="••"/>
          </a:pPr>
          <a:r>
            <a:rPr lang="en-US" sz="2300" kern="1200" dirty="0" smtClean="0"/>
            <a:t>Patient </a:t>
          </a:r>
          <a:r>
            <a:rPr lang="en-US" sz="2300" kern="1200" dirty="0" err="1" smtClean="0"/>
            <a:t>Zipcode</a:t>
          </a:r>
          <a:endParaRPr lang="en-US" sz="2300" kern="1200" dirty="0"/>
        </a:p>
        <a:p>
          <a:pPr marL="228600" lvl="1" indent="-228600" algn="l" defTabSz="1022350">
            <a:lnSpc>
              <a:spcPct val="90000"/>
            </a:lnSpc>
            <a:spcBef>
              <a:spcPct val="0"/>
            </a:spcBef>
            <a:spcAft>
              <a:spcPct val="15000"/>
            </a:spcAft>
            <a:buChar char="••"/>
          </a:pPr>
          <a:r>
            <a:rPr lang="en-US" sz="2300" kern="1200" dirty="0" smtClean="0"/>
            <a:t>Work Related</a:t>
          </a:r>
          <a:endParaRPr lang="en-US" sz="2300" kern="1200" dirty="0"/>
        </a:p>
        <a:p>
          <a:pPr marL="228600" lvl="1" indent="-228600" algn="l" defTabSz="1022350">
            <a:lnSpc>
              <a:spcPct val="90000"/>
            </a:lnSpc>
            <a:spcBef>
              <a:spcPct val="0"/>
            </a:spcBef>
            <a:spcAft>
              <a:spcPct val="15000"/>
            </a:spcAft>
            <a:buChar char="••"/>
          </a:pPr>
          <a:r>
            <a:rPr lang="en-US" sz="2300" kern="1200" dirty="0" smtClean="0"/>
            <a:t>Pulse Rate</a:t>
          </a:r>
          <a:endParaRPr lang="en-US" sz="2300" kern="1200" dirty="0"/>
        </a:p>
        <a:p>
          <a:pPr marL="228600" lvl="1" indent="-228600" algn="l" defTabSz="1022350">
            <a:lnSpc>
              <a:spcPct val="90000"/>
            </a:lnSpc>
            <a:spcBef>
              <a:spcPct val="0"/>
            </a:spcBef>
            <a:spcAft>
              <a:spcPct val="15000"/>
            </a:spcAft>
            <a:buChar char="••"/>
          </a:pPr>
          <a:r>
            <a:rPr lang="en-US" sz="2300" kern="1200" dirty="0" err="1" smtClean="0"/>
            <a:t>BloodPressure</a:t>
          </a:r>
          <a:endParaRPr lang="en-US" sz="2300" kern="1200" dirty="0"/>
        </a:p>
        <a:p>
          <a:pPr marL="228600" lvl="1" indent="-228600" algn="l" defTabSz="1022350">
            <a:lnSpc>
              <a:spcPct val="90000"/>
            </a:lnSpc>
            <a:spcBef>
              <a:spcPct val="0"/>
            </a:spcBef>
            <a:spcAft>
              <a:spcPct val="15000"/>
            </a:spcAft>
            <a:buChar char="••"/>
          </a:pPr>
          <a:r>
            <a:rPr lang="en-US" sz="2300" kern="1200" dirty="0" err="1" smtClean="0"/>
            <a:t>RespirationRate</a:t>
          </a:r>
          <a:endParaRPr lang="en-US" sz="2300" kern="1200" dirty="0"/>
        </a:p>
        <a:p>
          <a:pPr marL="228600" lvl="1" indent="-228600" algn="l" defTabSz="1022350">
            <a:lnSpc>
              <a:spcPct val="90000"/>
            </a:lnSpc>
            <a:spcBef>
              <a:spcPct val="0"/>
            </a:spcBef>
            <a:spcAft>
              <a:spcPct val="15000"/>
            </a:spcAft>
            <a:buChar char="••"/>
          </a:pPr>
          <a:r>
            <a:rPr lang="en-US" sz="2300" kern="1200" dirty="0" smtClean="0"/>
            <a:t>Primary E-Code</a:t>
          </a:r>
          <a:endParaRPr lang="en-US" sz="2300" kern="1200" dirty="0"/>
        </a:p>
        <a:p>
          <a:pPr marL="228600" lvl="1" indent="-228600" algn="l" defTabSz="1022350">
            <a:lnSpc>
              <a:spcPct val="90000"/>
            </a:lnSpc>
            <a:spcBef>
              <a:spcPct val="0"/>
            </a:spcBef>
            <a:spcAft>
              <a:spcPct val="15000"/>
            </a:spcAft>
            <a:buChar char="••"/>
          </a:pPr>
          <a:r>
            <a:rPr lang="en-US" sz="2300" kern="1200" dirty="0" smtClean="0"/>
            <a:t>Diagnosis Code</a:t>
          </a:r>
          <a:endParaRPr lang="en-US" sz="2300" kern="1200" dirty="0"/>
        </a:p>
        <a:p>
          <a:pPr marL="228600" lvl="1" indent="-228600" algn="l" defTabSz="1022350">
            <a:lnSpc>
              <a:spcPct val="90000"/>
            </a:lnSpc>
            <a:spcBef>
              <a:spcPct val="0"/>
            </a:spcBef>
            <a:spcAft>
              <a:spcPct val="15000"/>
            </a:spcAft>
            <a:buChar char="••"/>
          </a:pPr>
          <a:endParaRPr lang="en-US" sz="2300" kern="1200" dirty="0"/>
        </a:p>
      </dsp:txBody>
      <dsp:txXfrm>
        <a:off x="2571" y="716736"/>
        <a:ext cx="2507456" cy="4040639"/>
      </dsp:txXfrm>
    </dsp:sp>
    <dsp:sp modelId="{B4326EB3-1346-408C-8E37-291E97F0D653}">
      <dsp:nvSpPr>
        <dsp:cNvPr id="0" name=""/>
        <dsp:cNvSpPr/>
      </dsp:nvSpPr>
      <dsp:spPr>
        <a:xfrm>
          <a:off x="2861071" y="54336"/>
          <a:ext cx="2507456" cy="662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US" sz="2300" kern="1200" dirty="0" smtClean="0"/>
            <a:t>50-74%</a:t>
          </a:r>
          <a:endParaRPr lang="en-US" sz="2300" kern="1200" dirty="0"/>
        </a:p>
      </dsp:txBody>
      <dsp:txXfrm>
        <a:off x="2861071" y="54336"/>
        <a:ext cx="2507456" cy="662400"/>
      </dsp:txXfrm>
    </dsp:sp>
    <dsp:sp modelId="{522616B8-C7FE-48F5-A4FE-F4763535B629}">
      <dsp:nvSpPr>
        <dsp:cNvPr id="0" name=""/>
        <dsp:cNvSpPr/>
      </dsp:nvSpPr>
      <dsp:spPr>
        <a:xfrm>
          <a:off x="2861071" y="716736"/>
          <a:ext cx="2507456" cy="404063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smtClean="0"/>
            <a:t>Location E-Code</a:t>
          </a:r>
          <a:endParaRPr lang="en-US" sz="2300" kern="1200" dirty="0"/>
        </a:p>
        <a:p>
          <a:pPr marL="228600" lvl="1" indent="-228600" algn="l" defTabSz="1022350">
            <a:lnSpc>
              <a:spcPct val="90000"/>
            </a:lnSpc>
            <a:spcBef>
              <a:spcPct val="0"/>
            </a:spcBef>
            <a:spcAft>
              <a:spcPct val="15000"/>
            </a:spcAft>
            <a:buChar char="••"/>
          </a:pPr>
          <a:r>
            <a:rPr lang="en-US" sz="2300" kern="1200" dirty="0" smtClean="0"/>
            <a:t>Injury Incident Date</a:t>
          </a:r>
          <a:endParaRPr lang="en-US" sz="2300" kern="1200" dirty="0"/>
        </a:p>
        <a:p>
          <a:pPr marL="228600" lvl="1" indent="-228600" algn="l" defTabSz="1022350">
            <a:lnSpc>
              <a:spcPct val="90000"/>
            </a:lnSpc>
            <a:spcBef>
              <a:spcPct val="0"/>
            </a:spcBef>
            <a:spcAft>
              <a:spcPct val="15000"/>
            </a:spcAft>
            <a:buChar char="••"/>
          </a:pPr>
          <a:r>
            <a:rPr lang="en-US" sz="2300" kern="1200" dirty="0" smtClean="0"/>
            <a:t>Incident City</a:t>
          </a:r>
          <a:endParaRPr lang="en-US" sz="2300" kern="1200" dirty="0"/>
        </a:p>
        <a:p>
          <a:pPr marL="228600" lvl="1" indent="-228600" algn="l" defTabSz="1022350">
            <a:lnSpc>
              <a:spcPct val="90000"/>
            </a:lnSpc>
            <a:spcBef>
              <a:spcPct val="0"/>
            </a:spcBef>
            <a:spcAft>
              <a:spcPct val="15000"/>
            </a:spcAft>
            <a:buChar char="••"/>
          </a:pPr>
          <a:endParaRPr lang="en-US" sz="2300" kern="1200" dirty="0"/>
        </a:p>
        <a:p>
          <a:pPr marL="228600" lvl="1" indent="-228600" algn="l" defTabSz="1022350">
            <a:lnSpc>
              <a:spcPct val="90000"/>
            </a:lnSpc>
            <a:spcBef>
              <a:spcPct val="0"/>
            </a:spcBef>
            <a:spcAft>
              <a:spcPct val="15000"/>
            </a:spcAft>
            <a:buChar char="••"/>
          </a:pPr>
          <a:endParaRPr lang="en-US" sz="2300" kern="1200" dirty="0"/>
        </a:p>
      </dsp:txBody>
      <dsp:txXfrm>
        <a:off x="2861071" y="716736"/>
        <a:ext cx="2507456" cy="4040639"/>
      </dsp:txXfrm>
    </dsp:sp>
    <dsp:sp modelId="{FF9A5691-741C-482F-BE2C-988C9FEA036E}">
      <dsp:nvSpPr>
        <dsp:cNvPr id="0" name=""/>
        <dsp:cNvSpPr/>
      </dsp:nvSpPr>
      <dsp:spPr>
        <a:xfrm>
          <a:off x="5719571" y="54336"/>
          <a:ext cx="2507456" cy="662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US" sz="2300" kern="1200" dirty="0" smtClean="0"/>
            <a:t>Less than 50%</a:t>
          </a:r>
          <a:endParaRPr lang="en-US" sz="2300" kern="1200" dirty="0"/>
        </a:p>
      </dsp:txBody>
      <dsp:txXfrm>
        <a:off x="5719571" y="54336"/>
        <a:ext cx="2507456" cy="662400"/>
      </dsp:txXfrm>
    </dsp:sp>
    <dsp:sp modelId="{65A0EFC8-FDB7-416A-AA64-6764CF5B03B5}">
      <dsp:nvSpPr>
        <dsp:cNvPr id="0" name=""/>
        <dsp:cNvSpPr/>
      </dsp:nvSpPr>
      <dsp:spPr>
        <a:xfrm>
          <a:off x="5719571" y="716736"/>
          <a:ext cx="2507456" cy="404063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endParaRPr lang="en-US" sz="2300" kern="1200" dirty="0"/>
        </a:p>
        <a:p>
          <a:pPr marL="228600" lvl="1" indent="-228600" algn="l" defTabSz="1022350">
            <a:lnSpc>
              <a:spcPct val="90000"/>
            </a:lnSpc>
            <a:spcBef>
              <a:spcPct val="0"/>
            </a:spcBef>
            <a:spcAft>
              <a:spcPct val="15000"/>
            </a:spcAft>
            <a:buChar char="••"/>
          </a:pPr>
          <a:r>
            <a:rPr lang="en-US" sz="2300" kern="1200" dirty="0" smtClean="0"/>
            <a:t>Transfer Organization ID</a:t>
          </a:r>
          <a:endParaRPr lang="en-US" sz="2300" kern="1200" dirty="0"/>
        </a:p>
        <a:p>
          <a:pPr marL="228600" lvl="1" indent="-228600" algn="l" defTabSz="1022350">
            <a:lnSpc>
              <a:spcPct val="90000"/>
            </a:lnSpc>
            <a:spcBef>
              <a:spcPct val="0"/>
            </a:spcBef>
            <a:spcAft>
              <a:spcPct val="15000"/>
            </a:spcAft>
            <a:buChar char="••"/>
          </a:pPr>
          <a:endParaRPr lang="en-US" sz="2300" kern="1200"/>
        </a:p>
        <a:p>
          <a:pPr marL="228600" lvl="1" indent="-228600" algn="l" defTabSz="1022350">
            <a:lnSpc>
              <a:spcPct val="90000"/>
            </a:lnSpc>
            <a:spcBef>
              <a:spcPct val="0"/>
            </a:spcBef>
            <a:spcAft>
              <a:spcPct val="15000"/>
            </a:spcAft>
            <a:buChar char="••"/>
          </a:pPr>
          <a:endParaRPr lang="en-US" sz="2300" kern="1200" dirty="0"/>
        </a:p>
      </dsp:txBody>
      <dsp:txXfrm>
        <a:off x="5719571" y="716736"/>
        <a:ext cx="2507456" cy="40406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4F3E40-C692-43FC-9659-AC49B2AB92D1}">
      <dsp:nvSpPr>
        <dsp:cNvPr id="0" name=""/>
        <dsp:cNvSpPr/>
      </dsp:nvSpPr>
      <dsp:spPr>
        <a:xfrm>
          <a:off x="2571" y="358986"/>
          <a:ext cx="2507456" cy="547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smtClean="0"/>
            <a:t>75-100%</a:t>
          </a:r>
          <a:endParaRPr lang="en-US" sz="1900" kern="1200" dirty="0"/>
        </a:p>
      </dsp:txBody>
      <dsp:txXfrm>
        <a:off x="2571" y="358986"/>
        <a:ext cx="2507456" cy="547200"/>
      </dsp:txXfrm>
    </dsp:sp>
    <dsp:sp modelId="{50A755DA-D121-4E0F-9D1C-3AA76E3DD41C}">
      <dsp:nvSpPr>
        <dsp:cNvPr id="0" name=""/>
        <dsp:cNvSpPr/>
      </dsp:nvSpPr>
      <dsp:spPr>
        <a:xfrm>
          <a:off x="2571" y="906186"/>
          <a:ext cx="2507456" cy="354653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Airbag Deployment</a:t>
          </a:r>
          <a:endParaRPr lang="en-US" sz="1900" kern="1200" dirty="0"/>
        </a:p>
      </dsp:txBody>
      <dsp:txXfrm>
        <a:off x="2571" y="906186"/>
        <a:ext cx="2507456" cy="3546539"/>
      </dsp:txXfrm>
    </dsp:sp>
    <dsp:sp modelId="{B4326EB3-1346-408C-8E37-291E97F0D653}">
      <dsp:nvSpPr>
        <dsp:cNvPr id="0" name=""/>
        <dsp:cNvSpPr/>
      </dsp:nvSpPr>
      <dsp:spPr>
        <a:xfrm>
          <a:off x="2861071" y="358986"/>
          <a:ext cx="2507456" cy="547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smtClean="0"/>
            <a:t>50-74%</a:t>
          </a:r>
          <a:endParaRPr lang="en-US" sz="1900" kern="1200" dirty="0"/>
        </a:p>
      </dsp:txBody>
      <dsp:txXfrm>
        <a:off x="2861071" y="358986"/>
        <a:ext cx="2507456" cy="547200"/>
      </dsp:txXfrm>
    </dsp:sp>
    <dsp:sp modelId="{522616B8-C7FE-48F5-A4FE-F4763535B629}">
      <dsp:nvSpPr>
        <dsp:cNvPr id="0" name=""/>
        <dsp:cNvSpPr/>
      </dsp:nvSpPr>
      <dsp:spPr>
        <a:xfrm>
          <a:off x="2861071" y="906186"/>
          <a:ext cx="2507456" cy="354653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Child Specific Restraint</a:t>
          </a:r>
          <a:endParaRPr lang="en-US" sz="1900" kern="1200" dirty="0"/>
        </a:p>
        <a:p>
          <a:pPr marL="171450" lvl="1" indent="-171450" algn="l" defTabSz="844550">
            <a:lnSpc>
              <a:spcPct val="90000"/>
            </a:lnSpc>
            <a:spcBef>
              <a:spcPct val="0"/>
            </a:spcBef>
            <a:spcAft>
              <a:spcPct val="15000"/>
            </a:spcAft>
            <a:buChar char="••"/>
          </a:pPr>
          <a:r>
            <a:rPr lang="en-US" sz="1900" kern="1200" dirty="0" smtClean="0"/>
            <a:t>Abbreviated Injury Scale</a:t>
          </a:r>
          <a:endParaRPr lang="en-US" sz="1900" kern="1200" dirty="0"/>
        </a:p>
        <a:p>
          <a:pPr marL="171450" lvl="1" indent="-171450" algn="l" defTabSz="844550">
            <a:lnSpc>
              <a:spcPct val="90000"/>
            </a:lnSpc>
            <a:spcBef>
              <a:spcPct val="0"/>
            </a:spcBef>
            <a:spcAft>
              <a:spcPct val="15000"/>
            </a:spcAft>
            <a:buChar char="••"/>
          </a:pPr>
          <a:endParaRPr lang="en-US" sz="1900" kern="1200" dirty="0"/>
        </a:p>
      </dsp:txBody>
      <dsp:txXfrm>
        <a:off x="2861071" y="906186"/>
        <a:ext cx="2507456" cy="3546539"/>
      </dsp:txXfrm>
    </dsp:sp>
    <dsp:sp modelId="{FF9A5691-741C-482F-BE2C-988C9FEA036E}">
      <dsp:nvSpPr>
        <dsp:cNvPr id="0" name=""/>
        <dsp:cNvSpPr/>
      </dsp:nvSpPr>
      <dsp:spPr>
        <a:xfrm>
          <a:off x="5719571" y="358986"/>
          <a:ext cx="2507456" cy="547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smtClean="0"/>
            <a:t>Less than 50%</a:t>
          </a:r>
          <a:endParaRPr lang="en-US" sz="1900" kern="1200" dirty="0"/>
        </a:p>
      </dsp:txBody>
      <dsp:txXfrm>
        <a:off x="5719571" y="358986"/>
        <a:ext cx="2507456" cy="547200"/>
      </dsp:txXfrm>
    </dsp:sp>
    <dsp:sp modelId="{65A0EFC8-FDB7-416A-AA64-6764CF5B03B5}">
      <dsp:nvSpPr>
        <dsp:cNvPr id="0" name=""/>
        <dsp:cNvSpPr/>
      </dsp:nvSpPr>
      <dsp:spPr>
        <a:xfrm>
          <a:off x="5719571" y="906186"/>
          <a:ext cx="2507456" cy="354653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Glasgow Coma Scale Score and Detail</a:t>
          </a:r>
          <a:endParaRPr lang="en-US" sz="1900" kern="1200" dirty="0"/>
        </a:p>
        <a:p>
          <a:pPr marL="171450" lvl="1" indent="-171450" algn="l" defTabSz="844550">
            <a:lnSpc>
              <a:spcPct val="90000"/>
            </a:lnSpc>
            <a:spcBef>
              <a:spcPct val="0"/>
            </a:spcBef>
            <a:spcAft>
              <a:spcPct val="15000"/>
            </a:spcAft>
            <a:buChar char="••"/>
          </a:pPr>
          <a:r>
            <a:rPr lang="en-US" sz="1900" kern="1200" dirty="0" smtClean="0"/>
            <a:t>Injury Incident Time</a:t>
          </a:r>
          <a:endParaRPr lang="en-US" sz="1900" kern="1200" dirty="0"/>
        </a:p>
        <a:p>
          <a:pPr marL="171450" lvl="1" indent="-171450" algn="l" defTabSz="844550">
            <a:lnSpc>
              <a:spcPct val="90000"/>
            </a:lnSpc>
            <a:spcBef>
              <a:spcPct val="0"/>
            </a:spcBef>
            <a:spcAft>
              <a:spcPct val="15000"/>
            </a:spcAft>
            <a:buChar char="••"/>
          </a:pPr>
          <a:r>
            <a:rPr lang="en-US" sz="1900" kern="1200" dirty="0" smtClean="0"/>
            <a:t>Alcohol Use Indicator</a:t>
          </a:r>
          <a:endParaRPr lang="en-US" sz="1900" kern="1200" dirty="0"/>
        </a:p>
        <a:p>
          <a:pPr marL="171450" lvl="1" indent="-171450" algn="l" defTabSz="844550">
            <a:lnSpc>
              <a:spcPct val="90000"/>
            </a:lnSpc>
            <a:spcBef>
              <a:spcPct val="0"/>
            </a:spcBef>
            <a:spcAft>
              <a:spcPct val="15000"/>
            </a:spcAft>
            <a:buChar char="••"/>
          </a:pPr>
          <a:r>
            <a:rPr lang="en-US" sz="1900" kern="1200" dirty="0" smtClean="0"/>
            <a:t>Drug Use Indicator</a:t>
          </a:r>
          <a:endParaRPr lang="en-US" sz="1900" kern="1200" dirty="0"/>
        </a:p>
        <a:p>
          <a:pPr marL="171450" lvl="1" indent="-171450" algn="l" defTabSz="844550">
            <a:lnSpc>
              <a:spcPct val="90000"/>
            </a:lnSpc>
            <a:spcBef>
              <a:spcPct val="0"/>
            </a:spcBef>
            <a:spcAft>
              <a:spcPct val="15000"/>
            </a:spcAft>
            <a:buChar char="••"/>
          </a:pPr>
          <a:r>
            <a:rPr lang="en-US" sz="1900" kern="1200" dirty="0" smtClean="0"/>
            <a:t>Complications</a:t>
          </a:r>
          <a:endParaRPr lang="en-US" sz="1900" kern="1200" dirty="0"/>
        </a:p>
        <a:p>
          <a:pPr marL="171450" lvl="1" indent="-171450" algn="l" defTabSz="844550">
            <a:lnSpc>
              <a:spcPct val="90000"/>
            </a:lnSpc>
            <a:spcBef>
              <a:spcPct val="0"/>
            </a:spcBef>
            <a:spcAft>
              <a:spcPct val="15000"/>
            </a:spcAft>
            <a:buChar char="••"/>
          </a:pPr>
          <a:r>
            <a:rPr lang="en-US" sz="1900" kern="1200" dirty="0" smtClean="0"/>
            <a:t>Protective Devices</a:t>
          </a:r>
          <a:endParaRPr lang="en-US" sz="1900" kern="1200" dirty="0"/>
        </a:p>
        <a:p>
          <a:pPr marL="171450" lvl="1" indent="-171450" algn="l" defTabSz="844550">
            <a:lnSpc>
              <a:spcPct val="90000"/>
            </a:lnSpc>
            <a:spcBef>
              <a:spcPct val="0"/>
            </a:spcBef>
            <a:spcAft>
              <a:spcPct val="15000"/>
            </a:spcAft>
            <a:buChar char="••"/>
          </a:pPr>
          <a:r>
            <a:rPr lang="en-US" sz="1900" kern="1200" dirty="0" smtClean="0"/>
            <a:t>Co-morbid Conditions</a:t>
          </a:r>
          <a:endParaRPr lang="en-US" sz="1900" kern="1200" dirty="0"/>
        </a:p>
        <a:p>
          <a:pPr marL="171450" lvl="1" indent="-171450" algn="l" defTabSz="844550">
            <a:lnSpc>
              <a:spcPct val="90000"/>
            </a:lnSpc>
            <a:spcBef>
              <a:spcPct val="0"/>
            </a:spcBef>
            <a:spcAft>
              <a:spcPct val="15000"/>
            </a:spcAft>
            <a:buChar char="••"/>
          </a:pPr>
          <a:r>
            <a:rPr lang="en-US" sz="1900" kern="1200" dirty="0" smtClean="0"/>
            <a:t>Complications</a:t>
          </a:r>
          <a:endParaRPr lang="en-US" sz="1900" kern="1200" dirty="0"/>
        </a:p>
        <a:p>
          <a:pPr marL="171450" lvl="1" indent="-171450" algn="l" defTabSz="844550">
            <a:lnSpc>
              <a:spcPct val="90000"/>
            </a:lnSpc>
            <a:spcBef>
              <a:spcPct val="0"/>
            </a:spcBef>
            <a:spcAft>
              <a:spcPct val="15000"/>
            </a:spcAft>
            <a:buChar char="••"/>
          </a:pPr>
          <a:endParaRPr lang="en-US" sz="1900" kern="1200" dirty="0"/>
        </a:p>
      </dsp:txBody>
      <dsp:txXfrm>
        <a:off x="5719571" y="906186"/>
        <a:ext cx="2507456" cy="35465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88DC6D-91E2-4B78-8772-92BBF16DBCD2}">
      <dsp:nvSpPr>
        <dsp:cNvPr id="0" name=""/>
        <dsp:cNvSpPr/>
      </dsp:nvSpPr>
      <dsp:spPr>
        <a:xfrm>
          <a:off x="5711247" y="108850"/>
          <a:ext cx="2507456" cy="832691"/>
        </a:xfrm>
        <a:prstGeom prst="rect">
          <a:avLst/>
        </a:prstGeom>
        <a:solidFill>
          <a:schemeClr val="accent1">
            <a:shade val="8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US" sz="2300" kern="1200" dirty="0" smtClean="0"/>
            <a:t>Current Data (FFY2017-present)</a:t>
          </a:r>
          <a:endParaRPr lang="en-US" sz="2300" kern="1200" dirty="0"/>
        </a:p>
      </dsp:txBody>
      <dsp:txXfrm>
        <a:off x="5711247" y="108850"/>
        <a:ext cx="2507456" cy="832691"/>
      </dsp:txXfrm>
    </dsp:sp>
    <dsp:sp modelId="{BB641817-7DD8-4C45-AD1A-EBD3D3AC5A44}">
      <dsp:nvSpPr>
        <dsp:cNvPr id="0" name=""/>
        <dsp:cNvSpPr/>
      </dsp:nvSpPr>
      <dsp:spPr>
        <a:xfrm>
          <a:off x="2571" y="959719"/>
          <a:ext cx="2507456" cy="372496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smtClean="0"/>
            <a:t>Descriptive statistics </a:t>
          </a:r>
          <a:endParaRPr lang="en-US" sz="2300" kern="1200" dirty="0"/>
        </a:p>
        <a:p>
          <a:pPr marL="228600" lvl="1" indent="-228600" algn="l" defTabSz="1022350">
            <a:lnSpc>
              <a:spcPct val="90000"/>
            </a:lnSpc>
            <a:spcBef>
              <a:spcPct val="0"/>
            </a:spcBef>
            <a:spcAft>
              <a:spcPct val="15000"/>
            </a:spcAft>
            <a:buChar char="••"/>
          </a:pPr>
          <a:r>
            <a:rPr lang="en-US" sz="2300" kern="1200" dirty="0" smtClean="0"/>
            <a:t>Severity of trauma and types of trauma by age</a:t>
          </a:r>
          <a:endParaRPr lang="en-US" sz="2300" kern="1200" dirty="0"/>
        </a:p>
        <a:p>
          <a:pPr marL="228600" lvl="1" indent="-228600" algn="l" defTabSz="1022350">
            <a:lnSpc>
              <a:spcPct val="90000"/>
            </a:lnSpc>
            <a:spcBef>
              <a:spcPct val="0"/>
            </a:spcBef>
            <a:spcAft>
              <a:spcPct val="15000"/>
            </a:spcAft>
            <a:buChar char="••"/>
          </a:pPr>
          <a:r>
            <a:rPr lang="en-US" sz="2300" kern="1200" dirty="0" smtClean="0"/>
            <a:t>Seasonality of traumas</a:t>
          </a:r>
          <a:endParaRPr lang="en-US" sz="2300" kern="1200" dirty="0"/>
        </a:p>
        <a:p>
          <a:pPr marL="228600" lvl="1" indent="-228600" algn="l" defTabSz="1022350">
            <a:lnSpc>
              <a:spcPct val="90000"/>
            </a:lnSpc>
            <a:spcBef>
              <a:spcPct val="0"/>
            </a:spcBef>
            <a:spcAft>
              <a:spcPct val="15000"/>
            </a:spcAft>
            <a:buChar char="••"/>
          </a:pPr>
          <a:r>
            <a:rPr lang="en-US" sz="2300" kern="1200" dirty="0" smtClean="0"/>
            <a:t>Trends over time</a:t>
          </a:r>
          <a:endParaRPr lang="en-US" sz="2300" kern="1200" dirty="0"/>
        </a:p>
      </dsp:txBody>
      <dsp:txXfrm>
        <a:off x="2571" y="959719"/>
        <a:ext cx="2507456" cy="3724964"/>
      </dsp:txXfrm>
    </dsp:sp>
    <dsp:sp modelId="{3B1288C9-626A-4161-9ADD-983382823180}">
      <dsp:nvSpPr>
        <dsp:cNvPr id="0" name=""/>
        <dsp:cNvSpPr/>
      </dsp:nvSpPr>
      <dsp:spPr>
        <a:xfrm>
          <a:off x="2861071" y="127028"/>
          <a:ext cx="2507456" cy="832691"/>
        </a:xfrm>
        <a:prstGeom prst="rect">
          <a:avLst/>
        </a:prstGeom>
        <a:solidFill>
          <a:schemeClr val="accent1">
            <a:shade val="80000"/>
            <a:hueOff val="354778"/>
            <a:satOff val="-19922"/>
            <a:lumOff val="17181"/>
            <a:alphaOff val="0"/>
          </a:schemeClr>
        </a:solidFill>
        <a:ln w="25400" cap="flat" cmpd="sng" algn="ctr">
          <a:solidFill>
            <a:schemeClr val="accent1">
              <a:shade val="80000"/>
              <a:hueOff val="354778"/>
              <a:satOff val="-19922"/>
              <a:lumOff val="1718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US" sz="2300" kern="1200" dirty="0" smtClean="0"/>
            <a:t>Transition Data (FFY2016)</a:t>
          </a:r>
          <a:endParaRPr lang="en-US" sz="2300" kern="1200" dirty="0"/>
        </a:p>
      </dsp:txBody>
      <dsp:txXfrm>
        <a:off x="2861071" y="127028"/>
        <a:ext cx="2507456" cy="832691"/>
      </dsp:txXfrm>
    </dsp:sp>
    <dsp:sp modelId="{F2C64EAD-9A8A-49D6-9A47-C6B47DD2F5AC}">
      <dsp:nvSpPr>
        <dsp:cNvPr id="0" name=""/>
        <dsp:cNvSpPr/>
      </dsp:nvSpPr>
      <dsp:spPr>
        <a:xfrm>
          <a:off x="2861071" y="959719"/>
          <a:ext cx="2507456" cy="372496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smtClean="0"/>
            <a:t>Partnering with hospitals to ensure all trauma cases have been submitted and the completeness of data</a:t>
          </a:r>
          <a:endParaRPr lang="en-US" sz="2300" kern="1200" dirty="0"/>
        </a:p>
        <a:p>
          <a:pPr marL="228600" lvl="1" indent="-228600" algn="l" defTabSz="1022350">
            <a:lnSpc>
              <a:spcPct val="90000"/>
            </a:lnSpc>
            <a:spcBef>
              <a:spcPct val="0"/>
            </a:spcBef>
            <a:spcAft>
              <a:spcPct val="15000"/>
            </a:spcAft>
            <a:buChar char="••"/>
          </a:pPr>
          <a:endParaRPr lang="en-US" sz="2300" kern="1200" dirty="0"/>
        </a:p>
      </dsp:txBody>
      <dsp:txXfrm>
        <a:off x="2861071" y="959719"/>
        <a:ext cx="2507456" cy="3724964"/>
      </dsp:txXfrm>
    </dsp:sp>
    <dsp:sp modelId="{E0E204E4-F5A3-4268-B3FC-9B0FB017EAD8}">
      <dsp:nvSpPr>
        <dsp:cNvPr id="0" name=""/>
        <dsp:cNvSpPr/>
      </dsp:nvSpPr>
      <dsp:spPr>
        <a:xfrm>
          <a:off x="10896" y="105253"/>
          <a:ext cx="2507456" cy="832691"/>
        </a:xfrm>
        <a:prstGeom prst="rect">
          <a:avLst/>
        </a:prstGeom>
        <a:solidFill>
          <a:schemeClr val="accent1">
            <a:shade val="80000"/>
            <a:hueOff val="709556"/>
            <a:satOff val="-39844"/>
            <a:lumOff val="34361"/>
            <a:alphaOff val="0"/>
          </a:schemeClr>
        </a:solidFill>
        <a:ln w="25400" cap="flat" cmpd="sng" algn="ctr">
          <a:solidFill>
            <a:schemeClr val="accent1">
              <a:shade val="80000"/>
              <a:hueOff val="709556"/>
              <a:satOff val="-39844"/>
              <a:lumOff val="3436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US" sz="2300" kern="1200" dirty="0" smtClean="0"/>
            <a:t>Legacy Data </a:t>
          </a:r>
          <a:r>
            <a:rPr lang="en-US" sz="2200" kern="1200" dirty="0" smtClean="0"/>
            <a:t>(</a:t>
          </a:r>
          <a:r>
            <a:rPr lang="en-US" sz="2200" kern="1200" dirty="0" smtClean="0"/>
            <a:t>FFY2008-FFY2015)</a:t>
          </a:r>
          <a:endParaRPr lang="en-US" sz="2200" kern="1200" dirty="0"/>
        </a:p>
      </dsp:txBody>
      <dsp:txXfrm>
        <a:off x="10896" y="105253"/>
        <a:ext cx="2507456" cy="832691"/>
      </dsp:txXfrm>
    </dsp:sp>
    <dsp:sp modelId="{42879EF0-46AC-4485-B746-8BDB8C413C6E}">
      <dsp:nvSpPr>
        <dsp:cNvPr id="0" name=""/>
        <dsp:cNvSpPr/>
      </dsp:nvSpPr>
      <dsp:spPr>
        <a:xfrm>
          <a:off x="5719571" y="959719"/>
          <a:ext cx="2507456" cy="372496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smtClean="0"/>
            <a:t>Data Collection Specification File to be released in March 2018</a:t>
          </a:r>
          <a:endParaRPr lang="en-US" sz="2300" kern="1200" dirty="0"/>
        </a:p>
        <a:p>
          <a:pPr marL="228600" lvl="1" indent="-228600" algn="l" defTabSz="1022350">
            <a:lnSpc>
              <a:spcPct val="90000"/>
            </a:lnSpc>
            <a:spcBef>
              <a:spcPct val="0"/>
            </a:spcBef>
            <a:spcAft>
              <a:spcPct val="15000"/>
            </a:spcAft>
            <a:buChar char="••"/>
          </a:pPr>
          <a:r>
            <a:rPr lang="en-US" sz="2300" kern="1200" dirty="0" smtClean="0"/>
            <a:t>Data submissions to begin by May 1, 2018</a:t>
          </a:r>
          <a:endParaRPr lang="en-US" sz="2300" kern="1200" dirty="0"/>
        </a:p>
      </dsp:txBody>
      <dsp:txXfrm>
        <a:off x="5719571" y="959719"/>
        <a:ext cx="2507456" cy="3724964"/>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0.25361</cdr:x>
      <cdr:y>0.05525</cdr:y>
    </cdr:from>
    <cdr:to>
      <cdr:x>0.84897</cdr:x>
      <cdr:y>0.15376</cdr:y>
    </cdr:to>
    <cdr:sp macro="" textlink="">
      <cdr:nvSpPr>
        <cdr:cNvPr id="2" name="TextBox 1"/>
        <cdr:cNvSpPr txBox="1"/>
      </cdr:nvSpPr>
      <cdr:spPr>
        <a:xfrm xmlns:a="http://schemas.openxmlformats.org/drawingml/2006/main">
          <a:off x="2063931" y="253092"/>
          <a:ext cx="4845133" cy="45126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0.10331</cdr:x>
      <cdr:y>0.05784</cdr:y>
    </cdr:from>
    <cdr:to>
      <cdr:x>0.973</cdr:x>
      <cdr:y>0.13821</cdr:y>
    </cdr:to>
    <cdr:sp macro="" textlink="">
      <cdr:nvSpPr>
        <cdr:cNvPr id="3" name="TextBox 2"/>
        <cdr:cNvSpPr txBox="1"/>
      </cdr:nvSpPr>
      <cdr:spPr>
        <a:xfrm xmlns:a="http://schemas.openxmlformats.org/drawingml/2006/main">
          <a:off x="840772" y="264967"/>
          <a:ext cx="7077693" cy="36813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smtClean="0"/>
            <a:t>Suicide </a:t>
          </a:r>
          <a:r>
            <a:rPr lang="en-US" sz="1800" b="1" dirty="0"/>
            <a:t>and Self-Inflicted Injury (E950-E959</a:t>
          </a:r>
          <a:r>
            <a:rPr lang="en-US" sz="1800" b="1" dirty="0" smtClean="0"/>
            <a:t>) by EMS Region and Year</a:t>
          </a:r>
          <a:endParaRPr lang="en-US" sz="18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3" y="1"/>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75" tIns="45688" rIns="91375" bIns="45688" numCol="1" anchor="t" anchorCtr="0" compatLnSpc="1">
            <a:prstTxWarp prst="textNoShape">
              <a:avLst/>
            </a:prstTxWarp>
          </a:bodyPr>
          <a:lstStyle>
            <a:lvl1pPr defTabSz="913592" eaLnBrk="0" hangingPunct="0">
              <a:defRPr sz="1200">
                <a:effectLst>
                  <a:outerShdw blurRad="38100" dist="38100" dir="2700000" algn="tl">
                    <a:srgbClr val="DDDDDD"/>
                  </a:outerShdw>
                </a:effectLst>
                <a:latin typeface="Times New Roman" charset="0"/>
                <a:ea typeface="ＭＳ Ｐゴシック" charset="0"/>
                <a:cs typeface="+mn-cs"/>
              </a:defRPr>
            </a:lvl1pPr>
          </a:lstStyle>
          <a:p>
            <a:pPr>
              <a:defRPr/>
            </a:pPr>
            <a:endParaRPr lang="en-US" dirty="0"/>
          </a:p>
        </p:txBody>
      </p:sp>
      <p:sp>
        <p:nvSpPr>
          <p:cNvPr id="18435" name="Rectangle 3"/>
          <p:cNvSpPr>
            <a:spLocks noGrp="1" noChangeArrowheads="1"/>
          </p:cNvSpPr>
          <p:nvPr>
            <p:ph type="dt" sz="quarter" idx="1"/>
          </p:nvPr>
        </p:nvSpPr>
        <p:spPr bwMode="auto">
          <a:xfrm>
            <a:off x="3971928" y="1"/>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75" tIns="45688" rIns="91375" bIns="45688" numCol="1" anchor="t" anchorCtr="0" compatLnSpc="1">
            <a:prstTxWarp prst="textNoShape">
              <a:avLst/>
            </a:prstTxWarp>
          </a:bodyPr>
          <a:lstStyle>
            <a:lvl1pPr algn="r" defTabSz="913592" eaLnBrk="0" hangingPunct="0">
              <a:defRPr sz="1200">
                <a:effectLst>
                  <a:outerShdw blurRad="38100" dist="38100" dir="2700000" algn="tl">
                    <a:srgbClr val="DDDDDD"/>
                  </a:outerShdw>
                </a:effectLst>
                <a:latin typeface="Times New Roman" charset="0"/>
                <a:ea typeface="ＭＳ Ｐゴシック" charset="0"/>
                <a:cs typeface="+mn-cs"/>
              </a:defRPr>
            </a:lvl1pPr>
          </a:lstStyle>
          <a:p>
            <a:pPr>
              <a:defRPr/>
            </a:pPr>
            <a:endParaRPr lang="en-US" dirty="0"/>
          </a:p>
        </p:txBody>
      </p:sp>
      <p:sp>
        <p:nvSpPr>
          <p:cNvPr id="18436" name="Rectangle 4"/>
          <p:cNvSpPr>
            <a:spLocks noGrp="1" noChangeArrowheads="1"/>
          </p:cNvSpPr>
          <p:nvPr>
            <p:ph type="ftr" sz="quarter" idx="2"/>
          </p:nvPr>
        </p:nvSpPr>
        <p:spPr bwMode="auto">
          <a:xfrm>
            <a:off x="3" y="8832853"/>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75" tIns="45688" rIns="91375" bIns="45688" numCol="1" anchor="b" anchorCtr="0" compatLnSpc="1">
            <a:prstTxWarp prst="textNoShape">
              <a:avLst/>
            </a:prstTxWarp>
          </a:bodyPr>
          <a:lstStyle>
            <a:lvl1pPr defTabSz="913592" eaLnBrk="0" hangingPunct="0">
              <a:defRPr sz="1200">
                <a:effectLst>
                  <a:outerShdw blurRad="38100" dist="38100" dir="2700000" algn="tl">
                    <a:srgbClr val="DDDDDD"/>
                  </a:outerShdw>
                </a:effectLst>
                <a:latin typeface="Times New Roman" charset="0"/>
                <a:ea typeface="ＭＳ Ｐゴシック" charset="0"/>
                <a:cs typeface="+mn-cs"/>
              </a:defRPr>
            </a:lvl1pPr>
          </a:lstStyle>
          <a:p>
            <a:pPr>
              <a:defRPr/>
            </a:pPr>
            <a:endParaRPr lang="en-US" dirty="0"/>
          </a:p>
        </p:txBody>
      </p:sp>
      <p:sp>
        <p:nvSpPr>
          <p:cNvPr id="18437" name="Rectangle 5"/>
          <p:cNvSpPr>
            <a:spLocks noGrp="1" noChangeArrowheads="1"/>
          </p:cNvSpPr>
          <p:nvPr>
            <p:ph type="sldNum" sz="quarter" idx="3"/>
          </p:nvPr>
        </p:nvSpPr>
        <p:spPr bwMode="auto">
          <a:xfrm>
            <a:off x="3971928" y="8832853"/>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75" tIns="45688" rIns="91375" bIns="45688" numCol="1" anchor="b" anchorCtr="0" compatLnSpc="1">
            <a:prstTxWarp prst="textNoShape">
              <a:avLst/>
            </a:prstTxWarp>
          </a:bodyPr>
          <a:lstStyle>
            <a:lvl1pPr algn="r">
              <a:defRPr sz="1200">
                <a:effectLst>
                  <a:outerShdw blurRad="38100" dist="38100" dir="2700000" algn="tl">
                    <a:srgbClr val="C0C0C0"/>
                  </a:outerShdw>
                </a:effectLst>
                <a:latin typeface="Times New Roman" pitchFamily="18" charset="0"/>
              </a:defRPr>
            </a:lvl1pPr>
          </a:lstStyle>
          <a:p>
            <a:pPr>
              <a:defRPr/>
            </a:pPr>
            <a:fld id="{38357463-D1CE-4BFF-A1AD-663F1A17DFD2}" type="slidenum">
              <a:rPr lang="en-US" altLang="en-US"/>
              <a:pPr>
                <a:defRPr/>
              </a:pPr>
              <a:t>‹#›</a:t>
            </a:fld>
            <a:endParaRPr lang="en-US" altLang="en-US" dirty="0"/>
          </a:p>
        </p:txBody>
      </p:sp>
    </p:spTree>
    <p:extLst>
      <p:ext uri="{BB962C8B-B14F-4D97-AF65-F5344CB8AC3E}">
        <p14:creationId xmlns:p14="http://schemas.microsoft.com/office/powerpoint/2010/main" val="41490499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3" y="0"/>
            <a:ext cx="3038475" cy="45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375" tIns="45688" rIns="91375" bIns="45688" numCol="1" anchor="t" anchorCtr="0" compatLnSpc="1">
            <a:prstTxWarp prst="textNoShape">
              <a:avLst/>
            </a:prstTxWarp>
          </a:bodyPr>
          <a:lstStyle>
            <a:lvl1pPr defTabSz="913592" eaLnBrk="0" hangingPunct="0">
              <a:defRPr sz="1200">
                <a:effectLst>
                  <a:outerShdw blurRad="38100" dist="38100" dir="2700000" algn="tl">
                    <a:srgbClr val="DDDDDD"/>
                  </a:outerShdw>
                </a:effectLst>
                <a:latin typeface="Times New Roman" charset="0"/>
                <a:ea typeface="ＭＳ Ｐゴシック" charset="0"/>
                <a:cs typeface="+mn-cs"/>
              </a:defRPr>
            </a:lvl1pPr>
          </a:lstStyle>
          <a:p>
            <a:pPr>
              <a:defRPr/>
            </a:pPr>
            <a:endParaRPr lang="en-US" dirty="0"/>
          </a:p>
        </p:txBody>
      </p:sp>
      <p:sp>
        <p:nvSpPr>
          <p:cNvPr id="35843" name="Rectangle 3"/>
          <p:cNvSpPr>
            <a:spLocks noGrp="1" noChangeArrowheads="1"/>
          </p:cNvSpPr>
          <p:nvPr>
            <p:ph type="dt" idx="1"/>
          </p:nvPr>
        </p:nvSpPr>
        <p:spPr bwMode="auto">
          <a:xfrm>
            <a:off x="3971928" y="0"/>
            <a:ext cx="3038475" cy="45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375" tIns="45688" rIns="91375" bIns="45688" numCol="1" anchor="t" anchorCtr="0" compatLnSpc="1">
            <a:prstTxWarp prst="textNoShape">
              <a:avLst/>
            </a:prstTxWarp>
          </a:bodyPr>
          <a:lstStyle>
            <a:lvl1pPr algn="r" defTabSz="913592" eaLnBrk="0" hangingPunct="0">
              <a:defRPr sz="1200">
                <a:effectLst>
                  <a:outerShdw blurRad="38100" dist="38100" dir="2700000" algn="tl">
                    <a:srgbClr val="DDDDDD"/>
                  </a:outerShdw>
                </a:effectLst>
                <a:latin typeface="Times New Roman" charset="0"/>
                <a:ea typeface="ＭＳ Ｐゴシック" charset="0"/>
                <a:cs typeface="+mn-cs"/>
              </a:defRPr>
            </a:lvl1pPr>
          </a:lstStyle>
          <a:p>
            <a:pPr>
              <a:defRPr/>
            </a:pPr>
            <a:endParaRPr lang="en-US" dirty="0"/>
          </a:p>
        </p:txBody>
      </p:sp>
      <p:sp>
        <p:nvSpPr>
          <p:cNvPr id="117764" name="Rectangle 4"/>
          <p:cNvSpPr>
            <a:spLocks noGrp="1" noRot="1" noChangeAspect="1" noChangeArrowheads="1" noTextEdit="1"/>
          </p:cNvSpPr>
          <p:nvPr>
            <p:ph type="sldImg" idx="2"/>
          </p:nvPr>
        </p:nvSpPr>
        <p:spPr bwMode="auto">
          <a:xfrm>
            <a:off x="1298575" y="685800"/>
            <a:ext cx="4491038" cy="33702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5" name="Rectangle 5"/>
          <p:cNvSpPr>
            <a:spLocks noGrp="1" noChangeArrowheads="1"/>
          </p:cNvSpPr>
          <p:nvPr>
            <p:ph type="body" sz="quarter" idx="3"/>
          </p:nvPr>
        </p:nvSpPr>
        <p:spPr bwMode="auto">
          <a:xfrm>
            <a:off x="542927" y="4416427"/>
            <a:ext cx="6156324" cy="388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375" tIns="45688" rIns="91375" bIns="4568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4"/>
            <a:endParaRPr lang="en-US" noProof="0"/>
          </a:p>
        </p:txBody>
      </p:sp>
      <p:sp>
        <p:nvSpPr>
          <p:cNvPr id="35846" name="Rectangle 6"/>
          <p:cNvSpPr>
            <a:spLocks noGrp="1" noChangeArrowheads="1"/>
          </p:cNvSpPr>
          <p:nvPr>
            <p:ph type="ftr" sz="quarter" idx="4"/>
          </p:nvPr>
        </p:nvSpPr>
        <p:spPr bwMode="auto">
          <a:xfrm>
            <a:off x="3" y="8839202"/>
            <a:ext cx="3038475" cy="45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375" tIns="45688" rIns="91375" bIns="45688" numCol="1" anchor="b" anchorCtr="0" compatLnSpc="1">
            <a:prstTxWarp prst="textNoShape">
              <a:avLst/>
            </a:prstTxWarp>
          </a:bodyPr>
          <a:lstStyle>
            <a:lvl1pPr defTabSz="913592" eaLnBrk="0" hangingPunct="0">
              <a:defRPr sz="1200">
                <a:effectLst>
                  <a:outerShdw blurRad="38100" dist="38100" dir="2700000" algn="tl">
                    <a:srgbClr val="DDDDDD"/>
                  </a:outerShdw>
                </a:effectLst>
                <a:latin typeface="Times New Roman" charset="0"/>
                <a:ea typeface="ＭＳ Ｐゴシック" charset="0"/>
                <a:cs typeface="+mn-cs"/>
              </a:defRPr>
            </a:lvl1pPr>
          </a:lstStyle>
          <a:p>
            <a:pPr>
              <a:defRPr/>
            </a:pPr>
            <a:endParaRPr lang="en-US" dirty="0"/>
          </a:p>
        </p:txBody>
      </p:sp>
      <p:sp>
        <p:nvSpPr>
          <p:cNvPr id="35847" name="Rectangle 7"/>
          <p:cNvSpPr>
            <a:spLocks noGrp="1" noChangeArrowheads="1"/>
          </p:cNvSpPr>
          <p:nvPr>
            <p:ph type="sldNum" sz="quarter" idx="5"/>
          </p:nvPr>
        </p:nvSpPr>
        <p:spPr bwMode="auto">
          <a:xfrm>
            <a:off x="3971928" y="8839202"/>
            <a:ext cx="3038475" cy="45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375" tIns="45688" rIns="91375" bIns="45688" numCol="1" anchor="b" anchorCtr="0" compatLnSpc="1">
            <a:prstTxWarp prst="textNoShape">
              <a:avLst/>
            </a:prstTxWarp>
          </a:bodyPr>
          <a:lstStyle>
            <a:lvl1pPr algn="r">
              <a:defRPr sz="1200">
                <a:effectLst>
                  <a:outerShdw blurRad="38100" dist="38100" dir="2700000" algn="tl">
                    <a:srgbClr val="C0C0C0"/>
                  </a:outerShdw>
                </a:effectLst>
                <a:latin typeface="Times New Roman" pitchFamily="18" charset="0"/>
              </a:defRPr>
            </a:lvl1pPr>
          </a:lstStyle>
          <a:p>
            <a:pPr>
              <a:defRPr/>
            </a:pPr>
            <a:fld id="{657FE82D-8BD1-4F09-9CC7-CFD40F2A98FD}" type="slidenum">
              <a:rPr lang="en-US" altLang="en-US"/>
              <a:pPr>
                <a:defRPr/>
              </a:pPr>
              <a:t>‹#›</a:t>
            </a:fld>
            <a:endParaRPr lang="en-US" altLang="en-US" dirty="0"/>
          </a:p>
        </p:txBody>
      </p:sp>
    </p:spTree>
    <p:extLst>
      <p:ext uri="{BB962C8B-B14F-4D97-AF65-F5344CB8AC3E}">
        <p14:creationId xmlns:p14="http://schemas.microsoft.com/office/powerpoint/2010/main" val="3426674208"/>
      </p:ext>
    </p:extLst>
  </p:cSld>
  <p:clrMap bg1="lt1" tx1="dk1" bg2="lt2" tx2="dk2" accent1="accent1" accent2="accent2" accent3="accent3" accent4="accent4" accent5="accent5" accent6="accent6" hlink="hlink" folHlink="folHlink"/>
  <p:notesStyle>
    <a:lvl1pPr algn="just" rtl="0" eaLnBrk="0" fontAlgn="base" hangingPunct="0">
      <a:spcBef>
        <a:spcPct val="30000"/>
      </a:spcBef>
      <a:spcAft>
        <a:spcPct val="30000"/>
      </a:spcAft>
      <a:buFont typeface="Monotype Sorts" pitchFamily="2" charset="2"/>
      <a:defRPr sz="1200" kern="1200">
        <a:solidFill>
          <a:schemeClr val="tx1"/>
        </a:solidFill>
        <a:latin typeface="Arial" charset="0"/>
        <a:ea typeface="ＭＳ Ｐゴシック" charset="0"/>
        <a:cs typeface="ＭＳ Ｐゴシック" charset="0"/>
      </a:defRPr>
    </a:lvl1pPr>
    <a:lvl2pPr marL="457200" algn="just" rtl="0" eaLnBrk="0" fontAlgn="base" hangingPunct="0">
      <a:spcBef>
        <a:spcPct val="30000"/>
      </a:spcBef>
      <a:spcAft>
        <a:spcPct val="0"/>
      </a:spcAft>
      <a:buChar char="•"/>
      <a:defRPr sz="1200" kern="1200">
        <a:solidFill>
          <a:schemeClr val="tx1"/>
        </a:solidFill>
        <a:latin typeface="Arial" charset="0"/>
        <a:ea typeface="ＭＳ Ｐゴシック" charset="0"/>
        <a:cs typeface="+mn-cs"/>
      </a:defRPr>
    </a:lvl2pPr>
    <a:lvl3pPr marL="914400" algn="just" rtl="0" eaLnBrk="0" fontAlgn="base" hangingPunct="0">
      <a:spcBef>
        <a:spcPct val="30000"/>
      </a:spcBef>
      <a:spcAft>
        <a:spcPct val="0"/>
      </a:spcAft>
      <a:buFont typeface="Arial" charset="0"/>
      <a:buChar char="–"/>
      <a:defRPr sz="1000" kern="1200">
        <a:solidFill>
          <a:schemeClr val="tx1"/>
        </a:solidFill>
        <a:latin typeface="Arial" charset="0"/>
        <a:ea typeface="ＭＳ Ｐゴシック" charset="0"/>
        <a:cs typeface="+mn-cs"/>
      </a:defRPr>
    </a:lvl3pPr>
    <a:lvl4pPr marL="1600200" indent="-228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Arial" pitchFamily="34" charset="0"/>
                <a:ea typeface="ＭＳ Ｐゴシック" pitchFamily="34" charset="-128"/>
              </a:defRPr>
            </a:lvl1pPr>
            <a:lvl2pPr marL="742681" indent="-285647">
              <a:defRPr sz="2400">
                <a:solidFill>
                  <a:schemeClr val="tx1"/>
                </a:solidFill>
                <a:latin typeface="Arial" pitchFamily="34" charset="0"/>
                <a:ea typeface="ＭＳ Ｐゴシック" pitchFamily="34" charset="-128"/>
              </a:defRPr>
            </a:lvl2pPr>
            <a:lvl3pPr marL="1142586" indent="-228518">
              <a:defRPr sz="2400">
                <a:solidFill>
                  <a:schemeClr val="tx1"/>
                </a:solidFill>
                <a:latin typeface="Arial" pitchFamily="34" charset="0"/>
                <a:ea typeface="ＭＳ Ｐゴシック" pitchFamily="34" charset="-128"/>
              </a:defRPr>
            </a:lvl3pPr>
            <a:lvl4pPr marL="1599621" indent="-228518">
              <a:defRPr sz="2400">
                <a:solidFill>
                  <a:schemeClr val="tx1"/>
                </a:solidFill>
                <a:latin typeface="Arial" pitchFamily="34" charset="0"/>
                <a:ea typeface="ＭＳ Ｐゴシック" pitchFamily="34" charset="-128"/>
              </a:defRPr>
            </a:lvl4pPr>
            <a:lvl5pPr marL="2056653" indent="-228518">
              <a:defRPr sz="2400">
                <a:solidFill>
                  <a:schemeClr val="tx1"/>
                </a:solidFill>
                <a:latin typeface="Arial" pitchFamily="34" charset="0"/>
                <a:ea typeface="ＭＳ Ｐゴシック" pitchFamily="34" charset="-128"/>
              </a:defRPr>
            </a:lvl5pPr>
            <a:lvl6pPr marL="2513689" indent="-22851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0724" indent="-22851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7755" indent="-22851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4791" indent="-22851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2B14834A-8FC9-4C1D-8E02-53DE9F41255B}" type="slidenum">
              <a:rPr lang="en-US" altLang="en-US" sz="1200">
                <a:latin typeface="Times New Roman" pitchFamily="18" charset="0"/>
              </a:rPr>
              <a:pPr>
                <a:defRPr/>
              </a:pPr>
              <a:t>1</a:t>
            </a:fld>
            <a:endParaRPr lang="en-US" altLang="en-US" sz="1200" dirty="0">
              <a:latin typeface="Times New Roman" pitchFamily="18" charset="0"/>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ea typeface="ＭＳ Ｐゴシック" pitchFamily="34" charset="-128"/>
            </a:endParaRPr>
          </a:p>
        </p:txBody>
      </p:sp>
    </p:spTree>
    <p:extLst>
      <p:ext uri="{BB962C8B-B14F-4D97-AF65-F5344CB8AC3E}">
        <p14:creationId xmlns:p14="http://schemas.microsoft.com/office/powerpoint/2010/main" val="1021934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xfrm>
            <a:off x="1179513" y="695325"/>
            <a:ext cx="4651375" cy="3487738"/>
          </a:xfrm>
          <a:ln/>
        </p:spPr>
      </p:sp>
      <p:sp>
        <p:nvSpPr>
          <p:cNvPr id="24579" name="Notes Placeholder 2"/>
          <p:cNvSpPr>
            <a:spLocks noGrp="1"/>
          </p:cNvSpPr>
          <p:nvPr>
            <p:ph type="body" idx="1"/>
          </p:nvPr>
        </p:nvSpPr>
        <p:spPr>
          <a:xfrm>
            <a:off x="701040" y="4418393"/>
            <a:ext cx="5608320" cy="4182979"/>
          </a:xfrm>
          <a:noFill/>
        </p:spPr>
        <p:txBody>
          <a:bodyPr lIns="93433" tIns="46718" rIns="93433" bIns="46718"/>
          <a:lstStyle/>
          <a:p>
            <a:pPr eaLnBrk="1" hangingPunct="1"/>
            <a:endParaRPr lang="en-US" altLang="en-US" dirty="0">
              <a:latin typeface="Arial" pitchFamily="34" charset="0"/>
              <a:ea typeface="ＭＳ Ｐゴシック" pitchFamily="34" charset="-128"/>
            </a:endParaRPr>
          </a:p>
        </p:txBody>
      </p:sp>
      <p:sp>
        <p:nvSpPr>
          <p:cNvPr id="24580" name="Slide Number Placeholder 3"/>
          <p:cNvSpPr txBox="1">
            <a:spLocks noGrp="1"/>
          </p:cNvSpPr>
          <p:nvPr/>
        </p:nvSpPr>
        <p:spPr bwMode="auto">
          <a:xfrm>
            <a:off x="3970938" y="8828777"/>
            <a:ext cx="3037840" cy="466021"/>
          </a:xfrm>
          <a:prstGeom prst="rect">
            <a:avLst/>
          </a:prstGeom>
          <a:noFill/>
          <a:ln w="9525">
            <a:noFill/>
            <a:miter lim="800000"/>
            <a:headEnd/>
            <a:tailEnd/>
          </a:ln>
        </p:spPr>
        <p:txBody>
          <a:bodyPr lIns="93433" tIns="46718" rIns="93433" bIns="46718" anchor="b"/>
          <a:lstStyle/>
          <a:p>
            <a:pPr algn="r" defTabSz="972753" eaLnBrk="1" hangingPunct="1"/>
            <a:fld id="{31608466-B782-45AF-9CDA-27B5D3DFD136}" type="slidenum">
              <a:rPr lang="en-US" altLang="en-US" sz="1200">
                <a:latin typeface="Arial" pitchFamily="34" charset="0"/>
              </a:rPr>
              <a:pPr algn="r" defTabSz="972753" eaLnBrk="1" hangingPunct="1"/>
              <a:t>10</a:t>
            </a:fld>
            <a:endParaRPr lang="en-US" altLang="en-US" sz="1200" dirty="0">
              <a:latin typeface="Arial" pitchFamily="34" charset="0"/>
            </a:endParaRPr>
          </a:p>
        </p:txBody>
      </p:sp>
    </p:spTree>
    <p:extLst>
      <p:ext uri="{BB962C8B-B14F-4D97-AF65-F5344CB8AC3E}">
        <p14:creationId xmlns:p14="http://schemas.microsoft.com/office/powerpoint/2010/main" val="3863815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lgn="just" defTabSz="904029">
              <a:spcBef>
                <a:spcPct val="30000"/>
              </a:spcBef>
              <a:spcAft>
                <a:spcPct val="30000"/>
              </a:spcAft>
              <a:buFont typeface="Monotype Sorts" pitchFamily="-84" charset="2"/>
              <a:defRPr sz="1200">
                <a:solidFill>
                  <a:schemeClr val="tx1"/>
                </a:solidFill>
                <a:latin typeface="Arial" pitchFamily="34" charset="0"/>
                <a:ea typeface="ＭＳ Ｐゴシック" pitchFamily="34" charset="-128"/>
              </a:defRPr>
            </a:lvl1pPr>
            <a:lvl2pPr marL="748824" indent="-288009" algn="just" defTabSz="904029">
              <a:spcBef>
                <a:spcPct val="30000"/>
              </a:spcBef>
              <a:buChar char="•"/>
              <a:defRPr sz="1200">
                <a:solidFill>
                  <a:schemeClr val="tx1"/>
                </a:solidFill>
                <a:latin typeface="Arial" pitchFamily="34" charset="0"/>
                <a:ea typeface="ＭＳ Ｐゴシック" pitchFamily="34" charset="-128"/>
              </a:defRPr>
            </a:lvl2pPr>
            <a:lvl3pPr marL="1150437" indent="-228807" algn="just" defTabSz="904029">
              <a:spcBef>
                <a:spcPct val="30000"/>
              </a:spcBef>
              <a:buFont typeface="Arial" pitchFamily="34" charset="0"/>
              <a:buChar char="–"/>
              <a:defRPr sz="1000">
                <a:solidFill>
                  <a:schemeClr val="tx1"/>
                </a:solidFill>
                <a:latin typeface="Arial" pitchFamily="34" charset="0"/>
                <a:ea typeface="ＭＳ Ｐゴシック" pitchFamily="34" charset="-128"/>
              </a:defRPr>
            </a:lvl3pPr>
            <a:lvl4pPr marL="1612851" indent="-228807" defTabSz="904029">
              <a:spcBef>
                <a:spcPct val="30000"/>
              </a:spcBef>
              <a:defRPr sz="1200">
                <a:solidFill>
                  <a:schemeClr val="tx1"/>
                </a:solidFill>
                <a:latin typeface="Arial" pitchFamily="34" charset="0"/>
                <a:ea typeface="ＭＳ Ｐゴシック" pitchFamily="34" charset="-128"/>
              </a:defRPr>
            </a:lvl4pPr>
            <a:lvl5pPr marL="2073665" indent="-228807" defTabSz="904029">
              <a:spcBef>
                <a:spcPct val="30000"/>
              </a:spcBef>
              <a:defRPr sz="1200">
                <a:solidFill>
                  <a:schemeClr val="tx1"/>
                </a:solidFill>
                <a:latin typeface="Times New Roman" pitchFamily="18" charset="0"/>
                <a:ea typeface="ＭＳ Ｐゴシック" pitchFamily="34" charset="-128"/>
              </a:defRPr>
            </a:lvl5pPr>
            <a:lvl6pPr marL="2534480" indent="-228807" defTabSz="904029"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95294" indent="-228807" defTabSz="904029"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56109" indent="-228807" defTabSz="904029"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916924" indent="-228807" defTabSz="904029"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lgn="r">
              <a:spcBef>
                <a:spcPct val="0"/>
              </a:spcBef>
              <a:spcAft>
                <a:spcPct val="0"/>
              </a:spcAft>
              <a:buFontTx/>
              <a:buNone/>
              <a:defRPr/>
            </a:pPr>
            <a:fld id="{DC21CE99-3878-458E-943E-A5E2570AB739}" type="slidenum">
              <a:rPr lang="en-US" altLang="en-US" smtClean="0">
                <a:latin typeface="Times New Roman" pitchFamily="18" charset="0"/>
              </a:rPr>
              <a:pPr algn="r">
                <a:spcBef>
                  <a:spcPct val="0"/>
                </a:spcBef>
                <a:spcAft>
                  <a:spcPct val="0"/>
                </a:spcAft>
                <a:buFontTx/>
                <a:buNone/>
                <a:defRPr/>
              </a:pPr>
              <a:t>16</a:t>
            </a:fld>
            <a:endParaRPr lang="en-US" altLang="en-US" dirty="0">
              <a:latin typeface="Times New Roman" pitchFamily="18"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endParaRPr lang="en-US" altLang="en-US" dirty="0">
              <a:latin typeface="Arial" pitchFamily="34" charset="0"/>
              <a:ea typeface="ＭＳ Ｐゴシック" pitchFamily="34" charset="-128"/>
            </a:endParaRPr>
          </a:p>
        </p:txBody>
      </p:sp>
    </p:spTree>
    <p:extLst>
      <p:ext uri="{BB962C8B-B14F-4D97-AF65-F5344CB8AC3E}">
        <p14:creationId xmlns:p14="http://schemas.microsoft.com/office/powerpoint/2010/main" val="1655239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57FE82D-8BD1-4F09-9CC7-CFD40F2A98FD}" type="slidenum">
              <a:rPr lang="en-US" altLang="en-US" smtClean="0"/>
              <a:pPr>
                <a:defRPr/>
              </a:pPr>
              <a:t>21</a:t>
            </a:fld>
            <a:endParaRPr lang="en-US" altLang="en-US" dirty="0"/>
          </a:p>
        </p:txBody>
      </p:sp>
    </p:spTree>
    <p:extLst>
      <p:ext uri="{BB962C8B-B14F-4D97-AF65-F5344CB8AC3E}">
        <p14:creationId xmlns:p14="http://schemas.microsoft.com/office/powerpoint/2010/main" val="2228185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57FE82D-8BD1-4F09-9CC7-CFD40F2A98FD}" type="slidenum">
              <a:rPr lang="en-US" altLang="en-US" smtClean="0"/>
              <a:pPr>
                <a:defRPr/>
              </a:pPr>
              <a:t>22</a:t>
            </a:fld>
            <a:endParaRPr lang="en-US" altLang="en-US" dirty="0"/>
          </a:p>
        </p:txBody>
      </p:sp>
    </p:spTree>
    <p:extLst>
      <p:ext uri="{BB962C8B-B14F-4D97-AF65-F5344CB8AC3E}">
        <p14:creationId xmlns:p14="http://schemas.microsoft.com/office/powerpoint/2010/main" val="1252999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57FE82D-8BD1-4F09-9CC7-CFD40F2A98FD}" type="slidenum">
              <a:rPr lang="en-US" altLang="en-US" smtClean="0"/>
              <a:pPr>
                <a:defRPr/>
              </a:pPr>
              <a:t>24</a:t>
            </a:fld>
            <a:endParaRPr lang="en-US" altLang="en-US" dirty="0"/>
          </a:p>
        </p:txBody>
      </p:sp>
    </p:spTree>
    <p:extLst>
      <p:ext uri="{BB962C8B-B14F-4D97-AF65-F5344CB8AC3E}">
        <p14:creationId xmlns:p14="http://schemas.microsoft.com/office/powerpoint/2010/main" val="1953950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57FE82D-8BD1-4F09-9CC7-CFD40F2A98FD}" type="slidenum">
              <a:rPr lang="en-US" altLang="en-US" smtClean="0"/>
              <a:pPr>
                <a:defRPr/>
              </a:pPr>
              <a:t>25</a:t>
            </a:fld>
            <a:endParaRPr lang="en-US" altLang="en-US" dirty="0"/>
          </a:p>
        </p:txBody>
      </p:sp>
    </p:spTree>
    <p:extLst>
      <p:ext uri="{BB962C8B-B14F-4D97-AF65-F5344CB8AC3E}">
        <p14:creationId xmlns:p14="http://schemas.microsoft.com/office/powerpoint/2010/main" val="1252999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2/11/18-Phil Mello performed QC on  hospital list and identified:</a:t>
            </a:r>
          </a:p>
          <a:p>
            <a:r>
              <a:rPr lang="en-US" dirty="0" smtClean="0"/>
              <a:t> </a:t>
            </a:r>
            <a:r>
              <a:rPr lang="en-US" dirty="0"/>
              <a:t>Addison </a:t>
            </a:r>
            <a:r>
              <a:rPr lang="en-US" dirty="0" smtClean="0"/>
              <a:t>Gilbert-(Is this data in Beverly submission)</a:t>
            </a:r>
            <a:endParaRPr lang="en-US" dirty="0"/>
          </a:p>
          <a:p>
            <a:r>
              <a:rPr lang="en-US" dirty="0" smtClean="0"/>
              <a:t>Boston Medical Center-</a:t>
            </a:r>
            <a:r>
              <a:rPr lang="en-US" dirty="0" err="1" smtClean="0"/>
              <a:t>Menino</a:t>
            </a:r>
            <a:r>
              <a:rPr lang="en-US" dirty="0" smtClean="0"/>
              <a:t> (The ED is in Newton campus?)</a:t>
            </a:r>
            <a:endParaRPr lang="en-US" dirty="0"/>
          </a:p>
          <a:p>
            <a:r>
              <a:rPr lang="en-US" dirty="0"/>
              <a:t>Dana </a:t>
            </a:r>
            <a:r>
              <a:rPr lang="en-US" dirty="0" smtClean="0"/>
              <a:t>Farber-(No ED so not an issue)</a:t>
            </a:r>
            <a:endParaRPr lang="en-US" dirty="0"/>
          </a:p>
          <a:p>
            <a:r>
              <a:rPr lang="en-US" dirty="0"/>
              <a:t>Hallmark – Melrose Wakefield</a:t>
            </a:r>
          </a:p>
          <a:p>
            <a:r>
              <a:rPr lang="en-US" dirty="0" err="1"/>
              <a:t>Lahey</a:t>
            </a:r>
            <a:r>
              <a:rPr lang="en-US" dirty="0"/>
              <a:t> – North Shore</a:t>
            </a:r>
          </a:p>
          <a:p>
            <a:r>
              <a:rPr lang="en-US" dirty="0"/>
              <a:t>Mass Eye &amp; Ear</a:t>
            </a:r>
          </a:p>
          <a:p>
            <a:r>
              <a:rPr lang="en-US" dirty="0" err="1"/>
              <a:t>MetroWest</a:t>
            </a:r>
            <a:r>
              <a:rPr lang="en-US" dirty="0"/>
              <a:t> – Leonard Morse</a:t>
            </a:r>
          </a:p>
          <a:p>
            <a:r>
              <a:rPr lang="en-US" dirty="0"/>
              <a:t>UMass Memorial / Memorial </a:t>
            </a:r>
            <a:r>
              <a:rPr lang="en-US" dirty="0" smtClean="0"/>
              <a:t>Campus</a:t>
            </a:r>
          </a:p>
          <a:p>
            <a:endParaRPr lang="en-US" dirty="0"/>
          </a:p>
          <a:p>
            <a:endParaRPr lang="en-US" sz="1100" dirty="0" smtClean="0"/>
          </a:p>
          <a:p>
            <a:r>
              <a:rPr lang="en-US" sz="1100" dirty="0"/>
              <a:t>To ensure that the data is as complete as possible, the Bureau has focused on the following actions:</a:t>
            </a:r>
          </a:p>
          <a:p>
            <a:pPr lvl="1"/>
            <a:r>
              <a:rPr lang="en-US" sz="1100" dirty="0"/>
              <a:t>Updating the Data Specification Guide to help hospitals with the submission process.</a:t>
            </a:r>
          </a:p>
          <a:p>
            <a:pPr lvl="1"/>
            <a:r>
              <a:rPr lang="en-US" sz="1100" dirty="0"/>
              <a:t>Developing stronger internal processes for accessing the data through </a:t>
            </a:r>
            <a:r>
              <a:rPr lang="en-US" sz="1100" dirty="0" err="1"/>
              <a:t>Chloen</a:t>
            </a:r>
            <a:r>
              <a:rPr lang="en-US" sz="1100" dirty="0"/>
              <a:t> to improve customer service and the opportunities for data analysis.</a:t>
            </a:r>
          </a:p>
          <a:p>
            <a:pPr lvl="1"/>
            <a:r>
              <a:rPr lang="en-US" sz="1100" dirty="0"/>
              <a:t>Continuing to work on an individual basis with hospitals experiencing submission issues.</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657FE82D-8BD1-4F09-9CC7-CFD40F2A98FD}" type="slidenum">
              <a:rPr lang="en-US" altLang="en-US" smtClean="0"/>
              <a:pPr>
                <a:defRPr/>
              </a:pPr>
              <a:t>27</a:t>
            </a:fld>
            <a:endParaRPr lang="en-US" altLang="en-US" dirty="0"/>
          </a:p>
        </p:txBody>
      </p:sp>
    </p:spTree>
    <p:extLst>
      <p:ext uri="{BB962C8B-B14F-4D97-AF65-F5344CB8AC3E}">
        <p14:creationId xmlns:p14="http://schemas.microsoft.com/office/powerpoint/2010/main" val="3517651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57FE82D-8BD1-4F09-9CC7-CFD40F2A98FD}" type="slidenum">
              <a:rPr lang="en-US" altLang="en-US" smtClean="0"/>
              <a:pPr>
                <a:defRPr/>
              </a:pPr>
              <a:t>28</a:t>
            </a:fld>
            <a:endParaRPr lang="en-US" altLang="en-US" dirty="0"/>
          </a:p>
        </p:txBody>
      </p:sp>
    </p:spTree>
    <p:extLst>
      <p:ext uri="{BB962C8B-B14F-4D97-AF65-F5344CB8AC3E}">
        <p14:creationId xmlns:p14="http://schemas.microsoft.com/office/powerpoint/2010/main" val="6368967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6"/>
          <p:cNvSpPr>
            <a:spLocks noChangeArrowheads="1"/>
          </p:cNvSpPr>
          <p:nvPr userDrawn="1"/>
        </p:nvSpPr>
        <p:spPr bwMode="auto">
          <a:xfrm>
            <a:off x="0" y="0"/>
            <a:ext cx="9158288" cy="1135063"/>
          </a:xfrm>
          <a:prstGeom prst="rect">
            <a:avLst/>
          </a:prstGeom>
          <a:solidFill>
            <a:srgbClr val="003366"/>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endParaRPr lang="en-US" altLang="en-US" dirty="0">
              <a:latin typeface="Calibri" pitchFamily="34" charset="0"/>
            </a:endParaRPr>
          </a:p>
        </p:txBody>
      </p:sp>
      <p:sp>
        <p:nvSpPr>
          <p:cNvPr id="5" name="Rectangle 6"/>
          <p:cNvSpPr>
            <a:spLocks noChangeArrowheads="1"/>
          </p:cNvSpPr>
          <p:nvPr userDrawn="1"/>
        </p:nvSpPr>
        <p:spPr bwMode="auto">
          <a:xfrm>
            <a:off x="0" y="0"/>
            <a:ext cx="9158288" cy="1135063"/>
          </a:xfrm>
          <a:prstGeom prst="rect">
            <a:avLst/>
          </a:prstGeom>
          <a:solidFill>
            <a:srgbClr val="003366"/>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endParaRPr lang="en-US" altLang="en-US" dirty="0"/>
          </a:p>
        </p:txBody>
      </p:sp>
      <p:pic>
        <p:nvPicPr>
          <p:cNvPr id="6" name="Picture 4" descr="bann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b="8861"/>
          <a:stretch>
            <a:fillRect/>
          </a:stretch>
        </p:blipFill>
        <p:spPr bwMode="auto">
          <a:xfrm>
            <a:off x="-3175" y="223838"/>
            <a:ext cx="91582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0163" name="Rectangle 3"/>
          <p:cNvSpPr>
            <a:spLocks noGrp="1" noChangeArrowheads="1"/>
          </p:cNvSpPr>
          <p:nvPr>
            <p:ph type="ctrTitle"/>
          </p:nvPr>
        </p:nvSpPr>
        <p:spPr>
          <a:xfrm>
            <a:off x="685800" y="2130425"/>
            <a:ext cx="7772400" cy="1470025"/>
          </a:xfrm>
        </p:spPr>
        <p:txBody>
          <a:bodyPr/>
          <a:lstStyle>
            <a:lvl1pPr>
              <a:defRPr/>
            </a:lvl1pPr>
          </a:lstStyle>
          <a:p>
            <a:pPr lvl="0"/>
            <a:r>
              <a:rPr lang="en-US" noProof="0"/>
              <a:t>Click to edit Master title style</a:t>
            </a:r>
          </a:p>
        </p:txBody>
      </p:sp>
      <p:sp>
        <p:nvSpPr>
          <p:cNvPr id="220164" name="Rectangle 4"/>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a:t>Click to edit Master subtitle style</a:t>
            </a:r>
          </a:p>
        </p:txBody>
      </p:sp>
      <p:sp>
        <p:nvSpPr>
          <p:cNvPr id="7" name="Rectangle 5"/>
          <p:cNvSpPr>
            <a:spLocks noGrp="1" noChangeArrowheads="1"/>
          </p:cNvSpPr>
          <p:nvPr>
            <p:ph type="ftr" sz="quarter" idx="10"/>
          </p:nvPr>
        </p:nvSpPr>
        <p:spPr/>
        <p:txBody>
          <a:bodyPr/>
          <a:lstStyle>
            <a:lvl1pPr>
              <a:defRPr/>
            </a:lvl1pPr>
          </a:lstStyle>
          <a:p>
            <a:pPr>
              <a:defRPr/>
            </a:pPr>
            <a:r>
              <a:rPr lang="en-US" dirty="0"/>
              <a:t>For Policy Development Purposes Only</a:t>
            </a:r>
          </a:p>
        </p:txBody>
      </p:sp>
    </p:spTree>
    <p:extLst>
      <p:ext uri="{BB962C8B-B14F-4D97-AF65-F5344CB8AC3E}">
        <p14:creationId xmlns:p14="http://schemas.microsoft.com/office/powerpoint/2010/main" val="931728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For Policy Development Purposes Only</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en-US" dirty="0"/>
              <a:t>Slide </a:t>
            </a:r>
            <a:fld id="{A0057DB5-8FF7-4BA7-8914-A1AF0B1A2C5F}" type="slidenum">
              <a:rPr lang="en-US" altLang="en-US"/>
              <a:pPr>
                <a:defRPr/>
              </a:pPr>
              <a:t>‹#›</a:t>
            </a:fld>
            <a:endParaRPr lang="en-US" altLang="en-US" dirty="0"/>
          </a:p>
        </p:txBody>
      </p:sp>
    </p:spTree>
    <p:extLst>
      <p:ext uri="{BB962C8B-B14F-4D97-AF65-F5344CB8AC3E}">
        <p14:creationId xmlns:p14="http://schemas.microsoft.com/office/powerpoint/2010/main" val="371544335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6" name="Rectangle 11"/>
          <p:cNvSpPr>
            <a:spLocks noGrp="1" noChangeArrowheads="1"/>
          </p:cNvSpPr>
          <p:nvPr>
            <p:ph type="sldNum" sz="quarter" idx="12"/>
          </p:nvPr>
        </p:nvSpPr>
        <p:spPr>
          <a:ln/>
        </p:spPr>
        <p:txBody>
          <a:bodyPr/>
          <a:lstStyle>
            <a:lvl1pPr>
              <a:defRPr/>
            </a:lvl1pPr>
          </a:lstStyle>
          <a:p>
            <a:pPr>
              <a:defRPr/>
            </a:pPr>
            <a:fld id="{8FB655A9-5437-46F7-BE10-B733BBE993DD}" type="slidenum">
              <a:rPr lang="en-US" altLang="en-US"/>
              <a:pPr>
                <a:defRPr/>
              </a:pPr>
              <a:t>‹#›</a:t>
            </a:fld>
            <a:endParaRPr lang="en-US" altLang="en-US" dirty="0"/>
          </a:p>
        </p:txBody>
      </p:sp>
    </p:spTree>
    <p:extLst>
      <p:ext uri="{BB962C8B-B14F-4D97-AF65-F5344CB8AC3E}">
        <p14:creationId xmlns:p14="http://schemas.microsoft.com/office/powerpoint/2010/main" val="29254818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7" name="Rectangle 11"/>
          <p:cNvSpPr>
            <a:spLocks noGrp="1" noChangeArrowheads="1"/>
          </p:cNvSpPr>
          <p:nvPr>
            <p:ph type="sldNum" sz="quarter" idx="12"/>
          </p:nvPr>
        </p:nvSpPr>
        <p:spPr>
          <a:ln/>
        </p:spPr>
        <p:txBody>
          <a:bodyPr/>
          <a:lstStyle>
            <a:lvl1pPr>
              <a:defRPr/>
            </a:lvl1pPr>
          </a:lstStyle>
          <a:p>
            <a:pPr>
              <a:defRPr/>
            </a:pPr>
            <a:fld id="{E73A7EAF-A988-4BC9-BBA0-994513A9C5CD}" type="slidenum">
              <a:rPr lang="en-US" altLang="en-US"/>
              <a:pPr>
                <a:defRPr/>
              </a:pPr>
              <a:t>‹#›</a:t>
            </a:fld>
            <a:endParaRPr lang="en-US" altLang="en-US" dirty="0"/>
          </a:p>
        </p:txBody>
      </p:sp>
    </p:spTree>
    <p:extLst>
      <p:ext uri="{BB962C8B-B14F-4D97-AF65-F5344CB8AC3E}">
        <p14:creationId xmlns:p14="http://schemas.microsoft.com/office/powerpoint/2010/main" val="315476491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dirty="0"/>
          </a:p>
        </p:txBody>
      </p:sp>
      <p:sp>
        <p:nvSpPr>
          <p:cNvPr id="8"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9" name="Rectangle 11"/>
          <p:cNvSpPr>
            <a:spLocks noGrp="1" noChangeArrowheads="1"/>
          </p:cNvSpPr>
          <p:nvPr>
            <p:ph type="sldNum" sz="quarter" idx="12"/>
          </p:nvPr>
        </p:nvSpPr>
        <p:spPr>
          <a:ln/>
        </p:spPr>
        <p:txBody>
          <a:bodyPr/>
          <a:lstStyle>
            <a:lvl1pPr>
              <a:defRPr/>
            </a:lvl1pPr>
          </a:lstStyle>
          <a:p>
            <a:pPr>
              <a:defRPr/>
            </a:pPr>
            <a:fld id="{F172A28F-D383-4731-ACAF-1D27A91558E8}" type="slidenum">
              <a:rPr lang="en-US" altLang="en-US"/>
              <a:pPr>
                <a:defRPr/>
              </a:pPr>
              <a:t>‹#›</a:t>
            </a:fld>
            <a:endParaRPr lang="en-US" altLang="en-US" dirty="0"/>
          </a:p>
        </p:txBody>
      </p:sp>
    </p:spTree>
    <p:extLst>
      <p:ext uri="{BB962C8B-B14F-4D97-AF65-F5344CB8AC3E}">
        <p14:creationId xmlns:p14="http://schemas.microsoft.com/office/powerpoint/2010/main" val="106563029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dirty="0"/>
          </a:p>
        </p:txBody>
      </p:sp>
      <p:sp>
        <p:nvSpPr>
          <p:cNvPr id="4"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5" name="Rectangle 11"/>
          <p:cNvSpPr>
            <a:spLocks noGrp="1" noChangeArrowheads="1"/>
          </p:cNvSpPr>
          <p:nvPr>
            <p:ph type="sldNum" sz="quarter" idx="12"/>
          </p:nvPr>
        </p:nvSpPr>
        <p:spPr>
          <a:ln/>
        </p:spPr>
        <p:txBody>
          <a:bodyPr/>
          <a:lstStyle>
            <a:lvl1pPr>
              <a:defRPr/>
            </a:lvl1pPr>
          </a:lstStyle>
          <a:p>
            <a:pPr>
              <a:defRPr/>
            </a:pPr>
            <a:fld id="{EAC93801-6374-4BD5-9140-E5FBA2376FA3}" type="slidenum">
              <a:rPr lang="en-US" altLang="en-US"/>
              <a:pPr>
                <a:defRPr/>
              </a:pPr>
              <a:t>‹#›</a:t>
            </a:fld>
            <a:endParaRPr lang="en-US" altLang="en-US" dirty="0"/>
          </a:p>
        </p:txBody>
      </p:sp>
    </p:spTree>
    <p:extLst>
      <p:ext uri="{BB962C8B-B14F-4D97-AF65-F5344CB8AC3E}">
        <p14:creationId xmlns:p14="http://schemas.microsoft.com/office/powerpoint/2010/main" val="38216039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dirty="0"/>
          </a:p>
        </p:txBody>
      </p:sp>
      <p:sp>
        <p:nvSpPr>
          <p:cNvPr id="3"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4" name="Rectangle 11"/>
          <p:cNvSpPr>
            <a:spLocks noGrp="1" noChangeArrowheads="1"/>
          </p:cNvSpPr>
          <p:nvPr>
            <p:ph type="sldNum" sz="quarter" idx="12"/>
          </p:nvPr>
        </p:nvSpPr>
        <p:spPr>
          <a:ln/>
        </p:spPr>
        <p:txBody>
          <a:bodyPr/>
          <a:lstStyle>
            <a:lvl1pPr>
              <a:defRPr/>
            </a:lvl1pPr>
          </a:lstStyle>
          <a:p>
            <a:pPr>
              <a:defRPr/>
            </a:pPr>
            <a:fld id="{20F1697D-BE05-41B4-9122-1D794F4B6066}" type="slidenum">
              <a:rPr lang="en-US" altLang="en-US"/>
              <a:pPr>
                <a:defRPr/>
              </a:pPr>
              <a:t>‹#›</a:t>
            </a:fld>
            <a:endParaRPr lang="en-US" altLang="en-US" dirty="0"/>
          </a:p>
        </p:txBody>
      </p:sp>
    </p:spTree>
    <p:extLst>
      <p:ext uri="{BB962C8B-B14F-4D97-AF65-F5344CB8AC3E}">
        <p14:creationId xmlns:p14="http://schemas.microsoft.com/office/powerpoint/2010/main" val="408306934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7" name="Rectangle 11"/>
          <p:cNvSpPr>
            <a:spLocks noGrp="1" noChangeArrowheads="1"/>
          </p:cNvSpPr>
          <p:nvPr>
            <p:ph type="sldNum" sz="quarter" idx="12"/>
          </p:nvPr>
        </p:nvSpPr>
        <p:spPr>
          <a:ln/>
        </p:spPr>
        <p:txBody>
          <a:bodyPr/>
          <a:lstStyle>
            <a:lvl1pPr>
              <a:defRPr/>
            </a:lvl1pPr>
          </a:lstStyle>
          <a:p>
            <a:pPr>
              <a:defRPr/>
            </a:pPr>
            <a:fld id="{516382DF-37D0-4415-86A0-912A89C81F7E}" type="slidenum">
              <a:rPr lang="en-US" altLang="en-US"/>
              <a:pPr>
                <a:defRPr/>
              </a:pPr>
              <a:t>‹#›</a:t>
            </a:fld>
            <a:endParaRPr lang="en-US" altLang="en-US" dirty="0"/>
          </a:p>
        </p:txBody>
      </p:sp>
    </p:spTree>
    <p:extLst>
      <p:ext uri="{BB962C8B-B14F-4D97-AF65-F5344CB8AC3E}">
        <p14:creationId xmlns:p14="http://schemas.microsoft.com/office/powerpoint/2010/main" val="2734423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7" name="Rectangle 11"/>
          <p:cNvSpPr>
            <a:spLocks noGrp="1" noChangeArrowheads="1"/>
          </p:cNvSpPr>
          <p:nvPr>
            <p:ph type="sldNum" sz="quarter" idx="12"/>
          </p:nvPr>
        </p:nvSpPr>
        <p:spPr>
          <a:ln/>
        </p:spPr>
        <p:txBody>
          <a:bodyPr/>
          <a:lstStyle>
            <a:lvl1pPr>
              <a:defRPr/>
            </a:lvl1pPr>
          </a:lstStyle>
          <a:p>
            <a:pPr>
              <a:defRPr/>
            </a:pPr>
            <a:fld id="{DD0994ED-10BB-439A-A30C-E8F548AB402A}" type="slidenum">
              <a:rPr lang="en-US" altLang="en-US"/>
              <a:pPr>
                <a:defRPr/>
              </a:pPr>
              <a:t>‹#›</a:t>
            </a:fld>
            <a:endParaRPr lang="en-US" altLang="en-US" dirty="0"/>
          </a:p>
        </p:txBody>
      </p:sp>
    </p:spTree>
    <p:extLst>
      <p:ext uri="{BB962C8B-B14F-4D97-AF65-F5344CB8AC3E}">
        <p14:creationId xmlns:p14="http://schemas.microsoft.com/office/powerpoint/2010/main" val="417299299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6" name="Rectangle 11"/>
          <p:cNvSpPr>
            <a:spLocks noGrp="1" noChangeArrowheads="1"/>
          </p:cNvSpPr>
          <p:nvPr>
            <p:ph type="sldNum" sz="quarter" idx="12"/>
          </p:nvPr>
        </p:nvSpPr>
        <p:spPr>
          <a:ln/>
        </p:spPr>
        <p:txBody>
          <a:bodyPr/>
          <a:lstStyle>
            <a:lvl1pPr>
              <a:defRPr/>
            </a:lvl1pPr>
          </a:lstStyle>
          <a:p>
            <a:pPr>
              <a:defRPr/>
            </a:pPr>
            <a:fld id="{3ED2F5DE-A505-4BD2-9D2C-818CEA9E8130}" type="slidenum">
              <a:rPr lang="en-US" altLang="en-US"/>
              <a:pPr>
                <a:defRPr/>
              </a:pPr>
              <a:t>‹#›</a:t>
            </a:fld>
            <a:endParaRPr lang="en-US" altLang="en-US" dirty="0"/>
          </a:p>
        </p:txBody>
      </p:sp>
    </p:spTree>
    <p:extLst>
      <p:ext uri="{BB962C8B-B14F-4D97-AF65-F5344CB8AC3E}">
        <p14:creationId xmlns:p14="http://schemas.microsoft.com/office/powerpoint/2010/main" val="102442668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97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600"/>
            <a:ext cx="6019800" cy="5897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6" name="Rectangle 11"/>
          <p:cNvSpPr>
            <a:spLocks noGrp="1" noChangeArrowheads="1"/>
          </p:cNvSpPr>
          <p:nvPr>
            <p:ph type="sldNum" sz="quarter" idx="12"/>
          </p:nvPr>
        </p:nvSpPr>
        <p:spPr>
          <a:ln/>
        </p:spPr>
        <p:txBody>
          <a:bodyPr/>
          <a:lstStyle>
            <a:lvl1pPr>
              <a:defRPr/>
            </a:lvl1pPr>
          </a:lstStyle>
          <a:p>
            <a:pPr>
              <a:defRPr/>
            </a:pPr>
            <a:fld id="{4E744FA3-8001-4396-846C-04B17CD88470}" type="slidenum">
              <a:rPr lang="en-US" altLang="en-US"/>
              <a:pPr>
                <a:defRPr/>
              </a:pPr>
              <a:t>‹#›</a:t>
            </a:fld>
            <a:endParaRPr lang="en-US" altLang="en-US" dirty="0"/>
          </a:p>
        </p:txBody>
      </p:sp>
    </p:spTree>
    <p:extLst>
      <p:ext uri="{BB962C8B-B14F-4D97-AF65-F5344CB8AC3E}">
        <p14:creationId xmlns:p14="http://schemas.microsoft.com/office/powerpoint/2010/main" val="355155740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52578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9"/>
          <p:cNvSpPr>
            <a:spLocks noGrp="1" noChangeArrowheads="1"/>
          </p:cNvSpPr>
          <p:nvPr>
            <p:ph type="dt" sz="half" idx="10"/>
          </p:nvPr>
        </p:nvSpPr>
        <p:spPr>
          <a:ln/>
        </p:spPr>
        <p:txBody>
          <a:bodyPr/>
          <a:lstStyle>
            <a:lvl1pPr>
              <a:defRPr/>
            </a:lvl1pPr>
          </a:lstStyle>
          <a:p>
            <a:pPr>
              <a:defRPr/>
            </a:pPr>
            <a:endParaRPr lang="en-US" dirty="0"/>
          </a:p>
        </p:txBody>
      </p:sp>
      <p:sp>
        <p:nvSpPr>
          <p:cNvPr id="7"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8" name="Rectangle 11"/>
          <p:cNvSpPr>
            <a:spLocks noGrp="1" noChangeArrowheads="1"/>
          </p:cNvSpPr>
          <p:nvPr>
            <p:ph type="sldNum" sz="quarter" idx="12"/>
          </p:nvPr>
        </p:nvSpPr>
        <p:spPr>
          <a:ln/>
        </p:spPr>
        <p:txBody>
          <a:bodyPr/>
          <a:lstStyle>
            <a:lvl1pPr>
              <a:defRPr/>
            </a:lvl1pPr>
          </a:lstStyle>
          <a:p>
            <a:pPr>
              <a:defRPr/>
            </a:pPr>
            <a:fld id="{9DB67A76-8480-4EEA-B124-233A2FE5774D}" type="slidenum">
              <a:rPr lang="en-US" altLang="en-US"/>
              <a:pPr>
                <a:defRPr/>
              </a:pPr>
              <a:t>‹#›</a:t>
            </a:fld>
            <a:endParaRPr lang="en-US" altLang="en-US" dirty="0"/>
          </a:p>
        </p:txBody>
      </p:sp>
    </p:spTree>
    <p:extLst>
      <p:ext uri="{BB962C8B-B14F-4D97-AF65-F5344CB8AC3E}">
        <p14:creationId xmlns:p14="http://schemas.microsoft.com/office/powerpoint/2010/main" val="786801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2125" y="223838"/>
            <a:ext cx="2127250" cy="59023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3838"/>
            <a:ext cx="6232525" cy="59023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For Policy Development Purposes Only</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en-US" dirty="0"/>
              <a:t>Slide </a:t>
            </a:r>
            <a:fld id="{5B6A19AC-5F13-45D0-82BB-124D8123118A}" type="slidenum">
              <a:rPr lang="en-US" altLang="en-US"/>
              <a:pPr>
                <a:defRPr/>
              </a:pPr>
              <a:t>‹#›</a:t>
            </a:fld>
            <a:endParaRPr lang="en-US" altLang="en-US" dirty="0"/>
          </a:p>
        </p:txBody>
      </p:sp>
    </p:spTree>
    <p:extLst>
      <p:ext uri="{BB962C8B-B14F-4D97-AF65-F5344CB8AC3E}">
        <p14:creationId xmlns:p14="http://schemas.microsoft.com/office/powerpoint/2010/main" val="37516144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0" y="0"/>
            <a:ext cx="9144000" cy="6858000"/>
          </a:xfrm>
          <a:prstGeom prst="rect">
            <a:avLst/>
          </a:prstGeom>
          <a:gradFill rotWithShape="0">
            <a:gsLst>
              <a:gs pos="0">
                <a:srgbClr val="E0FF89"/>
              </a:gs>
              <a:gs pos="50000">
                <a:srgbClr val="F2FFCD"/>
              </a:gs>
              <a:gs pos="100000">
                <a:srgbClr val="E0FF89"/>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2400" dirty="0">
              <a:solidFill>
                <a:srgbClr val="000000"/>
              </a:solidFill>
              <a:latin typeface="Times New Roman" pitchFamily="18" charset="0"/>
            </a:endParaRPr>
          </a:p>
        </p:txBody>
      </p:sp>
      <p:sp>
        <p:nvSpPr>
          <p:cNvPr id="5" name="Rectangle 8"/>
          <p:cNvSpPr>
            <a:spLocks noChangeArrowheads="1"/>
          </p:cNvSpPr>
          <p:nvPr userDrawn="1"/>
        </p:nvSpPr>
        <p:spPr bwMode="auto">
          <a:xfrm>
            <a:off x="0" y="1905000"/>
            <a:ext cx="9144000" cy="19812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defRPr/>
            </a:pPr>
            <a:endParaRPr lang="en-US" altLang="en-US" sz="2400" dirty="0">
              <a:solidFill>
                <a:srgbClr val="FFFFFF"/>
              </a:solidFill>
              <a:latin typeface="Times New Roman" pitchFamily="18" charset="0"/>
            </a:endParaRPr>
          </a:p>
        </p:txBody>
      </p:sp>
      <p:pic>
        <p:nvPicPr>
          <p:cNvPr id="6" name="Picture 9" descr="BSAS_Logo_tag_WEB_Colo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600200" y="1905000"/>
            <a:ext cx="289560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best ver2b seal"/>
          <p:cNvPicPr>
            <a:picLocks noChangeAspect="1" noChangeArrowheads="1"/>
          </p:cNvPicPr>
          <p:nvPr userDrawn="1"/>
        </p:nvPicPr>
        <p:blipFill>
          <a:blip r:embed="rId3" cstate="print">
            <a:clrChange>
              <a:clrFrom>
                <a:srgbClr val="003264"/>
              </a:clrFrom>
              <a:clrTo>
                <a:srgbClr val="003264">
                  <a:alpha val="0"/>
                </a:srgbClr>
              </a:clrTo>
            </a:clrChange>
            <a:extLst>
              <a:ext uri="{28A0092B-C50C-407E-A947-70E740481C1C}">
                <a14:useLocalDpi xmlns:a14="http://schemas.microsoft.com/office/drawing/2010/main" val="0"/>
              </a:ext>
            </a:extLst>
          </a:blip>
          <a:srcRect/>
          <a:stretch>
            <a:fillRect/>
          </a:stretch>
        </p:blipFill>
        <p:spPr bwMode="auto">
          <a:xfrm>
            <a:off x="6019800" y="2133600"/>
            <a:ext cx="1549400"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11"/>
          <p:cNvSpPr>
            <a:spLocks noChangeArrowheads="1"/>
          </p:cNvSpPr>
          <p:nvPr userDrawn="1"/>
        </p:nvSpPr>
        <p:spPr bwMode="auto">
          <a:xfrm>
            <a:off x="0" y="1828800"/>
            <a:ext cx="9144000" cy="90488"/>
          </a:xfrm>
          <a:prstGeom prst="bevel">
            <a:avLst>
              <a:gd name="adj" fmla="val 12500"/>
            </a:avLst>
          </a:prstGeom>
          <a:solidFill>
            <a:srgbClr val="2B56A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2400" dirty="0">
              <a:solidFill>
                <a:srgbClr val="000000"/>
              </a:solidFill>
              <a:latin typeface="Times New Roman" pitchFamily="18" charset="0"/>
            </a:endParaRPr>
          </a:p>
        </p:txBody>
      </p:sp>
      <p:sp>
        <p:nvSpPr>
          <p:cNvPr id="9" name="AutoShape 12"/>
          <p:cNvSpPr>
            <a:spLocks noChangeArrowheads="1"/>
          </p:cNvSpPr>
          <p:nvPr userDrawn="1"/>
        </p:nvSpPr>
        <p:spPr bwMode="auto">
          <a:xfrm>
            <a:off x="0" y="3886200"/>
            <a:ext cx="9144000" cy="90488"/>
          </a:xfrm>
          <a:prstGeom prst="bevel">
            <a:avLst>
              <a:gd name="adj" fmla="val 12500"/>
            </a:avLst>
          </a:prstGeom>
          <a:solidFill>
            <a:srgbClr val="2B56A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2400" dirty="0">
              <a:solidFill>
                <a:srgbClr val="000000"/>
              </a:solidFill>
              <a:latin typeface="Times New Roman" pitchFamily="18" charset="0"/>
            </a:endParaRPr>
          </a:p>
        </p:txBody>
      </p:sp>
      <p:sp>
        <p:nvSpPr>
          <p:cNvPr id="12290" name="Rectangle 2"/>
          <p:cNvSpPr>
            <a:spLocks noGrp="1" noChangeArrowheads="1"/>
          </p:cNvSpPr>
          <p:nvPr>
            <p:ph type="ctrTitle"/>
          </p:nvPr>
        </p:nvSpPr>
        <p:spPr>
          <a:xfrm>
            <a:off x="762000" y="304800"/>
            <a:ext cx="7772400" cy="1470025"/>
          </a:xfrm>
        </p:spPr>
        <p:txBody>
          <a:bodyPr/>
          <a:lstStyle>
            <a:lvl1pPr algn="ctr">
              <a:defRPr/>
            </a:lvl1pPr>
          </a:lstStyle>
          <a:p>
            <a:pPr lvl="0"/>
            <a:r>
              <a:rPr lang="en-US" altLang="en-US" noProof="0"/>
              <a:t>Click to edit Master title style</a:t>
            </a:r>
          </a:p>
        </p:txBody>
      </p:sp>
      <p:sp>
        <p:nvSpPr>
          <p:cNvPr id="12291" name="Rectangle 3"/>
          <p:cNvSpPr>
            <a:spLocks noGrp="1" noChangeArrowheads="1"/>
          </p:cNvSpPr>
          <p:nvPr>
            <p:ph type="subTitle" idx="1"/>
          </p:nvPr>
        </p:nvSpPr>
        <p:spPr>
          <a:xfrm>
            <a:off x="1447800" y="4114800"/>
            <a:ext cx="6400800" cy="1752600"/>
          </a:xfrm>
        </p:spPr>
        <p:txBody>
          <a:bodyPr/>
          <a:lstStyle>
            <a:lvl1pPr marL="0" indent="0" algn="ctr">
              <a:buFontTx/>
              <a:buNone/>
              <a:defRPr/>
            </a:lvl1pPr>
          </a:lstStyle>
          <a:p>
            <a:pPr lvl="0"/>
            <a:r>
              <a:rPr lang="en-US" altLang="en-US" noProof="0"/>
              <a:t>Click to edit Master subtitle style</a:t>
            </a:r>
          </a:p>
        </p:txBody>
      </p:sp>
      <p:sp>
        <p:nvSpPr>
          <p:cNvPr id="10" name="Rectangle 4"/>
          <p:cNvSpPr>
            <a:spLocks noGrp="1" noChangeArrowheads="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11" name="Rectangle 5"/>
          <p:cNvSpPr>
            <a:spLocks noGrp="1" noChangeArrowheads="1"/>
          </p:cNvSpPr>
          <p:nvPr>
            <p:ph type="ftr" sz="quarter" idx="11"/>
          </p:nvPr>
        </p:nvSpPr>
        <p:spPr/>
        <p:txBody>
          <a:bodyPr/>
          <a:lstStyle>
            <a:lvl1pPr eaLnBrk="0" hangingPunct="0">
              <a:defRPr>
                <a:latin typeface="Arial" charset="0"/>
              </a:defRPr>
            </a:lvl1pPr>
          </a:lstStyle>
          <a:p>
            <a:pPr>
              <a:defRPr/>
            </a:pPr>
            <a:r>
              <a:rPr lang="en-US" altLang="en-US" dirty="0"/>
              <a:t>For Policy Development Purposes Only</a:t>
            </a:r>
          </a:p>
        </p:txBody>
      </p:sp>
      <p:sp>
        <p:nvSpPr>
          <p:cNvPr id="12" name="Rectangle 6"/>
          <p:cNvSpPr>
            <a:spLocks noGrp="1" noChangeArrowheads="1"/>
          </p:cNvSpPr>
          <p:nvPr>
            <p:ph type="sldNum" sz="quarter" idx="12"/>
          </p:nvPr>
        </p:nvSpPr>
        <p:spPr/>
        <p:txBody>
          <a:bodyPr/>
          <a:lstStyle>
            <a:lvl1pPr eaLnBrk="0" hangingPunct="0">
              <a:defRPr>
                <a:latin typeface="Arial" pitchFamily="34" charset="0"/>
              </a:defRPr>
            </a:lvl1pPr>
          </a:lstStyle>
          <a:p>
            <a:pPr>
              <a:defRPr/>
            </a:pPr>
            <a:fld id="{9F2D1069-994C-4457-BCB8-230B112B0F78}" type="slidenum">
              <a:rPr lang="en-US" altLang="en-US"/>
              <a:pPr>
                <a:defRPr/>
              </a:pPr>
              <a:t>‹#›</a:t>
            </a:fld>
            <a:endParaRPr lang="en-US" altLang="en-US" dirty="0"/>
          </a:p>
        </p:txBody>
      </p:sp>
    </p:spTree>
    <p:extLst>
      <p:ext uri="{BB962C8B-B14F-4D97-AF65-F5344CB8AC3E}">
        <p14:creationId xmlns:p14="http://schemas.microsoft.com/office/powerpoint/2010/main" val="232568252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5" name="Footer Placeholder 4"/>
          <p:cNvSpPr>
            <a:spLocks noGrp="1"/>
          </p:cNvSpPr>
          <p:nvPr>
            <p:ph type="ftr" sz="quarter" idx="11"/>
          </p:nvPr>
        </p:nvSpPr>
        <p:spPr/>
        <p:txBody>
          <a:bodyPr/>
          <a:lstStyle>
            <a:lvl1pPr eaLnBrk="0" hangingPunct="0">
              <a:defRPr>
                <a:latin typeface="Arial" charset="0"/>
              </a:defRPr>
            </a:lvl1pPr>
          </a:lstStyle>
          <a:p>
            <a:pPr>
              <a:defRPr/>
            </a:pPr>
            <a:r>
              <a:rPr lang="en-US" altLang="en-US" dirty="0"/>
              <a:t>For Policy Development Purposes Only</a:t>
            </a:r>
          </a:p>
        </p:txBody>
      </p:sp>
      <p:sp>
        <p:nvSpPr>
          <p:cNvPr id="6" name="Slide Number Placeholder 5"/>
          <p:cNvSpPr>
            <a:spLocks noGrp="1"/>
          </p:cNvSpPr>
          <p:nvPr>
            <p:ph type="sldNum" sz="quarter" idx="12"/>
          </p:nvPr>
        </p:nvSpPr>
        <p:spPr/>
        <p:txBody>
          <a:bodyPr/>
          <a:lstStyle>
            <a:lvl1pPr eaLnBrk="0" hangingPunct="0">
              <a:defRPr>
                <a:latin typeface="Arial" pitchFamily="34" charset="0"/>
              </a:defRPr>
            </a:lvl1pPr>
          </a:lstStyle>
          <a:p>
            <a:pPr>
              <a:defRPr/>
            </a:pPr>
            <a:fld id="{1FC530E7-144D-41B8-859B-B8CE142CB136}" type="slidenum">
              <a:rPr lang="en-US" altLang="en-US"/>
              <a:pPr>
                <a:defRPr/>
              </a:pPr>
              <a:t>‹#›</a:t>
            </a:fld>
            <a:endParaRPr lang="en-US" altLang="en-US" dirty="0"/>
          </a:p>
        </p:txBody>
      </p:sp>
    </p:spTree>
    <p:extLst>
      <p:ext uri="{BB962C8B-B14F-4D97-AF65-F5344CB8AC3E}">
        <p14:creationId xmlns:p14="http://schemas.microsoft.com/office/powerpoint/2010/main" val="196437055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5" name="Footer Placeholder 4"/>
          <p:cNvSpPr>
            <a:spLocks noGrp="1"/>
          </p:cNvSpPr>
          <p:nvPr>
            <p:ph type="ftr" sz="quarter" idx="11"/>
          </p:nvPr>
        </p:nvSpPr>
        <p:spPr/>
        <p:txBody>
          <a:bodyPr/>
          <a:lstStyle>
            <a:lvl1pPr eaLnBrk="0" hangingPunct="0">
              <a:defRPr>
                <a:latin typeface="Arial" charset="0"/>
              </a:defRPr>
            </a:lvl1pPr>
          </a:lstStyle>
          <a:p>
            <a:pPr>
              <a:defRPr/>
            </a:pPr>
            <a:r>
              <a:rPr lang="en-US" altLang="en-US" dirty="0"/>
              <a:t>For Policy Development Purposes Only</a:t>
            </a:r>
          </a:p>
        </p:txBody>
      </p:sp>
      <p:sp>
        <p:nvSpPr>
          <p:cNvPr id="6" name="Slide Number Placeholder 5"/>
          <p:cNvSpPr>
            <a:spLocks noGrp="1"/>
          </p:cNvSpPr>
          <p:nvPr>
            <p:ph type="sldNum" sz="quarter" idx="12"/>
          </p:nvPr>
        </p:nvSpPr>
        <p:spPr/>
        <p:txBody>
          <a:bodyPr/>
          <a:lstStyle>
            <a:lvl1pPr eaLnBrk="0" hangingPunct="0">
              <a:defRPr>
                <a:latin typeface="Arial" pitchFamily="34" charset="0"/>
              </a:defRPr>
            </a:lvl1pPr>
          </a:lstStyle>
          <a:p>
            <a:pPr>
              <a:defRPr/>
            </a:pPr>
            <a:fld id="{FE1EC910-F471-49E7-A50B-79DE0C8ADBE9}" type="slidenum">
              <a:rPr lang="en-US" altLang="en-US"/>
              <a:pPr>
                <a:defRPr/>
              </a:pPr>
              <a:t>‹#›</a:t>
            </a:fld>
            <a:endParaRPr lang="en-US" altLang="en-US" dirty="0"/>
          </a:p>
        </p:txBody>
      </p:sp>
    </p:spTree>
    <p:extLst>
      <p:ext uri="{BB962C8B-B14F-4D97-AF65-F5344CB8AC3E}">
        <p14:creationId xmlns:p14="http://schemas.microsoft.com/office/powerpoint/2010/main" val="231741145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6" name="Footer Placeholder 5"/>
          <p:cNvSpPr>
            <a:spLocks noGrp="1"/>
          </p:cNvSpPr>
          <p:nvPr>
            <p:ph type="ftr" sz="quarter" idx="11"/>
          </p:nvPr>
        </p:nvSpPr>
        <p:spPr/>
        <p:txBody>
          <a:bodyPr/>
          <a:lstStyle>
            <a:lvl1pPr eaLnBrk="0" hangingPunct="0">
              <a:defRPr>
                <a:latin typeface="Arial" charset="0"/>
              </a:defRPr>
            </a:lvl1pPr>
          </a:lstStyle>
          <a:p>
            <a:pPr>
              <a:defRPr/>
            </a:pPr>
            <a:r>
              <a:rPr lang="en-US" altLang="en-US" dirty="0"/>
              <a:t>For Policy Development Purposes Only</a:t>
            </a:r>
          </a:p>
        </p:txBody>
      </p:sp>
      <p:sp>
        <p:nvSpPr>
          <p:cNvPr id="7" name="Slide Number Placeholder 6"/>
          <p:cNvSpPr>
            <a:spLocks noGrp="1"/>
          </p:cNvSpPr>
          <p:nvPr>
            <p:ph type="sldNum" sz="quarter" idx="12"/>
          </p:nvPr>
        </p:nvSpPr>
        <p:spPr/>
        <p:txBody>
          <a:bodyPr/>
          <a:lstStyle>
            <a:lvl1pPr eaLnBrk="0" hangingPunct="0">
              <a:defRPr>
                <a:latin typeface="Arial" pitchFamily="34" charset="0"/>
              </a:defRPr>
            </a:lvl1pPr>
          </a:lstStyle>
          <a:p>
            <a:pPr>
              <a:defRPr/>
            </a:pPr>
            <a:fld id="{654052CE-05A3-43E4-982A-C0FF7867FDEB}" type="slidenum">
              <a:rPr lang="en-US" altLang="en-US"/>
              <a:pPr>
                <a:defRPr/>
              </a:pPr>
              <a:t>‹#›</a:t>
            </a:fld>
            <a:endParaRPr lang="en-US" altLang="en-US" dirty="0"/>
          </a:p>
        </p:txBody>
      </p:sp>
    </p:spTree>
    <p:extLst>
      <p:ext uri="{BB962C8B-B14F-4D97-AF65-F5344CB8AC3E}">
        <p14:creationId xmlns:p14="http://schemas.microsoft.com/office/powerpoint/2010/main" val="395785067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8" name="Footer Placeholder 7"/>
          <p:cNvSpPr>
            <a:spLocks noGrp="1"/>
          </p:cNvSpPr>
          <p:nvPr>
            <p:ph type="ftr" sz="quarter" idx="11"/>
          </p:nvPr>
        </p:nvSpPr>
        <p:spPr/>
        <p:txBody>
          <a:bodyPr/>
          <a:lstStyle>
            <a:lvl1pPr eaLnBrk="0" hangingPunct="0">
              <a:defRPr>
                <a:latin typeface="Arial" charset="0"/>
              </a:defRPr>
            </a:lvl1pPr>
          </a:lstStyle>
          <a:p>
            <a:pPr>
              <a:defRPr/>
            </a:pPr>
            <a:r>
              <a:rPr lang="en-US" altLang="en-US" dirty="0"/>
              <a:t>For Policy Development Purposes Only</a:t>
            </a:r>
          </a:p>
        </p:txBody>
      </p:sp>
      <p:sp>
        <p:nvSpPr>
          <p:cNvPr id="9" name="Slide Number Placeholder 8"/>
          <p:cNvSpPr>
            <a:spLocks noGrp="1"/>
          </p:cNvSpPr>
          <p:nvPr>
            <p:ph type="sldNum" sz="quarter" idx="12"/>
          </p:nvPr>
        </p:nvSpPr>
        <p:spPr/>
        <p:txBody>
          <a:bodyPr/>
          <a:lstStyle>
            <a:lvl1pPr eaLnBrk="0" hangingPunct="0">
              <a:defRPr>
                <a:latin typeface="Arial" pitchFamily="34" charset="0"/>
              </a:defRPr>
            </a:lvl1pPr>
          </a:lstStyle>
          <a:p>
            <a:pPr>
              <a:defRPr/>
            </a:pPr>
            <a:fld id="{F35F0D54-3B23-4165-82DF-C74BF2BBDDDB}" type="slidenum">
              <a:rPr lang="en-US" altLang="en-US"/>
              <a:pPr>
                <a:defRPr/>
              </a:pPr>
              <a:t>‹#›</a:t>
            </a:fld>
            <a:endParaRPr lang="en-US" altLang="en-US" dirty="0"/>
          </a:p>
        </p:txBody>
      </p:sp>
    </p:spTree>
    <p:extLst>
      <p:ext uri="{BB962C8B-B14F-4D97-AF65-F5344CB8AC3E}">
        <p14:creationId xmlns:p14="http://schemas.microsoft.com/office/powerpoint/2010/main" val="360931269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4" name="Footer Placeholder 3"/>
          <p:cNvSpPr>
            <a:spLocks noGrp="1"/>
          </p:cNvSpPr>
          <p:nvPr>
            <p:ph type="ftr" sz="quarter" idx="11"/>
          </p:nvPr>
        </p:nvSpPr>
        <p:spPr/>
        <p:txBody>
          <a:bodyPr/>
          <a:lstStyle>
            <a:lvl1pPr eaLnBrk="0" hangingPunct="0">
              <a:defRPr>
                <a:latin typeface="Arial" charset="0"/>
              </a:defRPr>
            </a:lvl1pPr>
          </a:lstStyle>
          <a:p>
            <a:pPr>
              <a:defRPr/>
            </a:pPr>
            <a:r>
              <a:rPr lang="en-US" altLang="en-US" dirty="0"/>
              <a:t>For Policy Development Purposes Only</a:t>
            </a:r>
          </a:p>
        </p:txBody>
      </p:sp>
      <p:sp>
        <p:nvSpPr>
          <p:cNvPr id="5" name="Slide Number Placeholder 4"/>
          <p:cNvSpPr>
            <a:spLocks noGrp="1"/>
          </p:cNvSpPr>
          <p:nvPr>
            <p:ph type="sldNum" sz="quarter" idx="12"/>
          </p:nvPr>
        </p:nvSpPr>
        <p:spPr/>
        <p:txBody>
          <a:bodyPr/>
          <a:lstStyle>
            <a:lvl1pPr eaLnBrk="0" hangingPunct="0">
              <a:defRPr>
                <a:latin typeface="Arial" pitchFamily="34" charset="0"/>
              </a:defRPr>
            </a:lvl1pPr>
          </a:lstStyle>
          <a:p>
            <a:pPr>
              <a:defRPr/>
            </a:pPr>
            <a:fld id="{7D380E01-C9C7-4D48-AC85-58A0F2DA4274}" type="slidenum">
              <a:rPr lang="en-US" altLang="en-US"/>
              <a:pPr>
                <a:defRPr/>
              </a:pPr>
              <a:t>‹#›</a:t>
            </a:fld>
            <a:endParaRPr lang="en-US" altLang="en-US" dirty="0"/>
          </a:p>
        </p:txBody>
      </p:sp>
    </p:spTree>
    <p:extLst>
      <p:ext uri="{BB962C8B-B14F-4D97-AF65-F5344CB8AC3E}">
        <p14:creationId xmlns:p14="http://schemas.microsoft.com/office/powerpoint/2010/main" val="383682817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3" name="Footer Placeholder 2"/>
          <p:cNvSpPr>
            <a:spLocks noGrp="1"/>
          </p:cNvSpPr>
          <p:nvPr>
            <p:ph type="ftr" sz="quarter" idx="11"/>
          </p:nvPr>
        </p:nvSpPr>
        <p:spPr/>
        <p:txBody>
          <a:bodyPr/>
          <a:lstStyle>
            <a:lvl1pPr eaLnBrk="0" hangingPunct="0">
              <a:defRPr>
                <a:latin typeface="Arial" charset="0"/>
              </a:defRPr>
            </a:lvl1pPr>
          </a:lstStyle>
          <a:p>
            <a:pPr>
              <a:defRPr/>
            </a:pPr>
            <a:r>
              <a:rPr lang="en-US" altLang="en-US" dirty="0"/>
              <a:t>For Policy Development Purposes Only</a:t>
            </a:r>
          </a:p>
        </p:txBody>
      </p:sp>
      <p:sp>
        <p:nvSpPr>
          <p:cNvPr id="4" name="Slide Number Placeholder 3"/>
          <p:cNvSpPr>
            <a:spLocks noGrp="1"/>
          </p:cNvSpPr>
          <p:nvPr>
            <p:ph type="sldNum" sz="quarter" idx="12"/>
          </p:nvPr>
        </p:nvSpPr>
        <p:spPr/>
        <p:txBody>
          <a:bodyPr/>
          <a:lstStyle>
            <a:lvl1pPr eaLnBrk="0" hangingPunct="0">
              <a:defRPr>
                <a:latin typeface="Arial" pitchFamily="34" charset="0"/>
              </a:defRPr>
            </a:lvl1pPr>
          </a:lstStyle>
          <a:p>
            <a:pPr>
              <a:defRPr/>
            </a:pPr>
            <a:fld id="{A30D027E-C267-4D7C-A545-0866C61390CE}" type="slidenum">
              <a:rPr lang="en-US" altLang="en-US"/>
              <a:pPr>
                <a:defRPr/>
              </a:pPr>
              <a:t>‹#›</a:t>
            </a:fld>
            <a:endParaRPr lang="en-US" altLang="en-US" dirty="0"/>
          </a:p>
        </p:txBody>
      </p:sp>
    </p:spTree>
    <p:extLst>
      <p:ext uri="{BB962C8B-B14F-4D97-AF65-F5344CB8AC3E}">
        <p14:creationId xmlns:p14="http://schemas.microsoft.com/office/powerpoint/2010/main" val="427787711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6" name="Footer Placeholder 5"/>
          <p:cNvSpPr>
            <a:spLocks noGrp="1"/>
          </p:cNvSpPr>
          <p:nvPr>
            <p:ph type="ftr" sz="quarter" idx="11"/>
          </p:nvPr>
        </p:nvSpPr>
        <p:spPr/>
        <p:txBody>
          <a:bodyPr/>
          <a:lstStyle>
            <a:lvl1pPr eaLnBrk="0" hangingPunct="0">
              <a:defRPr>
                <a:latin typeface="Arial" charset="0"/>
              </a:defRPr>
            </a:lvl1pPr>
          </a:lstStyle>
          <a:p>
            <a:pPr>
              <a:defRPr/>
            </a:pPr>
            <a:r>
              <a:rPr lang="en-US" altLang="en-US" dirty="0"/>
              <a:t>For Policy Development Purposes Only</a:t>
            </a:r>
          </a:p>
        </p:txBody>
      </p:sp>
      <p:sp>
        <p:nvSpPr>
          <p:cNvPr id="7" name="Slide Number Placeholder 6"/>
          <p:cNvSpPr>
            <a:spLocks noGrp="1"/>
          </p:cNvSpPr>
          <p:nvPr>
            <p:ph type="sldNum" sz="quarter" idx="12"/>
          </p:nvPr>
        </p:nvSpPr>
        <p:spPr/>
        <p:txBody>
          <a:bodyPr/>
          <a:lstStyle>
            <a:lvl1pPr eaLnBrk="0" hangingPunct="0">
              <a:defRPr>
                <a:latin typeface="Arial" pitchFamily="34" charset="0"/>
              </a:defRPr>
            </a:lvl1pPr>
          </a:lstStyle>
          <a:p>
            <a:pPr>
              <a:defRPr/>
            </a:pPr>
            <a:fld id="{0651516B-1CB7-4BE6-A6D1-015F25DBC63B}" type="slidenum">
              <a:rPr lang="en-US" altLang="en-US"/>
              <a:pPr>
                <a:defRPr/>
              </a:pPr>
              <a:t>‹#›</a:t>
            </a:fld>
            <a:endParaRPr lang="en-US" altLang="en-US" dirty="0"/>
          </a:p>
        </p:txBody>
      </p:sp>
    </p:spTree>
    <p:extLst>
      <p:ext uri="{BB962C8B-B14F-4D97-AF65-F5344CB8AC3E}">
        <p14:creationId xmlns:p14="http://schemas.microsoft.com/office/powerpoint/2010/main" val="27930322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6" name="Footer Placeholder 5"/>
          <p:cNvSpPr>
            <a:spLocks noGrp="1"/>
          </p:cNvSpPr>
          <p:nvPr>
            <p:ph type="ftr" sz="quarter" idx="11"/>
          </p:nvPr>
        </p:nvSpPr>
        <p:spPr/>
        <p:txBody>
          <a:bodyPr/>
          <a:lstStyle>
            <a:lvl1pPr eaLnBrk="0" hangingPunct="0">
              <a:defRPr>
                <a:latin typeface="Arial" charset="0"/>
              </a:defRPr>
            </a:lvl1pPr>
          </a:lstStyle>
          <a:p>
            <a:pPr>
              <a:defRPr/>
            </a:pPr>
            <a:r>
              <a:rPr lang="en-US" altLang="en-US" dirty="0"/>
              <a:t>For Policy Development Purposes Only</a:t>
            </a:r>
          </a:p>
        </p:txBody>
      </p:sp>
      <p:sp>
        <p:nvSpPr>
          <p:cNvPr id="7" name="Slide Number Placeholder 6"/>
          <p:cNvSpPr>
            <a:spLocks noGrp="1"/>
          </p:cNvSpPr>
          <p:nvPr>
            <p:ph type="sldNum" sz="quarter" idx="12"/>
          </p:nvPr>
        </p:nvSpPr>
        <p:spPr/>
        <p:txBody>
          <a:bodyPr/>
          <a:lstStyle>
            <a:lvl1pPr eaLnBrk="0" hangingPunct="0">
              <a:defRPr>
                <a:latin typeface="Arial" pitchFamily="34" charset="0"/>
              </a:defRPr>
            </a:lvl1pPr>
          </a:lstStyle>
          <a:p>
            <a:pPr>
              <a:defRPr/>
            </a:pPr>
            <a:fld id="{4CE2EE80-13CE-475A-ADCB-47ABB58CD602}" type="slidenum">
              <a:rPr lang="en-US" altLang="en-US"/>
              <a:pPr>
                <a:defRPr/>
              </a:pPr>
              <a:t>‹#›</a:t>
            </a:fld>
            <a:endParaRPr lang="en-US" altLang="en-US" dirty="0"/>
          </a:p>
        </p:txBody>
      </p:sp>
    </p:spTree>
    <p:extLst>
      <p:ext uri="{BB962C8B-B14F-4D97-AF65-F5344CB8AC3E}">
        <p14:creationId xmlns:p14="http://schemas.microsoft.com/office/powerpoint/2010/main" val="204518865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5" name="Footer Placeholder 4"/>
          <p:cNvSpPr>
            <a:spLocks noGrp="1"/>
          </p:cNvSpPr>
          <p:nvPr>
            <p:ph type="ftr" sz="quarter" idx="11"/>
          </p:nvPr>
        </p:nvSpPr>
        <p:spPr/>
        <p:txBody>
          <a:bodyPr/>
          <a:lstStyle>
            <a:lvl1pPr eaLnBrk="0" hangingPunct="0">
              <a:defRPr>
                <a:latin typeface="Arial" charset="0"/>
              </a:defRPr>
            </a:lvl1pPr>
          </a:lstStyle>
          <a:p>
            <a:pPr>
              <a:defRPr/>
            </a:pPr>
            <a:r>
              <a:rPr lang="en-US" altLang="en-US" dirty="0"/>
              <a:t>For Policy Development Purposes Only</a:t>
            </a:r>
          </a:p>
        </p:txBody>
      </p:sp>
      <p:sp>
        <p:nvSpPr>
          <p:cNvPr id="6" name="Slide Number Placeholder 5"/>
          <p:cNvSpPr>
            <a:spLocks noGrp="1"/>
          </p:cNvSpPr>
          <p:nvPr>
            <p:ph type="sldNum" sz="quarter" idx="12"/>
          </p:nvPr>
        </p:nvSpPr>
        <p:spPr/>
        <p:txBody>
          <a:bodyPr/>
          <a:lstStyle>
            <a:lvl1pPr eaLnBrk="0" hangingPunct="0">
              <a:defRPr>
                <a:latin typeface="Arial" pitchFamily="34" charset="0"/>
              </a:defRPr>
            </a:lvl1pPr>
          </a:lstStyle>
          <a:p>
            <a:pPr>
              <a:defRPr/>
            </a:pPr>
            <a:fld id="{B69A0A19-E671-4A3D-B5F7-1B4F9E7412C4}" type="slidenum">
              <a:rPr lang="en-US" altLang="en-US"/>
              <a:pPr>
                <a:defRPr/>
              </a:pPr>
              <a:t>‹#›</a:t>
            </a:fld>
            <a:endParaRPr lang="en-US" altLang="en-US" dirty="0"/>
          </a:p>
        </p:txBody>
      </p:sp>
    </p:spTree>
    <p:extLst>
      <p:ext uri="{BB962C8B-B14F-4D97-AF65-F5344CB8AC3E}">
        <p14:creationId xmlns:p14="http://schemas.microsoft.com/office/powerpoint/2010/main" val="22963919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151313" y="223838"/>
            <a:ext cx="4818062" cy="708025"/>
          </a:xfrm>
        </p:spPr>
        <p:txBody>
          <a:bodyPr/>
          <a:lstStyle/>
          <a:p>
            <a:r>
              <a:rPr lang="en-US"/>
              <a:t>Click to edit Master title style</a:t>
            </a:r>
          </a:p>
        </p:txBody>
      </p:sp>
      <p:sp>
        <p:nvSpPr>
          <p:cNvPr id="3" name="Table Placeholder 2"/>
          <p:cNvSpPr>
            <a:spLocks noGrp="1"/>
          </p:cNvSpPr>
          <p:nvPr>
            <p:ph type="tbl" idx="1"/>
          </p:nvPr>
        </p:nvSpPr>
        <p:spPr>
          <a:xfrm>
            <a:off x="457200" y="1314450"/>
            <a:ext cx="8229600" cy="4811713"/>
          </a:xfrm>
        </p:spPr>
        <p:txBody>
          <a:bodyPr/>
          <a:lstStyle/>
          <a:p>
            <a:pPr lvl="0"/>
            <a:endParaRPr lang="en-US" noProof="0"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For Policy Development Purposes Only</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en-US" dirty="0"/>
              <a:t>Slide </a:t>
            </a:r>
            <a:fld id="{927C9FCF-F3F4-40F2-BD82-0E67C2AB7E05}" type="slidenum">
              <a:rPr lang="en-US" altLang="en-US"/>
              <a:pPr>
                <a:defRPr/>
              </a:pPr>
              <a:t>‹#›</a:t>
            </a:fld>
            <a:endParaRPr lang="en-US" altLang="en-US" dirty="0"/>
          </a:p>
        </p:txBody>
      </p:sp>
    </p:spTree>
    <p:extLst>
      <p:ext uri="{BB962C8B-B14F-4D97-AF65-F5344CB8AC3E}">
        <p14:creationId xmlns:p14="http://schemas.microsoft.com/office/powerpoint/2010/main" val="304353910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5" name="Footer Placeholder 4"/>
          <p:cNvSpPr>
            <a:spLocks noGrp="1"/>
          </p:cNvSpPr>
          <p:nvPr>
            <p:ph type="ftr" sz="quarter" idx="11"/>
          </p:nvPr>
        </p:nvSpPr>
        <p:spPr/>
        <p:txBody>
          <a:bodyPr/>
          <a:lstStyle>
            <a:lvl1pPr eaLnBrk="0" hangingPunct="0">
              <a:defRPr>
                <a:latin typeface="Arial" charset="0"/>
              </a:defRPr>
            </a:lvl1pPr>
          </a:lstStyle>
          <a:p>
            <a:pPr>
              <a:defRPr/>
            </a:pPr>
            <a:r>
              <a:rPr lang="en-US" altLang="en-US" dirty="0"/>
              <a:t>For Policy Development Purposes Only</a:t>
            </a:r>
          </a:p>
        </p:txBody>
      </p:sp>
      <p:sp>
        <p:nvSpPr>
          <p:cNvPr id="6" name="Slide Number Placeholder 5"/>
          <p:cNvSpPr>
            <a:spLocks noGrp="1"/>
          </p:cNvSpPr>
          <p:nvPr>
            <p:ph type="sldNum" sz="quarter" idx="12"/>
          </p:nvPr>
        </p:nvSpPr>
        <p:spPr/>
        <p:txBody>
          <a:bodyPr/>
          <a:lstStyle>
            <a:lvl1pPr eaLnBrk="0" hangingPunct="0">
              <a:defRPr>
                <a:latin typeface="Arial" pitchFamily="34" charset="0"/>
              </a:defRPr>
            </a:lvl1pPr>
          </a:lstStyle>
          <a:p>
            <a:pPr>
              <a:defRPr/>
            </a:pPr>
            <a:fld id="{3EA6F9E2-5F4C-40F5-8EE7-0E1B8D8185F1}" type="slidenum">
              <a:rPr lang="en-US" altLang="en-US"/>
              <a:pPr>
                <a:defRPr/>
              </a:pPr>
              <a:t>‹#›</a:t>
            </a:fld>
            <a:endParaRPr lang="en-US" altLang="en-US" dirty="0"/>
          </a:p>
        </p:txBody>
      </p:sp>
    </p:spTree>
    <p:extLst>
      <p:ext uri="{BB962C8B-B14F-4D97-AF65-F5344CB8AC3E}">
        <p14:creationId xmlns:p14="http://schemas.microsoft.com/office/powerpoint/2010/main" val="387129701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438400" y="304800"/>
            <a:ext cx="5257800" cy="1143000"/>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525963"/>
          </a:xfrm>
        </p:spPr>
        <p:txBody>
          <a:bodyPr/>
          <a:lstStyle/>
          <a:p>
            <a:pPr lvl="0"/>
            <a:endParaRPr lang="en-US" noProof="0" dirty="0"/>
          </a:p>
        </p:txBody>
      </p:sp>
      <p:sp>
        <p:nvSpPr>
          <p:cNvPr id="4" name="Date Placeholder 3"/>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5" name="Footer Placeholder 4"/>
          <p:cNvSpPr>
            <a:spLocks noGrp="1"/>
          </p:cNvSpPr>
          <p:nvPr>
            <p:ph type="ftr" sz="quarter" idx="11"/>
          </p:nvPr>
        </p:nvSpPr>
        <p:spPr/>
        <p:txBody>
          <a:bodyPr/>
          <a:lstStyle>
            <a:lvl1pPr eaLnBrk="0" hangingPunct="0">
              <a:defRPr>
                <a:latin typeface="Arial" charset="0"/>
              </a:defRPr>
            </a:lvl1pPr>
          </a:lstStyle>
          <a:p>
            <a:pPr>
              <a:defRPr/>
            </a:pPr>
            <a:r>
              <a:rPr lang="en-US" altLang="en-US" dirty="0"/>
              <a:t>For Policy Development Purposes Only</a:t>
            </a:r>
          </a:p>
        </p:txBody>
      </p:sp>
      <p:sp>
        <p:nvSpPr>
          <p:cNvPr id="6" name="Slide Number Placeholder 5"/>
          <p:cNvSpPr>
            <a:spLocks noGrp="1"/>
          </p:cNvSpPr>
          <p:nvPr>
            <p:ph type="sldNum" sz="quarter" idx="12"/>
          </p:nvPr>
        </p:nvSpPr>
        <p:spPr/>
        <p:txBody>
          <a:bodyPr/>
          <a:lstStyle>
            <a:lvl1pPr eaLnBrk="0" hangingPunct="0">
              <a:defRPr>
                <a:latin typeface="Arial" pitchFamily="34" charset="0"/>
              </a:defRPr>
            </a:lvl1pPr>
          </a:lstStyle>
          <a:p>
            <a:pPr>
              <a:defRPr/>
            </a:pPr>
            <a:fld id="{C1D538FA-0A8D-4A17-AC85-204BD3ED2E0B}" type="slidenum">
              <a:rPr lang="en-US" altLang="en-US"/>
              <a:pPr>
                <a:defRPr/>
              </a:pPr>
              <a:t>‹#›</a:t>
            </a:fld>
            <a:endParaRPr lang="en-US" altLang="en-US" dirty="0"/>
          </a:p>
        </p:txBody>
      </p:sp>
    </p:spTree>
    <p:extLst>
      <p:ext uri="{BB962C8B-B14F-4D97-AF65-F5344CB8AC3E}">
        <p14:creationId xmlns:p14="http://schemas.microsoft.com/office/powerpoint/2010/main" val="5496858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6858000"/>
          </a:xfrm>
          <a:prstGeom prst="rect">
            <a:avLst/>
          </a:prstGeom>
          <a:gradFill rotWithShape="0">
            <a:gsLst>
              <a:gs pos="0">
                <a:srgbClr val="E0FF89"/>
              </a:gs>
              <a:gs pos="50000">
                <a:srgbClr val="F2FFCD"/>
              </a:gs>
              <a:gs pos="100000">
                <a:srgbClr val="E0FF89"/>
              </a:gs>
            </a:gsLst>
            <a:lin ang="2700000" scaled="1"/>
          </a:gradFill>
          <a:ln w="9525">
            <a:solidFill>
              <a:schemeClr val="bg1"/>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sp>
        <p:nvSpPr>
          <p:cNvPr id="5" name="Rectangle 3"/>
          <p:cNvSpPr>
            <a:spLocks noChangeArrowheads="1"/>
          </p:cNvSpPr>
          <p:nvPr/>
        </p:nvSpPr>
        <p:spPr bwMode="auto">
          <a:xfrm>
            <a:off x="0" y="1905000"/>
            <a:ext cx="9144000" cy="1981200"/>
          </a:xfrm>
          <a:prstGeom prst="rect">
            <a:avLst/>
          </a:prstGeom>
          <a:solidFill>
            <a:schemeClr val="bg1"/>
          </a:solidFill>
          <a:ln w="9525">
            <a:solidFill>
              <a:schemeClr val="bg1"/>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defRPr/>
            </a:pPr>
            <a:endParaRPr lang="en-US" sz="2400" dirty="0">
              <a:solidFill>
                <a:prstClr val="white"/>
              </a:solidFill>
              <a:latin typeface="Times New Roman" panose="02020603050405020304" pitchFamily="18" charset="0"/>
            </a:endParaRPr>
          </a:p>
        </p:txBody>
      </p:sp>
      <p:pic>
        <p:nvPicPr>
          <p:cNvPr id="6" name="Picture 4" descr="BSAS_Logo_tag_WEB_Col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2008188"/>
            <a:ext cx="2667000" cy="180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6"/>
          <p:cNvSpPr>
            <a:spLocks noChangeArrowheads="1"/>
          </p:cNvSpPr>
          <p:nvPr/>
        </p:nvSpPr>
        <p:spPr bwMode="auto">
          <a:xfrm>
            <a:off x="0" y="1828800"/>
            <a:ext cx="9144000" cy="90488"/>
          </a:xfrm>
          <a:prstGeom prst="bevel">
            <a:avLst>
              <a:gd name="adj" fmla="val 12500"/>
            </a:avLst>
          </a:prstGeom>
          <a:solidFill>
            <a:srgbClr val="2B56AB"/>
          </a:solidFill>
          <a:ln>
            <a:noFill/>
          </a:ln>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sp>
        <p:nvSpPr>
          <p:cNvPr id="8" name="AutoShape 7"/>
          <p:cNvSpPr>
            <a:spLocks noChangeArrowheads="1"/>
          </p:cNvSpPr>
          <p:nvPr/>
        </p:nvSpPr>
        <p:spPr bwMode="auto">
          <a:xfrm>
            <a:off x="0" y="3886200"/>
            <a:ext cx="9144000" cy="90488"/>
          </a:xfrm>
          <a:prstGeom prst="bevel">
            <a:avLst>
              <a:gd name="adj" fmla="val 12500"/>
            </a:avLst>
          </a:prstGeom>
          <a:solidFill>
            <a:srgbClr val="2B56AB"/>
          </a:solidFill>
          <a:ln>
            <a:noFill/>
          </a:ln>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pic>
        <p:nvPicPr>
          <p:cNvPr id="9" name="Picture 13" descr="DPH Logo - Bl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19812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Rectangle 8"/>
          <p:cNvSpPr>
            <a:spLocks noGrp="1" noChangeArrowheads="1"/>
          </p:cNvSpPr>
          <p:nvPr>
            <p:ph type="ctrTitle"/>
          </p:nvPr>
        </p:nvSpPr>
        <p:spPr>
          <a:xfrm>
            <a:off x="762000" y="304800"/>
            <a:ext cx="7772400" cy="1470025"/>
          </a:xfrm>
        </p:spPr>
        <p:txBody>
          <a:bodyPr/>
          <a:lstStyle>
            <a:lvl1pPr algn="ctr">
              <a:defRPr/>
            </a:lvl1pPr>
          </a:lstStyle>
          <a:p>
            <a:pPr lvl="0"/>
            <a:r>
              <a:rPr lang="en-US" noProof="0"/>
              <a:t>Click to edit Master title style</a:t>
            </a:r>
          </a:p>
        </p:txBody>
      </p:sp>
      <p:sp>
        <p:nvSpPr>
          <p:cNvPr id="7177" name="Rectangle 9"/>
          <p:cNvSpPr>
            <a:spLocks noGrp="1" noChangeArrowheads="1"/>
          </p:cNvSpPr>
          <p:nvPr>
            <p:ph type="subTitle" idx="1"/>
          </p:nvPr>
        </p:nvSpPr>
        <p:spPr>
          <a:xfrm>
            <a:off x="1447800" y="4114800"/>
            <a:ext cx="6400800" cy="1752600"/>
          </a:xfrm>
        </p:spPr>
        <p:txBody>
          <a:bodyPr/>
          <a:lstStyle>
            <a:lvl1pPr marL="0" indent="0" algn="ctr">
              <a:buFontTx/>
              <a:buNone/>
              <a:defRPr/>
            </a:lvl1pPr>
          </a:lstStyle>
          <a:p>
            <a:pPr lvl="0"/>
            <a:r>
              <a:rPr lang="en-US" noProof="0"/>
              <a:t>Click to edit Master subtitle style</a:t>
            </a:r>
          </a:p>
        </p:txBody>
      </p:sp>
      <p:sp>
        <p:nvSpPr>
          <p:cNvPr id="10" name="Rectangle 10"/>
          <p:cNvSpPr>
            <a:spLocks noGrp="1" noChangeArrowheads="1"/>
          </p:cNvSpPr>
          <p:nvPr>
            <p:ph type="dt" sz="half" idx="10"/>
          </p:nvPr>
        </p:nvSpPr>
        <p:spPr/>
        <p:txBody>
          <a:bodyPr/>
          <a:lstStyle>
            <a:lvl1pPr>
              <a:defRPr/>
            </a:lvl1pPr>
          </a:lstStyle>
          <a:p>
            <a:pPr>
              <a:defRPr/>
            </a:pPr>
            <a:endParaRPr lang="en-US" dirty="0"/>
          </a:p>
        </p:txBody>
      </p:sp>
      <p:sp>
        <p:nvSpPr>
          <p:cNvPr id="11" name="Rectangle 11"/>
          <p:cNvSpPr>
            <a:spLocks noGrp="1" noChangeArrowheads="1"/>
          </p:cNvSpPr>
          <p:nvPr>
            <p:ph type="ftr" sz="quarter" idx="11"/>
          </p:nvPr>
        </p:nvSpPr>
        <p:spPr/>
        <p:txBody>
          <a:bodyPr/>
          <a:lstStyle>
            <a:lvl1pPr>
              <a:defRPr/>
            </a:lvl1pPr>
          </a:lstStyle>
          <a:p>
            <a:pPr>
              <a:defRPr/>
            </a:pPr>
            <a:r>
              <a:rPr lang="en-US" dirty="0"/>
              <a:t>For Policy Development Purposes Only</a:t>
            </a:r>
          </a:p>
        </p:txBody>
      </p:sp>
      <p:sp>
        <p:nvSpPr>
          <p:cNvPr id="12" name="Rectangle 12"/>
          <p:cNvSpPr>
            <a:spLocks noGrp="1" noChangeArrowheads="1"/>
          </p:cNvSpPr>
          <p:nvPr>
            <p:ph type="sldNum" sz="quarter" idx="12"/>
          </p:nvPr>
        </p:nvSpPr>
        <p:spPr/>
        <p:txBody>
          <a:bodyPr/>
          <a:lstStyle>
            <a:lvl1pPr>
              <a:defRPr/>
            </a:lvl1pPr>
          </a:lstStyle>
          <a:p>
            <a:pPr>
              <a:defRPr/>
            </a:pPr>
            <a:fld id="{42865EF8-BA54-4476-BA33-A01CE7F0ED92}" type="slidenum">
              <a:rPr lang="en-US" altLang="en-US"/>
              <a:pPr>
                <a:defRPr/>
              </a:pPr>
              <a:t>‹#›</a:t>
            </a:fld>
            <a:endParaRPr lang="en-US" altLang="en-US" dirty="0"/>
          </a:p>
        </p:txBody>
      </p:sp>
    </p:spTree>
    <p:extLst>
      <p:ext uri="{BB962C8B-B14F-4D97-AF65-F5344CB8AC3E}">
        <p14:creationId xmlns:p14="http://schemas.microsoft.com/office/powerpoint/2010/main" val="6398743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6" name="Rectangle 11"/>
          <p:cNvSpPr>
            <a:spLocks noGrp="1" noChangeArrowheads="1"/>
          </p:cNvSpPr>
          <p:nvPr>
            <p:ph type="sldNum" sz="quarter" idx="12"/>
          </p:nvPr>
        </p:nvSpPr>
        <p:spPr>
          <a:ln/>
        </p:spPr>
        <p:txBody>
          <a:bodyPr/>
          <a:lstStyle>
            <a:lvl1pPr>
              <a:defRPr/>
            </a:lvl1pPr>
          </a:lstStyle>
          <a:p>
            <a:pPr>
              <a:defRPr/>
            </a:pPr>
            <a:fld id="{9E229ABF-028A-490C-AF4C-248A0301E76D}" type="slidenum">
              <a:rPr lang="en-US" altLang="en-US"/>
              <a:pPr>
                <a:defRPr/>
              </a:pPr>
              <a:t>‹#›</a:t>
            </a:fld>
            <a:endParaRPr lang="en-US" altLang="en-US" dirty="0"/>
          </a:p>
        </p:txBody>
      </p:sp>
    </p:spTree>
    <p:extLst>
      <p:ext uri="{BB962C8B-B14F-4D97-AF65-F5344CB8AC3E}">
        <p14:creationId xmlns:p14="http://schemas.microsoft.com/office/powerpoint/2010/main" val="41280930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6" name="Rectangle 11"/>
          <p:cNvSpPr>
            <a:spLocks noGrp="1" noChangeArrowheads="1"/>
          </p:cNvSpPr>
          <p:nvPr>
            <p:ph type="sldNum" sz="quarter" idx="12"/>
          </p:nvPr>
        </p:nvSpPr>
        <p:spPr>
          <a:ln/>
        </p:spPr>
        <p:txBody>
          <a:bodyPr/>
          <a:lstStyle>
            <a:lvl1pPr>
              <a:defRPr/>
            </a:lvl1pPr>
          </a:lstStyle>
          <a:p>
            <a:pPr>
              <a:defRPr/>
            </a:pPr>
            <a:fld id="{FB7974C9-E980-4318-BF1D-D7BE50CB950C}" type="slidenum">
              <a:rPr lang="en-US" altLang="en-US"/>
              <a:pPr>
                <a:defRPr/>
              </a:pPr>
              <a:t>‹#›</a:t>
            </a:fld>
            <a:endParaRPr lang="en-US" altLang="en-US" dirty="0"/>
          </a:p>
        </p:txBody>
      </p:sp>
    </p:spTree>
    <p:extLst>
      <p:ext uri="{BB962C8B-B14F-4D97-AF65-F5344CB8AC3E}">
        <p14:creationId xmlns:p14="http://schemas.microsoft.com/office/powerpoint/2010/main" val="1418655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7" name="Rectangle 11"/>
          <p:cNvSpPr>
            <a:spLocks noGrp="1" noChangeArrowheads="1"/>
          </p:cNvSpPr>
          <p:nvPr>
            <p:ph type="sldNum" sz="quarter" idx="12"/>
          </p:nvPr>
        </p:nvSpPr>
        <p:spPr>
          <a:ln/>
        </p:spPr>
        <p:txBody>
          <a:bodyPr/>
          <a:lstStyle>
            <a:lvl1pPr>
              <a:defRPr/>
            </a:lvl1pPr>
          </a:lstStyle>
          <a:p>
            <a:pPr>
              <a:defRPr/>
            </a:pPr>
            <a:fld id="{F0F983C3-5F08-4682-91F6-0BFB2BE94BF2}" type="slidenum">
              <a:rPr lang="en-US" altLang="en-US"/>
              <a:pPr>
                <a:defRPr/>
              </a:pPr>
              <a:t>‹#›</a:t>
            </a:fld>
            <a:endParaRPr lang="en-US" altLang="en-US" dirty="0"/>
          </a:p>
        </p:txBody>
      </p:sp>
    </p:spTree>
    <p:extLst>
      <p:ext uri="{BB962C8B-B14F-4D97-AF65-F5344CB8AC3E}">
        <p14:creationId xmlns:p14="http://schemas.microsoft.com/office/powerpoint/2010/main" val="40710076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dirty="0"/>
          </a:p>
        </p:txBody>
      </p:sp>
      <p:sp>
        <p:nvSpPr>
          <p:cNvPr id="8"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9" name="Rectangle 11"/>
          <p:cNvSpPr>
            <a:spLocks noGrp="1" noChangeArrowheads="1"/>
          </p:cNvSpPr>
          <p:nvPr>
            <p:ph type="sldNum" sz="quarter" idx="12"/>
          </p:nvPr>
        </p:nvSpPr>
        <p:spPr>
          <a:ln/>
        </p:spPr>
        <p:txBody>
          <a:bodyPr/>
          <a:lstStyle>
            <a:lvl1pPr>
              <a:defRPr/>
            </a:lvl1pPr>
          </a:lstStyle>
          <a:p>
            <a:pPr>
              <a:defRPr/>
            </a:pPr>
            <a:fld id="{E17EEE05-FAC0-4D6F-BC80-8D92EBD3990E}" type="slidenum">
              <a:rPr lang="en-US" altLang="en-US"/>
              <a:pPr>
                <a:defRPr/>
              </a:pPr>
              <a:t>‹#›</a:t>
            </a:fld>
            <a:endParaRPr lang="en-US" altLang="en-US" dirty="0"/>
          </a:p>
        </p:txBody>
      </p:sp>
    </p:spTree>
    <p:extLst>
      <p:ext uri="{BB962C8B-B14F-4D97-AF65-F5344CB8AC3E}">
        <p14:creationId xmlns:p14="http://schemas.microsoft.com/office/powerpoint/2010/main" val="42298342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dirty="0"/>
          </a:p>
        </p:txBody>
      </p:sp>
      <p:sp>
        <p:nvSpPr>
          <p:cNvPr id="4"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5" name="Rectangle 11"/>
          <p:cNvSpPr>
            <a:spLocks noGrp="1" noChangeArrowheads="1"/>
          </p:cNvSpPr>
          <p:nvPr>
            <p:ph type="sldNum" sz="quarter" idx="12"/>
          </p:nvPr>
        </p:nvSpPr>
        <p:spPr>
          <a:ln/>
        </p:spPr>
        <p:txBody>
          <a:bodyPr/>
          <a:lstStyle>
            <a:lvl1pPr>
              <a:defRPr/>
            </a:lvl1pPr>
          </a:lstStyle>
          <a:p>
            <a:pPr>
              <a:defRPr/>
            </a:pPr>
            <a:fld id="{2A95D9CA-FDE7-4040-A0A8-1C02355BDEBE}" type="slidenum">
              <a:rPr lang="en-US" altLang="en-US"/>
              <a:pPr>
                <a:defRPr/>
              </a:pPr>
              <a:t>‹#›</a:t>
            </a:fld>
            <a:endParaRPr lang="en-US" altLang="en-US" dirty="0"/>
          </a:p>
        </p:txBody>
      </p:sp>
    </p:spTree>
    <p:extLst>
      <p:ext uri="{BB962C8B-B14F-4D97-AF65-F5344CB8AC3E}">
        <p14:creationId xmlns:p14="http://schemas.microsoft.com/office/powerpoint/2010/main" val="7539592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dirty="0"/>
          </a:p>
        </p:txBody>
      </p:sp>
      <p:sp>
        <p:nvSpPr>
          <p:cNvPr id="3"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4" name="Rectangle 11"/>
          <p:cNvSpPr>
            <a:spLocks noGrp="1" noChangeArrowheads="1"/>
          </p:cNvSpPr>
          <p:nvPr>
            <p:ph type="sldNum" sz="quarter" idx="12"/>
          </p:nvPr>
        </p:nvSpPr>
        <p:spPr>
          <a:ln/>
        </p:spPr>
        <p:txBody>
          <a:bodyPr/>
          <a:lstStyle>
            <a:lvl1pPr>
              <a:defRPr/>
            </a:lvl1pPr>
          </a:lstStyle>
          <a:p>
            <a:pPr>
              <a:defRPr/>
            </a:pPr>
            <a:fld id="{BA291E3E-BF31-4D0D-B716-39DDD0891F1F}" type="slidenum">
              <a:rPr lang="en-US" altLang="en-US"/>
              <a:pPr>
                <a:defRPr/>
              </a:pPr>
              <a:t>‹#›</a:t>
            </a:fld>
            <a:endParaRPr lang="en-US" altLang="en-US" dirty="0"/>
          </a:p>
        </p:txBody>
      </p:sp>
    </p:spTree>
    <p:extLst>
      <p:ext uri="{BB962C8B-B14F-4D97-AF65-F5344CB8AC3E}">
        <p14:creationId xmlns:p14="http://schemas.microsoft.com/office/powerpoint/2010/main" val="1331084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xfrm>
            <a:off x="457200" y="6354082"/>
            <a:ext cx="3962628" cy="476250"/>
          </a:xfrm>
          <a:ln/>
        </p:spPr>
        <p:txBody>
          <a:bodyPr/>
          <a:lstStyle>
            <a:lvl1pPr algn="l">
              <a:defRPr lang="en-US" sz="1600" b="1"/>
            </a:lvl1pPr>
          </a:lstStyle>
          <a:p>
            <a:pPr>
              <a:defRPr/>
            </a:pPr>
            <a:r>
              <a:rPr lang="en-US" altLang="en-US" dirty="0"/>
              <a:t>For Policy Development Purposes Only</a:t>
            </a:r>
            <a:endParaRPr lang="en-US" sz="1800" dirty="0"/>
          </a:p>
        </p:txBody>
      </p:sp>
      <p:sp>
        <p:nvSpPr>
          <p:cNvPr id="5" name="Rectangle 6"/>
          <p:cNvSpPr>
            <a:spLocks noGrp="1" noChangeArrowheads="1"/>
          </p:cNvSpPr>
          <p:nvPr>
            <p:ph type="sldNum" sz="quarter" idx="11"/>
          </p:nvPr>
        </p:nvSpPr>
        <p:spPr>
          <a:ln/>
        </p:spPr>
        <p:txBody>
          <a:bodyPr anchor="b"/>
          <a:lstStyle>
            <a:lvl1pPr>
              <a:defRPr/>
            </a:lvl1pPr>
          </a:lstStyle>
          <a:p>
            <a:pPr>
              <a:defRPr/>
            </a:pPr>
            <a:r>
              <a:rPr lang="en-US" altLang="en-US" dirty="0"/>
              <a:t>Slide </a:t>
            </a:r>
            <a:fld id="{9A3CBEC9-3421-470A-8847-5F6DEB543E53}" type="slidenum">
              <a:rPr lang="en-US" altLang="en-US"/>
              <a:pPr>
                <a:defRPr/>
              </a:pPr>
              <a:t>‹#›</a:t>
            </a:fld>
            <a:endParaRPr lang="en-US" altLang="en-US" dirty="0"/>
          </a:p>
        </p:txBody>
      </p:sp>
    </p:spTree>
    <p:extLst>
      <p:ext uri="{BB962C8B-B14F-4D97-AF65-F5344CB8AC3E}">
        <p14:creationId xmlns:p14="http://schemas.microsoft.com/office/powerpoint/2010/main" val="4957589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7" name="Rectangle 11"/>
          <p:cNvSpPr>
            <a:spLocks noGrp="1" noChangeArrowheads="1"/>
          </p:cNvSpPr>
          <p:nvPr>
            <p:ph type="sldNum" sz="quarter" idx="12"/>
          </p:nvPr>
        </p:nvSpPr>
        <p:spPr>
          <a:ln/>
        </p:spPr>
        <p:txBody>
          <a:bodyPr/>
          <a:lstStyle>
            <a:lvl1pPr>
              <a:defRPr/>
            </a:lvl1pPr>
          </a:lstStyle>
          <a:p>
            <a:pPr>
              <a:defRPr/>
            </a:pPr>
            <a:fld id="{A6F70B50-70AB-42C2-9BE4-98D9AA96E49D}" type="slidenum">
              <a:rPr lang="en-US" altLang="en-US"/>
              <a:pPr>
                <a:defRPr/>
              </a:pPr>
              <a:t>‹#›</a:t>
            </a:fld>
            <a:endParaRPr lang="en-US" altLang="en-US" dirty="0"/>
          </a:p>
        </p:txBody>
      </p:sp>
    </p:spTree>
    <p:extLst>
      <p:ext uri="{BB962C8B-B14F-4D97-AF65-F5344CB8AC3E}">
        <p14:creationId xmlns:p14="http://schemas.microsoft.com/office/powerpoint/2010/main" val="38129904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7" name="Rectangle 11"/>
          <p:cNvSpPr>
            <a:spLocks noGrp="1" noChangeArrowheads="1"/>
          </p:cNvSpPr>
          <p:nvPr>
            <p:ph type="sldNum" sz="quarter" idx="12"/>
          </p:nvPr>
        </p:nvSpPr>
        <p:spPr>
          <a:ln/>
        </p:spPr>
        <p:txBody>
          <a:bodyPr/>
          <a:lstStyle>
            <a:lvl1pPr>
              <a:defRPr/>
            </a:lvl1pPr>
          </a:lstStyle>
          <a:p>
            <a:pPr>
              <a:defRPr/>
            </a:pPr>
            <a:fld id="{832559CC-424E-4BCC-A699-40410B1EB383}" type="slidenum">
              <a:rPr lang="en-US" altLang="en-US"/>
              <a:pPr>
                <a:defRPr/>
              </a:pPr>
              <a:t>‹#›</a:t>
            </a:fld>
            <a:endParaRPr lang="en-US" altLang="en-US" dirty="0"/>
          </a:p>
        </p:txBody>
      </p:sp>
    </p:spTree>
    <p:extLst>
      <p:ext uri="{BB962C8B-B14F-4D97-AF65-F5344CB8AC3E}">
        <p14:creationId xmlns:p14="http://schemas.microsoft.com/office/powerpoint/2010/main" val="3082693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6" name="Rectangle 11"/>
          <p:cNvSpPr>
            <a:spLocks noGrp="1" noChangeArrowheads="1"/>
          </p:cNvSpPr>
          <p:nvPr>
            <p:ph type="sldNum" sz="quarter" idx="12"/>
          </p:nvPr>
        </p:nvSpPr>
        <p:spPr>
          <a:ln/>
        </p:spPr>
        <p:txBody>
          <a:bodyPr/>
          <a:lstStyle>
            <a:lvl1pPr>
              <a:defRPr/>
            </a:lvl1pPr>
          </a:lstStyle>
          <a:p>
            <a:pPr>
              <a:defRPr/>
            </a:pPr>
            <a:fld id="{E851F6DA-C4D7-4CD6-9A69-FE5772C34F1C}" type="slidenum">
              <a:rPr lang="en-US" altLang="en-US"/>
              <a:pPr>
                <a:defRPr/>
              </a:pPr>
              <a:t>‹#›</a:t>
            </a:fld>
            <a:endParaRPr lang="en-US" altLang="en-US" dirty="0"/>
          </a:p>
        </p:txBody>
      </p:sp>
    </p:spTree>
    <p:extLst>
      <p:ext uri="{BB962C8B-B14F-4D97-AF65-F5344CB8AC3E}">
        <p14:creationId xmlns:p14="http://schemas.microsoft.com/office/powerpoint/2010/main" val="38468527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97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600"/>
            <a:ext cx="6019800" cy="5897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6" name="Rectangle 11"/>
          <p:cNvSpPr>
            <a:spLocks noGrp="1" noChangeArrowheads="1"/>
          </p:cNvSpPr>
          <p:nvPr>
            <p:ph type="sldNum" sz="quarter" idx="12"/>
          </p:nvPr>
        </p:nvSpPr>
        <p:spPr>
          <a:ln/>
        </p:spPr>
        <p:txBody>
          <a:bodyPr/>
          <a:lstStyle>
            <a:lvl1pPr>
              <a:defRPr/>
            </a:lvl1pPr>
          </a:lstStyle>
          <a:p>
            <a:pPr>
              <a:defRPr/>
            </a:pPr>
            <a:fld id="{822F81D6-EFAC-40F8-9EB6-89E513D40C80}" type="slidenum">
              <a:rPr lang="en-US" altLang="en-US"/>
              <a:pPr>
                <a:defRPr/>
              </a:pPr>
              <a:t>‹#›</a:t>
            </a:fld>
            <a:endParaRPr lang="en-US" altLang="en-US" dirty="0"/>
          </a:p>
        </p:txBody>
      </p:sp>
    </p:spTree>
    <p:extLst>
      <p:ext uri="{BB962C8B-B14F-4D97-AF65-F5344CB8AC3E}">
        <p14:creationId xmlns:p14="http://schemas.microsoft.com/office/powerpoint/2010/main" val="19027164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52578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9"/>
          <p:cNvSpPr>
            <a:spLocks noGrp="1" noChangeArrowheads="1"/>
          </p:cNvSpPr>
          <p:nvPr>
            <p:ph type="dt" sz="half" idx="10"/>
          </p:nvPr>
        </p:nvSpPr>
        <p:spPr>
          <a:ln/>
        </p:spPr>
        <p:txBody>
          <a:bodyPr/>
          <a:lstStyle>
            <a:lvl1pPr>
              <a:defRPr/>
            </a:lvl1pPr>
          </a:lstStyle>
          <a:p>
            <a:pPr>
              <a:defRPr/>
            </a:pPr>
            <a:endParaRPr lang="en-US" dirty="0"/>
          </a:p>
        </p:txBody>
      </p:sp>
      <p:sp>
        <p:nvSpPr>
          <p:cNvPr id="7"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8" name="Rectangle 11"/>
          <p:cNvSpPr>
            <a:spLocks noGrp="1" noChangeArrowheads="1"/>
          </p:cNvSpPr>
          <p:nvPr>
            <p:ph type="sldNum" sz="quarter" idx="12"/>
          </p:nvPr>
        </p:nvSpPr>
        <p:spPr>
          <a:ln/>
        </p:spPr>
        <p:txBody>
          <a:bodyPr/>
          <a:lstStyle>
            <a:lvl1pPr>
              <a:defRPr/>
            </a:lvl1pPr>
          </a:lstStyle>
          <a:p>
            <a:pPr>
              <a:defRPr/>
            </a:pPr>
            <a:fld id="{75C0F5B8-3C67-49FB-BFDE-53F19291CCB8}" type="slidenum">
              <a:rPr lang="en-US" altLang="en-US"/>
              <a:pPr>
                <a:defRPr/>
              </a:pPr>
              <a:t>‹#›</a:t>
            </a:fld>
            <a:endParaRPr lang="en-US" altLang="en-US" dirty="0"/>
          </a:p>
        </p:txBody>
      </p:sp>
    </p:spTree>
    <p:extLst>
      <p:ext uri="{BB962C8B-B14F-4D97-AF65-F5344CB8AC3E}">
        <p14:creationId xmlns:p14="http://schemas.microsoft.com/office/powerpoint/2010/main" val="41611433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6858000"/>
          </a:xfrm>
          <a:prstGeom prst="rect">
            <a:avLst/>
          </a:prstGeom>
          <a:gradFill rotWithShape="0">
            <a:gsLst>
              <a:gs pos="0">
                <a:srgbClr val="E0FF89"/>
              </a:gs>
              <a:gs pos="50000">
                <a:srgbClr val="F2FFCD"/>
              </a:gs>
              <a:gs pos="100000">
                <a:srgbClr val="E0FF89"/>
              </a:gs>
            </a:gsLst>
            <a:lin ang="2700000" scaled="1"/>
          </a:gradFill>
          <a:ln w="9525">
            <a:solidFill>
              <a:schemeClr val="bg1"/>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sp>
        <p:nvSpPr>
          <p:cNvPr id="5" name="Rectangle 3"/>
          <p:cNvSpPr>
            <a:spLocks noChangeArrowheads="1"/>
          </p:cNvSpPr>
          <p:nvPr/>
        </p:nvSpPr>
        <p:spPr bwMode="auto">
          <a:xfrm>
            <a:off x="0" y="1905000"/>
            <a:ext cx="9144000" cy="1981200"/>
          </a:xfrm>
          <a:prstGeom prst="rect">
            <a:avLst/>
          </a:prstGeom>
          <a:solidFill>
            <a:schemeClr val="bg1"/>
          </a:solidFill>
          <a:ln w="9525">
            <a:solidFill>
              <a:schemeClr val="bg1"/>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defRPr/>
            </a:pPr>
            <a:endParaRPr lang="en-US" sz="2400" dirty="0">
              <a:solidFill>
                <a:prstClr val="white"/>
              </a:solidFill>
              <a:latin typeface="Times New Roman" panose="02020603050405020304" pitchFamily="18" charset="0"/>
            </a:endParaRPr>
          </a:p>
        </p:txBody>
      </p:sp>
      <p:pic>
        <p:nvPicPr>
          <p:cNvPr id="6" name="Picture 4" descr="BSAS_Logo_tag_WEB_Col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2008188"/>
            <a:ext cx="2667000" cy="180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6"/>
          <p:cNvSpPr>
            <a:spLocks noChangeArrowheads="1"/>
          </p:cNvSpPr>
          <p:nvPr/>
        </p:nvSpPr>
        <p:spPr bwMode="auto">
          <a:xfrm>
            <a:off x="0" y="1828800"/>
            <a:ext cx="9144000" cy="90488"/>
          </a:xfrm>
          <a:prstGeom prst="bevel">
            <a:avLst>
              <a:gd name="adj" fmla="val 12500"/>
            </a:avLst>
          </a:prstGeom>
          <a:solidFill>
            <a:srgbClr val="2B56AB"/>
          </a:solidFill>
          <a:ln>
            <a:noFill/>
          </a:ln>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sp>
        <p:nvSpPr>
          <p:cNvPr id="8" name="AutoShape 7"/>
          <p:cNvSpPr>
            <a:spLocks noChangeArrowheads="1"/>
          </p:cNvSpPr>
          <p:nvPr/>
        </p:nvSpPr>
        <p:spPr bwMode="auto">
          <a:xfrm>
            <a:off x="0" y="3886200"/>
            <a:ext cx="9144000" cy="90488"/>
          </a:xfrm>
          <a:prstGeom prst="bevel">
            <a:avLst>
              <a:gd name="adj" fmla="val 12500"/>
            </a:avLst>
          </a:prstGeom>
          <a:solidFill>
            <a:srgbClr val="2B56AB"/>
          </a:solidFill>
          <a:ln>
            <a:noFill/>
          </a:ln>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pic>
        <p:nvPicPr>
          <p:cNvPr id="9" name="Picture 13" descr="DPH Logo - Bl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19812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Rectangle 8"/>
          <p:cNvSpPr>
            <a:spLocks noGrp="1" noChangeArrowheads="1"/>
          </p:cNvSpPr>
          <p:nvPr>
            <p:ph type="ctrTitle"/>
          </p:nvPr>
        </p:nvSpPr>
        <p:spPr>
          <a:xfrm>
            <a:off x="762000" y="304800"/>
            <a:ext cx="7772400" cy="1470025"/>
          </a:xfrm>
        </p:spPr>
        <p:txBody>
          <a:bodyPr/>
          <a:lstStyle>
            <a:lvl1pPr algn="ctr">
              <a:defRPr/>
            </a:lvl1pPr>
          </a:lstStyle>
          <a:p>
            <a:pPr lvl="0"/>
            <a:r>
              <a:rPr lang="en-US" noProof="0"/>
              <a:t>Click to edit Master title style</a:t>
            </a:r>
          </a:p>
        </p:txBody>
      </p:sp>
      <p:sp>
        <p:nvSpPr>
          <p:cNvPr id="7177" name="Rectangle 9"/>
          <p:cNvSpPr>
            <a:spLocks noGrp="1" noChangeArrowheads="1"/>
          </p:cNvSpPr>
          <p:nvPr>
            <p:ph type="subTitle" idx="1"/>
          </p:nvPr>
        </p:nvSpPr>
        <p:spPr>
          <a:xfrm>
            <a:off x="1447800" y="4114800"/>
            <a:ext cx="6400800" cy="1752600"/>
          </a:xfrm>
        </p:spPr>
        <p:txBody>
          <a:bodyPr/>
          <a:lstStyle>
            <a:lvl1pPr marL="0" indent="0" algn="ctr">
              <a:buFontTx/>
              <a:buNone/>
              <a:defRPr/>
            </a:lvl1pPr>
          </a:lstStyle>
          <a:p>
            <a:pPr lvl="0"/>
            <a:r>
              <a:rPr lang="en-US" noProof="0"/>
              <a:t>Click to edit Master subtitle style</a:t>
            </a:r>
          </a:p>
        </p:txBody>
      </p:sp>
      <p:sp>
        <p:nvSpPr>
          <p:cNvPr id="10" name="Rectangle 10"/>
          <p:cNvSpPr>
            <a:spLocks noGrp="1" noChangeArrowheads="1"/>
          </p:cNvSpPr>
          <p:nvPr>
            <p:ph type="dt" sz="half" idx="10"/>
          </p:nvPr>
        </p:nvSpPr>
        <p:spPr/>
        <p:txBody>
          <a:bodyPr/>
          <a:lstStyle>
            <a:lvl1pPr>
              <a:defRPr/>
            </a:lvl1pPr>
          </a:lstStyle>
          <a:p>
            <a:pPr>
              <a:defRPr/>
            </a:pPr>
            <a:endParaRPr lang="en-US" dirty="0"/>
          </a:p>
        </p:txBody>
      </p:sp>
      <p:sp>
        <p:nvSpPr>
          <p:cNvPr id="11" name="Rectangle 11"/>
          <p:cNvSpPr>
            <a:spLocks noGrp="1" noChangeArrowheads="1"/>
          </p:cNvSpPr>
          <p:nvPr>
            <p:ph type="ftr" sz="quarter" idx="11"/>
          </p:nvPr>
        </p:nvSpPr>
        <p:spPr/>
        <p:txBody>
          <a:bodyPr/>
          <a:lstStyle>
            <a:lvl1pPr>
              <a:defRPr/>
            </a:lvl1pPr>
          </a:lstStyle>
          <a:p>
            <a:pPr>
              <a:defRPr/>
            </a:pPr>
            <a:r>
              <a:rPr lang="en-US" dirty="0"/>
              <a:t>For Policy Development Purposes Only</a:t>
            </a:r>
          </a:p>
        </p:txBody>
      </p:sp>
      <p:sp>
        <p:nvSpPr>
          <p:cNvPr id="12" name="Rectangle 12"/>
          <p:cNvSpPr>
            <a:spLocks noGrp="1" noChangeArrowheads="1"/>
          </p:cNvSpPr>
          <p:nvPr>
            <p:ph type="sldNum" sz="quarter" idx="12"/>
          </p:nvPr>
        </p:nvSpPr>
        <p:spPr/>
        <p:txBody>
          <a:bodyPr/>
          <a:lstStyle>
            <a:lvl1pPr>
              <a:defRPr/>
            </a:lvl1pPr>
          </a:lstStyle>
          <a:p>
            <a:pPr>
              <a:defRPr/>
            </a:pPr>
            <a:fld id="{230AEE11-BE99-4372-8245-3BDAF12E6F8E}" type="slidenum">
              <a:rPr lang="en-US" altLang="en-US"/>
              <a:pPr>
                <a:defRPr/>
              </a:pPr>
              <a:t>‹#›</a:t>
            </a:fld>
            <a:endParaRPr lang="en-US" altLang="en-US" dirty="0"/>
          </a:p>
        </p:txBody>
      </p:sp>
    </p:spTree>
    <p:extLst>
      <p:ext uri="{BB962C8B-B14F-4D97-AF65-F5344CB8AC3E}">
        <p14:creationId xmlns:p14="http://schemas.microsoft.com/office/powerpoint/2010/main" val="42673124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6" name="Rectangle 11"/>
          <p:cNvSpPr>
            <a:spLocks noGrp="1" noChangeArrowheads="1"/>
          </p:cNvSpPr>
          <p:nvPr>
            <p:ph type="sldNum" sz="quarter" idx="12"/>
          </p:nvPr>
        </p:nvSpPr>
        <p:spPr>
          <a:ln/>
        </p:spPr>
        <p:txBody>
          <a:bodyPr/>
          <a:lstStyle>
            <a:lvl1pPr>
              <a:defRPr/>
            </a:lvl1pPr>
          </a:lstStyle>
          <a:p>
            <a:pPr>
              <a:defRPr/>
            </a:pPr>
            <a:fld id="{A02EDF9D-FBE3-4002-856C-24217C4C199F}" type="slidenum">
              <a:rPr lang="en-US" altLang="en-US"/>
              <a:pPr>
                <a:defRPr/>
              </a:pPr>
              <a:t>‹#›</a:t>
            </a:fld>
            <a:endParaRPr lang="en-US" altLang="en-US" dirty="0"/>
          </a:p>
        </p:txBody>
      </p:sp>
    </p:spTree>
    <p:extLst>
      <p:ext uri="{BB962C8B-B14F-4D97-AF65-F5344CB8AC3E}">
        <p14:creationId xmlns:p14="http://schemas.microsoft.com/office/powerpoint/2010/main" val="26721828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6" name="Rectangle 11"/>
          <p:cNvSpPr>
            <a:spLocks noGrp="1" noChangeArrowheads="1"/>
          </p:cNvSpPr>
          <p:nvPr>
            <p:ph type="sldNum" sz="quarter" idx="12"/>
          </p:nvPr>
        </p:nvSpPr>
        <p:spPr>
          <a:ln/>
        </p:spPr>
        <p:txBody>
          <a:bodyPr/>
          <a:lstStyle>
            <a:lvl1pPr>
              <a:defRPr/>
            </a:lvl1pPr>
          </a:lstStyle>
          <a:p>
            <a:pPr>
              <a:defRPr/>
            </a:pPr>
            <a:fld id="{8772767C-F98F-42DD-B5E3-835C17AD9213}" type="slidenum">
              <a:rPr lang="en-US" altLang="en-US"/>
              <a:pPr>
                <a:defRPr/>
              </a:pPr>
              <a:t>‹#›</a:t>
            </a:fld>
            <a:endParaRPr lang="en-US" altLang="en-US" dirty="0"/>
          </a:p>
        </p:txBody>
      </p:sp>
    </p:spTree>
    <p:extLst>
      <p:ext uri="{BB962C8B-B14F-4D97-AF65-F5344CB8AC3E}">
        <p14:creationId xmlns:p14="http://schemas.microsoft.com/office/powerpoint/2010/main" val="30395296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7" name="Rectangle 11"/>
          <p:cNvSpPr>
            <a:spLocks noGrp="1" noChangeArrowheads="1"/>
          </p:cNvSpPr>
          <p:nvPr>
            <p:ph type="sldNum" sz="quarter" idx="12"/>
          </p:nvPr>
        </p:nvSpPr>
        <p:spPr>
          <a:ln/>
        </p:spPr>
        <p:txBody>
          <a:bodyPr/>
          <a:lstStyle>
            <a:lvl1pPr>
              <a:defRPr/>
            </a:lvl1pPr>
          </a:lstStyle>
          <a:p>
            <a:pPr>
              <a:defRPr/>
            </a:pPr>
            <a:fld id="{930C91F6-8D43-4265-B8AC-16A4DA030A11}" type="slidenum">
              <a:rPr lang="en-US" altLang="en-US"/>
              <a:pPr>
                <a:defRPr/>
              </a:pPr>
              <a:t>‹#›</a:t>
            </a:fld>
            <a:endParaRPr lang="en-US" altLang="en-US" dirty="0"/>
          </a:p>
        </p:txBody>
      </p:sp>
    </p:spTree>
    <p:extLst>
      <p:ext uri="{BB962C8B-B14F-4D97-AF65-F5344CB8AC3E}">
        <p14:creationId xmlns:p14="http://schemas.microsoft.com/office/powerpoint/2010/main" val="34243983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dirty="0"/>
          </a:p>
        </p:txBody>
      </p:sp>
      <p:sp>
        <p:nvSpPr>
          <p:cNvPr id="8"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9" name="Rectangle 11"/>
          <p:cNvSpPr>
            <a:spLocks noGrp="1" noChangeArrowheads="1"/>
          </p:cNvSpPr>
          <p:nvPr>
            <p:ph type="sldNum" sz="quarter" idx="12"/>
          </p:nvPr>
        </p:nvSpPr>
        <p:spPr>
          <a:ln/>
        </p:spPr>
        <p:txBody>
          <a:bodyPr/>
          <a:lstStyle>
            <a:lvl1pPr>
              <a:defRPr/>
            </a:lvl1pPr>
          </a:lstStyle>
          <a:p>
            <a:pPr>
              <a:defRPr/>
            </a:pPr>
            <a:fld id="{5DA88E3B-86B4-444A-BB61-928A637C5E3E}" type="slidenum">
              <a:rPr lang="en-US" altLang="en-US"/>
              <a:pPr>
                <a:defRPr/>
              </a:pPr>
              <a:t>‹#›</a:t>
            </a:fld>
            <a:endParaRPr lang="en-US" altLang="en-US" dirty="0"/>
          </a:p>
        </p:txBody>
      </p:sp>
    </p:spTree>
    <p:extLst>
      <p:ext uri="{BB962C8B-B14F-4D97-AF65-F5344CB8AC3E}">
        <p14:creationId xmlns:p14="http://schemas.microsoft.com/office/powerpoint/2010/main" val="3056472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For Policy Development Purposes Only</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en-US" dirty="0"/>
              <a:t>Slide </a:t>
            </a:r>
            <a:fld id="{D1B72EA1-7B23-430E-A64E-0ED8745C61B7}" type="slidenum">
              <a:rPr lang="en-US" altLang="en-US"/>
              <a:pPr>
                <a:defRPr/>
              </a:pPr>
              <a:t>‹#›</a:t>
            </a:fld>
            <a:endParaRPr lang="en-US" altLang="en-US" dirty="0"/>
          </a:p>
        </p:txBody>
      </p:sp>
    </p:spTree>
    <p:extLst>
      <p:ext uri="{BB962C8B-B14F-4D97-AF65-F5344CB8AC3E}">
        <p14:creationId xmlns:p14="http://schemas.microsoft.com/office/powerpoint/2010/main" val="18065268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dirty="0"/>
          </a:p>
        </p:txBody>
      </p:sp>
      <p:sp>
        <p:nvSpPr>
          <p:cNvPr id="4"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5" name="Rectangle 11"/>
          <p:cNvSpPr>
            <a:spLocks noGrp="1" noChangeArrowheads="1"/>
          </p:cNvSpPr>
          <p:nvPr>
            <p:ph type="sldNum" sz="quarter" idx="12"/>
          </p:nvPr>
        </p:nvSpPr>
        <p:spPr>
          <a:ln/>
        </p:spPr>
        <p:txBody>
          <a:bodyPr/>
          <a:lstStyle>
            <a:lvl1pPr>
              <a:defRPr/>
            </a:lvl1pPr>
          </a:lstStyle>
          <a:p>
            <a:pPr>
              <a:defRPr/>
            </a:pPr>
            <a:fld id="{2898DEE4-5715-466A-AE17-16767AD409E5}" type="slidenum">
              <a:rPr lang="en-US" altLang="en-US"/>
              <a:pPr>
                <a:defRPr/>
              </a:pPr>
              <a:t>‹#›</a:t>
            </a:fld>
            <a:endParaRPr lang="en-US" altLang="en-US" dirty="0"/>
          </a:p>
        </p:txBody>
      </p:sp>
    </p:spTree>
    <p:extLst>
      <p:ext uri="{BB962C8B-B14F-4D97-AF65-F5344CB8AC3E}">
        <p14:creationId xmlns:p14="http://schemas.microsoft.com/office/powerpoint/2010/main" val="11157791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dirty="0"/>
          </a:p>
        </p:txBody>
      </p:sp>
      <p:sp>
        <p:nvSpPr>
          <p:cNvPr id="3"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4" name="Rectangle 11"/>
          <p:cNvSpPr>
            <a:spLocks noGrp="1" noChangeArrowheads="1"/>
          </p:cNvSpPr>
          <p:nvPr>
            <p:ph type="sldNum" sz="quarter" idx="12"/>
          </p:nvPr>
        </p:nvSpPr>
        <p:spPr>
          <a:ln/>
        </p:spPr>
        <p:txBody>
          <a:bodyPr/>
          <a:lstStyle>
            <a:lvl1pPr>
              <a:defRPr/>
            </a:lvl1pPr>
          </a:lstStyle>
          <a:p>
            <a:pPr>
              <a:defRPr/>
            </a:pPr>
            <a:fld id="{A4C4C5D5-E614-4D90-BBA9-26EE154C371A}" type="slidenum">
              <a:rPr lang="en-US" altLang="en-US"/>
              <a:pPr>
                <a:defRPr/>
              </a:pPr>
              <a:t>‹#›</a:t>
            </a:fld>
            <a:endParaRPr lang="en-US" altLang="en-US" dirty="0"/>
          </a:p>
        </p:txBody>
      </p:sp>
    </p:spTree>
    <p:extLst>
      <p:ext uri="{BB962C8B-B14F-4D97-AF65-F5344CB8AC3E}">
        <p14:creationId xmlns:p14="http://schemas.microsoft.com/office/powerpoint/2010/main" val="34619184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7" name="Rectangle 11"/>
          <p:cNvSpPr>
            <a:spLocks noGrp="1" noChangeArrowheads="1"/>
          </p:cNvSpPr>
          <p:nvPr>
            <p:ph type="sldNum" sz="quarter" idx="12"/>
          </p:nvPr>
        </p:nvSpPr>
        <p:spPr>
          <a:ln/>
        </p:spPr>
        <p:txBody>
          <a:bodyPr/>
          <a:lstStyle>
            <a:lvl1pPr>
              <a:defRPr/>
            </a:lvl1pPr>
          </a:lstStyle>
          <a:p>
            <a:pPr>
              <a:defRPr/>
            </a:pPr>
            <a:fld id="{61E685D4-FB7B-4753-B141-C70E149CE88A}" type="slidenum">
              <a:rPr lang="en-US" altLang="en-US"/>
              <a:pPr>
                <a:defRPr/>
              </a:pPr>
              <a:t>‹#›</a:t>
            </a:fld>
            <a:endParaRPr lang="en-US" altLang="en-US" dirty="0"/>
          </a:p>
        </p:txBody>
      </p:sp>
    </p:spTree>
    <p:extLst>
      <p:ext uri="{BB962C8B-B14F-4D97-AF65-F5344CB8AC3E}">
        <p14:creationId xmlns:p14="http://schemas.microsoft.com/office/powerpoint/2010/main" val="10064636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7" name="Rectangle 11"/>
          <p:cNvSpPr>
            <a:spLocks noGrp="1" noChangeArrowheads="1"/>
          </p:cNvSpPr>
          <p:nvPr>
            <p:ph type="sldNum" sz="quarter" idx="12"/>
          </p:nvPr>
        </p:nvSpPr>
        <p:spPr>
          <a:ln/>
        </p:spPr>
        <p:txBody>
          <a:bodyPr/>
          <a:lstStyle>
            <a:lvl1pPr>
              <a:defRPr/>
            </a:lvl1pPr>
          </a:lstStyle>
          <a:p>
            <a:pPr>
              <a:defRPr/>
            </a:pPr>
            <a:fld id="{53D48A21-AA24-4C04-8756-391CADAF404C}" type="slidenum">
              <a:rPr lang="en-US" altLang="en-US"/>
              <a:pPr>
                <a:defRPr/>
              </a:pPr>
              <a:t>‹#›</a:t>
            </a:fld>
            <a:endParaRPr lang="en-US" altLang="en-US" dirty="0"/>
          </a:p>
        </p:txBody>
      </p:sp>
    </p:spTree>
    <p:extLst>
      <p:ext uri="{BB962C8B-B14F-4D97-AF65-F5344CB8AC3E}">
        <p14:creationId xmlns:p14="http://schemas.microsoft.com/office/powerpoint/2010/main" val="16658171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6" name="Rectangle 11"/>
          <p:cNvSpPr>
            <a:spLocks noGrp="1" noChangeArrowheads="1"/>
          </p:cNvSpPr>
          <p:nvPr>
            <p:ph type="sldNum" sz="quarter" idx="12"/>
          </p:nvPr>
        </p:nvSpPr>
        <p:spPr>
          <a:ln/>
        </p:spPr>
        <p:txBody>
          <a:bodyPr/>
          <a:lstStyle>
            <a:lvl1pPr>
              <a:defRPr/>
            </a:lvl1pPr>
          </a:lstStyle>
          <a:p>
            <a:pPr>
              <a:defRPr/>
            </a:pPr>
            <a:fld id="{D6BBC717-E613-47A6-AE4E-34E91B1746F0}" type="slidenum">
              <a:rPr lang="en-US" altLang="en-US"/>
              <a:pPr>
                <a:defRPr/>
              </a:pPr>
              <a:t>‹#›</a:t>
            </a:fld>
            <a:endParaRPr lang="en-US" altLang="en-US" dirty="0"/>
          </a:p>
        </p:txBody>
      </p:sp>
    </p:spTree>
    <p:extLst>
      <p:ext uri="{BB962C8B-B14F-4D97-AF65-F5344CB8AC3E}">
        <p14:creationId xmlns:p14="http://schemas.microsoft.com/office/powerpoint/2010/main" val="9537103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97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600"/>
            <a:ext cx="6019800" cy="5897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6" name="Rectangle 11"/>
          <p:cNvSpPr>
            <a:spLocks noGrp="1" noChangeArrowheads="1"/>
          </p:cNvSpPr>
          <p:nvPr>
            <p:ph type="sldNum" sz="quarter" idx="12"/>
          </p:nvPr>
        </p:nvSpPr>
        <p:spPr>
          <a:ln/>
        </p:spPr>
        <p:txBody>
          <a:bodyPr/>
          <a:lstStyle>
            <a:lvl1pPr>
              <a:defRPr/>
            </a:lvl1pPr>
          </a:lstStyle>
          <a:p>
            <a:pPr>
              <a:defRPr/>
            </a:pPr>
            <a:fld id="{66681566-3DE2-4961-BD74-828A93E79153}" type="slidenum">
              <a:rPr lang="en-US" altLang="en-US"/>
              <a:pPr>
                <a:defRPr/>
              </a:pPr>
              <a:t>‹#›</a:t>
            </a:fld>
            <a:endParaRPr lang="en-US" altLang="en-US" dirty="0"/>
          </a:p>
        </p:txBody>
      </p:sp>
    </p:spTree>
    <p:extLst>
      <p:ext uri="{BB962C8B-B14F-4D97-AF65-F5344CB8AC3E}">
        <p14:creationId xmlns:p14="http://schemas.microsoft.com/office/powerpoint/2010/main" val="17004580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52578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9"/>
          <p:cNvSpPr>
            <a:spLocks noGrp="1" noChangeArrowheads="1"/>
          </p:cNvSpPr>
          <p:nvPr>
            <p:ph type="dt" sz="half" idx="10"/>
          </p:nvPr>
        </p:nvSpPr>
        <p:spPr>
          <a:ln/>
        </p:spPr>
        <p:txBody>
          <a:bodyPr/>
          <a:lstStyle>
            <a:lvl1pPr>
              <a:defRPr/>
            </a:lvl1pPr>
          </a:lstStyle>
          <a:p>
            <a:pPr>
              <a:defRPr/>
            </a:pPr>
            <a:endParaRPr lang="en-US" dirty="0"/>
          </a:p>
        </p:txBody>
      </p:sp>
      <p:sp>
        <p:nvSpPr>
          <p:cNvPr id="7"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8" name="Rectangle 11"/>
          <p:cNvSpPr>
            <a:spLocks noGrp="1" noChangeArrowheads="1"/>
          </p:cNvSpPr>
          <p:nvPr>
            <p:ph type="sldNum" sz="quarter" idx="12"/>
          </p:nvPr>
        </p:nvSpPr>
        <p:spPr>
          <a:ln/>
        </p:spPr>
        <p:txBody>
          <a:bodyPr/>
          <a:lstStyle>
            <a:lvl1pPr>
              <a:defRPr/>
            </a:lvl1pPr>
          </a:lstStyle>
          <a:p>
            <a:pPr>
              <a:defRPr/>
            </a:pPr>
            <a:fld id="{911D1E16-300A-4A1B-A6BA-33DE3CF47CCF}" type="slidenum">
              <a:rPr lang="en-US" altLang="en-US"/>
              <a:pPr>
                <a:defRPr/>
              </a:pPr>
              <a:t>‹#›</a:t>
            </a:fld>
            <a:endParaRPr lang="en-US" altLang="en-US" dirty="0"/>
          </a:p>
        </p:txBody>
      </p:sp>
    </p:spTree>
    <p:extLst>
      <p:ext uri="{BB962C8B-B14F-4D97-AF65-F5344CB8AC3E}">
        <p14:creationId xmlns:p14="http://schemas.microsoft.com/office/powerpoint/2010/main" val="16171113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6858000"/>
          </a:xfrm>
          <a:prstGeom prst="rect">
            <a:avLst/>
          </a:prstGeom>
          <a:gradFill rotWithShape="0">
            <a:gsLst>
              <a:gs pos="0">
                <a:srgbClr val="E0FF89"/>
              </a:gs>
              <a:gs pos="50000">
                <a:srgbClr val="F2FFCD"/>
              </a:gs>
              <a:gs pos="100000">
                <a:srgbClr val="E0FF89"/>
              </a:gs>
            </a:gsLst>
            <a:lin ang="2700000" scaled="1"/>
          </a:gradFill>
          <a:ln w="9525">
            <a:solidFill>
              <a:schemeClr val="bg1"/>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sp>
        <p:nvSpPr>
          <p:cNvPr id="5" name="Rectangle 3"/>
          <p:cNvSpPr>
            <a:spLocks noChangeArrowheads="1"/>
          </p:cNvSpPr>
          <p:nvPr/>
        </p:nvSpPr>
        <p:spPr bwMode="auto">
          <a:xfrm>
            <a:off x="0" y="1905000"/>
            <a:ext cx="9144000" cy="1981200"/>
          </a:xfrm>
          <a:prstGeom prst="rect">
            <a:avLst/>
          </a:prstGeom>
          <a:solidFill>
            <a:schemeClr val="bg1"/>
          </a:solidFill>
          <a:ln w="9525">
            <a:solidFill>
              <a:schemeClr val="bg1"/>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defRPr/>
            </a:pPr>
            <a:endParaRPr lang="en-US" sz="2400" dirty="0">
              <a:solidFill>
                <a:prstClr val="white"/>
              </a:solidFill>
              <a:latin typeface="Times New Roman" panose="02020603050405020304" pitchFamily="18" charset="0"/>
            </a:endParaRPr>
          </a:p>
        </p:txBody>
      </p:sp>
      <p:pic>
        <p:nvPicPr>
          <p:cNvPr id="6" name="Picture 4" descr="BSAS_Logo_tag_WEB_Col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2008188"/>
            <a:ext cx="2667000" cy="180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6"/>
          <p:cNvSpPr>
            <a:spLocks noChangeArrowheads="1"/>
          </p:cNvSpPr>
          <p:nvPr/>
        </p:nvSpPr>
        <p:spPr bwMode="auto">
          <a:xfrm>
            <a:off x="0" y="1828800"/>
            <a:ext cx="9144000" cy="90488"/>
          </a:xfrm>
          <a:prstGeom prst="bevel">
            <a:avLst>
              <a:gd name="adj" fmla="val 12500"/>
            </a:avLst>
          </a:prstGeom>
          <a:solidFill>
            <a:srgbClr val="2B56AB"/>
          </a:solidFill>
          <a:ln>
            <a:noFill/>
          </a:ln>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sp>
        <p:nvSpPr>
          <p:cNvPr id="8" name="AutoShape 7"/>
          <p:cNvSpPr>
            <a:spLocks noChangeArrowheads="1"/>
          </p:cNvSpPr>
          <p:nvPr/>
        </p:nvSpPr>
        <p:spPr bwMode="auto">
          <a:xfrm>
            <a:off x="0" y="3886200"/>
            <a:ext cx="9144000" cy="90488"/>
          </a:xfrm>
          <a:prstGeom prst="bevel">
            <a:avLst>
              <a:gd name="adj" fmla="val 12500"/>
            </a:avLst>
          </a:prstGeom>
          <a:solidFill>
            <a:srgbClr val="2B56AB"/>
          </a:solidFill>
          <a:ln>
            <a:noFill/>
          </a:ln>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pic>
        <p:nvPicPr>
          <p:cNvPr id="9" name="Picture 13" descr="DPH Logo - Bl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19812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Rectangle 8"/>
          <p:cNvSpPr>
            <a:spLocks noGrp="1" noChangeArrowheads="1"/>
          </p:cNvSpPr>
          <p:nvPr>
            <p:ph type="ctrTitle"/>
          </p:nvPr>
        </p:nvSpPr>
        <p:spPr>
          <a:xfrm>
            <a:off x="762000" y="304800"/>
            <a:ext cx="7772400" cy="1470025"/>
          </a:xfrm>
        </p:spPr>
        <p:txBody>
          <a:bodyPr/>
          <a:lstStyle>
            <a:lvl1pPr algn="ctr">
              <a:defRPr/>
            </a:lvl1pPr>
          </a:lstStyle>
          <a:p>
            <a:pPr lvl="0"/>
            <a:r>
              <a:rPr lang="en-US" noProof="0"/>
              <a:t>Click to edit Master title style</a:t>
            </a:r>
          </a:p>
        </p:txBody>
      </p:sp>
      <p:sp>
        <p:nvSpPr>
          <p:cNvPr id="7177" name="Rectangle 9"/>
          <p:cNvSpPr>
            <a:spLocks noGrp="1" noChangeArrowheads="1"/>
          </p:cNvSpPr>
          <p:nvPr>
            <p:ph type="subTitle" idx="1"/>
          </p:nvPr>
        </p:nvSpPr>
        <p:spPr>
          <a:xfrm>
            <a:off x="1447800" y="4114800"/>
            <a:ext cx="6400800" cy="1752600"/>
          </a:xfrm>
        </p:spPr>
        <p:txBody>
          <a:bodyPr/>
          <a:lstStyle>
            <a:lvl1pPr marL="0" indent="0" algn="ctr">
              <a:buFontTx/>
              <a:buNone/>
              <a:defRPr/>
            </a:lvl1pPr>
          </a:lstStyle>
          <a:p>
            <a:pPr lvl="0"/>
            <a:r>
              <a:rPr lang="en-US" noProof="0"/>
              <a:t>Click to edit Master subtitle style</a:t>
            </a:r>
          </a:p>
        </p:txBody>
      </p:sp>
      <p:sp>
        <p:nvSpPr>
          <p:cNvPr id="10" name="Rectangle 10"/>
          <p:cNvSpPr>
            <a:spLocks noGrp="1" noChangeArrowheads="1"/>
          </p:cNvSpPr>
          <p:nvPr>
            <p:ph type="dt" sz="half" idx="10"/>
          </p:nvPr>
        </p:nvSpPr>
        <p:spPr/>
        <p:txBody>
          <a:bodyPr/>
          <a:lstStyle>
            <a:lvl1pPr>
              <a:defRPr/>
            </a:lvl1pPr>
          </a:lstStyle>
          <a:p>
            <a:pPr>
              <a:defRPr/>
            </a:pPr>
            <a:endParaRPr lang="en-US" dirty="0"/>
          </a:p>
        </p:txBody>
      </p:sp>
      <p:sp>
        <p:nvSpPr>
          <p:cNvPr id="11" name="Rectangle 11"/>
          <p:cNvSpPr>
            <a:spLocks noGrp="1" noChangeArrowheads="1"/>
          </p:cNvSpPr>
          <p:nvPr>
            <p:ph type="ftr" sz="quarter" idx="11"/>
          </p:nvPr>
        </p:nvSpPr>
        <p:spPr/>
        <p:txBody>
          <a:bodyPr/>
          <a:lstStyle>
            <a:lvl1pPr>
              <a:defRPr/>
            </a:lvl1pPr>
          </a:lstStyle>
          <a:p>
            <a:pPr>
              <a:defRPr/>
            </a:pPr>
            <a:r>
              <a:rPr lang="en-US" dirty="0"/>
              <a:t>For Policy Development Purposes Only</a:t>
            </a:r>
          </a:p>
        </p:txBody>
      </p:sp>
      <p:sp>
        <p:nvSpPr>
          <p:cNvPr id="12" name="Rectangle 12"/>
          <p:cNvSpPr>
            <a:spLocks noGrp="1" noChangeArrowheads="1"/>
          </p:cNvSpPr>
          <p:nvPr>
            <p:ph type="sldNum" sz="quarter" idx="12"/>
          </p:nvPr>
        </p:nvSpPr>
        <p:spPr/>
        <p:txBody>
          <a:bodyPr/>
          <a:lstStyle>
            <a:lvl1pPr>
              <a:defRPr/>
            </a:lvl1pPr>
          </a:lstStyle>
          <a:p>
            <a:pPr>
              <a:defRPr/>
            </a:pPr>
            <a:fld id="{88DCBBDC-0F58-45EE-B119-74C190FBC053}" type="slidenum">
              <a:rPr lang="en-US" altLang="en-US"/>
              <a:pPr>
                <a:defRPr/>
              </a:pPr>
              <a:t>‹#›</a:t>
            </a:fld>
            <a:endParaRPr lang="en-US" altLang="en-US" dirty="0"/>
          </a:p>
        </p:txBody>
      </p:sp>
    </p:spTree>
    <p:extLst>
      <p:ext uri="{BB962C8B-B14F-4D97-AF65-F5344CB8AC3E}">
        <p14:creationId xmlns:p14="http://schemas.microsoft.com/office/powerpoint/2010/main" val="6230514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6" name="Rectangle 11"/>
          <p:cNvSpPr>
            <a:spLocks noGrp="1" noChangeArrowheads="1"/>
          </p:cNvSpPr>
          <p:nvPr>
            <p:ph type="sldNum" sz="quarter" idx="12"/>
          </p:nvPr>
        </p:nvSpPr>
        <p:spPr>
          <a:ln/>
        </p:spPr>
        <p:txBody>
          <a:bodyPr/>
          <a:lstStyle>
            <a:lvl1pPr>
              <a:defRPr/>
            </a:lvl1pPr>
          </a:lstStyle>
          <a:p>
            <a:pPr>
              <a:defRPr/>
            </a:pPr>
            <a:fld id="{7449EEB7-2E0B-4832-B276-2D7705941067}" type="slidenum">
              <a:rPr lang="en-US" altLang="en-US"/>
              <a:pPr>
                <a:defRPr/>
              </a:pPr>
              <a:t>‹#›</a:t>
            </a:fld>
            <a:endParaRPr lang="en-US" altLang="en-US" dirty="0"/>
          </a:p>
        </p:txBody>
      </p:sp>
    </p:spTree>
    <p:extLst>
      <p:ext uri="{BB962C8B-B14F-4D97-AF65-F5344CB8AC3E}">
        <p14:creationId xmlns:p14="http://schemas.microsoft.com/office/powerpoint/2010/main" val="4141817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6" name="Rectangle 11"/>
          <p:cNvSpPr>
            <a:spLocks noGrp="1" noChangeArrowheads="1"/>
          </p:cNvSpPr>
          <p:nvPr>
            <p:ph type="sldNum" sz="quarter" idx="12"/>
          </p:nvPr>
        </p:nvSpPr>
        <p:spPr>
          <a:ln/>
        </p:spPr>
        <p:txBody>
          <a:bodyPr/>
          <a:lstStyle>
            <a:lvl1pPr>
              <a:defRPr/>
            </a:lvl1pPr>
          </a:lstStyle>
          <a:p>
            <a:pPr>
              <a:defRPr/>
            </a:pPr>
            <a:fld id="{1B0E5EEF-4DB4-4405-80CF-5D62DA3B459A}" type="slidenum">
              <a:rPr lang="en-US" altLang="en-US"/>
              <a:pPr>
                <a:defRPr/>
              </a:pPr>
              <a:t>‹#›</a:t>
            </a:fld>
            <a:endParaRPr lang="en-US" altLang="en-US" dirty="0"/>
          </a:p>
        </p:txBody>
      </p:sp>
    </p:spTree>
    <p:extLst>
      <p:ext uri="{BB962C8B-B14F-4D97-AF65-F5344CB8AC3E}">
        <p14:creationId xmlns:p14="http://schemas.microsoft.com/office/powerpoint/2010/main" val="1845083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14450"/>
            <a:ext cx="4038600" cy="4811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14450"/>
            <a:ext cx="4038600" cy="4811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a:t>For Policy Development Purposes Only</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ltLang="en-US" dirty="0"/>
              <a:t>Slide </a:t>
            </a:r>
            <a:fld id="{99DC3DB0-886C-48F7-9F68-2C470700E812}" type="slidenum">
              <a:rPr lang="en-US" altLang="en-US"/>
              <a:pPr>
                <a:defRPr/>
              </a:pPr>
              <a:t>‹#›</a:t>
            </a:fld>
            <a:endParaRPr lang="en-US" altLang="en-US" dirty="0"/>
          </a:p>
        </p:txBody>
      </p:sp>
    </p:spTree>
    <p:extLst>
      <p:ext uri="{BB962C8B-B14F-4D97-AF65-F5344CB8AC3E}">
        <p14:creationId xmlns:p14="http://schemas.microsoft.com/office/powerpoint/2010/main" val="7687210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7" name="Rectangle 11"/>
          <p:cNvSpPr>
            <a:spLocks noGrp="1" noChangeArrowheads="1"/>
          </p:cNvSpPr>
          <p:nvPr>
            <p:ph type="sldNum" sz="quarter" idx="12"/>
          </p:nvPr>
        </p:nvSpPr>
        <p:spPr>
          <a:ln/>
        </p:spPr>
        <p:txBody>
          <a:bodyPr/>
          <a:lstStyle>
            <a:lvl1pPr>
              <a:defRPr/>
            </a:lvl1pPr>
          </a:lstStyle>
          <a:p>
            <a:pPr>
              <a:defRPr/>
            </a:pPr>
            <a:fld id="{31C1FB6B-8DC9-4A18-AC01-1E37FA57948E}" type="slidenum">
              <a:rPr lang="en-US" altLang="en-US"/>
              <a:pPr>
                <a:defRPr/>
              </a:pPr>
              <a:t>‹#›</a:t>
            </a:fld>
            <a:endParaRPr lang="en-US" altLang="en-US" dirty="0"/>
          </a:p>
        </p:txBody>
      </p:sp>
    </p:spTree>
    <p:extLst>
      <p:ext uri="{BB962C8B-B14F-4D97-AF65-F5344CB8AC3E}">
        <p14:creationId xmlns:p14="http://schemas.microsoft.com/office/powerpoint/2010/main" val="25321013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dirty="0"/>
          </a:p>
        </p:txBody>
      </p:sp>
      <p:sp>
        <p:nvSpPr>
          <p:cNvPr id="8"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9" name="Rectangle 11"/>
          <p:cNvSpPr>
            <a:spLocks noGrp="1" noChangeArrowheads="1"/>
          </p:cNvSpPr>
          <p:nvPr>
            <p:ph type="sldNum" sz="quarter" idx="12"/>
          </p:nvPr>
        </p:nvSpPr>
        <p:spPr>
          <a:ln/>
        </p:spPr>
        <p:txBody>
          <a:bodyPr/>
          <a:lstStyle>
            <a:lvl1pPr>
              <a:defRPr/>
            </a:lvl1pPr>
          </a:lstStyle>
          <a:p>
            <a:pPr>
              <a:defRPr/>
            </a:pPr>
            <a:fld id="{0848229B-D487-452F-B996-4923506DF06D}" type="slidenum">
              <a:rPr lang="en-US" altLang="en-US"/>
              <a:pPr>
                <a:defRPr/>
              </a:pPr>
              <a:t>‹#›</a:t>
            </a:fld>
            <a:endParaRPr lang="en-US" altLang="en-US" dirty="0"/>
          </a:p>
        </p:txBody>
      </p:sp>
    </p:spTree>
    <p:extLst>
      <p:ext uri="{BB962C8B-B14F-4D97-AF65-F5344CB8AC3E}">
        <p14:creationId xmlns:p14="http://schemas.microsoft.com/office/powerpoint/2010/main" val="8927850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dirty="0"/>
          </a:p>
        </p:txBody>
      </p:sp>
      <p:sp>
        <p:nvSpPr>
          <p:cNvPr id="4"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5" name="Rectangle 11"/>
          <p:cNvSpPr>
            <a:spLocks noGrp="1" noChangeArrowheads="1"/>
          </p:cNvSpPr>
          <p:nvPr>
            <p:ph type="sldNum" sz="quarter" idx="12"/>
          </p:nvPr>
        </p:nvSpPr>
        <p:spPr>
          <a:ln/>
        </p:spPr>
        <p:txBody>
          <a:bodyPr/>
          <a:lstStyle>
            <a:lvl1pPr>
              <a:defRPr/>
            </a:lvl1pPr>
          </a:lstStyle>
          <a:p>
            <a:pPr>
              <a:defRPr/>
            </a:pPr>
            <a:fld id="{3481650B-A5DA-4C75-ADB4-577AE8381396}" type="slidenum">
              <a:rPr lang="en-US" altLang="en-US"/>
              <a:pPr>
                <a:defRPr/>
              </a:pPr>
              <a:t>‹#›</a:t>
            </a:fld>
            <a:endParaRPr lang="en-US" altLang="en-US" dirty="0"/>
          </a:p>
        </p:txBody>
      </p:sp>
    </p:spTree>
    <p:extLst>
      <p:ext uri="{BB962C8B-B14F-4D97-AF65-F5344CB8AC3E}">
        <p14:creationId xmlns:p14="http://schemas.microsoft.com/office/powerpoint/2010/main" val="14632651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dirty="0"/>
          </a:p>
        </p:txBody>
      </p:sp>
      <p:sp>
        <p:nvSpPr>
          <p:cNvPr id="3"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4" name="Rectangle 11"/>
          <p:cNvSpPr>
            <a:spLocks noGrp="1" noChangeArrowheads="1"/>
          </p:cNvSpPr>
          <p:nvPr>
            <p:ph type="sldNum" sz="quarter" idx="12"/>
          </p:nvPr>
        </p:nvSpPr>
        <p:spPr>
          <a:ln/>
        </p:spPr>
        <p:txBody>
          <a:bodyPr/>
          <a:lstStyle>
            <a:lvl1pPr>
              <a:defRPr/>
            </a:lvl1pPr>
          </a:lstStyle>
          <a:p>
            <a:pPr>
              <a:defRPr/>
            </a:pPr>
            <a:fld id="{870C8499-9A50-43BB-A276-38DF5F70FD69}" type="slidenum">
              <a:rPr lang="en-US" altLang="en-US"/>
              <a:pPr>
                <a:defRPr/>
              </a:pPr>
              <a:t>‹#›</a:t>
            </a:fld>
            <a:endParaRPr lang="en-US" altLang="en-US" dirty="0"/>
          </a:p>
        </p:txBody>
      </p:sp>
    </p:spTree>
    <p:extLst>
      <p:ext uri="{BB962C8B-B14F-4D97-AF65-F5344CB8AC3E}">
        <p14:creationId xmlns:p14="http://schemas.microsoft.com/office/powerpoint/2010/main" val="16207131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7" name="Rectangle 11"/>
          <p:cNvSpPr>
            <a:spLocks noGrp="1" noChangeArrowheads="1"/>
          </p:cNvSpPr>
          <p:nvPr>
            <p:ph type="sldNum" sz="quarter" idx="12"/>
          </p:nvPr>
        </p:nvSpPr>
        <p:spPr>
          <a:ln/>
        </p:spPr>
        <p:txBody>
          <a:bodyPr/>
          <a:lstStyle>
            <a:lvl1pPr>
              <a:defRPr/>
            </a:lvl1pPr>
          </a:lstStyle>
          <a:p>
            <a:pPr>
              <a:defRPr/>
            </a:pPr>
            <a:fld id="{833AD026-AF53-495A-9DE6-A8540DC3FC25}" type="slidenum">
              <a:rPr lang="en-US" altLang="en-US"/>
              <a:pPr>
                <a:defRPr/>
              </a:pPr>
              <a:t>‹#›</a:t>
            </a:fld>
            <a:endParaRPr lang="en-US" altLang="en-US" dirty="0"/>
          </a:p>
        </p:txBody>
      </p:sp>
    </p:spTree>
    <p:extLst>
      <p:ext uri="{BB962C8B-B14F-4D97-AF65-F5344CB8AC3E}">
        <p14:creationId xmlns:p14="http://schemas.microsoft.com/office/powerpoint/2010/main" val="10649219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7" name="Rectangle 11"/>
          <p:cNvSpPr>
            <a:spLocks noGrp="1" noChangeArrowheads="1"/>
          </p:cNvSpPr>
          <p:nvPr>
            <p:ph type="sldNum" sz="quarter" idx="12"/>
          </p:nvPr>
        </p:nvSpPr>
        <p:spPr>
          <a:ln/>
        </p:spPr>
        <p:txBody>
          <a:bodyPr/>
          <a:lstStyle>
            <a:lvl1pPr>
              <a:defRPr/>
            </a:lvl1pPr>
          </a:lstStyle>
          <a:p>
            <a:pPr>
              <a:defRPr/>
            </a:pPr>
            <a:fld id="{58E83907-2CEE-4735-BCC0-D4D0FEC83702}" type="slidenum">
              <a:rPr lang="en-US" altLang="en-US"/>
              <a:pPr>
                <a:defRPr/>
              </a:pPr>
              <a:t>‹#›</a:t>
            </a:fld>
            <a:endParaRPr lang="en-US" altLang="en-US" dirty="0"/>
          </a:p>
        </p:txBody>
      </p:sp>
    </p:spTree>
    <p:extLst>
      <p:ext uri="{BB962C8B-B14F-4D97-AF65-F5344CB8AC3E}">
        <p14:creationId xmlns:p14="http://schemas.microsoft.com/office/powerpoint/2010/main" val="26468101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6" name="Rectangle 11"/>
          <p:cNvSpPr>
            <a:spLocks noGrp="1" noChangeArrowheads="1"/>
          </p:cNvSpPr>
          <p:nvPr>
            <p:ph type="sldNum" sz="quarter" idx="12"/>
          </p:nvPr>
        </p:nvSpPr>
        <p:spPr>
          <a:ln/>
        </p:spPr>
        <p:txBody>
          <a:bodyPr/>
          <a:lstStyle>
            <a:lvl1pPr>
              <a:defRPr/>
            </a:lvl1pPr>
          </a:lstStyle>
          <a:p>
            <a:pPr>
              <a:defRPr/>
            </a:pPr>
            <a:fld id="{32BFD949-1B10-4794-97A8-2417DD96B8C7}" type="slidenum">
              <a:rPr lang="en-US" altLang="en-US"/>
              <a:pPr>
                <a:defRPr/>
              </a:pPr>
              <a:t>‹#›</a:t>
            </a:fld>
            <a:endParaRPr lang="en-US" altLang="en-US" dirty="0"/>
          </a:p>
        </p:txBody>
      </p:sp>
    </p:spTree>
    <p:extLst>
      <p:ext uri="{BB962C8B-B14F-4D97-AF65-F5344CB8AC3E}">
        <p14:creationId xmlns:p14="http://schemas.microsoft.com/office/powerpoint/2010/main" val="3646446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97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600"/>
            <a:ext cx="6019800" cy="5897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6" name="Rectangle 11"/>
          <p:cNvSpPr>
            <a:spLocks noGrp="1" noChangeArrowheads="1"/>
          </p:cNvSpPr>
          <p:nvPr>
            <p:ph type="sldNum" sz="quarter" idx="12"/>
          </p:nvPr>
        </p:nvSpPr>
        <p:spPr>
          <a:ln/>
        </p:spPr>
        <p:txBody>
          <a:bodyPr/>
          <a:lstStyle>
            <a:lvl1pPr>
              <a:defRPr/>
            </a:lvl1pPr>
          </a:lstStyle>
          <a:p>
            <a:pPr>
              <a:defRPr/>
            </a:pPr>
            <a:fld id="{52BCD6E3-28FA-40A5-B9F0-D21B51506860}" type="slidenum">
              <a:rPr lang="en-US" altLang="en-US"/>
              <a:pPr>
                <a:defRPr/>
              </a:pPr>
              <a:t>‹#›</a:t>
            </a:fld>
            <a:endParaRPr lang="en-US" altLang="en-US" dirty="0"/>
          </a:p>
        </p:txBody>
      </p:sp>
    </p:spTree>
    <p:extLst>
      <p:ext uri="{BB962C8B-B14F-4D97-AF65-F5344CB8AC3E}">
        <p14:creationId xmlns:p14="http://schemas.microsoft.com/office/powerpoint/2010/main" val="1909385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52578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9"/>
          <p:cNvSpPr>
            <a:spLocks noGrp="1" noChangeArrowheads="1"/>
          </p:cNvSpPr>
          <p:nvPr>
            <p:ph type="dt" sz="half" idx="10"/>
          </p:nvPr>
        </p:nvSpPr>
        <p:spPr>
          <a:ln/>
        </p:spPr>
        <p:txBody>
          <a:bodyPr/>
          <a:lstStyle>
            <a:lvl1pPr>
              <a:defRPr/>
            </a:lvl1pPr>
          </a:lstStyle>
          <a:p>
            <a:pPr>
              <a:defRPr/>
            </a:pPr>
            <a:endParaRPr lang="en-US" dirty="0"/>
          </a:p>
        </p:txBody>
      </p:sp>
      <p:sp>
        <p:nvSpPr>
          <p:cNvPr id="7"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8" name="Rectangle 11"/>
          <p:cNvSpPr>
            <a:spLocks noGrp="1" noChangeArrowheads="1"/>
          </p:cNvSpPr>
          <p:nvPr>
            <p:ph type="sldNum" sz="quarter" idx="12"/>
          </p:nvPr>
        </p:nvSpPr>
        <p:spPr>
          <a:ln/>
        </p:spPr>
        <p:txBody>
          <a:bodyPr/>
          <a:lstStyle>
            <a:lvl1pPr>
              <a:defRPr/>
            </a:lvl1pPr>
          </a:lstStyle>
          <a:p>
            <a:pPr>
              <a:defRPr/>
            </a:pPr>
            <a:fld id="{2C137C11-0C3C-47B7-88B0-B902D52D7C9D}" type="slidenum">
              <a:rPr lang="en-US" altLang="en-US"/>
              <a:pPr>
                <a:defRPr/>
              </a:pPr>
              <a:t>‹#›</a:t>
            </a:fld>
            <a:endParaRPr lang="en-US" altLang="en-US" dirty="0"/>
          </a:p>
        </p:txBody>
      </p:sp>
    </p:spTree>
    <p:extLst>
      <p:ext uri="{BB962C8B-B14F-4D97-AF65-F5344CB8AC3E}">
        <p14:creationId xmlns:p14="http://schemas.microsoft.com/office/powerpoint/2010/main" val="5741123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0" y="0"/>
            <a:ext cx="9144000" cy="6858000"/>
          </a:xfrm>
          <a:prstGeom prst="rect">
            <a:avLst/>
          </a:prstGeom>
          <a:gradFill rotWithShape="0">
            <a:gsLst>
              <a:gs pos="0">
                <a:srgbClr val="E0FF89"/>
              </a:gs>
              <a:gs pos="50000">
                <a:srgbClr val="F2FFCD"/>
              </a:gs>
              <a:gs pos="100000">
                <a:srgbClr val="E0FF89"/>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2400" dirty="0">
              <a:solidFill>
                <a:srgbClr val="000000"/>
              </a:solidFill>
              <a:latin typeface="Times New Roman" pitchFamily="18" charset="0"/>
            </a:endParaRPr>
          </a:p>
        </p:txBody>
      </p:sp>
      <p:sp>
        <p:nvSpPr>
          <p:cNvPr id="5" name="Rectangle 8"/>
          <p:cNvSpPr>
            <a:spLocks noChangeArrowheads="1"/>
          </p:cNvSpPr>
          <p:nvPr userDrawn="1"/>
        </p:nvSpPr>
        <p:spPr bwMode="auto">
          <a:xfrm>
            <a:off x="0" y="1905000"/>
            <a:ext cx="9144000" cy="19812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defRPr/>
            </a:pPr>
            <a:endParaRPr lang="en-US" altLang="en-US" sz="2400" dirty="0">
              <a:solidFill>
                <a:srgbClr val="FFFFFF"/>
              </a:solidFill>
              <a:latin typeface="Times New Roman" pitchFamily="18" charset="0"/>
            </a:endParaRPr>
          </a:p>
        </p:txBody>
      </p:sp>
      <p:pic>
        <p:nvPicPr>
          <p:cNvPr id="6" name="Picture 9" descr="BSAS_Logo_tag_WEB_Colo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600200" y="1905000"/>
            <a:ext cx="289560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best ver2b seal"/>
          <p:cNvPicPr>
            <a:picLocks noChangeAspect="1" noChangeArrowheads="1"/>
          </p:cNvPicPr>
          <p:nvPr userDrawn="1"/>
        </p:nvPicPr>
        <p:blipFill>
          <a:blip r:embed="rId3" cstate="print">
            <a:clrChange>
              <a:clrFrom>
                <a:srgbClr val="003264"/>
              </a:clrFrom>
              <a:clrTo>
                <a:srgbClr val="003264">
                  <a:alpha val="0"/>
                </a:srgbClr>
              </a:clrTo>
            </a:clrChange>
            <a:extLst>
              <a:ext uri="{28A0092B-C50C-407E-A947-70E740481C1C}">
                <a14:useLocalDpi xmlns:a14="http://schemas.microsoft.com/office/drawing/2010/main" val="0"/>
              </a:ext>
            </a:extLst>
          </a:blip>
          <a:srcRect/>
          <a:stretch>
            <a:fillRect/>
          </a:stretch>
        </p:blipFill>
        <p:spPr bwMode="auto">
          <a:xfrm>
            <a:off x="6019800" y="2133600"/>
            <a:ext cx="1549400"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11"/>
          <p:cNvSpPr>
            <a:spLocks noChangeArrowheads="1"/>
          </p:cNvSpPr>
          <p:nvPr userDrawn="1"/>
        </p:nvSpPr>
        <p:spPr bwMode="auto">
          <a:xfrm>
            <a:off x="0" y="1828800"/>
            <a:ext cx="9144000" cy="90488"/>
          </a:xfrm>
          <a:prstGeom prst="bevel">
            <a:avLst>
              <a:gd name="adj" fmla="val 12500"/>
            </a:avLst>
          </a:prstGeom>
          <a:solidFill>
            <a:srgbClr val="2B56A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2400" dirty="0">
              <a:solidFill>
                <a:srgbClr val="000000"/>
              </a:solidFill>
              <a:latin typeface="Times New Roman" pitchFamily="18" charset="0"/>
            </a:endParaRPr>
          </a:p>
        </p:txBody>
      </p:sp>
      <p:sp>
        <p:nvSpPr>
          <p:cNvPr id="9" name="AutoShape 12"/>
          <p:cNvSpPr>
            <a:spLocks noChangeArrowheads="1"/>
          </p:cNvSpPr>
          <p:nvPr userDrawn="1"/>
        </p:nvSpPr>
        <p:spPr bwMode="auto">
          <a:xfrm>
            <a:off x="0" y="3886200"/>
            <a:ext cx="9144000" cy="90488"/>
          </a:xfrm>
          <a:prstGeom prst="bevel">
            <a:avLst>
              <a:gd name="adj" fmla="val 12500"/>
            </a:avLst>
          </a:prstGeom>
          <a:solidFill>
            <a:srgbClr val="2B56A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2400" dirty="0">
              <a:solidFill>
                <a:srgbClr val="000000"/>
              </a:solidFill>
              <a:latin typeface="Times New Roman" pitchFamily="18" charset="0"/>
            </a:endParaRPr>
          </a:p>
        </p:txBody>
      </p:sp>
      <p:sp>
        <p:nvSpPr>
          <p:cNvPr id="12290" name="Rectangle 2"/>
          <p:cNvSpPr>
            <a:spLocks noGrp="1" noChangeArrowheads="1"/>
          </p:cNvSpPr>
          <p:nvPr>
            <p:ph type="ctrTitle"/>
          </p:nvPr>
        </p:nvSpPr>
        <p:spPr>
          <a:xfrm>
            <a:off x="762000" y="304800"/>
            <a:ext cx="7772400" cy="1470025"/>
          </a:xfrm>
        </p:spPr>
        <p:txBody>
          <a:bodyPr/>
          <a:lstStyle>
            <a:lvl1pPr algn="ctr">
              <a:defRPr/>
            </a:lvl1pPr>
          </a:lstStyle>
          <a:p>
            <a:pPr lvl="0"/>
            <a:r>
              <a:rPr lang="en-US" altLang="en-US" noProof="0"/>
              <a:t>Click to edit Master title style</a:t>
            </a:r>
          </a:p>
        </p:txBody>
      </p:sp>
      <p:sp>
        <p:nvSpPr>
          <p:cNvPr id="12291" name="Rectangle 3"/>
          <p:cNvSpPr>
            <a:spLocks noGrp="1" noChangeArrowheads="1"/>
          </p:cNvSpPr>
          <p:nvPr>
            <p:ph type="subTitle" idx="1"/>
          </p:nvPr>
        </p:nvSpPr>
        <p:spPr>
          <a:xfrm>
            <a:off x="1447800" y="4114800"/>
            <a:ext cx="6400800" cy="1752600"/>
          </a:xfrm>
        </p:spPr>
        <p:txBody>
          <a:bodyPr/>
          <a:lstStyle>
            <a:lvl1pPr marL="0" indent="0" algn="ctr">
              <a:buFontTx/>
              <a:buNone/>
              <a:defRPr/>
            </a:lvl1pPr>
          </a:lstStyle>
          <a:p>
            <a:pPr lvl="0"/>
            <a:r>
              <a:rPr lang="en-US" altLang="en-US" noProof="0"/>
              <a:t>Click to edit Master subtitle style</a:t>
            </a:r>
          </a:p>
        </p:txBody>
      </p:sp>
      <p:sp>
        <p:nvSpPr>
          <p:cNvPr id="10" name="Rectangle 4"/>
          <p:cNvSpPr>
            <a:spLocks noGrp="1" noChangeArrowheads="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11" name="Rectangle 5"/>
          <p:cNvSpPr>
            <a:spLocks noGrp="1" noChangeArrowheads="1"/>
          </p:cNvSpPr>
          <p:nvPr>
            <p:ph type="ftr" sz="quarter" idx="11"/>
          </p:nvPr>
        </p:nvSpPr>
        <p:spPr/>
        <p:txBody>
          <a:bodyPr/>
          <a:lstStyle>
            <a:lvl1pPr eaLnBrk="0" hangingPunct="0">
              <a:defRPr>
                <a:latin typeface="Arial" charset="0"/>
              </a:defRPr>
            </a:lvl1pPr>
          </a:lstStyle>
          <a:p>
            <a:pPr>
              <a:defRPr/>
            </a:pPr>
            <a:r>
              <a:rPr lang="en-US" altLang="en-US" dirty="0"/>
              <a:t>For Policy Development Purposes Only</a:t>
            </a:r>
          </a:p>
        </p:txBody>
      </p:sp>
      <p:sp>
        <p:nvSpPr>
          <p:cNvPr id="12" name="Rectangle 6"/>
          <p:cNvSpPr>
            <a:spLocks noGrp="1" noChangeArrowheads="1"/>
          </p:cNvSpPr>
          <p:nvPr>
            <p:ph type="sldNum" sz="quarter" idx="12"/>
          </p:nvPr>
        </p:nvSpPr>
        <p:spPr/>
        <p:txBody>
          <a:bodyPr/>
          <a:lstStyle>
            <a:lvl1pPr eaLnBrk="0" hangingPunct="0">
              <a:defRPr>
                <a:latin typeface="Arial" pitchFamily="34" charset="0"/>
              </a:defRPr>
            </a:lvl1pPr>
          </a:lstStyle>
          <a:p>
            <a:pPr>
              <a:defRPr/>
            </a:pPr>
            <a:fld id="{5071079E-C80E-45CC-8D30-C918E708544E}" type="slidenum">
              <a:rPr lang="en-US" altLang="en-US"/>
              <a:pPr>
                <a:defRPr/>
              </a:pPr>
              <a:t>‹#›</a:t>
            </a:fld>
            <a:endParaRPr lang="en-US" altLang="en-US" dirty="0"/>
          </a:p>
        </p:txBody>
      </p:sp>
    </p:spTree>
    <p:extLst>
      <p:ext uri="{BB962C8B-B14F-4D97-AF65-F5344CB8AC3E}">
        <p14:creationId xmlns:p14="http://schemas.microsoft.com/office/powerpoint/2010/main" val="1487495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ln/>
        </p:spPr>
        <p:txBody>
          <a:bodyPr/>
          <a:lstStyle>
            <a:lvl1pPr>
              <a:defRPr/>
            </a:lvl1pPr>
          </a:lstStyle>
          <a:p>
            <a:pPr>
              <a:defRPr/>
            </a:pPr>
            <a:r>
              <a:rPr lang="en-US" dirty="0"/>
              <a:t>For Policy Development Purposes Only</a:t>
            </a:r>
          </a:p>
        </p:txBody>
      </p:sp>
      <p:sp>
        <p:nvSpPr>
          <p:cNvPr id="8" name="Rectangle 6"/>
          <p:cNvSpPr>
            <a:spLocks noGrp="1" noChangeArrowheads="1"/>
          </p:cNvSpPr>
          <p:nvPr>
            <p:ph type="sldNum" sz="quarter" idx="11"/>
          </p:nvPr>
        </p:nvSpPr>
        <p:spPr>
          <a:ln/>
        </p:spPr>
        <p:txBody>
          <a:bodyPr/>
          <a:lstStyle>
            <a:lvl1pPr>
              <a:defRPr/>
            </a:lvl1pPr>
          </a:lstStyle>
          <a:p>
            <a:pPr>
              <a:defRPr/>
            </a:pPr>
            <a:r>
              <a:rPr lang="en-US" altLang="en-US" dirty="0"/>
              <a:t>Slide </a:t>
            </a:r>
            <a:fld id="{324AB848-0D79-4BB1-8551-76E286A3428B}" type="slidenum">
              <a:rPr lang="en-US" altLang="en-US"/>
              <a:pPr>
                <a:defRPr/>
              </a:pPr>
              <a:t>‹#›</a:t>
            </a:fld>
            <a:endParaRPr lang="en-US" altLang="en-US" dirty="0"/>
          </a:p>
        </p:txBody>
      </p:sp>
    </p:spTree>
    <p:extLst>
      <p:ext uri="{BB962C8B-B14F-4D97-AF65-F5344CB8AC3E}">
        <p14:creationId xmlns:p14="http://schemas.microsoft.com/office/powerpoint/2010/main" val="31270299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5" name="Footer Placeholder 4"/>
          <p:cNvSpPr>
            <a:spLocks noGrp="1"/>
          </p:cNvSpPr>
          <p:nvPr>
            <p:ph type="ftr" sz="quarter" idx="11"/>
          </p:nvPr>
        </p:nvSpPr>
        <p:spPr/>
        <p:txBody>
          <a:bodyPr/>
          <a:lstStyle>
            <a:lvl1pPr eaLnBrk="0" hangingPunct="0">
              <a:defRPr>
                <a:latin typeface="Arial" charset="0"/>
              </a:defRPr>
            </a:lvl1pPr>
          </a:lstStyle>
          <a:p>
            <a:pPr>
              <a:defRPr/>
            </a:pPr>
            <a:r>
              <a:rPr lang="en-US" altLang="en-US" dirty="0"/>
              <a:t>For Policy Development Purposes Only</a:t>
            </a:r>
          </a:p>
        </p:txBody>
      </p:sp>
      <p:sp>
        <p:nvSpPr>
          <p:cNvPr id="6" name="Slide Number Placeholder 5"/>
          <p:cNvSpPr>
            <a:spLocks noGrp="1"/>
          </p:cNvSpPr>
          <p:nvPr>
            <p:ph type="sldNum" sz="quarter" idx="12"/>
          </p:nvPr>
        </p:nvSpPr>
        <p:spPr/>
        <p:txBody>
          <a:bodyPr/>
          <a:lstStyle>
            <a:lvl1pPr eaLnBrk="0" hangingPunct="0">
              <a:defRPr>
                <a:latin typeface="Arial" pitchFamily="34" charset="0"/>
              </a:defRPr>
            </a:lvl1pPr>
          </a:lstStyle>
          <a:p>
            <a:pPr>
              <a:defRPr/>
            </a:pPr>
            <a:fld id="{BD780E0F-A3FC-483A-A3E5-D5033424F5F6}" type="slidenum">
              <a:rPr lang="en-US" altLang="en-US"/>
              <a:pPr>
                <a:defRPr/>
              </a:pPr>
              <a:t>‹#›</a:t>
            </a:fld>
            <a:endParaRPr lang="en-US" altLang="en-US" dirty="0"/>
          </a:p>
        </p:txBody>
      </p:sp>
    </p:spTree>
    <p:extLst>
      <p:ext uri="{BB962C8B-B14F-4D97-AF65-F5344CB8AC3E}">
        <p14:creationId xmlns:p14="http://schemas.microsoft.com/office/powerpoint/2010/main" val="5951047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5" name="Footer Placeholder 4"/>
          <p:cNvSpPr>
            <a:spLocks noGrp="1"/>
          </p:cNvSpPr>
          <p:nvPr>
            <p:ph type="ftr" sz="quarter" idx="11"/>
          </p:nvPr>
        </p:nvSpPr>
        <p:spPr/>
        <p:txBody>
          <a:bodyPr/>
          <a:lstStyle>
            <a:lvl1pPr eaLnBrk="0" hangingPunct="0">
              <a:defRPr>
                <a:latin typeface="Arial" charset="0"/>
              </a:defRPr>
            </a:lvl1pPr>
          </a:lstStyle>
          <a:p>
            <a:pPr>
              <a:defRPr/>
            </a:pPr>
            <a:r>
              <a:rPr lang="en-US" altLang="en-US" dirty="0"/>
              <a:t>For Policy Development Purposes Only</a:t>
            </a:r>
          </a:p>
        </p:txBody>
      </p:sp>
      <p:sp>
        <p:nvSpPr>
          <p:cNvPr id="6" name="Slide Number Placeholder 5"/>
          <p:cNvSpPr>
            <a:spLocks noGrp="1"/>
          </p:cNvSpPr>
          <p:nvPr>
            <p:ph type="sldNum" sz="quarter" idx="12"/>
          </p:nvPr>
        </p:nvSpPr>
        <p:spPr/>
        <p:txBody>
          <a:bodyPr/>
          <a:lstStyle>
            <a:lvl1pPr eaLnBrk="0" hangingPunct="0">
              <a:defRPr>
                <a:latin typeface="Arial" pitchFamily="34" charset="0"/>
              </a:defRPr>
            </a:lvl1pPr>
          </a:lstStyle>
          <a:p>
            <a:pPr>
              <a:defRPr/>
            </a:pPr>
            <a:fld id="{7112A531-BE4E-42B8-89DE-E85BC4871ED2}" type="slidenum">
              <a:rPr lang="en-US" altLang="en-US"/>
              <a:pPr>
                <a:defRPr/>
              </a:pPr>
              <a:t>‹#›</a:t>
            </a:fld>
            <a:endParaRPr lang="en-US" altLang="en-US" dirty="0"/>
          </a:p>
        </p:txBody>
      </p:sp>
    </p:spTree>
    <p:extLst>
      <p:ext uri="{BB962C8B-B14F-4D97-AF65-F5344CB8AC3E}">
        <p14:creationId xmlns:p14="http://schemas.microsoft.com/office/powerpoint/2010/main" val="8601590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6" name="Footer Placeholder 5"/>
          <p:cNvSpPr>
            <a:spLocks noGrp="1"/>
          </p:cNvSpPr>
          <p:nvPr>
            <p:ph type="ftr" sz="quarter" idx="11"/>
          </p:nvPr>
        </p:nvSpPr>
        <p:spPr/>
        <p:txBody>
          <a:bodyPr/>
          <a:lstStyle>
            <a:lvl1pPr eaLnBrk="0" hangingPunct="0">
              <a:defRPr>
                <a:latin typeface="Arial" charset="0"/>
              </a:defRPr>
            </a:lvl1pPr>
          </a:lstStyle>
          <a:p>
            <a:pPr>
              <a:defRPr/>
            </a:pPr>
            <a:r>
              <a:rPr lang="en-US" altLang="en-US" dirty="0"/>
              <a:t>For Policy Development Purposes Only</a:t>
            </a:r>
          </a:p>
        </p:txBody>
      </p:sp>
      <p:sp>
        <p:nvSpPr>
          <p:cNvPr id="7" name="Slide Number Placeholder 6"/>
          <p:cNvSpPr>
            <a:spLocks noGrp="1"/>
          </p:cNvSpPr>
          <p:nvPr>
            <p:ph type="sldNum" sz="quarter" idx="12"/>
          </p:nvPr>
        </p:nvSpPr>
        <p:spPr/>
        <p:txBody>
          <a:bodyPr/>
          <a:lstStyle>
            <a:lvl1pPr eaLnBrk="0" hangingPunct="0">
              <a:defRPr>
                <a:latin typeface="Arial" pitchFamily="34" charset="0"/>
              </a:defRPr>
            </a:lvl1pPr>
          </a:lstStyle>
          <a:p>
            <a:pPr>
              <a:defRPr/>
            </a:pPr>
            <a:fld id="{E608CA70-2ABB-4E51-AA3C-55C760DF3A1F}" type="slidenum">
              <a:rPr lang="en-US" altLang="en-US"/>
              <a:pPr>
                <a:defRPr/>
              </a:pPr>
              <a:t>‹#›</a:t>
            </a:fld>
            <a:endParaRPr lang="en-US" altLang="en-US" dirty="0"/>
          </a:p>
        </p:txBody>
      </p:sp>
    </p:spTree>
    <p:extLst>
      <p:ext uri="{BB962C8B-B14F-4D97-AF65-F5344CB8AC3E}">
        <p14:creationId xmlns:p14="http://schemas.microsoft.com/office/powerpoint/2010/main" val="4977870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8" name="Footer Placeholder 7"/>
          <p:cNvSpPr>
            <a:spLocks noGrp="1"/>
          </p:cNvSpPr>
          <p:nvPr>
            <p:ph type="ftr" sz="quarter" idx="11"/>
          </p:nvPr>
        </p:nvSpPr>
        <p:spPr/>
        <p:txBody>
          <a:bodyPr/>
          <a:lstStyle>
            <a:lvl1pPr eaLnBrk="0" hangingPunct="0">
              <a:defRPr>
                <a:latin typeface="Arial" charset="0"/>
              </a:defRPr>
            </a:lvl1pPr>
          </a:lstStyle>
          <a:p>
            <a:pPr>
              <a:defRPr/>
            </a:pPr>
            <a:r>
              <a:rPr lang="en-US" altLang="en-US" dirty="0"/>
              <a:t>For Policy Development Purposes Only</a:t>
            </a:r>
          </a:p>
        </p:txBody>
      </p:sp>
      <p:sp>
        <p:nvSpPr>
          <p:cNvPr id="9" name="Slide Number Placeholder 8"/>
          <p:cNvSpPr>
            <a:spLocks noGrp="1"/>
          </p:cNvSpPr>
          <p:nvPr>
            <p:ph type="sldNum" sz="quarter" idx="12"/>
          </p:nvPr>
        </p:nvSpPr>
        <p:spPr/>
        <p:txBody>
          <a:bodyPr/>
          <a:lstStyle>
            <a:lvl1pPr eaLnBrk="0" hangingPunct="0">
              <a:defRPr>
                <a:latin typeface="Arial" pitchFamily="34" charset="0"/>
              </a:defRPr>
            </a:lvl1pPr>
          </a:lstStyle>
          <a:p>
            <a:pPr>
              <a:defRPr/>
            </a:pPr>
            <a:fld id="{9D9D8C50-BAFA-4771-A601-F2F9CE6CA29D}" type="slidenum">
              <a:rPr lang="en-US" altLang="en-US"/>
              <a:pPr>
                <a:defRPr/>
              </a:pPr>
              <a:t>‹#›</a:t>
            </a:fld>
            <a:endParaRPr lang="en-US" altLang="en-US" dirty="0"/>
          </a:p>
        </p:txBody>
      </p:sp>
    </p:spTree>
    <p:extLst>
      <p:ext uri="{BB962C8B-B14F-4D97-AF65-F5344CB8AC3E}">
        <p14:creationId xmlns:p14="http://schemas.microsoft.com/office/powerpoint/2010/main" val="32024450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4" name="Footer Placeholder 3"/>
          <p:cNvSpPr>
            <a:spLocks noGrp="1"/>
          </p:cNvSpPr>
          <p:nvPr>
            <p:ph type="ftr" sz="quarter" idx="11"/>
          </p:nvPr>
        </p:nvSpPr>
        <p:spPr/>
        <p:txBody>
          <a:bodyPr/>
          <a:lstStyle>
            <a:lvl1pPr eaLnBrk="0" hangingPunct="0">
              <a:defRPr>
                <a:latin typeface="Arial" charset="0"/>
              </a:defRPr>
            </a:lvl1pPr>
          </a:lstStyle>
          <a:p>
            <a:pPr>
              <a:defRPr/>
            </a:pPr>
            <a:r>
              <a:rPr lang="en-US" altLang="en-US" dirty="0"/>
              <a:t>For Policy Development Purposes Only</a:t>
            </a:r>
          </a:p>
        </p:txBody>
      </p:sp>
      <p:sp>
        <p:nvSpPr>
          <p:cNvPr id="5" name="Slide Number Placeholder 4"/>
          <p:cNvSpPr>
            <a:spLocks noGrp="1"/>
          </p:cNvSpPr>
          <p:nvPr>
            <p:ph type="sldNum" sz="quarter" idx="12"/>
          </p:nvPr>
        </p:nvSpPr>
        <p:spPr/>
        <p:txBody>
          <a:bodyPr/>
          <a:lstStyle>
            <a:lvl1pPr eaLnBrk="0" hangingPunct="0">
              <a:defRPr>
                <a:latin typeface="Arial" pitchFamily="34" charset="0"/>
              </a:defRPr>
            </a:lvl1pPr>
          </a:lstStyle>
          <a:p>
            <a:pPr>
              <a:defRPr/>
            </a:pPr>
            <a:fld id="{87034BF8-ABE9-4F20-8453-A3826AD297FC}" type="slidenum">
              <a:rPr lang="en-US" altLang="en-US"/>
              <a:pPr>
                <a:defRPr/>
              </a:pPr>
              <a:t>‹#›</a:t>
            </a:fld>
            <a:endParaRPr lang="en-US" altLang="en-US" dirty="0"/>
          </a:p>
        </p:txBody>
      </p:sp>
    </p:spTree>
    <p:extLst>
      <p:ext uri="{BB962C8B-B14F-4D97-AF65-F5344CB8AC3E}">
        <p14:creationId xmlns:p14="http://schemas.microsoft.com/office/powerpoint/2010/main" val="25136014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3" name="Footer Placeholder 2"/>
          <p:cNvSpPr>
            <a:spLocks noGrp="1"/>
          </p:cNvSpPr>
          <p:nvPr>
            <p:ph type="ftr" sz="quarter" idx="11"/>
          </p:nvPr>
        </p:nvSpPr>
        <p:spPr/>
        <p:txBody>
          <a:bodyPr/>
          <a:lstStyle>
            <a:lvl1pPr eaLnBrk="0" hangingPunct="0">
              <a:defRPr>
                <a:latin typeface="Arial" charset="0"/>
              </a:defRPr>
            </a:lvl1pPr>
          </a:lstStyle>
          <a:p>
            <a:pPr>
              <a:defRPr/>
            </a:pPr>
            <a:r>
              <a:rPr lang="en-US" altLang="en-US" dirty="0"/>
              <a:t>For Policy Development Purposes Only</a:t>
            </a:r>
          </a:p>
        </p:txBody>
      </p:sp>
      <p:sp>
        <p:nvSpPr>
          <p:cNvPr id="4" name="Slide Number Placeholder 3"/>
          <p:cNvSpPr>
            <a:spLocks noGrp="1"/>
          </p:cNvSpPr>
          <p:nvPr>
            <p:ph type="sldNum" sz="quarter" idx="12"/>
          </p:nvPr>
        </p:nvSpPr>
        <p:spPr/>
        <p:txBody>
          <a:bodyPr/>
          <a:lstStyle>
            <a:lvl1pPr eaLnBrk="0" hangingPunct="0">
              <a:defRPr>
                <a:latin typeface="Arial" pitchFamily="34" charset="0"/>
              </a:defRPr>
            </a:lvl1pPr>
          </a:lstStyle>
          <a:p>
            <a:pPr>
              <a:defRPr/>
            </a:pPr>
            <a:fld id="{CD63E20D-C208-4033-A4E5-FFF456B4BEC9}" type="slidenum">
              <a:rPr lang="en-US" altLang="en-US"/>
              <a:pPr>
                <a:defRPr/>
              </a:pPr>
              <a:t>‹#›</a:t>
            </a:fld>
            <a:endParaRPr lang="en-US" altLang="en-US" dirty="0"/>
          </a:p>
        </p:txBody>
      </p:sp>
    </p:spTree>
    <p:extLst>
      <p:ext uri="{BB962C8B-B14F-4D97-AF65-F5344CB8AC3E}">
        <p14:creationId xmlns:p14="http://schemas.microsoft.com/office/powerpoint/2010/main" val="421506789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6" name="Footer Placeholder 5"/>
          <p:cNvSpPr>
            <a:spLocks noGrp="1"/>
          </p:cNvSpPr>
          <p:nvPr>
            <p:ph type="ftr" sz="quarter" idx="11"/>
          </p:nvPr>
        </p:nvSpPr>
        <p:spPr/>
        <p:txBody>
          <a:bodyPr/>
          <a:lstStyle>
            <a:lvl1pPr eaLnBrk="0" hangingPunct="0">
              <a:defRPr>
                <a:latin typeface="Arial" charset="0"/>
              </a:defRPr>
            </a:lvl1pPr>
          </a:lstStyle>
          <a:p>
            <a:pPr>
              <a:defRPr/>
            </a:pPr>
            <a:r>
              <a:rPr lang="en-US" altLang="en-US" dirty="0"/>
              <a:t>For Policy Development Purposes Only</a:t>
            </a:r>
          </a:p>
        </p:txBody>
      </p:sp>
      <p:sp>
        <p:nvSpPr>
          <p:cNvPr id="7" name="Slide Number Placeholder 6"/>
          <p:cNvSpPr>
            <a:spLocks noGrp="1"/>
          </p:cNvSpPr>
          <p:nvPr>
            <p:ph type="sldNum" sz="quarter" idx="12"/>
          </p:nvPr>
        </p:nvSpPr>
        <p:spPr/>
        <p:txBody>
          <a:bodyPr/>
          <a:lstStyle>
            <a:lvl1pPr eaLnBrk="0" hangingPunct="0">
              <a:defRPr>
                <a:latin typeface="Arial" pitchFamily="34" charset="0"/>
              </a:defRPr>
            </a:lvl1pPr>
          </a:lstStyle>
          <a:p>
            <a:pPr>
              <a:defRPr/>
            </a:pPr>
            <a:fld id="{9911B166-6D7D-489B-97BA-DD83A9A60FB3}" type="slidenum">
              <a:rPr lang="en-US" altLang="en-US"/>
              <a:pPr>
                <a:defRPr/>
              </a:pPr>
              <a:t>‹#›</a:t>
            </a:fld>
            <a:endParaRPr lang="en-US" altLang="en-US" dirty="0"/>
          </a:p>
        </p:txBody>
      </p:sp>
    </p:spTree>
    <p:extLst>
      <p:ext uri="{BB962C8B-B14F-4D97-AF65-F5344CB8AC3E}">
        <p14:creationId xmlns:p14="http://schemas.microsoft.com/office/powerpoint/2010/main" val="276248293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6" name="Footer Placeholder 5"/>
          <p:cNvSpPr>
            <a:spLocks noGrp="1"/>
          </p:cNvSpPr>
          <p:nvPr>
            <p:ph type="ftr" sz="quarter" idx="11"/>
          </p:nvPr>
        </p:nvSpPr>
        <p:spPr/>
        <p:txBody>
          <a:bodyPr/>
          <a:lstStyle>
            <a:lvl1pPr eaLnBrk="0" hangingPunct="0">
              <a:defRPr>
                <a:latin typeface="Arial" charset="0"/>
              </a:defRPr>
            </a:lvl1pPr>
          </a:lstStyle>
          <a:p>
            <a:pPr>
              <a:defRPr/>
            </a:pPr>
            <a:r>
              <a:rPr lang="en-US" altLang="en-US" dirty="0"/>
              <a:t>For Policy Development Purposes Only</a:t>
            </a:r>
          </a:p>
        </p:txBody>
      </p:sp>
      <p:sp>
        <p:nvSpPr>
          <p:cNvPr id="7" name="Slide Number Placeholder 6"/>
          <p:cNvSpPr>
            <a:spLocks noGrp="1"/>
          </p:cNvSpPr>
          <p:nvPr>
            <p:ph type="sldNum" sz="quarter" idx="12"/>
          </p:nvPr>
        </p:nvSpPr>
        <p:spPr/>
        <p:txBody>
          <a:bodyPr/>
          <a:lstStyle>
            <a:lvl1pPr eaLnBrk="0" hangingPunct="0">
              <a:defRPr>
                <a:latin typeface="Arial" pitchFamily="34" charset="0"/>
              </a:defRPr>
            </a:lvl1pPr>
          </a:lstStyle>
          <a:p>
            <a:pPr>
              <a:defRPr/>
            </a:pPr>
            <a:fld id="{1209B5D4-87DD-4E93-9A59-122546D11BA8}" type="slidenum">
              <a:rPr lang="en-US" altLang="en-US"/>
              <a:pPr>
                <a:defRPr/>
              </a:pPr>
              <a:t>‹#›</a:t>
            </a:fld>
            <a:endParaRPr lang="en-US" altLang="en-US" dirty="0"/>
          </a:p>
        </p:txBody>
      </p:sp>
    </p:spTree>
    <p:extLst>
      <p:ext uri="{BB962C8B-B14F-4D97-AF65-F5344CB8AC3E}">
        <p14:creationId xmlns:p14="http://schemas.microsoft.com/office/powerpoint/2010/main" val="257556777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5" name="Footer Placeholder 4"/>
          <p:cNvSpPr>
            <a:spLocks noGrp="1"/>
          </p:cNvSpPr>
          <p:nvPr>
            <p:ph type="ftr" sz="quarter" idx="11"/>
          </p:nvPr>
        </p:nvSpPr>
        <p:spPr/>
        <p:txBody>
          <a:bodyPr/>
          <a:lstStyle>
            <a:lvl1pPr eaLnBrk="0" hangingPunct="0">
              <a:defRPr>
                <a:latin typeface="Arial" charset="0"/>
              </a:defRPr>
            </a:lvl1pPr>
          </a:lstStyle>
          <a:p>
            <a:pPr>
              <a:defRPr/>
            </a:pPr>
            <a:r>
              <a:rPr lang="en-US" altLang="en-US" dirty="0"/>
              <a:t>For Policy Development Purposes Only</a:t>
            </a:r>
          </a:p>
        </p:txBody>
      </p:sp>
      <p:sp>
        <p:nvSpPr>
          <p:cNvPr id="6" name="Slide Number Placeholder 5"/>
          <p:cNvSpPr>
            <a:spLocks noGrp="1"/>
          </p:cNvSpPr>
          <p:nvPr>
            <p:ph type="sldNum" sz="quarter" idx="12"/>
          </p:nvPr>
        </p:nvSpPr>
        <p:spPr/>
        <p:txBody>
          <a:bodyPr/>
          <a:lstStyle>
            <a:lvl1pPr eaLnBrk="0" hangingPunct="0">
              <a:defRPr>
                <a:latin typeface="Arial" pitchFamily="34" charset="0"/>
              </a:defRPr>
            </a:lvl1pPr>
          </a:lstStyle>
          <a:p>
            <a:pPr>
              <a:defRPr/>
            </a:pPr>
            <a:fld id="{29C5A53D-4DA1-47C9-A1FD-543D6AD6F3BA}" type="slidenum">
              <a:rPr lang="en-US" altLang="en-US"/>
              <a:pPr>
                <a:defRPr/>
              </a:pPr>
              <a:t>‹#›</a:t>
            </a:fld>
            <a:endParaRPr lang="en-US" altLang="en-US" dirty="0"/>
          </a:p>
        </p:txBody>
      </p:sp>
    </p:spTree>
    <p:extLst>
      <p:ext uri="{BB962C8B-B14F-4D97-AF65-F5344CB8AC3E}">
        <p14:creationId xmlns:p14="http://schemas.microsoft.com/office/powerpoint/2010/main" val="12935726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5" name="Footer Placeholder 4"/>
          <p:cNvSpPr>
            <a:spLocks noGrp="1"/>
          </p:cNvSpPr>
          <p:nvPr>
            <p:ph type="ftr" sz="quarter" idx="11"/>
          </p:nvPr>
        </p:nvSpPr>
        <p:spPr/>
        <p:txBody>
          <a:bodyPr/>
          <a:lstStyle>
            <a:lvl1pPr eaLnBrk="0" hangingPunct="0">
              <a:defRPr>
                <a:latin typeface="Arial" charset="0"/>
              </a:defRPr>
            </a:lvl1pPr>
          </a:lstStyle>
          <a:p>
            <a:pPr>
              <a:defRPr/>
            </a:pPr>
            <a:r>
              <a:rPr lang="en-US" altLang="en-US" dirty="0"/>
              <a:t>For Policy Development Purposes Only</a:t>
            </a:r>
          </a:p>
        </p:txBody>
      </p:sp>
      <p:sp>
        <p:nvSpPr>
          <p:cNvPr id="6" name="Slide Number Placeholder 5"/>
          <p:cNvSpPr>
            <a:spLocks noGrp="1"/>
          </p:cNvSpPr>
          <p:nvPr>
            <p:ph type="sldNum" sz="quarter" idx="12"/>
          </p:nvPr>
        </p:nvSpPr>
        <p:spPr/>
        <p:txBody>
          <a:bodyPr/>
          <a:lstStyle>
            <a:lvl1pPr eaLnBrk="0" hangingPunct="0">
              <a:defRPr>
                <a:latin typeface="Arial" pitchFamily="34" charset="0"/>
              </a:defRPr>
            </a:lvl1pPr>
          </a:lstStyle>
          <a:p>
            <a:pPr>
              <a:defRPr/>
            </a:pPr>
            <a:fld id="{24724346-8D01-4F87-AD6D-13BCCC228AB5}" type="slidenum">
              <a:rPr lang="en-US" altLang="en-US"/>
              <a:pPr>
                <a:defRPr/>
              </a:pPr>
              <a:t>‹#›</a:t>
            </a:fld>
            <a:endParaRPr lang="en-US" altLang="en-US" dirty="0"/>
          </a:p>
        </p:txBody>
      </p:sp>
    </p:spTree>
    <p:extLst>
      <p:ext uri="{BB962C8B-B14F-4D97-AF65-F5344CB8AC3E}">
        <p14:creationId xmlns:p14="http://schemas.microsoft.com/office/powerpoint/2010/main" val="3047270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a:ln/>
        </p:spPr>
        <p:txBody>
          <a:bodyPr/>
          <a:lstStyle>
            <a:lvl1pPr>
              <a:defRPr/>
            </a:lvl1pPr>
          </a:lstStyle>
          <a:p>
            <a:pPr>
              <a:defRPr/>
            </a:pPr>
            <a:r>
              <a:rPr lang="en-US" dirty="0"/>
              <a:t>For Policy Development Purposes Only</a:t>
            </a:r>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en-US" dirty="0"/>
              <a:t>Slide </a:t>
            </a:r>
            <a:fld id="{264410CA-55B0-40FE-BEFE-CD979DB58FD1}" type="slidenum">
              <a:rPr lang="en-US" altLang="en-US"/>
              <a:pPr>
                <a:defRPr/>
              </a:pPr>
              <a:t>‹#›</a:t>
            </a:fld>
            <a:endParaRPr lang="en-US" altLang="en-US" dirty="0"/>
          </a:p>
        </p:txBody>
      </p:sp>
    </p:spTree>
    <p:extLst>
      <p:ext uri="{BB962C8B-B14F-4D97-AF65-F5344CB8AC3E}">
        <p14:creationId xmlns:p14="http://schemas.microsoft.com/office/powerpoint/2010/main" val="415666318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438400" y="304800"/>
            <a:ext cx="5257800" cy="1143000"/>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525963"/>
          </a:xfrm>
        </p:spPr>
        <p:txBody>
          <a:bodyPr/>
          <a:lstStyle/>
          <a:p>
            <a:pPr lvl="0"/>
            <a:endParaRPr lang="en-US" noProof="0" dirty="0"/>
          </a:p>
        </p:txBody>
      </p:sp>
      <p:sp>
        <p:nvSpPr>
          <p:cNvPr id="4" name="Date Placeholder 3"/>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5" name="Footer Placeholder 4"/>
          <p:cNvSpPr>
            <a:spLocks noGrp="1"/>
          </p:cNvSpPr>
          <p:nvPr>
            <p:ph type="ftr" sz="quarter" idx="11"/>
          </p:nvPr>
        </p:nvSpPr>
        <p:spPr/>
        <p:txBody>
          <a:bodyPr/>
          <a:lstStyle>
            <a:lvl1pPr eaLnBrk="0" hangingPunct="0">
              <a:defRPr>
                <a:latin typeface="Arial" charset="0"/>
              </a:defRPr>
            </a:lvl1pPr>
          </a:lstStyle>
          <a:p>
            <a:pPr>
              <a:defRPr/>
            </a:pPr>
            <a:r>
              <a:rPr lang="en-US" altLang="en-US" dirty="0"/>
              <a:t>For Policy Development Purposes Only</a:t>
            </a:r>
          </a:p>
        </p:txBody>
      </p:sp>
      <p:sp>
        <p:nvSpPr>
          <p:cNvPr id="6" name="Slide Number Placeholder 5"/>
          <p:cNvSpPr>
            <a:spLocks noGrp="1"/>
          </p:cNvSpPr>
          <p:nvPr>
            <p:ph type="sldNum" sz="quarter" idx="12"/>
          </p:nvPr>
        </p:nvSpPr>
        <p:spPr/>
        <p:txBody>
          <a:bodyPr/>
          <a:lstStyle>
            <a:lvl1pPr eaLnBrk="0" hangingPunct="0">
              <a:defRPr>
                <a:latin typeface="Arial" pitchFamily="34" charset="0"/>
              </a:defRPr>
            </a:lvl1pPr>
          </a:lstStyle>
          <a:p>
            <a:pPr>
              <a:defRPr/>
            </a:pPr>
            <a:fld id="{8367949F-1704-4906-971A-69DB0C9E6797}" type="slidenum">
              <a:rPr lang="en-US" altLang="en-US"/>
              <a:pPr>
                <a:defRPr/>
              </a:pPr>
              <a:t>‹#›</a:t>
            </a:fld>
            <a:endParaRPr lang="en-US" altLang="en-US" dirty="0"/>
          </a:p>
        </p:txBody>
      </p:sp>
    </p:spTree>
    <p:extLst>
      <p:ext uri="{BB962C8B-B14F-4D97-AF65-F5344CB8AC3E}">
        <p14:creationId xmlns:p14="http://schemas.microsoft.com/office/powerpoint/2010/main" val="32792244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6858000"/>
          </a:xfrm>
          <a:prstGeom prst="rect">
            <a:avLst/>
          </a:prstGeom>
          <a:gradFill rotWithShape="0">
            <a:gsLst>
              <a:gs pos="0">
                <a:srgbClr val="E0FF89"/>
              </a:gs>
              <a:gs pos="50000">
                <a:srgbClr val="F2FFCD"/>
              </a:gs>
              <a:gs pos="100000">
                <a:srgbClr val="E0FF89"/>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endParaRPr lang="en-US" altLang="en-US" dirty="0">
              <a:solidFill>
                <a:srgbClr val="000000"/>
              </a:solidFill>
            </a:endParaRPr>
          </a:p>
        </p:txBody>
      </p:sp>
      <p:sp>
        <p:nvSpPr>
          <p:cNvPr id="5" name="Rectangle 3"/>
          <p:cNvSpPr>
            <a:spLocks noChangeArrowheads="1"/>
          </p:cNvSpPr>
          <p:nvPr/>
        </p:nvSpPr>
        <p:spPr bwMode="auto">
          <a:xfrm>
            <a:off x="0" y="1905000"/>
            <a:ext cx="9144000" cy="19812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lang="en-US" altLang="en-US" sz="2400" dirty="0">
              <a:solidFill>
                <a:srgbClr val="FFFFFF"/>
              </a:solidFill>
              <a:latin typeface="Times New Roman" pitchFamily="18" charset="0"/>
            </a:endParaRPr>
          </a:p>
        </p:txBody>
      </p:sp>
      <p:pic>
        <p:nvPicPr>
          <p:cNvPr id="6" name="Picture 4" descr="BSAS_Logo_tag_WEB_Col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2008188"/>
            <a:ext cx="2667000" cy="180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6"/>
          <p:cNvSpPr>
            <a:spLocks noChangeArrowheads="1"/>
          </p:cNvSpPr>
          <p:nvPr/>
        </p:nvSpPr>
        <p:spPr bwMode="auto">
          <a:xfrm>
            <a:off x="0" y="1828800"/>
            <a:ext cx="9144000" cy="90488"/>
          </a:xfrm>
          <a:prstGeom prst="bevel">
            <a:avLst>
              <a:gd name="adj" fmla="val 12500"/>
            </a:avLst>
          </a:prstGeom>
          <a:solidFill>
            <a:srgbClr val="2B56A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endParaRPr lang="en-US" altLang="en-US" dirty="0">
              <a:solidFill>
                <a:srgbClr val="000000"/>
              </a:solidFill>
            </a:endParaRPr>
          </a:p>
        </p:txBody>
      </p:sp>
      <p:sp>
        <p:nvSpPr>
          <p:cNvPr id="8" name="AutoShape 7"/>
          <p:cNvSpPr>
            <a:spLocks noChangeArrowheads="1"/>
          </p:cNvSpPr>
          <p:nvPr/>
        </p:nvSpPr>
        <p:spPr bwMode="auto">
          <a:xfrm>
            <a:off x="0" y="3886200"/>
            <a:ext cx="9144000" cy="90488"/>
          </a:xfrm>
          <a:prstGeom prst="bevel">
            <a:avLst>
              <a:gd name="adj" fmla="val 12500"/>
            </a:avLst>
          </a:prstGeom>
          <a:solidFill>
            <a:srgbClr val="2B56A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endParaRPr lang="en-US" altLang="en-US" dirty="0">
              <a:solidFill>
                <a:srgbClr val="000000"/>
              </a:solidFill>
            </a:endParaRPr>
          </a:p>
        </p:txBody>
      </p:sp>
      <p:pic>
        <p:nvPicPr>
          <p:cNvPr id="9" name="Picture 13" descr="DPH Logo - Bl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19812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Rectangle 8"/>
          <p:cNvSpPr>
            <a:spLocks noGrp="1" noChangeArrowheads="1"/>
          </p:cNvSpPr>
          <p:nvPr>
            <p:ph type="ctrTitle"/>
          </p:nvPr>
        </p:nvSpPr>
        <p:spPr>
          <a:xfrm>
            <a:off x="762000" y="304800"/>
            <a:ext cx="7772400" cy="1470025"/>
          </a:xfrm>
        </p:spPr>
        <p:txBody>
          <a:bodyPr/>
          <a:lstStyle>
            <a:lvl1pPr algn="ctr">
              <a:defRPr/>
            </a:lvl1pPr>
          </a:lstStyle>
          <a:p>
            <a:pPr lvl="0"/>
            <a:r>
              <a:rPr lang="en-US" noProof="0"/>
              <a:t>Click to edit Master title style</a:t>
            </a:r>
          </a:p>
        </p:txBody>
      </p:sp>
      <p:sp>
        <p:nvSpPr>
          <p:cNvPr id="7177" name="Rectangle 9"/>
          <p:cNvSpPr>
            <a:spLocks noGrp="1" noChangeArrowheads="1"/>
          </p:cNvSpPr>
          <p:nvPr>
            <p:ph type="subTitle" idx="1"/>
          </p:nvPr>
        </p:nvSpPr>
        <p:spPr>
          <a:xfrm>
            <a:off x="1447800" y="4114800"/>
            <a:ext cx="6400800" cy="1752600"/>
          </a:xfrm>
        </p:spPr>
        <p:txBody>
          <a:bodyPr/>
          <a:lstStyle>
            <a:lvl1pPr marL="0" indent="0" algn="ctr">
              <a:buFontTx/>
              <a:buNone/>
              <a:defRPr/>
            </a:lvl1pPr>
          </a:lstStyle>
          <a:p>
            <a:pPr lvl="0"/>
            <a:r>
              <a:rPr lang="en-US" noProof="0"/>
              <a:t>Click to edit Master subtitle style</a:t>
            </a:r>
          </a:p>
        </p:txBody>
      </p:sp>
      <p:sp>
        <p:nvSpPr>
          <p:cNvPr id="10" name="Rectangle 10"/>
          <p:cNvSpPr>
            <a:spLocks noGrp="1" noChangeArrowheads="1"/>
          </p:cNvSpPr>
          <p:nvPr>
            <p:ph type="dt" sz="half" idx="10"/>
          </p:nvPr>
        </p:nvSpPr>
        <p:spPr/>
        <p:txBody>
          <a:bodyPr/>
          <a:lstStyle>
            <a:lvl1pPr>
              <a:defRPr/>
            </a:lvl1pPr>
          </a:lstStyle>
          <a:p>
            <a:pPr>
              <a:defRPr/>
            </a:pPr>
            <a:endParaRPr lang="en-US" dirty="0"/>
          </a:p>
        </p:txBody>
      </p:sp>
      <p:sp>
        <p:nvSpPr>
          <p:cNvPr id="11" name="Rectangle 11"/>
          <p:cNvSpPr>
            <a:spLocks noGrp="1" noChangeArrowheads="1"/>
          </p:cNvSpPr>
          <p:nvPr>
            <p:ph type="ftr" sz="quarter" idx="11"/>
          </p:nvPr>
        </p:nvSpPr>
        <p:spPr/>
        <p:txBody>
          <a:bodyPr/>
          <a:lstStyle>
            <a:lvl1pPr>
              <a:defRPr/>
            </a:lvl1pPr>
          </a:lstStyle>
          <a:p>
            <a:pPr>
              <a:defRPr/>
            </a:pPr>
            <a:r>
              <a:rPr lang="en-US" dirty="0"/>
              <a:t>For Policy Development Purposes Only</a:t>
            </a:r>
          </a:p>
        </p:txBody>
      </p:sp>
      <p:sp>
        <p:nvSpPr>
          <p:cNvPr id="12" name="Rectangle 12"/>
          <p:cNvSpPr>
            <a:spLocks noGrp="1" noChangeArrowheads="1"/>
          </p:cNvSpPr>
          <p:nvPr>
            <p:ph type="sldNum" sz="quarter" idx="12"/>
          </p:nvPr>
        </p:nvSpPr>
        <p:spPr/>
        <p:txBody>
          <a:bodyPr/>
          <a:lstStyle>
            <a:lvl1pPr>
              <a:defRPr/>
            </a:lvl1pPr>
          </a:lstStyle>
          <a:p>
            <a:pPr>
              <a:defRPr/>
            </a:pPr>
            <a:fld id="{784DB709-F2F1-4ED7-864F-D3BB538D3A90}" type="slidenum">
              <a:rPr lang="en-US" altLang="en-US"/>
              <a:pPr>
                <a:defRPr/>
              </a:pPr>
              <a:t>‹#›</a:t>
            </a:fld>
            <a:endParaRPr lang="en-US" altLang="en-US" dirty="0"/>
          </a:p>
        </p:txBody>
      </p:sp>
    </p:spTree>
    <p:extLst>
      <p:ext uri="{BB962C8B-B14F-4D97-AF65-F5344CB8AC3E}">
        <p14:creationId xmlns:p14="http://schemas.microsoft.com/office/powerpoint/2010/main" val="18645885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6" name="Rectangle 11"/>
          <p:cNvSpPr>
            <a:spLocks noGrp="1" noChangeArrowheads="1"/>
          </p:cNvSpPr>
          <p:nvPr>
            <p:ph type="sldNum" sz="quarter" idx="12"/>
          </p:nvPr>
        </p:nvSpPr>
        <p:spPr>
          <a:ln/>
        </p:spPr>
        <p:txBody>
          <a:bodyPr/>
          <a:lstStyle>
            <a:lvl1pPr>
              <a:defRPr/>
            </a:lvl1pPr>
          </a:lstStyle>
          <a:p>
            <a:pPr>
              <a:defRPr/>
            </a:pPr>
            <a:fld id="{9C26BA61-87E7-4D00-897A-A1DD59C2EE21}" type="slidenum">
              <a:rPr lang="en-US" altLang="en-US"/>
              <a:pPr>
                <a:defRPr/>
              </a:pPr>
              <a:t>‹#›</a:t>
            </a:fld>
            <a:endParaRPr lang="en-US" altLang="en-US" dirty="0"/>
          </a:p>
        </p:txBody>
      </p:sp>
    </p:spTree>
    <p:extLst>
      <p:ext uri="{BB962C8B-B14F-4D97-AF65-F5344CB8AC3E}">
        <p14:creationId xmlns:p14="http://schemas.microsoft.com/office/powerpoint/2010/main" val="13106086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6" name="Rectangle 11"/>
          <p:cNvSpPr>
            <a:spLocks noGrp="1" noChangeArrowheads="1"/>
          </p:cNvSpPr>
          <p:nvPr>
            <p:ph type="sldNum" sz="quarter" idx="12"/>
          </p:nvPr>
        </p:nvSpPr>
        <p:spPr>
          <a:ln/>
        </p:spPr>
        <p:txBody>
          <a:bodyPr/>
          <a:lstStyle>
            <a:lvl1pPr>
              <a:defRPr/>
            </a:lvl1pPr>
          </a:lstStyle>
          <a:p>
            <a:pPr>
              <a:defRPr/>
            </a:pPr>
            <a:fld id="{59B7C2E4-1EC6-409B-98B4-037B89B60CDE}" type="slidenum">
              <a:rPr lang="en-US" altLang="en-US"/>
              <a:pPr>
                <a:defRPr/>
              </a:pPr>
              <a:t>‹#›</a:t>
            </a:fld>
            <a:endParaRPr lang="en-US" altLang="en-US" dirty="0"/>
          </a:p>
        </p:txBody>
      </p:sp>
    </p:spTree>
    <p:extLst>
      <p:ext uri="{BB962C8B-B14F-4D97-AF65-F5344CB8AC3E}">
        <p14:creationId xmlns:p14="http://schemas.microsoft.com/office/powerpoint/2010/main" val="402528340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7" name="Rectangle 11"/>
          <p:cNvSpPr>
            <a:spLocks noGrp="1" noChangeArrowheads="1"/>
          </p:cNvSpPr>
          <p:nvPr>
            <p:ph type="sldNum" sz="quarter" idx="12"/>
          </p:nvPr>
        </p:nvSpPr>
        <p:spPr>
          <a:ln/>
        </p:spPr>
        <p:txBody>
          <a:bodyPr/>
          <a:lstStyle>
            <a:lvl1pPr>
              <a:defRPr/>
            </a:lvl1pPr>
          </a:lstStyle>
          <a:p>
            <a:pPr>
              <a:defRPr/>
            </a:pPr>
            <a:fld id="{436C696C-5438-4A94-8AF3-8014564F8A4A}" type="slidenum">
              <a:rPr lang="en-US" altLang="en-US"/>
              <a:pPr>
                <a:defRPr/>
              </a:pPr>
              <a:t>‹#›</a:t>
            </a:fld>
            <a:endParaRPr lang="en-US" altLang="en-US" dirty="0"/>
          </a:p>
        </p:txBody>
      </p:sp>
    </p:spTree>
    <p:extLst>
      <p:ext uri="{BB962C8B-B14F-4D97-AF65-F5344CB8AC3E}">
        <p14:creationId xmlns:p14="http://schemas.microsoft.com/office/powerpoint/2010/main" val="178628866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dirty="0"/>
          </a:p>
        </p:txBody>
      </p:sp>
      <p:sp>
        <p:nvSpPr>
          <p:cNvPr id="8"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9" name="Rectangle 11"/>
          <p:cNvSpPr>
            <a:spLocks noGrp="1" noChangeArrowheads="1"/>
          </p:cNvSpPr>
          <p:nvPr>
            <p:ph type="sldNum" sz="quarter" idx="12"/>
          </p:nvPr>
        </p:nvSpPr>
        <p:spPr>
          <a:ln/>
        </p:spPr>
        <p:txBody>
          <a:bodyPr/>
          <a:lstStyle>
            <a:lvl1pPr>
              <a:defRPr/>
            </a:lvl1pPr>
          </a:lstStyle>
          <a:p>
            <a:pPr>
              <a:defRPr/>
            </a:pPr>
            <a:fld id="{951072B3-92E1-495C-B8B3-AF7CF82EC146}" type="slidenum">
              <a:rPr lang="en-US" altLang="en-US"/>
              <a:pPr>
                <a:defRPr/>
              </a:pPr>
              <a:t>‹#›</a:t>
            </a:fld>
            <a:endParaRPr lang="en-US" altLang="en-US" dirty="0"/>
          </a:p>
        </p:txBody>
      </p:sp>
    </p:spTree>
    <p:extLst>
      <p:ext uri="{BB962C8B-B14F-4D97-AF65-F5344CB8AC3E}">
        <p14:creationId xmlns:p14="http://schemas.microsoft.com/office/powerpoint/2010/main" val="207891565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dirty="0"/>
          </a:p>
        </p:txBody>
      </p:sp>
      <p:sp>
        <p:nvSpPr>
          <p:cNvPr id="4"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5" name="Rectangle 11"/>
          <p:cNvSpPr>
            <a:spLocks noGrp="1" noChangeArrowheads="1"/>
          </p:cNvSpPr>
          <p:nvPr>
            <p:ph type="sldNum" sz="quarter" idx="12"/>
          </p:nvPr>
        </p:nvSpPr>
        <p:spPr>
          <a:ln/>
        </p:spPr>
        <p:txBody>
          <a:bodyPr/>
          <a:lstStyle>
            <a:lvl1pPr>
              <a:defRPr/>
            </a:lvl1pPr>
          </a:lstStyle>
          <a:p>
            <a:pPr>
              <a:defRPr/>
            </a:pPr>
            <a:fld id="{8FF2ED94-429C-41BA-9F25-51FEECC39F63}" type="slidenum">
              <a:rPr lang="en-US" altLang="en-US"/>
              <a:pPr>
                <a:defRPr/>
              </a:pPr>
              <a:t>‹#›</a:t>
            </a:fld>
            <a:endParaRPr lang="en-US" altLang="en-US" dirty="0"/>
          </a:p>
        </p:txBody>
      </p:sp>
    </p:spTree>
    <p:extLst>
      <p:ext uri="{BB962C8B-B14F-4D97-AF65-F5344CB8AC3E}">
        <p14:creationId xmlns:p14="http://schemas.microsoft.com/office/powerpoint/2010/main" val="288086213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dirty="0"/>
          </a:p>
        </p:txBody>
      </p:sp>
      <p:sp>
        <p:nvSpPr>
          <p:cNvPr id="3"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4" name="Rectangle 11"/>
          <p:cNvSpPr>
            <a:spLocks noGrp="1" noChangeArrowheads="1"/>
          </p:cNvSpPr>
          <p:nvPr>
            <p:ph type="sldNum" sz="quarter" idx="12"/>
          </p:nvPr>
        </p:nvSpPr>
        <p:spPr>
          <a:ln/>
        </p:spPr>
        <p:txBody>
          <a:bodyPr/>
          <a:lstStyle>
            <a:lvl1pPr>
              <a:defRPr/>
            </a:lvl1pPr>
          </a:lstStyle>
          <a:p>
            <a:pPr>
              <a:defRPr/>
            </a:pPr>
            <a:fld id="{AEC49630-B2B7-476E-AAEE-AEF009624C0A}" type="slidenum">
              <a:rPr lang="en-US" altLang="en-US"/>
              <a:pPr>
                <a:defRPr/>
              </a:pPr>
              <a:t>‹#›</a:t>
            </a:fld>
            <a:endParaRPr lang="en-US" altLang="en-US" dirty="0"/>
          </a:p>
        </p:txBody>
      </p:sp>
    </p:spTree>
    <p:extLst>
      <p:ext uri="{BB962C8B-B14F-4D97-AF65-F5344CB8AC3E}">
        <p14:creationId xmlns:p14="http://schemas.microsoft.com/office/powerpoint/2010/main" val="262112826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7" name="Rectangle 11"/>
          <p:cNvSpPr>
            <a:spLocks noGrp="1" noChangeArrowheads="1"/>
          </p:cNvSpPr>
          <p:nvPr>
            <p:ph type="sldNum" sz="quarter" idx="12"/>
          </p:nvPr>
        </p:nvSpPr>
        <p:spPr>
          <a:ln/>
        </p:spPr>
        <p:txBody>
          <a:bodyPr/>
          <a:lstStyle>
            <a:lvl1pPr>
              <a:defRPr/>
            </a:lvl1pPr>
          </a:lstStyle>
          <a:p>
            <a:pPr>
              <a:defRPr/>
            </a:pPr>
            <a:fld id="{694C636E-D050-4267-9CDB-DBCA495DCE49}" type="slidenum">
              <a:rPr lang="en-US" altLang="en-US"/>
              <a:pPr>
                <a:defRPr/>
              </a:pPr>
              <a:t>‹#›</a:t>
            </a:fld>
            <a:endParaRPr lang="en-US" altLang="en-US" dirty="0"/>
          </a:p>
        </p:txBody>
      </p:sp>
    </p:spTree>
    <p:extLst>
      <p:ext uri="{BB962C8B-B14F-4D97-AF65-F5344CB8AC3E}">
        <p14:creationId xmlns:p14="http://schemas.microsoft.com/office/powerpoint/2010/main" val="158605905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7" name="Rectangle 11"/>
          <p:cNvSpPr>
            <a:spLocks noGrp="1" noChangeArrowheads="1"/>
          </p:cNvSpPr>
          <p:nvPr>
            <p:ph type="sldNum" sz="quarter" idx="12"/>
          </p:nvPr>
        </p:nvSpPr>
        <p:spPr>
          <a:ln/>
        </p:spPr>
        <p:txBody>
          <a:bodyPr/>
          <a:lstStyle>
            <a:lvl1pPr>
              <a:defRPr/>
            </a:lvl1pPr>
          </a:lstStyle>
          <a:p>
            <a:pPr>
              <a:defRPr/>
            </a:pPr>
            <a:fld id="{8C120AA8-5E9E-40AE-A0E5-377AB41A299F}" type="slidenum">
              <a:rPr lang="en-US" altLang="en-US"/>
              <a:pPr>
                <a:defRPr/>
              </a:pPr>
              <a:t>‹#›</a:t>
            </a:fld>
            <a:endParaRPr lang="en-US" altLang="en-US" dirty="0"/>
          </a:p>
        </p:txBody>
      </p:sp>
    </p:spTree>
    <p:extLst>
      <p:ext uri="{BB962C8B-B14F-4D97-AF65-F5344CB8AC3E}">
        <p14:creationId xmlns:p14="http://schemas.microsoft.com/office/powerpoint/2010/main" val="3895736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dirty="0"/>
              <a:t>For Policy Development Purposes Only</a:t>
            </a: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en-US" dirty="0"/>
              <a:t>Slide </a:t>
            </a:r>
            <a:fld id="{0BD109FE-154F-49E4-8D02-47A3E8B5008A}" type="slidenum">
              <a:rPr lang="en-US" altLang="en-US"/>
              <a:pPr>
                <a:defRPr/>
              </a:pPr>
              <a:t>‹#›</a:t>
            </a:fld>
            <a:endParaRPr lang="en-US" altLang="en-US" dirty="0"/>
          </a:p>
        </p:txBody>
      </p:sp>
    </p:spTree>
    <p:extLst>
      <p:ext uri="{BB962C8B-B14F-4D97-AF65-F5344CB8AC3E}">
        <p14:creationId xmlns:p14="http://schemas.microsoft.com/office/powerpoint/2010/main" val="294067443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6" name="Rectangle 11"/>
          <p:cNvSpPr>
            <a:spLocks noGrp="1" noChangeArrowheads="1"/>
          </p:cNvSpPr>
          <p:nvPr>
            <p:ph type="sldNum" sz="quarter" idx="12"/>
          </p:nvPr>
        </p:nvSpPr>
        <p:spPr>
          <a:ln/>
        </p:spPr>
        <p:txBody>
          <a:bodyPr/>
          <a:lstStyle>
            <a:lvl1pPr>
              <a:defRPr/>
            </a:lvl1pPr>
          </a:lstStyle>
          <a:p>
            <a:pPr>
              <a:defRPr/>
            </a:pPr>
            <a:fld id="{C0A8568F-CFC4-4D1A-A82D-40EA4DFA6EA6}" type="slidenum">
              <a:rPr lang="en-US" altLang="en-US"/>
              <a:pPr>
                <a:defRPr/>
              </a:pPr>
              <a:t>‹#›</a:t>
            </a:fld>
            <a:endParaRPr lang="en-US" altLang="en-US" dirty="0"/>
          </a:p>
        </p:txBody>
      </p:sp>
    </p:spTree>
    <p:extLst>
      <p:ext uri="{BB962C8B-B14F-4D97-AF65-F5344CB8AC3E}">
        <p14:creationId xmlns:p14="http://schemas.microsoft.com/office/powerpoint/2010/main" val="361810239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97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600"/>
            <a:ext cx="6019800" cy="5897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6" name="Rectangle 11"/>
          <p:cNvSpPr>
            <a:spLocks noGrp="1" noChangeArrowheads="1"/>
          </p:cNvSpPr>
          <p:nvPr>
            <p:ph type="sldNum" sz="quarter" idx="12"/>
          </p:nvPr>
        </p:nvSpPr>
        <p:spPr>
          <a:ln/>
        </p:spPr>
        <p:txBody>
          <a:bodyPr/>
          <a:lstStyle>
            <a:lvl1pPr>
              <a:defRPr/>
            </a:lvl1pPr>
          </a:lstStyle>
          <a:p>
            <a:pPr>
              <a:defRPr/>
            </a:pPr>
            <a:fld id="{77B7B53A-DA4C-43ED-816C-0F6C060B8707}" type="slidenum">
              <a:rPr lang="en-US" altLang="en-US"/>
              <a:pPr>
                <a:defRPr/>
              </a:pPr>
              <a:t>‹#›</a:t>
            </a:fld>
            <a:endParaRPr lang="en-US" altLang="en-US" dirty="0"/>
          </a:p>
        </p:txBody>
      </p:sp>
    </p:spTree>
    <p:extLst>
      <p:ext uri="{BB962C8B-B14F-4D97-AF65-F5344CB8AC3E}">
        <p14:creationId xmlns:p14="http://schemas.microsoft.com/office/powerpoint/2010/main" val="19486521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1" y="229195"/>
            <a:ext cx="5256068" cy="1143000"/>
          </a:xfrm>
        </p:spPr>
        <p:txBody>
          <a:bodyPr/>
          <a:lstStyle/>
          <a:p>
            <a:r>
              <a:rPr lang="en-US"/>
              <a:t>Click to edit Master title style</a:t>
            </a:r>
          </a:p>
        </p:txBody>
      </p:sp>
      <p:sp>
        <p:nvSpPr>
          <p:cNvPr id="3" name="Text Placeholder 2"/>
          <p:cNvSpPr>
            <a:spLocks noGrp="1"/>
          </p:cNvSpPr>
          <p:nvPr>
            <p:ph type="body" sz="half" idx="1"/>
          </p:nvPr>
        </p:nvSpPr>
        <p:spPr>
          <a:xfrm>
            <a:off x="458933" y="1599903"/>
            <a:ext cx="4043795" cy="4525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1273" y="1599903"/>
            <a:ext cx="4043795" cy="4525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7" name="Rectangle 11"/>
          <p:cNvSpPr>
            <a:spLocks noGrp="1" noChangeArrowheads="1"/>
          </p:cNvSpPr>
          <p:nvPr>
            <p:ph type="sldNum" sz="quarter" idx="12"/>
          </p:nvPr>
        </p:nvSpPr>
        <p:spPr>
          <a:ln/>
        </p:spPr>
        <p:txBody>
          <a:bodyPr/>
          <a:lstStyle>
            <a:lvl1pPr>
              <a:defRPr/>
            </a:lvl1pPr>
          </a:lstStyle>
          <a:p>
            <a:pPr>
              <a:defRPr/>
            </a:pPr>
            <a:fld id="{01A38D74-0F22-4E6B-89D4-F73C8449D938}" type="slidenum">
              <a:rPr lang="en-US" altLang="en-US"/>
              <a:pPr>
                <a:defRPr/>
              </a:pPr>
              <a:t>‹#›</a:t>
            </a:fld>
            <a:endParaRPr lang="en-US" altLang="en-US" dirty="0"/>
          </a:p>
        </p:txBody>
      </p:sp>
    </p:spTree>
    <p:extLst>
      <p:ext uri="{BB962C8B-B14F-4D97-AF65-F5344CB8AC3E}">
        <p14:creationId xmlns:p14="http://schemas.microsoft.com/office/powerpoint/2010/main" val="427804099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8932" y="229196"/>
            <a:ext cx="8226136" cy="58965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9"/>
          <p:cNvSpPr>
            <a:spLocks noGrp="1" noChangeArrowheads="1"/>
          </p:cNvSpPr>
          <p:nvPr>
            <p:ph type="dt" sz="half" idx="10"/>
          </p:nvPr>
        </p:nvSpPr>
        <p:spPr>
          <a:ln/>
        </p:spPr>
        <p:txBody>
          <a:bodyPr/>
          <a:lstStyle>
            <a:lvl1pPr>
              <a:defRPr/>
            </a:lvl1pPr>
          </a:lstStyle>
          <a:p>
            <a:pPr>
              <a:defRPr/>
            </a:pPr>
            <a:endParaRPr lang="en-US" dirty="0"/>
          </a:p>
        </p:txBody>
      </p:sp>
      <p:sp>
        <p:nvSpPr>
          <p:cNvPr id="4"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5" name="Rectangle 11"/>
          <p:cNvSpPr>
            <a:spLocks noGrp="1" noChangeArrowheads="1"/>
          </p:cNvSpPr>
          <p:nvPr>
            <p:ph type="sldNum" sz="quarter" idx="12"/>
          </p:nvPr>
        </p:nvSpPr>
        <p:spPr>
          <a:ln/>
        </p:spPr>
        <p:txBody>
          <a:bodyPr/>
          <a:lstStyle>
            <a:lvl1pPr>
              <a:defRPr/>
            </a:lvl1pPr>
          </a:lstStyle>
          <a:p>
            <a:pPr>
              <a:defRPr/>
            </a:pPr>
            <a:fld id="{9D66F97D-DABC-4820-B3C7-D60750911705}" type="slidenum">
              <a:rPr lang="en-US" altLang="en-US"/>
              <a:pPr>
                <a:defRPr/>
              </a:pPr>
              <a:t>‹#›</a:t>
            </a:fld>
            <a:endParaRPr lang="en-US" altLang="en-US" dirty="0"/>
          </a:p>
        </p:txBody>
      </p:sp>
    </p:spTree>
    <p:extLst>
      <p:ext uri="{BB962C8B-B14F-4D97-AF65-F5344CB8AC3E}">
        <p14:creationId xmlns:p14="http://schemas.microsoft.com/office/powerpoint/2010/main" val="8845053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6858000"/>
          </a:xfrm>
          <a:prstGeom prst="rect">
            <a:avLst/>
          </a:prstGeom>
          <a:gradFill rotWithShape="0">
            <a:gsLst>
              <a:gs pos="0">
                <a:srgbClr val="E0FF89"/>
              </a:gs>
              <a:gs pos="50000">
                <a:srgbClr val="F2FFCD"/>
              </a:gs>
              <a:gs pos="100000">
                <a:srgbClr val="E0FF89"/>
              </a:gs>
            </a:gsLst>
            <a:lin ang="2700000" scaled="1"/>
          </a:gradFill>
          <a:ln w="9525">
            <a:solidFill>
              <a:schemeClr val="bg1"/>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sp>
        <p:nvSpPr>
          <p:cNvPr id="5" name="Rectangle 3"/>
          <p:cNvSpPr>
            <a:spLocks noChangeArrowheads="1"/>
          </p:cNvSpPr>
          <p:nvPr/>
        </p:nvSpPr>
        <p:spPr bwMode="auto">
          <a:xfrm>
            <a:off x="0" y="1905000"/>
            <a:ext cx="9144000" cy="1981200"/>
          </a:xfrm>
          <a:prstGeom prst="rect">
            <a:avLst/>
          </a:prstGeom>
          <a:solidFill>
            <a:schemeClr val="bg1"/>
          </a:solidFill>
          <a:ln w="9525">
            <a:solidFill>
              <a:schemeClr val="bg1"/>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defRPr/>
            </a:pPr>
            <a:endParaRPr lang="en-US" sz="2400" dirty="0">
              <a:solidFill>
                <a:prstClr val="white"/>
              </a:solidFill>
              <a:latin typeface="Times New Roman" panose="02020603050405020304" pitchFamily="18" charset="0"/>
            </a:endParaRPr>
          </a:p>
        </p:txBody>
      </p:sp>
      <p:pic>
        <p:nvPicPr>
          <p:cNvPr id="6" name="Picture 4" descr="BSAS_Logo_tag_WEB_Col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2008188"/>
            <a:ext cx="2667000" cy="180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6"/>
          <p:cNvSpPr>
            <a:spLocks noChangeArrowheads="1"/>
          </p:cNvSpPr>
          <p:nvPr/>
        </p:nvSpPr>
        <p:spPr bwMode="auto">
          <a:xfrm>
            <a:off x="0" y="1828800"/>
            <a:ext cx="9144000" cy="90488"/>
          </a:xfrm>
          <a:prstGeom prst="bevel">
            <a:avLst>
              <a:gd name="adj" fmla="val 12500"/>
            </a:avLst>
          </a:prstGeom>
          <a:solidFill>
            <a:srgbClr val="2B56AB"/>
          </a:solidFill>
          <a:ln>
            <a:noFill/>
          </a:ln>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sp>
        <p:nvSpPr>
          <p:cNvPr id="8" name="AutoShape 7"/>
          <p:cNvSpPr>
            <a:spLocks noChangeArrowheads="1"/>
          </p:cNvSpPr>
          <p:nvPr/>
        </p:nvSpPr>
        <p:spPr bwMode="auto">
          <a:xfrm>
            <a:off x="0" y="3886200"/>
            <a:ext cx="9144000" cy="90488"/>
          </a:xfrm>
          <a:prstGeom prst="bevel">
            <a:avLst>
              <a:gd name="adj" fmla="val 12500"/>
            </a:avLst>
          </a:prstGeom>
          <a:solidFill>
            <a:srgbClr val="2B56AB"/>
          </a:solidFill>
          <a:ln>
            <a:noFill/>
          </a:ln>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pic>
        <p:nvPicPr>
          <p:cNvPr id="9" name="Picture 13" descr="DPH Logo - Bl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19812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Rectangle 8"/>
          <p:cNvSpPr>
            <a:spLocks noGrp="1" noChangeArrowheads="1"/>
          </p:cNvSpPr>
          <p:nvPr>
            <p:ph type="ctrTitle"/>
          </p:nvPr>
        </p:nvSpPr>
        <p:spPr>
          <a:xfrm>
            <a:off x="762000" y="304800"/>
            <a:ext cx="7772400" cy="1470025"/>
          </a:xfrm>
        </p:spPr>
        <p:txBody>
          <a:bodyPr/>
          <a:lstStyle>
            <a:lvl1pPr algn="ctr">
              <a:defRPr/>
            </a:lvl1pPr>
          </a:lstStyle>
          <a:p>
            <a:pPr lvl="0"/>
            <a:r>
              <a:rPr lang="en-US" noProof="0"/>
              <a:t>Click to edit Master title style</a:t>
            </a:r>
          </a:p>
        </p:txBody>
      </p:sp>
      <p:sp>
        <p:nvSpPr>
          <p:cNvPr id="7177" name="Rectangle 9"/>
          <p:cNvSpPr>
            <a:spLocks noGrp="1" noChangeArrowheads="1"/>
          </p:cNvSpPr>
          <p:nvPr>
            <p:ph type="subTitle" idx="1"/>
          </p:nvPr>
        </p:nvSpPr>
        <p:spPr>
          <a:xfrm>
            <a:off x="1447800" y="4114800"/>
            <a:ext cx="6400800" cy="1752600"/>
          </a:xfrm>
        </p:spPr>
        <p:txBody>
          <a:bodyPr/>
          <a:lstStyle>
            <a:lvl1pPr marL="0" indent="0" algn="ctr">
              <a:buFontTx/>
              <a:buNone/>
              <a:defRPr/>
            </a:lvl1pPr>
          </a:lstStyle>
          <a:p>
            <a:pPr lvl="0"/>
            <a:r>
              <a:rPr lang="en-US" noProof="0"/>
              <a:t>Click to edit Master subtitle style</a:t>
            </a:r>
          </a:p>
        </p:txBody>
      </p:sp>
      <p:sp>
        <p:nvSpPr>
          <p:cNvPr id="10" name="Rectangle 10"/>
          <p:cNvSpPr>
            <a:spLocks noGrp="1" noChangeArrowheads="1"/>
          </p:cNvSpPr>
          <p:nvPr>
            <p:ph type="dt" sz="half" idx="10"/>
          </p:nvPr>
        </p:nvSpPr>
        <p:spPr/>
        <p:txBody>
          <a:bodyPr/>
          <a:lstStyle>
            <a:lvl1pPr>
              <a:defRPr/>
            </a:lvl1pPr>
          </a:lstStyle>
          <a:p>
            <a:pPr>
              <a:defRPr/>
            </a:pPr>
            <a:endParaRPr lang="en-US" dirty="0"/>
          </a:p>
        </p:txBody>
      </p:sp>
      <p:sp>
        <p:nvSpPr>
          <p:cNvPr id="11" name="Rectangle 11"/>
          <p:cNvSpPr>
            <a:spLocks noGrp="1" noChangeArrowheads="1"/>
          </p:cNvSpPr>
          <p:nvPr>
            <p:ph type="ftr" sz="quarter" idx="11"/>
          </p:nvPr>
        </p:nvSpPr>
        <p:spPr/>
        <p:txBody>
          <a:bodyPr/>
          <a:lstStyle>
            <a:lvl1pPr>
              <a:defRPr/>
            </a:lvl1pPr>
          </a:lstStyle>
          <a:p>
            <a:pPr>
              <a:defRPr/>
            </a:pPr>
            <a:r>
              <a:rPr lang="en-US" dirty="0"/>
              <a:t>For Policy Development Purposes Only</a:t>
            </a:r>
          </a:p>
        </p:txBody>
      </p:sp>
      <p:sp>
        <p:nvSpPr>
          <p:cNvPr id="12" name="Rectangle 12"/>
          <p:cNvSpPr>
            <a:spLocks noGrp="1" noChangeArrowheads="1"/>
          </p:cNvSpPr>
          <p:nvPr>
            <p:ph type="sldNum" sz="quarter" idx="12"/>
          </p:nvPr>
        </p:nvSpPr>
        <p:spPr/>
        <p:txBody>
          <a:bodyPr/>
          <a:lstStyle>
            <a:lvl1pPr>
              <a:defRPr/>
            </a:lvl1pPr>
          </a:lstStyle>
          <a:p>
            <a:pPr>
              <a:defRPr/>
            </a:pPr>
            <a:fld id="{966014E7-2697-423B-9AF9-5A60722DC99B}" type="slidenum">
              <a:rPr lang="en-US" altLang="en-US"/>
              <a:pPr>
                <a:defRPr/>
              </a:pPr>
              <a:t>‹#›</a:t>
            </a:fld>
            <a:endParaRPr lang="en-US" altLang="en-US" dirty="0"/>
          </a:p>
        </p:txBody>
      </p:sp>
    </p:spTree>
    <p:extLst>
      <p:ext uri="{BB962C8B-B14F-4D97-AF65-F5344CB8AC3E}">
        <p14:creationId xmlns:p14="http://schemas.microsoft.com/office/powerpoint/2010/main" val="34596838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6" name="Rectangle 11"/>
          <p:cNvSpPr>
            <a:spLocks noGrp="1" noChangeArrowheads="1"/>
          </p:cNvSpPr>
          <p:nvPr>
            <p:ph type="sldNum" sz="quarter" idx="12"/>
          </p:nvPr>
        </p:nvSpPr>
        <p:spPr>
          <a:ln/>
        </p:spPr>
        <p:txBody>
          <a:bodyPr/>
          <a:lstStyle>
            <a:lvl1pPr>
              <a:defRPr/>
            </a:lvl1pPr>
          </a:lstStyle>
          <a:p>
            <a:pPr>
              <a:defRPr/>
            </a:pPr>
            <a:fld id="{1041F060-CFC2-4034-B94D-6FBA18A37506}" type="slidenum">
              <a:rPr lang="en-US" altLang="en-US"/>
              <a:pPr>
                <a:defRPr/>
              </a:pPr>
              <a:t>‹#›</a:t>
            </a:fld>
            <a:endParaRPr lang="en-US" altLang="en-US" dirty="0"/>
          </a:p>
        </p:txBody>
      </p:sp>
    </p:spTree>
    <p:extLst>
      <p:ext uri="{BB962C8B-B14F-4D97-AF65-F5344CB8AC3E}">
        <p14:creationId xmlns:p14="http://schemas.microsoft.com/office/powerpoint/2010/main" val="228640647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6" name="Rectangle 11"/>
          <p:cNvSpPr>
            <a:spLocks noGrp="1" noChangeArrowheads="1"/>
          </p:cNvSpPr>
          <p:nvPr>
            <p:ph type="sldNum" sz="quarter" idx="12"/>
          </p:nvPr>
        </p:nvSpPr>
        <p:spPr>
          <a:ln/>
        </p:spPr>
        <p:txBody>
          <a:bodyPr/>
          <a:lstStyle>
            <a:lvl1pPr>
              <a:defRPr/>
            </a:lvl1pPr>
          </a:lstStyle>
          <a:p>
            <a:pPr>
              <a:defRPr/>
            </a:pPr>
            <a:fld id="{6E88AB14-E65D-404C-8497-D374B36485E8}" type="slidenum">
              <a:rPr lang="en-US" altLang="en-US"/>
              <a:pPr>
                <a:defRPr/>
              </a:pPr>
              <a:t>‹#›</a:t>
            </a:fld>
            <a:endParaRPr lang="en-US" altLang="en-US" dirty="0"/>
          </a:p>
        </p:txBody>
      </p:sp>
    </p:spTree>
    <p:extLst>
      <p:ext uri="{BB962C8B-B14F-4D97-AF65-F5344CB8AC3E}">
        <p14:creationId xmlns:p14="http://schemas.microsoft.com/office/powerpoint/2010/main" val="76951731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7" name="Rectangle 11"/>
          <p:cNvSpPr>
            <a:spLocks noGrp="1" noChangeArrowheads="1"/>
          </p:cNvSpPr>
          <p:nvPr>
            <p:ph type="sldNum" sz="quarter" idx="12"/>
          </p:nvPr>
        </p:nvSpPr>
        <p:spPr>
          <a:ln/>
        </p:spPr>
        <p:txBody>
          <a:bodyPr/>
          <a:lstStyle>
            <a:lvl1pPr>
              <a:defRPr/>
            </a:lvl1pPr>
          </a:lstStyle>
          <a:p>
            <a:pPr>
              <a:defRPr/>
            </a:pPr>
            <a:fld id="{E063CD89-E1FC-4431-8FDC-A69BEE278D67}" type="slidenum">
              <a:rPr lang="en-US" altLang="en-US"/>
              <a:pPr>
                <a:defRPr/>
              </a:pPr>
              <a:t>‹#›</a:t>
            </a:fld>
            <a:endParaRPr lang="en-US" altLang="en-US" dirty="0"/>
          </a:p>
        </p:txBody>
      </p:sp>
    </p:spTree>
    <p:extLst>
      <p:ext uri="{BB962C8B-B14F-4D97-AF65-F5344CB8AC3E}">
        <p14:creationId xmlns:p14="http://schemas.microsoft.com/office/powerpoint/2010/main" val="173970085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dirty="0"/>
          </a:p>
        </p:txBody>
      </p:sp>
      <p:sp>
        <p:nvSpPr>
          <p:cNvPr id="8"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9" name="Rectangle 11"/>
          <p:cNvSpPr>
            <a:spLocks noGrp="1" noChangeArrowheads="1"/>
          </p:cNvSpPr>
          <p:nvPr>
            <p:ph type="sldNum" sz="quarter" idx="12"/>
          </p:nvPr>
        </p:nvSpPr>
        <p:spPr>
          <a:ln/>
        </p:spPr>
        <p:txBody>
          <a:bodyPr/>
          <a:lstStyle>
            <a:lvl1pPr>
              <a:defRPr/>
            </a:lvl1pPr>
          </a:lstStyle>
          <a:p>
            <a:pPr>
              <a:defRPr/>
            </a:pPr>
            <a:fld id="{0F51D33A-BFBE-4597-8BD1-9CEC8C7116CC}" type="slidenum">
              <a:rPr lang="en-US" altLang="en-US"/>
              <a:pPr>
                <a:defRPr/>
              </a:pPr>
              <a:t>‹#›</a:t>
            </a:fld>
            <a:endParaRPr lang="en-US" altLang="en-US" dirty="0"/>
          </a:p>
        </p:txBody>
      </p:sp>
    </p:spTree>
    <p:extLst>
      <p:ext uri="{BB962C8B-B14F-4D97-AF65-F5344CB8AC3E}">
        <p14:creationId xmlns:p14="http://schemas.microsoft.com/office/powerpoint/2010/main" val="416248163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dirty="0"/>
          </a:p>
        </p:txBody>
      </p:sp>
      <p:sp>
        <p:nvSpPr>
          <p:cNvPr id="4"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5" name="Rectangle 11"/>
          <p:cNvSpPr>
            <a:spLocks noGrp="1" noChangeArrowheads="1"/>
          </p:cNvSpPr>
          <p:nvPr>
            <p:ph type="sldNum" sz="quarter" idx="12"/>
          </p:nvPr>
        </p:nvSpPr>
        <p:spPr>
          <a:ln/>
        </p:spPr>
        <p:txBody>
          <a:bodyPr/>
          <a:lstStyle>
            <a:lvl1pPr>
              <a:defRPr/>
            </a:lvl1pPr>
          </a:lstStyle>
          <a:p>
            <a:pPr>
              <a:defRPr/>
            </a:pPr>
            <a:fld id="{19249DFE-3693-4AB7-9BD3-49F05A6050D5}" type="slidenum">
              <a:rPr lang="en-US" altLang="en-US"/>
              <a:pPr>
                <a:defRPr/>
              </a:pPr>
              <a:t>‹#›</a:t>
            </a:fld>
            <a:endParaRPr lang="en-US" altLang="en-US" dirty="0"/>
          </a:p>
        </p:txBody>
      </p:sp>
    </p:spTree>
    <p:extLst>
      <p:ext uri="{BB962C8B-B14F-4D97-AF65-F5344CB8AC3E}">
        <p14:creationId xmlns:p14="http://schemas.microsoft.com/office/powerpoint/2010/main" val="3354402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a:t>For Policy Development Purposes Only</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ltLang="en-US" dirty="0"/>
              <a:t>Slide </a:t>
            </a:r>
            <a:fld id="{F9B59B9E-22FA-4207-A1FB-7239D803BF8A}" type="slidenum">
              <a:rPr lang="en-US" altLang="en-US"/>
              <a:pPr>
                <a:defRPr/>
              </a:pPr>
              <a:t>‹#›</a:t>
            </a:fld>
            <a:endParaRPr lang="en-US" altLang="en-US" dirty="0"/>
          </a:p>
        </p:txBody>
      </p:sp>
    </p:spTree>
    <p:extLst>
      <p:ext uri="{BB962C8B-B14F-4D97-AF65-F5344CB8AC3E}">
        <p14:creationId xmlns:p14="http://schemas.microsoft.com/office/powerpoint/2010/main" val="38477780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dirty="0"/>
          </a:p>
        </p:txBody>
      </p:sp>
      <p:sp>
        <p:nvSpPr>
          <p:cNvPr id="3"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4" name="Rectangle 11"/>
          <p:cNvSpPr>
            <a:spLocks noGrp="1" noChangeArrowheads="1"/>
          </p:cNvSpPr>
          <p:nvPr>
            <p:ph type="sldNum" sz="quarter" idx="12"/>
          </p:nvPr>
        </p:nvSpPr>
        <p:spPr>
          <a:ln/>
        </p:spPr>
        <p:txBody>
          <a:bodyPr/>
          <a:lstStyle>
            <a:lvl1pPr>
              <a:defRPr/>
            </a:lvl1pPr>
          </a:lstStyle>
          <a:p>
            <a:pPr>
              <a:defRPr/>
            </a:pPr>
            <a:fld id="{5DC3AC3B-43B8-455D-B0A2-3397697BE675}" type="slidenum">
              <a:rPr lang="en-US" altLang="en-US"/>
              <a:pPr>
                <a:defRPr/>
              </a:pPr>
              <a:t>‹#›</a:t>
            </a:fld>
            <a:endParaRPr lang="en-US" altLang="en-US" dirty="0"/>
          </a:p>
        </p:txBody>
      </p:sp>
    </p:spTree>
    <p:extLst>
      <p:ext uri="{BB962C8B-B14F-4D97-AF65-F5344CB8AC3E}">
        <p14:creationId xmlns:p14="http://schemas.microsoft.com/office/powerpoint/2010/main" val="119154828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7" name="Rectangle 11"/>
          <p:cNvSpPr>
            <a:spLocks noGrp="1" noChangeArrowheads="1"/>
          </p:cNvSpPr>
          <p:nvPr>
            <p:ph type="sldNum" sz="quarter" idx="12"/>
          </p:nvPr>
        </p:nvSpPr>
        <p:spPr>
          <a:ln/>
        </p:spPr>
        <p:txBody>
          <a:bodyPr/>
          <a:lstStyle>
            <a:lvl1pPr>
              <a:defRPr/>
            </a:lvl1pPr>
          </a:lstStyle>
          <a:p>
            <a:pPr>
              <a:defRPr/>
            </a:pPr>
            <a:fld id="{A918B778-A389-42F9-9D2C-4430971A619E}" type="slidenum">
              <a:rPr lang="en-US" altLang="en-US"/>
              <a:pPr>
                <a:defRPr/>
              </a:pPr>
              <a:t>‹#›</a:t>
            </a:fld>
            <a:endParaRPr lang="en-US" altLang="en-US" dirty="0"/>
          </a:p>
        </p:txBody>
      </p:sp>
    </p:spTree>
    <p:extLst>
      <p:ext uri="{BB962C8B-B14F-4D97-AF65-F5344CB8AC3E}">
        <p14:creationId xmlns:p14="http://schemas.microsoft.com/office/powerpoint/2010/main" val="24367554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7" name="Rectangle 11"/>
          <p:cNvSpPr>
            <a:spLocks noGrp="1" noChangeArrowheads="1"/>
          </p:cNvSpPr>
          <p:nvPr>
            <p:ph type="sldNum" sz="quarter" idx="12"/>
          </p:nvPr>
        </p:nvSpPr>
        <p:spPr>
          <a:ln/>
        </p:spPr>
        <p:txBody>
          <a:bodyPr/>
          <a:lstStyle>
            <a:lvl1pPr>
              <a:defRPr/>
            </a:lvl1pPr>
          </a:lstStyle>
          <a:p>
            <a:pPr>
              <a:defRPr/>
            </a:pPr>
            <a:fld id="{F4F2FE71-15FA-4928-8586-A4B02E7D2DBD}" type="slidenum">
              <a:rPr lang="en-US" altLang="en-US"/>
              <a:pPr>
                <a:defRPr/>
              </a:pPr>
              <a:t>‹#›</a:t>
            </a:fld>
            <a:endParaRPr lang="en-US" altLang="en-US" dirty="0"/>
          </a:p>
        </p:txBody>
      </p:sp>
    </p:spTree>
    <p:extLst>
      <p:ext uri="{BB962C8B-B14F-4D97-AF65-F5344CB8AC3E}">
        <p14:creationId xmlns:p14="http://schemas.microsoft.com/office/powerpoint/2010/main" val="381310448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6" name="Rectangle 11"/>
          <p:cNvSpPr>
            <a:spLocks noGrp="1" noChangeArrowheads="1"/>
          </p:cNvSpPr>
          <p:nvPr>
            <p:ph type="sldNum" sz="quarter" idx="12"/>
          </p:nvPr>
        </p:nvSpPr>
        <p:spPr>
          <a:ln/>
        </p:spPr>
        <p:txBody>
          <a:bodyPr/>
          <a:lstStyle>
            <a:lvl1pPr>
              <a:defRPr/>
            </a:lvl1pPr>
          </a:lstStyle>
          <a:p>
            <a:pPr>
              <a:defRPr/>
            </a:pPr>
            <a:fld id="{9B776099-DF61-4D30-AB50-C8D4BB113A38}" type="slidenum">
              <a:rPr lang="en-US" altLang="en-US"/>
              <a:pPr>
                <a:defRPr/>
              </a:pPr>
              <a:t>‹#›</a:t>
            </a:fld>
            <a:endParaRPr lang="en-US" altLang="en-US" dirty="0"/>
          </a:p>
        </p:txBody>
      </p:sp>
    </p:spTree>
    <p:extLst>
      <p:ext uri="{BB962C8B-B14F-4D97-AF65-F5344CB8AC3E}">
        <p14:creationId xmlns:p14="http://schemas.microsoft.com/office/powerpoint/2010/main" val="358031540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97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600"/>
            <a:ext cx="6019800" cy="5897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6" name="Rectangle 11"/>
          <p:cNvSpPr>
            <a:spLocks noGrp="1" noChangeArrowheads="1"/>
          </p:cNvSpPr>
          <p:nvPr>
            <p:ph type="sldNum" sz="quarter" idx="12"/>
          </p:nvPr>
        </p:nvSpPr>
        <p:spPr>
          <a:ln/>
        </p:spPr>
        <p:txBody>
          <a:bodyPr/>
          <a:lstStyle>
            <a:lvl1pPr>
              <a:defRPr/>
            </a:lvl1pPr>
          </a:lstStyle>
          <a:p>
            <a:pPr>
              <a:defRPr/>
            </a:pPr>
            <a:fld id="{4D692AB8-DED9-4060-9824-BCD9CE1E009F}" type="slidenum">
              <a:rPr lang="en-US" altLang="en-US"/>
              <a:pPr>
                <a:defRPr/>
              </a:pPr>
              <a:t>‹#›</a:t>
            </a:fld>
            <a:endParaRPr lang="en-US" altLang="en-US" dirty="0"/>
          </a:p>
        </p:txBody>
      </p:sp>
    </p:spTree>
    <p:extLst>
      <p:ext uri="{BB962C8B-B14F-4D97-AF65-F5344CB8AC3E}">
        <p14:creationId xmlns:p14="http://schemas.microsoft.com/office/powerpoint/2010/main" val="337816763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52578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9"/>
          <p:cNvSpPr>
            <a:spLocks noGrp="1" noChangeArrowheads="1"/>
          </p:cNvSpPr>
          <p:nvPr>
            <p:ph type="dt" sz="half" idx="10"/>
          </p:nvPr>
        </p:nvSpPr>
        <p:spPr>
          <a:ln/>
        </p:spPr>
        <p:txBody>
          <a:bodyPr/>
          <a:lstStyle>
            <a:lvl1pPr>
              <a:defRPr/>
            </a:lvl1pPr>
          </a:lstStyle>
          <a:p>
            <a:pPr>
              <a:defRPr/>
            </a:pPr>
            <a:endParaRPr lang="en-US" dirty="0"/>
          </a:p>
        </p:txBody>
      </p:sp>
      <p:sp>
        <p:nvSpPr>
          <p:cNvPr id="7"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8" name="Rectangle 11"/>
          <p:cNvSpPr>
            <a:spLocks noGrp="1" noChangeArrowheads="1"/>
          </p:cNvSpPr>
          <p:nvPr>
            <p:ph type="sldNum" sz="quarter" idx="12"/>
          </p:nvPr>
        </p:nvSpPr>
        <p:spPr>
          <a:ln/>
        </p:spPr>
        <p:txBody>
          <a:bodyPr/>
          <a:lstStyle>
            <a:lvl1pPr>
              <a:defRPr/>
            </a:lvl1pPr>
          </a:lstStyle>
          <a:p>
            <a:pPr>
              <a:defRPr/>
            </a:pPr>
            <a:fld id="{C2959EBE-C261-4CB9-BE24-011EADF74A19}" type="slidenum">
              <a:rPr lang="en-US" altLang="en-US"/>
              <a:pPr>
                <a:defRPr/>
              </a:pPr>
              <a:t>‹#›</a:t>
            </a:fld>
            <a:endParaRPr lang="en-US" altLang="en-US" dirty="0"/>
          </a:p>
        </p:txBody>
      </p:sp>
    </p:spTree>
    <p:extLst>
      <p:ext uri="{BB962C8B-B14F-4D97-AF65-F5344CB8AC3E}">
        <p14:creationId xmlns:p14="http://schemas.microsoft.com/office/powerpoint/2010/main" val="353434748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0" y="0"/>
            <a:ext cx="9144000" cy="6858000"/>
          </a:xfrm>
          <a:prstGeom prst="rect">
            <a:avLst/>
          </a:prstGeom>
          <a:gradFill rotWithShape="0">
            <a:gsLst>
              <a:gs pos="0">
                <a:srgbClr val="E0FF89"/>
              </a:gs>
              <a:gs pos="50000">
                <a:srgbClr val="F2FFCD"/>
              </a:gs>
              <a:gs pos="100000">
                <a:srgbClr val="E0FF89"/>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2400" dirty="0">
              <a:solidFill>
                <a:srgbClr val="000000"/>
              </a:solidFill>
              <a:latin typeface="Times New Roman" pitchFamily="18" charset="0"/>
            </a:endParaRPr>
          </a:p>
        </p:txBody>
      </p:sp>
      <p:sp>
        <p:nvSpPr>
          <p:cNvPr id="5" name="Rectangle 8"/>
          <p:cNvSpPr>
            <a:spLocks noChangeArrowheads="1"/>
          </p:cNvSpPr>
          <p:nvPr userDrawn="1"/>
        </p:nvSpPr>
        <p:spPr bwMode="auto">
          <a:xfrm>
            <a:off x="0" y="1905000"/>
            <a:ext cx="9144000" cy="19812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defRPr/>
            </a:pPr>
            <a:endParaRPr lang="en-US" altLang="en-US" sz="2400" dirty="0">
              <a:solidFill>
                <a:srgbClr val="FFFFFF"/>
              </a:solidFill>
              <a:latin typeface="Times New Roman" pitchFamily="18" charset="0"/>
            </a:endParaRPr>
          </a:p>
        </p:txBody>
      </p:sp>
      <p:pic>
        <p:nvPicPr>
          <p:cNvPr id="6" name="Picture 9" descr="BSAS_Logo_tag_WEB_Colo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600200" y="1905000"/>
            <a:ext cx="289560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best ver2b seal"/>
          <p:cNvPicPr>
            <a:picLocks noChangeAspect="1" noChangeArrowheads="1"/>
          </p:cNvPicPr>
          <p:nvPr userDrawn="1"/>
        </p:nvPicPr>
        <p:blipFill>
          <a:blip r:embed="rId3" cstate="print">
            <a:clrChange>
              <a:clrFrom>
                <a:srgbClr val="003264"/>
              </a:clrFrom>
              <a:clrTo>
                <a:srgbClr val="003264">
                  <a:alpha val="0"/>
                </a:srgbClr>
              </a:clrTo>
            </a:clrChange>
            <a:extLst>
              <a:ext uri="{28A0092B-C50C-407E-A947-70E740481C1C}">
                <a14:useLocalDpi xmlns:a14="http://schemas.microsoft.com/office/drawing/2010/main" val="0"/>
              </a:ext>
            </a:extLst>
          </a:blip>
          <a:srcRect/>
          <a:stretch>
            <a:fillRect/>
          </a:stretch>
        </p:blipFill>
        <p:spPr bwMode="auto">
          <a:xfrm>
            <a:off x="6019800" y="2133600"/>
            <a:ext cx="1549400"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11"/>
          <p:cNvSpPr>
            <a:spLocks noChangeArrowheads="1"/>
          </p:cNvSpPr>
          <p:nvPr userDrawn="1"/>
        </p:nvSpPr>
        <p:spPr bwMode="auto">
          <a:xfrm>
            <a:off x="0" y="1828800"/>
            <a:ext cx="9144000" cy="90488"/>
          </a:xfrm>
          <a:prstGeom prst="bevel">
            <a:avLst>
              <a:gd name="adj" fmla="val 12500"/>
            </a:avLst>
          </a:prstGeom>
          <a:solidFill>
            <a:srgbClr val="2B56A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2400" dirty="0">
              <a:solidFill>
                <a:srgbClr val="000000"/>
              </a:solidFill>
              <a:latin typeface="Times New Roman" pitchFamily="18" charset="0"/>
            </a:endParaRPr>
          </a:p>
        </p:txBody>
      </p:sp>
      <p:sp>
        <p:nvSpPr>
          <p:cNvPr id="9" name="AutoShape 12"/>
          <p:cNvSpPr>
            <a:spLocks noChangeArrowheads="1"/>
          </p:cNvSpPr>
          <p:nvPr userDrawn="1"/>
        </p:nvSpPr>
        <p:spPr bwMode="auto">
          <a:xfrm>
            <a:off x="0" y="3886200"/>
            <a:ext cx="9144000" cy="90488"/>
          </a:xfrm>
          <a:prstGeom prst="bevel">
            <a:avLst>
              <a:gd name="adj" fmla="val 12500"/>
            </a:avLst>
          </a:prstGeom>
          <a:solidFill>
            <a:srgbClr val="2B56A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2400" dirty="0">
              <a:solidFill>
                <a:srgbClr val="000000"/>
              </a:solidFill>
              <a:latin typeface="Times New Roman" pitchFamily="18" charset="0"/>
            </a:endParaRPr>
          </a:p>
        </p:txBody>
      </p:sp>
      <p:sp>
        <p:nvSpPr>
          <p:cNvPr id="12290" name="Rectangle 2"/>
          <p:cNvSpPr>
            <a:spLocks noGrp="1" noChangeArrowheads="1"/>
          </p:cNvSpPr>
          <p:nvPr>
            <p:ph type="ctrTitle"/>
          </p:nvPr>
        </p:nvSpPr>
        <p:spPr>
          <a:xfrm>
            <a:off x="762000" y="304800"/>
            <a:ext cx="7772400" cy="1470025"/>
          </a:xfrm>
        </p:spPr>
        <p:txBody>
          <a:bodyPr/>
          <a:lstStyle>
            <a:lvl1pPr algn="ctr">
              <a:defRPr/>
            </a:lvl1pPr>
          </a:lstStyle>
          <a:p>
            <a:pPr lvl="0"/>
            <a:r>
              <a:rPr lang="en-US" altLang="en-US" noProof="0"/>
              <a:t>Click to edit Master title style</a:t>
            </a:r>
          </a:p>
        </p:txBody>
      </p:sp>
      <p:sp>
        <p:nvSpPr>
          <p:cNvPr id="12291" name="Rectangle 3"/>
          <p:cNvSpPr>
            <a:spLocks noGrp="1" noChangeArrowheads="1"/>
          </p:cNvSpPr>
          <p:nvPr>
            <p:ph type="subTitle" idx="1"/>
          </p:nvPr>
        </p:nvSpPr>
        <p:spPr>
          <a:xfrm>
            <a:off x="1447800" y="4114800"/>
            <a:ext cx="6400800" cy="1752600"/>
          </a:xfrm>
        </p:spPr>
        <p:txBody>
          <a:bodyPr/>
          <a:lstStyle>
            <a:lvl1pPr marL="0" indent="0" algn="ctr">
              <a:buFontTx/>
              <a:buNone/>
              <a:defRPr/>
            </a:lvl1pPr>
          </a:lstStyle>
          <a:p>
            <a:pPr lvl="0"/>
            <a:r>
              <a:rPr lang="en-US" altLang="en-US" noProof="0"/>
              <a:t>Click to edit Master subtitle style</a:t>
            </a:r>
          </a:p>
        </p:txBody>
      </p:sp>
      <p:sp>
        <p:nvSpPr>
          <p:cNvPr id="10" name="Rectangle 4"/>
          <p:cNvSpPr>
            <a:spLocks noGrp="1" noChangeArrowheads="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11" name="Rectangle 5"/>
          <p:cNvSpPr>
            <a:spLocks noGrp="1" noChangeArrowheads="1"/>
          </p:cNvSpPr>
          <p:nvPr>
            <p:ph type="ftr" sz="quarter" idx="11"/>
          </p:nvPr>
        </p:nvSpPr>
        <p:spPr/>
        <p:txBody>
          <a:bodyPr/>
          <a:lstStyle>
            <a:lvl1pPr eaLnBrk="0" hangingPunct="0">
              <a:defRPr>
                <a:latin typeface="Arial" charset="0"/>
              </a:defRPr>
            </a:lvl1pPr>
          </a:lstStyle>
          <a:p>
            <a:pPr>
              <a:defRPr/>
            </a:pPr>
            <a:r>
              <a:rPr lang="en-US" altLang="en-US" dirty="0"/>
              <a:t>For Policy Development Purposes Only</a:t>
            </a:r>
          </a:p>
        </p:txBody>
      </p:sp>
      <p:sp>
        <p:nvSpPr>
          <p:cNvPr id="12" name="Rectangle 6"/>
          <p:cNvSpPr>
            <a:spLocks noGrp="1" noChangeArrowheads="1"/>
          </p:cNvSpPr>
          <p:nvPr>
            <p:ph type="sldNum" sz="quarter" idx="12"/>
          </p:nvPr>
        </p:nvSpPr>
        <p:spPr/>
        <p:txBody>
          <a:bodyPr/>
          <a:lstStyle>
            <a:lvl1pPr eaLnBrk="0" hangingPunct="0">
              <a:defRPr>
                <a:latin typeface="Arial" pitchFamily="34" charset="0"/>
              </a:defRPr>
            </a:lvl1pPr>
          </a:lstStyle>
          <a:p>
            <a:pPr>
              <a:defRPr/>
            </a:pPr>
            <a:fld id="{AAE178DD-4455-4175-BC9B-5DD2E5ED194D}" type="slidenum">
              <a:rPr lang="en-US" altLang="en-US"/>
              <a:pPr>
                <a:defRPr/>
              </a:pPr>
              <a:t>‹#›</a:t>
            </a:fld>
            <a:endParaRPr lang="en-US" altLang="en-US" dirty="0"/>
          </a:p>
        </p:txBody>
      </p:sp>
    </p:spTree>
    <p:extLst>
      <p:ext uri="{BB962C8B-B14F-4D97-AF65-F5344CB8AC3E}">
        <p14:creationId xmlns:p14="http://schemas.microsoft.com/office/powerpoint/2010/main" val="230873028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5" name="Footer Placeholder 4"/>
          <p:cNvSpPr>
            <a:spLocks noGrp="1"/>
          </p:cNvSpPr>
          <p:nvPr>
            <p:ph type="ftr" sz="quarter" idx="11"/>
          </p:nvPr>
        </p:nvSpPr>
        <p:spPr/>
        <p:txBody>
          <a:bodyPr/>
          <a:lstStyle>
            <a:lvl1pPr eaLnBrk="0" hangingPunct="0">
              <a:defRPr>
                <a:latin typeface="Arial" charset="0"/>
              </a:defRPr>
            </a:lvl1pPr>
          </a:lstStyle>
          <a:p>
            <a:pPr>
              <a:defRPr/>
            </a:pPr>
            <a:r>
              <a:rPr lang="en-US" altLang="en-US" dirty="0"/>
              <a:t>For Policy Development Purposes Only</a:t>
            </a:r>
          </a:p>
        </p:txBody>
      </p:sp>
      <p:sp>
        <p:nvSpPr>
          <p:cNvPr id="6" name="Slide Number Placeholder 5"/>
          <p:cNvSpPr>
            <a:spLocks noGrp="1"/>
          </p:cNvSpPr>
          <p:nvPr>
            <p:ph type="sldNum" sz="quarter" idx="12"/>
          </p:nvPr>
        </p:nvSpPr>
        <p:spPr/>
        <p:txBody>
          <a:bodyPr/>
          <a:lstStyle>
            <a:lvl1pPr eaLnBrk="0" hangingPunct="0">
              <a:defRPr>
                <a:latin typeface="Arial" pitchFamily="34" charset="0"/>
              </a:defRPr>
            </a:lvl1pPr>
          </a:lstStyle>
          <a:p>
            <a:pPr>
              <a:defRPr/>
            </a:pPr>
            <a:fld id="{C41D70F5-B983-4D2B-BB95-E4FA682B3AAF}" type="slidenum">
              <a:rPr lang="en-US" altLang="en-US"/>
              <a:pPr>
                <a:defRPr/>
              </a:pPr>
              <a:t>‹#›</a:t>
            </a:fld>
            <a:endParaRPr lang="en-US" altLang="en-US" dirty="0"/>
          </a:p>
        </p:txBody>
      </p:sp>
    </p:spTree>
    <p:extLst>
      <p:ext uri="{BB962C8B-B14F-4D97-AF65-F5344CB8AC3E}">
        <p14:creationId xmlns:p14="http://schemas.microsoft.com/office/powerpoint/2010/main" val="46977775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5" name="Footer Placeholder 4"/>
          <p:cNvSpPr>
            <a:spLocks noGrp="1"/>
          </p:cNvSpPr>
          <p:nvPr>
            <p:ph type="ftr" sz="quarter" idx="11"/>
          </p:nvPr>
        </p:nvSpPr>
        <p:spPr/>
        <p:txBody>
          <a:bodyPr/>
          <a:lstStyle>
            <a:lvl1pPr eaLnBrk="0" hangingPunct="0">
              <a:defRPr>
                <a:latin typeface="Arial" charset="0"/>
              </a:defRPr>
            </a:lvl1pPr>
          </a:lstStyle>
          <a:p>
            <a:pPr>
              <a:defRPr/>
            </a:pPr>
            <a:r>
              <a:rPr lang="en-US" altLang="en-US" dirty="0"/>
              <a:t>For Policy Development Purposes Only</a:t>
            </a:r>
          </a:p>
        </p:txBody>
      </p:sp>
      <p:sp>
        <p:nvSpPr>
          <p:cNvPr id="6" name="Slide Number Placeholder 5"/>
          <p:cNvSpPr>
            <a:spLocks noGrp="1"/>
          </p:cNvSpPr>
          <p:nvPr>
            <p:ph type="sldNum" sz="quarter" idx="12"/>
          </p:nvPr>
        </p:nvSpPr>
        <p:spPr/>
        <p:txBody>
          <a:bodyPr/>
          <a:lstStyle>
            <a:lvl1pPr eaLnBrk="0" hangingPunct="0">
              <a:defRPr>
                <a:latin typeface="Arial" pitchFamily="34" charset="0"/>
              </a:defRPr>
            </a:lvl1pPr>
          </a:lstStyle>
          <a:p>
            <a:pPr>
              <a:defRPr/>
            </a:pPr>
            <a:fld id="{491E3A06-42C8-4156-A968-10FAD79C36BE}" type="slidenum">
              <a:rPr lang="en-US" altLang="en-US"/>
              <a:pPr>
                <a:defRPr/>
              </a:pPr>
              <a:t>‹#›</a:t>
            </a:fld>
            <a:endParaRPr lang="en-US" altLang="en-US" dirty="0"/>
          </a:p>
        </p:txBody>
      </p:sp>
    </p:spTree>
    <p:extLst>
      <p:ext uri="{BB962C8B-B14F-4D97-AF65-F5344CB8AC3E}">
        <p14:creationId xmlns:p14="http://schemas.microsoft.com/office/powerpoint/2010/main" val="320322673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6" name="Footer Placeholder 5"/>
          <p:cNvSpPr>
            <a:spLocks noGrp="1"/>
          </p:cNvSpPr>
          <p:nvPr>
            <p:ph type="ftr" sz="quarter" idx="11"/>
          </p:nvPr>
        </p:nvSpPr>
        <p:spPr/>
        <p:txBody>
          <a:bodyPr/>
          <a:lstStyle>
            <a:lvl1pPr eaLnBrk="0" hangingPunct="0">
              <a:defRPr>
                <a:latin typeface="Arial" charset="0"/>
              </a:defRPr>
            </a:lvl1pPr>
          </a:lstStyle>
          <a:p>
            <a:pPr>
              <a:defRPr/>
            </a:pPr>
            <a:r>
              <a:rPr lang="en-US" altLang="en-US" dirty="0"/>
              <a:t>For Policy Development Purposes Only</a:t>
            </a:r>
          </a:p>
        </p:txBody>
      </p:sp>
      <p:sp>
        <p:nvSpPr>
          <p:cNvPr id="7" name="Slide Number Placeholder 6"/>
          <p:cNvSpPr>
            <a:spLocks noGrp="1"/>
          </p:cNvSpPr>
          <p:nvPr>
            <p:ph type="sldNum" sz="quarter" idx="12"/>
          </p:nvPr>
        </p:nvSpPr>
        <p:spPr/>
        <p:txBody>
          <a:bodyPr/>
          <a:lstStyle>
            <a:lvl1pPr eaLnBrk="0" hangingPunct="0">
              <a:defRPr>
                <a:latin typeface="Arial" pitchFamily="34" charset="0"/>
              </a:defRPr>
            </a:lvl1pPr>
          </a:lstStyle>
          <a:p>
            <a:pPr>
              <a:defRPr/>
            </a:pPr>
            <a:fld id="{7DD08D19-2534-477E-88DC-FD2FB4FAE550}" type="slidenum">
              <a:rPr lang="en-US" altLang="en-US"/>
              <a:pPr>
                <a:defRPr/>
              </a:pPr>
              <a:t>‹#›</a:t>
            </a:fld>
            <a:endParaRPr lang="en-US" altLang="en-US" dirty="0"/>
          </a:p>
        </p:txBody>
      </p:sp>
    </p:spTree>
    <p:extLst>
      <p:ext uri="{BB962C8B-B14F-4D97-AF65-F5344CB8AC3E}">
        <p14:creationId xmlns:p14="http://schemas.microsoft.com/office/powerpoint/2010/main" val="69369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a:t>For Policy Development Purposes Only</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ltLang="en-US" dirty="0"/>
              <a:t>Slide </a:t>
            </a:r>
            <a:fld id="{A8463FEC-5F86-4FAD-BCFF-6CA12CA885B8}" type="slidenum">
              <a:rPr lang="en-US" altLang="en-US"/>
              <a:pPr>
                <a:defRPr/>
              </a:pPr>
              <a:t>‹#›</a:t>
            </a:fld>
            <a:endParaRPr lang="en-US" altLang="en-US" dirty="0"/>
          </a:p>
        </p:txBody>
      </p:sp>
    </p:spTree>
    <p:extLst>
      <p:ext uri="{BB962C8B-B14F-4D97-AF65-F5344CB8AC3E}">
        <p14:creationId xmlns:p14="http://schemas.microsoft.com/office/powerpoint/2010/main" val="30479730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8" name="Footer Placeholder 7"/>
          <p:cNvSpPr>
            <a:spLocks noGrp="1"/>
          </p:cNvSpPr>
          <p:nvPr>
            <p:ph type="ftr" sz="quarter" idx="11"/>
          </p:nvPr>
        </p:nvSpPr>
        <p:spPr/>
        <p:txBody>
          <a:bodyPr/>
          <a:lstStyle>
            <a:lvl1pPr eaLnBrk="0" hangingPunct="0">
              <a:defRPr>
                <a:latin typeface="Arial" charset="0"/>
              </a:defRPr>
            </a:lvl1pPr>
          </a:lstStyle>
          <a:p>
            <a:pPr>
              <a:defRPr/>
            </a:pPr>
            <a:r>
              <a:rPr lang="en-US" altLang="en-US" dirty="0"/>
              <a:t>For Policy Development Purposes Only</a:t>
            </a:r>
          </a:p>
        </p:txBody>
      </p:sp>
      <p:sp>
        <p:nvSpPr>
          <p:cNvPr id="9" name="Slide Number Placeholder 8"/>
          <p:cNvSpPr>
            <a:spLocks noGrp="1"/>
          </p:cNvSpPr>
          <p:nvPr>
            <p:ph type="sldNum" sz="quarter" idx="12"/>
          </p:nvPr>
        </p:nvSpPr>
        <p:spPr/>
        <p:txBody>
          <a:bodyPr/>
          <a:lstStyle>
            <a:lvl1pPr eaLnBrk="0" hangingPunct="0">
              <a:defRPr>
                <a:latin typeface="Arial" pitchFamily="34" charset="0"/>
              </a:defRPr>
            </a:lvl1pPr>
          </a:lstStyle>
          <a:p>
            <a:pPr>
              <a:defRPr/>
            </a:pPr>
            <a:fld id="{F1F5F439-14E3-44B7-B016-1D5FA396164B}" type="slidenum">
              <a:rPr lang="en-US" altLang="en-US"/>
              <a:pPr>
                <a:defRPr/>
              </a:pPr>
              <a:t>‹#›</a:t>
            </a:fld>
            <a:endParaRPr lang="en-US" altLang="en-US" dirty="0"/>
          </a:p>
        </p:txBody>
      </p:sp>
    </p:spTree>
    <p:extLst>
      <p:ext uri="{BB962C8B-B14F-4D97-AF65-F5344CB8AC3E}">
        <p14:creationId xmlns:p14="http://schemas.microsoft.com/office/powerpoint/2010/main" val="352198725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4" name="Footer Placeholder 3"/>
          <p:cNvSpPr>
            <a:spLocks noGrp="1"/>
          </p:cNvSpPr>
          <p:nvPr>
            <p:ph type="ftr" sz="quarter" idx="11"/>
          </p:nvPr>
        </p:nvSpPr>
        <p:spPr/>
        <p:txBody>
          <a:bodyPr/>
          <a:lstStyle>
            <a:lvl1pPr eaLnBrk="0" hangingPunct="0">
              <a:defRPr>
                <a:latin typeface="Arial" charset="0"/>
              </a:defRPr>
            </a:lvl1pPr>
          </a:lstStyle>
          <a:p>
            <a:pPr>
              <a:defRPr/>
            </a:pPr>
            <a:r>
              <a:rPr lang="en-US" altLang="en-US" dirty="0"/>
              <a:t>For Policy Development Purposes Only</a:t>
            </a:r>
          </a:p>
        </p:txBody>
      </p:sp>
      <p:sp>
        <p:nvSpPr>
          <p:cNvPr id="5" name="Slide Number Placeholder 4"/>
          <p:cNvSpPr>
            <a:spLocks noGrp="1"/>
          </p:cNvSpPr>
          <p:nvPr>
            <p:ph type="sldNum" sz="quarter" idx="12"/>
          </p:nvPr>
        </p:nvSpPr>
        <p:spPr/>
        <p:txBody>
          <a:bodyPr/>
          <a:lstStyle>
            <a:lvl1pPr eaLnBrk="0" hangingPunct="0">
              <a:defRPr>
                <a:latin typeface="Arial" pitchFamily="34" charset="0"/>
              </a:defRPr>
            </a:lvl1pPr>
          </a:lstStyle>
          <a:p>
            <a:pPr>
              <a:defRPr/>
            </a:pPr>
            <a:fld id="{BECC9985-1AE0-43F2-8C27-39E085D6EB76}" type="slidenum">
              <a:rPr lang="en-US" altLang="en-US"/>
              <a:pPr>
                <a:defRPr/>
              </a:pPr>
              <a:t>‹#›</a:t>
            </a:fld>
            <a:endParaRPr lang="en-US" altLang="en-US" dirty="0"/>
          </a:p>
        </p:txBody>
      </p:sp>
    </p:spTree>
    <p:extLst>
      <p:ext uri="{BB962C8B-B14F-4D97-AF65-F5344CB8AC3E}">
        <p14:creationId xmlns:p14="http://schemas.microsoft.com/office/powerpoint/2010/main" val="204929462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3" name="Footer Placeholder 2"/>
          <p:cNvSpPr>
            <a:spLocks noGrp="1"/>
          </p:cNvSpPr>
          <p:nvPr>
            <p:ph type="ftr" sz="quarter" idx="11"/>
          </p:nvPr>
        </p:nvSpPr>
        <p:spPr/>
        <p:txBody>
          <a:bodyPr/>
          <a:lstStyle>
            <a:lvl1pPr eaLnBrk="0" hangingPunct="0">
              <a:defRPr>
                <a:latin typeface="Arial" charset="0"/>
              </a:defRPr>
            </a:lvl1pPr>
          </a:lstStyle>
          <a:p>
            <a:pPr>
              <a:defRPr/>
            </a:pPr>
            <a:r>
              <a:rPr lang="en-US" altLang="en-US" dirty="0"/>
              <a:t>For Policy Development Purposes Only</a:t>
            </a:r>
          </a:p>
        </p:txBody>
      </p:sp>
      <p:sp>
        <p:nvSpPr>
          <p:cNvPr id="4" name="Slide Number Placeholder 3"/>
          <p:cNvSpPr>
            <a:spLocks noGrp="1"/>
          </p:cNvSpPr>
          <p:nvPr>
            <p:ph type="sldNum" sz="quarter" idx="12"/>
          </p:nvPr>
        </p:nvSpPr>
        <p:spPr/>
        <p:txBody>
          <a:bodyPr/>
          <a:lstStyle>
            <a:lvl1pPr eaLnBrk="0" hangingPunct="0">
              <a:defRPr>
                <a:latin typeface="Arial" pitchFamily="34" charset="0"/>
              </a:defRPr>
            </a:lvl1pPr>
          </a:lstStyle>
          <a:p>
            <a:pPr>
              <a:defRPr/>
            </a:pPr>
            <a:fld id="{6E17C149-9794-4721-A3AD-5FEA020F177F}" type="slidenum">
              <a:rPr lang="en-US" altLang="en-US"/>
              <a:pPr>
                <a:defRPr/>
              </a:pPr>
              <a:t>‹#›</a:t>
            </a:fld>
            <a:endParaRPr lang="en-US" altLang="en-US" dirty="0"/>
          </a:p>
        </p:txBody>
      </p:sp>
    </p:spTree>
    <p:extLst>
      <p:ext uri="{BB962C8B-B14F-4D97-AF65-F5344CB8AC3E}">
        <p14:creationId xmlns:p14="http://schemas.microsoft.com/office/powerpoint/2010/main" val="23996279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6" name="Footer Placeholder 5"/>
          <p:cNvSpPr>
            <a:spLocks noGrp="1"/>
          </p:cNvSpPr>
          <p:nvPr>
            <p:ph type="ftr" sz="quarter" idx="11"/>
          </p:nvPr>
        </p:nvSpPr>
        <p:spPr/>
        <p:txBody>
          <a:bodyPr/>
          <a:lstStyle>
            <a:lvl1pPr eaLnBrk="0" hangingPunct="0">
              <a:defRPr>
                <a:latin typeface="Arial" charset="0"/>
              </a:defRPr>
            </a:lvl1pPr>
          </a:lstStyle>
          <a:p>
            <a:pPr>
              <a:defRPr/>
            </a:pPr>
            <a:r>
              <a:rPr lang="en-US" altLang="en-US" dirty="0"/>
              <a:t>For Policy Development Purposes Only</a:t>
            </a:r>
          </a:p>
        </p:txBody>
      </p:sp>
      <p:sp>
        <p:nvSpPr>
          <p:cNvPr id="7" name="Slide Number Placeholder 6"/>
          <p:cNvSpPr>
            <a:spLocks noGrp="1"/>
          </p:cNvSpPr>
          <p:nvPr>
            <p:ph type="sldNum" sz="quarter" idx="12"/>
          </p:nvPr>
        </p:nvSpPr>
        <p:spPr/>
        <p:txBody>
          <a:bodyPr/>
          <a:lstStyle>
            <a:lvl1pPr eaLnBrk="0" hangingPunct="0">
              <a:defRPr>
                <a:latin typeface="Arial" pitchFamily="34" charset="0"/>
              </a:defRPr>
            </a:lvl1pPr>
          </a:lstStyle>
          <a:p>
            <a:pPr>
              <a:defRPr/>
            </a:pPr>
            <a:fld id="{63CC8FB0-76C8-491E-8001-84820E6C18B9}" type="slidenum">
              <a:rPr lang="en-US" altLang="en-US"/>
              <a:pPr>
                <a:defRPr/>
              </a:pPr>
              <a:t>‹#›</a:t>
            </a:fld>
            <a:endParaRPr lang="en-US" altLang="en-US" dirty="0"/>
          </a:p>
        </p:txBody>
      </p:sp>
    </p:spTree>
    <p:extLst>
      <p:ext uri="{BB962C8B-B14F-4D97-AF65-F5344CB8AC3E}">
        <p14:creationId xmlns:p14="http://schemas.microsoft.com/office/powerpoint/2010/main" val="19416745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6" name="Footer Placeholder 5"/>
          <p:cNvSpPr>
            <a:spLocks noGrp="1"/>
          </p:cNvSpPr>
          <p:nvPr>
            <p:ph type="ftr" sz="quarter" idx="11"/>
          </p:nvPr>
        </p:nvSpPr>
        <p:spPr/>
        <p:txBody>
          <a:bodyPr/>
          <a:lstStyle>
            <a:lvl1pPr eaLnBrk="0" hangingPunct="0">
              <a:defRPr>
                <a:latin typeface="Arial" charset="0"/>
              </a:defRPr>
            </a:lvl1pPr>
          </a:lstStyle>
          <a:p>
            <a:pPr>
              <a:defRPr/>
            </a:pPr>
            <a:r>
              <a:rPr lang="en-US" altLang="en-US" dirty="0"/>
              <a:t>For Policy Development Purposes Only</a:t>
            </a:r>
          </a:p>
        </p:txBody>
      </p:sp>
      <p:sp>
        <p:nvSpPr>
          <p:cNvPr id="7" name="Slide Number Placeholder 6"/>
          <p:cNvSpPr>
            <a:spLocks noGrp="1"/>
          </p:cNvSpPr>
          <p:nvPr>
            <p:ph type="sldNum" sz="quarter" idx="12"/>
          </p:nvPr>
        </p:nvSpPr>
        <p:spPr/>
        <p:txBody>
          <a:bodyPr/>
          <a:lstStyle>
            <a:lvl1pPr eaLnBrk="0" hangingPunct="0">
              <a:defRPr>
                <a:latin typeface="Arial" pitchFamily="34" charset="0"/>
              </a:defRPr>
            </a:lvl1pPr>
          </a:lstStyle>
          <a:p>
            <a:pPr>
              <a:defRPr/>
            </a:pPr>
            <a:fld id="{6680A79F-5980-45DB-B452-5068BC96104D}" type="slidenum">
              <a:rPr lang="en-US" altLang="en-US"/>
              <a:pPr>
                <a:defRPr/>
              </a:pPr>
              <a:t>‹#›</a:t>
            </a:fld>
            <a:endParaRPr lang="en-US" altLang="en-US" dirty="0"/>
          </a:p>
        </p:txBody>
      </p:sp>
    </p:spTree>
    <p:extLst>
      <p:ext uri="{BB962C8B-B14F-4D97-AF65-F5344CB8AC3E}">
        <p14:creationId xmlns:p14="http://schemas.microsoft.com/office/powerpoint/2010/main" val="64791446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5" name="Footer Placeholder 4"/>
          <p:cNvSpPr>
            <a:spLocks noGrp="1"/>
          </p:cNvSpPr>
          <p:nvPr>
            <p:ph type="ftr" sz="quarter" idx="11"/>
          </p:nvPr>
        </p:nvSpPr>
        <p:spPr/>
        <p:txBody>
          <a:bodyPr/>
          <a:lstStyle>
            <a:lvl1pPr eaLnBrk="0" hangingPunct="0">
              <a:defRPr>
                <a:latin typeface="Arial" charset="0"/>
              </a:defRPr>
            </a:lvl1pPr>
          </a:lstStyle>
          <a:p>
            <a:pPr>
              <a:defRPr/>
            </a:pPr>
            <a:r>
              <a:rPr lang="en-US" altLang="en-US" dirty="0"/>
              <a:t>For Policy Development Purposes Only</a:t>
            </a:r>
          </a:p>
        </p:txBody>
      </p:sp>
      <p:sp>
        <p:nvSpPr>
          <p:cNvPr id="6" name="Slide Number Placeholder 5"/>
          <p:cNvSpPr>
            <a:spLocks noGrp="1"/>
          </p:cNvSpPr>
          <p:nvPr>
            <p:ph type="sldNum" sz="quarter" idx="12"/>
          </p:nvPr>
        </p:nvSpPr>
        <p:spPr/>
        <p:txBody>
          <a:bodyPr/>
          <a:lstStyle>
            <a:lvl1pPr eaLnBrk="0" hangingPunct="0">
              <a:defRPr>
                <a:latin typeface="Arial" pitchFamily="34" charset="0"/>
              </a:defRPr>
            </a:lvl1pPr>
          </a:lstStyle>
          <a:p>
            <a:pPr>
              <a:defRPr/>
            </a:pPr>
            <a:fld id="{1AB74334-71BC-4036-8BE8-7E53A8EEB87F}" type="slidenum">
              <a:rPr lang="en-US" altLang="en-US"/>
              <a:pPr>
                <a:defRPr/>
              </a:pPr>
              <a:t>‹#›</a:t>
            </a:fld>
            <a:endParaRPr lang="en-US" altLang="en-US" dirty="0"/>
          </a:p>
        </p:txBody>
      </p:sp>
    </p:spTree>
    <p:extLst>
      <p:ext uri="{BB962C8B-B14F-4D97-AF65-F5344CB8AC3E}">
        <p14:creationId xmlns:p14="http://schemas.microsoft.com/office/powerpoint/2010/main" val="40679673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5" name="Footer Placeholder 4"/>
          <p:cNvSpPr>
            <a:spLocks noGrp="1"/>
          </p:cNvSpPr>
          <p:nvPr>
            <p:ph type="ftr" sz="quarter" idx="11"/>
          </p:nvPr>
        </p:nvSpPr>
        <p:spPr/>
        <p:txBody>
          <a:bodyPr/>
          <a:lstStyle>
            <a:lvl1pPr eaLnBrk="0" hangingPunct="0">
              <a:defRPr>
                <a:latin typeface="Arial" charset="0"/>
              </a:defRPr>
            </a:lvl1pPr>
          </a:lstStyle>
          <a:p>
            <a:pPr>
              <a:defRPr/>
            </a:pPr>
            <a:r>
              <a:rPr lang="en-US" altLang="en-US" dirty="0"/>
              <a:t>For Policy Development Purposes Only</a:t>
            </a:r>
          </a:p>
        </p:txBody>
      </p:sp>
      <p:sp>
        <p:nvSpPr>
          <p:cNvPr id="6" name="Slide Number Placeholder 5"/>
          <p:cNvSpPr>
            <a:spLocks noGrp="1"/>
          </p:cNvSpPr>
          <p:nvPr>
            <p:ph type="sldNum" sz="quarter" idx="12"/>
          </p:nvPr>
        </p:nvSpPr>
        <p:spPr/>
        <p:txBody>
          <a:bodyPr/>
          <a:lstStyle>
            <a:lvl1pPr eaLnBrk="0" hangingPunct="0">
              <a:defRPr>
                <a:latin typeface="Arial" pitchFamily="34" charset="0"/>
              </a:defRPr>
            </a:lvl1pPr>
          </a:lstStyle>
          <a:p>
            <a:pPr>
              <a:defRPr/>
            </a:pPr>
            <a:fld id="{57C1A818-41F8-4EB1-B9C1-0051DD8D3F9C}" type="slidenum">
              <a:rPr lang="en-US" altLang="en-US"/>
              <a:pPr>
                <a:defRPr/>
              </a:pPr>
              <a:t>‹#›</a:t>
            </a:fld>
            <a:endParaRPr lang="en-US" altLang="en-US" dirty="0"/>
          </a:p>
        </p:txBody>
      </p:sp>
    </p:spTree>
    <p:extLst>
      <p:ext uri="{BB962C8B-B14F-4D97-AF65-F5344CB8AC3E}">
        <p14:creationId xmlns:p14="http://schemas.microsoft.com/office/powerpoint/2010/main" val="429217743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438400" y="304800"/>
            <a:ext cx="5257800" cy="1143000"/>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525963"/>
          </a:xfrm>
        </p:spPr>
        <p:txBody>
          <a:bodyPr/>
          <a:lstStyle/>
          <a:p>
            <a:pPr lvl="0"/>
            <a:endParaRPr lang="en-US" noProof="0" dirty="0"/>
          </a:p>
        </p:txBody>
      </p:sp>
      <p:sp>
        <p:nvSpPr>
          <p:cNvPr id="4" name="Date Placeholder 3"/>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5" name="Footer Placeholder 4"/>
          <p:cNvSpPr>
            <a:spLocks noGrp="1"/>
          </p:cNvSpPr>
          <p:nvPr>
            <p:ph type="ftr" sz="quarter" idx="11"/>
          </p:nvPr>
        </p:nvSpPr>
        <p:spPr/>
        <p:txBody>
          <a:bodyPr/>
          <a:lstStyle>
            <a:lvl1pPr eaLnBrk="0" hangingPunct="0">
              <a:defRPr>
                <a:latin typeface="Arial" charset="0"/>
              </a:defRPr>
            </a:lvl1pPr>
          </a:lstStyle>
          <a:p>
            <a:pPr>
              <a:defRPr/>
            </a:pPr>
            <a:r>
              <a:rPr lang="en-US" altLang="en-US" dirty="0"/>
              <a:t>For Policy Development Purposes Only</a:t>
            </a:r>
          </a:p>
        </p:txBody>
      </p:sp>
      <p:sp>
        <p:nvSpPr>
          <p:cNvPr id="6" name="Slide Number Placeholder 5"/>
          <p:cNvSpPr>
            <a:spLocks noGrp="1"/>
          </p:cNvSpPr>
          <p:nvPr>
            <p:ph type="sldNum" sz="quarter" idx="12"/>
          </p:nvPr>
        </p:nvSpPr>
        <p:spPr/>
        <p:txBody>
          <a:bodyPr/>
          <a:lstStyle>
            <a:lvl1pPr eaLnBrk="0" hangingPunct="0">
              <a:defRPr>
                <a:latin typeface="Arial" pitchFamily="34" charset="0"/>
              </a:defRPr>
            </a:lvl1pPr>
          </a:lstStyle>
          <a:p>
            <a:pPr>
              <a:defRPr/>
            </a:pPr>
            <a:fld id="{37D3CCA2-E67F-49CE-893B-58B4E9B3DDAD}" type="slidenum">
              <a:rPr lang="en-US" altLang="en-US"/>
              <a:pPr>
                <a:defRPr/>
              </a:pPr>
              <a:t>‹#›</a:t>
            </a:fld>
            <a:endParaRPr lang="en-US" altLang="en-US" dirty="0"/>
          </a:p>
        </p:txBody>
      </p:sp>
    </p:spTree>
    <p:extLst>
      <p:ext uri="{BB962C8B-B14F-4D97-AF65-F5344CB8AC3E}">
        <p14:creationId xmlns:p14="http://schemas.microsoft.com/office/powerpoint/2010/main" val="191240752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6858000"/>
          </a:xfrm>
          <a:prstGeom prst="rect">
            <a:avLst/>
          </a:prstGeom>
          <a:gradFill rotWithShape="0">
            <a:gsLst>
              <a:gs pos="0">
                <a:srgbClr val="E0FF89"/>
              </a:gs>
              <a:gs pos="50000">
                <a:srgbClr val="F2FFCD"/>
              </a:gs>
              <a:gs pos="100000">
                <a:srgbClr val="E0FF89"/>
              </a:gs>
            </a:gsLst>
            <a:lin ang="2700000" scaled="1"/>
          </a:gradFill>
          <a:ln w="9525">
            <a:solidFill>
              <a:schemeClr val="bg1"/>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sp>
        <p:nvSpPr>
          <p:cNvPr id="5" name="Rectangle 3"/>
          <p:cNvSpPr>
            <a:spLocks noChangeArrowheads="1"/>
          </p:cNvSpPr>
          <p:nvPr/>
        </p:nvSpPr>
        <p:spPr bwMode="auto">
          <a:xfrm>
            <a:off x="0" y="1905000"/>
            <a:ext cx="9144000" cy="1981200"/>
          </a:xfrm>
          <a:prstGeom prst="rect">
            <a:avLst/>
          </a:prstGeom>
          <a:solidFill>
            <a:schemeClr val="bg1"/>
          </a:solidFill>
          <a:ln w="9525">
            <a:solidFill>
              <a:schemeClr val="bg1"/>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defRPr/>
            </a:pPr>
            <a:endParaRPr lang="en-US" sz="2400" dirty="0">
              <a:solidFill>
                <a:prstClr val="white"/>
              </a:solidFill>
              <a:latin typeface="Times New Roman" panose="02020603050405020304" pitchFamily="18" charset="0"/>
            </a:endParaRPr>
          </a:p>
        </p:txBody>
      </p:sp>
      <p:pic>
        <p:nvPicPr>
          <p:cNvPr id="6" name="Picture 4" descr="BSAS_Logo_tag_WEB_Col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2008188"/>
            <a:ext cx="2667000" cy="180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6"/>
          <p:cNvSpPr>
            <a:spLocks noChangeArrowheads="1"/>
          </p:cNvSpPr>
          <p:nvPr/>
        </p:nvSpPr>
        <p:spPr bwMode="auto">
          <a:xfrm>
            <a:off x="0" y="1828800"/>
            <a:ext cx="9144000" cy="90488"/>
          </a:xfrm>
          <a:prstGeom prst="bevel">
            <a:avLst>
              <a:gd name="adj" fmla="val 12500"/>
            </a:avLst>
          </a:prstGeom>
          <a:solidFill>
            <a:srgbClr val="2B56AB"/>
          </a:solidFill>
          <a:ln>
            <a:noFill/>
          </a:ln>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sp>
        <p:nvSpPr>
          <p:cNvPr id="8" name="AutoShape 7"/>
          <p:cNvSpPr>
            <a:spLocks noChangeArrowheads="1"/>
          </p:cNvSpPr>
          <p:nvPr/>
        </p:nvSpPr>
        <p:spPr bwMode="auto">
          <a:xfrm>
            <a:off x="0" y="3886200"/>
            <a:ext cx="9144000" cy="90488"/>
          </a:xfrm>
          <a:prstGeom prst="bevel">
            <a:avLst>
              <a:gd name="adj" fmla="val 12500"/>
            </a:avLst>
          </a:prstGeom>
          <a:solidFill>
            <a:srgbClr val="2B56AB"/>
          </a:solidFill>
          <a:ln>
            <a:noFill/>
          </a:ln>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pic>
        <p:nvPicPr>
          <p:cNvPr id="9" name="Picture 13" descr="DPH Logo - Bl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19812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Rectangle 8"/>
          <p:cNvSpPr>
            <a:spLocks noGrp="1" noChangeArrowheads="1"/>
          </p:cNvSpPr>
          <p:nvPr>
            <p:ph type="ctrTitle"/>
          </p:nvPr>
        </p:nvSpPr>
        <p:spPr>
          <a:xfrm>
            <a:off x="762000" y="304800"/>
            <a:ext cx="7772400" cy="1470025"/>
          </a:xfrm>
        </p:spPr>
        <p:txBody>
          <a:bodyPr/>
          <a:lstStyle>
            <a:lvl1pPr algn="ctr">
              <a:defRPr/>
            </a:lvl1pPr>
          </a:lstStyle>
          <a:p>
            <a:pPr lvl="0"/>
            <a:r>
              <a:rPr lang="en-US" noProof="0"/>
              <a:t>Click to edit Master title style</a:t>
            </a:r>
          </a:p>
        </p:txBody>
      </p:sp>
      <p:sp>
        <p:nvSpPr>
          <p:cNvPr id="7177" name="Rectangle 9"/>
          <p:cNvSpPr>
            <a:spLocks noGrp="1" noChangeArrowheads="1"/>
          </p:cNvSpPr>
          <p:nvPr>
            <p:ph type="subTitle" idx="1"/>
          </p:nvPr>
        </p:nvSpPr>
        <p:spPr>
          <a:xfrm>
            <a:off x="1447800" y="4114800"/>
            <a:ext cx="6400800" cy="1752600"/>
          </a:xfrm>
        </p:spPr>
        <p:txBody>
          <a:bodyPr/>
          <a:lstStyle>
            <a:lvl1pPr marL="0" indent="0" algn="ctr">
              <a:buFontTx/>
              <a:buNone/>
              <a:defRPr/>
            </a:lvl1pPr>
          </a:lstStyle>
          <a:p>
            <a:pPr lvl="0"/>
            <a:r>
              <a:rPr lang="en-US" noProof="0"/>
              <a:t>Click to edit Master subtitle style</a:t>
            </a:r>
          </a:p>
        </p:txBody>
      </p:sp>
      <p:sp>
        <p:nvSpPr>
          <p:cNvPr id="10" name="Rectangle 10"/>
          <p:cNvSpPr>
            <a:spLocks noGrp="1" noChangeArrowheads="1"/>
          </p:cNvSpPr>
          <p:nvPr>
            <p:ph type="dt" sz="half" idx="10"/>
          </p:nvPr>
        </p:nvSpPr>
        <p:spPr/>
        <p:txBody>
          <a:bodyPr/>
          <a:lstStyle>
            <a:lvl1pPr>
              <a:defRPr/>
            </a:lvl1pPr>
          </a:lstStyle>
          <a:p>
            <a:pPr>
              <a:defRPr/>
            </a:pPr>
            <a:endParaRPr lang="en-US" dirty="0"/>
          </a:p>
        </p:txBody>
      </p:sp>
      <p:sp>
        <p:nvSpPr>
          <p:cNvPr id="11" name="Rectangle 11"/>
          <p:cNvSpPr>
            <a:spLocks noGrp="1" noChangeArrowheads="1"/>
          </p:cNvSpPr>
          <p:nvPr>
            <p:ph type="ftr" sz="quarter" idx="11"/>
          </p:nvPr>
        </p:nvSpPr>
        <p:spPr/>
        <p:txBody>
          <a:bodyPr/>
          <a:lstStyle>
            <a:lvl1pPr>
              <a:defRPr/>
            </a:lvl1pPr>
          </a:lstStyle>
          <a:p>
            <a:pPr>
              <a:defRPr/>
            </a:pPr>
            <a:r>
              <a:rPr lang="en-US" dirty="0"/>
              <a:t>For Policy Development Purposes Only</a:t>
            </a:r>
          </a:p>
        </p:txBody>
      </p:sp>
      <p:sp>
        <p:nvSpPr>
          <p:cNvPr id="12" name="Rectangle 12"/>
          <p:cNvSpPr>
            <a:spLocks noGrp="1" noChangeArrowheads="1"/>
          </p:cNvSpPr>
          <p:nvPr>
            <p:ph type="sldNum" sz="quarter" idx="12"/>
          </p:nvPr>
        </p:nvSpPr>
        <p:spPr/>
        <p:txBody>
          <a:bodyPr/>
          <a:lstStyle>
            <a:lvl1pPr>
              <a:defRPr/>
            </a:lvl1pPr>
          </a:lstStyle>
          <a:p>
            <a:pPr>
              <a:defRPr/>
            </a:pPr>
            <a:fld id="{E68792D1-0702-4439-949D-DE7270B3ACEA}" type="slidenum">
              <a:rPr lang="en-US" altLang="en-US"/>
              <a:pPr>
                <a:defRPr/>
              </a:pPr>
              <a:t>‹#›</a:t>
            </a:fld>
            <a:endParaRPr lang="en-US" altLang="en-US" dirty="0"/>
          </a:p>
        </p:txBody>
      </p:sp>
    </p:spTree>
    <p:extLst>
      <p:ext uri="{BB962C8B-B14F-4D97-AF65-F5344CB8AC3E}">
        <p14:creationId xmlns:p14="http://schemas.microsoft.com/office/powerpoint/2010/main" val="347764237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6" name="Rectangle 11"/>
          <p:cNvSpPr>
            <a:spLocks noGrp="1" noChangeArrowheads="1"/>
          </p:cNvSpPr>
          <p:nvPr>
            <p:ph type="sldNum" sz="quarter" idx="12"/>
          </p:nvPr>
        </p:nvSpPr>
        <p:spPr>
          <a:ln/>
        </p:spPr>
        <p:txBody>
          <a:bodyPr/>
          <a:lstStyle>
            <a:lvl1pPr>
              <a:defRPr/>
            </a:lvl1pPr>
          </a:lstStyle>
          <a:p>
            <a:pPr>
              <a:defRPr/>
            </a:pPr>
            <a:fld id="{941F1A51-68E6-48F8-BFCA-5C5C28BB74C8}" type="slidenum">
              <a:rPr lang="en-US" altLang="en-US"/>
              <a:pPr>
                <a:defRPr/>
              </a:pPr>
              <a:t>‹#›</a:t>
            </a:fld>
            <a:endParaRPr lang="en-US" altLang="en-US" dirty="0"/>
          </a:p>
        </p:txBody>
      </p:sp>
    </p:spTree>
    <p:extLst>
      <p:ext uri="{BB962C8B-B14F-4D97-AF65-F5344CB8AC3E}">
        <p14:creationId xmlns:p14="http://schemas.microsoft.com/office/powerpoint/2010/main" val="328695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theme" Target="../theme/theme10.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2" Type="http://schemas.openxmlformats.org/officeDocument/2006/relationships/slideLayout" Target="../slideLayouts/slideLayout111.xml"/><Relationship Id="rId16" Type="http://schemas.openxmlformats.org/officeDocument/2006/relationships/image" Target="../media/image3.jpeg"/><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5" Type="http://schemas.openxmlformats.org/officeDocument/2006/relationships/image" Target="../media/image7.png"/><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image" Target="../media/image6.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4.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3.jpe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6" Type="http://schemas.openxmlformats.org/officeDocument/2006/relationships/image" Target="../media/image4.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3.jpe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6" Type="http://schemas.openxmlformats.org/officeDocument/2006/relationships/image" Target="../media/image3.jpeg"/><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7.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6.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image" Target="../media/image4.png"/><Relationship Id="rId2" Type="http://schemas.openxmlformats.org/officeDocument/2006/relationships/slideLayout" Target="../slideLayouts/slideLayout62.xml"/><Relationship Id="rId16" Type="http://schemas.openxmlformats.org/officeDocument/2006/relationships/image" Target="../media/image3.jpeg"/><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image" Target="../media/image2.jpeg"/><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theme" Target="../theme/theme7.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2" Type="http://schemas.openxmlformats.org/officeDocument/2006/relationships/slideLayout" Target="../slideLayouts/slideLayout75.xml"/><Relationship Id="rId16" Type="http://schemas.openxmlformats.org/officeDocument/2006/relationships/image" Target="../media/image4.png"/><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image" Target="../media/image3.jpeg"/><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image" Target="../media/image2.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theme" Target="../theme/theme8.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2" Type="http://schemas.openxmlformats.org/officeDocument/2006/relationships/slideLayout" Target="../slideLayouts/slideLayout87.xml"/><Relationship Id="rId16" Type="http://schemas.openxmlformats.org/officeDocument/2006/relationships/image" Target="../media/image3.jpeg"/><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image" Target="../media/image7.png"/><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image" Target="../media/image6.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theme" Target="../theme/theme9.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2" Type="http://schemas.openxmlformats.org/officeDocument/2006/relationships/slideLayout" Target="../slideLayouts/slideLayout99.xml"/><Relationship Id="rId16" Type="http://schemas.openxmlformats.org/officeDocument/2006/relationships/image" Target="../media/image4.png"/><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5" Type="http://schemas.openxmlformats.org/officeDocument/2006/relationships/image" Target="../media/image3.jpeg"/><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6"/>
          <p:cNvSpPr>
            <a:spLocks noChangeArrowheads="1"/>
          </p:cNvSpPr>
          <p:nvPr/>
        </p:nvSpPr>
        <p:spPr bwMode="auto">
          <a:xfrm>
            <a:off x="0" y="0"/>
            <a:ext cx="9158288" cy="1135063"/>
          </a:xfrm>
          <a:prstGeom prst="rect">
            <a:avLst/>
          </a:prstGeom>
          <a:solidFill>
            <a:srgbClr val="003366"/>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endParaRPr lang="en-US" altLang="en-US" dirty="0">
              <a:latin typeface="Calibri" pitchFamily="34" charset="0"/>
            </a:endParaRPr>
          </a:p>
        </p:txBody>
      </p:sp>
      <p:sp>
        <p:nvSpPr>
          <p:cNvPr id="1027" name="Rectangle 2"/>
          <p:cNvSpPr>
            <a:spLocks noGrp="1" noChangeArrowheads="1"/>
          </p:cNvSpPr>
          <p:nvPr>
            <p:ph type="title"/>
          </p:nvPr>
        </p:nvSpPr>
        <p:spPr bwMode="auto">
          <a:xfrm>
            <a:off x="4151313" y="223838"/>
            <a:ext cx="4818062"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457200" y="1314450"/>
            <a:ext cx="8229600" cy="4811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565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mn-lt"/>
                <a:ea typeface="ＭＳ Ｐゴシック" charset="-128"/>
                <a:cs typeface="+mn-cs"/>
              </a:defRPr>
            </a:lvl1pPr>
          </a:lstStyle>
          <a:p>
            <a:pPr>
              <a:defRPr/>
            </a:pPr>
            <a:r>
              <a:rPr lang="en-US" dirty="0"/>
              <a:t>For Policy Development Purposes Only</a:t>
            </a:r>
          </a:p>
        </p:txBody>
      </p:sp>
      <p:sp>
        <p:nvSpPr>
          <p:cNvPr id="15565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b="1">
                <a:latin typeface="Calibri" pitchFamily="34" charset="0"/>
              </a:defRPr>
            </a:lvl1pPr>
          </a:lstStyle>
          <a:p>
            <a:pPr>
              <a:defRPr/>
            </a:pPr>
            <a:r>
              <a:rPr lang="en-US" altLang="en-US" dirty="0"/>
              <a:t>Slide </a:t>
            </a:r>
            <a:fld id="{9B23659A-8EA9-485F-B181-D56A6DF50785}" type="slidenum">
              <a:rPr lang="en-US" altLang="en-US"/>
              <a:pPr>
                <a:defRPr/>
              </a:pPr>
              <a:t>‹#›</a:t>
            </a:fld>
            <a:endParaRPr lang="en-US" altLang="en-US" dirty="0"/>
          </a:p>
        </p:txBody>
      </p:sp>
      <p:pic>
        <p:nvPicPr>
          <p:cNvPr id="1031" name="Picture 4" descr="banner"/>
          <p:cNvPicPr>
            <a:picLocks noChangeAspect="1" noChangeArrowheads="1"/>
          </p:cNvPicPr>
          <p:nvPr/>
        </p:nvPicPr>
        <p:blipFill>
          <a:blip r:embed="rId14" cstate="print">
            <a:extLst>
              <a:ext uri="{28A0092B-C50C-407E-A947-70E740481C1C}">
                <a14:useLocalDpi xmlns:a14="http://schemas.microsoft.com/office/drawing/2010/main" val="0"/>
              </a:ext>
            </a:extLst>
          </a:blip>
          <a:srcRect r="56197" b="8861"/>
          <a:stretch>
            <a:fillRect/>
          </a:stretch>
        </p:blipFill>
        <p:spPr bwMode="auto">
          <a:xfrm>
            <a:off x="-3175" y="223838"/>
            <a:ext cx="4011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502070" r:id="rId1"/>
    <p:sldLayoutId id="2147501981" r:id="rId2"/>
    <p:sldLayoutId id="2147501982" r:id="rId3"/>
    <p:sldLayoutId id="2147501983" r:id="rId4"/>
    <p:sldLayoutId id="2147501984" r:id="rId5"/>
    <p:sldLayoutId id="2147501985" r:id="rId6"/>
    <p:sldLayoutId id="2147501986" r:id="rId7"/>
    <p:sldLayoutId id="2147501987" r:id="rId8"/>
    <p:sldLayoutId id="2147501988" r:id="rId9"/>
    <p:sldLayoutId id="2147501989" r:id="rId10"/>
    <p:sldLayoutId id="2147501990" r:id="rId11"/>
    <p:sldLayoutId id="2147501991" r:id="rId12"/>
  </p:sldLayoutIdLst>
  <p:hf hdr="0" ftr="0" dt="0"/>
  <p:txStyles>
    <p:titleStyle>
      <a:lvl1pPr algn="ctr" rtl="0" eaLnBrk="0" fontAlgn="base" hangingPunct="0">
        <a:spcBef>
          <a:spcPct val="0"/>
        </a:spcBef>
        <a:spcAft>
          <a:spcPct val="0"/>
        </a:spcAft>
        <a:defRPr sz="28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2800" b="1">
          <a:solidFill>
            <a:schemeClr val="bg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2800" b="1">
          <a:solidFill>
            <a:schemeClr val="bg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2800" b="1">
          <a:solidFill>
            <a:schemeClr val="bg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2800" b="1">
          <a:solidFill>
            <a:schemeClr val="bg1"/>
          </a:solidFill>
          <a:latin typeface="Calibri" pitchFamily="34" charset="0"/>
          <a:ea typeface="ＭＳ Ｐゴシック" charset="0"/>
          <a:cs typeface="ＭＳ Ｐゴシック" charset="0"/>
        </a:defRPr>
      </a:lvl5pPr>
      <a:lvl6pPr marL="457200" algn="ctr" rtl="0" fontAlgn="base">
        <a:spcBef>
          <a:spcPct val="0"/>
        </a:spcBef>
        <a:spcAft>
          <a:spcPct val="0"/>
        </a:spcAft>
        <a:defRPr sz="2800" b="1">
          <a:solidFill>
            <a:schemeClr val="bg1"/>
          </a:solidFill>
          <a:latin typeface="Calibri" pitchFamily="34" charset="0"/>
        </a:defRPr>
      </a:lvl6pPr>
      <a:lvl7pPr marL="914400" algn="ctr" rtl="0" fontAlgn="base">
        <a:spcBef>
          <a:spcPct val="0"/>
        </a:spcBef>
        <a:spcAft>
          <a:spcPct val="0"/>
        </a:spcAft>
        <a:defRPr sz="2800" b="1">
          <a:solidFill>
            <a:schemeClr val="bg1"/>
          </a:solidFill>
          <a:latin typeface="Calibri" pitchFamily="34" charset="0"/>
        </a:defRPr>
      </a:lvl7pPr>
      <a:lvl8pPr marL="1371600" algn="ctr" rtl="0" fontAlgn="base">
        <a:spcBef>
          <a:spcPct val="0"/>
        </a:spcBef>
        <a:spcAft>
          <a:spcPct val="0"/>
        </a:spcAft>
        <a:defRPr sz="2800" b="1">
          <a:solidFill>
            <a:schemeClr val="bg1"/>
          </a:solidFill>
          <a:latin typeface="Calibri" pitchFamily="34" charset="0"/>
        </a:defRPr>
      </a:lvl8pPr>
      <a:lvl9pPr marL="1828800" algn="ctr" rtl="0" fontAlgn="base">
        <a:spcBef>
          <a:spcPct val="0"/>
        </a:spcBef>
        <a:spcAft>
          <a:spcPct val="0"/>
        </a:spcAft>
        <a:defRPr sz="2800" b="1">
          <a:solidFill>
            <a:schemeClr val="bg1"/>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7"/>
          <p:cNvSpPr>
            <a:spLocks noChangeArrowheads="1"/>
          </p:cNvSpPr>
          <p:nvPr/>
        </p:nvSpPr>
        <p:spPr bwMode="auto">
          <a:xfrm>
            <a:off x="4724400" y="0"/>
            <a:ext cx="4419600" cy="1447800"/>
          </a:xfrm>
          <a:prstGeom prst="rect">
            <a:avLst/>
          </a:prstGeom>
          <a:gradFill rotWithShape="0">
            <a:gsLst>
              <a:gs pos="0">
                <a:srgbClr val="FFFFFF"/>
              </a:gs>
              <a:gs pos="100000">
                <a:srgbClr val="2B56AB"/>
              </a:gs>
            </a:gsLst>
            <a:lin ang="0" scaled="1"/>
          </a:gra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2400" dirty="0">
              <a:solidFill>
                <a:srgbClr val="000000"/>
              </a:solidFill>
              <a:latin typeface="Times New Roman" pitchFamily="18" charset="0"/>
            </a:endParaRPr>
          </a:p>
        </p:txBody>
      </p:sp>
      <p:pic>
        <p:nvPicPr>
          <p:cNvPr id="11267" name="Picture 8" descr="BSAS_Logo_tag_color"/>
          <p:cNvPicPr>
            <a:picLocks noChangeAspect="1" noChangeArrowheads="1"/>
          </p:cNvPicPr>
          <p:nvPr/>
        </p:nvPicPr>
        <p:blipFill>
          <a:blip r:embed="rId14" cstate="print">
            <a:extLst>
              <a:ext uri="{28A0092B-C50C-407E-A947-70E740481C1C}">
                <a14:useLocalDpi xmlns:a14="http://schemas.microsoft.com/office/drawing/2010/main" val="0"/>
              </a:ext>
            </a:extLst>
          </a:blip>
          <a:srcRect b="2667"/>
          <a:stretch>
            <a:fillRect/>
          </a:stretch>
        </p:blipFill>
        <p:spPr bwMode="auto">
          <a:xfrm>
            <a:off x="76200" y="152400"/>
            <a:ext cx="213360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9"/>
          <p:cNvSpPr>
            <a:spLocks noChangeArrowheads="1"/>
          </p:cNvSpPr>
          <p:nvPr/>
        </p:nvSpPr>
        <p:spPr bwMode="auto">
          <a:xfrm>
            <a:off x="2514600" y="0"/>
            <a:ext cx="2209800" cy="1447800"/>
          </a:xfrm>
          <a:prstGeom prst="rect">
            <a:avLst/>
          </a:prstGeom>
          <a:gradFill rotWithShape="0">
            <a:gsLst>
              <a:gs pos="0">
                <a:srgbClr val="FEFFFB"/>
              </a:gs>
              <a:gs pos="100000">
                <a:srgbClr val="FFFFFF"/>
              </a:gs>
            </a:gsLst>
            <a:lin ang="5400000" scaled="1"/>
          </a:gra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2400" dirty="0">
              <a:solidFill>
                <a:srgbClr val="000000"/>
              </a:solidFill>
              <a:latin typeface="Times New Roman" pitchFamily="18" charset="0"/>
            </a:endParaRPr>
          </a:p>
        </p:txBody>
      </p:sp>
      <p:pic>
        <p:nvPicPr>
          <p:cNvPr id="11269" name="Picture 10" descr="best ver2b seal"/>
          <p:cNvPicPr>
            <a:picLocks noChangeAspect="1" noChangeArrowheads="1"/>
          </p:cNvPicPr>
          <p:nvPr/>
        </p:nvPicPr>
        <p:blipFill>
          <a:blip r:embed="rId15" cstate="print">
            <a:clrChange>
              <a:clrFrom>
                <a:srgbClr val="003264"/>
              </a:clrFrom>
              <a:clrTo>
                <a:srgbClr val="003264">
                  <a:alpha val="0"/>
                </a:srgbClr>
              </a:clrTo>
            </a:clrChange>
            <a:extLst>
              <a:ext uri="{28A0092B-C50C-407E-A947-70E740481C1C}">
                <a14:useLocalDpi xmlns:a14="http://schemas.microsoft.com/office/drawing/2010/main" val="0"/>
              </a:ext>
            </a:extLst>
          </a:blip>
          <a:srcRect/>
          <a:stretch>
            <a:fillRect/>
          </a:stretch>
        </p:blipFill>
        <p:spPr bwMode="auto">
          <a:xfrm>
            <a:off x="7827963" y="203200"/>
            <a:ext cx="1092200"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11" descr="bsas swoosh light"/>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0" y="152400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Rectangle 2"/>
          <p:cNvSpPr>
            <a:spLocks noGrp="1" noChangeArrowheads="1"/>
          </p:cNvSpPr>
          <p:nvPr>
            <p:ph type="title"/>
          </p:nvPr>
        </p:nvSpPr>
        <p:spPr bwMode="auto">
          <a:xfrm>
            <a:off x="2438400" y="304800"/>
            <a:ext cx="5257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272"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pitchFamily="18" charset="0"/>
                <a:ea typeface="MS PGothic" pitchFamily="34" charset="-128"/>
                <a:cs typeface="+mn-cs"/>
              </a:defRPr>
            </a:lvl1pPr>
          </a:lstStyle>
          <a:p>
            <a:pPr>
              <a:defRPr/>
            </a:pPr>
            <a:endParaRPr lang="en-US" altLang="en-US" dirty="0"/>
          </a:p>
        </p:txBody>
      </p:sp>
      <p:sp>
        <p:nvSpPr>
          <p:cNvPr id="2"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pitchFamily="18" charset="0"/>
                <a:ea typeface="MS PGothic" pitchFamily="34" charset="-128"/>
                <a:cs typeface="+mn-cs"/>
              </a:defRPr>
            </a:lvl1pPr>
          </a:lstStyle>
          <a:p>
            <a:pPr>
              <a:defRPr/>
            </a:pPr>
            <a:r>
              <a:rPr lang="en-US" altLang="en-US" dirty="0"/>
              <a:t>For Policy Development Purposes Only</a:t>
            </a:r>
          </a:p>
        </p:txBody>
      </p:sp>
      <p:sp>
        <p:nvSpPr>
          <p:cNvPr id="3"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pitchFamily="18" charset="0"/>
              </a:defRPr>
            </a:lvl1pPr>
          </a:lstStyle>
          <a:p>
            <a:pPr>
              <a:defRPr/>
            </a:pPr>
            <a:fld id="{8D050094-566A-4114-A9B7-1A8E8F694D64}" type="slidenum">
              <a:rPr lang="en-US" altLang="en-US"/>
              <a:pPr>
                <a:defRPr/>
              </a:pPr>
              <a:t>‹#›</a:t>
            </a:fld>
            <a:endParaRPr lang="en-US" altLang="en-US" dirty="0"/>
          </a:p>
        </p:txBody>
      </p:sp>
      <p:sp>
        <p:nvSpPr>
          <p:cNvPr id="2060" name="AutoShape 12"/>
          <p:cNvSpPr>
            <a:spLocks noChangeArrowheads="1"/>
          </p:cNvSpPr>
          <p:nvPr/>
        </p:nvSpPr>
        <p:spPr bwMode="auto">
          <a:xfrm>
            <a:off x="0" y="6767513"/>
            <a:ext cx="9144000" cy="90487"/>
          </a:xfrm>
          <a:prstGeom prst="bevel">
            <a:avLst>
              <a:gd name="adj" fmla="val 12500"/>
            </a:avLst>
          </a:prstGeom>
          <a:solidFill>
            <a:srgbClr val="2B56A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2400" dirty="0">
              <a:solidFill>
                <a:srgbClr val="000000"/>
              </a:solidFill>
              <a:latin typeface="Times New Roman" pitchFamily="18" charset="0"/>
            </a:endParaRPr>
          </a:p>
        </p:txBody>
      </p:sp>
      <p:sp>
        <p:nvSpPr>
          <p:cNvPr id="2061" name="AutoShape 13"/>
          <p:cNvSpPr>
            <a:spLocks noChangeArrowheads="1"/>
          </p:cNvSpPr>
          <p:nvPr/>
        </p:nvSpPr>
        <p:spPr bwMode="auto">
          <a:xfrm>
            <a:off x="0" y="1447800"/>
            <a:ext cx="9144000" cy="76200"/>
          </a:xfrm>
          <a:prstGeom prst="bevel">
            <a:avLst>
              <a:gd name="adj" fmla="val 12500"/>
            </a:avLst>
          </a:prstGeom>
          <a:solidFill>
            <a:srgbClr val="99CC00"/>
          </a:solidFill>
          <a:ln w="9525">
            <a:solidFill>
              <a:srgbClr val="99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24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502102" r:id="rId1"/>
    <p:sldLayoutId id="2147502103" r:id="rId2"/>
    <p:sldLayoutId id="2147502104" r:id="rId3"/>
    <p:sldLayoutId id="2147502105" r:id="rId4"/>
    <p:sldLayoutId id="2147502106" r:id="rId5"/>
    <p:sldLayoutId id="2147502107" r:id="rId6"/>
    <p:sldLayoutId id="2147502108" r:id="rId7"/>
    <p:sldLayoutId id="2147502109" r:id="rId8"/>
    <p:sldLayoutId id="2147502110" r:id="rId9"/>
    <p:sldLayoutId id="2147502111" r:id="rId10"/>
    <p:sldLayoutId id="2147502112" r:id="rId11"/>
    <p:sldLayoutId id="2147502113" r:id="rId12"/>
  </p:sldLayoutIdLst>
  <p:hf hdr="0" ftr="0" dt="0"/>
  <p:txStyles>
    <p:titleStyle>
      <a:lvl1pPr algn="l" rtl="0" eaLnBrk="0" fontAlgn="base" hangingPunct="0">
        <a:spcBef>
          <a:spcPct val="0"/>
        </a:spcBef>
        <a:spcAft>
          <a:spcPct val="0"/>
        </a:spcAft>
        <a:defRPr sz="3600" b="1">
          <a:solidFill>
            <a:schemeClr val="tx2"/>
          </a:solidFill>
          <a:latin typeface="+mj-lt"/>
          <a:ea typeface="ＭＳ Ｐゴシック" charset="0"/>
          <a:cs typeface="+mj-cs"/>
        </a:defRPr>
      </a:lvl1pPr>
      <a:lvl2pPr algn="l" rtl="0" eaLnBrk="0" fontAlgn="base" hangingPunct="0">
        <a:spcBef>
          <a:spcPct val="0"/>
        </a:spcBef>
        <a:spcAft>
          <a:spcPct val="0"/>
        </a:spcAft>
        <a:defRPr sz="3600" b="1">
          <a:solidFill>
            <a:schemeClr val="tx2"/>
          </a:solidFill>
          <a:latin typeface="Arial" charset="0"/>
          <a:ea typeface="ＭＳ Ｐゴシック" charset="0"/>
          <a:cs typeface="Arial" charset="0"/>
        </a:defRPr>
      </a:lvl2pPr>
      <a:lvl3pPr algn="l" rtl="0" eaLnBrk="0" fontAlgn="base" hangingPunct="0">
        <a:spcBef>
          <a:spcPct val="0"/>
        </a:spcBef>
        <a:spcAft>
          <a:spcPct val="0"/>
        </a:spcAft>
        <a:defRPr sz="3600" b="1">
          <a:solidFill>
            <a:schemeClr val="tx2"/>
          </a:solidFill>
          <a:latin typeface="Arial" charset="0"/>
          <a:ea typeface="ＭＳ Ｐゴシック" charset="0"/>
          <a:cs typeface="Arial" charset="0"/>
        </a:defRPr>
      </a:lvl3pPr>
      <a:lvl4pPr algn="l" rtl="0" eaLnBrk="0" fontAlgn="base" hangingPunct="0">
        <a:spcBef>
          <a:spcPct val="0"/>
        </a:spcBef>
        <a:spcAft>
          <a:spcPct val="0"/>
        </a:spcAft>
        <a:defRPr sz="3600" b="1">
          <a:solidFill>
            <a:schemeClr val="tx2"/>
          </a:solidFill>
          <a:latin typeface="Arial" charset="0"/>
          <a:ea typeface="ＭＳ Ｐゴシック" charset="0"/>
          <a:cs typeface="Arial" charset="0"/>
        </a:defRPr>
      </a:lvl4pPr>
      <a:lvl5pPr algn="l" rtl="0" eaLnBrk="0" fontAlgn="base" hangingPunct="0">
        <a:spcBef>
          <a:spcPct val="0"/>
        </a:spcBef>
        <a:spcAft>
          <a:spcPct val="0"/>
        </a:spcAft>
        <a:defRPr sz="3600" b="1">
          <a:solidFill>
            <a:schemeClr val="tx2"/>
          </a:solidFill>
          <a:latin typeface="Arial" charset="0"/>
          <a:ea typeface="ＭＳ Ｐゴシック" charset="0"/>
          <a:cs typeface="Arial" charset="0"/>
        </a:defRPr>
      </a:lvl5pPr>
      <a:lvl6pPr marL="457200" algn="l" rtl="0" fontAlgn="base">
        <a:spcBef>
          <a:spcPct val="0"/>
        </a:spcBef>
        <a:spcAft>
          <a:spcPct val="0"/>
        </a:spcAft>
        <a:defRPr sz="3600" b="1">
          <a:solidFill>
            <a:schemeClr val="tx2"/>
          </a:solidFill>
          <a:latin typeface="Arial" charset="0"/>
          <a:cs typeface="Arial" charset="0"/>
        </a:defRPr>
      </a:lvl6pPr>
      <a:lvl7pPr marL="914400" algn="l" rtl="0" fontAlgn="base">
        <a:spcBef>
          <a:spcPct val="0"/>
        </a:spcBef>
        <a:spcAft>
          <a:spcPct val="0"/>
        </a:spcAft>
        <a:defRPr sz="3600" b="1">
          <a:solidFill>
            <a:schemeClr val="tx2"/>
          </a:solidFill>
          <a:latin typeface="Arial" charset="0"/>
          <a:cs typeface="Arial" charset="0"/>
        </a:defRPr>
      </a:lvl7pPr>
      <a:lvl8pPr marL="1371600" algn="l" rtl="0" fontAlgn="base">
        <a:spcBef>
          <a:spcPct val="0"/>
        </a:spcBef>
        <a:spcAft>
          <a:spcPct val="0"/>
        </a:spcAft>
        <a:defRPr sz="3600" b="1">
          <a:solidFill>
            <a:schemeClr val="tx2"/>
          </a:solidFill>
          <a:latin typeface="Arial" charset="0"/>
          <a:cs typeface="Arial" charset="0"/>
        </a:defRPr>
      </a:lvl8pPr>
      <a:lvl9pPr marL="1828800" algn="l" rtl="0" fontAlgn="base">
        <a:spcBef>
          <a:spcPct val="0"/>
        </a:spcBef>
        <a:spcAft>
          <a:spcPct val="0"/>
        </a:spcAft>
        <a:defRPr sz="3600" b="1">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ChangeArrowheads="1"/>
          </p:cNvSpPr>
          <p:nvPr/>
        </p:nvSpPr>
        <p:spPr bwMode="auto">
          <a:xfrm>
            <a:off x="6934200" y="0"/>
            <a:ext cx="2209800" cy="1447800"/>
          </a:xfrm>
          <a:prstGeom prst="rect">
            <a:avLst/>
          </a:prstGeom>
          <a:gradFill rotWithShape="0">
            <a:gsLst>
              <a:gs pos="0">
                <a:srgbClr val="FEFFFB"/>
              </a:gs>
              <a:gs pos="100000">
                <a:srgbClr val="FFFFFF"/>
              </a:gs>
            </a:gsLst>
            <a:lin ang="5400000" scaled="1"/>
          </a:gradFill>
          <a:ln>
            <a:noFill/>
          </a:ln>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sp>
        <p:nvSpPr>
          <p:cNvPr id="1027" name="Rectangle 2"/>
          <p:cNvSpPr>
            <a:spLocks noChangeArrowheads="1"/>
          </p:cNvSpPr>
          <p:nvPr/>
        </p:nvSpPr>
        <p:spPr bwMode="auto">
          <a:xfrm rot="10800000">
            <a:off x="0" y="0"/>
            <a:ext cx="4419600" cy="1447800"/>
          </a:xfrm>
          <a:prstGeom prst="rect">
            <a:avLst/>
          </a:prstGeom>
          <a:gradFill rotWithShape="1">
            <a:gsLst>
              <a:gs pos="0">
                <a:srgbClr val="FFFFFF"/>
              </a:gs>
              <a:gs pos="100000">
                <a:srgbClr val="2B56AB"/>
              </a:gs>
            </a:gsLst>
            <a:lin ang="0" scaled="1"/>
          </a:gradFill>
          <a:ln>
            <a:noFill/>
          </a:ln>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pic>
        <p:nvPicPr>
          <p:cNvPr id="2052" name="Picture 3" descr="BSAS_Logo_tag_color"/>
          <p:cNvPicPr>
            <a:picLocks noChangeAspect="1" noChangeArrowheads="1"/>
          </p:cNvPicPr>
          <p:nvPr/>
        </p:nvPicPr>
        <p:blipFill>
          <a:blip r:embed="rId14" cstate="print">
            <a:extLst>
              <a:ext uri="{28A0092B-C50C-407E-A947-70E740481C1C}">
                <a14:useLocalDpi xmlns:a14="http://schemas.microsoft.com/office/drawing/2010/main" val="0"/>
              </a:ext>
            </a:extLst>
          </a:blip>
          <a:srcRect b="2667"/>
          <a:stretch>
            <a:fillRect/>
          </a:stretch>
        </p:blipFill>
        <p:spPr bwMode="auto">
          <a:xfrm>
            <a:off x="6934200" y="152400"/>
            <a:ext cx="205740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6" descr="bsas swoosh light"/>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0" y="152400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Rectangle 7"/>
          <p:cNvSpPr>
            <a:spLocks noGrp="1" noChangeArrowheads="1"/>
          </p:cNvSpPr>
          <p:nvPr>
            <p:ph type="title"/>
          </p:nvPr>
        </p:nvSpPr>
        <p:spPr bwMode="auto">
          <a:xfrm>
            <a:off x="1524000" y="228600"/>
            <a:ext cx="5257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5" name="Rectangle 8"/>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53" name="Rectangle 9"/>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prstClr val="black"/>
                </a:solidFill>
                <a:latin typeface="Times New Roman" charset="0"/>
                <a:ea typeface="ＭＳ Ｐゴシック" charset="0"/>
                <a:cs typeface="+mn-cs"/>
              </a:defRPr>
            </a:lvl1pPr>
          </a:lstStyle>
          <a:p>
            <a:pPr>
              <a:defRPr/>
            </a:pPr>
            <a:endParaRPr lang="en-US" dirty="0"/>
          </a:p>
        </p:txBody>
      </p:sp>
      <p:sp>
        <p:nvSpPr>
          <p:cNvPr id="6154" name="Rectangle 10"/>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prstClr val="black"/>
                </a:solidFill>
                <a:latin typeface="Times New Roman" charset="0"/>
                <a:ea typeface="ＭＳ Ｐゴシック" charset="0"/>
                <a:cs typeface="+mn-cs"/>
              </a:defRPr>
            </a:lvl1pPr>
          </a:lstStyle>
          <a:p>
            <a:pPr>
              <a:defRPr/>
            </a:pPr>
            <a:r>
              <a:rPr lang="en-US" dirty="0"/>
              <a:t>For Policy Development Purposes Only</a:t>
            </a:r>
          </a:p>
        </p:txBody>
      </p:sp>
      <p:sp>
        <p:nvSpPr>
          <p:cNvPr id="6155" name="Rectangle 11"/>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pitchFamily="18" charset="0"/>
              </a:defRPr>
            </a:lvl1pPr>
          </a:lstStyle>
          <a:p>
            <a:pPr>
              <a:defRPr/>
            </a:pPr>
            <a:fld id="{CDBEDD5A-1960-4D94-9C78-93A9D1B665C7}" type="slidenum">
              <a:rPr lang="en-US" altLang="en-US"/>
              <a:pPr>
                <a:defRPr/>
              </a:pPr>
              <a:t>‹#›</a:t>
            </a:fld>
            <a:endParaRPr lang="en-US" altLang="en-US" dirty="0"/>
          </a:p>
        </p:txBody>
      </p:sp>
      <p:sp>
        <p:nvSpPr>
          <p:cNvPr id="1035" name="AutoShape 12"/>
          <p:cNvSpPr>
            <a:spLocks noChangeArrowheads="1"/>
          </p:cNvSpPr>
          <p:nvPr/>
        </p:nvSpPr>
        <p:spPr bwMode="auto">
          <a:xfrm>
            <a:off x="0" y="6767513"/>
            <a:ext cx="9144000" cy="90487"/>
          </a:xfrm>
          <a:prstGeom prst="bevel">
            <a:avLst>
              <a:gd name="adj" fmla="val 12500"/>
            </a:avLst>
          </a:prstGeom>
          <a:solidFill>
            <a:srgbClr val="2B56AB"/>
          </a:solidFill>
          <a:ln>
            <a:noFill/>
          </a:ln>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sp>
        <p:nvSpPr>
          <p:cNvPr id="1036" name="AutoShape 13"/>
          <p:cNvSpPr>
            <a:spLocks noChangeArrowheads="1"/>
          </p:cNvSpPr>
          <p:nvPr/>
        </p:nvSpPr>
        <p:spPr bwMode="auto">
          <a:xfrm>
            <a:off x="0" y="1447800"/>
            <a:ext cx="9144000" cy="76200"/>
          </a:xfrm>
          <a:prstGeom prst="bevel">
            <a:avLst>
              <a:gd name="adj" fmla="val 12500"/>
            </a:avLst>
          </a:prstGeom>
          <a:solidFill>
            <a:srgbClr val="99CC00"/>
          </a:solidFill>
          <a:ln w="9525">
            <a:solidFill>
              <a:srgbClr val="99CC00"/>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pic>
        <p:nvPicPr>
          <p:cNvPr id="2061" name="Picture 14" descr="DPH Logo - Blue"/>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52400" y="762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502071" r:id="rId1"/>
    <p:sldLayoutId id="2147501992" r:id="rId2"/>
    <p:sldLayoutId id="2147501993" r:id="rId3"/>
    <p:sldLayoutId id="2147501994" r:id="rId4"/>
    <p:sldLayoutId id="2147501995" r:id="rId5"/>
    <p:sldLayoutId id="2147501996" r:id="rId6"/>
    <p:sldLayoutId id="2147501997" r:id="rId7"/>
    <p:sldLayoutId id="2147501998" r:id="rId8"/>
    <p:sldLayoutId id="2147501999" r:id="rId9"/>
    <p:sldLayoutId id="2147502000" r:id="rId10"/>
    <p:sldLayoutId id="2147502001" r:id="rId11"/>
    <p:sldLayoutId id="2147502002" r:id="rId12"/>
  </p:sldLayoutIdLst>
  <p:hf hdr="0" ftr="0" dt="0"/>
  <p:txStyles>
    <p:titleStyle>
      <a:lvl1pPr algn="l" rtl="0" eaLnBrk="0" fontAlgn="base" hangingPunct="0">
        <a:spcBef>
          <a:spcPct val="0"/>
        </a:spcBef>
        <a:spcAft>
          <a:spcPct val="0"/>
        </a:spcAft>
        <a:defRPr sz="3600" b="1">
          <a:solidFill>
            <a:schemeClr val="tx2"/>
          </a:solidFill>
          <a:latin typeface="+mj-lt"/>
          <a:ea typeface="ＭＳ Ｐゴシック" pitchFamily="34" charset="-128"/>
          <a:cs typeface="+mj-cs"/>
        </a:defRPr>
      </a:lvl1pPr>
      <a:lvl2pPr algn="l" rtl="0" eaLnBrk="0" fontAlgn="base" hangingPunct="0">
        <a:spcBef>
          <a:spcPct val="0"/>
        </a:spcBef>
        <a:spcAft>
          <a:spcPct val="0"/>
        </a:spcAft>
        <a:defRPr sz="3600" b="1">
          <a:solidFill>
            <a:schemeClr val="tx2"/>
          </a:solidFill>
          <a:latin typeface="Arial" charset="0"/>
          <a:ea typeface="ＭＳ Ｐゴシック" pitchFamily="34" charset="-128"/>
          <a:cs typeface="Arial" charset="0"/>
        </a:defRPr>
      </a:lvl2pPr>
      <a:lvl3pPr algn="l" rtl="0" eaLnBrk="0" fontAlgn="base" hangingPunct="0">
        <a:spcBef>
          <a:spcPct val="0"/>
        </a:spcBef>
        <a:spcAft>
          <a:spcPct val="0"/>
        </a:spcAft>
        <a:defRPr sz="3600" b="1">
          <a:solidFill>
            <a:schemeClr val="tx2"/>
          </a:solidFill>
          <a:latin typeface="Arial" charset="0"/>
          <a:ea typeface="ＭＳ Ｐゴシック" pitchFamily="34" charset="-128"/>
          <a:cs typeface="Arial" charset="0"/>
        </a:defRPr>
      </a:lvl3pPr>
      <a:lvl4pPr algn="l" rtl="0" eaLnBrk="0" fontAlgn="base" hangingPunct="0">
        <a:spcBef>
          <a:spcPct val="0"/>
        </a:spcBef>
        <a:spcAft>
          <a:spcPct val="0"/>
        </a:spcAft>
        <a:defRPr sz="3600" b="1">
          <a:solidFill>
            <a:schemeClr val="tx2"/>
          </a:solidFill>
          <a:latin typeface="Arial" charset="0"/>
          <a:ea typeface="ＭＳ Ｐゴシック" pitchFamily="34" charset="-128"/>
          <a:cs typeface="Arial" charset="0"/>
        </a:defRPr>
      </a:lvl4pPr>
      <a:lvl5pPr algn="l" rtl="0" eaLnBrk="0" fontAlgn="base" hangingPunct="0">
        <a:spcBef>
          <a:spcPct val="0"/>
        </a:spcBef>
        <a:spcAft>
          <a:spcPct val="0"/>
        </a:spcAft>
        <a:defRPr sz="3600" b="1">
          <a:solidFill>
            <a:schemeClr val="tx2"/>
          </a:solidFill>
          <a:latin typeface="Arial" charset="0"/>
          <a:ea typeface="ＭＳ Ｐゴシック" pitchFamily="34" charset="-128"/>
          <a:cs typeface="Arial" charset="0"/>
        </a:defRPr>
      </a:lvl5pPr>
      <a:lvl6pPr marL="457200" algn="l" rtl="0" fontAlgn="base">
        <a:spcBef>
          <a:spcPct val="0"/>
        </a:spcBef>
        <a:spcAft>
          <a:spcPct val="0"/>
        </a:spcAft>
        <a:defRPr sz="3600" b="1">
          <a:solidFill>
            <a:schemeClr val="tx2"/>
          </a:solidFill>
          <a:latin typeface="Arial" charset="0"/>
          <a:ea typeface="ＭＳ Ｐゴシック" charset="0"/>
          <a:cs typeface="Arial" charset="0"/>
        </a:defRPr>
      </a:lvl6pPr>
      <a:lvl7pPr marL="914400" algn="l" rtl="0" fontAlgn="base">
        <a:spcBef>
          <a:spcPct val="0"/>
        </a:spcBef>
        <a:spcAft>
          <a:spcPct val="0"/>
        </a:spcAft>
        <a:defRPr sz="3600" b="1">
          <a:solidFill>
            <a:schemeClr val="tx2"/>
          </a:solidFill>
          <a:latin typeface="Arial" charset="0"/>
          <a:ea typeface="ＭＳ Ｐゴシック" charset="0"/>
          <a:cs typeface="Arial" charset="0"/>
        </a:defRPr>
      </a:lvl7pPr>
      <a:lvl8pPr marL="1371600" algn="l" rtl="0" fontAlgn="base">
        <a:spcBef>
          <a:spcPct val="0"/>
        </a:spcBef>
        <a:spcAft>
          <a:spcPct val="0"/>
        </a:spcAft>
        <a:defRPr sz="3600" b="1">
          <a:solidFill>
            <a:schemeClr val="tx2"/>
          </a:solidFill>
          <a:latin typeface="Arial" charset="0"/>
          <a:ea typeface="ＭＳ Ｐゴシック" charset="0"/>
          <a:cs typeface="Arial" charset="0"/>
        </a:defRPr>
      </a:lvl8pPr>
      <a:lvl9pPr marL="1828800" algn="l" rtl="0" fontAlgn="base">
        <a:spcBef>
          <a:spcPct val="0"/>
        </a:spcBef>
        <a:spcAft>
          <a:spcPct val="0"/>
        </a:spcAft>
        <a:defRPr sz="3600" b="1">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ChangeArrowheads="1"/>
          </p:cNvSpPr>
          <p:nvPr/>
        </p:nvSpPr>
        <p:spPr bwMode="auto">
          <a:xfrm>
            <a:off x="6934200" y="0"/>
            <a:ext cx="2209800" cy="1447800"/>
          </a:xfrm>
          <a:prstGeom prst="rect">
            <a:avLst/>
          </a:prstGeom>
          <a:gradFill rotWithShape="0">
            <a:gsLst>
              <a:gs pos="0">
                <a:srgbClr val="FEFFFB"/>
              </a:gs>
              <a:gs pos="100000">
                <a:srgbClr val="FFFFFF"/>
              </a:gs>
            </a:gsLst>
            <a:lin ang="5400000" scaled="1"/>
          </a:gradFill>
          <a:ln>
            <a:noFill/>
          </a:ln>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sp>
        <p:nvSpPr>
          <p:cNvPr id="1027" name="Rectangle 2"/>
          <p:cNvSpPr>
            <a:spLocks noChangeArrowheads="1"/>
          </p:cNvSpPr>
          <p:nvPr/>
        </p:nvSpPr>
        <p:spPr bwMode="auto">
          <a:xfrm rot="10800000">
            <a:off x="0" y="0"/>
            <a:ext cx="4419600" cy="1447800"/>
          </a:xfrm>
          <a:prstGeom prst="rect">
            <a:avLst/>
          </a:prstGeom>
          <a:gradFill rotWithShape="1">
            <a:gsLst>
              <a:gs pos="0">
                <a:srgbClr val="FFFFFF"/>
              </a:gs>
              <a:gs pos="100000">
                <a:srgbClr val="2B56AB"/>
              </a:gs>
            </a:gsLst>
            <a:lin ang="0" scaled="1"/>
          </a:gradFill>
          <a:ln>
            <a:noFill/>
          </a:ln>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pic>
        <p:nvPicPr>
          <p:cNvPr id="3076" name="Picture 3" descr="BSAS_Logo_tag_color"/>
          <p:cNvPicPr>
            <a:picLocks noChangeAspect="1" noChangeArrowheads="1"/>
          </p:cNvPicPr>
          <p:nvPr/>
        </p:nvPicPr>
        <p:blipFill>
          <a:blip r:embed="rId14" cstate="print">
            <a:extLst>
              <a:ext uri="{28A0092B-C50C-407E-A947-70E740481C1C}">
                <a14:useLocalDpi xmlns:a14="http://schemas.microsoft.com/office/drawing/2010/main" val="0"/>
              </a:ext>
            </a:extLst>
          </a:blip>
          <a:srcRect b="2667"/>
          <a:stretch>
            <a:fillRect/>
          </a:stretch>
        </p:blipFill>
        <p:spPr bwMode="auto">
          <a:xfrm>
            <a:off x="6934200" y="152400"/>
            <a:ext cx="205740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6" descr="bsas swoosh light"/>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0" y="152400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tangle 7"/>
          <p:cNvSpPr>
            <a:spLocks noGrp="1" noChangeArrowheads="1"/>
          </p:cNvSpPr>
          <p:nvPr>
            <p:ph type="title"/>
          </p:nvPr>
        </p:nvSpPr>
        <p:spPr bwMode="auto">
          <a:xfrm>
            <a:off x="1524000" y="228600"/>
            <a:ext cx="5257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9" name="Rectangle 8"/>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53" name="Rectangle 9"/>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prstClr val="black"/>
                </a:solidFill>
                <a:latin typeface="Times New Roman" charset="0"/>
                <a:ea typeface="ＭＳ Ｐゴシック" charset="0"/>
                <a:cs typeface="+mn-cs"/>
              </a:defRPr>
            </a:lvl1pPr>
          </a:lstStyle>
          <a:p>
            <a:pPr>
              <a:defRPr/>
            </a:pPr>
            <a:endParaRPr lang="en-US" dirty="0"/>
          </a:p>
        </p:txBody>
      </p:sp>
      <p:sp>
        <p:nvSpPr>
          <p:cNvPr id="6154" name="Rectangle 10"/>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prstClr val="black"/>
                </a:solidFill>
                <a:latin typeface="Times New Roman" charset="0"/>
                <a:ea typeface="ＭＳ Ｐゴシック" charset="0"/>
                <a:cs typeface="+mn-cs"/>
              </a:defRPr>
            </a:lvl1pPr>
          </a:lstStyle>
          <a:p>
            <a:pPr>
              <a:defRPr/>
            </a:pPr>
            <a:r>
              <a:rPr lang="en-US" dirty="0"/>
              <a:t>For Policy Development Purposes Only</a:t>
            </a:r>
          </a:p>
        </p:txBody>
      </p:sp>
      <p:sp>
        <p:nvSpPr>
          <p:cNvPr id="6155" name="Rectangle 11"/>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pitchFamily="18" charset="0"/>
              </a:defRPr>
            </a:lvl1pPr>
          </a:lstStyle>
          <a:p>
            <a:pPr>
              <a:defRPr/>
            </a:pPr>
            <a:fld id="{8FDFDF22-58E4-4E47-85B9-2F5AA3690844}" type="slidenum">
              <a:rPr lang="en-US" altLang="en-US"/>
              <a:pPr>
                <a:defRPr/>
              </a:pPr>
              <a:t>‹#›</a:t>
            </a:fld>
            <a:endParaRPr lang="en-US" altLang="en-US" dirty="0"/>
          </a:p>
        </p:txBody>
      </p:sp>
      <p:sp>
        <p:nvSpPr>
          <p:cNvPr id="1035" name="AutoShape 12"/>
          <p:cNvSpPr>
            <a:spLocks noChangeArrowheads="1"/>
          </p:cNvSpPr>
          <p:nvPr/>
        </p:nvSpPr>
        <p:spPr bwMode="auto">
          <a:xfrm>
            <a:off x="0" y="6767513"/>
            <a:ext cx="9144000" cy="90487"/>
          </a:xfrm>
          <a:prstGeom prst="bevel">
            <a:avLst>
              <a:gd name="adj" fmla="val 12500"/>
            </a:avLst>
          </a:prstGeom>
          <a:solidFill>
            <a:srgbClr val="2B56AB"/>
          </a:solidFill>
          <a:ln>
            <a:noFill/>
          </a:ln>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sp>
        <p:nvSpPr>
          <p:cNvPr id="1036" name="AutoShape 13"/>
          <p:cNvSpPr>
            <a:spLocks noChangeArrowheads="1"/>
          </p:cNvSpPr>
          <p:nvPr/>
        </p:nvSpPr>
        <p:spPr bwMode="auto">
          <a:xfrm>
            <a:off x="0" y="1447800"/>
            <a:ext cx="9144000" cy="76200"/>
          </a:xfrm>
          <a:prstGeom prst="bevel">
            <a:avLst>
              <a:gd name="adj" fmla="val 12500"/>
            </a:avLst>
          </a:prstGeom>
          <a:solidFill>
            <a:srgbClr val="99CC00"/>
          </a:solidFill>
          <a:ln w="9525">
            <a:solidFill>
              <a:srgbClr val="99CC00"/>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pic>
        <p:nvPicPr>
          <p:cNvPr id="3085" name="Picture 14" descr="DPH Logo - Blue"/>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52400" y="762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502072" r:id="rId1"/>
    <p:sldLayoutId id="2147502003" r:id="rId2"/>
    <p:sldLayoutId id="2147502004" r:id="rId3"/>
    <p:sldLayoutId id="2147502005" r:id="rId4"/>
    <p:sldLayoutId id="2147502006" r:id="rId5"/>
    <p:sldLayoutId id="2147502007" r:id="rId6"/>
    <p:sldLayoutId id="2147502008" r:id="rId7"/>
    <p:sldLayoutId id="2147502009" r:id="rId8"/>
    <p:sldLayoutId id="2147502010" r:id="rId9"/>
    <p:sldLayoutId id="2147502011" r:id="rId10"/>
    <p:sldLayoutId id="2147502012" r:id="rId11"/>
    <p:sldLayoutId id="2147502013" r:id="rId12"/>
  </p:sldLayoutIdLst>
  <p:hf hdr="0" ftr="0" dt="0"/>
  <p:txStyles>
    <p:titleStyle>
      <a:lvl1pPr algn="l" rtl="0" eaLnBrk="0" fontAlgn="base" hangingPunct="0">
        <a:spcBef>
          <a:spcPct val="0"/>
        </a:spcBef>
        <a:spcAft>
          <a:spcPct val="0"/>
        </a:spcAft>
        <a:defRPr sz="3600" b="1">
          <a:solidFill>
            <a:schemeClr val="tx2"/>
          </a:solidFill>
          <a:latin typeface="+mj-lt"/>
          <a:ea typeface="ＭＳ Ｐゴシック" pitchFamily="34" charset="-128"/>
          <a:cs typeface="+mj-cs"/>
        </a:defRPr>
      </a:lvl1pPr>
      <a:lvl2pPr algn="l" rtl="0" eaLnBrk="0" fontAlgn="base" hangingPunct="0">
        <a:spcBef>
          <a:spcPct val="0"/>
        </a:spcBef>
        <a:spcAft>
          <a:spcPct val="0"/>
        </a:spcAft>
        <a:defRPr sz="3600" b="1">
          <a:solidFill>
            <a:schemeClr val="tx2"/>
          </a:solidFill>
          <a:latin typeface="Arial" charset="0"/>
          <a:ea typeface="ＭＳ Ｐゴシック" pitchFamily="34" charset="-128"/>
          <a:cs typeface="Arial" charset="0"/>
        </a:defRPr>
      </a:lvl2pPr>
      <a:lvl3pPr algn="l" rtl="0" eaLnBrk="0" fontAlgn="base" hangingPunct="0">
        <a:spcBef>
          <a:spcPct val="0"/>
        </a:spcBef>
        <a:spcAft>
          <a:spcPct val="0"/>
        </a:spcAft>
        <a:defRPr sz="3600" b="1">
          <a:solidFill>
            <a:schemeClr val="tx2"/>
          </a:solidFill>
          <a:latin typeface="Arial" charset="0"/>
          <a:ea typeface="ＭＳ Ｐゴシック" pitchFamily="34" charset="-128"/>
          <a:cs typeface="Arial" charset="0"/>
        </a:defRPr>
      </a:lvl3pPr>
      <a:lvl4pPr algn="l" rtl="0" eaLnBrk="0" fontAlgn="base" hangingPunct="0">
        <a:spcBef>
          <a:spcPct val="0"/>
        </a:spcBef>
        <a:spcAft>
          <a:spcPct val="0"/>
        </a:spcAft>
        <a:defRPr sz="3600" b="1">
          <a:solidFill>
            <a:schemeClr val="tx2"/>
          </a:solidFill>
          <a:latin typeface="Arial" charset="0"/>
          <a:ea typeface="ＭＳ Ｐゴシック" pitchFamily="34" charset="-128"/>
          <a:cs typeface="Arial" charset="0"/>
        </a:defRPr>
      </a:lvl4pPr>
      <a:lvl5pPr algn="l" rtl="0" eaLnBrk="0" fontAlgn="base" hangingPunct="0">
        <a:spcBef>
          <a:spcPct val="0"/>
        </a:spcBef>
        <a:spcAft>
          <a:spcPct val="0"/>
        </a:spcAft>
        <a:defRPr sz="3600" b="1">
          <a:solidFill>
            <a:schemeClr val="tx2"/>
          </a:solidFill>
          <a:latin typeface="Arial" charset="0"/>
          <a:ea typeface="ＭＳ Ｐゴシック" pitchFamily="34" charset="-128"/>
          <a:cs typeface="Arial" charset="0"/>
        </a:defRPr>
      </a:lvl5pPr>
      <a:lvl6pPr marL="457200" algn="l" rtl="0" fontAlgn="base">
        <a:spcBef>
          <a:spcPct val="0"/>
        </a:spcBef>
        <a:spcAft>
          <a:spcPct val="0"/>
        </a:spcAft>
        <a:defRPr sz="3600" b="1">
          <a:solidFill>
            <a:schemeClr val="tx2"/>
          </a:solidFill>
          <a:latin typeface="Arial" charset="0"/>
          <a:ea typeface="ＭＳ Ｐゴシック" charset="0"/>
          <a:cs typeface="Arial" charset="0"/>
        </a:defRPr>
      </a:lvl6pPr>
      <a:lvl7pPr marL="914400" algn="l" rtl="0" fontAlgn="base">
        <a:spcBef>
          <a:spcPct val="0"/>
        </a:spcBef>
        <a:spcAft>
          <a:spcPct val="0"/>
        </a:spcAft>
        <a:defRPr sz="3600" b="1">
          <a:solidFill>
            <a:schemeClr val="tx2"/>
          </a:solidFill>
          <a:latin typeface="Arial" charset="0"/>
          <a:ea typeface="ＭＳ Ｐゴシック" charset="0"/>
          <a:cs typeface="Arial" charset="0"/>
        </a:defRPr>
      </a:lvl7pPr>
      <a:lvl8pPr marL="1371600" algn="l" rtl="0" fontAlgn="base">
        <a:spcBef>
          <a:spcPct val="0"/>
        </a:spcBef>
        <a:spcAft>
          <a:spcPct val="0"/>
        </a:spcAft>
        <a:defRPr sz="3600" b="1">
          <a:solidFill>
            <a:schemeClr val="tx2"/>
          </a:solidFill>
          <a:latin typeface="Arial" charset="0"/>
          <a:ea typeface="ＭＳ Ｐゴシック" charset="0"/>
          <a:cs typeface="Arial" charset="0"/>
        </a:defRPr>
      </a:lvl8pPr>
      <a:lvl9pPr marL="1828800" algn="l" rtl="0" fontAlgn="base">
        <a:spcBef>
          <a:spcPct val="0"/>
        </a:spcBef>
        <a:spcAft>
          <a:spcPct val="0"/>
        </a:spcAft>
        <a:defRPr sz="3600" b="1">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ChangeArrowheads="1"/>
          </p:cNvSpPr>
          <p:nvPr/>
        </p:nvSpPr>
        <p:spPr bwMode="auto">
          <a:xfrm>
            <a:off x="6934200" y="0"/>
            <a:ext cx="2209800" cy="1447800"/>
          </a:xfrm>
          <a:prstGeom prst="rect">
            <a:avLst/>
          </a:prstGeom>
          <a:gradFill rotWithShape="0">
            <a:gsLst>
              <a:gs pos="0">
                <a:srgbClr val="FEFFFB"/>
              </a:gs>
              <a:gs pos="100000">
                <a:srgbClr val="FFFFFF"/>
              </a:gs>
            </a:gsLst>
            <a:lin ang="5400000" scaled="1"/>
          </a:gradFill>
          <a:ln>
            <a:noFill/>
          </a:ln>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sp>
        <p:nvSpPr>
          <p:cNvPr id="1027" name="Rectangle 2"/>
          <p:cNvSpPr>
            <a:spLocks noChangeArrowheads="1"/>
          </p:cNvSpPr>
          <p:nvPr/>
        </p:nvSpPr>
        <p:spPr bwMode="auto">
          <a:xfrm rot="10800000">
            <a:off x="0" y="0"/>
            <a:ext cx="4419600" cy="1447800"/>
          </a:xfrm>
          <a:prstGeom prst="rect">
            <a:avLst/>
          </a:prstGeom>
          <a:gradFill rotWithShape="1">
            <a:gsLst>
              <a:gs pos="0">
                <a:srgbClr val="FFFFFF"/>
              </a:gs>
              <a:gs pos="100000">
                <a:srgbClr val="2B56AB"/>
              </a:gs>
            </a:gsLst>
            <a:lin ang="0" scaled="1"/>
          </a:gradFill>
          <a:ln>
            <a:noFill/>
          </a:ln>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pic>
        <p:nvPicPr>
          <p:cNvPr id="4100" name="Picture 3" descr="BSAS_Logo_tag_color"/>
          <p:cNvPicPr>
            <a:picLocks noChangeAspect="1" noChangeArrowheads="1"/>
          </p:cNvPicPr>
          <p:nvPr/>
        </p:nvPicPr>
        <p:blipFill>
          <a:blip r:embed="rId14" cstate="print">
            <a:extLst>
              <a:ext uri="{28A0092B-C50C-407E-A947-70E740481C1C}">
                <a14:useLocalDpi xmlns:a14="http://schemas.microsoft.com/office/drawing/2010/main" val="0"/>
              </a:ext>
            </a:extLst>
          </a:blip>
          <a:srcRect b="2667"/>
          <a:stretch>
            <a:fillRect/>
          </a:stretch>
        </p:blipFill>
        <p:spPr bwMode="auto">
          <a:xfrm>
            <a:off x="6934200" y="152400"/>
            <a:ext cx="205740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6" descr="bsas swoosh light"/>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0" y="152400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Rectangle 7"/>
          <p:cNvSpPr>
            <a:spLocks noGrp="1" noChangeArrowheads="1"/>
          </p:cNvSpPr>
          <p:nvPr>
            <p:ph type="title"/>
          </p:nvPr>
        </p:nvSpPr>
        <p:spPr bwMode="auto">
          <a:xfrm>
            <a:off x="1524000" y="228600"/>
            <a:ext cx="5257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103" name="Rectangle 8"/>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53" name="Rectangle 9"/>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prstClr val="black"/>
                </a:solidFill>
                <a:latin typeface="Times New Roman" charset="0"/>
                <a:ea typeface="ＭＳ Ｐゴシック" charset="0"/>
                <a:cs typeface="+mn-cs"/>
              </a:defRPr>
            </a:lvl1pPr>
          </a:lstStyle>
          <a:p>
            <a:pPr>
              <a:defRPr/>
            </a:pPr>
            <a:endParaRPr lang="en-US" dirty="0"/>
          </a:p>
        </p:txBody>
      </p:sp>
      <p:sp>
        <p:nvSpPr>
          <p:cNvPr id="6154" name="Rectangle 10"/>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prstClr val="black"/>
                </a:solidFill>
                <a:latin typeface="Times New Roman" charset="0"/>
                <a:ea typeface="ＭＳ Ｐゴシック" charset="0"/>
                <a:cs typeface="+mn-cs"/>
              </a:defRPr>
            </a:lvl1pPr>
          </a:lstStyle>
          <a:p>
            <a:pPr>
              <a:defRPr/>
            </a:pPr>
            <a:r>
              <a:rPr lang="en-US" dirty="0"/>
              <a:t>For Policy Development Purposes Only</a:t>
            </a:r>
          </a:p>
        </p:txBody>
      </p:sp>
      <p:sp>
        <p:nvSpPr>
          <p:cNvPr id="6155" name="Rectangle 11"/>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pitchFamily="18" charset="0"/>
              </a:defRPr>
            </a:lvl1pPr>
          </a:lstStyle>
          <a:p>
            <a:pPr>
              <a:defRPr/>
            </a:pPr>
            <a:fld id="{7EF3FA4C-1B04-423A-B173-75684B9CD58B}" type="slidenum">
              <a:rPr lang="en-US" altLang="en-US"/>
              <a:pPr>
                <a:defRPr/>
              </a:pPr>
              <a:t>‹#›</a:t>
            </a:fld>
            <a:endParaRPr lang="en-US" altLang="en-US" dirty="0"/>
          </a:p>
        </p:txBody>
      </p:sp>
      <p:sp>
        <p:nvSpPr>
          <p:cNvPr id="1035" name="AutoShape 12"/>
          <p:cNvSpPr>
            <a:spLocks noChangeArrowheads="1"/>
          </p:cNvSpPr>
          <p:nvPr/>
        </p:nvSpPr>
        <p:spPr bwMode="auto">
          <a:xfrm>
            <a:off x="0" y="6767513"/>
            <a:ext cx="9144000" cy="90487"/>
          </a:xfrm>
          <a:prstGeom prst="bevel">
            <a:avLst>
              <a:gd name="adj" fmla="val 12500"/>
            </a:avLst>
          </a:prstGeom>
          <a:solidFill>
            <a:srgbClr val="2B56AB"/>
          </a:solidFill>
          <a:ln>
            <a:noFill/>
          </a:ln>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sp>
        <p:nvSpPr>
          <p:cNvPr id="1036" name="AutoShape 13"/>
          <p:cNvSpPr>
            <a:spLocks noChangeArrowheads="1"/>
          </p:cNvSpPr>
          <p:nvPr/>
        </p:nvSpPr>
        <p:spPr bwMode="auto">
          <a:xfrm>
            <a:off x="0" y="1447800"/>
            <a:ext cx="9144000" cy="76200"/>
          </a:xfrm>
          <a:prstGeom prst="bevel">
            <a:avLst>
              <a:gd name="adj" fmla="val 12500"/>
            </a:avLst>
          </a:prstGeom>
          <a:solidFill>
            <a:srgbClr val="99CC00"/>
          </a:solidFill>
          <a:ln w="9525">
            <a:solidFill>
              <a:srgbClr val="99CC00"/>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pic>
        <p:nvPicPr>
          <p:cNvPr id="4109" name="Picture 14" descr="DPH Logo - Blue"/>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52400" y="762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502073" r:id="rId1"/>
    <p:sldLayoutId id="2147502014" r:id="rId2"/>
    <p:sldLayoutId id="2147502015" r:id="rId3"/>
    <p:sldLayoutId id="2147502016" r:id="rId4"/>
    <p:sldLayoutId id="2147502017" r:id="rId5"/>
    <p:sldLayoutId id="2147502018" r:id="rId6"/>
    <p:sldLayoutId id="2147502019" r:id="rId7"/>
    <p:sldLayoutId id="2147502020" r:id="rId8"/>
    <p:sldLayoutId id="2147502021" r:id="rId9"/>
    <p:sldLayoutId id="2147502022" r:id="rId10"/>
    <p:sldLayoutId id="2147502023" r:id="rId11"/>
    <p:sldLayoutId id="2147502024" r:id="rId12"/>
  </p:sldLayoutIdLst>
  <p:hf hdr="0" ftr="0" dt="0"/>
  <p:txStyles>
    <p:titleStyle>
      <a:lvl1pPr algn="l" rtl="0" eaLnBrk="0" fontAlgn="base" hangingPunct="0">
        <a:spcBef>
          <a:spcPct val="0"/>
        </a:spcBef>
        <a:spcAft>
          <a:spcPct val="0"/>
        </a:spcAft>
        <a:defRPr sz="3600" b="1">
          <a:solidFill>
            <a:schemeClr val="tx2"/>
          </a:solidFill>
          <a:latin typeface="+mj-lt"/>
          <a:ea typeface="ＭＳ Ｐゴシック" pitchFamily="34" charset="-128"/>
          <a:cs typeface="+mj-cs"/>
        </a:defRPr>
      </a:lvl1pPr>
      <a:lvl2pPr algn="l" rtl="0" eaLnBrk="0" fontAlgn="base" hangingPunct="0">
        <a:spcBef>
          <a:spcPct val="0"/>
        </a:spcBef>
        <a:spcAft>
          <a:spcPct val="0"/>
        </a:spcAft>
        <a:defRPr sz="3600" b="1">
          <a:solidFill>
            <a:schemeClr val="tx2"/>
          </a:solidFill>
          <a:latin typeface="Arial" charset="0"/>
          <a:ea typeface="ＭＳ Ｐゴシック" pitchFamily="34" charset="-128"/>
          <a:cs typeface="Arial" charset="0"/>
        </a:defRPr>
      </a:lvl2pPr>
      <a:lvl3pPr algn="l" rtl="0" eaLnBrk="0" fontAlgn="base" hangingPunct="0">
        <a:spcBef>
          <a:spcPct val="0"/>
        </a:spcBef>
        <a:spcAft>
          <a:spcPct val="0"/>
        </a:spcAft>
        <a:defRPr sz="3600" b="1">
          <a:solidFill>
            <a:schemeClr val="tx2"/>
          </a:solidFill>
          <a:latin typeface="Arial" charset="0"/>
          <a:ea typeface="ＭＳ Ｐゴシック" pitchFamily="34" charset="-128"/>
          <a:cs typeface="Arial" charset="0"/>
        </a:defRPr>
      </a:lvl3pPr>
      <a:lvl4pPr algn="l" rtl="0" eaLnBrk="0" fontAlgn="base" hangingPunct="0">
        <a:spcBef>
          <a:spcPct val="0"/>
        </a:spcBef>
        <a:spcAft>
          <a:spcPct val="0"/>
        </a:spcAft>
        <a:defRPr sz="3600" b="1">
          <a:solidFill>
            <a:schemeClr val="tx2"/>
          </a:solidFill>
          <a:latin typeface="Arial" charset="0"/>
          <a:ea typeface="ＭＳ Ｐゴシック" pitchFamily="34" charset="-128"/>
          <a:cs typeface="Arial" charset="0"/>
        </a:defRPr>
      </a:lvl4pPr>
      <a:lvl5pPr algn="l" rtl="0" eaLnBrk="0" fontAlgn="base" hangingPunct="0">
        <a:spcBef>
          <a:spcPct val="0"/>
        </a:spcBef>
        <a:spcAft>
          <a:spcPct val="0"/>
        </a:spcAft>
        <a:defRPr sz="3600" b="1">
          <a:solidFill>
            <a:schemeClr val="tx2"/>
          </a:solidFill>
          <a:latin typeface="Arial" charset="0"/>
          <a:ea typeface="ＭＳ Ｐゴシック" pitchFamily="34" charset="-128"/>
          <a:cs typeface="Arial" charset="0"/>
        </a:defRPr>
      </a:lvl5pPr>
      <a:lvl6pPr marL="457200" algn="l" rtl="0" fontAlgn="base">
        <a:spcBef>
          <a:spcPct val="0"/>
        </a:spcBef>
        <a:spcAft>
          <a:spcPct val="0"/>
        </a:spcAft>
        <a:defRPr sz="3600" b="1">
          <a:solidFill>
            <a:schemeClr val="tx2"/>
          </a:solidFill>
          <a:latin typeface="Arial" charset="0"/>
          <a:ea typeface="ＭＳ Ｐゴシック" charset="0"/>
          <a:cs typeface="Arial" charset="0"/>
        </a:defRPr>
      </a:lvl6pPr>
      <a:lvl7pPr marL="914400" algn="l" rtl="0" fontAlgn="base">
        <a:spcBef>
          <a:spcPct val="0"/>
        </a:spcBef>
        <a:spcAft>
          <a:spcPct val="0"/>
        </a:spcAft>
        <a:defRPr sz="3600" b="1">
          <a:solidFill>
            <a:schemeClr val="tx2"/>
          </a:solidFill>
          <a:latin typeface="Arial" charset="0"/>
          <a:ea typeface="ＭＳ Ｐゴシック" charset="0"/>
          <a:cs typeface="Arial" charset="0"/>
        </a:defRPr>
      </a:lvl7pPr>
      <a:lvl8pPr marL="1371600" algn="l" rtl="0" fontAlgn="base">
        <a:spcBef>
          <a:spcPct val="0"/>
        </a:spcBef>
        <a:spcAft>
          <a:spcPct val="0"/>
        </a:spcAft>
        <a:defRPr sz="3600" b="1">
          <a:solidFill>
            <a:schemeClr val="tx2"/>
          </a:solidFill>
          <a:latin typeface="Arial" charset="0"/>
          <a:ea typeface="ＭＳ Ｐゴシック" charset="0"/>
          <a:cs typeface="Arial" charset="0"/>
        </a:defRPr>
      </a:lvl8pPr>
      <a:lvl9pPr marL="1828800" algn="l" rtl="0" fontAlgn="base">
        <a:spcBef>
          <a:spcPct val="0"/>
        </a:spcBef>
        <a:spcAft>
          <a:spcPct val="0"/>
        </a:spcAft>
        <a:defRPr sz="3600" b="1">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7"/>
          <p:cNvSpPr>
            <a:spLocks noChangeArrowheads="1"/>
          </p:cNvSpPr>
          <p:nvPr/>
        </p:nvSpPr>
        <p:spPr bwMode="auto">
          <a:xfrm>
            <a:off x="4724400" y="0"/>
            <a:ext cx="4419600" cy="1447800"/>
          </a:xfrm>
          <a:prstGeom prst="rect">
            <a:avLst/>
          </a:prstGeom>
          <a:gradFill rotWithShape="0">
            <a:gsLst>
              <a:gs pos="0">
                <a:srgbClr val="FFFFFF"/>
              </a:gs>
              <a:gs pos="100000">
                <a:srgbClr val="2B56AB"/>
              </a:gs>
            </a:gsLst>
            <a:lin ang="0" scaled="1"/>
          </a:gra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2400" dirty="0">
              <a:solidFill>
                <a:srgbClr val="000000"/>
              </a:solidFill>
              <a:latin typeface="Times New Roman" pitchFamily="18" charset="0"/>
            </a:endParaRPr>
          </a:p>
        </p:txBody>
      </p:sp>
      <p:pic>
        <p:nvPicPr>
          <p:cNvPr id="5123" name="Picture 8" descr="BSAS_Logo_tag_color"/>
          <p:cNvPicPr>
            <a:picLocks noChangeAspect="1" noChangeArrowheads="1"/>
          </p:cNvPicPr>
          <p:nvPr/>
        </p:nvPicPr>
        <p:blipFill>
          <a:blip r:embed="rId14" cstate="print">
            <a:extLst>
              <a:ext uri="{28A0092B-C50C-407E-A947-70E740481C1C}">
                <a14:useLocalDpi xmlns:a14="http://schemas.microsoft.com/office/drawing/2010/main" val="0"/>
              </a:ext>
            </a:extLst>
          </a:blip>
          <a:srcRect b="2667"/>
          <a:stretch>
            <a:fillRect/>
          </a:stretch>
        </p:blipFill>
        <p:spPr bwMode="auto">
          <a:xfrm>
            <a:off x="76200" y="152400"/>
            <a:ext cx="213360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9"/>
          <p:cNvSpPr>
            <a:spLocks noChangeArrowheads="1"/>
          </p:cNvSpPr>
          <p:nvPr/>
        </p:nvSpPr>
        <p:spPr bwMode="auto">
          <a:xfrm>
            <a:off x="2514600" y="0"/>
            <a:ext cx="2209800" cy="1447800"/>
          </a:xfrm>
          <a:prstGeom prst="rect">
            <a:avLst/>
          </a:prstGeom>
          <a:gradFill rotWithShape="0">
            <a:gsLst>
              <a:gs pos="0">
                <a:srgbClr val="FEFFFB"/>
              </a:gs>
              <a:gs pos="100000">
                <a:srgbClr val="FFFFFF"/>
              </a:gs>
            </a:gsLst>
            <a:lin ang="5400000" scaled="1"/>
          </a:gra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2400" dirty="0">
              <a:solidFill>
                <a:srgbClr val="000000"/>
              </a:solidFill>
              <a:latin typeface="Times New Roman" pitchFamily="18" charset="0"/>
            </a:endParaRPr>
          </a:p>
        </p:txBody>
      </p:sp>
      <p:pic>
        <p:nvPicPr>
          <p:cNvPr id="5125" name="Picture 10" descr="best ver2b seal"/>
          <p:cNvPicPr>
            <a:picLocks noChangeAspect="1" noChangeArrowheads="1"/>
          </p:cNvPicPr>
          <p:nvPr/>
        </p:nvPicPr>
        <p:blipFill>
          <a:blip r:embed="rId15" cstate="print">
            <a:clrChange>
              <a:clrFrom>
                <a:srgbClr val="003264"/>
              </a:clrFrom>
              <a:clrTo>
                <a:srgbClr val="003264">
                  <a:alpha val="0"/>
                </a:srgbClr>
              </a:clrTo>
            </a:clrChange>
            <a:extLst>
              <a:ext uri="{28A0092B-C50C-407E-A947-70E740481C1C}">
                <a14:useLocalDpi xmlns:a14="http://schemas.microsoft.com/office/drawing/2010/main" val="0"/>
              </a:ext>
            </a:extLst>
          </a:blip>
          <a:srcRect/>
          <a:stretch>
            <a:fillRect/>
          </a:stretch>
        </p:blipFill>
        <p:spPr bwMode="auto">
          <a:xfrm>
            <a:off x="7827963" y="203200"/>
            <a:ext cx="1092200"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1" descr="bsas swoosh light"/>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0" y="152400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Rectangle 2"/>
          <p:cNvSpPr>
            <a:spLocks noGrp="1" noChangeArrowheads="1"/>
          </p:cNvSpPr>
          <p:nvPr>
            <p:ph type="title"/>
          </p:nvPr>
        </p:nvSpPr>
        <p:spPr bwMode="auto">
          <a:xfrm>
            <a:off x="2438400" y="304800"/>
            <a:ext cx="5257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8"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pitchFamily="18" charset="0"/>
                <a:ea typeface="MS PGothic" pitchFamily="34" charset="-128"/>
                <a:cs typeface="+mn-cs"/>
              </a:defRPr>
            </a:lvl1pPr>
          </a:lstStyle>
          <a:p>
            <a:pPr>
              <a:defRPr/>
            </a:pPr>
            <a:endParaRPr lang="en-US" altLang="en-US" dirty="0"/>
          </a:p>
        </p:txBody>
      </p:sp>
      <p:sp>
        <p:nvSpPr>
          <p:cNvPr id="112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pitchFamily="18" charset="0"/>
                <a:ea typeface="MS PGothic" pitchFamily="34" charset="-128"/>
                <a:cs typeface="+mn-cs"/>
              </a:defRPr>
            </a:lvl1pPr>
          </a:lstStyle>
          <a:p>
            <a:pPr>
              <a:defRPr/>
            </a:pPr>
            <a:r>
              <a:rPr lang="en-US" altLang="en-US" dirty="0"/>
              <a:t>For Policy Development Purposes Only</a:t>
            </a:r>
          </a:p>
        </p:txBody>
      </p:sp>
      <p:sp>
        <p:nvSpPr>
          <p:cNvPr id="112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pitchFamily="18" charset="0"/>
              </a:defRPr>
            </a:lvl1pPr>
          </a:lstStyle>
          <a:p>
            <a:pPr>
              <a:defRPr/>
            </a:pPr>
            <a:fld id="{94E9AC45-FFC9-4915-8C13-5AA59ED8A289}" type="slidenum">
              <a:rPr lang="en-US" altLang="en-US"/>
              <a:pPr>
                <a:defRPr/>
              </a:pPr>
              <a:t>‹#›</a:t>
            </a:fld>
            <a:endParaRPr lang="en-US" altLang="en-US" dirty="0"/>
          </a:p>
        </p:txBody>
      </p:sp>
      <p:sp>
        <p:nvSpPr>
          <p:cNvPr id="2060" name="AutoShape 12"/>
          <p:cNvSpPr>
            <a:spLocks noChangeArrowheads="1"/>
          </p:cNvSpPr>
          <p:nvPr/>
        </p:nvSpPr>
        <p:spPr bwMode="auto">
          <a:xfrm>
            <a:off x="0" y="6767513"/>
            <a:ext cx="9144000" cy="90487"/>
          </a:xfrm>
          <a:prstGeom prst="bevel">
            <a:avLst>
              <a:gd name="adj" fmla="val 12500"/>
            </a:avLst>
          </a:prstGeom>
          <a:solidFill>
            <a:srgbClr val="2B56A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2400" dirty="0">
              <a:solidFill>
                <a:srgbClr val="000000"/>
              </a:solidFill>
              <a:latin typeface="Times New Roman" pitchFamily="18" charset="0"/>
            </a:endParaRPr>
          </a:p>
        </p:txBody>
      </p:sp>
      <p:sp>
        <p:nvSpPr>
          <p:cNvPr id="2061" name="AutoShape 13"/>
          <p:cNvSpPr>
            <a:spLocks noChangeArrowheads="1"/>
          </p:cNvSpPr>
          <p:nvPr/>
        </p:nvSpPr>
        <p:spPr bwMode="auto">
          <a:xfrm>
            <a:off x="0" y="1447800"/>
            <a:ext cx="9144000" cy="76200"/>
          </a:xfrm>
          <a:prstGeom prst="bevel">
            <a:avLst>
              <a:gd name="adj" fmla="val 12500"/>
            </a:avLst>
          </a:prstGeom>
          <a:solidFill>
            <a:srgbClr val="99CC00"/>
          </a:solidFill>
          <a:ln w="9525">
            <a:solidFill>
              <a:srgbClr val="99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24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502074" r:id="rId1"/>
    <p:sldLayoutId id="2147502075" r:id="rId2"/>
    <p:sldLayoutId id="2147502076" r:id="rId3"/>
    <p:sldLayoutId id="2147502077" r:id="rId4"/>
    <p:sldLayoutId id="2147502078" r:id="rId5"/>
    <p:sldLayoutId id="2147502079" r:id="rId6"/>
    <p:sldLayoutId id="2147502080" r:id="rId7"/>
    <p:sldLayoutId id="2147502081" r:id="rId8"/>
    <p:sldLayoutId id="2147502082" r:id="rId9"/>
    <p:sldLayoutId id="2147502083" r:id="rId10"/>
    <p:sldLayoutId id="2147502084" r:id="rId11"/>
    <p:sldLayoutId id="2147502085" r:id="rId12"/>
  </p:sldLayoutIdLst>
  <p:hf hdr="0" ftr="0" dt="0"/>
  <p:txStyles>
    <p:titleStyle>
      <a:lvl1pPr algn="l" rtl="0" eaLnBrk="0" fontAlgn="base" hangingPunct="0">
        <a:spcBef>
          <a:spcPct val="0"/>
        </a:spcBef>
        <a:spcAft>
          <a:spcPct val="0"/>
        </a:spcAft>
        <a:defRPr sz="3600" b="1">
          <a:solidFill>
            <a:schemeClr val="tx2"/>
          </a:solidFill>
          <a:latin typeface="+mj-lt"/>
          <a:ea typeface="ＭＳ Ｐゴシック" charset="0"/>
          <a:cs typeface="+mj-cs"/>
        </a:defRPr>
      </a:lvl1pPr>
      <a:lvl2pPr algn="l" rtl="0" eaLnBrk="0" fontAlgn="base" hangingPunct="0">
        <a:spcBef>
          <a:spcPct val="0"/>
        </a:spcBef>
        <a:spcAft>
          <a:spcPct val="0"/>
        </a:spcAft>
        <a:defRPr sz="3600" b="1">
          <a:solidFill>
            <a:schemeClr val="tx2"/>
          </a:solidFill>
          <a:latin typeface="Arial" charset="0"/>
          <a:ea typeface="ＭＳ Ｐゴシック" charset="0"/>
          <a:cs typeface="Arial" charset="0"/>
        </a:defRPr>
      </a:lvl2pPr>
      <a:lvl3pPr algn="l" rtl="0" eaLnBrk="0" fontAlgn="base" hangingPunct="0">
        <a:spcBef>
          <a:spcPct val="0"/>
        </a:spcBef>
        <a:spcAft>
          <a:spcPct val="0"/>
        </a:spcAft>
        <a:defRPr sz="3600" b="1">
          <a:solidFill>
            <a:schemeClr val="tx2"/>
          </a:solidFill>
          <a:latin typeface="Arial" charset="0"/>
          <a:ea typeface="ＭＳ Ｐゴシック" charset="0"/>
          <a:cs typeface="Arial" charset="0"/>
        </a:defRPr>
      </a:lvl3pPr>
      <a:lvl4pPr algn="l" rtl="0" eaLnBrk="0" fontAlgn="base" hangingPunct="0">
        <a:spcBef>
          <a:spcPct val="0"/>
        </a:spcBef>
        <a:spcAft>
          <a:spcPct val="0"/>
        </a:spcAft>
        <a:defRPr sz="3600" b="1">
          <a:solidFill>
            <a:schemeClr val="tx2"/>
          </a:solidFill>
          <a:latin typeface="Arial" charset="0"/>
          <a:ea typeface="ＭＳ Ｐゴシック" charset="0"/>
          <a:cs typeface="Arial" charset="0"/>
        </a:defRPr>
      </a:lvl4pPr>
      <a:lvl5pPr algn="l" rtl="0" eaLnBrk="0" fontAlgn="base" hangingPunct="0">
        <a:spcBef>
          <a:spcPct val="0"/>
        </a:spcBef>
        <a:spcAft>
          <a:spcPct val="0"/>
        </a:spcAft>
        <a:defRPr sz="3600" b="1">
          <a:solidFill>
            <a:schemeClr val="tx2"/>
          </a:solidFill>
          <a:latin typeface="Arial" charset="0"/>
          <a:ea typeface="ＭＳ Ｐゴシック" charset="0"/>
          <a:cs typeface="Arial" charset="0"/>
        </a:defRPr>
      </a:lvl5pPr>
      <a:lvl6pPr marL="457200" algn="l" rtl="0" fontAlgn="base">
        <a:spcBef>
          <a:spcPct val="0"/>
        </a:spcBef>
        <a:spcAft>
          <a:spcPct val="0"/>
        </a:spcAft>
        <a:defRPr sz="3600" b="1">
          <a:solidFill>
            <a:schemeClr val="tx2"/>
          </a:solidFill>
          <a:latin typeface="Arial" charset="0"/>
          <a:cs typeface="Arial" charset="0"/>
        </a:defRPr>
      </a:lvl6pPr>
      <a:lvl7pPr marL="914400" algn="l" rtl="0" fontAlgn="base">
        <a:spcBef>
          <a:spcPct val="0"/>
        </a:spcBef>
        <a:spcAft>
          <a:spcPct val="0"/>
        </a:spcAft>
        <a:defRPr sz="3600" b="1">
          <a:solidFill>
            <a:schemeClr val="tx2"/>
          </a:solidFill>
          <a:latin typeface="Arial" charset="0"/>
          <a:cs typeface="Arial" charset="0"/>
        </a:defRPr>
      </a:lvl7pPr>
      <a:lvl8pPr marL="1371600" algn="l" rtl="0" fontAlgn="base">
        <a:spcBef>
          <a:spcPct val="0"/>
        </a:spcBef>
        <a:spcAft>
          <a:spcPct val="0"/>
        </a:spcAft>
        <a:defRPr sz="3600" b="1">
          <a:solidFill>
            <a:schemeClr val="tx2"/>
          </a:solidFill>
          <a:latin typeface="Arial" charset="0"/>
          <a:cs typeface="Arial" charset="0"/>
        </a:defRPr>
      </a:lvl8pPr>
      <a:lvl9pPr marL="1828800" algn="l" rtl="0" fontAlgn="base">
        <a:spcBef>
          <a:spcPct val="0"/>
        </a:spcBef>
        <a:spcAft>
          <a:spcPct val="0"/>
        </a:spcAft>
        <a:defRPr sz="3600" b="1">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4"/>
          <p:cNvSpPr>
            <a:spLocks noChangeArrowheads="1"/>
          </p:cNvSpPr>
          <p:nvPr/>
        </p:nvSpPr>
        <p:spPr bwMode="auto">
          <a:xfrm>
            <a:off x="6934200" y="0"/>
            <a:ext cx="2209800" cy="1447800"/>
          </a:xfrm>
          <a:prstGeom prst="rect">
            <a:avLst/>
          </a:prstGeom>
          <a:gradFill rotWithShape="0">
            <a:gsLst>
              <a:gs pos="0">
                <a:srgbClr val="FEFFFB"/>
              </a:gs>
              <a:gs pos="100000">
                <a:srgbClr val="FFFFFF"/>
              </a:gs>
            </a:gsLst>
            <a:lin ang="5400000" scaled="1"/>
          </a:gra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endParaRPr lang="en-US" altLang="en-US" dirty="0">
              <a:solidFill>
                <a:srgbClr val="000000"/>
              </a:solidFill>
            </a:endParaRPr>
          </a:p>
        </p:txBody>
      </p:sp>
      <p:sp>
        <p:nvSpPr>
          <p:cNvPr id="6147" name="Rectangle 2"/>
          <p:cNvSpPr>
            <a:spLocks noChangeArrowheads="1"/>
          </p:cNvSpPr>
          <p:nvPr/>
        </p:nvSpPr>
        <p:spPr bwMode="auto">
          <a:xfrm rot="10800000">
            <a:off x="0" y="0"/>
            <a:ext cx="4419600" cy="1447800"/>
          </a:xfrm>
          <a:prstGeom prst="rect">
            <a:avLst/>
          </a:prstGeom>
          <a:gradFill rotWithShape="1">
            <a:gsLst>
              <a:gs pos="0">
                <a:srgbClr val="FFFFFF"/>
              </a:gs>
              <a:gs pos="100000">
                <a:srgbClr val="2B56AB"/>
              </a:gs>
            </a:gsLst>
            <a:lin ang="0" scaled="1"/>
          </a:gra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endParaRPr lang="en-US" altLang="en-US" dirty="0">
              <a:solidFill>
                <a:srgbClr val="000000"/>
              </a:solidFill>
            </a:endParaRPr>
          </a:p>
        </p:txBody>
      </p:sp>
      <p:pic>
        <p:nvPicPr>
          <p:cNvPr id="6148" name="Picture 3" descr="BSAS_Logo_tag_color"/>
          <p:cNvPicPr>
            <a:picLocks noChangeAspect="1" noChangeArrowheads="1"/>
          </p:cNvPicPr>
          <p:nvPr/>
        </p:nvPicPr>
        <p:blipFill>
          <a:blip r:embed="rId15" cstate="print">
            <a:extLst>
              <a:ext uri="{28A0092B-C50C-407E-A947-70E740481C1C}">
                <a14:useLocalDpi xmlns:a14="http://schemas.microsoft.com/office/drawing/2010/main" val="0"/>
              </a:ext>
            </a:extLst>
          </a:blip>
          <a:srcRect b="2667"/>
          <a:stretch>
            <a:fillRect/>
          </a:stretch>
        </p:blipFill>
        <p:spPr bwMode="auto">
          <a:xfrm>
            <a:off x="6934200" y="152400"/>
            <a:ext cx="205740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6" descr="bsas swoosh light"/>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0" y="152400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Rectangle 7"/>
          <p:cNvSpPr>
            <a:spLocks noGrp="1" noChangeArrowheads="1"/>
          </p:cNvSpPr>
          <p:nvPr>
            <p:ph type="title"/>
          </p:nvPr>
        </p:nvSpPr>
        <p:spPr bwMode="auto">
          <a:xfrm>
            <a:off x="1524000" y="228600"/>
            <a:ext cx="5257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51" name="Rectangle 8"/>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3" name="Rectangle 9"/>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pitchFamily="18" charset="0"/>
                <a:ea typeface="ＭＳ Ｐゴシック" pitchFamily="34" charset="-128"/>
                <a:cs typeface="+mn-cs"/>
              </a:defRPr>
            </a:lvl1pPr>
          </a:lstStyle>
          <a:p>
            <a:pPr>
              <a:defRPr/>
            </a:pPr>
            <a:endParaRPr lang="en-US" dirty="0"/>
          </a:p>
        </p:txBody>
      </p:sp>
      <p:sp>
        <p:nvSpPr>
          <p:cNvPr id="6154" name="Rectangle 10"/>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pitchFamily="18" charset="0"/>
                <a:ea typeface="ＭＳ Ｐゴシック" pitchFamily="34" charset="-128"/>
                <a:cs typeface="+mn-cs"/>
              </a:defRPr>
            </a:lvl1pPr>
          </a:lstStyle>
          <a:p>
            <a:pPr>
              <a:defRPr/>
            </a:pPr>
            <a:r>
              <a:rPr lang="en-US" dirty="0"/>
              <a:t>For Policy Development Purposes Only</a:t>
            </a:r>
          </a:p>
        </p:txBody>
      </p:sp>
      <p:sp>
        <p:nvSpPr>
          <p:cNvPr id="6155" name="Rectangle 11"/>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pitchFamily="18" charset="0"/>
              </a:defRPr>
            </a:lvl1pPr>
          </a:lstStyle>
          <a:p>
            <a:pPr>
              <a:defRPr/>
            </a:pPr>
            <a:fld id="{6A6E1262-5A0E-42D7-AF31-C080F2F72CF3}" type="slidenum">
              <a:rPr lang="en-US" altLang="en-US"/>
              <a:pPr>
                <a:defRPr/>
              </a:pPr>
              <a:t>‹#›</a:t>
            </a:fld>
            <a:endParaRPr lang="en-US" altLang="en-US" dirty="0"/>
          </a:p>
        </p:txBody>
      </p:sp>
      <p:sp>
        <p:nvSpPr>
          <p:cNvPr id="2" name="AutoShape 12"/>
          <p:cNvSpPr>
            <a:spLocks noChangeArrowheads="1"/>
          </p:cNvSpPr>
          <p:nvPr/>
        </p:nvSpPr>
        <p:spPr bwMode="auto">
          <a:xfrm>
            <a:off x="0" y="6767513"/>
            <a:ext cx="9144000" cy="90487"/>
          </a:xfrm>
          <a:prstGeom prst="bevel">
            <a:avLst>
              <a:gd name="adj" fmla="val 12500"/>
            </a:avLst>
          </a:prstGeom>
          <a:solidFill>
            <a:srgbClr val="2B56A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endParaRPr lang="en-US" altLang="en-US" dirty="0">
              <a:solidFill>
                <a:srgbClr val="000000"/>
              </a:solidFill>
            </a:endParaRPr>
          </a:p>
        </p:txBody>
      </p:sp>
      <p:sp>
        <p:nvSpPr>
          <p:cNvPr id="6156" name="AutoShape 13"/>
          <p:cNvSpPr>
            <a:spLocks noChangeArrowheads="1"/>
          </p:cNvSpPr>
          <p:nvPr/>
        </p:nvSpPr>
        <p:spPr bwMode="auto">
          <a:xfrm>
            <a:off x="0" y="1447800"/>
            <a:ext cx="9144000" cy="76200"/>
          </a:xfrm>
          <a:prstGeom prst="bevel">
            <a:avLst>
              <a:gd name="adj" fmla="val 12500"/>
            </a:avLst>
          </a:prstGeom>
          <a:solidFill>
            <a:srgbClr val="99CC00"/>
          </a:solidFill>
          <a:ln w="9525">
            <a:solidFill>
              <a:srgbClr val="99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endParaRPr lang="en-US" altLang="en-US" dirty="0">
              <a:solidFill>
                <a:srgbClr val="000000"/>
              </a:solidFill>
            </a:endParaRPr>
          </a:p>
        </p:txBody>
      </p:sp>
      <p:pic>
        <p:nvPicPr>
          <p:cNvPr id="6157" name="Picture 14" descr="DPH Logo - Blue"/>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52400" y="762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502086" r:id="rId1"/>
    <p:sldLayoutId id="2147502025" r:id="rId2"/>
    <p:sldLayoutId id="2147502026" r:id="rId3"/>
    <p:sldLayoutId id="2147502027" r:id="rId4"/>
    <p:sldLayoutId id="2147502028" r:id="rId5"/>
    <p:sldLayoutId id="2147502029" r:id="rId6"/>
    <p:sldLayoutId id="2147502030" r:id="rId7"/>
    <p:sldLayoutId id="2147502031" r:id="rId8"/>
    <p:sldLayoutId id="2147502032" r:id="rId9"/>
    <p:sldLayoutId id="2147502033" r:id="rId10"/>
    <p:sldLayoutId id="2147502034" r:id="rId11"/>
    <p:sldLayoutId id="2147502035" r:id="rId12"/>
    <p:sldLayoutId id="2147502036" r:id="rId13"/>
  </p:sldLayoutIdLst>
  <p:hf hdr="0" ftr="0" dt="0"/>
  <p:txStyles>
    <p:titleStyle>
      <a:lvl1pPr algn="l" rtl="0" eaLnBrk="0" fontAlgn="base" hangingPunct="0">
        <a:spcBef>
          <a:spcPct val="0"/>
        </a:spcBef>
        <a:spcAft>
          <a:spcPct val="0"/>
        </a:spcAft>
        <a:defRPr sz="3600" b="1">
          <a:solidFill>
            <a:schemeClr val="tx2"/>
          </a:solidFill>
          <a:latin typeface="+mj-lt"/>
          <a:ea typeface="ＭＳ Ｐゴシック" charset="0"/>
          <a:cs typeface="+mj-cs"/>
        </a:defRPr>
      </a:lvl1pPr>
      <a:lvl2pPr algn="l" rtl="0" eaLnBrk="0" fontAlgn="base" hangingPunct="0">
        <a:spcBef>
          <a:spcPct val="0"/>
        </a:spcBef>
        <a:spcAft>
          <a:spcPct val="0"/>
        </a:spcAft>
        <a:defRPr sz="3600" b="1">
          <a:solidFill>
            <a:schemeClr val="tx2"/>
          </a:solidFill>
          <a:latin typeface="Arial" charset="0"/>
          <a:ea typeface="ＭＳ Ｐゴシック" charset="0"/>
          <a:cs typeface="Arial" charset="0"/>
        </a:defRPr>
      </a:lvl2pPr>
      <a:lvl3pPr algn="l" rtl="0" eaLnBrk="0" fontAlgn="base" hangingPunct="0">
        <a:spcBef>
          <a:spcPct val="0"/>
        </a:spcBef>
        <a:spcAft>
          <a:spcPct val="0"/>
        </a:spcAft>
        <a:defRPr sz="3600" b="1">
          <a:solidFill>
            <a:schemeClr val="tx2"/>
          </a:solidFill>
          <a:latin typeface="Arial" charset="0"/>
          <a:ea typeface="ＭＳ Ｐゴシック" charset="0"/>
          <a:cs typeface="Arial" charset="0"/>
        </a:defRPr>
      </a:lvl3pPr>
      <a:lvl4pPr algn="l" rtl="0" eaLnBrk="0" fontAlgn="base" hangingPunct="0">
        <a:spcBef>
          <a:spcPct val="0"/>
        </a:spcBef>
        <a:spcAft>
          <a:spcPct val="0"/>
        </a:spcAft>
        <a:defRPr sz="3600" b="1">
          <a:solidFill>
            <a:schemeClr val="tx2"/>
          </a:solidFill>
          <a:latin typeface="Arial" charset="0"/>
          <a:ea typeface="ＭＳ Ｐゴシック" charset="0"/>
          <a:cs typeface="Arial" charset="0"/>
        </a:defRPr>
      </a:lvl4pPr>
      <a:lvl5pPr algn="l" rtl="0" eaLnBrk="0" fontAlgn="base" hangingPunct="0">
        <a:spcBef>
          <a:spcPct val="0"/>
        </a:spcBef>
        <a:spcAft>
          <a:spcPct val="0"/>
        </a:spcAft>
        <a:defRPr sz="3600" b="1">
          <a:solidFill>
            <a:schemeClr val="tx2"/>
          </a:solidFill>
          <a:latin typeface="Arial" charset="0"/>
          <a:ea typeface="ＭＳ Ｐゴシック" charset="0"/>
          <a:cs typeface="Arial" charset="0"/>
        </a:defRPr>
      </a:lvl5pPr>
      <a:lvl6pPr marL="457200" algn="l" rtl="0" eaLnBrk="1" fontAlgn="base" hangingPunct="1">
        <a:spcBef>
          <a:spcPct val="0"/>
        </a:spcBef>
        <a:spcAft>
          <a:spcPct val="0"/>
        </a:spcAft>
        <a:defRPr sz="3600" b="1">
          <a:solidFill>
            <a:schemeClr val="tx2"/>
          </a:solidFill>
          <a:latin typeface="Arial" charset="0"/>
          <a:cs typeface="Arial" charset="0"/>
        </a:defRPr>
      </a:lvl6pPr>
      <a:lvl7pPr marL="914400" algn="l" rtl="0" eaLnBrk="1" fontAlgn="base" hangingPunct="1">
        <a:spcBef>
          <a:spcPct val="0"/>
        </a:spcBef>
        <a:spcAft>
          <a:spcPct val="0"/>
        </a:spcAft>
        <a:defRPr sz="3600" b="1">
          <a:solidFill>
            <a:schemeClr val="tx2"/>
          </a:solidFill>
          <a:latin typeface="Arial" charset="0"/>
          <a:cs typeface="Arial" charset="0"/>
        </a:defRPr>
      </a:lvl7pPr>
      <a:lvl8pPr marL="1371600" algn="l" rtl="0" eaLnBrk="1" fontAlgn="base" hangingPunct="1">
        <a:spcBef>
          <a:spcPct val="0"/>
        </a:spcBef>
        <a:spcAft>
          <a:spcPct val="0"/>
        </a:spcAft>
        <a:defRPr sz="3600" b="1">
          <a:solidFill>
            <a:schemeClr val="tx2"/>
          </a:solidFill>
          <a:latin typeface="Arial" charset="0"/>
          <a:cs typeface="Arial" charset="0"/>
        </a:defRPr>
      </a:lvl8pPr>
      <a:lvl9pPr marL="1828800" algn="l" rtl="0" eaLnBrk="1" fontAlgn="base" hangingPunct="1">
        <a:spcBef>
          <a:spcPct val="0"/>
        </a:spcBef>
        <a:spcAft>
          <a:spcPct val="0"/>
        </a:spcAft>
        <a:defRPr sz="3600" b="1">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ChangeArrowheads="1"/>
          </p:cNvSpPr>
          <p:nvPr/>
        </p:nvSpPr>
        <p:spPr bwMode="auto">
          <a:xfrm>
            <a:off x="6934200" y="0"/>
            <a:ext cx="2209800" cy="1447800"/>
          </a:xfrm>
          <a:prstGeom prst="rect">
            <a:avLst/>
          </a:prstGeom>
          <a:gradFill rotWithShape="0">
            <a:gsLst>
              <a:gs pos="0">
                <a:srgbClr val="FEFFFB"/>
              </a:gs>
              <a:gs pos="100000">
                <a:srgbClr val="FFFFFF"/>
              </a:gs>
            </a:gsLst>
            <a:lin ang="5400000" scaled="1"/>
          </a:gradFill>
          <a:ln>
            <a:noFill/>
          </a:ln>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sp>
        <p:nvSpPr>
          <p:cNvPr id="1027" name="Rectangle 2"/>
          <p:cNvSpPr>
            <a:spLocks noChangeArrowheads="1"/>
          </p:cNvSpPr>
          <p:nvPr/>
        </p:nvSpPr>
        <p:spPr bwMode="auto">
          <a:xfrm rot="10800000">
            <a:off x="0" y="0"/>
            <a:ext cx="4419600" cy="1447800"/>
          </a:xfrm>
          <a:prstGeom prst="rect">
            <a:avLst/>
          </a:prstGeom>
          <a:gradFill rotWithShape="1">
            <a:gsLst>
              <a:gs pos="0">
                <a:srgbClr val="FFFFFF"/>
              </a:gs>
              <a:gs pos="100000">
                <a:srgbClr val="2B56AB"/>
              </a:gs>
            </a:gsLst>
            <a:lin ang="0" scaled="1"/>
          </a:gradFill>
          <a:ln>
            <a:noFill/>
          </a:ln>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pic>
        <p:nvPicPr>
          <p:cNvPr id="8196" name="Picture 3" descr="BSAS_Logo_tag_color"/>
          <p:cNvPicPr>
            <a:picLocks noChangeAspect="1" noChangeArrowheads="1"/>
          </p:cNvPicPr>
          <p:nvPr/>
        </p:nvPicPr>
        <p:blipFill>
          <a:blip r:embed="rId14" cstate="print">
            <a:extLst>
              <a:ext uri="{28A0092B-C50C-407E-A947-70E740481C1C}">
                <a14:useLocalDpi xmlns:a14="http://schemas.microsoft.com/office/drawing/2010/main" val="0"/>
              </a:ext>
            </a:extLst>
          </a:blip>
          <a:srcRect b="2667"/>
          <a:stretch>
            <a:fillRect/>
          </a:stretch>
        </p:blipFill>
        <p:spPr bwMode="auto">
          <a:xfrm>
            <a:off x="6934200" y="152400"/>
            <a:ext cx="205740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6" descr="bsas swoosh light"/>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0" y="152400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Rectangle 7"/>
          <p:cNvSpPr>
            <a:spLocks noGrp="1" noChangeArrowheads="1"/>
          </p:cNvSpPr>
          <p:nvPr>
            <p:ph type="title"/>
          </p:nvPr>
        </p:nvSpPr>
        <p:spPr bwMode="auto">
          <a:xfrm>
            <a:off x="1524000" y="228600"/>
            <a:ext cx="5257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8199" name="Rectangle 8"/>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53" name="Rectangle 9"/>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prstClr val="black"/>
                </a:solidFill>
                <a:latin typeface="Times New Roman" charset="0"/>
                <a:ea typeface="ＭＳ Ｐゴシック" charset="0"/>
                <a:cs typeface="+mn-cs"/>
              </a:defRPr>
            </a:lvl1pPr>
          </a:lstStyle>
          <a:p>
            <a:pPr>
              <a:defRPr/>
            </a:pPr>
            <a:endParaRPr lang="en-US" dirty="0"/>
          </a:p>
        </p:txBody>
      </p:sp>
      <p:sp>
        <p:nvSpPr>
          <p:cNvPr id="6154" name="Rectangle 10"/>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prstClr val="black"/>
                </a:solidFill>
                <a:latin typeface="Times New Roman" charset="0"/>
                <a:ea typeface="ＭＳ Ｐゴシック" charset="0"/>
                <a:cs typeface="+mn-cs"/>
              </a:defRPr>
            </a:lvl1pPr>
          </a:lstStyle>
          <a:p>
            <a:pPr>
              <a:defRPr/>
            </a:pPr>
            <a:r>
              <a:rPr lang="en-US" dirty="0"/>
              <a:t>For Policy Development Purposes Only</a:t>
            </a:r>
          </a:p>
        </p:txBody>
      </p:sp>
      <p:sp>
        <p:nvSpPr>
          <p:cNvPr id="6155" name="Rectangle 11"/>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pitchFamily="18" charset="0"/>
              </a:defRPr>
            </a:lvl1pPr>
          </a:lstStyle>
          <a:p>
            <a:pPr>
              <a:defRPr/>
            </a:pPr>
            <a:fld id="{8494D3FE-2F11-4550-996E-2407ABDF7BBB}" type="slidenum">
              <a:rPr lang="en-US" altLang="en-US"/>
              <a:pPr>
                <a:defRPr/>
              </a:pPr>
              <a:t>‹#›</a:t>
            </a:fld>
            <a:endParaRPr lang="en-US" altLang="en-US" dirty="0"/>
          </a:p>
        </p:txBody>
      </p:sp>
      <p:sp>
        <p:nvSpPr>
          <p:cNvPr id="1035" name="AutoShape 12"/>
          <p:cNvSpPr>
            <a:spLocks noChangeArrowheads="1"/>
          </p:cNvSpPr>
          <p:nvPr/>
        </p:nvSpPr>
        <p:spPr bwMode="auto">
          <a:xfrm>
            <a:off x="0" y="6767513"/>
            <a:ext cx="9144000" cy="90487"/>
          </a:xfrm>
          <a:prstGeom prst="bevel">
            <a:avLst>
              <a:gd name="adj" fmla="val 12500"/>
            </a:avLst>
          </a:prstGeom>
          <a:solidFill>
            <a:srgbClr val="2B56AB"/>
          </a:solidFill>
          <a:ln>
            <a:noFill/>
          </a:ln>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sp>
        <p:nvSpPr>
          <p:cNvPr id="1036" name="AutoShape 13"/>
          <p:cNvSpPr>
            <a:spLocks noChangeArrowheads="1"/>
          </p:cNvSpPr>
          <p:nvPr/>
        </p:nvSpPr>
        <p:spPr bwMode="auto">
          <a:xfrm>
            <a:off x="0" y="1447800"/>
            <a:ext cx="9144000" cy="76200"/>
          </a:xfrm>
          <a:prstGeom prst="bevel">
            <a:avLst>
              <a:gd name="adj" fmla="val 12500"/>
            </a:avLst>
          </a:prstGeom>
          <a:solidFill>
            <a:srgbClr val="99CC00"/>
          </a:solidFill>
          <a:ln w="9525">
            <a:solidFill>
              <a:srgbClr val="99CC00"/>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pic>
        <p:nvPicPr>
          <p:cNvPr id="8205" name="Picture 14" descr="DPH Logo - Blue"/>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52400" y="762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502088" r:id="rId1"/>
    <p:sldLayoutId id="2147502048" r:id="rId2"/>
    <p:sldLayoutId id="2147502049" r:id="rId3"/>
    <p:sldLayoutId id="2147502050" r:id="rId4"/>
    <p:sldLayoutId id="2147502051" r:id="rId5"/>
    <p:sldLayoutId id="2147502052" r:id="rId6"/>
    <p:sldLayoutId id="2147502053" r:id="rId7"/>
    <p:sldLayoutId id="2147502054" r:id="rId8"/>
    <p:sldLayoutId id="2147502055" r:id="rId9"/>
    <p:sldLayoutId id="2147502056" r:id="rId10"/>
    <p:sldLayoutId id="2147502057" r:id="rId11"/>
    <p:sldLayoutId id="2147502058" r:id="rId12"/>
  </p:sldLayoutIdLst>
  <p:hf hdr="0" ftr="0" dt="0"/>
  <p:txStyles>
    <p:titleStyle>
      <a:lvl1pPr algn="l" rtl="0" eaLnBrk="0" fontAlgn="base" hangingPunct="0">
        <a:spcBef>
          <a:spcPct val="0"/>
        </a:spcBef>
        <a:spcAft>
          <a:spcPct val="0"/>
        </a:spcAft>
        <a:defRPr sz="3600" b="1">
          <a:solidFill>
            <a:schemeClr val="tx2"/>
          </a:solidFill>
          <a:latin typeface="+mj-lt"/>
          <a:ea typeface="ＭＳ Ｐゴシック" pitchFamily="34" charset="-128"/>
          <a:cs typeface="+mj-cs"/>
        </a:defRPr>
      </a:lvl1pPr>
      <a:lvl2pPr algn="l" rtl="0" eaLnBrk="0" fontAlgn="base" hangingPunct="0">
        <a:spcBef>
          <a:spcPct val="0"/>
        </a:spcBef>
        <a:spcAft>
          <a:spcPct val="0"/>
        </a:spcAft>
        <a:defRPr sz="3600" b="1">
          <a:solidFill>
            <a:schemeClr val="tx2"/>
          </a:solidFill>
          <a:latin typeface="Arial" charset="0"/>
          <a:ea typeface="ＭＳ Ｐゴシック" pitchFamily="34" charset="-128"/>
          <a:cs typeface="Arial" charset="0"/>
        </a:defRPr>
      </a:lvl2pPr>
      <a:lvl3pPr algn="l" rtl="0" eaLnBrk="0" fontAlgn="base" hangingPunct="0">
        <a:spcBef>
          <a:spcPct val="0"/>
        </a:spcBef>
        <a:spcAft>
          <a:spcPct val="0"/>
        </a:spcAft>
        <a:defRPr sz="3600" b="1">
          <a:solidFill>
            <a:schemeClr val="tx2"/>
          </a:solidFill>
          <a:latin typeface="Arial" charset="0"/>
          <a:ea typeface="ＭＳ Ｐゴシック" pitchFamily="34" charset="-128"/>
          <a:cs typeface="Arial" charset="0"/>
        </a:defRPr>
      </a:lvl3pPr>
      <a:lvl4pPr algn="l" rtl="0" eaLnBrk="0" fontAlgn="base" hangingPunct="0">
        <a:spcBef>
          <a:spcPct val="0"/>
        </a:spcBef>
        <a:spcAft>
          <a:spcPct val="0"/>
        </a:spcAft>
        <a:defRPr sz="3600" b="1">
          <a:solidFill>
            <a:schemeClr val="tx2"/>
          </a:solidFill>
          <a:latin typeface="Arial" charset="0"/>
          <a:ea typeface="ＭＳ Ｐゴシック" pitchFamily="34" charset="-128"/>
          <a:cs typeface="Arial" charset="0"/>
        </a:defRPr>
      </a:lvl4pPr>
      <a:lvl5pPr algn="l" rtl="0" eaLnBrk="0" fontAlgn="base" hangingPunct="0">
        <a:spcBef>
          <a:spcPct val="0"/>
        </a:spcBef>
        <a:spcAft>
          <a:spcPct val="0"/>
        </a:spcAft>
        <a:defRPr sz="3600" b="1">
          <a:solidFill>
            <a:schemeClr val="tx2"/>
          </a:solidFill>
          <a:latin typeface="Arial" charset="0"/>
          <a:ea typeface="ＭＳ Ｐゴシック" pitchFamily="34" charset="-128"/>
          <a:cs typeface="Arial" charset="0"/>
        </a:defRPr>
      </a:lvl5pPr>
      <a:lvl6pPr marL="457200" algn="l" rtl="0" fontAlgn="base">
        <a:spcBef>
          <a:spcPct val="0"/>
        </a:spcBef>
        <a:spcAft>
          <a:spcPct val="0"/>
        </a:spcAft>
        <a:defRPr sz="3600" b="1">
          <a:solidFill>
            <a:schemeClr val="tx2"/>
          </a:solidFill>
          <a:latin typeface="Arial" charset="0"/>
          <a:ea typeface="ＭＳ Ｐゴシック" charset="0"/>
          <a:cs typeface="Arial" charset="0"/>
        </a:defRPr>
      </a:lvl6pPr>
      <a:lvl7pPr marL="914400" algn="l" rtl="0" fontAlgn="base">
        <a:spcBef>
          <a:spcPct val="0"/>
        </a:spcBef>
        <a:spcAft>
          <a:spcPct val="0"/>
        </a:spcAft>
        <a:defRPr sz="3600" b="1">
          <a:solidFill>
            <a:schemeClr val="tx2"/>
          </a:solidFill>
          <a:latin typeface="Arial" charset="0"/>
          <a:ea typeface="ＭＳ Ｐゴシック" charset="0"/>
          <a:cs typeface="Arial" charset="0"/>
        </a:defRPr>
      </a:lvl7pPr>
      <a:lvl8pPr marL="1371600" algn="l" rtl="0" fontAlgn="base">
        <a:spcBef>
          <a:spcPct val="0"/>
        </a:spcBef>
        <a:spcAft>
          <a:spcPct val="0"/>
        </a:spcAft>
        <a:defRPr sz="3600" b="1">
          <a:solidFill>
            <a:schemeClr val="tx2"/>
          </a:solidFill>
          <a:latin typeface="Arial" charset="0"/>
          <a:ea typeface="ＭＳ Ｐゴシック" charset="0"/>
          <a:cs typeface="Arial" charset="0"/>
        </a:defRPr>
      </a:lvl8pPr>
      <a:lvl9pPr marL="1828800" algn="l" rtl="0" fontAlgn="base">
        <a:spcBef>
          <a:spcPct val="0"/>
        </a:spcBef>
        <a:spcAft>
          <a:spcPct val="0"/>
        </a:spcAft>
        <a:defRPr sz="3600" b="1">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7"/>
          <p:cNvSpPr>
            <a:spLocks noChangeArrowheads="1"/>
          </p:cNvSpPr>
          <p:nvPr/>
        </p:nvSpPr>
        <p:spPr bwMode="auto">
          <a:xfrm>
            <a:off x="4724400" y="0"/>
            <a:ext cx="4419600" cy="1447800"/>
          </a:xfrm>
          <a:prstGeom prst="rect">
            <a:avLst/>
          </a:prstGeom>
          <a:gradFill rotWithShape="0">
            <a:gsLst>
              <a:gs pos="0">
                <a:srgbClr val="FFFFFF"/>
              </a:gs>
              <a:gs pos="100000">
                <a:srgbClr val="2B56AB"/>
              </a:gs>
            </a:gsLst>
            <a:lin ang="0" scaled="1"/>
          </a:gra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2400" dirty="0">
              <a:solidFill>
                <a:srgbClr val="000000"/>
              </a:solidFill>
              <a:latin typeface="Times New Roman" pitchFamily="18" charset="0"/>
            </a:endParaRPr>
          </a:p>
        </p:txBody>
      </p:sp>
      <p:pic>
        <p:nvPicPr>
          <p:cNvPr id="9219" name="Picture 8" descr="BSAS_Logo_tag_color"/>
          <p:cNvPicPr>
            <a:picLocks noChangeAspect="1" noChangeArrowheads="1"/>
          </p:cNvPicPr>
          <p:nvPr/>
        </p:nvPicPr>
        <p:blipFill>
          <a:blip r:embed="rId14" cstate="print">
            <a:extLst>
              <a:ext uri="{28A0092B-C50C-407E-A947-70E740481C1C}">
                <a14:useLocalDpi xmlns:a14="http://schemas.microsoft.com/office/drawing/2010/main" val="0"/>
              </a:ext>
            </a:extLst>
          </a:blip>
          <a:srcRect b="2667"/>
          <a:stretch>
            <a:fillRect/>
          </a:stretch>
        </p:blipFill>
        <p:spPr bwMode="auto">
          <a:xfrm>
            <a:off x="76200" y="152400"/>
            <a:ext cx="213360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9"/>
          <p:cNvSpPr>
            <a:spLocks noChangeArrowheads="1"/>
          </p:cNvSpPr>
          <p:nvPr/>
        </p:nvSpPr>
        <p:spPr bwMode="auto">
          <a:xfrm>
            <a:off x="2514600" y="0"/>
            <a:ext cx="2209800" cy="1447800"/>
          </a:xfrm>
          <a:prstGeom prst="rect">
            <a:avLst/>
          </a:prstGeom>
          <a:gradFill rotWithShape="0">
            <a:gsLst>
              <a:gs pos="0">
                <a:srgbClr val="FEFFFB"/>
              </a:gs>
              <a:gs pos="100000">
                <a:srgbClr val="FFFFFF"/>
              </a:gs>
            </a:gsLst>
            <a:lin ang="5400000" scaled="1"/>
          </a:gra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2400" dirty="0">
              <a:solidFill>
                <a:srgbClr val="000000"/>
              </a:solidFill>
              <a:latin typeface="Times New Roman" pitchFamily="18" charset="0"/>
            </a:endParaRPr>
          </a:p>
        </p:txBody>
      </p:sp>
      <p:pic>
        <p:nvPicPr>
          <p:cNvPr id="9221" name="Picture 10" descr="best ver2b seal"/>
          <p:cNvPicPr>
            <a:picLocks noChangeAspect="1" noChangeArrowheads="1"/>
          </p:cNvPicPr>
          <p:nvPr/>
        </p:nvPicPr>
        <p:blipFill>
          <a:blip r:embed="rId15" cstate="print">
            <a:clrChange>
              <a:clrFrom>
                <a:srgbClr val="003264"/>
              </a:clrFrom>
              <a:clrTo>
                <a:srgbClr val="003264">
                  <a:alpha val="0"/>
                </a:srgbClr>
              </a:clrTo>
            </a:clrChange>
            <a:extLst>
              <a:ext uri="{28A0092B-C50C-407E-A947-70E740481C1C}">
                <a14:useLocalDpi xmlns:a14="http://schemas.microsoft.com/office/drawing/2010/main" val="0"/>
              </a:ext>
            </a:extLst>
          </a:blip>
          <a:srcRect/>
          <a:stretch>
            <a:fillRect/>
          </a:stretch>
        </p:blipFill>
        <p:spPr bwMode="auto">
          <a:xfrm>
            <a:off x="7827963" y="203200"/>
            <a:ext cx="1092200"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11" descr="bsas swoosh light"/>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0" y="152400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Rectangle 2"/>
          <p:cNvSpPr>
            <a:spLocks noGrp="1" noChangeArrowheads="1"/>
          </p:cNvSpPr>
          <p:nvPr>
            <p:ph type="title"/>
          </p:nvPr>
        </p:nvSpPr>
        <p:spPr bwMode="auto">
          <a:xfrm>
            <a:off x="2438400" y="304800"/>
            <a:ext cx="5257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6"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pitchFamily="18" charset="0"/>
                <a:ea typeface="MS PGothic" pitchFamily="34" charset="-128"/>
                <a:cs typeface="+mn-cs"/>
              </a:defRPr>
            </a:lvl1pPr>
          </a:lstStyle>
          <a:p>
            <a:pPr>
              <a:defRPr/>
            </a:pPr>
            <a:endParaRPr lang="en-US" altLang="en-US" dirty="0"/>
          </a:p>
        </p:txBody>
      </p:sp>
      <p:sp>
        <p:nvSpPr>
          <p:cNvPr id="112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pitchFamily="18" charset="0"/>
                <a:ea typeface="MS PGothic" pitchFamily="34" charset="-128"/>
                <a:cs typeface="+mn-cs"/>
              </a:defRPr>
            </a:lvl1pPr>
          </a:lstStyle>
          <a:p>
            <a:pPr>
              <a:defRPr/>
            </a:pPr>
            <a:r>
              <a:rPr lang="en-US" altLang="en-US" dirty="0"/>
              <a:t>For Policy Development Purposes Only</a:t>
            </a:r>
          </a:p>
        </p:txBody>
      </p:sp>
      <p:sp>
        <p:nvSpPr>
          <p:cNvPr id="112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pitchFamily="18" charset="0"/>
              </a:defRPr>
            </a:lvl1pPr>
          </a:lstStyle>
          <a:p>
            <a:pPr>
              <a:defRPr/>
            </a:pPr>
            <a:fld id="{DC884566-90CE-42D4-AEF0-D21581535A78}" type="slidenum">
              <a:rPr lang="en-US" altLang="en-US"/>
              <a:pPr>
                <a:defRPr/>
              </a:pPr>
              <a:t>‹#›</a:t>
            </a:fld>
            <a:endParaRPr lang="en-US" altLang="en-US" dirty="0"/>
          </a:p>
        </p:txBody>
      </p:sp>
      <p:sp>
        <p:nvSpPr>
          <p:cNvPr id="2060" name="AutoShape 12"/>
          <p:cNvSpPr>
            <a:spLocks noChangeArrowheads="1"/>
          </p:cNvSpPr>
          <p:nvPr/>
        </p:nvSpPr>
        <p:spPr bwMode="auto">
          <a:xfrm>
            <a:off x="0" y="6767513"/>
            <a:ext cx="9144000" cy="90487"/>
          </a:xfrm>
          <a:prstGeom prst="bevel">
            <a:avLst>
              <a:gd name="adj" fmla="val 12500"/>
            </a:avLst>
          </a:prstGeom>
          <a:solidFill>
            <a:srgbClr val="2B56A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2400" dirty="0">
              <a:solidFill>
                <a:srgbClr val="000000"/>
              </a:solidFill>
              <a:latin typeface="Times New Roman" pitchFamily="18" charset="0"/>
            </a:endParaRPr>
          </a:p>
        </p:txBody>
      </p:sp>
      <p:sp>
        <p:nvSpPr>
          <p:cNvPr id="2061" name="AutoShape 13"/>
          <p:cNvSpPr>
            <a:spLocks noChangeArrowheads="1"/>
          </p:cNvSpPr>
          <p:nvPr/>
        </p:nvSpPr>
        <p:spPr bwMode="auto">
          <a:xfrm>
            <a:off x="0" y="1447800"/>
            <a:ext cx="9144000" cy="76200"/>
          </a:xfrm>
          <a:prstGeom prst="bevel">
            <a:avLst>
              <a:gd name="adj" fmla="val 12500"/>
            </a:avLst>
          </a:prstGeom>
          <a:solidFill>
            <a:srgbClr val="99CC00"/>
          </a:solidFill>
          <a:ln w="9525">
            <a:solidFill>
              <a:srgbClr val="99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24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502089" r:id="rId1"/>
    <p:sldLayoutId id="2147502090" r:id="rId2"/>
    <p:sldLayoutId id="2147502091" r:id="rId3"/>
    <p:sldLayoutId id="2147502092" r:id="rId4"/>
    <p:sldLayoutId id="2147502093" r:id="rId5"/>
    <p:sldLayoutId id="2147502094" r:id="rId6"/>
    <p:sldLayoutId id="2147502095" r:id="rId7"/>
    <p:sldLayoutId id="2147502096" r:id="rId8"/>
    <p:sldLayoutId id="2147502097" r:id="rId9"/>
    <p:sldLayoutId id="2147502098" r:id="rId10"/>
    <p:sldLayoutId id="2147502099" r:id="rId11"/>
    <p:sldLayoutId id="2147502100" r:id="rId12"/>
  </p:sldLayoutIdLst>
  <p:hf hdr="0" ftr="0" dt="0"/>
  <p:txStyles>
    <p:titleStyle>
      <a:lvl1pPr algn="l" rtl="0" eaLnBrk="0" fontAlgn="base" hangingPunct="0">
        <a:spcBef>
          <a:spcPct val="0"/>
        </a:spcBef>
        <a:spcAft>
          <a:spcPct val="0"/>
        </a:spcAft>
        <a:defRPr sz="3600" b="1">
          <a:solidFill>
            <a:schemeClr val="tx2"/>
          </a:solidFill>
          <a:latin typeface="+mj-lt"/>
          <a:ea typeface="ＭＳ Ｐゴシック" charset="0"/>
          <a:cs typeface="+mj-cs"/>
        </a:defRPr>
      </a:lvl1pPr>
      <a:lvl2pPr algn="l" rtl="0" eaLnBrk="0" fontAlgn="base" hangingPunct="0">
        <a:spcBef>
          <a:spcPct val="0"/>
        </a:spcBef>
        <a:spcAft>
          <a:spcPct val="0"/>
        </a:spcAft>
        <a:defRPr sz="3600" b="1">
          <a:solidFill>
            <a:schemeClr val="tx2"/>
          </a:solidFill>
          <a:latin typeface="Arial" charset="0"/>
          <a:ea typeface="ＭＳ Ｐゴシック" charset="0"/>
          <a:cs typeface="Arial" charset="0"/>
        </a:defRPr>
      </a:lvl2pPr>
      <a:lvl3pPr algn="l" rtl="0" eaLnBrk="0" fontAlgn="base" hangingPunct="0">
        <a:spcBef>
          <a:spcPct val="0"/>
        </a:spcBef>
        <a:spcAft>
          <a:spcPct val="0"/>
        </a:spcAft>
        <a:defRPr sz="3600" b="1">
          <a:solidFill>
            <a:schemeClr val="tx2"/>
          </a:solidFill>
          <a:latin typeface="Arial" charset="0"/>
          <a:ea typeface="ＭＳ Ｐゴシック" charset="0"/>
          <a:cs typeface="Arial" charset="0"/>
        </a:defRPr>
      </a:lvl3pPr>
      <a:lvl4pPr algn="l" rtl="0" eaLnBrk="0" fontAlgn="base" hangingPunct="0">
        <a:spcBef>
          <a:spcPct val="0"/>
        </a:spcBef>
        <a:spcAft>
          <a:spcPct val="0"/>
        </a:spcAft>
        <a:defRPr sz="3600" b="1">
          <a:solidFill>
            <a:schemeClr val="tx2"/>
          </a:solidFill>
          <a:latin typeface="Arial" charset="0"/>
          <a:ea typeface="ＭＳ Ｐゴシック" charset="0"/>
          <a:cs typeface="Arial" charset="0"/>
        </a:defRPr>
      </a:lvl4pPr>
      <a:lvl5pPr algn="l" rtl="0" eaLnBrk="0" fontAlgn="base" hangingPunct="0">
        <a:spcBef>
          <a:spcPct val="0"/>
        </a:spcBef>
        <a:spcAft>
          <a:spcPct val="0"/>
        </a:spcAft>
        <a:defRPr sz="3600" b="1">
          <a:solidFill>
            <a:schemeClr val="tx2"/>
          </a:solidFill>
          <a:latin typeface="Arial" charset="0"/>
          <a:ea typeface="ＭＳ Ｐゴシック" charset="0"/>
          <a:cs typeface="Arial" charset="0"/>
        </a:defRPr>
      </a:lvl5pPr>
      <a:lvl6pPr marL="457200" algn="l" rtl="0" fontAlgn="base">
        <a:spcBef>
          <a:spcPct val="0"/>
        </a:spcBef>
        <a:spcAft>
          <a:spcPct val="0"/>
        </a:spcAft>
        <a:defRPr sz="3600" b="1">
          <a:solidFill>
            <a:schemeClr val="tx2"/>
          </a:solidFill>
          <a:latin typeface="Arial" charset="0"/>
          <a:cs typeface="Arial" charset="0"/>
        </a:defRPr>
      </a:lvl6pPr>
      <a:lvl7pPr marL="914400" algn="l" rtl="0" fontAlgn="base">
        <a:spcBef>
          <a:spcPct val="0"/>
        </a:spcBef>
        <a:spcAft>
          <a:spcPct val="0"/>
        </a:spcAft>
        <a:defRPr sz="3600" b="1">
          <a:solidFill>
            <a:schemeClr val="tx2"/>
          </a:solidFill>
          <a:latin typeface="Arial" charset="0"/>
          <a:cs typeface="Arial" charset="0"/>
        </a:defRPr>
      </a:lvl7pPr>
      <a:lvl8pPr marL="1371600" algn="l" rtl="0" fontAlgn="base">
        <a:spcBef>
          <a:spcPct val="0"/>
        </a:spcBef>
        <a:spcAft>
          <a:spcPct val="0"/>
        </a:spcAft>
        <a:defRPr sz="3600" b="1">
          <a:solidFill>
            <a:schemeClr val="tx2"/>
          </a:solidFill>
          <a:latin typeface="Arial" charset="0"/>
          <a:cs typeface="Arial" charset="0"/>
        </a:defRPr>
      </a:lvl8pPr>
      <a:lvl9pPr marL="1828800" algn="l" rtl="0" fontAlgn="base">
        <a:spcBef>
          <a:spcPct val="0"/>
        </a:spcBef>
        <a:spcAft>
          <a:spcPct val="0"/>
        </a:spcAft>
        <a:defRPr sz="3600" b="1">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ChangeArrowheads="1"/>
          </p:cNvSpPr>
          <p:nvPr/>
        </p:nvSpPr>
        <p:spPr bwMode="auto">
          <a:xfrm>
            <a:off x="6934200" y="0"/>
            <a:ext cx="2209800" cy="1447800"/>
          </a:xfrm>
          <a:prstGeom prst="rect">
            <a:avLst/>
          </a:prstGeom>
          <a:gradFill rotWithShape="0">
            <a:gsLst>
              <a:gs pos="0">
                <a:srgbClr val="FEFFFB"/>
              </a:gs>
              <a:gs pos="100000">
                <a:srgbClr val="FFFFFF"/>
              </a:gs>
            </a:gsLst>
            <a:lin ang="5400000" scaled="1"/>
          </a:gradFill>
          <a:ln>
            <a:noFill/>
          </a:ln>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sp>
        <p:nvSpPr>
          <p:cNvPr id="1027" name="Rectangle 2"/>
          <p:cNvSpPr>
            <a:spLocks noChangeArrowheads="1"/>
          </p:cNvSpPr>
          <p:nvPr/>
        </p:nvSpPr>
        <p:spPr bwMode="auto">
          <a:xfrm rot="10800000">
            <a:off x="0" y="0"/>
            <a:ext cx="4419600" cy="1447800"/>
          </a:xfrm>
          <a:prstGeom prst="rect">
            <a:avLst/>
          </a:prstGeom>
          <a:gradFill rotWithShape="1">
            <a:gsLst>
              <a:gs pos="0">
                <a:srgbClr val="FFFFFF"/>
              </a:gs>
              <a:gs pos="100000">
                <a:srgbClr val="2B56AB"/>
              </a:gs>
            </a:gsLst>
            <a:lin ang="0" scaled="1"/>
          </a:gradFill>
          <a:ln>
            <a:noFill/>
          </a:ln>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pic>
        <p:nvPicPr>
          <p:cNvPr id="10244" name="Picture 3" descr="BSAS_Logo_tag_color"/>
          <p:cNvPicPr>
            <a:picLocks noChangeAspect="1" noChangeArrowheads="1"/>
          </p:cNvPicPr>
          <p:nvPr/>
        </p:nvPicPr>
        <p:blipFill>
          <a:blip r:embed="rId14" cstate="print">
            <a:extLst>
              <a:ext uri="{28A0092B-C50C-407E-A947-70E740481C1C}">
                <a14:useLocalDpi xmlns:a14="http://schemas.microsoft.com/office/drawing/2010/main" val="0"/>
              </a:ext>
            </a:extLst>
          </a:blip>
          <a:srcRect b="2667"/>
          <a:stretch>
            <a:fillRect/>
          </a:stretch>
        </p:blipFill>
        <p:spPr bwMode="auto">
          <a:xfrm>
            <a:off x="6934200" y="152400"/>
            <a:ext cx="205740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6" descr="bsas swoosh light"/>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0" y="152400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Rectangle 7"/>
          <p:cNvSpPr>
            <a:spLocks noGrp="1" noChangeArrowheads="1"/>
          </p:cNvSpPr>
          <p:nvPr>
            <p:ph type="title"/>
          </p:nvPr>
        </p:nvSpPr>
        <p:spPr bwMode="auto">
          <a:xfrm>
            <a:off x="1524000" y="228600"/>
            <a:ext cx="5257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47" name="Rectangle 8"/>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53" name="Rectangle 9"/>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prstClr val="black"/>
                </a:solidFill>
                <a:latin typeface="Times New Roman" charset="0"/>
                <a:ea typeface="ＭＳ Ｐゴシック" charset="0"/>
                <a:cs typeface="+mn-cs"/>
              </a:defRPr>
            </a:lvl1pPr>
          </a:lstStyle>
          <a:p>
            <a:pPr>
              <a:defRPr/>
            </a:pPr>
            <a:endParaRPr lang="en-US" dirty="0"/>
          </a:p>
        </p:txBody>
      </p:sp>
      <p:sp>
        <p:nvSpPr>
          <p:cNvPr id="6154" name="Rectangle 10"/>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prstClr val="black"/>
                </a:solidFill>
                <a:latin typeface="Times New Roman" charset="0"/>
                <a:ea typeface="ＭＳ Ｐゴシック" charset="0"/>
                <a:cs typeface="+mn-cs"/>
              </a:defRPr>
            </a:lvl1pPr>
          </a:lstStyle>
          <a:p>
            <a:pPr>
              <a:defRPr/>
            </a:pPr>
            <a:r>
              <a:rPr lang="en-US" dirty="0"/>
              <a:t>For Policy Development Purposes Only</a:t>
            </a:r>
          </a:p>
        </p:txBody>
      </p:sp>
      <p:sp>
        <p:nvSpPr>
          <p:cNvPr id="6155" name="Rectangle 11"/>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pitchFamily="18" charset="0"/>
              </a:defRPr>
            </a:lvl1pPr>
          </a:lstStyle>
          <a:p>
            <a:pPr>
              <a:defRPr/>
            </a:pPr>
            <a:fld id="{A3AC2956-D01B-426E-9886-70EABB27AAC3}" type="slidenum">
              <a:rPr lang="en-US" altLang="en-US"/>
              <a:pPr>
                <a:defRPr/>
              </a:pPr>
              <a:t>‹#›</a:t>
            </a:fld>
            <a:endParaRPr lang="en-US" altLang="en-US" dirty="0"/>
          </a:p>
        </p:txBody>
      </p:sp>
      <p:sp>
        <p:nvSpPr>
          <p:cNvPr id="1035" name="AutoShape 12"/>
          <p:cNvSpPr>
            <a:spLocks noChangeArrowheads="1"/>
          </p:cNvSpPr>
          <p:nvPr/>
        </p:nvSpPr>
        <p:spPr bwMode="auto">
          <a:xfrm>
            <a:off x="0" y="6767513"/>
            <a:ext cx="9144000" cy="90487"/>
          </a:xfrm>
          <a:prstGeom prst="bevel">
            <a:avLst>
              <a:gd name="adj" fmla="val 12500"/>
            </a:avLst>
          </a:prstGeom>
          <a:solidFill>
            <a:srgbClr val="2B56AB"/>
          </a:solidFill>
          <a:ln>
            <a:noFill/>
          </a:ln>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sp>
        <p:nvSpPr>
          <p:cNvPr id="1036" name="AutoShape 13"/>
          <p:cNvSpPr>
            <a:spLocks noChangeArrowheads="1"/>
          </p:cNvSpPr>
          <p:nvPr/>
        </p:nvSpPr>
        <p:spPr bwMode="auto">
          <a:xfrm>
            <a:off x="0" y="1447800"/>
            <a:ext cx="9144000" cy="76200"/>
          </a:xfrm>
          <a:prstGeom prst="bevel">
            <a:avLst>
              <a:gd name="adj" fmla="val 12500"/>
            </a:avLst>
          </a:prstGeom>
          <a:solidFill>
            <a:srgbClr val="99CC00"/>
          </a:solidFill>
          <a:ln w="9525">
            <a:solidFill>
              <a:srgbClr val="99CC00"/>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pic>
        <p:nvPicPr>
          <p:cNvPr id="10253" name="Picture 14" descr="DPH Logo - Blue"/>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52400" y="762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502101" r:id="rId1"/>
    <p:sldLayoutId id="2147502059" r:id="rId2"/>
    <p:sldLayoutId id="2147502060" r:id="rId3"/>
    <p:sldLayoutId id="2147502061" r:id="rId4"/>
    <p:sldLayoutId id="2147502062" r:id="rId5"/>
    <p:sldLayoutId id="2147502063" r:id="rId6"/>
    <p:sldLayoutId id="2147502064" r:id="rId7"/>
    <p:sldLayoutId id="2147502065" r:id="rId8"/>
    <p:sldLayoutId id="2147502066" r:id="rId9"/>
    <p:sldLayoutId id="2147502067" r:id="rId10"/>
    <p:sldLayoutId id="2147502068" r:id="rId11"/>
    <p:sldLayoutId id="2147502069" r:id="rId12"/>
  </p:sldLayoutIdLst>
  <p:hf hdr="0" ftr="0" dt="0"/>
  <p:txStyles>
    <p:titleStyle>
      <a:lvl1pPr algn="l" rtl="0" eaLnBrk="0" fontAlgn="base" hangingPunct="0">
        <a:spcBef>
          <a:spcPct val="0"/>
        </a:spcBef>
        <a:spcAft>
          <a:spcPct val="0"/>
        </a:spcAft>
        <a:defRPr sz="3600" b="1">
          <a:solidFill>
            <a:schemeClr val="tx2"/>
          </a:solidFill>
          <a:latin typeface="+mj-lt"/>
          <a:ea typeface="ＭＳ Ｐゴシック" pitchFamily="34" charset="-128"/>
          <a:cs typeface="+mj-cs"/>
        </a:defRPr>
      </a:lvl1pPr>
      <a:lvl2pPr algn="l" rtl="0" eaLnBrk="0" fontAlgn="base" hangingPunct="0">
        <a:spcBef>
          <a:spcPct val="0"/>
        </a:spcBef>
        <a:spcAft>
          <a:spcPct val="0"/>
        </a:spcAft>
        <a:defRPr sz="3600" b="1">
          <a:solidFill>
            <a:schemeClr val="tx2"/>
          </a:solidFill>
          <a:latin typeface="Arial" charset="0"/>
          <a:ea typeface="ＭＳ Ｐゴシック" pitchFamily="34" charset="-128"/>
          <a:cs typeface="Arial" charset="0"/>
        </a:defRPr>
      </a:lvl2pPr>
      <a:lvl3pPr algn="l" rtl="0" eaLnBrk="0" fontAlgn="base" hangingPunct="0">
        <a:spcBef>
          <a:spcPct val="0"/>
        </a:spcBef>
        <a:spcAft>
          <a:spcPct val="0"/>
        </a:spcAft>
        <a:defRPr sz="3600" b="1">
          <a:solidFill>
            <a:schemeClr val="tx2"/>
          </a:solidFill>
          <a:latin typeface="Arial" charset="0"/>
          <a:ea typeface="ＭＳ Ｐゴシック" pitchFamily="34" charset="-128"/>
          <a:cs typeface="Arial" charset="0"/>
        </a:defRPr>
      </a:lvl3pPr>
      <a:lvl4pPr algn="l" rtl="0" eaLnBrk="0" fontAlgn="base" hangingPunct="0">
        <a:spcBef>
          <a:spcPct val="0"/>
        </a:spcBef>
        <a:spcAft>
          <a:spcPct val="0"/>
        </a:spcAft>
        <a:defRPr sz="3600" b="1">
          <a:solidFill>
            <a:schemeClr val="tx2"/>
          </a:solidFill>
          <a:latin typeface="Arial" charset="0"/>
          <a:ea typeface="ＭＳ Ｐゴシック" pitchFamily="34" charset="-128"/>
          <a:cs typeface="Arial" charset="0"/>
        </a:defRPr>
      </a:lvl4pPr>
      <a:lvl5pPr algn="l" rtl="0" eaLnBrk="0" fontAlgn="base" hangingPunct="0">
        <a:spcBef>
          <a:spcPct val="0"/>
        </a:spcBef>
        <a:spcAft>
          <a:spcPct val="0"/>
        </a:spcAft>
        <a:defRPr sz="3600" b="1">
          <a:solidFill>
            <a:schemeClr val="tx2"/>
          </a:solidFill>
          <a:latin typeface="Arial" charset="0"/>
          <a:ea typeface="ＭＳ Ｐゴシック" pitchFamily="34" charset="-128"/>
          <a:cs typeface="Arial" charset="0"/>
        </a:defRPr>
      </a:lvl5pPr>
      <a:lvl6pPr marL="457200" algn="l" rtl="0" fontAlgn="base">
        <a:spcBef>
          <a:spcPct val="0"/>
        </a:spcBef>
        <a:spcAft>
          <a:spcPct val="0"/>
        </a:spcAft>
        <a:defRPr sz="3600" b="1">
          <a:solidFill>
            <a:schemeClr val="tx2"/>
          </a:solidFill>
          <a:latin typeface="Arial" charset="0"/>
          <a:ea typeface="ＭＳ Ｐゴシック" charset="0"/>
          <a:cs typeface="Arial" charset="0"/>
        </a:defRPr>
      </a:lvl6pPr>
      <a:lvl7pPr marL="914400" algn="l" rtl="0" fontAlgn="base">
        <a:spcBef>
          <a:spcPct val="0"/>
        </a:spcBef>
        <a:spcAft>
          <a:spcPct val="0"/>
        </a:spcAft>
        <a:defRPr sz="3600" b="1">
          <a:solidFill>
            <a:schemeClr val="tx2"/>
          </a:solidFill>
          <a:latin typeface="Arial" charset="0"/>
          <a:ea typeface="ＭＳ Ｐゴシック" charset="0"/>
          <a:cs typeface="Arial" charset="0"/>
        </a:defRPr>
      </a:lvl7pPr>
      <a:lvl8pPr marL="1371600" algn="l" rtl="0" fontAlgn="base">
        <a:spcBef>
          <a:spcPct val="0"/>
        </a:spcBef>
        <a:spcAft>
          <a:spcPct val="0"/>
        </a:spcAft>
        <a:defRPr sz="3600" b="1">
          <a:solidFill>
            <a:schemeClr val="tx2"/>
          </a:solidFill>
          <a:latin typeface="Arial" charset="0"/>
          <a:ea typeface="ＭＳ Ｐゴシック" charset="0"/>
          <a:cs typeface="Arial" charset="0"/>
        </a:defRPr>
      </a:lvl8pPr>
      <a:lvl9pPr marL="1828800" algn="l" rtl="0" fontAlgn="base">
        <a:spcBef>
          <a:spcPct val="0"/>
        </a:spcBef>
        <a:spcAft>
          <a:spcPct val="0"/>
        </a:spcAft>
        <a:defRPr sz="3600" b="1">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mass.gov/files/documents/2017/09/25/2017%20Guide%20only.pdf" TargetMode="External"/><Relationship Id="rId2" Type="http://schemas.openxmlformats.org/officeDocument/2006/relationships/hyperlink" Target="https://www.mass.gov/learn-more-about-conflicts-of-interest" TargetMode="External"/><Relationship Id="rId1" Type="http://schemas.openxmlformats.org/officeDocument/2006/relationships/slideLayout" Target="../slideLayouts/slideLayout2.xml"/><Relationship Id="rId4" Type="http://schemas.openxmlformats.org/officeDocument/2006/relationships/hyperlink" Target="http://www.mass.gov/ago/government-resources/open-meeting-law/"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www.facs.org/quality-programs/trauma/tqip"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mass.gov/ethics/revised-implementation-procedures.html" TargetMode="External"/><Relationship Id="rId2" Type="http://schemas.openxmlformats.org/officeDocument/2006/relationships/hyperlink" Target="mailto:Kathy.creed@state.ma.u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6"/>
          <p:cNvSpPr>
            <a:spLocks noChangeArrowheads="1"/>
          </p:cNvSpPr>
          <p:nvPr/>
        </p:nvSpPr>
        <p:spPr bwMode="auto">
          <a:xfrm>
            <a:off x="0" y="0"/>
            <a:ext cx="9158288" cy="1135063"/>
          </a:xfrm>
          <a:prstGeom prst="rect">
            <a:avLst/>
          </a:prstGeom>
          <a:solidFill>
            <a:srgbClr val="003366"/>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alibri" pitchFamily="34" charset="0"/>
                <a:ea typeface="ＭＳ Ｐゴシック" pitchFamily="34" charset="-128"/>
              </a:defRPr>
            </a:lvl1pPr>
            <a:lvl2pPr marL="742950" indent="-285750">
              <a:spcBef>
                <a:spcPct val="20000"/>
              </a:spcBef>
              <a:buChar char="–"/>
              <a:defRPr sz="2800">
                <a:solidFill>
                  <a:schemeClr val="tx1"/>
                </a:solidFill>
                <a:latin typeface="Calibri" pitchFamily="34" charset="0"/>
                <a:ea typeface="ＭＳ Ｐゴシック" pitchFamily="34" charset="-128"/>
              </a:defRPr>
            </a:lvl2pPr>
            <a:lvl3pPr marL="1143000" indent="-228600">
              <a:spcBef>
                <a:spcPct val="20000"/>
              </a:spcBef>
              <a:buChar char="•"/>
              <a:defRPr sz="2400">
                <a:solidFill>
                  <a:schemeClr val="tx1"/>
                </a:solidFill>
                <a:latin typeface="Calibri" pitchFamily="34" charset="0"/>
                <a:ea typeface="ＭＳ Ｐゴシック" pitchFamily="34" charset="-128"/>
              </a:defRPr>
            </a:lvl3pPr>
            <a:lvl4pPr marL="1600200" indent="-228600">
              <a:spcBef>
                <a:spcPct val="20000"/>
              </a:spcBef>
              <a:buChar char="–"/>
              <a:defRPr sz="2000">
                <a:solidFill>
                  <a:schemeClr val="tx1"/>
                </a:solidFill>
                <a:latin typeface="Calibri" pitchFamily="34" charset="0"/>
                <a:ea typeface="ＭＳ Ｐゴシック" pitchFamily="34" charset="-128"/>
              </a:defRPr>
            </a:lvl4pPr>
            <a:lvl5pPr marL="2057400" indent="-228600">
              <a:spcBef>
                <a:spcPct val="20000"/>
              </a:spcBef>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en-US" altLang="en-US" sz="1800" dirty="0">
              <a:latin typeface="Arial" charset="0"/>
            </a:endParaRPr>
          </a:p>
        </p:txBody>
      </p:sp>
      <p:pic>
        <p:nvPicPr>
          <p:cNvPr id="57348" name="Picture 4" descr="banner"/>
          <p:cNvPicPr>
            <a:picLocks noChangeAspect="1" noChangeArrowheads="1"/>
          </p:cNvPicPr>
          <p:nvPr/>
        </p:nvPicPr>
        <p:blipFill>
          <a:blip r:embed="rId3" cstate="print">
            <a:extLst>
              <a:ext uri="{28A0092B-C50C-407E-A947-70E740481C1C}">
                <a14:useLocalDpi xmlns:a14="http://schemas.microsoft.com/office/drawing/2010/main" val="0"/>
              </a:ext>
            </a:extLst>
          </a:blip>
          <a:srcRect b="8861"/>
          <a:stretch>
            <a:fillRect/>
          </a:stretch>
        </p:blipFill>
        <p:spPr bwMode="auto">
          <a:xfrm>
            <a:off x="0" y="231811"/>
            <a:ext cx="91582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84790" y="1355835"/>
            <a:ext cx="8174421" cy="5044964"/>
          </a:xfrm>
        </p:spPr>
        <p:txBody>
          <a:bodyPr/>
          <a:lstStyle/>
          <a:p>
            <a:r>
              <a:rPr lang="en-US" sz="3600" dirty="0" smtClean="0">
                <a:solidFill>
                  <a:schemeClr val="accent1">
                    <a:lumMod val="50000"/>
                  </a:schemeClr>
                </a:solidFill>
              </a:rPr>
              <a:t>Trauma Systems Committee</a:t>
            </a:r>
            <a:r>
              <a:rPr lang="en-US" sz="3200" dirty="0" smtClean="0">
                <a:solidFill>
                  <a:schemeClr val="accent1">
                    <a:lumMod val="50000"/>
                  </a:schemeClr>
                </a:solidFill>
              </a:rPr>
              <a:t/>
            </a:r>
            <a:br>
              <a:rPr lang="en-US" sz="3200" dirty="0" smtClean="0">
                <a:solidFill>
                  <a:schemeClr val="accent1">
                    <a:lumMod val="50000"/>
                  </a:schemeClr>
                </a:solidFill>
              </a:rPr>
            </a:br>
            <a:r>
              <a:rPr lang="en-US" sz="3000" dirty="0">
                <a:solidFill>
                  <a:schemeClr val="accent1">
                    <a:lumMod val="50000"/>
                  </a:schemeClr>
                </a:solidFill>
              </a:rPr>
              <a:t/>
            </a:r>
            <a:br>
              <a:rPr lang="en-US" sz="3000" dirty="0">
                <a:solidFill>
                  <a:schemeClr val="accent1">
                    <a:lumMod val="50000"/>
                  </a:schemeClr>
                </a:solidFill>
              </a:rPr>
            </a:br>
            <a:r>
              <a:rPr lang="en-US" sz="3000" dirty="0">
                <a:solidFill>
                  <a:schemeClr val="accent1">
                    <a:lumMod val="50000"/>
                  </a:schemeClr>
                </a:solidFill>
              </a:rPr>
              <a:t/>
            </a:r>
            <a:br>
              <a:rPr lang="en-US" sz="3000" dirty="0">
                <a:solidFill>
                  <a:schemeClr val="accent1">
                    <a:lumMod val="50000"/>
                  </a:schemeClr>
                </a:solidFill>
              </a:rPr>
            </a:br>
            <a:r>
              <a:rPr lang="en-US" dirty="0">
                <a:solidFill>
                  <a:schemeClr val="accent1">
                    <a:lumMod val="50000"/>
                  </a:schemeClr>
                </a:solidFill>
              </a:rPr>
              <a:t/>
            </a:r>
            <a:br>
              <a:rPr lang="en-US" dirty="0">
                <a:solidFill>
                  <a:schemeClr val="accent1">
                    <a:lumMod val="50000"/>
                  </a:schemeClr>
                </a:solidFill>
              </a:rPr>
            </a:br>
            <a:r>
              <a:rPr lang="en-US" dirty="0">
                <a:solidFill>
                  <a:schemeClr val="accent1">
                    <a:lumMod val="50000"/>
                  </a:schemeClr>
                </a:solidFill>
              </a:rPr>
              <a:t/>
            </a:r>
            <a:br>
              <a:rPr lang="en-US" dirty="0">
                <a:solidFill>
                  <a:schemeClr val="accent1">
                    <a:lumMod val="50000"/>
                  </a:schemeClr>
                </a:solidFill>
              </a:rPr>
            </a:br>
            <a:r>
              <a:rPr lang="en-US" sz="2400" dirty="0">
                <a:solidFill>
                  <a:schemeClr val="accent1">
                    <a:lumMod val="50000"/>
                  </a:schemeClr>
                </a:solidFill>
              </a:rPr>
              <a:t>Bureau of Health Care Safety and Quality</a:t>
            </a:r>
            <a:br>
              <a:rPr lang="en-US" sz="2400" dirty="0">
                <a:solidFill>
                  <a:schemeClr val="accent1">
                    <a:lumMod val="50000"/>
                  </a:schemeClr>
                </a:solidFill>
              </a:rPr>
            </a:br>
            <a:r>
              <a:rPr lang="en-US" sz="2400" dirty="0">
                <a:solidFill>
                  <a:schemeClr val="accent1">
                    <a:lumMod val="50000"/>
                  </a:schemeClr>
                </a:solidFill>
              </a:rPr>
              <a:t>Department of Public Health</a:t>
            </a:r>
            <a:br>
              <a:rPr lang="en-US" sz="2400" dirty="0">
                <a:solidFill>
                  <a:schemeClr val="accent1">
                    <a:lumMod val="50000"/>
                  </a:schemeClr>
                </a:solidFill>
              </a:rPr>
            </a:br>
            <a:r>
              <a:rPr lang="en-US" sz="2400" dirty="0" smtClean="0">
                <a:solidFill>
                  <a:schemeClr val="accent1">
                    <a:lumMod val="50000"/>
                  </a:schemeClr>
                </a:solidFill>
              </a:rPr>
              <a:t/>
            </a:r>
            <a:br>
              <a:rPr lang="en-US" sz="2400" dirty="0" smtClean="0">
                <a:solidFill>
                  <a:schemeClr val="accent1">
                    <a:lumMod val="50000"/>
                  </a:schemeClr>
                </a:solidFill>
              </a:rPr>
            </a:br>
            <a:r>
              <a:rPr lang="en-US" sz="2400" dirty="0" smtClean="0">
                <a:solidFill>
                  <a:schemeClr val="accent1">
                    <a:lumMod val="50000"/>
                  </a:schemeClr>
                </a:solidFill>
              </a:rPr>
              <a:t>Wednesday</a:t>
            </a:r>
            <a:r>
              <a:rPr lang="en-US" sz="2400" dirty="0">
                <a:solidFill>
                  <a:schemeClr val="accent1">
                    <a:lumMod val="50000"/>
                  </a:schemeClr>
                </a:solidFill>
              </a:rPr>
              <a:t>, </a:t>
            </a:r>
            <a:r>
              <a:rPr lang="en-US" sz="2400" dirty="0" smtClean="0">
                <a:solidFill>
                  <a:schemeClr val="accent1">
                    <a:lumMod val="50000"/>
                  </a:schemeClr>
                </a:solidFill>
              </a:rPr>
              <a:t>February 28, 2018</a:t>
            </a:r>
            <a:endParaRPr lang="en-US" sz="2400" dirty="0">
              <a:solidFill>
                <a:schemeClr val="accent1">
                  <a:lumMod val="50000"/>
                </a:schemeClr>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6"/>
          <p:cNvSpPr>
            <a:spLocks noGrp="1" noChangeArrowheads="1"/>
          </p:cNvSpPr>
          <p:nvPr>
            <p:ph type="sldNum" sz="quarter" idx="11"/>
          </p:nvPr>
        </p:nvSpPr>
        <p:spPr>
          <a:noFill/>
          <a:ln>
            <a:miter lim="800000"/>
            <a:headEnd/>
            <a:tailEnd/>
          </a:ln>
        </p:spPr>
        <p:txBody>
          <a:bodyPr/>
          <a:lstStyle/>
          <a:p>
            <a:r>
              <a:rPr lang="en-US" altLang="en-US" dirty="0"/>
              <a:t>Slide </a:t>
            </a:r>
            <a:fld id="{DE2FD903-DCFA-44FB-AF46-1B47316D3FA1}" type="slidenum">
              <a:rPr lang="en-US" altLang="en-US" smtClean="0"/>
              <a:pPr/>
              <a:t>10</a:t>
            </a:fld>
            <a:endParaRPr lang="en-US" altLang="en-US" dirty="0"/>
          </a:p>
        </p:txBody>
      </p:sp>
      <p:sp>
        <p:nvSpPr>
          <p:cNvPr id="507907" name="Rectangle 3"/>
          <p:cNvSpPr>
            <a:spLocks noGrp="1" noChangeArrowheads="1"/>
          </p:cNvSpPr>
          <p:nvPr>
            <p:ph type="body" idx="4294967295"/>
          </p:nvPr>
        </p:nvSpPr>
        <p:spPr>
          <a:xfrm>
            <a:off x="241300" y="1612900"/>
            <a:ext cx="8813800" cy="4343400"/>
          </a:xfrm>
        </p:spPr>
        <p:txBody>
          <a:bodyPr/>
          <a:lstStyle/>
          <a:p>
            <a:r>
              <a:rPr lang="en-US" sz="2400" dirty="0"/>
              <a:t>A Quorum is defined as:  </a:t>
            </a:r>
          </a:p>
          <a:p>
            <a:pPr lvl="1"/>
            <a:endParaRPr lang="en-US" sz="2000" dirty="0"/>
          </a:p>
          <a:p>
            <a:pPr lvl="1">
              <a:buFont typeface="Courier New" panose="02070309020205020404" pitchFamily="49" charset="0"/>
              <a:buChar char="o"/>
            </a:pPr>
            <a:r>
              <a:rPr lang="en-US" sz="2400" dirty="0"/>
              <a:t>A</a:t>
            </a:r>
            <a:r>
              <a:rPr lang="en-US" sz="2400" dirty="0" smtClean="0"/>
              <a:t> </a:t>
            </a:r>
            <a:r>
              <a:rPr lang="en-US" sz="2400" b="1" dirty="0"/>
              <a:t>simple majority </a:t>
            </a:r>
            <a:r>
              <a:rPr lang="en-US" sz="2400" dirty="0"/>
              <a:t>of the members of a public body, unless otherwise provided in a general or special law, executive order, or other authorizing provision.  G.L. c. 30A, § 18.</a:t>
            </a:r>
          </a:p>
          <a:p>
            <a:pPr lvl="1">
              <a:buFont typeface="Courier New" panose="02070309020205020404" pitchFamily="49" charset="0"/>
              <a:buChar char="o"/>
            </a:pPr>
            <a:endParaRPr lang="en-US" sz="2000" dirty="0"/>
          </a:p>
          <a:p>
            <a:pPr lvl="1">
              <a:buFont typeface="Courier New" panose="02070309020205020404" pitchFamily="49" charset="0"/>
              <a:buChar char="o"/>
            </a:pPr>
            <a:r>
              <a:rPr lang="en-US" sz="2400" b="1" dirty="0"/>
              <a:t>As applied to </a:t>
            </a:r>
            <a:r>
              <a:rPr lang="en-US" sz="2400" b="1" dirty="0" smtClean="0"/>
              <a:t>the Trauma Systems Committee—a </a:t>
            </a:r>
            <a:r>
              <a:rPr lang="en-US" sz="2400" b="1" dirty="0"/>
              <a:t>quorum equals </a:t>
            </a:r>
            <a:r>
              <a:rPr lang="en-US" sz="2400" b="1" dirty="0" smtClean="0"/>
              <a:t>10 </a:t>
            </a:r>
            <a:r>
              <a:rPr lang="en-US" sz="2400" b="1" dirty="0"/>
              <a:t>members  (½ of </a:t>
            </a:r>
            <a:r>
              <a:rPr lang="en-US" sz="2400" b="1" dirty="0" smtClean="0"/>
              <a:t>19 members </a:t>
            </a:r>
            <a:r>
              <a:rPr lang="en-US" sz="2400" b="1" dirty="0"/>
              <a:t>+ </a:t>
            </a:r>
            <a:r>
              <a:rPr lang="en-US" sz="2400" b="1" dirty="0" smtClean="0"/>
              <a:t>1)</a:t>
            </a:r>
            <a:r>
              <a:rPr lang="en-US" sz="2000" b="1" dirty="0"/>
              <a:t>  </a:t>
            </a:r>
          </a:p>
          <a:p>
            <a:pPr marL="0" indent="0">
              <a:buNone/>
            </a:pPr>
            <a:endParaRPr lang="en-US" sz="2400" dirty="0"/>
          </a:p>
          <a:p>
            <a:pPr eaLnBrk="1" hangingPunct="1">
              <a:lnSpc>
                <a:spcPct val="90000"/>
              </a:lnSpc>
              <a:spcAft>
                <a:spcPct val="20000"/>
              </a:spcAft>
              <a:buFontTx/>
              <a:buNone/>
              <a:defRPr/>
            </a:pPr>
            <a:endParaRPr lang="en-US" altLang="en-US" sz="2400" dirty="0">
              <a:effectLst>
                <a:outerShdw blurRad="38100" dist="38100" dir="2700000" algn="tl">
                  <a:srgbClr val="C0C0C0"/>
                </a:outerShdw>
              </a:effectLst>
            </a:endParaRPr>
          </a:p>
        </p:txBody>
      </p:sp>
      <p:sp>
        <p:nvSpPr>
          <p:cNvPr id="7172" name="Text Box 4"/>
          <p:cNvSpPr txBox="1">
            <a:spLocks noChangeArrowheads="1"/>
          </p:cNvSpPr>
          <p:nvPr/>
        </p:nvSpPr>
        <p:spPr bwMode="auto">
          <a:xfrm>
            <a:off x="4370388" y="357188"/>
            <a:ext cx="4203700" cy="523220"/>
          </a:xfrm>
          <a:prstGeom prst="rect">
            <a:avLst/>
          </a:prstGeom>
          <a:noFill/>
          <a:ln w="12700">
            <a:noFill/>
            <a:miter lim="800000"/>
            <a:headEnd/>
            <a:tailEnd/>
          </a:ln>
        </p:spPr>
        <p:txBody>
          <a:bodyPr>
            <a:spAutoFit/>
          </a:bodyPr>
          <a:lstStyle/>
          <a:p>
            <a:pPr algn="ctr" eaLnBrk="1" hangingPunct="1">
              <a:spcBef>
                <a:spcPct val="50000"/>
              </a:spcBef>
            </a:pPr>
            <a:r>
              <a:rPr lang="en-US" altLang="en-US" sz="2800" b="1" dirty="0">
                <a:solidFill>
                  <a:schemeClr val="bg1"/>
                </a:solidFill>
              </a:rPr>
              <a:t>What is a Quorum?</a:t>
            </a:r>
          </a:p>
        </p:txBody>
      </p:sp>
    </p:spTree>
    <p:extLst>
      <p:ext uri="{BB962C8B-B14F-4D97-AF65-F5344CB8AC3E}">
        <p14:creationId xmlns:p14="http://schemas.microsoft.com/office/powerpoint/2010/main" val="39929921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Avoiding OML Violation-Best Practice Recommendations</a:t>
            </a:r>
          </a:p>
        </p:txBody>
      </p:sp>
      <p:sp>
        <p:nvSpPr>
          <p:cNvPr id="3" name="Content Placeholder 2"/>
          <p:cNvSpPr>
            <a:spLocks noGrp="1"/>
          </p:cNvSpPr>
          <p:nvPr>
            <p:ph idx="1"/>
          </p:nvPr>
        </p:nvSpPr>
        <p:spPr/>
        <p:txBody>
          <a:bodyPr/>
          <a:lstStyle/>
          <a:p>
            <a:endParaRPr lang="en-US" sz="2400" dirty="0"/>
          </a:p>
          <a:p>
            <a:r>
              <a:rPr lang="en-US" sz="2400" dirty="0"/>
              <a:t>Public body members must not engage in “serial  deliberations”—a series of separate, independent conversations outside of a meeting among a quorum of the members regarding a topic within its jurisdiction.  </a:t>
            </a:r>
          </a:p>
          <a:p>
            <a:endParaRPr lang="en-US" sz="2400" dirty="0"/>
          </a:p>
          <a:p>
            <a:r>
              <a:rPr lang="en-US" sz="2400" dirty="0"/>
              <a:t>In order to avoid even the appearance of a potential OML violation, the AGO advises public body members to refrain from communications over email except for distributing meeting agenda, scheduling meetings and distributing documents created by nonmembers.</a:t>
            </a:r>
          </a:p>
          <a:p>
            <a:endParaRPr lang="en-US" sz="2400" dirty="0"/>
          </a:p>
        </p:txBody>
      </p:sp>
      <p:sp>
        <p:nvSpPr>
          <p:cNvPr id="4" name="Slide Number Placeholder 3"/>
          <p:cNvSpPr>
            <a:spLocks noGrp="1"/>
          </p:cNvSpPr>
          <p:nvPr>
            <p:ph type="sldNum" sz="quarter" idx="11"/>
          </p:nvPr>
        </p:nvSpPr>
        <p:spPr/>
        <p:txBody>
          <a:bodyPr/>
          <a:lstStyle/>
          <a:p>
            <a:pPr>
              <a:defRPr/>
            </a:pPr>
            <a:r>
              <a:rPr lang="en-US" altLang="en-US" dirty="0"/>
              <a:t>Slide </a:t>
            </a:r>
            <a:fld id="{25D97E69-5330-470B-93E8-DB1E33CE7139}" type="slidenum">
              <a:rPr lang="en-US" altLang="en-US" smtClean="0"/>
              <a:pPr>
                <a:defRPr/>
              </a:pPr>
              <a:t>11</a:t>
            </a:fld>
            <a:endParaRPr lang="en-US" altLang="en-US" dirty="0"/>
          </a:p>
        </p:txBody>
      </p:sp>
    </p:spTree>
    <p:extLst>
      <p:ext uri="{BB962C8B-B14F-4D97-AF65-F5344CB8AC3E}">
        <p14:creationId xmlns:p14="http://schemas.microsoft.com/office/powerpoint/2010/main" val="33031502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1"/>
          <p:cNvSpPr>
            <a:spLocks noGrp="1"/>
          </p:cNvSpPr>
          <p:nvPr>
            <p:ph type="sldNum" sz="quarter" idx="11"/>
          </p:nvPr>
        </p:nvSpPr>
        <p:spPr>
          <a:noFill/>
          <a:ln>
            <a:miter lim="800000"/>
            <a:headEnd/>
            <a:tailEnd/>
          </a:ln>
        </p:spPr>
        <p:txBody>
          <a:bodyPr/>
          <a:lstStyle/>
          <a:p>
            <a:r>
              <a:rPr lang="en-US" altLang="en-US" dirty="0"/>
              <a:t>Slide </a:t>
            </a:r>
            <a:fld id="{720C4AC3-29D8-4363-8563-539EF99A987C}" type="slidenum">
              <a:rPr lang="en-US" altLang="en-US" smtClean="0"/>
              <a:pPr/>
              <a:t>12</a:t>
            </a:fld>
            <a:endParaRPr lang="en-US" altLang="en-US" dirty="0"/>
          </a:p>
        </p:txBody>
      </p:sp>
      <p:sp>
        <p:nvSpPr>
          <p:cNvPr id="3" name="Content Placeholder 2"/>
          <p:cNvSpPr txBox="1">
            <a:spLocks/>
          </p:cNvSpPr>
          <p:nvPr/>
        </p:nvSpPr>
        <p:spPr>
          <a:xfrm>
            <a:off x="457200" y="1424066"/>
            <a:ext cx="8229600" cy="4611011"/>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a:spcBef>
                <a:spcPts val="0"/>
              </a:spcBef>
              <a:spcAft>
                <a:spcPts val="0"/>
              </a:spcAft>
              <a:defRPr/>
            </a:pPr>
            <a:r>
              <a:rPr lang="en-US" sz="2400" dirty="0"/>
              <a:t>The Attorney General’s Regulations, 940 CMR 29.10, permit members to participate remotely in future public meetings if the public body specifically votes to allow remote participation.  </a:t>
            </a:r>
          </a:p>
          <a:p>
            <a:pPr marL="457200" lvl="1" indent="0">
              <a:spcBef>
                <a:spcPts val="0"/>
              </a:spcBef>
              <a:spcAft>
                <a:spcPts val="0"/>
              </a:spcAft>
              <a:buNone/>
              <a:defRPr/>
            </a:pPr>
            <a:r>
              <a:rPr lang="en-US" sz="2400" dirty="0"/>
              <a:t>  </a:t>
            </a:r>
          </a:p>
          <a:p>
            <a:pPr marL="457200" lvl="1" indent="0">
              <a:spcBef>
                <a:spcPts val="0"/>
              </a:spcBef>
              <a:spcAft>
                <a:spcPts val="0"/>
              </a:spcAft>
              <a:buNone/>
              <a:defRPr/>
            </a:pPr>
            <a:endParaRPr lang="en-US" sz="2400" dirty="0"/>
          </a:p>
          <a:p>
            <a:pPr>
              <a:spcBef>
                <a:spcPts val="0"/>
              </a:spcBef>
              <a:spcAft>
                <a:spcPts val="0"/>
              </a:spcAft>
              <a:defRPr/>
            </a:pPr>
            <a:r>
              <a:rPr lang="en-US" sz="2400" dirty="0"/>
              <a:t>The AGO strongly encourages all members to be physically present at public meetings, when possible.  </a:t>
            </a:r>
          </a:p>
        </p:txBody>
      </p:sp>
      <p:sp>
        <p:nvSpPr>
          <p:cNvPr id="4" name="Title 1"/>
          <p:cNvSpPr txBox="1">
            <a:spLocks/>
          </p:cNvSpPr>
          <p:nvPr/>
        </p:nvSpPr>
        <p:spPr>
          <a:xfrm>
            <a:off x="4151313" y="223838"/>
            <a:ext cx="4818062" cy="825500"/>
          </a:xfrm>
          <a:prstGeom prst="rect">
            <a:avLst/>
          </a:prstGeom>
        </p:spPr>
        <p:txBody>
          <a:bodyPr/>
          <a:lstStyle>
            <a:lvl1pPr algn="ctr" rtl="0" eaLnBrk="0" fontAlgn="base" hangingPunct="0">
              <a:spcBef>
                <a:spcPct val="0"/>
              </a:spcBef>
              <a:spcAft>
                <a:spcPct val="0"/>
              </a:spcAft>
              <a:defRPr sz="2800" b="1">
                <a:solidFill>
                  <a:schemeClr val="bg1"/>
                </a:solidFill>
                <a:latin typeface="+mj-lt"/>
                <a:ea typeface="+mj-ea"/>
                <a:cs typeface="ＭＳ Ｐゴシック" charset="0"/>
              </a:defRPr>
            </a:lvl1pPr>
            <a:lvl2pPr algn="ctr" rtl="0" eaLnBrk="0" fontAlgn="base" hangingPunct="0">
              <a:spcBef>
                <a:spcPct val="0"/>
              </a:spcBef>
              <a:spcAft>
                <a:spcPct val="0"/>
              </a:spcAft>
              <a:defRPr sz="2800" b="1">
                <a:solidFill>
                  <a:schemeClr val="bg1"/>
                </a:solidFill>
                <a:latin typeface="Calibri" charset="0"/>
                <a:ea typeface="ＭＳ Ｐゴシック" charset="0"/>
                <a:cs typeface="ＭＳ Ｐゴシック" charset="0"/>
              </a:defRPr>
            </a:lvl2pPr>
            <a:lvl3pPr algn="ctr" rtl="0" eaLnBrk="0" fontAlgn="base" hangingPunct="0">
              <a:spcBef>
                <a:spcPct val="0"/>
              </a:spcBef>
              <a:spcAft>
                <a:spcPct val="0"/>
              </a:spcAft>
              <a:defRPr sz="2800" b="1">
                <a:solidFill>
                  <a:schemeClr val="bg1"/>
                </a:solidFill>
                <a:latin typeface="Calibri" charset="0"/>
                <a:ea typeface="ＭＳ Ｐゴシック" charset="0"/>
                <a:cs typeface="ＭＳ Ｐゴシック" charset="0"/>
              </a:defRPr>
            </a:lvl3pPr>
            <a:lvl4pPr algn="ctr" rtl="0" eaLnBrk="0" fontAlgn="base" hangingPunct="0">
              <a:spcBef>
                <a:spcPct val="0"/>
              </a:spcBef>
              <a:spcAft>
                <a:spcPct val="0"/>
              </a:spcAft>
              <a:defRPr sz="2800" b="1">
                <a:solidFill>
                  <a:schemeClr val="bg1"/>
                </a:solidFill>
                <a:latin typeface="Calibri" charset="0"/>
                <a:ea typeface="ＭＳ Ｐゴシック" charset="0"/>
                <a:cs typeface="ＭＳ Ｐゴシック" charset="0"/>
              </a:defRPr>
            </a:lvl4pPr>
            <a:lvl5pPr algn="ctr" rtl="0" eaLnBrk="0" fontAlgn="base" hangingPunct="0">
              <a:spcBef>
                <a:spcPct val="0"/>
              </a:spcBef>
              <a:spcAft>
                <a:spcPct val="0"/>
              </a:spcAft>
              <a:defRPr sz="2800" b="1">
                <a:solidFill>
                  <a:schemeClr val="bg1"/>
                </a:solidFill>
                <a:latin typeface="Calibri" charset="0"/>
                <a:ea typeface="ＭＳ Ｐゴシック" charset="0"/>
                <a:cs typeface="ＭＳ Ｐゴシック" charset="0"/>
              </a:defRPr>
            </a:lvl5pPr>
            <a:lvl6pPr marL="457200" algn="ctr" rtl="0" fontAlgn="base">
              <a:spcBef>
                <a:spcPct val="0"/>
              </a:spcBef>
              <a:spcAft>
                <a:spcPct val="0"/>
              </a:spcAft>
              <a:defRPr sz="2800" b="1">
                <a:solidFill>
                  <a:schemeClr val="bg1"/>
                </a:solidFill>
                <a:latin typeface="Calibri" charset="0"/>
                <a:ea typeface="ＭＳ Ｐゴシック" charset="0"/>
              </a:defRPr>
            </a:lvl6pPr>
            <a:lvl7pPr marL="914400" algn="ctr" rtl="0" fontAlgn="base">
              <a:spcBef>
                <a:spcPct val="0"/>
              </a:spcBef>
              <a:spcAft>
                <a:spcPct val="0"/>
              </a:spcAft>
              <a:defRPr sz="2800" b="1">
                <a:solidFill>
                  <a:schemeClr val="bg1"/>
                </a:solidFill>
                <a:latin typeface="Calibri" charset="0"/>
                <a:ea typeface="ＭＳ Ｐゴシック" charset="0"/>
              </a:defRPr>
            </a:lvl7pPr>
            <a:lvl8pPr marL="1371600" algn="ctr" rtl="0" fontAlgn="base">
              <a:spcBef>
                <a:spcPct val="0"/>
              </a:spcBef>
              <a:spcAft>
                <a:spcPct val="0"/>
              </a:spcAft>
              <a:defRPr sz="2800" b="1">
                <a:solidFill>
                  <a:schemeClr val="bg1"/>
                </a:solidFill>
                <a:latin typeface="Calibri" charset="0"/>
                <a:ea typeface="ＭＳ Ｐゴシック" charset="0"/>
              </a:defRPr>
            </a:lvl8pPr>
            <a:lvl9pPr marL="1828800" algn="ctr" rtl="0" fontAlgn="base">
              <a:spcBef>
                <a:spcPct val="0"/>
              </a:spcBef>
              <a:spcAft>
                <a:spcPct val="0"/>
              </a:spcAft>
              <a:defRPr sz="2800" b="1">
                <a:solidFill>
                  <a:schemeClr val="bg1"/>
                </a:solidFill>
                <a:latin typeface="Calibri" charset="0"/>
                <a:ea typeface="ＭＳ Ｐゴシック" charset="0"/>
              </a:defRPr>
            </a:lvl9pPr>
          </a:lstStyle>
          <a:p>
            <a:pPr>
              <a:defRPr/>
            </a:pPr>
            <a:r>
              <a:rPr lang="en-US" kern="0" dirty="0"/>
              <a:t>Remote Participation</a:t>
            </a:r>
          </a:p>
        </p:txBody>
      </p:sp>
    </p:spTree>
    <p:extLst>
      <p:ext uri="{BB962C8B-B14F-4D97-AF65-F5344CB8AC3E}">
        <p14:creationId xmlns:p14="http://schemas.microsoft.com/office/powerpoint/2010/main" val="9212899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1"/>
          <p:cNvSpPr>
            <a:spLocks noGrp="1"/>
          </p:cNvSpPr>
          <p:nvPr>
            <p:ph type="sldNum" sz="quarter" idx="11"/>
          </p:nvPr>
        </p:nvSpPr>
        <p:spPr>
          <a:noFill/>
          <a:ln>
            <a:miter lim="800000"/>
            <a:headEnd/>
            <a:tailEnd/>
          </a:ln>
        </p:spPr>
        <p:txBody>
          <a:bodyPr/>
          <a:lstStyle/>
          <a:p>
            <a:r>
              <a:rPr lang="en-US" altLang="en-US" dirty="0"/>
              <a:t>Slide </a:t>
            </a:r>
            <a:fld id="{720C4AC3-29D8-4363-8563-539EF99A987C}" type="slidenum">
              <a:rPr lang="en-US" altLang="en-US" smtClean="0"/>
              <a:pPr/>
              <a:t>13</a:t>
            </a:fld>
            <a:endParaRPr lang="en-US" altLang="en-US" dirty="0"/>
          </a:p>
        </p:txBody>
      </p:sp>
      <p:sp>
        <p:nvSpPr>
          <p:cNvPr id="3" name="Content Placeholder 2"/>
          <p:cNvSpPr txBox="1">
            <a:spLocks/>
          </p:cNvSpPr>
          <p:nvPr/>
        </p:nvSpPr>
        <p:spPr>
          <a:xfrm>
            <a:off x="457200" y="1424066"/>
            <a:ext cx="8229600" cy="4611011"/>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a:spcBef>
                <a:spcPts val="0"/>
              </a:spcBef>
              <a:spcAft>
                <a:spcPts val="0"/>
              </a:spcAft>
              <a:buSzPct val="75000"/>
              <a:defRPr/>
            </a:pPr>
            <a:r>
              <a:rPr lang="en-US" sz="2400" dirty="0"/>
              <a:t>Public body members may participate remotely in a meeting </a:t>
            </a:r>
            <a:r>
              <a:rPr lang="en-US" sz="2400" b="1" dirty="0"/>
              <a:t>“only if physical attendance would be unreasonably difficult.”</a:t>
            </a:r>
            <a:r>
              <a:rPr lang="en-US" sz="2400" dirty="0"/>
              <a:t> </a:t>
            </a:r>
          </a:p>
          <a:p>
            <a:pPr marL="342900" lvl="1" indent="-342900">
              <a:spcBef>
                <a:spcPts val="0"/>
              </a:spcBef>
              <a:spcAft>
                <a:spcPts val="0"/>
              </a:spcAft>
              <a:buFont typeface="Arial" panose="020B0604020202020204" pitchFamily="34" charset="0"/>
              <a:buChar char="•"/>
              <a:defRPr/>
            </a:pPr>
            <a:endParaRPr lang="en-US" sz="2400" dirty="0"/>
          </a:p>
          <a:p>
            <a:pPr marL="342900" lvl="1" indent="-342900">
              <a:spcBef>
                <a:spcPts val="0"/>
              </a:spcBef>
              <a:spcAft>
                <a:spcPts val="0"/>
              </a:spcAft>
              <a:buFont typeface="Arial" panose="020B0604020202020204" pitchFamily="34" charset="0"/>
              <a:buChar char="•"/>
              <a:defRPr/>
            </a:pPr>
            <a:r>
              <a:rPr lang="en-US" sz="2400" dirty="0"/>
              <a:t>A quorum of the body, including the chair, must be </a:t>
            </a:r>
            <a:r>
              <a:rPr lang="en-US" sz="2400" b="1" i="1" dirty="0"/>
              <a:t>physically present</a:t>
            </a:r>
            <a:r>
              <a:rPr lang="en-US" sz="2400" dirty="0"/>
              <a:t> at the meeting location.</a:t>
            </a:r>
          </a:p>
          <a:p>
            <a:pPr marL="0" lvl="1" indent="0">
              <a:spcBef>
                <a:spcPts val="0"/>
              </a:spcBef>
              <a:spcAft>
                <a:spcPts val="0"/>
              </a:spcAft>
              <a:buNone/>
              <a:defRPr/>
            </a:pPr>
            <a:endParaRPr lang="en-US" sz="2400" dirty="0"/>
          </a:p>
          <a:p>
            <a:pPr marL="342900" lvl="1" indent="-342900">
              <a:spcBef>
                <a:spcPts val="0"/>
              </a:spcBef>
              <a:spcAft>
                <a:spcPts val="0"/>
              </a:spcAft>
              <a:buFont typeface="Arial" panose="020B0604020202020204" pitchFamily="34" charset="0"/>
              <a:buChar char="•"/>
              <a:defRPr/>
            </a:pPr>
            <a:r>
              <a:rPr lang="en-US" sz="2400" dirty="0"/>
              <a:t>Members of a public body who participate remotely and all persons present must be clearly audible to each other. </a:t>
            </a:r>
          </a:p>
          <a:p>
            <a:pPr marL="0" indent="0">
              <a:spcBef>
                <a:spcPts val="0"/>
              </a:spcBef>
              <a:spcAft>
                <a:spcPts val="0"/>
              </a:spcAft>
              <a:buNone/>
              <a:defRPr/>
            </a:pPr>
            <a:endParaRPr lang="en-US" sz="2400" kern="0" dirty="0"/>
          </a:p>
          <a:p>
            <a:pPr>
              <a:spcBef>
                <a:spcPts val="0"/>
              </a:spcBef>
              <a:spcAft>
                <a:spcPts val="0"/>
              </a:spcAft>
              <a:buFont typeface="Arial" panose="020B0604020202020204" pitchFamily="34" charset="0"/>
              <a:buChar char="•"/>
              <a:defRPr/>
            </a:pPr>
            <a:r>
              <a:rPr lang="en-US" sz="2400" dirty="0"/>
              <a:t>All votes taken during a meeting in which a member participates remotely </a:t>
            </a:r>
            <a:r>
              <a:rPr lang="en-US" sz="2400" b="1" dirty="0"/>
              <a:t>must be by roll call vote.</a:t>
            </a:r>
            <a:endParaRPr lang="en-US" sz="2400" kern="0" dirty="0"/>
          </a:p>
        </p:txBody>
      </p:sp>
      <p:sp>
        <p:nvSpPr>
          <p:cNvPr id="4" name="Title 1"/>
          <p:cNvSpPr txBox="1">
            <a:spLocks/>
          </p:cNvSpPr>
          <p:nvPr/>
        </p:nvSpPr>
        <p:spPr>
          <a:xfrm>
            <a:off x="4151313" y="223838"/>
            <a:ext cx="4818062" cy="825500"/>
          </a:xfrm>
          <a:prstGeom prst="rect">
            <a:avLst/>
          </a:prstGeom>
        </p:spPr>
        <p:txBody>
          <a:bodyPr/>
          <a:lstStyle>
            <a:lvl1pPr algn="ctr" rtl="0" eaLnBrk="0" fontAlgn="base" hangingPunct="0">
              <a:spcBef>
                <a:spcPct val="0"/>
              </a:spcBef>
              <a:spcAft>
                <a:spcPct val="0"/>
              </a:spcAft>
              <a:defRPr sz="2800" b="1">
                <a:solidFill>
                  <a:schemeClr val="bg1"/>
                </a:solidFill>
                <a:latin typeface="+mj-lt"/>
                <a:ea typeface="+mj-ea"/>
                <a:cs typeface="ＭＳ Ｐゴシック" charset="0"/>
              </a:defRPr>
            </a:lvl1pPr>
            <a:lvl2pPr algn="ctr" rtl="0" eaLnBrk="0" fontAlgn="base" hangingPunct="0">
              <a:spcBef>
                <a:spcPct val="0"/>
              </a:spcBef>
              <a:spcAft>
                <a:spcPct val="0"/>
              </a:spcAft>
              <a:defRPr sz="2800" b="1">
                <a:solidFill>
                  <a:schemeClr val="bg1"/>
                </a:solidFill>
                <a:latin typeface="Calibri" charset="0"/>
                <a:ea typeface="ＭＳ Ｐゴシック" charset="0"/>
                <a:cs typeface="ＭＳ Ｐゴシック" charset="0"/>
              </a:defRPr>
            </a:lvl2pPr>
            <a:lvl3pPr algn="ctr" rtl="0" eaLnBrk="0" fontAlgn="base" hangingPunct="0">
              <a:spcBef>
                <a:spcPct val="0"/>
              </a:spcBef>
              <a:spcAft>
                <a:spcPct val="0"/>
              </a:spcAft>
              <a:defRPr sz="2800" b="1">
                <a:solidFill>
                  <a:schemeClr val="bg1"/>
                </a:solidFill>
                <a:latin typeface="Calibri" charset="0"/>
                <a:ea typeface="ＭＳ Ｐゴシック" charset="0"/>
                <a:cs typeface="ＭＳ Ｐゴシック" charset="0"/>
              </a:defRPr>
            </a:lvl3pPr>
            <a:lvl4pPr algn="ctr" rtl="0" eaLnBrk="0" fontAlgn="base" hangingPunct="0">
              <a:spcBef>
                <a:spcPct val="0"/>
              </a:spcBef>
              <a:spcAft>
                <a:spcPct val="0"/>
              </a:spcAft>
              <a:defRPr sz="2800" b="1">
                <a:solidFill>
                  <a:schemeClr val="bg1"/>
                </a:solidFill>
                <a:latin typeface="Calibri" charset="0"/>
                <a:ea typeface="ＭＳ Ｐゴシック" charset="0"/>
                <a:cs typeface="ＭＳ Ｐゴシック" charset="0"/>
              </a:defRPr>
            </a:lvl4pPr>
            <a:lvl5pPr algn="ctr" rtl="0" eaLnBrk="0" fontAlgn="base" hangingPunct="0">
              <a:spcBef>
                <a:spcPct val="0"/>
              </a:spcBef>
              <a:spcAft>
                <a:spcPct val="0"/>
              </a:spcAft>
              <a:defRPr sz="2800" b="1">
                <a:solidFill>
                  <a:schemeClr val="bg1"/>
                </a:solidFill>
                <a:latin typeface="Calibri" charset="0"/>
                <a:ea typeface="ＭＳ Ｐゴシック" charset="0"/>
                <a:cs typeface="ＭＳ Ｐゴシック" charset="0"/>
              </a:defRPr>
            </a:lvl5pPr>
            <a:lvl6pPr marL="457200" algn="ctr" rtl="0" fontAlgn="base">
              <a:spcBef>
                <a:spcPct val="0"/>
              </a:spcBef>
              <a:spcAft>
                <a:spcPct val="0"/>
              </a:spcAft>
              <a:defRPr sz="2800" b="1">
                <a:solidFill>
                  <a:schemeClr val="bg1"/>
                </a:solidFill>
                <a:latin typeface="Calibri" charset="0"/>
                <a:ea typeface="ＭＳ Ｐゴシック" charset="0"/>
              </a:defRPr>
            </a:lvl6pPr>
            <a:lvl7pPr marL="914400" algn="ctr" rtl="0" fontAlgn="base">
              <a:spcBef>
                <a:spcPct val="0"/>
              </a:spcBef>
              <a:spcAft>
                <a:spcPct val="0"/>
              </a:spcAft>
              <a:defRPr sz="2800" b="1">
                <a:solidFill>
                  <a:schemeClr val="bg1"/>
                </a:solidFill>
                <a:latin typeface="Calibri" charset="0"/>
                <a:ea typeface="ＭＳ Ｐゴシック" charset="0"/>
              </a:defRPr>
            </a:lvl7pPr>
            <a:lvl8pPr marL="1371600" algn="ctr" rtl="0" fontAlgn="base">
              <a:spcBef>
                <a:spcPct val="0"/>
              </a:spcBef>
              <a:spcAft>
                <a:spcPct val="0"/>
              </a:spcAft>
              <a:defRPr sz="2800" b="1">
                <a:solidFill>
                  <a:schemeClr val="bg1"/>
                </a:solidFill>
                <a:latin typeface="Calibri" charset="0"/>
                <a:ea typeface="ＭＳ Ｐゴシック" charset="0"/>
              </a:defRPr>
            </a:lvl8pPr>
            <a:lvl9pPr marL="1828800" algn="ctr" rtl="0" fontAlgn="base">
              <a:spcBef>
                <a:spcPct val="0"/>
              </a:spcBef>
              <a:spcAft>
                <a:spcPct val="0"/>
              </a:spcAft>
              <a:defRPr sz="2800" b="1">
                <a:solidFill>
                  <a:schemeClr val="bg1"/>
                </a:solidFill>
                <a:latin typeface="Calibri" charset="0"/>
                <a:ea typeface="ＭＳ Ｐゴシック" charset="0"/>
              </a:defRPr>
            </a:lvl9pPr>
          </a:lstStyle>
          <a:p>
            <a:pPr>
              <a:defRPr/>
            </a:pPr>
            <a:r>
              <a:rPr lang="en-US" sz="2400" kern="0" dirty="0"/>
              <a:t>Reasons/Minimum Requirements for Remote Participation</a:t>
            </a:r>
          </a:p>
        </p:txBody>
      </p:sp>
    </p:spTree>
    <p:extLst>
      <p:ext uri="{BB962C8B-B14F-4D97-AF65-F5344CB8AC3E}">
        <p14:creationId xmlns:p14="http://schemas.microsoft.com/office/powerpoint/2010/main" val="13514464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6"/>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itchFamily="34" charset="0"/>
                <a:ea typeface="ＭＳ Ｐゴシック" pitchFamily="34" charset="-128"/>
              </a:defRPr>
            </a:lvl1pPr>
            <a:lvl2pPr marL="742950" indent="-285750">
              <a:defRPr sz="2400">
                <a:solidFill>
                  <a:schemeClr val="tx1"/>
                </a:solidFill>
                <a:latin typeface="Calibri" pitchFamily="34" charset="0"/>
                <a:ea typeface="ＭＳ Ｐゴシック" pitchFamily="34" charset="-128"/>
              </a:defRPr>
            </a:lvl2pPr>
            <a:lvl3pPr marL="1143000" indent="-228600">
              <a:defRPr sz="2400">
                <a:solidFill>
                  <a:schemeClr val="tx1"/>
                </a:solidFill>
                <a:latin typeface="Calibri" pitchFamily="34" charset="0"/>
                <a:ea typeface="ＭＳ Ｐゴシック" pitchFamily="34" charset="-128"/>
              </a:defRPr>
            </a:lvl3pPr>
            <a:lvl4pPr marL="1600200" indent="-228600">
              <a:defRPr sz="2400">
                <a:solidFill>
                  <a:schemeClr val="tx1"/>
                </a:solidFill>
                <a:latin typeface="Calibri" pitchFamily="34" charset="0"/>
                <a:ea typeface="ＭＳ Ｐゴシック" pitchFamily="34" charset="-128"/>
              </a:defRPr>
            </a:lvl4pPr>
            <a:lvl5pPr marL="2057400" indent="-228600">
              <a:defRPr sz="2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r>
              <a:rPr lang="en-US" altLang="en-US" sz="1400" dirty="0"/>
              <a:t>Slide </a:t>
            </a:r>
            <a:fld id="{7F935927-9247-410F-BB0C-69F1B8AA06A7}" type="slidenum">
              <a:rPr lang="en-US" altLang="en-US" sz="1400" smtClean="0"/>
              <a:pPr/>
              <a:t>14</a:t>
            </a:fld>
            <a:endParaRPr lang="en-US" altLang="en-US" sz="1400" dirty="0"/>
          </a:p>
        </p:txBody>
      </p:sp>
      <p:sp>
        <p:nvSpPr>
          <p:cNvPr id="20484" name="Rectangle 3"/>
          <p:cNvSpPr>
            <a:spLocks noGrp="1" noChangeArrowheads="1"/>
          </p:cNvSpPr>
          <p:nvPr>
            <p:ph type="body" idx="1"/>
          </p:nvPr>
        </p:nvSpPr>
        <p:spPr>
          <a:xfrm>
            <a:off x="255587" y="1276277"/>
            <a:ext cx="8237249" cy="4955094"/>
          </a:xfrm>
          <a:noFill/>
        </p:spPr>
        <p:txBody>
          <a:bodyPr/>
          <a:lstStyle/>
          <a:p>
            <a:pPr>
              <a:lnSpc>
                <a:spcPct val="90000"/>
              </a:lnSpc>
              <a:spcBef>
                <a:spcPts val="0"/>
              </a:spcBef>
              <a:buFontTx/>
              <a:buNone/>
            </a:pPr>
            <a:r>
              <a:rPr lang="en-US" altLang="en-US" sz="2400" dirty="0"/>
              <a:t>	</a:t>
            </a:r>
          </a:p>
          <a:p>
            <a:pPr lvl="1">
              <a:spcBef>
                <a:spcPts val="0"/>
              </a:spcBef>
              <a:buSzPct val="75000"/>
              <a:buFont typeface="Arial" panose="020B0604020202020204" pitchFamily="34" charset="0"/>
              <a:buChar char="•"/>
            </a:pPr>
            <a:r>
              <a:rPr lang="en-US" sz="2400" dirty="0"/>
              <a:t>A member who wishes to participate remotely should notify the chair (or, in the chair’s absence, the person chairing the meeting) of his/her desire to do so, with the reason and factual support for the request. </a:t>
            </a:r>
          </a:p>
          <a:p>
            <a:pPr lvl="1">
              <a:lnSpc>
                <a:spcPct val="90000"/>
              </a:lnSpc>
              <a:buSzPct val="75000"/>
              <a:buFont typeface="Arial" panose="020B0604020202020204" pitchFamily="34" charset="0"/>
              <a:buChar char="•"/>
            </a:pPr>
            <a:endParaRPr lang="en-US" sz="2400" dirty="0"/>
          </a:p>
          <a:p>
            <a:pPr lvl="1">
              <a:lnSpc>
                <a:spcPct val="90000"/>
              </a:lnSpc>
              <a:buSzPct val="75000"/>
              <a:buFont typeface="Arial" panose="020B0604020202020204" pitchFamily="34" charset="0"/>
              <a:buChar char="•"/>
            </a:pPr>
            <a:r>
              <a:rPr lang="en-US" sz="2400" dirty="0"/>
              <a:t>At the start of the meeting, the chair must announce members participating remotely; the meeting minutes must contain this information as well.  (No detail as to the reason is required)</a:t>
            </a:r>
            <a:r>
              <a:rPr lang="en-US" altLang="en-US" sz="2400" dirty="0"/>
              <a:t>. </a:t>
            </a:r>
          </a:p>
          <a:p>
            <a:pPr lvl="1">
              <a:lnSpc>
                <a:spcPct val="90000"/>
              </a:lnSpc>
              <a:buSzPct val="75000"/>
              <a:buFont typeface="Arial" panose="020B0604020202020204" pitchFamily="34" charset="0"/>
              <a:buChar char="•"/>
            </a:pPr>
            <a:endParaRPr lang="en-US" altLang="en-US" sz="2400" dirty="0"/>
          </a:p>
          <a:p>
            <a:pPr lvl="1">
              <a:lnSpc>
                <a:spcPct val="90000"/>
              </a:lnSpc>
              <a:buSzPct val="75000"/>
              <a:buFont typeface="Arial" panose="020B0604020202020204" pitchFamily="34" charset="0"/>
              <a:buChar char="•"/>
            </a:pPr>
            <a:r>
              <a:rPr lang="en-US" altLang="en-US" sz="2400" dirty="0"/>
              <a:t>Members participating remotely may vote; roll call vote is required. </a:t>
            </a:r>
          </a:p>
        </p:txBody>
      </p:sp>
      <p:sp>
        <p:nvSpPr>
          <p:cNvPr id="7" name="Rectangle 3"/>
          <p:cNvSpPr>
            <a:spLocks noChangeArrowheads="1"/>
          </p:cNvSpPr>
          <p:nvPr/>
        </p:nvSpPr>
        <p:spPr bwMode="auto">
          <a:xfrm>
            <a:off x="4563394" y="195401"/>
            <a:ext cx="412340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itchFamily="34" charset="0"/>
                <a:ea typeface="ＭＳ Ｐゴシック" pitchFamily="34" charset="-128"/>
              </a:defRPr>
            </a:lvl1pPr>
            <a:lvl2pPr marL="742950" indent="-285750">
              <a:defRPr sz="2400">
                <a:solidFill>
                  <a:schemeClr val="tx1"/>
                </a:solidFill>
                <a:latin typeface="Calibri" pitchFamily="34" charset="0"/>
                <a:ea typeface="ＭＳ Ｐゴシック" pitchFamily="34" charset="-128"/>
              </a:defRPr>
            </a:lvl2pPr>
            <a:lvl3pPr marL="1143000" indent="-228600">
              <a:defRPr sz="2400">
                <a:solidFill>
                  <a:schemeClr val="tx1"/>
                </a:solidFill>
                <a:latin typeface="Calibri" pitchFamily="34" charset="0"/>
                <a:ea typeface="ＭＳ Ｐゴシック" pitchFamily="34" charset="-128"/>
              </a:defRPr>
            </a:lvl3pPr>
            <a:lvl4pPr marL="1600200" indent="-228600">
              <a:defRPr sz="2400">
                <a:solidFill>
                  <a:schemeClr val="tx1"/>
                </a:solidFill>
                <a:latin typeface="Calibri" pitchFamily="34" charset="0"/>
                <a:ea typeface="ＭＳ Ｐゴシック" pitchFamily="34" charset="-128"/>
              </a:defRPr>
            </a:lvl4pPr>
            <a:lvl5pPr marL="2057400" indent="-228600">
              <a:defRPr sz="2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algn="ctr" eaLnBrk="1" hangingPunct="1"/>
            <a:r>
              <a:rPr lang="en-US" altLang="en-US" b="1" dirty="0">
                <a:solidFill>
                  <a:schemeClr val="bg1"/>
                </a:solidFill>
                <a:latin typeface="+mj-lt"/>
              </a:rPr>
              <a:t>Procedures  for Remote Participation</a:t>
            </a:r>
          </a:p>
        </p:txBody>
      </p:sp>
    </p:spTree>
    <p:extLst>
      <p:ext uri="{BB962C8B-B14F-4D97-AF65-F5344CB8AC3E}">
        <p14:creationId xmlns:p14="http://schemas.microsoft.com/office/powerpoint/2010/main" val="7626966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6"/>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itchFamily="34" charset="0"/>
                <a:ea typeface="ＭＳ Ｐゴシック" pitchFamily="34" charset="-128"/>
              </a:defRPr>
            </a:lvl1pPr>
            <a:lvl2pPr marL="742950" indent="-285750">
              <a:defRPr sz="2400">
                <a:solidFill>
                  <a:schemeClr val="tx1"/>
                </a:solidFill>
                <a:latin typeface="Calibri" pitchFamily="34" charset="0"/>
                <a:ea typeface="ＭＳ Ｐゴシック" pitchFamily="34" charset="-128"/>
              </a:defRPr>
            </a:lvl2pPr>
            <a:lvl3pPr marL="1143000" indent="-228600">
              <a:defRPr sz="2400">
                <a:solidFill>
                  <a:schemeClr val="tx1"/>
                </a:solidFill>
                <a:latin typeface="Calibri" pitchFamily="34" charset="0"/>
                <a:ea typeface="ＭＳ Ｐゴシック" pitchFamily="34" charset="-128"/>
              </a:defRPr>
            </a:lvl3pPr>
            <a:lvl4pPr marL="1600200" indent="-228600">
              <a:defRPr sz="2400">
                <a:solidFill>
                  <a:schemeClr val="tx1"/>
                </a:solidFill>
                <a:latin typeface="Calibri" pitchFamily="34" charset="0"/>
                <a:ea typeface="ＭＳ Ｐゴシック" pitchFamily="34" charset="-128"/>
              </a:defRPr>
            </a:lvl4pPr>
            <a:lvl5pPr marL="2057400" indent="-228600">
              <a:defRPr sz="2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r>
              <a:rPr lang="en-US" altLang="en-US" sz="1400" dirty="0"/>
              <a:t>Slide </a:t>
            </a:r>
            <a:fld id="{0A387DB6-5DD2-4FB0-AD18-654CF32C499D}" type="slidenum">
              <a:rPr lang="en-US" altLang="en-US" sz="1400" smtClean="0"/>
              <a:pPr/>
              <a:t>15</a:t>
            </a:fld>
            <a:endParaRPr lang="en-US" altLang="en-US" sz="1400" dirty="0"/>
          </a:p>
        </p:txBody>
      </p:sp>
      <p:sp>
        <p:nvSpPr>
          <p:cNvPr id="21507" name="Rectangle 3"/>
          <p:cNvSpPr>
            <a:spLocks noGrp="1" noChangeArrowheads="1"/>
          </p:cNvSpPr>
          <p:nvPr>
            <p:ph type="body" idx="1"/>
          </p:nvPr>
        </p:nvSpPr>
        <p:spPr>
          <a:xfrm>
            <a:off x="482600" y="1536220"/>
            <a:ext cx="8204200" cy="3594100"/>
          </a:xfrm>
          <a:noFill/>
        </p:spPr>
        <p:txBody>
          <a:bodyPr/>
          <a:lstStyle/>
          <a:p>
            <a:pPr marL="0" indent="0">
              <a:lnSpc>
                <a:spcPct val="90000"/>
              </a:lnSpc>
              <a:buSzPct val="75000"/>
              <a:buNone/>
            </a:pPr>
            <a:r>
              <a:rPr lang="en-US" sz="2000" dirty="0"/>
              <a:t>Conflict of Interest Law:</a:t>
            </a:r>
          </a:p>
          <a:p>
            <a:pPr>
              <a:lnSpc>
                <a:spcPct val="90000"/>
              </a:lnSpc>
              <a:buSzPct val="75000"/>
            </a:pPr>
            <a:r>
              <a:rPr lang="en-US" sz="2000" dirty="0">
                <a:solidFill>
                  <a:srgbClr val="003366"/>
                </a:solidFill>
                <a:hlinkClick r:id="rId2"/>
              </a:rPr>
              <a:t>https://</a:t>
            </a:r>
            <a:r>
              <a:rPr lang="en-US" sz="2000" dirty="0">
                <a:solidFill>
                  <a:srgbClr val="003366"/>
                </a:solidFill>
                <a:hlinkClick r:id="" action="ppaction://noaction"/>
              </a:rPr>
              <a:t>www.mass.gov/laws-regulations-rulings-opinions-and-advisories</a:t>
            </a:r>
          </a:p>
          <a:p>
            <a:pPr>
              <a:lnSpc>
                <a:spcPct val="90000"/>
              </a:lnSpc>
              <a:buSzPct val="75000"/>
            </a:pPr>
            <a:endParaRPr lang="en-US" sz="2000" dirty="0">
              <a:solidFill>
                <a:srgbClr val="003366"/>
              </a:solidFill>
              <a:hlinkClick r:id="" action="ppaction://noaction"/>
            </a:endParaRPr>
          </a:p>
          <a:p>
            <a:pPr>
              <a:lnSpc>
                <a:spcPct val="90000"/>
              </a:lnSpc>
              <a:buSzPct val="75000"/>
            </a:pPr>
            <a:r>
              <a:rPr lang="en-US" sz="2000" dirty="0">
                <a:solidFill>
                  <a:srgbClr val="003366"/>
                </a:solidFill>
                <a:hlinkClick r:id="" action="ppaction://noaction"/>
              </a:rPr>
              <a:t>https</a:t>
            </a:r>
            <a:r>
              <a:rPr lang="en-US" sz="2000" dirty="0">
                <a:solidFill>
                  <a:srgbClr val="003366"/>
                </a:solidFill>
                <a:hlinkClick r:id="rId2"/>
              </a:rPr>
              <a:t>://www.mass.gov/learn-more-about-conflicts-of-interest</a:t>
            </a:r>
            <a:endParaRPr lang="en-US" sz="2000" dirty="0">
              <a:solidFill>
                <a:srgbClr val="003366"/>
              </a:solidFill>
            </a:endParaRPr>
          </a:p>
          <a:p>
            <a:pPr marL="0" indent="0">
              <a:lnSpc>
                <a:spcPct val="90000"/>
              </a:lnSpc>
              <a:buSzPct val="75000"/>
              <a:buNone/>
            </a:pPr>
            <a:endParaRPr lang="en-US" sz="2000" dirty="0"/>
          </a:p>
          <a:p>
            <a:pPr marL="0" indent="0">
              <a:lnSpc>
                <a:spcPct val="90000"/>
              </a:lnSpc>
              <a:buSzPct val="75000"/>
              <a:buNone/>
            </a:pPr>
            <a:r>
              <a:rPr lang="en-US" sz="2000" dirty="0"/>
              <a:t>Office of Attorney General, Open Meeting Law Website and Guide:</a:t>
            </a:r>
          </a:p>
          <a:p>
            <a:pPr>
              <a:lnSpc>
                <a:spcPct val="90000"/>
              </a:lnSpc>
              <a:buSzPct val="75000"/>
            </a:pPr>
            <a:r>
              <a:rPr lang="en-US" sz="2000" dirty="0">
                <a:solidFill>
                  <a:srgbClr val="003366"/>
                </a:solidFill>
                <a:hlinkClick r:id="rId3"/>
              </a:rPr>
              <a:t>https://www.mass.gov/files/documents/2017/09/25/2017%20Guide%20only.pdf</a:t>
            </a:r>
            <a:endParaRPr lang="en-US" sz="2000" dirty="0">
              <a:solidFill>
                <a:srgbClr val="003366"/>
              </a:solidFill>
            </a:endParaRPr>
          </a:p>
          <a:p>
            <a:pPr>
              <a:lnSpc>
                <a:spcPct val="90000"/>
              </a:lnSpc>
              <a:buSzPct val="75000"/>
            </a:pPr>
            <a:endParaRPr lang="en-US" sz="2000" dirty="0">
              <a:solidFill>
                <a:srgbClr val="003366"/>
              </a:solidFill>
              <a:hlinkClick r:id="rId4"/>
            </a:endParaRPr>
          </a:p>
          <a:p>
            <a:pPr>
              <a:lnSpc>
                <a:spcPct val="90000"/>
              </a:lnSpc>
              <a:buSzPct val="75000"/>
            </a:pPr>
            <a:r>
              <a:rPr lang="en-US" sz="2000" dirty="0">
                <a:solidFill>
                  <a:srgbClr val="003366"/>
                </a:solidFill>
                <a:hlinkClick r:id="rId4"/>
              </a:rPr>
              <a:t>http</a:t>
            </a:r>
            <a:r>
              <a:rPr lang="en-US" sz="2000" dirty="0">
                <a:solidFill>
                  <a:schemeClr val="accent1"/>
                </a:solidFill>
                <a:hlinkClick r:id="rId4"/>
              </a:rPr>
              <a:t>://www.mass.gov/ago/government-resources/open-meeting-law/</a:t>
            </a:r>
            <a:r>
              <a:rPr lang="en-US" sz="2000" dirty="0">
                <a:solidFill>
                  <a:schemeClr val="accent1"/>
                </a:solidFill>
              </a:rPr>
              <a:t> </a:t>
            </a:r>
          </a:p>
          <a:p>
            <a:pPr lvl="1">
              <a:lnSpc>
                <a:spcPct val="90000"/>
              </a:lnSpc>
              <a:buFont typeface="Courier New" panose="02070309020205020404" pitchFamily="49" charset="0"/>
              <a:buChar char="o"/>
            </a:pPr>
            <a:endParaRPr lang="en-US" sz="2000" dirty="0">
              <a:solidFill>
                <a:srgbClr val="003366"/>
              </a:solidFill>
            </a:endParaRPr>
          </a:p>
          <a:p>
            <a:pPr>
              <a:lnSpc>
                <a:spcPct val="90000"/>
              </a:lnSpc>
              <a:buFontTx/>
              <a:buNone/>
            </a:pPr>
            <a:r>
              <a:rPr lang="en-US" altLang="en-US" sz="2000" dirty="0"/>
              <a:t>	</a:t>
            </a:r>
          </a:p>
          <a:p>
            <a:pPr>
              <a:lnSpc>
                <a:spcPct val="90000"/>
              </a:lnSpc>
              <a:buFontTx/>
              <a:buNone/>
            </a:pPr>
            <a:r>
              <a:rPr lang="en-US" altLang="en-US" sz="2000" b="1" dirty="0">
                <a:solidFill>
                  <a:srgbClr val="FF0000"/>
                </a:solidFill>
              </a:rPr>
              <a:t>	</a:t>
            </a:r>
            <a:endParaRPr lang="en-US" altLang="en-US" sz="2000" b="1" dirty="0"/>
          </a:p>
          <a:p>
            <a:pPr>
              <a:lnSpc>
                <a:spcPct val="90000"/>
              </a:lnSpc>
              <a:buFontTx/>
              <a:buNone/>
            </a:pPr>
            <a:endParaRPr lang="en-US" altLang="en-US" sz="2800" dirty="0"/>
          </a:p>
        </p:txBody>
      </p:sp>
      <p:sp>
        <p:nvSpPr>
          <p:cNvPr id="8" name="Rectangle 3"/>
          <p:cNvSpPr>
            <a:spLocks noChangeArrowheads="1"/>
          </p:cNvSpPr>
          <p:nvPr/>
        </p:nvSpPr>
        <p:spPr bwMode="auto">
          <a:xfrm>
            <a:off x="4507246" y="363121"/>
            <a:ext cx="417955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itchFamily="34" charset="0"/>
                <a:ea typeface="ＭＳ Ｐゴシック" pitchFamily="34" charset="-128"/>
              </a:defRPr>
            </a:lvl1pPr>
            <a:lvl2pPr marL="742950" indent="-285750">
              <a:defRPr sz="2400">
                <a:solidFill>
                  <a:schemeClr val="tx1"/>
                </a:solidFill>
                <a:latin typeface="Calibri" pitchFamily="34" charset="0"/>
                <a:ea typeface="ＭＳ Ｐゴシック" pitchFamily="34" charset="-128"/>
              </a:defRPr>
            </a:lvl2pPr>
            <a:lvl3pPr marL="1143000" indent="-228600">
              <a:defRPr sz="2400">
                <a:solidFill>
                  <a:schemeClr val="tx1"/>
                </a:solidFill>
                <a:latin typeface="Calibri" pitchFamily="34" charset="0"/>
                <a:ea typeface="ＭＳ Ｐゴシック" pitchFamily="34" charset="-128"/>
              </a:defRPr>
            </a:lvl3pPr>
            <a:lvl4pPr marL="1600200" indent="-228600">
              <a:defRPr sz="2400">
                <a:solidFill>
                  <a:schemeClr val="tx1"/>
                </a:solidFill>
                <a:latin typeface="Calibri" pitchFamily="34" charset="0"/>
                <a:ea typeface="ＭＳ Ｐゴシック" pitchFamily="34" charset="-128"/>
              </a:defRPr>
            </a:lvl4pPr>
            <a:lvl5pPr marL="2057400" indent="-228600">
              <a:defRPr sz="2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algn="ctr" eaLnBrk="1" hangingPunct="1"/>
            <a:r>
              <a:rPr lang="en-US" altLang="en-US" sz="2800" b="1" dirty="0">
                <a:solidFill>
                  <a:schemeClr val="bg1"/>
                </a:solidFill>
                <a:latin typeface="+mj-lt"/>
              </a:rPr>
              <a:t>Additional References</a:t>
            </a:r>
          </a:p>
        </p:txBody>
      </p:sp>
    </p:spTree>
    <p:extLst>
      <p:ext uri="{BB962C8B-B14F-4D97-AF65-F5344CB8AC3E}">
        <p14:creationId xmlns:p14="http://schemas.microsoft.com/office/powerpoint/2010/main" val="31783744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6"/>
          <p:cNvSpPr>
            <a:spLocks noGrp="1" noChangeArrowheads="1"/>
          </p:cNvSpPr>
          <p:nvPr>
            <p:ph type="sldNum" sz="quarter" idx="11"/>
          </p:nvPr>
        </p:nvSpPr>
        <p:spPr>
          <a:xfrm>
            <a:off x="7981950" y="6245225"/>
            <a:ext cx="944563" cy="476250"/>
          </a:xfrm>
          <a:noFill/>
          <a:ln>
            <a:miter lim="800000"/>
            <a:headEnd/>
            <a:tailEnd/>
          </a:ln>
        </p:spPr>
        <p:txBody>
          <a:bodyPr/>
          <a:lstStyle/>
          <a:p>
            <a:r>
              <a:rPr lang="en-US" altLang="en-US" dirty="0"/>
              <a:t>Slide </a:t>
            </a:r>
            <a:fld id="{EC8094C6-E8F8-4AA2-8081-F9E3E13DCA78}" type="slidenum">
              <a:rPr lang="en-US" altLang="en-US" smtClean="0"/>
              <a:pPr/>
              <a:t>16</a:t>
            </a:fld>
            <a:endParaRPr lang="en-US" altLang="en-US" dirty="0"/>
          </a:p>
        </p:txBody>
      </p:sp>
      <p:sp>
        <p:nvSpPr>
          <p:cNvPr id="3075" name="Rectangle 6"/>
          <p:cNvSpPr>
            <a:spLocks noChangeArrowheads="1"/>
          </p:cNvSpPr>
          <p:nvPr/>
        </p:nvSpPr>
        <p:spPr bwMode="auto">
          <a:xfrm>
            <a:off x="0" y="0"/>
            <a:ext cx="9158288" cy="1135063"/>
          </a:xfrm>
          <a:prstGeom prst="rect">
            <a:avLst/>
          </a:prstGeom>
          <a:solidFill>
            <a:srgbClr val="003366"/>
          </a:solidFill>
          <a:ln w="12700">
            <a:noFill/>
            <a:miter lim="800000"/>
            <a:headEnd/>
            <a:tailEnd/>
          </a:ln>
        </p:spPr>
        <p:txBody>
          <a:bodyPr wrap="none" anchor="ctr"/>
          <a:lstStyle/>
          <a:p>
            <a:pPr eaLnBrk="1" hangingPunct="1"/>
            <a:endParaRPr lang="en-US" altLang="en-US" sz="1800" dirty="0">
              <a:latin typeface="Arial" pitchFamily="34" charset="0"/>
            </a:endParaRPr>
          </a:p>
        </p:txBody>
      </p:sp>
      <p:sp>
        <p:nvSpPr>
          <p:cNvPr id="3076" name="Text Box 7"/>
          <p:cNvSpPr txBox="1">
            <a:spLocks noChangeArrowheads="1"/>
          </p:cNvSpPr>
          <p:nvPr/>
        </p:nvSpPr>
        <p:spPr bwMode="auto">
          <a:xfrm>
            <a:off x="186531" y="2585958"/>
            <a:ext cx="8770938" cy="1077218"/>
          </a:xfrm>
          <a:prstGeom prst="rect">
            <a:avLst/>
          </a:prstGeom>
          <a:noFill/>
          <a:ln w="12700">
            <a:noFill/>
            <a:miter lim="800000"/>
            <a:headEnd/>
            <a:tailEnd/>
          </a:ln>
        </p:spPr>
        <p:txBody>
          <a:bodyPr>
            <a:spAutoFit/>
          </a:bodyPr>
          <a:lstStyle/>
          <a:p>
            <a:pPr algn="ctr" eaLnBrk="1" hangingPunct="1"/>
            <a:r>
              <a:rPr lang="en-US" altLang="en-US" sz="3200" b="1" dirty="0" smtClean="0">
                <a:solidFill>
                  <a:srgbClr val="003366"/>
                </a:solidFill>
                <a:latin typeface="+mn-lt"/>
              </a:rPr>
              <a:t>Overview of the Bureau of Health Care Safety and Quality and the Trauma Systems Committee</a:t>
            </a:r>
            <a:endParaRPr lang="en-US" altLang="en-US" sz="3200" b="1" dirty="0">
              <a:solidFill>
                <a:srgbClr val="003366"/>
              </a:solidFill>
              <a:latin typeface="+mn-lt"/>
            </a:endParaRPr>
          </a:p>
        </p:txBody>
      </p:sp>
      <p:pic>
        <p:nvPicPr>
          <p:cNvPr id="3077" name="Picture 4" descr="banner"/>
          <p:cNvPicPr>
            <a:picLocks noChangeAspect="1" noChangeArrowheads="1"/>
          </p:cNvPicPr>
          <p:nvPr/>
        </p:nvPicPr>
        <p:blipFill>
          <a:blip r:embed="rId3"/>
          <a:srcRect b="8861"/>
          <a:stretch>
            <a:fillRect/>
          </a:stretch>
        </p:blipFill>
        <p:spPr bwMode="auto">
          <a:xfrm>
            <a:off x="-3175" y="223838"/>
            <a:ext cx="9158288" cy="708025"/>
          </a:xfrm>
          <a:prstGeom prst="rect">
            <a:avLst/>
          </a:prstGeom>
          <a:noFill/>
          <a:ln w="9525">
            <a:noFill/>
            <a:miter lim="800000"/>
            <a:headEnd/>
            <a:tailEnd/>
          </a:ln>
        </p:spPr>
      </p:pic>
    </p:spTree>
    <p:extLst>
      <p:ext uri="{BB962C8B-B14F-4D97-AF65-F5344CB8AC3E}">
        <p14:creationId xmlns:p14="http://schemas.microsoft.com/office/powerpoint/2010/main" val="341300922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6"/>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itchFamily="34" charset="0"/>
                <a:ea typeface="ＭＳ Ｐゴシック" pitchFamily="34" charset="-128"/>
              </a:defRPr>
            </a:lvl1pPr>
            <a:lvl2pPr marL="742950" indent="-285750">
              <a:defRPr sz="2400">
                <a:solidFill>
                  <a:schemeClr val="tx1"/>
                </a:solidFill>
                <a:latin typeface="Calibri" pitchFamily="34" charset="0"/>
                <a:ea typeface="ＭＳ Ｐゴシック" pitchFamily="34" charset="-128"/>
              </a:defRPr>
            </a:lvl2pPr>
            <a:lvl3pPr marL="1143000" indent="-228600">
              <a:defRPr sz="2400">
                <a:solidFill>
                  <a:schemeClr val="tx1"/>
                </a:solidFill>
                <a:latin typeface="Calibri" pitchFamily="34" charset="0"/>
                <a:ea typeface="ＭＳ Ｐゴシック" pitchFamily="34" charset="-128"/>
              </a:defRPr>
            </a:lvl3pPr>
            <a:lvl4pPr marL="1600200" indent="-228600">
              <a:defRPr sz="2400">
                <a:solidFill>
                  <a:schemeClr val="tx1"/>
                </a:solidFill>
                <a:latin typeface="Calibri" pitchFamily="34" charset="0"/>
                <a:ea typeface="ＭＳ Ｐゴシック" pitchFamily="34" charset="-128"/>
              </a:defRPr>
            </a:lvl4pPr>
            <a:lvl5pPr marL="2057400" indent="-228600">
              <a:defRPr sz="2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r>
              <a:rPr lang="en-US" altLang="en-US" sz="1400" dirty="0"/>
              <a:t>Slide </a:t>
            </a:r>
            <a:fld id="{7F935927-9247-410F-BB0C-69F1B8AA06A7}" type="slidenum">
              <a:rPr lang="en-US" altLang="en-US" sz="1400" smtClean="0"/>
              <a:pPr/>
              <a:t>17</a:t>
            </a:fld>
            <a:endParaRPr lang="en-US" altLang="en-US" sz="1400" dirty="0"/>
          </a:p>
        </p:txBody>
      </p:sp>
      <p:sp>
        <p:nvSpPr>
          <p:cNvPr id="20484" name="Rectangle 3"/>
          <p:cNvSpPr>
            <a:spLocks noGrp="1" noChangeArrowheads="1"/>
          </p:cNvSpPr>
          <p:nvPr>
            <p:ph type="body" idx="1"/>
          </p:nvPr>
        </p:nvSpPr>
        <p:spPr>
          <a:xfrm>
            <a:off x="255587" y="1342952"/>
            <a:ext cx="8237249" cy="4955094"/>
          </a:xfrm>
          <a:noFill/>
        </p:spPr>
        <p:txBody>
          <a:bodyPr/>
          <a:lstStyle/>
          <a:p>
            <a:pPr>
              <a:lnSpc>
                <a:spcPct val="90000"/>
              </a:lnSpc>
              <a:spcBef>
                <a:spcPts val="0"/>
              </a:spcBef>
            </a:pPr>
            <a:r>
              <a:rPr lang="en-US" altLang="en-US" sz="2400" dirty="0" smtClean="0"/>
              <a:t>The Bureau of Health Care Safety and Quality’s (BHCSQ) </a:t>
            </a:r>
            <a:r>
              <a:rPr lang="en-US" altLang="en-US" sz="2400" dirty="0"/>
              <a:t>mission is to promote, preserve, and protect the health of everyone in the Commonwealth and to strive to achieve an optimal health care delivery system that ensures safe, effective, high-quality care for all. </a:t>
            </a:r>
            <a:endParaRPr lang="en-US" altLang="en-US" sz="2400" dirty="0" smtClean="0"/>
          </a:p>
          <a:p>
            <a:pPr marL="0" indent="0">
              <a:lnSpc>
                <a:spcPct val="90000"/>
              </a:lnSpc>
              <a:spcBef>
                <a:spcPts val="0"/>
              </a:spcBef>
              <a:buNone/>
            </a:pPr>
            <a:endParaRPr lang="en-US" altLang="en-US" sz="2400" dirty="0" smtClean="0"/>
          </a:p>
          <a:p>
            <a:pPr marL="0" indent="0">
              <a:lnSpc>
                <a:spcPct val="90000"/>
              </a:lnSpc>
              <a:spcBef>
                <a:spcPts val="0"/>
              </a:spcBef>
              <a:buNone/>
            </a:pPr>
            <a:endParaRPr lang="en-US" altLang="en-US" sz="2400" dirty="0"/>
          </a:p>
          <a:p>
            <a:pPr>
              <a:lnSpc>
                <a:spcPct val="90000"/>
              </a:lnSpc>
              <a:spcBef>
                <a:spcPts val="0"/>
              </a:spcBef>
            </a:pPr>
            <a:r>
              <a:rPr lang="en-US" altLang="en-US" sz="2400" dirty="0" smtClean="0"/>
              <a:t>The Bureau serves </a:t>
            </a:r>
            <a:r>
              <a:rPr lang="en-US" altLang="en-US" sz="2400" dirty="0"/>
              <a:t>as the primary regulator of health care facilities (including </a:t>
            </a:r>
            <a:r>
              <a:rPr lang="en-US" altLang="en-US" sz="2400" dirty="0" smtClean="0"/>
              <a:t>hospitals) and ambulance services in </a:t>
            </a:r>
            <a:r>
              <a:rPr lang="en-US" altLang="en-US" sz="2400" dirty="0"/>
              <a:t>the Commonwealth</a:t>
            </a:r>
            <a:r>
              <a:rPr lang="en-US" altLang="en-US" sz="2400" dirty="0" smtClean="0"/>
              <a:t>.</a:t>
            </a:r>
          </a:p>
          <a:p>
            <a:pPr marL="0" indent="0">
              <a:lnSpc>
                <a:spcPct val="90000"/>
              </a:lnSpc>
              <a:spcBef>
                <a:spcPts val="0"/>
              </a:spcBef>
              <a:buNone/>
            </a:pPr>
            <a:endParaRPr lang="en-US" altLang="en-US" sz="2400" dirty="0" smtClean="0"/>
          </a:p>
          <a:p>
            <a:pPr marL="0" indent="0">
              <a:lnSpc>
                <a:spcPct val="90000"/>
              </a:lnSpc>
              <a:spcBef>
                <a:spcPts val="0"/>
              </a:spcBef>
              <a:buNone/>
            </a:pPr>
            <a:endParaRPr lang="en-US" altLang="en-US" sz="2400" dirty="0"/>
          </a:p>
          <a:p>
            <a:pPr>
              <a:lnSpc>
                <a:spcPct val="90000"/>
              </a:lnSpc>
              <a:spcBef>
                <a:spcPts val="0"/>
              </a:spcBef>
              <a:buFontTx/>
              <a:buNone/>
            </a:pPr>
            <a:endParaRPr lang="en-US" altLang="en-US" sz="2400" dirty="0"/>
          </a:p>
        </p:txBody>
      </p:sp>
      <p:sp>
        <p:nvSpPr>
          <p:cNvPr id="7" name="Rectangle 3"/>
          <p:cNvSpPr>
            <a:spLocks noChangeArrowheads="1"/>
          </p:cNvSpPr>
          <p:nvPr/>
        </p:nvSpPr>
        <p:spPr bwMode="auto">
          <a:xfrm>
            <a:off x="4563394" y="195401"/>
            <a:ext cx="41234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itchFamily="34" charset="0"/>
                <a:ea typeface="ＭＳ Ｐゴシック" pitchFamily="34" charset="-128"/>
              </a:defRPr>
            </a:lvl1pPr>
            <a:lvl2pPr marL="742950" indent="-285750">
              <a:defRPr sz="2400">
                <a:solidFill>
                  <a:schemeClr val="tx1"/>
                </a:solidFill>
                <a:latin typeface="Calibri" pitchFamily="34" charset="0"/>
                <a:ea typeface="ＭＳ Ｐゴシック" pitchFamily="34" charset="-128"/>
              </a:defRPr>
            </a:lvl2pPr>
            <a:lvl3pPr marL="1143000" indent="-228600">
              <a:defRPr sz="2400">
                <a:solidFill>
                  <a:schemeClr val="tx1"/>
                </a:solidFill>
                <a:latin typeface="Calibri" pitchFamily="34" charset="0"/>
                <a:ea typeface="ＭＳ Ｐゴシック" pitchFamily="34" charset="-128"/>
              </a:defRPr>
            </a:lvl3pPr>
            <a:lvl4pPr marL="1600200" indent="-228600">
              <a:defRPr sz="2400">
                <a:solidFill>
                  <a:schemeClr val="tx1"/>
                </a:solidFill>
                <a:latin typeface="Calibri" pitchFamily="34" charset="0"/>
                <a:ea typeface="ＭＳ Ｐゴシック" pitchFamily="34" charset="-128"/>
              </a:defRPr>
            </a:lvl4pPr>
            <a:lvl5pPr marL="2057400" indent="-228600">
              <a:defRPr sz="2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algn="ctr" eaLnBrk="1" hangingPunct="1"/>
            <a:r>
              <a:rPr lang="en-US" altLang="en-US" b="1" dirty="0" smtClean="0">
                <a:solidFill>
                  <a:schemeClr val="bg1"/>
                </a:solidFill>
                <a:latin typeface="+mj-lt"/>
              </a:rPr>
              <a:t>BHCSQ Overview</a:t>
            </a:r>
            <a:endParaRPr lang="en-US" altLang="en-US" b="1" dirty="0">
              <a:solidFill>
                <a:schemeClr val="bg1"/>
              </a:solidFill>
              <a:latin typeface="+mj-lt"/>
            </a:endParaRPr>
          </a:p>
        </p:txBody>
      </p:sp>
    </p:spTree>
    <p:extLst>
      <p:ext uri="{BB962C8B-B14F-4D97-AF65-F5344CB8AC3E}">
        <p14:creationId xmlns:p14="http://schemas.microsoft.com/office/powerpoint/2010/main" val="1690519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6"/>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itchFamily="34" charset="0"/>
                <a:ea typeface="ＭＳ Ｐゴシック" pitchFamily="34" charset="-128"/>
              </a:defRPr>
            </a:lvl1pPr>
            <a:lvl2pPr marL="742950" indent="-285750">
              <a:defRPr sz="2400">
                <a:solidFill>
                  <a:schemeClr val="tx1"/>
                </a:solidFill>
                <a:latin typeface="Calibri" pitchFamily="34" charset="0"/>
                <a:ea typeface="ＭＳ Ｐゴシック" pitchFamily="34" charset="-128"/>
              </a:defRPr>
            </a:lvl2pPr>
            <a:lvl3pPr marL="1143000" indent="-228600">
              <a:defRPr sz="2400">
                <a:solidFill>
                  <a:schemeClr val="tx1"/>
                </a:solidFill>
                <a:latin typeface="Calibri" pitchFamily="34" charset="0"/>
                <a:ea typeface="ＭＳ Ｐゴシック" pitchFamily="34" charset="-128"/>
              </a:defRPr>
            </a:lvl3pPr>
            <a:lvl4pPr marL="1600200" indent="-228600">
              <a:defRPr sz="2400">
                <a:solidFill>
                  <a:schemeClr val="tx1"/>
                </a:solidFill>
                <a:latin typeface="Calibri" pitchFamily="34" charset="0"/>
                <a:ea typeface="ＭＳ Ｐゴシック" pitchFamily="34" charset="-128"/>
              </a:defRPr>
            </a:lvl4pPr>
            <a:lvl5pPr marL="2057400" indent="-228600">
              <a:defRPr sz="2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r>
              <a:rPr lang="en-US" altLang="en-US" sz="1400" dirty="0"/>
              <a:t>Slide </a:t>
            </a:r>
            <a:fld id="{7F935927-9247-410F-BB0C-69F1B8AA06A7}" type="slidenum">
              <a:rPr lang="en-US" altLang="en-US" sz="1400" smtClean="0"/>
              <a:pPr/>
              <a:t>18</a:t>
            </a:fld>
            <a:endParaRPr lang="en-US" altLang="en-US" sz="1400" dirty="0"/>
          </a:p>
        </p:txBody>
      </p:sp>
      <p:sp>
        <p:nvSpPr>
          <p:cNvPr id="20484" name="Rectangle 3"/>
          <p:cNvSpPr>
            <a:spLocks noGrp="1" noChangeArrowheads="1"/>
          </p:cNvSpPr>
          <p:nvPr>
            <p:ph type="body" idx="1"/>
          </p:nvPr>
        </p:nvSpPr>
        <p:spPr>
          <a:xfrm>
            <a:off x="255587" y="1276277"/>
            <a:ext cx="8237249" cy="4955094"/>
          </a:xfrm>
          <a:noFill/>
        </p:spPr>
        <p:txBody>
          <a:bodyPr/>
          <a:lstStyle/>
          <a:p>
            <a:pPr>
              <a:lnSpc>
                <a:spcPct val="90000"/>
              </a:lnSpc>
              <a:spcBef>
                <a:spcPts val="0"/>
              </a:spcBef>
            </a:pPr>
            <a:r>
              <a:rPr lang="en-US" altLang="en-US" sz="2400" dirty="0" smtClean="0"/>
              <a:t>The Trauma System touches three main areas of the Bureau:</a:t>
            </a:r>
          </a:p>
          <a:p>
            <a:pPr marL="0" indent="0">
              <a:lnSpc>
                <a:spcPct val="90000"/>
              </a:lnSpc>
              <a:spcBef>
                <a:spcPts val="0"/>
              </a:spcBef>
              <a:buNone/>
            </a:pPr>
            <a:endParaRPr lang="en-US" altLang="en-US" sz="2400" dirty="0" smtClean="0"/>
          </a:p>
          <a:p>
            <a:pPr lvl="1">
              <a:lnSpc>
                <a:spcPct val="90000"/>
              </a:lnSpc>
              <a:spcBef>
                <a:spcPts val="0"/>
              </a:spcBef>
            </a:pPr>
            <a:r>
              <a:rPr lang="en-US" altLang="en-US" sz="2000" b="1" dirty="0" smtClean="0"/>
              <a:t>Licensure and Trauma Center Designation: </a:t>
            </a:r>
            <a:r>
              <a:rPr lang="en-US" altLang="en-US" sz="2000" dirty="0" smtClean="0"/>
              <a:t>The Division of Health Care Facility Licensure </a:t>
            </a:r>
            <a:r>
              <a:rPr lang="en-US" altLang="en-US" sz="2000" dirty="0"/>
              <a:t>and Certification assures the delivery of safe health care services through the licensing, registration, inspection and regulation of approximately 1,300 health care facilities and </a:t>
            </a:r>
            <a:r>
              <a:rPr lang="en-US" altLang="en-US" sz="2000" dirty="0" smtClean="0"/>
              <a:t>programs and is responsible for the designation of trauma centers. </a:t>
            </a:r>
          </a:p>
          <a:p>
            <a:pPr marL="457200" lvl="1" indent="0">
              <a:lnSpc>
                <a:spcPct val="90000"/>
              </a:lnSpc>
              <a:spcBef>
                <a:spcPts val="0"/>
              </a:spcBef>
              <a:buNone/>
            </a:pPr>
            <a:endParaRPr lang="en-US" altLang="en-US" sz="2000" dirty="0" smtClean="0"/>
          </a:p>
          <a:p>
            <a:pPr lvl="1">
              <a:lnSpc>
                <a:spcPct val="90000"/>
              </a:lnSpc>
              <a:spcBef>
                <a:spcPts val="0"/>
              </a:spcBef>
            </a:pPr>
            <a:r>
              <a:rPr lang="en-US" altLang="en-US" sz="2000" b="1" dirty="0" smtClean="0"/>
              <a:t>Data and Analysis: </a:t>
            </a:r>
            <a:r>
              <a:rPr lang="en-US" altLang="en-US" sz="2000" dirty="0" smtClean="0"/>
              <a:t>The Division </a:t>
            </a:r>
            <a:r>
              <a:rPr lang="en-US" altLang="en-US" sz="2000" dirty="0"/>
              <a:t>of </a:t>
            </a:r>
            <a:r>
              <a:rPr lang="en-US" altLang="en-US" sz="2000" dirty="0" smtClean="0"/>
              <a:t>Quality </a:t>
            </a:r>
            <a:r>
              <a:rPr lang="en-US" altLang="en-US" sz="2000" dirty="0"/>
              <a:t>Improvement is responsible for developing and leading the performance, accountability and Quality Improvement (QI) and data initiatives, including the Trauma Registry. </a:t>
            </a:r>
            <a:endParaRPr lang="en-US" altLang="en-US" sz="2000" dirty="0" smtClean="0"/>
          </a:p>
          <a:p>
            <a:pPr marL="457200" lvl="1" indent="0">
              <a:lnSpc>
                <a:spcPct val="90000"/>
              </a:lnSpc>
              <a:spcBef>
                <a:spcPts val="0"/>
              </a:spcBef>
              <a:buNone/>
            </a:pPr>
            <a:endParaRPr lang="en-US" altLang="en-US" sz="2400" dirty="0"/>
          </a:p>
          <a:p>
            <a:pPr lvl="1">
              <a:lnSpc>
                <a:spcPct val="90000"/>
              </a:lnSpc>
              <a:spcBef>
                <a:spcPts val="0"/>
              </a:spcBef>
            </a:pPr>
            <a:r>
              <a:rPr lang="en-US" altLang="en-US" sz="2000" b="1" dirty="0" smtClean="0"/>
              <a:t>Care Delivery Systems: </a:t>
            </a:r>
            <a:r>
              <a:rPr lang="en-US" altLang="en-US" sz="2000" dirty="0" smtClean="0"/>
              <a:t>The Office of Emergency </a:t>
            </a:r>
            <a:r>
              <a:rPr lang="en-US" altLang="en-US" sz="2000" dirty="0"/>
              <a:t>Medical Services ensures the licensure and regulation of ambulance services and specialty care delivery systems including, trauma and cardiovascular care, and total quality management, including oversight of training, testing, certification and recertification of approximately </a:t>
            </a:r>
            <a:r>
              <a:rPr lang="en-US" altLang="en-US" sz="2000" dirty="0" smtClean="0"/>
              <a:t>24,000 </a:t>
            </a:r>
            <a:r>
              <a:rPr lang="en-US" altLang="en-US" sz="2000" dirty="0"/>
              <a:t>EMTs in Massachusetts. </a:t>
            </a:r>
            <a:endParaRPr lang="en-US" altLang="en-US" sz="2000" dirty="0" smtClean="0"/>
          </a:p>
          <a:p>
            <a:pPr marL="457200" lvl="1" indent="0">
              <a:lnSpc>
                <a:spcPct val="90000"/>
              </a:lnSpc>
              <a:spcBef>
                <a:spcPts val="0"/>
              </a:spcBef>
              <a:buNone/>
            </a:pPr>
            <a:endParaRPr lang="en-US" altLang="en-US" sz="2000" dirty="0" smtClean="0"/>
          </a:p>
          <a:p>
            <a:pPr>
              <a:lnSpc>
                <a:spcPct val="90000"/>
              </a:lnSpc>
              <a:spcBef>
                <a:spcPts val="0"/>
              </a:spcBef>
            </a:pPr>
            <a:endParaRPr lang="en-US" altLang="en-US" sz="2400" dirty="0"/>
          </a:p>
          <a:p>
            <a:pPr>
              <a:lnSpc>
                <a:spcPct val="90000"/>
              </a:lnSpc>
              <a:spcBef>
                <a:spcPts val="0"/>
              </a:spcBef>
              <a:buFontTx/>
              <a:buNone/>
            </a:pPr>
            <a:endParaRPr lang="en-US" altLang="en-US" sz="2400" dirty="0"/>
          </a:p>
        </p:txBody>
      </p:sp>
      <p:sp>
        <p:nvSpPr>
          <p:cNvPr id="7" name="Rectangle 3"/>
          <p:cNvSpPr>
            <a:spLocks noChangeArrowheads="1"/>
          </p:cNvSpPr>
          <p:nvPr/>
        </p:nvSpPr>
        <p:spPr bwMode="auto">
          <a:xfrm>
            <a:off x="4563394" y="195401"/>
            <a:ext cx="41234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itchFamily="34" charset="0"/>
                <a:ea typeface="ＭＳ Ｐゴシック" pitchFamily="34" charset="-128"/>
              </a:defRPr>
            </a:lvl1pPr>
            <a:lvl2pPr marL="742950" indent="-285750">
              <a:defRPr sz="2400">
                <a:solidFill>
                  <a:schemeClr val="tx1"/>
                </a:solidFill>
                <a:latin typeface="Calibri" pitchFamily="34" charset="0"/>
                <a:ea typeface="ＭＳ Ｐゴシック" pitchFamily="34" charset="-128"/>
              </a:defRPr>
            </a:lvl2pPr>
            <a:lvl3pPr marL="1143000" indent="-228600">
              <a:defRPr sz="2400">
                <a:solidFill>
                  <a:schemeClr val="tx1"/>
                </a:solidFill>
                <a:latin typeface="Calibri" pitchFamily="34" charset="0"/>
                <a:ea typeface="ＭＳ Ｐゴシック" pitchFamily="34" charset="-128"/>
              </a:defRPr>
            </a:lvl3pPr>
            <a:lvl4pPr marL="1600200" indent="-228600">
              <a:defRPr sz="2400">
                <a:solidFill>
                  <a:schemeClr val="tx1"/>
                </a:solidFill>
                <a:latin typeface="Calibri" pitchFamily="34" charset="0"/>
                <a:ea typeface="ＭＳ Ｐゴシック" pitchFamily="34" charset="-128"/>
              </a:defRPr>
            </a:lvl4pPr>
            <a:lvl5pPr marL="2057400" indent="-228600">
              <a:defRPr sz="2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algn="ctr" eaLnBrk="1" hangingPunct="1"/>
            <a:r>
              <a:rPr lang="en-US" altLang="en-US" b="1" dirty="0" smtClean="0">
                <a:solidFill>
                  <a:schemeClr val="bg1"/>
                </a:solidFill>
                <a:latin typeface="+mj-lt"/>
              </a:rPr>
              <a:t>BHCSQ Overview</a:t>
            </a:r>
            <a:endParaRPr lang="en-US" altLang="en-US" b="1" dirty="0">
              <a:solidFill>
                <a:schemeClr val="bg1"/>
              </a:solidFill>
              <a:latin typeface="+mj-lt"/>
            </a:endParaRPr>
          </a:p>
        </p:txBody>
      </p:sp>
    </p:spTree>
    <p:extLst>
      <p:ext uri="{BB962C8B-B14F-4D97-AF65-F5344CB8AC3E}">
        <p14:creationId xmlns:p14="http://schemas.microsoft.com/office/powerpoint/2010/main" val="27162192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Trauma Systems Committee Overview</a:t>
            </a:r>
            <a:endParaRPr lang="en-US" dirty="0"/>
          </a:p>
        </p:txBody>
      </p:sp>
      <p:sp>
        <p:nvSpPr>
          <p:cNvPr id="3" name="Subtitle 2"/>
          <p:cNvSpPr>
            <a:spLocks noGrp="1"/>
          </p:cNvSpPr>
          <p:nvPr>
            <p:ph idx="1"/>
          </p:nvPr>
        </p:nvSpPr>
        <p:spPr>
          <a:xfrm>
            <a:off x="457200" y="1314450"/>
            <a:ext cx="8229600" cy="5059456"/>
          </a:xfrm>
        </p:spPr>
        <p:txBody>
          <a:bodyPr>
            <a:normAutofit fontScale="25000" lnSpcReduction="20000"/>
          </a:bodyPr>
          <a:lstStyle/>
          <a:p>
            <a:pPr marL="457200" lvl="1" indent="-457200">
              <a:buFont typeface="Arial" panose="020B0604020202020204" pitchFamily="34" charset="0"/>
              <a:buChar char="•"/>
            </a:pPr>
            <a:r>
              <a:rPr lang="en-US" sz="8000" dirty="0"/>
              <a:t>Under MGL c. 111C, §11, DPH is tasked with developing a trauma system, including designating trauma </a:t>
            </a:r>
            <a:r>
              <a:rPr lang="en-US" sz="8000" dirty="0" smtClean="0"/>
              <a:t>centers, </a:t>
            </a:r>
            <a:r>
              <a:rPr lang="en-US" sz="8000" dirty="0"/>
              <a:t>and establishing a trauma registry data collection system</a:t>
            </a:r>
            <a:r>
              <a:rPr lang="en-US" sz="8000" dirty="0" smtClean="0"/>
              <a:t>.</a:t>
            </a:r>
          </a:p>
          <a:p>
            <a:pPr marL="0" lvl="1" indent="0">
              <a:buNone/>
            </a:pPr>
            <a:endParaRPr lang="en-US" sz="8000" dirty="0"/>
          </a:p>
          <a:p>
            <a:pPr marL="457200" indent="-457200">
              <a:buFont typeface="Arial" panose="020B0604020202020204" pitchFamily="34" charset="0"/>
              <a:buChar char="•"/>
            </a:pPr>
            <a:r>
              <a:rPr lang="en-US" sz="8000" dirty="0" smtClean="0"/>
              <a:t>The Trauma Systems Committee (Committee) </a:t>
            </a:r>
            <a:r>
              <a:rPr lang="en-US" sz="8000" dirty="0"/>
              <a:t>is established as </a:t>
            </a:r>
            <a:r>
              <a:rPr lang="en-US" sz="8000" b="1" dirty="0"/>
              <a:t>an advisory board to the Department of Public Health </a:t>
            </a:r>
            <a:r>
              <a:rPr lang="en-US" sz="8000" dirty="0" smtClean="0"/>
              <a:t>under </a:t>
            </a:r>
            <a:r>
              <a:rPr lang="en-US" sz="8000" dirty="0"/>
              <a:t>the EMS statute, MGL c. 111C, §</a:t>
            </a:r>
            <a:r>
              <a:rPr lang="en-US" sz="8000" dirty="0" smtClean="0"/>
              <a:t>13(b).</a:t>
            </a:r>
            <a:r>
              <a:rPr lang="en-US" sz="8000" dirty="0"/>
              <a:t/>
            </a:r>
            <a:br>
              <a:rPr lang="en-US" sz="8000" dirty="0"/>
            </a:br>
            <a:endParaRPr lang="en-US" sz="8000" dirty="0"/>
          </a:p>
          <a:p>
            <a:pPr marL="457200" lvl="1" indent="-457200">
              <a:buFont typeface="Arial" panose="020B0604020202020204" pitchFamily="34" charset="0"/>
              <a:buChar char="•"/>
            </a:pPr>
            <a:r>
              <a:rPr lang="en-US" sz="8000" dirty="0"/>
              <a:t>The Committee is responsible for advising the Department on issues such as data </a:t>
            </a:r>
            <a:r>
              <a:rPr lang="en-US" sz="8000" dirty="0" smtClean="0"/>
              <a:t>collection, </a:t>
            </a:r>
            <a:r>
              <a:rPr lang="en-US" sz="8000" dirty="0"/>
              <a:t>quality assurance, </a:t>
            </a:r>
            <a:r>
              <a:rPr lang="en-US" sz="8000" dirty="0" smtClean="0"/>
              <a:t>and interoperability </a:t>
            </a:r>
            <a:r>
              <a:rPr lang="en-US" sz="8000" dirty="0"/>
              <a:t>among the EMS and trauma </a:t>
            </a:r>
            <a:r>
              <a:rPr lang="en-US" sz="8000" dirty="0" smtClean="0"/>
              <a:t>systems.</a:t>
            </a:r>
          </a:p>
          <a:p>
            <a:pPr marL="0" lvl="1" indent="0">
              <a:buNone/>
            </a:pPr>
            <a:endParaRPr lang="en-US" sz="8000" dirty="0"/>
          </a:p>
          <a:p>
            <a:pPr marL="457200" indent="-457200" algn="l">
              <a:buFont typeface="Arial" panose="020B0604020202020204" pitchFamily="34" charset="0"/>
              <a:buChar char="•"/>
            </a:pPr>
            <a:r>
              <a:rPr lang="en-US" sz="8000" dirty="0" smtClean="0"/>
              <a:t>In </a:t>
            </a:r>
            <a:r>
              <a:rPr lang="en-US" sz="8000" dirty="0"/>
              <a:t>accordance with the </a:t>
            </a:r>
            <a:r>
              <a:rPr lang="en-US" sz="8000" dirty="0" smtClean="0"/>
              <a:t>statute</a:t>
            </a:r>
            <a:r>
              <a:rPr lang="en-US" sz="8000" dirty="0"/>
              <a:t>, </a:t>
            </a:r>
            <a:r>
              <a:rPr lang="en-US" sz="8000" dirty="0" smtClean="0"/>
              <a:t>the Committee shall be chaired by the Commissioner (or her designee) and shall be composed of an equal balance of individuals appointed by the Commissioner representing:</a:t>
            </a:r>
          </a:p>
          <a:p>
            <a:pPr marL="0" indent="0" algn="l">
              <a:buNone/>
            </a:pPr>
            <a:endParaRPr lang="en-US" sz="7200" dirty="0" smtClean="0"/>
          </a:p>
          <a:p>
            <a:pPr marL="1257300" lvl="2" indent="-457200">
              <a:buFont typeface="Arial" panose="020B0604020202020204" pitchFamily="34" charset="0"/>
              <a:buChar char="•"/>
            </a:pPr>
            <a:r>
              <a:rPr lang="en-US" sz="7200" dirty="0" smtClean="0"/>
              <a:t>Regional EMS Councils</a:t>
            </a:r>
          </a:p>
          <a:p>
            <a:pPr marL="1257300" lvl="2" indent="-457200">
              <a:buFont typeface="Arial" panose="020B0604020202020204" pitchFamily="34" charset="0"/>
              <a:buChar char="•"/>
            </a:pPr>
            <a:r>
              <a:rPr lang="en-US" sz="7200" dirty="0" smtClean="0"/>
              <a:t>Trauma Centers</a:t>
            </a:r>
          </a:p>
          <a:p>
            <a:pPr marL="1257300" lvl="2" indent="-457200">
              <a:buFont typeface="Arial" panose="020B0604020202020204" pitchFamily="34" charset="0"/>
              <a:buChar char="•"/>
            </a:pPr>
            <a:r>
              <a:rPr lang="en-US" sz="7200" dirty="0" smtClean="0"/>
              <a:t>Hospitals</a:t>
            </a:r>
            <a:r>
              <a:rPr lang="en-US" sz="6400" dirty="0"/>
              <a:t/>
            </a:r>
            <a:br>
              <a:rPr lang="en-US" sz="6400" dirty="0"/>
            </a:br>
            <a:endParaRPr lang="en-US" sz="6400" dirty="0"/>
          </a:p>
          <a:p>
            <a:pPr marL="457200" indent="-457200" algn="l">
              <a:buFont typeface="Arial" panose="020B0604020202020204" pitchFamily="34" charset="0"/>
              <a:buChar char="•"/>
            </a:pPr>
            <a:endParaRPr lang="en-US" sz="2000" dirty="0"/>
          </a:p>
        </p:txBody>
      </p:sp>
      <p:sp>
        <p:nvSpPr>
          <p:cNvPr id="2" name="Slide Number Placeholder 1">
            <a:extLst>
              <a:ext uri="{FF2B5EF4-FFF2-40B4-BE49-F238E27FC236}">
                <a16:creationId xmlns="" xmlns:a16="http://schemas.microsoft.com/office/drawing/2014/main" id="{84FAA017-0C20-4685-8219-81E1F608ED71}"/>
              </a:ext>
            </a:extLst>
          </p:cNvPr>
          <p:cNvSpPr>
            <a:spLocks noGrp="1"/>
          </p:cNvSpPr>
          <p:nvPr>
            <p:ph type="sldNum" sz="quarter" idx="11"/>
          </p:nvPr>
        </p:nvSpPr>
        <p:spPr/>
        <p:txBody>
          <a:bodyPr/>
          <a:lstStyle/>
          <a:p>
            <a:pPr>
              <a:defRPr/>
            </a:pPr>
            <a:r>
              <a:rPr lang="en-US" altLang="en-US"/>
              <a:t>Slide </a:t>
            </a:r>
            <a:fld id="{9A3CBEC9-3421-470A-8847-5F6DEB543E53}" type="slidenum">
              <a:rPr lang="en-US" altLang="en-US" smtClean="0"/>
              <a:pPr>
                <a:defRPr/>
              </a:pPr>
              <a:t>19</a:t>
            </a:fld>
            <a:endParaRPr lang="en-US" altLang="en-US" dirty="0"/>
          </a:p>
        </p:txBody>
      </p:sp>
    </p:spTree>
    <p:extLst>
      <p:ext uri="{BB962C8B-B14F-4D97-AF65-F5344CB8AC3E}">
        <p14:creationId xmlns:p14="http://schemas.microsoft.com/office/powerpoint/2010/main" val="7050354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a:xfrm>
            <a:off x="457200" y="1144115"/>
            <a:ext cx="8229600" cy="4811713"/>
          </a:xfrm>
        </p:spPr>
        <p:txBody>
          <a:bodyPr/>
          <a:lstStyle/>
          <a:p>
            <a:r>
              <a:rPr lang="en-US" dirty="0" smtClean="0"/>
              <a:t>Welcome</a:t>
            </a:r>
            <a:r>
              <a:rPr lang="en-US" dirty="0"/>
              <a:t/>
            </a:r>
            <a:br>
              <a:rPr lang="en-US" dirty="0"/>
            </a:br>
            <a:r>
              <a:rPr lang="en-US" sz="1600" dirty="0"/>
              <a:t> </a:t>
            </a:r>
          </a:p>
          <a:p>
            <a:r>
              <a:rPr lang="en-US" dirty="0"/>
              <a:t>Overview of Conflict of Interest, Training, and Open Meeting Law Requirements</a:t>
            </a:r>
            <a:br>
              <a:rPr lang="en-US" dirty="0"/>
            </a:br>
            <a:r>
              <a:rPr lang="en-US" sz="1600" dirty="0"/>
              <a:t> </a:t>
            </a:r>
          </a:p>
          <a:p>
            <a:r>
              <a:rPr lang="en-US" dirty="0" smtClean="0"/>
              <a:t>Overview of the Bureau of Health Care Safety and Quality (BHCSQ) and the Trauma Systems Committee</a:t>
            </a:r>
            <a:r>
              <a:rPr lang="en-US" dirty="0"/>
              <a:t/>
            </a:r>
            <a:br>
              <a:rPr lang="en-US" dirty="0"/>
            </a:br>
            <a:r>
              <a:rPr lang="en-US" sz="1600" dirty="0"/>
              <a:t> </a:t>
            </a:r>
          </a:p>
          <a:p>
            <a:r>
              <a:rPr lang="en-US" dirty="0" smtClean="0"/>
              <a:t>Trauma Registry</a:t>
            </a:r>
            <a:r>
              <a:rPr lang="en-US" dirty="0"/>
              <a:t/>
            </a:r>
            <a:br>
              <a:rPr lang="en-US" dirty="0"/>
            </a:br>
            <a:r>
              <a:rPr lang="en-US" sz="1600" dirty="0"/>
              <a:t> </a:t>
            </a:r>
          </a:p>
          <a:p>
            <a:r>
              <a:rPr lang="en-US" dirty="0"/>
              <a:t>Next Steps</a:t>
            </a:r>
          </a:p>
        </p:txBody>
      </p:sp>
      <p:sp>
        <p:nvSpPr>
          <p:cNvPr id="4" name="Slide Number Placeholder 3"/>
          <p:cNvSpPr>
            <a:spLocks noGrp="1"/>
          </p:cNvSpPr>
          <p:nvPr>
            <p:ph type="sldNum" sz="quarter" idx="11"/>
          </p:nvPr>
        </p:nvSpPr>
        <p:spPr/>
        <p:txBody>
          <a:bodyPr/>
          <a:lstStyle/>
          <a:p>
            <a:pPr>
              <a:defRPr/>
            </a:pPr>
            <a:r>
              <a:rPr lang="en-US" altLang="en-US" dirty="0"/>
              <a:t>Slide </a:t>
            </a:r>
            <a:fld id="{9A3CBEC9-3421-470A-8847-5F6DEB543E53}" type="slidenum">
              <a:rPr lang="en-US" altLang="en-US" smtClean="0"/>
              <a:pPr>
                <a:defRPr/>
              </a:pPr>
              <a:t>2</a:t>
            </a:fld>
            <a:endParaRPr lang="en-US" altLang="en-US" dirty="0"/>
          </a:p>
        </p:txBody>
      </p:sp>
    </p:spTree>
    <p:extLst>
      <p:ext uri="{BB962C8B-B14F-4D97-AF65-F5344CB8AC3E}">
        <p14:creationId xmlns:p14="http://schemas.microsoft.com/office/powerpoint/2010/main" val="32026164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252664" y="1378463"/>
            <a:ext cx="8716711" cy="4745246"/>
          </a:xfrm>
        </p:spPr>
        <p:txBody>
          <a:bodyPr/>
          <a:lstStyle/>
          <a:p>
            <a:pPr marL="111125" lvl="1" indent="0" algn="ctr">
              <a:buNone/>
            </a:pPr>
            <a:endParaRPr lang="en-US" dirty="0" smtClean="0"/>
          </a:p>
          <a:p>
            <a:pPr marL="111125" lvl="1" indent="0" algn="ctr">
              <a:buNone/>
            </a:pPr>
            <a:endParaRPr lang="en-US" dirty="0" smtClean="0"/>
          </a:p>
          <a:p>
            <a:pPr marL="111125" lvl="1" indent="0" algn="ctr">
              <a:buNone/>
            </a:pPr>
            <a:endParaRPr lang="en-US" dirty="0"/>
          </a:p>
          <a:p>
            <a:pPr marL="111125" lvl="1" indent="0" algn="ctr">
              <a:buNone/>
            </a:pPr>
            <a:r>
              <a:rPr lang="en-US" sz="3200" b="1" dirty="0" smtClean="0">
                <a:solidFill>
                  <a:schemeClr val="accent1">
                    <a:lumMod val="50000"/>
                  </a:schemeClr>
                </a:solidFill>
              </a:rPr>
              <a:t>Trauma </a:t>
            </a:r>
            <a:r>
              <a:rPr lang="en-US" sz="3200" b="1" dirty="0">
                <a:solidFill>
                  <a:schemeClr val="accent1">
                    <a:lumMod val="50000"/>
                  </a:schemeClr>
                </a:solidFill>
              </a:rPr>
              <a:t>R</a:t>
            </a:r>
            <a:r>
              <a:rPr lang="en-US" sz="3200" b="1" dirty="0" smtClean="0">
                <a:solidFill>
                  <a:schemeClr val="accent1">
                    <a:lumMod val="50000"/>
                  </a:schemeClr>
                </a:solidFill>
              </a:rPr>
              <a:t>egistry </a:t>
            </a:r>
          </a:p>
          <a:p>
            <a:pPr marL="111125" lvl="1" indent="0">
              <a:buNone/>
            </a:pPr>
            <a:r>
              <a:rPr lang="en-US" dirty="0"/>
              <a:t/>
            </a:r>
            <a:br>
              <a:rPr lang="en-US" dirty="0"/>
            </a:br>
            <a:r>
              <a:rPr lang="en-US" dirty="0"/>
              <a:t> </a:t>
            </a:r>
          </a:p>
          <a:p>
            <a:pPr marL="111125" lvl="1" indent="0">
              <a:buNone/>
            </a:pPr>
            <a:endParaRPr lang="en-US" sz="1400" dirty="0">
              <a:solidFill>
                <a:srgbClr val="FF0000"/>
              </a:solidFill>
            </a:endParaRPr>
          </a:p>
          <a:p>
            <a:pPr marL="111125" lvl="1" indent="0" algn="ctr">
              <a:buNone/>
            </a:pPr>
            <a:endParaRPr lang="en-US" sz="2000" b="1" dirty="0"/>
          </a:p>
          <a:p>
            <a:endParaRPr lang="en-US" sz="2000" dirty="0"/>
          </a:p>
        </p:txBody>
      </p:sp>
      <p:sp>
        <p:nvSpPr>
          <p:cNvPr id="4" name="Slide Number Placeholder 3"/>
          <p:cNvSpPr>
            <a:spLocks noGrp="1"/>
          </p:cNvSpPr>
          <p:nvPr>
            <p:ph type="sldNum" sz="quarter" idx="11"/>
          </p:nvPr>
        </p:nvSpPr>
        <p:spPr/>
        <p:txBody>
          <a:bodyPr/>
          <a:lstStyle/>
          <a:p>
            <a:pPr>
              <a:defRPr/>
            </a:pPr>
            <a:r>
              <a:rPr lang="en-US" altLang="en-US" dirty="0"/>
              <a:t>Slide </a:t>
            </a:r>
            <a:fld id="{9A3CBEC9-3421-470A-8847-5F6DEB543E53}" type="slidenum">
              <a:rPr lang="en-US" altLang="en-US" smtClean="0"/>
              <a:pPr>
                <a:defRPr/>
              </a:pPr>
              <a:t>20</a:t>
            </a:fld>
            <a:endParaRPr lang="en-US" altLang="en-US" dirty="0"/>
          </a:p>
        </p:txBody>
      </p:sp>
    </p:spTree>
    <p:extLst>
      <p:ext uri="{BB962C8B-B14F-4D97-AF65-F5344CB8AC3E}">
        <p14:creationId xmlns:p14="http://schemas.microsoft.com/office/powerpoint/2010/main" val="22159065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870050F-841C-4921-8C64-D6B94BBB42D5}"/>
              </a:ext>
            </a:extLst>
          </p:cNvPr>
          <p:cNvSpPr>
            <a:spLocks noGrp="1"/>
          </p:cNvSpPr>
          <p:nvPr>
            <p:ph type="title"/>
          </p:nvPr>
        </p:nvSpPr>
        <p:spPr/>
        <p:txBody>
          <a:bodyPr/>
          <a:lstStyle/>
          <a:p>
            <a:r>
              <a:rPr lang="en-US" dirty="0" smtClean="0"/>
              <a:t>Trauma Registry Background</a:t>
            </a:r>
            <a:endParaRPr lang="en-US" dirty="0"/>
          </a:p>
        </p:txBody>
      </p:sp>
      <p:sp>
        <p:nvSpPr>
          <p:cNvPr id="3" name="Content Placeholder 2">
            <a:extLst>
              <a:ext uri="{FF2B5EF4-FFF2-40B4-BE49-F238E27FC236}">
                <a16:creationId xmlns="" xmlns:a16="http://schemas.microsoft.com/office/drawing/2014/main" id="{8481DEC4-B29D-42AB-811F-7B38FEBEF79D}"/>
              </a:ext>
            </a:extLst>
          </p:cNvPr>
          <p:cNvSpPr>
            <a:spLocks noGrp="1"/>
          </p:cNvSpPr>
          <p:nvPr>
            <p:ph idx="1"/>
          </p:nvPr>
        </p:nvSpPr>
        <p:spPr/>
        <p:txBody>
          <a:bodyPr/>
          <a:lstStyle/>
          <a:p>
            <a:pPr>
              <a:spcBef>
                <a:spcPts val="0"/>
              </a:spcBef>
            </a:pPr>
            <a:r>
              <a:rPr lang="en-US" sz="2400" dirty="0" smtClean="0"/>
              <a:t>The </a:t>
            </a:r>
            <a:r>
              <a:rPr lang="en-US" sz="2400" dirty="0"/>
              <a:t>Trauma Registry data system </a:t>
            </a:r>
            <a:r>
              <a:rPr lang="en-US" sz="2400" dirty="0" smtClean="0"/>
              <a:t>(Trauma Registry) is comprised of reported hospital </a:t>
            </a:r>
            <a:r>
              <a:rPr lang="en-US" sz="2400" dirty="0"/>
              <a:t>data, </a:t>
            </a:r>
            <a:r>
              <a:rPr lang="en-US" sz="2400" dirty="0" smtClean="0"/>
              <a:t>as submitted </a:t>
            </a:r>
            <a:r>
              <a:rPr lang="en-US" sz="2400" dirty="0"/>
              <a:t>by hospital trauma </a:t>
            </a:r>
            <a:r>
              <a:rPr lang="en-US" sz="2400" dirty="0" smtClean="0"/>
              <a:t>registrars. </a:t>
            </a:r>
          </a:p>
          <a:p>
            <a:pPr marL="0" indent="0">
              <a:spcBef>
                <a:spcPts val="0"/>
              </a:spcBef>
              <a:buNone/>
            </a:pPr>
            <a:endParaRPr lang="en-US" sz="2400" dirty="0" smtClean="0"/>
          </a:p>
          <a:p>
            <a:pPr>
              <a:spcBef>
                <a:spcPts val="0"/>
              </a:spcBef>
            </a:pPr>
            <a:r>
              <a:rPr lang="en-US" sz="2400" dirty="0"/>
              <a:t>The Trauma Registry collects information in accordance with the National Trauma Data </a:t>
            </a:r>
            <a:r>
              <a:rPr lang="en-US" sz="2400" dirty="0" smtClean="0"/>
              <a:t>Bank </a:t>
            </a:r>
            <a:r>
              <a:rPr lang="en-US" sz="2400" dirty="0"/>
              <a:t>as well as some minimal state specific data points that allow linkages with other State systems.  </a:t>
            </a:r>
            <a:endParaRPr lang="en-US" sz="2400" dirty="0" smtClean="0"/>
          </a:p>
          <a:p>
            <a:pPr marL="0" indent="0">
              <a:spcBef>
                <a:spcPts val="0"/>
              </a:spcBef>
              <a:buNone/>
            </a:pPr>
            <a:endParaRPr lang="en-US" sz="2400" dirty="0" smtClean="0"/>
          </a:p>
          <a:p>
            <a:pPr>
              <a:spcBef>
                <a:spcPts val="0"/>
              </a:spcBef>
            </a:pPr>
            <a:r>
              <a:rPr lang="en-US" sz="2400" dirty="0"/>
              <a:t>The data element categories are organization and personal identifiers, demographics, clinical information, injury information, pre-hospital information, emergency department information, diagnosis information, injury severity information, and quality assurance information.  </a:t>
            </a:r>
          </a:p>
          <a:p>
            <a:pPr>
              <a:spcBef>
                <a:spcPts val="0"/>
              </a:spcBef>
            </a:pPr>
            <a:endParaRPr lang="en-US" sz="2400" dirty="0" smtClean="0"/>
          </a:p>
          <a:p>
            <a:pPr marL="0" indent="0">
              <a:spcBef>
                <a:spcPts val="0"/>
              </a:spcBef>
              <a:buNone/>
            </a:pPr>
            <a:endParaRPr lang="en-US" sz="2400" dirty="0" smtClean="0"/>
          </a:p>
          <a:p>
            <a:pPr marL="0" indent="0">
              <a:spcBef>
                <a:spcPts val="0"/>
              </a:spcBef>
              <a:buNone/>
            </a:pPr>
            <a:endParaRPr lang="en-US" sz="2400" dirty="0" smtClean="0"/>
          </a:p>
        </p:txBody>
      </p:sp>
      <p:sp>
        <p:nvSpPr>
          <p:cNvPr id="4" name="Slide Number Placeholder 3">
            <a:extLst>
              <a:ext uri="{FF2B5EF4-FFF2-40B4-BE49-F238E27FC236}">
                <a16:creationId xmlns="" xmlns:a16="http://schemas.microsoft.com/office/drawing/2014/main" id="{F9A38A93-11C7-4A0D-B065-B0B0F4D3F7F6}"/>
              </a:ext>
            </a:extLst>
          </p:cNvPr>
          <p:cNvSpPr>
            <a:spLocks noGrp="1"/>
          </p:cNvSpPr>
          <p:nvPr>
            <p:ph type="sldNum" sz="quarter" idx="11"/>
          </p:nvPr>
        </p:nvSpPr>
        <p:spPr/>
        <p:txBody>
          <a:bodyPr/>
          <a:lstStyle/>
          <a:p>
            <a:pPr>
              <a:defRPr/>
            </a:pPr>
            <a:r>
              <a:rPr lang="en-US" altLang="en-US"/>
              <a:t>Slide </a:t>
            </a:r>
            <a:fld id="{9A3CBEC9-3421-470A-8847-5F6DEB543E53}" type="slidenum">
              <a:rPr lang="en-US" altLang="en-US" smtClean="0"/>
              <a:pPr>
                <a:defRPr/>
              </a:pPr>
              <a:t>21</a:t>
            </a:fld>
            <a:endParaRPr lang="en-US" altLang="en-US" dirty="0"/>
          </a:p>
        </p:txBody>
      </p:sp>
    </p:spTree>
    <p:extLst>
      <p:ext uri="{BB962C8B-B14F-4D97-AF65-F5344CB8AC3E}">
        <p14:creationId xmlns:p14="http://schemas.microsoft.com/office/powerpoint/2010/main" val="38476138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Trauma Registry Reporting Requirements </a:t>
            </a:r>
            <a:endParaRPr lang="en-US" dirty="0"/>
          </a:p>
        </p:txBody>
      </p:sp>
      <p:sp>
        <p:nvSpPr>
          <p:cNvPr id="3" name="Content Placeholder 2"/>
          <p:cNvSpPr>
            <a:spLocks noGrp="1"/>
          </p:cNvSpPr>
          <p:nvPr>
            <p:ph idx="1"/>
          </p:nvPr>
        </p:nvSpPr>
        <p:spPr/>
        <p:txBody>
          <a:bodyPr/>
          <a:lstStyle/>
          <a:p>
            <a:r>
              <a:rPr lang="en-US" sz="2000" dirty="0"/>
              <a:t>As required by 105 CMR 130.851 (C): a </a:t>
            </a:r>
            <a:r>
              <a:rPr lang="en-US" sz="2000" u="sng" dirty="0"/>
              <a:t>hospital providing trauma services as a designated trauma center </a:t>
            </a:r>
            <a:r>
              <a:rPr lang="en-US" sz="2000" dirty="0"/>
              <a:t>must provide: </a:t>
            </a:r>
            <a:endParaRPr lang="en-US" sz="2000" dirty="0" smtClean="0"/>
          </a:p>
          <a:p>
            <a:pPr marL="0" indent="0">
              <a:buNone/>
            </a:pPr>
            <a:endParaRPr lang="en-US" sz="2000" dirty="0"/>
          </a:p>
          <a:p>
            <a:pPr marL="0" indent="0">
              <a:buNone/>
            </a:pPr>
            <a:r>
              <a:rPr lang="en-US" sz="2000" i="1" dirty="0"/>
              <a:t>to the Center for Health Information Analysis (CHIA) the designated trauma center data set specified in Department </a:t>
            </a:r>
            <a:r>
              <a:rPr lang="en-US" sz="2000" i="1" dirty="0" smtClean="0"/>
              <a:t>guidelines; </a:t>
            </a:r>
            <a:endParaRPr lang="en-US" sz="2000" i="1" dirty="0"/>
          </a:p>
          <a:p>
            <a:pPr marL="0" indent="0">
              <a:buNone/>
            </a:pPr>
            <a:endParaRPr lang="en-US" sz="2000" i="1" dirty="0" smtClean="0"/>
          </a:p>
          <a:p>
            <a:r>
              <a:rPr lang="en-US" sz="2000" dirty="0" smtClean="0"/>
              <a:t>As </a:t>
            </a:r>
            <a:r>
              <a:rPr lang="en-US" sz="2000" dirty="0"/>
              <a:t>required by 105 CMR 130.852 (A), a </a:t>
            </a:r>
            <a:r>
              <a:rPr lang="en-US" sz="2000" u="sng" dirty="0"/>
              <a:t>hospital that is not a designated trauma center may be licensed to provide Emergency Services only if</a:t>
            </a:r>
            <a:r>
              <a:rPr lang="en-US" sz="2000" dirty="0"/>
              <a:t> the hospital provides to CHIA the trauma service hospital data set to be specified in 105 CMR 130.851(C</a:t>
            </a:r>
            <a:r>
              <a:rPr lang="en-US" sz="2000" dirty="0" smtClean="0"/>
              <a:t>)</a:t>
            </a:r>
            <a:r>
              <a:rPr lang="en-US" sz="2000" i="1" dirty="0" smtClean="0"/>
              <a:t>.</a:t>
            </a:r>
          </a:p>
          <a:p>
            <a:pPr marL="0" indent="0">
              <a:buNone/>
            </a:pPr>
            <a:endParaRPr lang="en-US" sz="2000" dirty="0" smtClean="0">
              <a:solidFill>
                <a:srgbClr val="3F3F3F"/>
              </a:solidFill>
              <a:ea typeface="Calibri"/>
              <a:cs typeface="Calibri"/>
              <a:sym typeface="Calibri"/>
            </a:endParaRPr>
          </a:p>
          <a:p>
            <a:r>
              <a:rPr lang="en-US" sz="2000" dirty="0"/>
              <a:t>Uses SENDS/INET software application for data </a:t>
            </a:r>
            <a:r>
              <a:rPr lang="en-US" sz="2000" dirty="0" smtClean="0"/>
              <a:t>submission; this application is also used by </a:t>
            </a:r>
            <a:r>
              <a:rPr lang="en-US" sz="2000" dirty="0" err="1" smtClean="0"/>
              <a:t>MassHealth</a:t>
            </a:r>
            <a:r>
              <a:rPr lang="en-US" sz="2000" dirty="0" smtClean="0"/>
              <a:t>.</a:t>
            </a:r>
          </a:p>
          <a:p>
            <a:pPr marL="0" indent="0">
              <a:buNone/>
            </a:pPr>
            <a:endParaRPr lang="en-US" sz="2000" dirty="0"/>
          </a:p>
          <a:p>
            <a:r>
              <a:rPr lang="en-US" sz="2000" dirty="0" err="1" smtClean="0">
                <a:ea typeface="Calibri"/>
                <a:cs typeface="Calibri"/>
                <a:sym typeface="Calibri"/>
              </a:rPr>
              <a:t>Chloen</a:t>
            </a:r>
            <a:r>
              <a:rPr lang="en-US" sz="2000" dirty="0" smtClean="0">
                <a:ea typeface="Calibri"/>
                <a:cs typeface="Calibri"/>
                <a:sym typeface="Calibri"/>
              </a:rPr>
              <a:t> Systems functions as Commonwealth’s vendor.</a:t>
            </a:r>
            <a:endParaRPr lang="en-US" sz="2000" dirty="0"/>
          </a:p>
        </p:txBody>
      </p:sp>
      <p:sp>
        <p:nvSpPr>
          <p:cNvPr id="4" name="Slide Number Placeholder 3"/>
          <p:cNvSpPr>
            <a:spLocks noGrp="1"/>
          </p:cNvSpPr>
          <p:nvPr>
            <p:ph type="sldNum" sz="quarter" idx="11"/>
          </p:nvPr>
        </p:nvSpPr>
        <p:spPr/>
        <p:txBody>
          <a:bodyPr/>
          <a:lstStyle/>
          <a:p>
            <a:pPr>
              <a:defRPr/>
            </a:pPr>
            <a:r>
              <a:rPr lang="en-US" altLang="en-US" smtClean="0"/>
              <a:t>Slide </a:t>
            </a:r>
            <a:fld id="{9A3CBEC9-3421-470A-8847-5F6DEB543E53}" type="slidenum">
              <a:rPr lang="en-US" altLang="en-US" smtClean="0"/>
              <a:pPr>
                <a:defRPr/>
              </a:pPr>
              <a:t>22</a:t>
            </a:fld>
            <a:endParaRPr lang="en-US" altLang="en-US" dirty="0"/>
          </a:p>
        </p:txBody>
      </p:sp>
    </p:spTree>
    <p:extLst>
      <p:ext uri="{BB962C8B-B14F-4D97-AF65-F5344CB8AC3E}">
        <p14:creationId xmlns:p14="http://schemas.microsoft.com/office/powerpoint/2010/main" val="27448382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870050F-841C-4921-8C64-D6B94BBB42D5}"/>
              </a:ext>
            </a:extLst>
          </p:cNvPr>
          <p:cNvSpPr>
            <a:spLocks noGrp="1"/>
          </p:cNvSpPr>
          <p:nvPr>
            <p:ph type="title"/>
          </p:nvPr>
        </p:nvSpPr>
        <p:spPr/>
        <p:txBody>
          <a:bodyPr/>
          <a:lstStyle/>
          <a:p>
            <a:r>
              <a:rPr lang="en-US" sz="1800" dirty="0"/>
              <a:t>Massachusetts Emergency Medical Service Regions (EMS) and American College of Surgeons (ACS) Verified Trauma Centers</a:t>
            </a:r>
          </a:p>
        </p:txBody>
      </p:sp>
      <p:sp>
        <p:nvSpPr>
          <p:cNvPr id="4" name="Slide Number Placeholder 3">
            <a:extLst>
              <a:ext uri="{FF2B5EF4-FFF2-40B4-BE49-F238E27FC236}">
                <a16:creationId xmlns="" xmlns:a16="http://schemas.microsoft.com/office/drawing/2014/main" id="{F9A38A93-11C7-4A0D-B065-B0B0F4D3F7F6}"/>
              </a:ext>
            </a:extLst>
          </p:cNvPr>
          <p:cNvSpPr>
            <a:spLocks noGrp="1"/>
          </p:cNvSpPr>
          <p:nvPr>
            <p:ph type="sldNum" sz="quarter" idx="11"/>
          </p:nvPr>
        </p:nvSpPr>
        <p:spPr/>
        <p:txBody>
          <a:bodyPr/>
          <a:lstStyle/>
          <a:p>
            <a:pPr>
              <a:defRPr/>
            </a:pPr>
            <a:r>
              <a:rPr lang="en-US" altLang="en-US"/>
              <a:t>Slide </a:t>
            </a:r>
            <a:fld id="{9A3CBEC9-3421-470A-8847-5F6DEB543E53}" type="slidenum">
              <a:rPr lang="en-US" altLang="en-US" smtClean="0"/>
              <a:pPr>
                <a:defRPr/>
              </a:pPr>
              <a:t>23</a:t>
            </a:fld>
            <a:endParaRPr lang="en-US" altLang="en-US" dirty="0"/>
          </a:p>
        </p:txBody>
      </p:sp>
      <p:pic>
        <p:nvPicPr>
          <p:cNvPr id="102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2735" y="1120877"/>
            <a:ext cx="8731046" cy="5324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49700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Trauma Registry Data</a:t>
            </a:r>
            <a:endParaRPr lang="en-US" dirty="0"/>
          </a:p>
        </p:txBody>
      </p:sp>
      <p:sp>
        <p:nvSpPr>
          <p:cNvPr id="3" name="Content Placeholder 2"/>
          <p:cNvSpPr>
            <a:spLocks noGrp="1"/>
          </p:cNvSpPr>
          <p:nvPr>
            <p:ph idx="1"/>
          </p:nvPr>
        </p:nvSpPr>
        <p:spPr>
          <a:xfrm>
            <a:off x="457200" y="1185020"/>
            <a:ext cx="8229600" cy="4811713"/>
          </a:xfrm>
        </p:spPr>
        <p:txBody>
          <a:bodyPr/>
          <a:lstStyle/>
          <a:p>
            <a:pPr marL="0" indent="0">
              <a:buNone/>
            </a:pPr>
            <a:r>
              <a:rPr lang="en-US" sz="2400" dirty="0" smtClean="0"/>
              <a:t>There are three categories of Trauma Registry Data:</a:t>
            </a:r>
          </a:p>
          <a:p>
            <a:pPr marL="0" indent="0">
              <a:buNone/>
            </a:pPr>
            <a:endParaRPr lang="en-US" sz="1800" dirty="0"/>
          </a:p>
          <a:p>
            <a:pPr marL="0" indent="0">
              <a:buNone/>
            </a:pPr>
            <a:r>
              <a:rPr lang="en-US" sz="2400" dirty="0" smtClean="0"/>
              <a:t>1) Legacy Data (Federal Fiscal Year (FFY)2008-FFY2015):</a:t>
            </a:r>
          </a:p>
          <a:p>
            <a:pPr lvl="1"/>
            <a:r>
              <a:rPr lang="en-US" sz="2000" dirty="0" smtClean="0"/>
              <a:t>Starting </a:t>
            </a:r>
            <a:r>
              <a:rPr lang="en-US" sz="2000" dirty="0"/>
              <a:t>in 2008, Massachusetts collected 41 data </a:t>
            </a:r>
            <a:r>
              <a:rPr lang="en-US" sz="2000" dirty="0" smtClean="0"/>
              <a:t>elements. </a:t>
            </a:r>
          </a:p>
          <a:p>
            <a:pPr lvl="1"/>
            <a:r>
              <a:rPr lang="en-US" sz="2000" dirty="0" smtClean="0"/>
              <a:t>Includes traumas </a:t>
            </a:r>
            <a:r>
              <a:rPr lang="en-US" sz="2000" dirty="0"/>
              <a:t>reported with Admission dates of October 1, 2007-September 30, 2015.</a:t>
            </a:r>
          </a:p>
          <a:p>
            <a:pPr lvl="1"/>
            <a:r>
              <a:rPr lang="en-US" sz="2000" dirty="0"/>
              <a:t>Uses International Classification of Diseases 9th </a:t>
            </a:r>
            <a:r>
              <a:rPr lang="en-US" sz="2000" dirty="0" smtClean="0"/>
              <a:t>edition (ICD-9-CM) for inclusion criteria, diagnosis and injury codes.</a:t>
            </a:r>
            <a:endParaRPr lang="en-US" sz="2000" dirty="0"/>
          </a:p>
          <a:p>
            <a:pPr marL="457200" lvl="1" indent="0">
              <a:buNone/>
            </a:pPr>
            <a:endParaRPr lang="en-US" sz="1600" dirty="0" smtClean="0"/>
          </a:p>
          <a:p>
            <a:pPr marL="0" indent="0">
              <a:buNone/>
            </a:pPr>
            <a:r>
              <a:rPr lang="en-US" sz="2400" dirty="0" smtClean="0"/>
              <a:t>2) Transition Data (FFY2016): </a:t>
            </a:r>
          </a:p>
          <a:p>
            <a:pPr lvl="1"/>
            <a:r>
              <a:rPr lang="en-US" sz="2000" dirty="0" smtClean="0"/>
              <a:t>Transition to ICD-10-CM from ICD-9-CM.</a:t>
            </a:r>
          </a:p>
          <a:p>
            <a:pPr marL="457200" lvl="1" indent="0">
              <a:buNone/>
            </a:pPr>
            <a:endParaRPr lang="en-US" sz="1600" dirty="0" smtClean="0"/>
          </a:p>
          <a:p>
            <a:pPr marL="0" indent="0">
              <a:buNone/>
            </a:pPr>
            <a:r>
              <a:rPr lang="en-US" sz="2400" dirty="0" smtClean="0"/>
              <a:t>3) Current Data (FFY2017-present):</a:t>
            </a:r>
          </a:p>
          <a:p>
            <a:pPr lvl="1"/>
            <a:r>
              <a:rPr lang="en-US" sz="2000" dirty="0" smtClean="0"/>
              <a:t>In </a:t>
            </a:r>
            <a:r>
              <a:rPr lang="en-US" sz="2000" dirty="0"/>
              <a:t>alignment with the National Trauma </a:t>
            </a:r>
            <a:r>
              <a:rPr lang="en-US" sz="2000" dirty="0" smtClean="0"/>
              <a:t>Data Bank</a:t>
            </a:r>
            <a:r>
              <a:rPr lang="en-US" sz="2000" dirty="0"/>
              <a:t>, there are now 96 data elements. </a:t>
            </a:r>
          </a:p>
          <a:p>
            <a:pPr marL="400050" lvl="1" indent="0">
              <a:buNone/>
            </a:pPr>
            <a:endParaRPr lang="en-US" sz="2000" dirty="0"/>
          </a:p>
          <a:p>
            <a:endParaRPr lang="en-US" sz="2400" dirty="0"/>
          </a:p>
          <a:p>
            <a:endParaRPr lang="en-US" dirty="0"/>
          </a:p>
        </p:txBody>
      </p:sp>
      <p:sp>
        <p:nvSpPr>
          <p:cNvPr id="4" name="Slide Number Placeholder 3"/>
          <p:cNvSpPr>
            <a:spLocks noGrp="1"/>
          </p:cNvSpPr>
          <p:nvPr>
            <p:ph type="sldNum" sz="quarter" idx="11"/>
          </p:nvPr>
        </p:nvSpPr>
        <p:spPr/>
        <p:txBody>
          <a:bodyPr/>
          <a:lstStyle/>
          <a:p>
            <a:pPr>
              <a:defRPr/>
            </a:pPr>
            <a:r>
              <a:rPr lang="en-US" altLang="en-US" smtClean="0"/>
              <a:t>Slide </a:t>
            </a:r>
            <a:fld id="{9A3CBEC9-3421-470A-8847-5F6DEB543E53}" type="slidenum">
              <a:rPr lang="en-US" altLang="en-US" smtClean="0"/>
              <a:pPr>
                <a:defRPr/>
              </a:pPr>
              <a:t>24</a:t>
            </a:fld>
            <a:endParaRPr lang="en-US" altLang="en-US" dirty="0"/>
          </a:p>
        </p:txBody>
      </p:sp>
    </p:spTree>
    <p:extLst>
      <p:ext uri="{BB962C8B-B14F-4D97-AF65-F5344CB8AC3E}">
        <p14:creationId xmlns:p14="http://schemas.microsoft.com/office/powerpoint/2010/main" val="17195837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Trauma Registry Data Approach </a:t>
            </a:r>
            <a:endParaRPr lang="en-US" dirty="0"/>
          </a:p>
        </p:txBody>
      </p:sp>
      <p:sp>
        <p:nvSpPr>
          <p:cNvPr id="3" name="Content Placeholder 2"/>
          <p:cNvSpPr>
            <a:spLocks noGrp="1"/>
          </p:cNvSpPr>
          <p:nvPr>
            <p:ph idx="1"/>
          </p:nvPr>
        </p:nvSpPr>
        <p:spPr>
          <a:xfrm>
            <a:off x="457200" y="1257300"/>
            <a:ext cx="8229600" cy="4811713"/>
          </a:xfrm>
        </p:spPr>
        <p:txBody>
          <a:bodyPr/>
          <a:lstStyle/>
          <a:p>
            <a:r>
              <a:rPr lang="en-US" sz="2400" dirty="0" smtClean="0"/>
              <a:t>The Department understands that stakeholders are interested in accessing and understanding the Trauma Registry data and with your assistance, we are committed to improving transparency and access. </a:t>
            </a:r>
          </a:p>
          <a:p>
            <a:pPr marL="0" indent="0">
              <a:buNone/>
            </a:pPr>
            <a:endParaRPr lang="en-US" sz="2400" dirty="0" smtClean="0"/>
          </a:p>
          <a:p>
            <a:r>
              <a:rPr lang="en-US" sz="2400" dirty="0" smtClean="0"/>
              <a:t>Today’s meeting will introduce descriptive statistics analyzed using the Legacy Data.  </a:t>
            </a:r>
          </a:p>
          <a:p>
            <a:pPr marL="0" indent="0">
              <a:buNone/>
            </a:pPr>
            <a:endParaRPr lang="en-US" sz="2400" dirty="0" smtClean="0"/>
          </a:p>
          <a:p>
            <a:r>
              <a:rPr lang="en-US" sz="2400" dirty="0" smtClean="0"/>
              <a:t>As we review the data, please consider what additional data sets would be helpful and how we may work together to continue to improve the data submission process.</a:t>
            </a:r>
            <a:endParaRPr lang="en-US" sz="2400" dirty="0"/>
          </a:p>
          <a:p>
            <a:endParaRPr lang="en-US" sz="2000" dirty="0"/>
          </a:p>
        </p:txBody>
      </p:sp>
      <p:sp>
        <p:nvSpPr>
          <p:cNvPr id="4" name="Slide Number Placeholder 3"/>
          <p:cNvSpPr>
            <a:spLocks noGrp="1"/>
          </p:cNvSpPr>
          <p:nvPr>
            <p:ph type="sldNum" sz="quarter" idx="11"/>
          </p:nvPr>
        </p:nvSpPr>
        <p:spPr/>
        <p:txBody>
          <a:bodyPr/>
          <a:lstStyle/>
          <a:p>
            <a:pPr>
              <a:defRPr/>
            </a:pPr>
            <a:r>
              <a:rPr lang="en-US" altLang="en-US" dirty="0" smtClean="0"/>
              <a:t>Slide </a:t>
            </a:r>
            <a:fld id="{9A3CBEC9-3421-470A-8847-5F6DEB543E53}" type="slidenum">
              <a:rPr lang="en-US" altLang="en-US" smtClean="0"/>
              <a:pPr>
                <a:defRPr/>
              </a:pPr>
              <a:t>25</a:t>
            </a:fld>
            <a:endParaRPr lang="en-US" altLang="en-US" dirty="0"/>
          </a:p>
        </p:txBody>
      </p:sp>
    </p:spTree>
    <p:extLst>
      <p:ext uri="{BB962C8B-B14F-4D97-AF65-F5344CB8AC3E}">
        <p14:creationId xmlns:p14="http://schemas.microsoft.com/office/powerpoint/2010/main" val="19199032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Legacy Data: Submitted Cases by Year</a:t>
            </a:r>
            <a:endParaRPr lang="en-US" dirty="0"/>
          </a:p>
        </p:txBody>
      </p:sp>
      <p:sp>
        <p:nvSpPr>
          <p:cNvPr id="4" name="Slide Number Placeholder 3"/>
          <p:cNvSpPr>
            <a:spLocks noGrp="1"/>
          </p:cNvSpPr>
          <p:nvPr>
            <p:ph type="sldNum" sz="quarter" idx="11"/>
          </p:nvPr>
        </p:nvSpPr>
        <p:spPr/>
        <p:txBody>
          <a:bodyPr/>
          <a:lstStyle/>
          <a:p>
            <a:pPr>
              <a:defRPr/>
            </a:pPr>
            <a:r>
              <a:rPr lang="en-US" altLang="en-US" smtClean="0"/>
              <a:t>Slide </a:t>
            </a:r>
            <a:fld id="{9A3CBEC9-3421-470A-8847-5F6DEB543E53}" type="slidenum">
              <a:rPr lang="en-US" altLang="en-US" smtClean="0"/>
              <a:pPr>
                <a:defRPr/>
              </a:pPr>
              <a:t>26</a:t>
            </a:fld>
            <a:endParaRPr lang="en-US" alt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32839789"/>
              </p:ext>
            </p:extLst>
          </p:nvPr>
        </p:nvGraphicFramePr>
        <p:xfrm>
          <a:off x="457200" y="1314450"/>
          <a:ext cx="8229600" cy="511210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927279" y="6426558"/>
            <a:ext cx="2034862" cy="246221"/>
          </a:xfrm>
          <a:prstGeom prst="rect">
            <a:avLst/>
          </a:prstGeom>
          <a:noFill/>
        </p:spPr>
        <p:txBody>
          <a:bodyPr wrap="square" rtlCol="0">
            <a:spAutoFit/>
          </a:bodyPr>
          <a:lstStyle/>
          <a:p>
            <a:pPr lvl="0"/>
            <a:r>
              <a:rPr lang="en-US" sz="1000">
                <a:solidFill>
                  <a:prstClr val="black"/>
                </a:solidFill>
                <a:latin typeface="Calibri"/>
              </a:rPr>
              <a:t>Data Source: MA Trauma Registry</a:t>
            </a:r>
            <a:endParaRPr lang="en-US" sz="1000" dirty="0">
              <a:solidFill>
                <a:prstClr val="black"/>
              </a:solidFill>
              <a:latin typeface="Calibri"/>
            </a:endParaRPr>
          </a:p>
        </p:txBody>
      </p:sp>
    </p:spTree>
    <p:extLst>
      <p:ext uri="{BB962C8B-B14F-4D97-AF65-F5344CB8AC3E}">
        <p14:creationId xmlns:p14="http://schemas.microsoft.com/office/powerpoint/2010/main" val="26500914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Legacy Data: Hospitals Submitting Data</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04084585"/>
              </p:ext>
            </p:extLst>
          </p:nvPr>
        </p:nvGraphicFramePr>
        <p:xfrm>
          <a:off x="457200" y="1314450"/>
          <a:ext cx="8229600" cy="481171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1"/>
          </p:nvPr>
        </p:nvSpPr>
        <p:spPr/>
        <p:txBody>
          <a:bodyPr/>
          <a:lstStyle/>
          <a:p>
            <a:pPr>
              <a:defRPr/>
            </a:pPr>
            <a:r>
              <a:rPr lang="en-US" altLang="en-US" smtClean="0"/>
              <a:t>Slide </a:t>
            </a:r>
            <a:fld id="{9A3CBEC9-3421-470A-8847-5F6DEB543E53}" type="slidenum">
              <a:rPr lang="en-US" altLang="en-US" smtClean="0"/>
              <a:pPr>
                <a:defRPr/>
              </a:pPr>
              <a:t>27</a:t>
            </a:fld>
            <a:endParaRPr lang="en-US" altLang="en-US" dirty="0"/>
          </a:p>
        </p:txBody>
      </p:sp>
      <p:sp>
        <p:nvSpPr>
          <p:cNvPr id="3" name="TextBox 2"/>
          <p:cNvSpPr txBox="1"/>
          <p:nvPr/>
        </p:nvSpPr>
        <p:spPr>
          <a:xfrm>
            <a:off x="721217" y="6245225"/>
            <a:ext cx="3902298" cy="246221"/>
          </a:xfrm>
          <a:prstGeom prst="rect">
            <a:avLst/>
          </a:prstGeom>
          <a:noFill/>
        </p:spPr>
        <p:txBody>
          <a:bodyPr wrap="square" rtlCol="0">
            <a:spAutoFit/>
          </a:bodyPr>
          <a:lstStyle/>
          <a:p>
            <a:r>
              <a:rPr lang="en-US" sz="1000" dirty="0" smtClean="0">
                <a:latin typeface="+mn-lt"/>
              </a:rPr>
              <a:t>Data Source: MA Trauma Registry</a:t>
            </a:r>
            <a:endParaRPr lang="en-US" sz="1000" dirty="0">
              <a:latin typeface="+mn-lt"/>
            </a:endParaRPr>
          </a:p>
        </p:txBody>
      </p:sp>
    </p:spTree>
    <p:extLst>
      <p:ext uri="{BB962C8B-B14F-4D97-AF65-F5344CB8AC3E}">
        <p14:creationId xmlns:p14="http://schemas.microsoft.com/office/powerpoint/2010/main" val="2551748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All Reporting Entities: Required Variables Grouped by Percent of Observations with Valid Values</a:t>
            </a:r>
            <a:endParaRPr lang="en-US" sz="2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22675"/>
              </p:ext>
            </p:extLst>
          </p:nvPr>
        </p:nvGraphicFramePr>
        <p:xfrm>
          <a:off x="457200" y="1314450"/>
          <a:ext cx="8229600" cy="48117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1"/>
          </p:nvPr>
        </p:nvSpPr>
        <p:spPr/>
        <p:txBody>
          <a:bodyPr/>
          <a:lstStyle/>
          <a:p>
            <a:pPr>
              <a:defRPr/>
            </a:pPr>
            <a:r>
              <a:rPr lang="en-US" altLang="en-US" smtClean="0"/>
              <a:t>Slide </a:t>
            </a:r>
            <a:fld id="{9A3CBEC9-3421-470A-8847-5F6DEB543E53}" type="slidenum">
              <a:rPr lang="en-US" altLang="en-US" smtClean="0"/>
              <a:pPr>
                <a:defRPr/>
              </a:pPr>
              <a:t>28</a:t>
            </a:fld>
            <a:endParaRPr lang="en-US" altLang="en-US" dirty="0"/>
          </a:p>
        </p:txBody>
      </p:sp>
    </p:spTree>
    <p:extLst>
      <p:ext uri="{BB962C8B-B14F-4D97-AF65-F5344CB8AC3E}">
        <p14:creationId xmlns:p14="http://schemas.microsoft.com/office/powerpoint/2010/main" val="39348175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Trauma Center Only: Required Variables Grouped by Percent of Observations with Valid Values</a:t>
            </a:r>
            <a:endParaRPr lang="en-US" sz="2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86498685"/>
              </p:ext>
            </p:extLst>
          </p:nvPr>
        </p:nvGraphicFramePr>
        <p:xfrm>
          <a:off x="457200" y="1314450"/>
          <a:ext cx="8229600" cy="48117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1"/>
          </p:nvPr>
        </p:nvSpPr>
        <p:spPr/>
        <p:txBody>
          <a:bodyPr/>
          <a:lstStyle/>
          <a:p>
            <a:pPr>
              <a:defRPr/>
            </a:pPr>
            <a:r>
              <a:rPr lang="en-US" altLang="en-US" smtClean="0"/>
              <a:t>Slide </a:t>
            </a:r>
            <a:fld id="{9A3CBEC9-3421-470A-8847-5F6DEB543E53}" type="slidenum">
              <a:rPr lang="en-US" altLang="en-US" smtClean="0"/>
              <a:pPr>
                <a:defRPr/>
              </a:pPr>
              <a:t>29</a:t>
            </a:fld>
            <a:endParaRPr lang="en-US" altLang="en-US" dirty="0"/>
          </a:p>
        </p:txBody>
      </p:sp>
    </p:spTree>
    <p:extLst>
      <p:ext uri="{BB962C8B-B14F-4D97-AF65-F5344CB8AC3E}">
        <p14:creationId xmlns:p14="http://schemas.microsoft.com/office/powerpoint/2010/main" val="63841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Conflict of Interest, Training, &amp; Open Meeting Law Requirements</a:t>
            </a:r>
          </a:p>
        </p:txBody>
      </p:sp>
      <p:sp>
        <p:nvSpPr>
          <p:cNvPr id="3" name="Content Placeholder 2"/>
          <p:cNvSpPr>
            <a:spLocks noGrp="1"/>
          </p:cNvSpPr>
          <p:nvPr>
            <p:ph idx="1"/>
          </p:nvPr>
        </p:nvSpPr>
        <p:spPr>
          <a:xfrm>
            <a:off x="609597" y="1383725"/>
            <a:ext cx="8077203" cy="4811713"/>
          </a:xfrm>
        </p:spPr>
        <p:txBody>
          <a:bodyPr/>
          <a:lstStyle/>
          <a:p>
            <a:r>
              <a:rPr lang="en-US" dirty="0"/>
              <a:t>Conflict of Interest</a:t>
            </a:r>
            <a:br>
              <a:rPr lang="en-US" dirty="0"/>
            </a:br>
            <a:r>
              <a:rPr lang="en-US" sz="2800" i="1" dirty="0" smtClean="0"/>
              <a:t>Elizabeth Chen, Assistant Commissioner</a:t>
            </a:r>
          </a:p>
          <a:p>
            <a:pPr marL="0" indent="0">
              <a:buNone/>
            </a:pPr>
            <a:endParaRPr lang="en-US" dirty="0"/>
          </a:p>
          <a:p>
            <a:r>
              <a:rPr lang="en-US" dirty="0"/>
              <a:t>Performance and Care Enhancement  (PACE) Learning Management System Training</a:t>
            </a:r>
            <a:br>
              <a:rPr lang="en-US" dirty="0"/>
            </a:br>
            <a:r>
              <a:rPr lang="en-US" sz="2800" i="1" dirty="0" smtClean="0"/>
              <a:t>Elizabeth Chen, Assistant Commissioner</a:t>
            </a:r>
          </a:p>
          <a:p>
            <a:endParaRPr lang="en-US" dirty="0"/>
          </a:p>
          <a:p>
            <a:r>
              <a:rPr lang="en-US" dirty="0"/>
              <a:t>Open Meeting Law</a:t>
            </a:r>
            <a:br>
              <a:rPr lang="en-US" dirty="0"/>
            </a:br>
            <a:r>
              <a:rPr lang="en-US" altLang="en-US" sz="2800" i="1" dirty="0" smtClean="0"/>
              <a:t>Rebecca Rodman, </a:t>
            </a:r>
            <a:r>
              <a:rPr lang="en-US" altLang="en-US" sz="2800" i="1" dirty="0"/>
              <a:t>Deputy General Counsel</a:t>
            </a:r>
            <a:endParaRPr lang="en-US" altLang="en-US" sz="2800" b="1" dirty="0"/>
          </a:p>
          <a:p>
            <a:endParaRPr lang="en-US" dirty="0"/>
          </a:p>
          <a:p>
            <a:endParaRPr lang="en-US" dirty="0"/>
          </a:p>
          <a:p>
            <a:pPr marL="0" indent="0">
              <a:buNone/>
            </a:pPr>
            <a:endParaRPr lang="en-US" dirty="0"/>
          </a:p>
        </p:txBody>
      </p:sp>
      <p:sp>
        <p:nvSpPr>
          <p:cNvPr id="4" name="Slide Number Placeholder 3"/>
          <p:cNvSpPr>
            <a:spLocks noGrp="1"/>
          </p:cNvSpPr>
          <p:nvPr>
            <p:ph type="sldNum" sz="quarter" idx="11"/>
          </p:nvPr>
        </p:nvSpPr>
        <p:spPr/>
        <p:txBody>
          <a:bodyPr/>
          <a:lstStyle/>
          <a:p>
            <a:pPr>
              <a:defRPr/>
            </a:pPr>
            <a:r>
              <a:rPr lang="en-US" altLang="en-US" dirty="0"/>
              <a:t>Slide </a:t>
            </a:r>
            <a:fld id="{9A3CBEC9-3421-470A-8847-5F6DEB543E53}" type="slidenum">
              <a:rPr lang="en-US" altLang="en-US" smtClean="0"/>
              <a:pPr>
                <a:defRPr/>
              </a:pPr>
              <a:t>3</a:t>
            </a:fld>
            <a:endParaRPr lang="en-US" altLang="en-US" dirty="0"/>
          </a:p>
        </p:txBody>
      </p:sp>
    </p:spTree>
    <p:extLst>
      <p:ext uri="{BB962C8B-B14F-4D97-AF65-F5344CB8AC3E}">
        <p14:creationId xmlns:p14="http://schemas.microsoft.com/office/powerpoint/2010/main" val="33918604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Legacy Data: Injury Type-Terrorism</a:t>
            </a:r>
            <a:endParaRPr lang="en-US" dirty="0"/>
          </a:p>
        </p:txBody>
      </p:sp>
      <p:sp>
        <p:nvSpPr>
          <p:cNvPr id="4" name="Slide Number Placeholder 3"/>
          <p:cNvSpPr>
            <a:spLocks noGrp="1"/>
          </p:cNvSpPr>
          <p:nvPr>
            <p:ph type="sldNum" sz="quarter" idx="11"/>
          </p:nvPr>
        </p:nvSpPr>
        <p:spPr/>
        <p:txBody>
          <a:bodyPr/>
          <a:lstStyle/>
          <a:p>
            <a:pPr>
              <a:defRPr/>
            </a:pPr>
            <a:r>
              <a:rPr lang="en-US" altLang="en-US" smtClean="0"/>
              <a:t>Slide </a:t>
            </a:r>
            <a:fld id="{9A3CBEC9-3421-470A-8847-5F6DEB543E53}" type="slidenum">
              <a:rPr lang="en-US" altLang="en-US" smtClean="0"/>
              <a:pPr>
                <a:defRPr/>
              </a:pPr>
              <a:t>30</a:t>
            </a:fld>
            <a:endParaRPr lang="en-US" altLang="en-US" dirty="0"/>
          </a:p>
        </p:txBody>
      </p:sp>
      <p:graphicFrame>
        <p:nvGraphicFramePr>
          <p:cNvPr id="5" name="Chart 4"/>
          <p:cNvGraphicFramePr>
            <a:graphicFrameLocks/>
          </p:cNvGraphicFramePr>
          <p:nvPr>
            <p:extLst>
              <p:ext uri="{D42A27DB-BD31-4B8C-83A1-F6EECF244321}">
                <p14:modId xmlns:p14="http://schemas.microsoft.com/office/powerpoint/2010/main" val="3138097724"/>
              </p:ext>
            </p:extLst>
          </p:nvPr>
        </p:nvGraphicFramePr>
        <p:xfrm>
          <a:off x="548640" y="1314451"/>
          <a:ext cx="8138160" cy="458074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656823" y="6245225"/>
            <a:ext cx="2266681" cy="246221"/>
          </a:xfrm>
          <a:prstGeom prst="rect">
            <a:avLst/>
          </a:prstGeom>
          <a:noFill/>
        </p:spPr>
        <p:txBody>
          <a:bodyPr wrap="square" rtlCol="0">
            <a:spAutoFit/>
          </a:bodyPr>
          <a:lstStyle/>
          <a:p>
            <a:pPr lvl="0"/>
            <a:r>
              <a:rPr lang="en-US" sz="1000">
                <a:solidFill>
                  <a:prstClr val="black"/>
                </a:solidFill>
                <a:latin typeface="Calibri"/>
              </a:rPr>
              <a:t>Data Source: MA Trauma Registry</a:t>
            </a:r>
            <a:endParaRPr lang="en-US" sz="1000" dirty="0">
              <a:solidFill>
                <a:prstClr val="black"/>
              </a:solidFill>
              <a:latin typeface="Calibri"/>
            </a:endParaRPr>
          </a:p>
        </p:txBody>
      </p:sp>
    </p:spTree>
    <p:extLst>
      <p:ext uri="{BB962C8B-B14F-4D97-AF65-F5344CB8AC3E}">
        <p14:creationId xmlns:p14="http://schemas.microsoft.com/office/powerpoint/2010/main" val="17984296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151313" y="342592"/>
            <a:ext cx="4818062" cy="708025"/>
          </a:xfrm>
        </p:spPr>
        <p:txBody>
          <a:bodyPr/>
          <a:lstStyle/>
          <a:p>
            <a:r>
              <a:rPr lang="en-US" sz="2200" dirty="0" smtClean="0"/>
              <a:t>Legacy Data: Injury Type-Suicide and Self-Inflicted Injury</a:t>
            </a:r>
            <a:r>
              <a:rPr lang="en-US" sz="2000" dirty="0"/>
              <a:t/>
            </a:r>
            <a:br>
              <a:rPr lang="en-US" sz="2000" dirty="0"/>
            </a:br>
            <a:endParaRPr lang="en-US" sz="2000" dirty="0"/>
          </a:p>
        </p:txBody>
      </p:sp>
      <p:sp>
        <p:nvSpPr>
          <p:cNvPr id="4" name="Slide Number Placeholder 3"/>
          <p:cNvSpPr>
            <a:spLocks noGrp="1"/>
          </p:cNvSpPr>
          <p:nvPr>
            <p:ph type="sldNum" sz="quarter" idx="11"/>
          </p:nvPr>
        </p:nvSpPr>
        <p:spPr/>
        <p:txBody>
          <a:bodyPr/>
          <a:lstStyle/>
          <a:p>
            <a:pPr>
              <a:defRPr/>
            </a:pPr>
            <a:r>
              <a:rPr lang="en-US" altLang="en-US" smtClean="0"/>
              <a:t>Slide </a:t>
            </a:r>
            <a:fld id="{9A3CBEC9-3421-470A-8847-5F6DEB543E53}" type="slidenum">
              <a:rPr lang="en-US" altLang="en-US" smtClean="0"/>
              <a:pPr>
                <a:defRPr/>
              </a:pPr>
              <a:t>31</a:t>
            </a:fld>
            <a:endParaRPr lang="en-US" altLang="en-US" dirty="0"/>
          </a:p>
        </p:txBody>
      </p:sp>
      <p:graphicFrame>
        <p:nvGraphicFramePr>
          <p:cNvPr id="5" name="Chart 4"/>
          <p:cNvGraphicFramePr>
            <a:graphicFrameLocks/>
          </p:cNvGraphicFramePr>
          <p:nvPr>
            <p:extLst>
              <p:ext uri="{D42A27DB-BD31-4B8C-83A1-F6EECF244321}">
                <p14:modId xmlns:p14="http://schemas.microsoft.com/office/powerpoint/2010/main" val="4216766691"/>
              </p:ext>
            </p:extLst>
          </p:nvPr>
        </p:nvGraphicFramePr>
        <p:xfrm>
          <a:off x="548640" y="1314451"/>
          <a:ext cx="8138160" cy="4930774"/>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548640" y="6362163"/>
            <a:ext cx="2722594" cy="246221"/>
          </a:xfrm>
          <a:prstGeom prst="rect">
            <a:avLst/>
          </a:prstGeom>
          <a:noFill/>
        </p:spPr>
        <p:txBody>
          <a:bodyPr wrap="square" rtlCol="0">
            <a:spAutoFit/>
          </a:bodyPr>
          <a:lstStyle/>
          <a:p>
            <a:r>
              <a:rPr lang="en-US" sz="1000" dirty="0" smtClean="0">
                <a:latin typeface="+mn-lt"/>
              </a:rPr>
              <a:t>MA Trauma Registry</a:t>
            </a:r>
            <a:endParaRPr lang="en-US" sz="1000" dirty="0">
              <a:latin typeface="+mn-lt"/>
            </a:endParaRPr>
          </a:p>
        </p:txBody>
      </p:sp>
    </p:spTree>
    <p:extLst>
      <p:ext uri="{BB962C8B-B14F-4D97-AF65-F5344CB8AC3E}">
        <p14:creationId xmlns:p14="http://schemas.microsoft.com/office/powerpoint/2010/main" val="12589906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200" dirty="0" smtClean="0"/>
              <a:t>Legacy Data: Injury Type-Homicide and Intentionally-Inflicted Injury </a:t>
            </a:r>
            <a:endParaRPr lang="en-US" sz="2200" dirty="0"/>
          </a:p>
        </p:txBody>
      </p:sp>
      <p:sp>
        <p:nvSpPr>
          <p:cNvPr id="4" name="Slide Number Placeholder 3"/>
          <p:cNvSpPr>
            <a:spLocks noGrp="1"/>
          </p:cNvSpPr>
          <p:nvPr>
            <p:ph type="sldNum" sz="quarter" idx="11"/>
          </p:nvPr>
        </p:nvSpPr>
        <p:spPr/>
        <p:txBody>
          <a:bodyPr/>
          <a:lstStyle/>
          <a:p>
            <a:pPr>
              <a:defRPr/>
            </a:pPr>
            <a:r>
              <a:rPr lang="en-US" altLang="en-US" smtClean="0"/>
              <a:t>Slide </a:t>
            </a:r>
            <a:fld id="{9A3CBEC9-3421-470A-8847-5F6DEB543E53}" type="slidenum">
              <a:rPr lang="en-US" altLang="en-US" smtClean="0"/>
              <a:pPr>
                <a:defRPr/>
              </a:pPr>
              <a:t>32</a:t>
            </a:fld>
            <a:endParaRPr lang="en-US" altLang="en-US" dirty="0"/>
          </a:p>
        </p:txBody>
      </p:sp>
      <p:graphicFrame>
        <p:nvGraphicFramePr>
          <p:cNvPr id="5" name="Chart 4"/>
          <p:cNvGraphicFramePr>
            <a:graphicFrameLocks/>
          </p:cNvGraphicFramePr>
          <p:nvPr>
            <p:extLst>
              <p:ext uri="{D42A27DB-BD31-4B8C-83A1-F6EECF244321}">
                <p14:modId xmlns:p14="http://schemas.microsoft.com/office/powerpoint/2010/main" val="4103267639"/>
              </p:ext>
            </p:extLst>
          </p:nvPr>
        </p:nvGraphicFramePr>
        <p:xfrm>
          <a:off x="439387" y="1314451"/>
          <a:ext cx="8247413" cy="4930774"/>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618186" y="6439437"/>
            <a:ext cx="2292439" cy="246221"/>
          </a:xfrm>
          <a:prstGeom prst="rect">
            <a:avLst/>
          </a:prstGeom>
          <a:noFill/>
        </p:spPr>
        <p:txBody>
          <a:bodyPr wrap="square" rtlCol="0">
            <a:spAutoFit/>
          </a:bodyPr>
          <a:lstStyle/>
          <a:p>
            <a:r>
              <a:rPr lang="en-US" sz="1000" dirty="0" smtClean="0">
                <a:latin typeface="+mn-lt"/>
              </a:rPr>
              <a:t>MA Trauma Registry</a:t>
            </a:r>
            <a:endParaRPr lang="en-US" sz="1000" dirty="0">
              <a:latin typeface="+mn-lt"/>
            </a:endParaRPr>
          </a:p>
        </p:txBody>
      </p:sp>
    </p:spTree>
    <p:extLst>
      <p:ext uri="{BB962C8B-B14F-4D97-AF65-F5344CB8AC3E}">
        <p14:creationId xmlns:p14="http://schemas.microsoft.com/office/powerpoint/2010/main" val="1780300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Legacy Data: Injury Type-Accidental Falls</a:t>
            </a:r>
            <a:endParaRPr lang="en-US" dirty="0"/>
          </a:p>
        </p:txBody>
      </p:sp>
      <p:sp>
        <p:nvSpPr>
          <p:cNvPr id="4" name="Slide Number Placeholder 3"/>
          <p:cNvSpPr>
            <a:spLocks noGrp="1"/>
          </p:cNvSpPr>
          <p:nvPr>
            <p:ph type="sldNum" sz="quarter" idx="11"/>
          </p:nvPr>
        </p:nvSpPr>
        <p:spPr/>
        <p:txBody>
          <a:bodyPr/>
          <a:lstStyle/>
          <a:p>
            <a:pPr>
              <a:defRPr/>
            </a:pPr>
            <a:r>
              <a:rPr lang="en-US" altLang="en-US" smtClean="0"/>
              <a:t>Slide </a:t>
            </a:r>
            <a:fld id="{9A3CBEC9-3421-470A-8847-5F6DEB543E53}" type="slidenum">
              <a:rPr lang="en-US" altLang="en-US" smtClean="0"/>
              <a:pPr>
                <a:defRPr/>
              </a:pPr>
              <a:t>33</a:t>
            </a:fld>
            <a:endParaRPr lang="en-US" altLang="en-US" dirty="0"/>
          </a:p>
        </p:txBody>
      </p:sp>
      <p:graphicFrame>
        <p:nvGraphicFramePr>
          <p:cNvPr id="5" name="Chart 4"/>
          <p:cNvGraphicFramePr>
            <a:graphicFrameLocks/>
          </p:cNvGraphicFramePr>
          <p:nvPr>
            <p:extLst>
              <p:ext uri="{D42A27DB-BD31-4B8C-83A1-F6EECF244321}">
                <p14:modId xmlns:p14="http://schemas.microsoft.com/office/powerpoint/2010/main" val="43435332"/>
              </p:ext>
            </p:extLst>
          </p:nvPr>
        </p:nvGraphicFramePr>
        <p:xfrm>
          <a:off x="720762" y="1314450"/>
          <a:ext cx="7702476" cy="4699075"/>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579549" y="6245225"/>
            <a:ext cx="2356834" cy="246221"/>
          </a:xfrm>
          <a:prstGeom prst="rect">
            <a:avLst/>
          </a:prstGeom>
          <a:noFill/>
        </p:spPr>
        <p:txBody>
          <a:bodyPr wrap="square" rtlCol="0">
            <a:spAutoFit/>
          </a:bodyPr>
          <a:lstStyle/>
          <a:p>
            <a:pPr lvl="0"/>
            <a:r>
              <a:rPr lang="en-US" sz="1000">
                <a:solidFill>
                  <a:prstClr val="black"/>
                </a:solidFill>
                <a:latin typeface="Calibri"/>
              </a:rPr>
              <a:t>MA Trauma Registry</a:t>
            </a:r>
            <a:endParaRPr lang="en-US" sz="1000" dirty="0">
              <a:solidFill>
                <a:prstClr val="black"/>
              </a:solidFill>
              <a:latin typeface="Calibri"/>
            </a:endParaRPr>
          </a:p>
        </p:txBody>
      </p:sp>
    </p:spTree>
    <p:extLst>
      <p:ext uri="{BB962C8B-B14F-4D97-AF65-F5344CB8AC3E}">
        <p14:creationId xmlns:p14="http://schemas.microsoft.com/office/powerpoint/2010/main" val="454941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Legacy Data: Injury Type-Motor Vehicle Crashes</a:t>
            </a:r>
            <a:endParaRPr lang="en-US" dirty="0"/>
          </a:p>
        </p:txBody>
      </p:sp>
      <p:sp>
        <p:nvSpPr>
          <p:cNvPr id="4" name="Slide Number Placeholder 3"/>
          <p:cNvSpPr>
            <a:spLocks noGrp="1"/>
          </p:cNvSpPr>
          <p:nvPr>
            <p:ph type="sldNum" sz="quarter" idx="11"/>
          </p:nvPr>
        </p:nvSpPr>
        <p:spPr/>
        <p:txBody>
          <a:bodyPr/>
          <a:lstStyle/>
          <a:p>
            <a:pPr>
              <a:defRPr/>
            </a:pPr>
            <a:r>
              <a:rPr lang="en-US" altLang="en-US" smtClean="0"/>
              <a:t>Slide </a:t>
            </a:r>
            <a:fld id="{9A3CBEC9-3421-470A-8847-5F6DEB543E53}" type="slidenum">
              <a:rPr lang="en-US" altLang="en-US" smtClean="0"/>
              <a:pPr>
                <a:defRPr/>
              </a:pPr>
              <a:t>34</a:t>
            </a:fld>
            <a:endParaRPr lang="en-US" altLang="en-US" dirty="0"/>
          </a:p>
        </p:txBody>
      </p:sp>
      <p:graphicFrame>
        <p:nvGraphicFramePr>
          <p:cNvPr id="5" name="Chart 4"/>
          <p:cNvGraphicFramePr>
            <a:graphicFrameLocks/>
          </p:cNvGraphicFramePr>
          <p:nvPr>
            <p:extLst>
              <p:ext uri="{D42A27DB-BD31-4B8C-83A1-F6EECF244321}">
                <p14:modId xmlns:p14="http://schemas.microsoft.com/office/powerpoint/2010/main" val="3808523713"/>
              </p:ext>
            </p:extLst>
          </p:nvPr>
        </p:nvGraphicFramePr>
        <p:xfrm>
          <a:off x="720761" y="1314450"/>
          <a:ext cx="8248613" cy="4699075"/>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720762" y="6130344"/>
            <a:ext cx="2331531" cy="246221"/>
          </a:xfrm>
          <a:prstGeom prst="rect">
            <a:avLst/>
          </a:prstGeom>
          <a:noFill/>
        </p:spPr>
        <p:txBody>
          <a:bodyPr wrap="square" rtlCol="0">
            <a:spAutoFit/>
          </a:bodyPr>
          <a:lstStyle/>
          <a:p>
            <a:pPr lvl="0"/>
            <a:r>
              <a:rPr lang="en-US" sz="1000">
                <a:solidFill>
                  <a:prstClr val="black"/>
                </a:solidFill>
                <a:latin typeface="Calibri"/>
              </a:rPr>
              <a:t>MA Trauma Registry</a:t>
            </a:r>
            <a:endParaRPr lang="en-US" sz="1000" dirty="0">
              <a:solidFill>
                <a:prstClr val="black"/>
              </a:solidFill>
              <a:latin typeface="Calibri"/>
            </a:endParaRPr>
          </a:p>
        </p:txBody>
      </p:sp>
    </p:spTree>
    <p:extLst>
      <p:ext uri="{BB962C8B-B14F-4D97-AF65-F5344CB8AC3E}">
        <p14:creationId xmlns:p14="http://schemas.microsoft.com/office/powerpoint/2010/main" val="35855959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Roadmap </a:t>
            </a:r>
            <a:r>
              <a:rPr lang="en-US" b="0" dirty="0" smtClean="0"/>
              <a:t>for </a:t>
            </a:r>
            <a:r>
              <a:rPr lang="en-US" b="0" dirty="0"/>
              <a:t>Current and Future Data Sharing</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84105832"/>
              </p:ext>
            </p:extLst>
          </p:nvPr>
        </p:nvGraphicFramePr>
        <p:xfrm>
          <a:off x="457200" y="1314450"/>
          <a:ext cx="8229600" cy="48117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1"/>
          </p:nvPr>
        </p:nvSpPr>
        <p:spPr/>
        <p:txBody>
          <a:bodyPr/>
          <a:lstStyle/>
          <a:p>
            <a:pPr>
              <a:defRPr/>
            </a:pPr>
            <a:r>
              <a:rPr lang="en-US" altLang="en-US" smtClean="0"/>
              <a:t>Slide </a:t>
            </a:r>
            <a:fld id="{9A3CBEC9-3421-470A-8847-5F6DEB543E53}" type="slidenum">
              <a:rPr lang="en-US" altLang="en-US" smtClean="0"/>
              <a:pPr>
                <a:defRPr/>
              </a:pPr>
              <a:t>35</a:t>
            </a:fld>
            <a:endParaRPr lang="en-US" altLang="en-US" dirty="0"/>
          </a:p>
        </p:txBody>
      </p:sp>
    </p:spTree>
    <p:extLst>
      <p:ext uri="{BB962C8B-B14F-4D97-AF65-F5344CB8AC3E}">
        <p14:creationId xmlns:p14="http://schemas.microsoft.com/office/powerpoint/2010/main" val="16036850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lstStyle/>
          <a:p>
            <a:pPr marL="0" indent="0">
              <a:buNone/>
            </a:pPr>
            <a:r>
              <a:rPr lang="en-US" dirty="0" smtClean="0"/>
              <a:t>What do you want to see reported from the Legacy Data? </a:t>
            </a:r>
          </a:p>
          <a:p>
            <a:pPr marL="0" indent="0">
              <a:buNone/>
            </a:pPr>
            <a:endParaRPr lang="en-US" dirty="0"/>
          </a:p>
          <a:p>
            <a:pPr marL="0" indent="0">
              <a:buNone/>
            </a:pPr>
            <a:r>
              <a:rPr lang="en-US" dirty="0" smtClean="0"/>
              <a:t>What do you want to see reported from the Transition Data? </a:t>
            </a:r>
          </a:p>
          <a:p>
            <a:pPr marL="0" indent="0">
              <a:buNone/>
            </a:pPr>
            <a:endParaRPr lang="en-US" dirty="0"/>
          </a:p>
          <a:p>
            <a:pPr marL="0" indent="0">
              <a:buNone/>
            </a:pPr>
            <a:r>
              <a:rPr lang="en-US" dirty="0" smtClean="0"/>
              <a:t>What do you want to see reported from the Current Data?</a:t>
            </a:r>
          </a:p>
        </p:txBody>
      </p:sp>
      <p:sp>
        <p:nvSpPr>
          <p:cNvPr id="4" name="Slide Number Placeholder 3"/>
          <p:cNvSpPr>
            <a:spLocks noGrp="1"/>
          </p:cNvSpPr>
          <p:nvPr>
            <p:ph type="sldNum" sz="quarter" idx="11"/>
          </p:nvPr>
        </p:nvSpPr>
        <p:spPr/>
        <p:txBody>
          <a:bodyPr/>
          <a:lstStyle/>
          <a:p>
            <a:pPr>
              <a:defRPr/>
            </a:pPr>
            <a:r>
              <a:rPr lang="en-US" altLang="en-US" smtClean="0"/>
              <a:t>Slide </a:t>
            </a:r>
            <a:fld id="{9A3CBEC9-3421-470A-8847-5F6DEB543E53}" type="slidenum">
              <a:rPr lang="en-US" altLang="en-US" smtClean="0"/>
              <a:pPr>
                <a:defRPr/>
              </a:pPr>
              <a:t>36</a:t>
            </a:fld>
            <a:endParaRPr lang="en-US" altLang="en-US" dirty="0"/>
          </a:p>
        </p:txBody>
      </p:sp>
    </p:spTree>
    <p:extLst>
      <p:ext uri="{BB962C8B-B14F-4D97-AF65-F5344CB8AC3E}">
        <p14:creationId xmlns:p14="http://schemas.microsoft.com/office/powerpoint/2010/main" val="23056384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Anticipated Next Meeting Deliverables</a:t>
            </a:r>
            <a:endParaRPr lang="en-US" dirty="0"/>
          </a:p>
        </p:txBody>
      </p:sp>
      <p:sp>
        <p:nvSpPr>
          <p:cNvPr id="3" name="Content Placeholder 2"/>
          <p:cNvSpPr>
            <a:spLocks noGrp="1"/>
          </p:cNvSpPr>
          <p:nvPr>
            <p:ph idx="1"/>
          </p:nvPr>
        </p:nvSpPr>
        <p:spPr/>
        <p:txBody>
          <a:bodyPr/>
          <a:lstStyle/>
          <a:p>
            <a:r>
              <a:rPr lang="en-US" sz="2800" dirty="0" smtClean="0"/>
              <a:t>Discussion of state-specific data elements of the Trauma Data Collection File Specification Guide for FFY 2019.</a:t>
            </a:r>
          </a:p>
          <a:p>
            <a:pPr marL="0" indent="0">
              <a:buNone/>
            </a:pPr>
            <a:endParaRPr lang="en-US" sz="2800" dirty="0" smtClean="0"/>
          </a:p>
          <a:p>
            <a:r>
              <a:rPr lang="en-US" sz="2800" dirty="0"/>
              <a:t>S</a:t>
            </a:r>
            <a:r>
              <a:rPr lang="en-US" sz="2800" dirty="0" smtClean="0"/>
              <a:t>ummary of Trauma Registry data for FFY2016 reported using ICD-10-CM.</a:t>
            </a:r>
          </a:p>
          <a:p>
            <a:pPr marL="0" indent="0">
              <a:buNone/>
            </a:pPr>
            <a:endParaRPr lang="en-US" sz="2800" dirty="0" smtClean="0"/>
          </a:p>
          <a:p>
            <a:r>
              <a:rPr lang="en-US" sz="2800" dirty="0" smtClean="0"/>
              <a:t>Based on Committee feedback, sharing and discussion of more in-depth analysis of Legacy Data.</a:t>
            </a:r>
            <a:endParaRPr lang="en-US" sz="2800" dirty="0"/>
          </a:p>
        </p:txBody>
      </p:sp>
      <p:sp>
        <p:nvSpPr>
          <p:cNvPr id="4" name="Slide Number Placeholder 3"/>
          <p:cNvSpPr>
            <a:spLocks noGrp="1"/>
          </p:cNvSpPr>
          <p:nvPr>
            <p:ph type="sldNum" sz="quarter" idx="11"/>
          </p:nvPr>
        </p:nvSpPr>
        <p:spPr/>
        <p:txBody>
          <a:bodyPr/>
          <a:lstStyle/>
          <a:p>
            <a:pPr>
              <a:defRPr/>
            </a:pPr>
            <a:r>
              <a:rPr lang="en-US" altLang="en-US" smtClean="0"/>
              <a:t>Slide </a:t>
            </a:r>
            <a:fld id="{9A3CBEC9-3421-470A-8847-5F6DEB543E53}" type="slidenum">
              <a:rPr lang="en-US" altLang="en-US" smtClean="0"/>
              <a:pPr>
                <a:defRPr/>
              </a:pPr>
              <a:t>37</a:t>
            </a:fld>
            <a:endParaRPr lang="en-US" altLang="en-US" dirty="0"/>
          </a:p>
        </p:txBody>
      </p:sp>
    </p:spTree>
    <p:extLst>
      <p:ext uri="{BB962C8B-B14F-4D97-AF65-F5344CB8AC3E}">
        <p14:creationId xmlns:p14="http://schemas.microsoft.com/office/powerpoint/2010/main" val="34118987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Meetings</a:t>
            </a:r>
            <a:endParaRPr lang="en-US" dirty="0"/>
          </a:p>
        </p:txBody>
      </p:sp>
      <p:sp>
        <p:nvSpPr>
          <p:cNvPr id="3" name="Content Placeholder 2"/>
          <p:cNvSpPr>
            <a:spLocks noGrp="1"/>
          </p:cNvSpPr>
          <p:nvPr>
            <p:ph idx="1"/>
          </p:nvPr>
        </p:nvSpPr>
        <p:spPr/>
        <p:txBody>
          <a:bodyPr/>
          <a:lstStyle/>
          <a:p>
            <a:pPr marL="0" indent="0">
              <a:buNone/>
            </a:pPr>
            <a:r>
              <a:rPr lang="en-US" dirty="0"/>
              <a:t>Meeting Schedule: </a:t>
            </a:r>
            <a:br>
              <a:rPr lang="en-US" dirty="0"/>
            </a:br>
            <a:r>
              <a:rPr lang="en-US" sz="1400" dirty="0"/>
              <a:t> </a:t>
            </a:r>
          </a:p>
          <a:p>
            <a:pPr lvl="1">
              <a:buFont typeface="Arial" panose="020B0604020202020204" pitchFamily="34" charset="0"/>
              <a:buChar char="•"/>
            </a:pPr>
            <a:r>
              <a:rPr lang="en-US" dirty="0"/>
              <a:t>Wednesday, May 30, </a:t>
            </a:r>
            <a:r>
              <a:rPr lang="en-US" dirty="0" smtClean="0"/>
              <a:t>2018</a:t>
            </a:r>
          </a:p>
          <a:p>
            <a:pPr lvl="1">
              <a:buFont typeface="Arial" panose="020B0604020202020204" pitchFamily="34" charset="0"/>
              <a:buChar char="•"/>
            </a:pPr>
            <a:r>
              <a:rPr lang="en-US" dirty="0" smtClean="0"/>
              <a:t>Wednesday</a:t>
            </a:r>
            <a:r>
              <a:rPr lang="en-US" dirty="0"/>
              <a:t>, August 29, </a:t>
            </a:r>
            <a:r>
              <a:rPr lang="en-US" dirty="0" smtClean="0"/>
              <a:t>2018</a:t>
            </a:r>
          </a:p>
          <a:p>
            <a:pPr lvl="1">
              <a:buFont typeface="Arial" panose="020B0604020202020204" pitchFamily="34" charset="0"/>
              <a:buChar char="•"/>
            </a:pPr>
            <a:r>
              <a:rPr lang="en-US" dirty="0" smtClean="0"/>
              <a:t>Wednesday</a:t>
            </a:r>
            <a:r>
              <a:rPr lang="en-US" dirty="0"/>
              <a:t>, November 28, </a:t>
            </a:r>
            <a:r>
              <a:rPr lang="en-US" dirty="0" smtClean="0"/>
              <a:t>2018</a:t>
            </a:r>
          </a:p>
          <a:p>
            <a:pPr marL="457200" lvl="1" indent="0">
              <a:buNone/>
            </a:pPr>
            <a:endParaRPr lang="en-US" dirty="0"/>
          </a:p>
          <a:p>
            <a:pPr marL="0" lvl="1" indent="0">
              <a:buNone/>
            </a:pPr>
            <a:r>
              <a:rPr lang="en-US" dirty="0"/>
              <a:t>All </a:t>
            </a:r>
            <a:r>
              <a:rPr lang="en-US" dirty="0" smtClean="0"/>
              <a:t>meetings will be held from 10:00am-12:00pm and are expected to be held at MEMA</a:t>
            </a:r>
            <a:r>
              <a:rPr lang="en-US" dirty="0"/>
              <a:t>.  </a:t>
            </a:r>
          </a:p>
        </p:txBody>
      </p:sp>
      <p:sp>
        <p:nvSpPr>
          <p:cNvPr id="4" name="Slide Number Placeholder 3"/>
          <p:cNvSpPr>
            <a:spLocks noGrp="1"/>
          </p:cNvSpPr>
          <p:nvPr>
            <p:ph type="sldNum" sz="quarter" idx="11"/>
          </p:nvPr>
        </p:nvSpPr>
        <p:spPr/>
        <p:txBody>
          <a:bodyPr/>
          <a:lstStyle/>
          <a:p>
            <a:pPr>
              <a:defRPr/>
            </a:pPr>
            <a:r>
              <a:rPr lang="en-US" altLang="en-US" dirty="0"/>
              <a:t>Slide </a:t>
            </a:r>
            <a:fld id="{9A3CBEC9-3421-470A-8847-5F6DEB543E53}" type="slidenum">
              <a:rPr lang="en-US" altLang="en-US" smtClean="0"/>
              <a:pPr>
                <a:defRPr/>
              </a:pPr>
              <a:t>38</a:t>
            </a:fld>
            <a:endParaRPr lang="en-US" altLang="en-US" dirty="0"/>
          </a:p>
        </p:txBody>
      </p:sp>
    </p:spTree>
    <p:extLst>
      <p:ext uri="{BB962C8B-B14F-4D97-AF65-F5344CB8AC3E}">
        <p14:creationId xmlns:p14="http://schemas.microsoft.com/office/powerpoint/2010/main" val="5902474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Additional Information</a:t>
            </a:r>
          </a:p>
        </p:txBody>
      </p:sp>
      <p:sp>
        <p:nvSpPr>
          <p:cNvPr id="4" name="Content Placeholder 3"/>
          <p:cNvSpPr>
            <a:spLocks noGrp="1"/>
          </p:cNvSpPr>
          <p:nvPr>
            <p:ph idx="1"/>
          </p:nvPr>
        </p:nvSpPr>
        <p:spPr/>
        <p:txBody>
          <a:bodyPr/>
          <a:lstStyle/>
          <a:p>
            <a:pPr marL="0" indent="0">
              <a:buNone/>
            </a:pPr>
            <a:endParaRPr lang="en-US" sz="2400" dirty="0"/>
          </a:p>
          <a:p>
            <a:pPr marL="0" indent="0">
              <a:buNone/>
            </a:pPr>
            <a:r>
              <a:rPr lang="en-US" dirty="0"/>
              <a:t>For more information, please visit: </a:t>
            </a:r>
            <a:endParaRPr lang="en-US" dirty="0" smtClean="0"/>
          </a:p>
          <a:p>
            <a:pPr marL="0" indent="0">
              <a:buNone/>
            </a:pPr>
            <a:endParaRPr lang="en-US" dirty="0" smtClean="0">
              <a:hlinkClick r:id="rId2"/>
            </a:endParaRPr>
          </a:p>
          <a:p>
            <a:pPr marL="0" indent="0">
              <a:buNone/>
            </a:pPr>
            <a:r>
              <a:rPr lang="en-US" dirty="0" smtClean="0">
                <a:hlinkClick r:id="rId2"/>
              </a:rPr>
              <a:t>https</a:t>
            </a:r>
            <a:r>
              <a:rPr lang="en-US" dirty="0">
                <a:hlinkClick r:id="rId2"/>
              </a:rPr>
              <a:t>://www.mass.gov/service-details/trauma-systems-committee</a:t>
            </a:r>
          </a:p>
          <a:p>
            <a:pPr marL="0" indent="0">
              <a:buNone/>
            </a:pPr>
            <a:r>
              <a:rPr lang="en-US" dirty="0"/>
              <a:t/>
            </a:r>
            <a:br>
              <a:rPr lang="en-US" dirty="0"/>
            </a:br>
            <a:endParaRPr lang="en-US" sz="2600" dirty="0"/>
          </a:p>
        </p:txBody>
      </p:sp>
      <p:sp>
        <p:nvSpPr>
          <p:cNvPr id="2" name="Slide Number Placeholder 1"/>
          <p:cNvSpPr>
            <a:spLocks noGrp="1"/>
          </p:cNvSpPr>
          <p:nvPr>
            <p:ph type="sldNum" sz="quarter" idx="11"/>
          </p:nvPr>
        </p:nvSpPr>
        <p:spPr/>
        <p:txBody>
          <a:bodyPr/>
          <a:lstStyle/>
          <a:p>
            <a:pPr>
              <a:defRPr/>
            </a:pPr>
            <a:r>
              <a:rPr lang="en-US" altLang="en-US" dirty="0"/>
              <a:t>Slide </a:t>
            </a:r>
            <a:fld id="{0BD109FE-154F-49E4-8D02-47A3E8B5008A}" type="slidenum">
              <a:rPr lang="en-US" altLang="en-US" smtClean="0"/>
              <a:pPr>
                <a:defRPr/>
              </a:pPr>
              <a:t>39</a:t>
            </a:fld>
            <a:endParaRPr lang="en-US" altLang="en-US" dirty="0"/>
          </a:p>
        </p:txBody>
      </p:sp>
    </p:spTree>
    <p:extLst>
      <p:ext uri="{BB962C8B-B14F-4D97-AF65-F5344CB8AC3E}">
        <p14:creationId xmlns:p14="http://schemas.microsoft.com/office/powerpoint/2010/main" val="31546237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8684"/>
            <a:ext cx="8229600" cy="5275536"/>
          </a:xfrm>
        </p:spPr>
        <p:txBody>
          <a:bodyPr/>
          <a:lstStyle/>
          <a:p>
            <a:pPr eaLnBrk="1" hangingPunct="1"/>
            <a:r>
              <a:rPr lang="en-US" altLang="en-US" sz="2400" dirty="0"/>
              <a:t>The Conflict of Interest (COI) law, M.G.L. c. 268A, is meant to prevent conflicts (and appearances of conflict) between a state employee’s private interests and his or her public duties.   </a:t>
            </a:r>
          </a:p>
          <a:p>
            <a:pPr eaLnBrk="1" hangingPunct="1"/>
            <a:endParaRPr lang="en-US" altLang="en-US" sz="2400" dirty="0"/>
          </a:p>
          <a:p>
            <a:pPr eaLnBrk="1" hangingPunct="1"/>
            <a:r>
              <a:rPr lang="en-US" altLang="en-US" sz="2400" dirty="0"/>
              <a:t>As statutory public body members, you are considered to be “special state employees” subject to the COI law.</a:t>
            </a:r>
          </a:p>
          <a:p>
            <a:pPr eaLnBrk="1" hangingPunct="1"/>
            <a:endParaRPr lang="en-US" altLang="en-US" sz="2400" dirty="0"/>
          </a:p>
          <a:p>
            <a:pPr marL="342900" lvl="1" indent="-342900" eaLnBrk="1" hangingPunct="1">
              <a:buFontTx/>
              <a:buChar char="•"/>
            </a:pPr>
            <a:r>
              <a:rPr lang="en-US" altLang="en-US" sz="2400" dirty="0"/>
              <a:t>The COI law is complex;  State Ethics Commission attorneys are available, through the “Attorney of the Day” program, to provide confidential advice/guidance on how the COI law applies to you in a particular situation.</a:t>
            </a:r>
          </a:p>
          <a:p>
            <a:pPr marL="742950" lvl="2" indent="-342900" eaLnBrk="1" hangingPunct="1">
              <a:buFont typeface="Courier New" panose="02070309020205020404" pitchFamily="49" charset="0"/>
              <a:buChar char="o"/>
            </a:pPr>
            <a:r>
              <a:rPr lang="en-US" altLang="en-US" b="1" i="1" dirty="0"/>
              <a:t>Contact Attorney of the Day @  (617) 371-9500 </a:t>
            </a:r>
          </a:p>
          <a:p>
            <a:pPr marL="0" indent="0" eaLnBrk="1" hangingPunct="1">
              <a:buNone/>
            </a:pPr>
            <a:endParaRPr lang="en-US" altLang="en-US" sz="2800" b="1" dirty="0"/>
          </a:p>
        </p:txBody>
      </p:sp>
      <p:sp>
        <p:nvSpPr>
          <p:cNvPr id="4" name="Slide Number Placeholder 3"/>
          <p:cNvSpPr>
            <a:spLocks noGrp="1"/>
          </p:cNvSpPr>
          <p:nvPr>
            <p:ph type="sldNum" sz="quarter" idx="11"/>
          </p:nvPr>
        </p:nvSpPr>
        <p:spPr/>
        <p:txBody>
          <a:bodyPr/>
          <a:lstStyle/>
          <a:p>
            <a:pPr>
              <a:defRPr/>
            </a:pPr>
            <a:r>
              <a:rPr lang="en-US" altLang="en-US" dirty="0"/>
              <a:t>Slide </a:t>
            </a:r>
            <a:fld id="{25D97E69-5330-470B-93E8-DB1E33CE7139}" type="slidenum">
              <a:rPr lang="en-US" altLang="en-US" smtClean="0"/>
              <a:pPr>
                <a:defRPr/>
              </a:pPr>
              <a:t>4</a:t>
            </a:fld>
            <a:endParaRPr lang="en-US" altLang="en-US" dirty="0"/>
          </a:p>
        </p:txBody>
      </p:sp>
      <p:sp>
        <p:nvSpPr>
          <p:cNvPr id="5" name="Title 4"/>
          <p:cNvSpPr>
            <a:spLocks noGrp="1"/>
          </p:cNvSpPr>
          <p:nvPr>
            <p:ph type="title"/>
          </p:nvPr>
        </p:nvSpPr>
        <p:spPr>
          <a:xfrm>
            <a:off x="4142846" y="223838"/>
            <a:ext cx="4818062" cy="708025"/>
          </a:xfrm>
        </p:spPr>
        <p:txBody>
          <a:bodyPr/>
          <a:lstStyle/>
          <a:p>
            <a:r>
              <a:rPr lang="en-US" dirty="0"/>
              <a:t>Conflict  of Interest Law</a:t>
            </a:r>
          </a:p>
        </p:txBody>
      </p:sp>
    </p:spTree>
    <p:extLst>
      <p:ext uri="{BB962C8B-B14F-4D97-AF65-F5344CB8AC3E}">
        <p14:creationId xmlns:p14="http://schemas.microsoft.com/office/powerpoint/2010/main" val="39946059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 Transition to ICD-10-CM in FFY2016</a:t>
            </a:r>
            <a:endParaRPr lang="en-US" dirty="0"/>
          </a:p>
        </p:txBody>
      </p:sp>
      <p:graphicFrame>
        <p:nvGraphicFramePr>
          <p:cNvPr id="5" name="Content Placeholder 4"/>
          <p:cNvGraphicFramePr>
            <a:graphicFrameLocks noGrp="1"/>
          </p:cNvGraphicFramePr>
          <p:nvPr>
            <p:ph idx="1"/>
          </p:nvPr>
        </p:nvGraphicFramePr>
        <p:xfrm>
          <a:off x="1381125" y="1944846"/>
          <a:ext cx="6381750" cy="3550920"/>
        </p:xfrm>
        <a:graphic>
          <a:graphicData uri="http://schemas.openxmlformats.org/drawingml/2006/table">
            <a:tbl>
              <a:tblPr/>
              <a:tblGrid>
                <a:gridCol w="3336304"/>
                <a:gridCol w="3045446"/>
              </a:tblGrid>
              <a:tr h="0">
                <a:tc>
                  <a:txBody>
                    <a:bodyPr/>
                    <a:lstStyle/>
                    <a:p>
                      <a:pPr algn="ctr"/>
                      <a:r>
                        <a:rPr lang="en-US" b="1" dirty="0">
                          <a:effectLst/>
                        </a:rPr>
                        <a:t>ICD-9-CM</a:t>
                      </a:r>
                      <a:endParaRPr lang="en-US" dirty="0">
                        <a:effectLst/>
                      </a:endParaRPr>
                    </a:p>
                  </a:txBody>
                  <a:tcPr marL="66675" marR="66675" marT="38100" marB="38100" anchor="ctr">
                    <a:lnL>
                      <a:noFill/>
                    </a:lnL>
                    <a:lnR>
                      <a:noFill/>
                    </a:lnR>
                    <a:lnT w="9525" cap="flat" cmpd="sng" algn="ctr">
                      <a:solidFill>
                        <a:srgbClr val="E0DED9"/>
                      </a:solidFill>
                      <a:prstDash val="solid"/>
                      <a:round/>
                      <a:headEnd type="none" w="med" len="med"/>
                      <a:tailEnd type="none" w="med" len="med"/>
                    </a:lnT>
                    <a:lnB w="9525" cap="flat" cmpd="sng" algn="ctr">
                      <a:solidFill>
                        <a:srgbClr val="E0DED9"/>
                      </a:solidFill>
                      <a:prstDash val="solid"/>
                      <a:round/>
                      <a:headEnd type="none" w="med" len="med"/>
                      <a:tailEnd type="none" w="med" len="med"/>
                    </a:lnB>
                    <a:solidFill>
                      <a:srgbClr val="D3D3D3"/>
                    </a:solidFill>
                  </a:tcPr>
                </a:tc>
                <a:tc>
                  <a:txBody>
                    <a:bodyPr/>
                    <a:lstStyle/>
                    <a:p>
                      <a:pPr algn="ctr"/>
                      <a:r>
                        <a:rPr lang="en-US" b="1">
                          <a:effectLst/>
                        </a:rPr>
                        <a:t>ICD-10-CM</a:t>
                      </a:r>
                      <a:endParaRPr lang="en-US">
                        <a:effectLst/>
                      </a:endParaRPr>
                    </a:p>
                  </a:txBody>
                  <a:tcPr marL="66675" marR="66675" marT="38100" marB="38100" anchor="ctr">
                    <a:lnL>
                      <a:noFill/>
                    </a:lnL>
                    <a:lnR>
                      <a:noFill/>
                    </a:lnR>
                    <a:lnT w="9525" cap="flat" cmpd="sng" algn="ctr">
                      <a:solidFill>
                        <a:srgbClr val="E0DED9"/>
                      </a:solidFill>
                      <a:prstDash val="solid"/>
                      <a:round/>
                      <a:headEnd type="none" w="med" len="med"/>
                      <a:tailEnd type="none" w="med" len="med"/>
                    </a:lnT>
                    <a:lnB w="9525" cap="flat" cmpd="sng" algn="ctr">
                      <a:solidFill>
                        <a:srgbClr val="E0DED9"/>
                      </a:solidFill>
                      <a:prstDash val="solid"/>
                      <a:round/>
                      <a:headEnd type="none" w="med" len="med"/>
                      <a:tailEnd type="none" w="med" len="med"/>
                    </a:lnB>
                    <a:solidFill>
                      <a:srgbClr val="D3D3D3"/>
                    </a:solidFill>
                  </a:tcPr>
                </a:tc>
              </a:tr>
              <a:tr h="0">
                <a:tc>
                  <a:txBody>
                    <a:bodyPr/>
                    <a:lstStyle/>
                    <a:p>
                      <a:r>
                        <a:rPr lang="en-US" dirty="0">
                          <a:effectLst/>
                        </a:rPr>
                        <a:t>3 to 5 characters in length</a:t>
                      </a:r>
                    </a:p>
                  </a:txBody>
                  <a:tcPr marL="66675" marR="66675" marT="38100" marB="38100" anchor="ctr">
                    <a:lnL>
                      <a:noFill/>
                    </a:lnL>
                    <a:lnR>
                      <a:noFill/>
                    </a:lnR>
                    <a:lnT w="9525" cap="flat" cmpd="sng" algn="ctr">
                      <a:solidFill>
                        <a:srgbClr val="E0DED9"/>
                      </a:solidFill>
                      <a:prstDash val="solid"/>
                      <a:round/>
                      <a:headEnd type="none" w="med" len="med"/>
                      <a:tailEnd type="none" w="med" len="med"/>
                    </a:lnT>
                    <a:lnB w="9525" cap="flat" cmpd="sng" algn="ctr">
                      <a:solidFill>
                        <a:srgbClr val="E0DED9"/>
                      </a:solidFill>
                      <a:prstDash val="solid"/>
                      <a:round/>
                      <a:headEnd type="none" w="med" len="med"/>
                      <a:tailEnd type="none" w="med" len="med"/>
                    </a:lnB>
                    <a:solidFill>
                      <a:srgbClr val="F2F2F2"/>
                    </a:solidFill>
                  </a:tcPr>
                </a:tc>
                <a:tc>
                  <a:txBody>
                    <a:bodyPr/>
                    <a:lstStyle/>
                    <a:p>
                      <a:r>
                        <a:rPr lang="en-US">
                          <a:effectLst/>
                        </a:rPr>
                        <a:t>3 to 7 characters in length</a:t>
                      </a:r>
                    </a:p>
                  </a:txBody>
                  <a:tcPr marL="66675" marR="66675" marT="38100" marB="38100" anchor="ctr">
                    <a:lnL>
                      <a:noFill/>
                    </a:lnL>
                    <a:lnR>
                      <a:noFill/>
                    </a:lnR>
                    <a:lnT w="9525" cap="flat" cmpd="sng" algn="ctr">
                      <a:solidFill>
                        <a:srgbClr val="E0DED9"/>
                      </a:solidFill>
                      <a:prstDash val="solid"/>
                      <a:round/>
                      <a:headEnd type="none" w="med" len="med"/>
                      <a:tailEnd type="none" w="med" len="med"/>
                    </a:lnT>
                    <a:lnB w="9525" cap="flat" cmpd="sng" algn="ctr">
                      <a:solidFill>
                        <a:srgbClr val="E0DED9"/>
                      </a:solidFill>
                      <a:prstDash val="solid"/>
                      <a:round/>
                      <a:headEnd type="none" w="med" len="med"/>
                      <a:tailEnd type="none" w="med" len="med"/>
                    </a:lnB>
                    <a:solidFill>
                      <a:srgbClr val="F2F2F2"/>
                    </a:solidFill>
                  </a:tcPr>
                </a:tc>
              </a:tr>
              <a:tr h="0">
                <a:tc>
                  <a:txBody>
                    <a:bodyPr/>
                    <a:lstStyle/>
                    <a:p>
                      <a:r>
                        <a:rPr lang="en-US" dirty="0">
                          <a:effectLst/>
                        </a:rPr>
                        <a:t>Approximately 13,000 codes</a:t>
                      </a:r>
                    </a:p>
                  </a:txBody>
                  <a:tcPr marL="66675" marR="66675" marT="38100" marB="38100" anchor="ctr">
                    <a:lnL>
                      <a:noFill/>
                    </a:lnL>
                    <a:lnR>
                      <a:noFill/>
                    </a:lnR>
                    <a:lnT w="9525" cap="flat" cmpd="sng" algn="ctr">
                      <a:solidFill>
                        <a:srgbClr val="E0DED9"/>
                      </a:solidFill>
                      <a:prstDash val="solid"/>
                      <a:round/>
                      <a:headEnd type="none" w="med" len="med"/>
                      <a:tailEnd type="none" w="med" len="med"/>
                    </a:lnT>
                    <a:lnB w="9525" cap="flat" cmpd="sng" algn="ctr">
                      <a:solidFill>
                        <a:srgbClr val="E0DED9"/>
                      </a:solidFill>
                      <a:prstDash val="solid"/>
                      <a:round/>
                      <a:headEnd type="none" w="med" len="med"/>
                      <a:tailEnd type="none" w="med" len="med"/>
                    </a:lnB>
                    <a:solidFill>
                      <a:srgbClr val="F2F2F2"/>
                    </a:solidFill>
                  </a:tcPr>
                </a:tc>
                <a:tc>
                  <a:txBody>
                    <a:bodyPr/>
                    <a:lstStyle/>
                    <a:p>
                      <a:r>
                        <a:rPr lang="en-US">
                          <a:effectLst/>
                        </a:rPr>
                        <a:t>Approximately 68,000 current codes</a:t>
                      </a:r>
                    </a:p>
                  </a:txBody>
                  <a:tcPr marL="66675" marR="66675" marT="38100" marB="38100" anchor="ctr">
                    <a:lnL>
                      <a:noFill/>
                    </a:lnL>
                    <a:lnR>
                      <a:noFill/>
                    </a:lnR>
                    <a:lnT w="9525" cap="flat" cmpd="sng" algn="ctr">
                      <a:solidFill>
                        <a:srgbClr val="E0DED9"/>
                      </a:solidFill>
                      <a:prstDash val="solid"/>
                      <a:round/>
                      <a:headEnd type="none" w="med" len="med"/>
                      <a:tailEnd type="none" w="med" len="med"/>
                    </a:lnT>
                    <a:lnB w="9525" cap="flat" cmpd="sng" algn="ctr">
                      <a:solidFill>
                        <a:srgbClr val="E0DED9"/>
                      </a:solidFill>
                      <a:prstDash val="solid"/>
                      <a:round/>
                      <a:headEnd type="none" w="med" len="med"/>
                      <a:tailEnd type="none" w="med" len="med"/>
                    </a:lnB>
                    <a:solidFill>
                      <a:srgbClr val="F2F2F2"/>
                    </a:solidFill>
                  </a:tcPr>
                </a:tc>
              </a:tr>
              <a:tr h="0">
                <a:tc>
                  <a:txBody>
                    <a:bodyPr/>
                    <a:lstStyle/>
                    <a:p>
                      <a:r>
                        <a:rPr lang="en-US" dirty="0">
                          <a:effectLst/>
                        </a:rPr>
                        <a:t>First character may be alpha (E or V) or numeric; characters 2–5 are numeric</a:t>
                      </a:r>
                    </a:p>
                  </a:txBody>
                  <a:tcPr marL="66675" marR="66675" marT="38100" marB="38100" anchor="ctr">
                    <a:lnL>
                      <a:noFill/>
                    </a:lnL>
                    <a:lnR>
                      <a:noFill/>
                    </a:lnR>
                    <a:lnT w="9525" cap="flat" cmpd="sng" algn="ctr">
                      <a:solidFill>
                        <a:srgbClr val="E0DED9"/>
                      </a:solidFill>
                      <a:prstDash val="solid"/>
                      <a:round/>
                      <a:headEnd type="none" w="med" len="med"/>
                      <a:tailEnd type="none" w="med" len="med"/>
                    </a:lnT>
                    <a:lnB w="9525" cap="flat" cmpd="sng" algn="ctr">
                      <a:solidFill>
                        <a:srgbClr val="E0DED9"/>
                      </a:solidFill>
                      <a:prstDash val="solid"/>
                      <a:round/>
                      <a:headEnd type="none" w="med" len="med"/>
                      <a:tailEnd type="none" w="med" len="med"/>
                    </a:lnB>
                    <a:solidFill>
                      <a:srgbClr val="F2F2F2"/>
                    </a:solidFill>
                  </a:tcPr>
                </a:tc>
                <a:tc>
                  <a:txBody>
                    <a:bodyPr/>
                    <a:lstStyle/>
                    <a:p>
                      <a:r>
                        <a:rPr lang="en-US" dirty="0">
                          <a:effectLst/>
                        </a:rPr>
                        <a:t>Character 1 is alpha; characters 2 and 3 are numeric; characters 4–7 are alpha or numeric</a:t>
                      </a:r>
                    </a:p>
                  </a:txBody>
                  <a:tcPr marL="66675" marR="66675" marT="38100" marB="38100" anchor="ctr">
                    <a:lnL>
                      <a:noFill/>
                    </a:lnL>
                    <a:lnR>
                      <a:noFill/>
                    </a:lnR>
                    <a:lnT w="9525" cap="flat" cmpd="sng" algn="ctr">
                      <a:solidFill>
                        <a:srgbClr val="E0DED9"/>
                      </a:solidFill>
                      <a:prstDash val="solid"/>
                      <a:round/>
                      <a:headEnd type="none" w="med" len="med"/>
                      <a:tailEnd type="none" w="med" len="med"/>
                    </a:lnT>
                    <a:lnB w="9525" cap="flat" cmpd="sng" algn="ctr">
                      <a:solidFill>
                        <a:srgbClr val="E0DED9"/>
                      </a:solidFill>
                      <a:prstDash val="solid"/>
                      <a:round/>
                      <a:headEnd type="none" w="med" len="med"/>
                      <a:tailEnd type="none" w="med" len="med"/>
                    </a:lnB>
                    <a:solidFill>
                      <a:srgbClr val="F2F2F2"/>
                    </a:solidFill>
                  </a:tcPr>
                </a:tc>
              </a:tr>
              <a:tr h="0">
                <a:tc>
                  <a:txBody>
                    <a:bodyPr/>
                    <a:lstStyle/>
                    <a:p>
                      <a:r>
                        <a:rPr lang="en-US">
                          <a:effectLst/>
                        </a:rPr>
                        <a:t>Limited space for new codes</a:t>
                      </a:r>
                    </a:p>
                  </a:txBody>
                  <a:tcPr marL="66675" marR="66675" marT="38100" marB="38100" anchor="ctr">
                    <a:lnL>
                      <a:noFill/>
                    </a:lnL>
                    <a:lnR>
                      <a:noFill/>
                    </a:lnR>
                    <a:lnT w="9525" cap="flat" cmpd="sng" algn="ctr">
                      <a:solidFill>
                        <a:srgbClr val="E0DED9"/>
                      </a:solidFill>
                      <a:prstDash val="solid"/>
                      <a:round/>
                      <a:headEnd type="none" w="med" len="med"/>
                      <a:tailEnd type="none" w="med" len="med"/>
                    </a:lnT>
                    <a:lnB w="9525" cap="flat" cmpd="sng" algn="ctr">
                      <a:solidFill>
                        <a:srgbClr val="E0DED9"/>
                      </a:solidFill>
                      <a:prstDash val="solid"/>
                      <a:round/>
                      <a:headEnd type="none" w="med" len="med"/>
                      <a:tailEnd type="none" w="med" len="med"/>
                    </a:lnB>
                    <a:solidFill>
                      <a:srgbClr val="F2F2F2"/>
                    </a:solidFill>
                  </a:tcPr>
                </a:tc>
                <a:tc>
                  <a:txBody>
                    <a:bodyPr/>
                    <a:lstStyle/>
                    <a:p>
                      <a:r>
                        <a:rPr lang="en-US" dirty="0">
                          <a:effectLst/>
                        </a:rPr>
                        <a:t>New codes can be added</a:t>
                      </a:r>
                    </a:p>
                  </a:txBody>
                  <a:tcPr marL="66675" marR="66675" marT="38100" marB="38100" anchor="ctr">
                    <a:lnL>
                      <a:noFill/>
                    </a:lnL>
                    <a:lnR>
                      <a:noFill/>
                    </a:lnR>
                    <a:lnT w="9525" cap="flat" cmpd="sng" algn="ctr">
                      <a:solidFill>
                        <a:srgbClr val="E0DED9"/>
                      </a:solidFill>
                      <a:prstDash val="solid"/>
                      <a:round/>
                      <a:headEnd type="none" w="med" len="med"/>
                      <a:tailEnd type="none" w="med" len="med"/>
                    </a:lnT>
                    <a:lnB w="9525" cap="flat" cmpd="sng" algn="ctr">
                      <a:solidFill>
                        <a:srgbClr val="E0DED9"/>
                      </a:solidFill>
                      <a:prstDash val="solid"/>
                      <a:round/>
                      <a:headEnd type="none" w="med" len="med"/>
                      <a:tailEnd type="none" w="med" len="med"/>
                    </a:lnB>
                    <a:solidFill>
                      <a:srgbClr val="F2F2F2"/>
                    </a:solidFill>
                  </a:tcPr>
                </a:tc>
              </a:tr>
              <a:tr h="0">
                <a:tc>
                  <a:txBody>
                    <a:bodyPr/>
                    <a:lstStyle/>
                    <a:p>
                      <a:r>
                        <a:rPr lang="en-US">
                          <a:effectLst/>
                        </a:rPr>
                        <a:t>Limited code detail</a:t>
                      </a:r>
                    </a:p>
                  </a:txBody>
                  <a:tcPr marL="66675" marR="66675" marT="38100" marB="38100" anchor="ctr">
                    <a:lnL>
                      <a:noFill/>
                    </a:lnL>
                    <a:lnR>
                      <a:noFill/>
                    </a:lnR>
                    <a:lnT w="9525" cap="flat" cmpd="sng" algn="ctr">
                      <a:solidFill>
                        <a:srgbClr val="E0DED9"/>
                      </a:solidFill>
                      <a:prstDash val="solid"/>
                      <a:round/>
                      <a:headEnd type="none" w="med" len="med"/>
                      <a:tailEnd type="none" w="med" len="med"/>
                    </a:lnT>
                    <a:lnB w="9525" cap="flat" cmpd="sng" algn="ctr">
                      <a:solidFill>
                        <a:srgbClr val="E0DED9"/>
                      </a:solidFill>
                      <a:prstDash val="solid"/>
                      <a:round/>
                      <a:headEnd type="none" w="med" len="med"/>
                      <a:tailEnd type="none" w="med" len="med"/>
                    </a:lnB>
                    <a:solidFill>
                      <a:srgbClr val="F2F2F2"/>
                    </a:solidFill>
                  </a:tcPr>
                </a:tc>
                <a:tc>
                  <a:txBody>
                    <a:bodyPr/>
                    <a:lstStyle/>
                    <a:p>
                      <a:r>
                        <a:rPr lang="en-US" dirty="0">
                          <a:effectLst/>
                        </a:rPr>
                        <a:t>Specific code detail</a:t>
                      </a:r>
                    </a:p>
                  </a:txBody>
                  <a:tcPr marL="66675" marR="66675" marT="38100" marB="38100" anchor="ctr">
                    <a:lnL>
                      <a:noFill/>
                    </a:lnL>
                    <a:lnR>
                      <a:noFill/>
                    </a:lnR>
                    <a:lnT w="9525" cap="flat" cmpd="sng" algn="ctr">
                      <a:solidFill>
                        <a:srgbClr val="E0DED9"/>
                      </a:solidFill>
                      <a:prstDash val="solid"/>
                      <a:round/>
                      <a:headEnd type="none" w="med" len="med"/>
                      <a:tailEnd type="none" w="med" len="med"/>
                    </a:lnT>
                    <a:lnB w="9525" cap="flat" cmpd="sng" algn="ctr">
                      <a:solidFill>
                        <a:srgbClr val="E0DED9"/>
                      </a:solidFill>
                      <a:prstDash val="solid"/>
                      <a:round/>
                      <a:headEnd type="none" w="med" len="med"/>
                      <a:tailEnd type="none" w="med" len="med"/>
                    </a:lnB>
                    <a:solidFill>
                      <a:srgbClr val="F2F2F2"/>
                    </a:solidFill>
                  </a:tcPr>
                </a:tc>
              </a:tr>
              <a:tr h="0">
                <a:tc>
                  <a:txBody>
                    <a:bodyPr/>
                    <a:lstStyle/>
                    <a:p>
                      <a:r>
                        <a:rPr lang="en-US">
                          <a:effectLst/>
                        </a:rPr>
                        <a:t>No laterality</a:t>
                      </a:r>
                    </a:p>
                  </a:txBody>
                  <a:tcPr marL="66675" marR="66675" marT="38100" marB="38100" anchor="ctr">
                    <a:lnL>
                      <a:noFill/>
                    </a:lnL>
                    <a:lnR>
                      <a:noFill/>
                    </a:lnR>
                    <a:lnT w="9525" cap="flat" cmpd="sng" algn="ctr">
                      <a:solidFill>
                        <a:srgbClr val="E0DED9"/>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r>
                        <a:rPr lang="en-US" dirty="0">
                          <a:effectLst/>
                        </a:rPr>
                        <a:t>Includes laterality</a:t>
                      </a:r>
                    </a:p>
                  </a:txBody>
                  <a:tcPr marL="66675" marR="66675" marT="38100" marB="38100" anchor="ctr">
                    <a:lnL>
                      <a:noFill/>
                    </a:lnL>
                    <a:lnR>
                      <a:noFill/>
                    </a:lnR>
                    <a:lnT w="9525" cap="flat" cmpd="sng" algn="ctr">
                      <a:solidFill>
                        <a:srgbClr val="E0DED9"/>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r>
            </a:tbl>
          </a:graphicData>
        </a:graphic>
      </p:graphicFrame>
      <p:sp>
        <p:nvSpPr>
          <p:cNvPr id="4" name="Slide Number Placeholder 3"/>
          <p:cNvSpPr>
            <a:spLocks noGrp="1"/>
          </p:cNvSpPr>
          <p:nvPr>
            <p:ph type="sldNum" sz="quarter" idx="11"/>
          </p:nvPr>
        </p:nvSpPr>
        <p:spPr/>
        <p:txBody>
          <a:bodyPr/>
          <a:lstStyle/>
          <a:p>
            <a:pPr>
              <a:defRPr/>
            </a:pPr>
            <a:r>
              <a:rPr lang="en-US" altLang="en-US" smtClean="0"/>
              <a:t>Slide </a:t>
            </a:r>
            <a:fld id="{9A3CBEC9-3421-470A-8847-5F6DEB543E53}" type="slidenum">
              <a:rPr lang="en-US" altLang="en-US" smtClean="0"/>
              <a:pPr>
                <a:defRPr/>
              </a:pPr>
              <a:t>40</a:t>
            </a:fld>
            <a:endParaRPr lang="en-US" altLang="en-US" dirty="0"/>
          </a:p>
        </p:txBody>
      </p:sp>
      <p:sp>
        <p:nvSpPr>
          <p:cNvPr id="6" name="Rectangle 1"/>
          <p:cNvSpPr>
            <a:spLocks noChangeArrowheads="1"/>
          </p:cNvSpPr>
          <p:nvPr/>
        </p:nvSpPr>
        <p:spPr bwMode="auto">
          <a:xfrm>
            <a:off x="1381125" y="1547899"/>
            <a:ext cx="5373330"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1B1B1B"/>
                </a:solidFill>
                <a:effectLst/>
                <a:latin typeface="+mn-lt"/>
                <a:cs typeface="Arial" pitchFamily="34" charset="0"/>
              </a:rPr>
              <a:t>Differences between ICD-9-CM and ICD-10-CM code sets</a:t>
            </a:r>
            <a:endParaRPr kumimoji="0" lang="en-US" altLang="en-US" b="0" i="0" u="none" strike="noStrike" cap="none" normalizeH="0" baseline="0" dirty="0" smtClean="0">
              <a:ln>
                <a:noFill/>
              </a:ln>
              <a:solidFill>
                <a:schemeClr val="tx1"/>
              </a:solidFill>
              <a:effectLst/>
              <a:latin typeface="+mn-lt"/>
              <a:cs typeface="Arial" pitchFamily="34" charset="0"/>
            </a:endParaRPr>
          </a:p>
        </p:txBody>
      </p:sp>
      <p:sp>
        <p:nvSpPr>
          <p:cNvPr id="7" name="TextBox 6"/>
          <p:cNvSpPr txBox="1"/>
          <p:nvPr/>
        </p:nvSpPr>
        <p:spPr>
          <a:xfrm>
            <a:off x="1056904" y="5973288"/>
            <a:ext cx="3598223" cy="369332"/>
          </a:xfrm>
          <a:prstGeom prst="rect">
            <a:avLst/>
          </a:prstGeom>
          <a:noFill/>
        </p:spPr>
        <p:txBody>
          <a:bodyPr wrap="square" rtlCol="0">
            <a:spAutoFit/>
          </a:bodyPr>
          <a:lstStyle/>
          <a:p>
            <a:r>
              <a:rPr lang="en-US" dirty="0" smtClean="0"/>
              <a:t>Adapted from NTDB website</a:t>
            </a:r>
            <a:endParaRPr lang="en-US" dirty="0"/>
          </a:p>
        </p:txBody>
      </p:sp>
    </p:spTree>
    <p:extLst>
      <p:ext uri="{BB962C8B-B14F-4D97-AF65-F5344CB8AC3E}">
        <p14:creationId xmlns:p14="http://schemas.microsoft.com/office/powerpoint/2010/main" val="1910960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Conflict of Interest Law-Training Requirements</a:t>
            </a:r>
          </a:p>
        </p:txBody>
      </p:sp>
      <p:sp>
        <p:nvSpPr>
          <p:cNvPr id="3" name="Content Placeholder 2"/>
          <p:cNvSpPr>
            <a:spLocks noGrp="1"/>
          </p:cNvSpPr>
          <p:nvPr>
            <p:ph idx="1"/>
          </p:nvPr>
        </p:nvSpPr>
        <p:spPr/>
        <p:txBody>
          <a:bodyPr/>
          <a:lstStyle/>
          <a:p>
            <a:pPr eaLnBrk="1" hangingPunct="1"/>
            <a:endParaRPr lang="en-US" altLang="en-US" sz="2000" dirty="0"/>
          </a:p>
          <a:p>
            <a:pPr eaLnBrk="1" hangingPunct="1"/>
            <a:r>
              <a:rPr lang="en-US" altLang="en-US" sz="2800" dirty="0"/>
              <a:t>All state employees subject to the COI law are required to:</a:t>
            </a:r>
          </a:p>
          <a:p>
            <a:pPr lvl="1" eaLnBrk="1" hangingPunct="1">
              <a:buFont typeface="Wingdings" panose="05000000000000000000" pitchFamily="2" charset="2"/>
              <a:buChar char="Ø"/>
            </a:pPr>
            <a:endParaRPr lang="en-US" altLang="en-US" sz="2000" dirty="0"/>
          </a:p>
          <a:p>
            <a:pPr lvl="1" eaLnBrk="1" hangingPunct="1">
              <a:buFont typeface="Courier New" panose="02070309020205020404" pitchFamily="49" charset="0"/>
              <a:buChar char="o"/>
            </a:pPr>
            <a:r>
              <a:rPr lang="en-US" altLang="en-US" sz="2000" dirty="0"/>
              <a:t> </a:t>
            </a:r>
            <a:r>
              <a:rPr lang="en-US" altLang="en-US" dirty="0"/>
              <a:t>Certify they received and reviewed the annual Summary of Conflict of Interest Law, and</a:t>
            </a:r>
          </a:p>
          <a:p>
            <a:pPr lvl="1" eaLnBrk="1" hangingPunct="1">
              <a:buFont typeface="Courier New" panose="02070309020205020404" pitchFamily="49" charset="0"/>
              <a:buChar char="o"/>
            </a:pPr>
            <a:endParaRPr lang="en-US" altLang="en-US" dirty="0"/>
          </a:p>
          <a:p>
            <a:pPr lvl="1" eaLnBrk="1" hangingPunct="1">
              <a:buFont typeface="Courier New" panose="02070309020205020404" pitchFamily="49" charset="0"/>
              <a:buChar char="o"/>
            </a:pPr>
            <a:r>
              <a:rPr lang="en-US" altLang="en-US" dirty="0"/>
              <a:t>Complete the biannual online training program through DPH’s </a:t>
            </a:r>
            <a:r>
              <a:rPr lang="en-US" altLang="en-US" b="1" dirty="0"/>
              <a:t>PACE</a:t>
            </a:r>
            <a:r>
              <a:rPr lang="en-US" altLang="en-US" dirty="0"/>
              <a:t> (Performance and Care Enhancement Learning Management System).</a:t>
            </a:r>
          </a:p>
          <a:p>
            <a:pPr lvl="1" eaLnBrk="1" hangingPunct="1">
              <a:buFont typeface="Wingdings" panose="05000000000000000000" pitchFamily="2" charset="2"/>
              <a:buChar char="Ø"/>
            </a:pPr>
            <a:endParaRPr lang="en-US" sz="2000" dirty="0"/>
          </a:p>
          <a:p>
            <a:pPr marL="457200" lvl="1" indent="0" eaLnBrk="1" hangingPunct="1">
              <a:buNone/>
            </a:pPr>
            <a:endParaRPr lang="en-US" dirty="0"/>
          </a:p>
        </p:txBody>
      </p:sp>
      <p:sp>
        <p:nvSpPr>
          <p:cNvPr id="4" name="Slide Number Placeholder 3"/>
          <p:cNvSpPr>
            <a:spLocks noGrp="1"/>
          </p:cNvSpPr>
          <p:nvPr>
            <p:ph type="sldNum" sz="quarter" idx="11"/>
          </p:nvPr>
        </p:nvSpPr>
        <p:spPr/>
        <p:txBody>
          <a:bodyPr/>
          <a:lstStyle/>
          <a:p>
            <a:pPr>
              <a:defRPr/>
            </a:pPr>
            <a:r>
              <a:rPr lang="en-US" altLang="en-US" dirty="0"/>
              <a:t>Slide </a:t>
            </a:r>
            <a:fld id="{25D97E69-5330-470B-93E8-DB1E33CE7139}" type="slidenum">
              <a:rPr lang="en-US" altLang="en-US" smtClean="0"/>
              <a:pPr>
                <a:defRPr/>
              </a:pPr>
              <a:t>5</a:t>
            </a:fld>
            <a:endParaRPr lang="en-US" altLang="en-US" dirty="0"/>
          </a:p>
        </p:txBody>
      </p:sp>
    </p:spTree>
    <p:extLst>
      <p:ext uri="{BB962C8B-B14F-4D97-AF65-F5344CB8AC3E}">
        <p14:creationId xmlns:p14="http://schemas.microsoft.com/office/powerpoint/2010/main" val="16877635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333BFFC-94AD-415C-A43D-A4462CEF42F5}"/>
              </a:ext>
            </a:extLst>
          </p:cNvPr>
          <p:cNvSpPr>
            <a:spLocks noGrp="1"/>
          </p:cNvSpPr>
          <p:nvPr>
            <p:ph type="title"/>
          </p:nvPr>
        </p:nvSpPr>
        <p:spPr/>
        <p:txBody>
          <a:bodyPr/>
          <a:lstStyle/>
          <a:p>
            <a:r>
              <a:rPr lang="en-US" dirty="0" smtClean="0"/>
              <a:t>Training Requirements</a:t>
            </a:r>
            <a:endParaRPr lang="en-US" dirty="0"/>
          </a:p>
        </p:txBody>
      </p:sp>
      <p:sp>
        <p:nvSpPr>
          <p:cNvPr id="4" name="Slide Number Placeholder 3">
            <a:extLst>
              <a:ext uri="{FF2B5EF4-FFF2-40B4-BE49-F238E27FC236}">
                <a16:creationId xmlns="" xmlns:a16="http://schemas.microsoft.com/office/drawing/2014/main" id="{54D8922B-B000-49B4-8224-7B81A85764E5}"/>
              </a:ext>
            </a:extLst>
          </p:cNvPr>
          <p:cNvSpPr>
            <a:spLocks noGrp="1"/>
          </p:cNvSpPr>
          <p:nvPr>
            <p:ph type="sldNum" sz="quarter" idx="11"/>
          </p:nvPr>
        </p:nvSpPr>
        <p:spPr/>
        <p:txBody>
          <a:bodyPr/>
          <a:lstStyle/>
          <a:p>
            <a:pPr>
              <a:defRPr/>
            </a:pPr>
            <a:r>
              <a:rPr lang="en-US" altLang="en-US"/>
              <a:t>Slide </a:t>
            </a:r>
            <a:fld id="{9A3CBEC9-3421-470A-8847-5F6DEB543E53}" type="slidenum">
              <a:rPr lang="en-US" altLang="en-US" smtClean="0"/>
              <a:pPr>
                <a:defRPr/>
              </a:pPr>
              <a:t>6</a:t>
            </a:fld>
            <a:endParaRPr lang="en-US" altLang="en-US" dirty="0"/>
          </a:p>
        </p:txBody>
      </p:sp>
      <p:sp>
        <p:nvSpPr>
          <p:cNvPr id="9" name="Rectangle 2">
            <a:extLst>
              <a:ext uri="{FF2B5EF4-FFF2-40B4-BE49-F238E27FC236}">
                <a16:creationId xmlns="" xmlns:a16="http://schemas.microsoft.com/office/drawing/2014/main" id="{98694A68-666F-44CF-A2E9-8EFF2A8DE9B8}"/>
              </a:ext>
            </a:extLst>
          </p:cNvPr>
          <p:cNvSpPr>
            <a:spLocks noChangeArrowheads="1"/>
          </p:cNvSpPr>
          <p:nvPr/>
        </p:nvSpPr>
        <p:spPr bwMode="auto">
          <a:xfrm>
            <a:off x="174625" y="1203416"/>
            <a:ext cx="8512175" cy="53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b="1" u="sng" dirty="0">
                <a:latin typeface="+mn-lt"/>
                <a:cs typeface="Times New Roman" panose="02020603050405020304" pitchFamily="18" charset="0"/>
              </a:rPr>
              <a:t>Required Conflict of Interest Law PACE Online Trainings</a:t>
            </a:r>
            <a:br>
              <a:rPr lang="en-US" altLang="en-US" sz="2000" b="1" u="sng" dirty="0">
                <a:latin typeface="+mn-lt"/>
                <a:cs typeface="Times New Roman" panose="02020603050405020304" pitchFamily="18" charset="0"/>
              </a:rPr>
            </a:br>
            <a:endParaRPr lang="en-US" altLang="en-US" sz="2000" b="1" u="sng" dirty="0">
              <a:latin typeface="+mn-lt"/>
              <a:cs typeface="Times New Roman" panose="02020603050405020304" pitchFamily="18" charset="0"/>
            </a:endParaRPr>
          </a:p>
          <a:p>
            <a:r>
              <a:rPr lang="en-US" altLang="en-US" sz="2000" b="1" dirty="0">
                <a:latin typeface="+mn-lt"/>
                <a:cs typeface="Times New Roman" panose="02020603050405020304" pitchFamily="18" charset="0"/>
              </a:rPr>
              <a:t>Conflict of Interest Law Online Training </a:t>
            </a:r>
            <a:r>
              <a:rPr lang="en-US" altLang="en-US" sz="2000" b="1" dirty="0" smtClean="0">
                <a:latin typeface="+mn-lt"/>
                <a:cs typeface="Times New Roman" panose="02020603050405020304" pitchFamily="18" charset="0"/>
              </a:rPr>
              <a:t>Program</a:t>
            </a:r>
          </a:p>
          <a:p>
            <a:endParaRPr lang="en-US" altLang="en-US" sz="2000" b="1" dirty="0">
              <a:latin typeface="+mn-lt"/>
              <a:cs typeface="Times New Roman" panose="02020603050405020304" pitchFamily="18" charset="0"/>
            </a:endParaRPr>
          </a:p>
          <a:p>
            <a:r>
              <a:rPr lang="en-US" altLang="en-US" sz="2000" b="1" dirty="0" smtClean="0">
                <a:latin typeface="+mn-lt"/>
                <a:cs typeface="Times New Roman" panose="02020603050405020304" pitchFamily="18" charset="0"/>
              </a:rPr>
              <a:t>Conflict </a:t>
            </a:r>
            <a:r>
              <a:rPr lang="en-US" altLang="en-US" sz="2000" b="1" dirty="0">
                <a:latin typeface="+mn-lt"/>
                <a:cs typeface="Times New Roman" panose="02020603050405020304" pitchFamily="18" charset="0"/>
              </a:rPr>
              <a:t>of Interest Law </a:t>
            </a:r>
            <a:r>
              <a:rPr lang="en-US" altLang="en-US" sz="2000" b="1" dirty="0" smtClean="0">
                <a:latin typeface="+mn-lt"/>
                <a:cs typeface="Times New Roman" panose="02020603050405020304" pitchFamily="18" charset="0"/>
              </a:rPr>
              <a:t>Summary</a:t>
            </a:r>
            <a:endParaRPr lang="en-US" altLang="en-US" sz="2000" b="1" dirty="0">
              <a:latin typeface="+mn-lt"/>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000" dirty="0">
              <a:latin typeface="+mn-lt"/>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sng"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PACE </a:t>
            </a:r>
            <a:r>
              <a:rPr kumimoji="0" lang="en-US" altLang="en-US" sz="2000" b="1" i="0" u="sng"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rPr>
              <a:t>Contact</a:t>
            </a:r>
            <a:endParaRPr kumimoji="0" lang="en-US" altLang="en-US" sz="2000" b="1" i="0" u="sng"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Kathy Creed, </a:t>
            </a:r>
            <a:r>
              <a:rPr kumimoji="0" lang="en-US" altLang="en-US" sz="2000"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hlinkClick r:id="rId2"/>
              </a:rPr>
              <a:t>Kathy.creed@state.ma.us</a:t>
            </a:r>
            <a:r>
              <a:rPr kumimoji="0" lang="en-US" altLang="en-US" sz="2000"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000" b="1" dirty="0">
              <a:latin typeface="+mn-l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000" b="1" dirty="0">
              <a:latin typeface="+mn-l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sng" strike="noStrike" cap="none" normalizeH="0" baseline="0" dirty="0">
                <a:ln>
                  <a:noFill/>
                </a:ln>
                <a:effectLst/>
                <a:latin typeface="+mn-lt"/>
                <a:ea typeface="Calibri" panose="020F0502020204030204" pitchFamily="34" charset="0"/>
                <a:cs typeface="Times New Roman" panose="02020603050405020304" pitchFamily="18" charset="0"/>
              </a:rPr>
              <a:t>State Ethics Commission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For information regarding the Education &amp; Training requirements, refer to the State Ethics Commission website</a:t>
            </a:r>
            <a:r>
              <a:rPr kumimoji="0" lang="en-US" altLang="en-US" sz="2000" b="0" i="0" u="none" strike="noStrike" cap="none" normalizeH="0" baseline="0" dirty="0">
                <a:ln>
                  <a:noFill/>
                </a:ln>
                <a:solidFill>
                  <a:srgbClr val="1F497D"/>
                </a:solidFill>
                <a:effectLst/>
                <a:latin typeface="+mn-lt"/>
                <a:ea typeface="Calibri" panose="020F0502020204030204" pitchFamily="34" charset="0"/>
                <a:cs typeface="Times New Roman" panose="02020603050405020304" pitchFamily="18" charset="0"/>
              </a:rPr>
              <a:t>: </a:t>
            </a:r>
            <a:r>
              <a:rPr kumimoji="0" lang="en-US" altLang="en-US" sz="2000"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hlinkClick r:id="rId3"/>
              </a:rPr>
              <a:t>http://www.mass.gov/ethics/revised-implementation-procedures.html</a:t>
            </a:r>
            <a:r>
              <a:rPr kumimoji="0" lang="en-US" altLang="en-US" sz="2000" b="0" i="0" u="sng" strike="noStrike" cap="none" normalizeH="0" baseline="0" dirty="0">
                <a:ln>
                  <a:noFill/>
                </a:ln>
                <a:solidFill>
                  <a:srgbClr val="0000FF"/>
                </a:solidFill>
                <a:effectLst/>
                <a:latin typeface="+mn-lt"/>
                <a:ea typeface="Calibri" panose="020F0502020204030204" pitchFamily="34" charset="0"/>
                <a:cs typeface="Times New Roman" panose="02020603050405020304" pitchFamily="18" charset="0"/>
              </a:rPr>
              <a:t> </a:t>
            </a:r>
            <a:endParaRPr kumimoji="0" lang="en-US" altLang="en-US" sz="20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Phone: (617) 371-9500</a:t>
            </a:r>
            <a:endParaRPr kumimoji="0" lang="en-US" altLang="en-US" sz="2000" b="0" i="0" u="none" strike="noStrike" cap="none" normalizeH="0" baseline="0" dirty="0">
              <a:ln>
                <a:noFill/>
              </a:ln>
              <a:solidFill>
                <a:schemeClr val="tx1"/>
              </a:solidFill>
              <a:effectLst/>
              <a:latin typeface="+mn-lt"/>
            </a:endParaRPr>
          </a:p>
        </p:txBody>
      </p:sp>
    </p:spTree>
    <p:extLst>
      <p:ext uri="{BB962C8B-B14F-4D97-AF65-F5344CB8AC3E}">
        <p14:creationId xmlns:p14="http://schemas.microsoft.com/office/powerpoint/2010/main" val="27282815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PACE </a:t>
            </a:r>
            <a:r>
              <a:rPr lang="en-US" dirty="0" smtClean="0"/>
              <a:t>Trainings</a:t>
            </a:r>
            <a:endParaRPr lang="en-US" dirty="0"/>
          </a:p>
        </p:txBody>
      </p:sp>
      <p:sp>
        <p:nvSpPr>
          <p:cNvPr id="3" name="Content Placeholder 2"/>
          <p:cNvSpPr>
            <a:spLocks noGrp="1"/>
          </p:cNvSpPr>
          <p:nvPr>
            <p:ph idx="1"/>
          </p:nvPr>
        </p:nvSpPr>
        <p:spPr/>
        <p:txBody>
          <a:bodyPr/>
          <a:lstStyle/>
          <a:p>
            <a:pPr marL="457200" lvl="1">
              <a:buFont typeface="Arial" panose="020B0604020202020204" pitchFamily="34" charset="0"/>
              <a:buChar char="•"/>
            </a:pPr>
            <a:r>
              <a:rPr lang="en-US" dirty="0" smtClean="0"/>
              <a:t>An account will be created for each Committee member in PACE.  This will give you access to the trainings.</a:t>
            </a:r>
          </a:p>
          <a:p>
            <a:pPr marL="171450" lvl="1" indent="0">
              <a:buNone/>
            </a:pPr>
            <a:endParaRPr lang="en-US" dirty="0" smtClean="0"/>
          </a:p>
          <a:p>
            <a:pPr marL="457200" lvl="1">
              <a:buFont typeface="Arial" panose="020B0604020202020204" pitchFamily="34" charset="0"/>
              <a:buChar char="•"/>
            </a:pPr>
            <a:r>
              <a:rPr lang="en-US" dirty="0" smtClean="0"/>
              <a:t>You </a:t>
            </a:r>
            <a:r>
              <a:rPr lang="en-US" dirty="0"/>
              <a:t>will </a:t>
            </a:r>
            <a:r>
              <a:rPr lang="en-US" dirty="0" smtClean="0"/>
              <a:t>soon receive </a:t>
            </a:r>
            <a:r>
              <a:rPr lang="en-US" dirty="0"/>
              <a:t>an automated email from the PACE </a:t>
            </a:r>
            <a:r>
              <a:rPr lang="en-US" dirty="0" smtClean="0"/>
              <a:t>system with instructions on how to access the system.  </a:t>
            </a:r>
            <a:endParaRPr lang="en-US" dirty="0"/>
          </a:p>
          <a:p>
            <a:pPr marL="857250" lvl="2">
              <a:buFont typeface="Arial" panose="020B0604020202020204" pitchFamily="34" charset="0"/>
              <a:buChar char="•"/>
            </a:pPr>
            <a:r>
              <a:rPr lang="en-US" dirty="0"/>
              <a:t>If </a:t>
            </a:r>
            <a:r>
              <a:rPr lang="en-US" dirty="0" smtClean="0"/>
              <a:t>you do not receive an email this week, </a:t>
            </a:r>
            <a:r>
              <a:rPr lang="en-US" dirty="0"/>
              <a:t>please email Kathy Creed.  </a:t>
            </a:r>
            <a:endParaRPr lang="en-US" dirty="0" smtClean="0"/>
          </a:p>
          <a:p>
            <a:pPr marL="628650" lvl="2" indent="0">
              <a:buNone/>
            </a:pPr>
            <a:endParaRPr lang="en-US" dirty="0"/>
          </a:p>
          <a:p>
            <a:pPr marL="457200" lvl="1">
              <a:buFont typeface="Arial" panose="020B0604020202020204" pitchFamily="34" charset="0"/>
              <a:buChar char="•"/>
            </a:pPr>
            <a:r>
              <a:rPr lang="en-US" dirty="0" smtClean="0"/>
              <a:t>You must complete the training within </a:t>
            </a:r>
            <a:r>
              <a:rPr lang="en-US" u="sng" dirty="0" smtClean="0"/>
              <a:t>30 days</a:t>
            </a:r>
            <a:r>
              <a:rPr lang="en-US" dirty="0" smtClean="0"/>
              <a:t>. </a:t>
            </a:r>
          </a:p>
          <a:p>
            <a:pPr marL="628650" lvl="2" indent="0">
              <a:buNone/>
            </a:pPr>
            <a:endParaRPr lang="en-US" dirty="0" smtClean="0"/>
          </a:p>
          <a:p>
            <a:pPr marL="171450" lvl="1" indent="0">
              <a:buNone/>
            </a:pPr>
            <a:endParaRPr lang="en-US" dirty="0" smtClean="0"/>
          </a:p>
          <a:p>
            <a:pPr marL="457200" lvl="1" indent="0">
              <a:buNone/>
            </a:pPr>
            <a:endParaRPr lang="en-US" dirty="0"/>
          </a:p>
          <a:p>
            <a:pPr lvl="1"/>
            <a:endParaRPr lang="en-US" dirty="0"/>
          </a:p>
        </p:txBody>
      </p:sp>
      <p:sp>
        <p:nvSpPr>
          <p:cNvPr id="4" name="Slide Number Placeholder 3"/>
          <p:cNvSpPr>
            <a:spLocks noGrp="1"/>
          </p:cNvSpPr>
          <p:nvPr>
            <p:ph type="sldNum" sz="quarter" idx="11"/>
          </p:nvPr>
        </p:nvSpPr>
        <p:spPr/>
        <p:txBody>
          <a:bodyPr/>
          <a:lstStyle/>
          <a:p>
            <a:pPr>
              <a:defRPr/>
            </a:pPr>
            <a:r>
              <a:rPr lang="en-US" altLang="en-US" dirty="0"/>
              <a:t>Slide </a:t>
            </a:r>
            <a:fld id="{9A3CBEC9-3421-470A-8847-5F6DEB543E53}" type="slidenum">
              <a:rPr lang="en-US" altLang="en-US" smtClean="0"/>
              <a:pPr>
                <a:defRPr/>
              </a:pPr>
              <a:t>7</a:t>
            </a:fld>
            <a:endParaRPr lang="en-US" altLang="en-US" dirty="0"/>
          </a:p>
        </p:txBody>
      </p:sp>
    </p:spTree>
    <p:extLst>
      <p:ext uri="{BB962C8B-B14F-4D97-AF65-F5344CB8AC3E}">
        <p14:creationId xmlns:p14="http://schemas.microsoft.com/office/powerpoint/2010/main" val="32710293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585913"/>
            <a:ext cx="8229600" cy="4430712"/>
          </a:xfrm>
        </p:spPr>
        <p:txBody>
          <a:bodyPr/>
          <a:lstStyle/>
          <a:p>
            <a:pPr>
              <a:spcBef>
                <a:spcPts val="0"/>
              </a:spcBef>
              <a:spcAft>
                <a:spcPts val="0"/>
              </a:spcAft>
            </a:pPr>
            <a:r>
              <a:rPr lang="en-US" sz="2400" dirty="0" smtClean="0"/>
              <a:t>The </a:t>
            </a:r>
            <a:r>
              <a:rPr lang="en-US" sz="2400" dirty="0"/>
              <a:t>OML is designed to ensure transparency  in  the  </a:t>
            </a:r>
            <a:r>
              <a:rPr lang="en-US" sz="2400" b="1" i="1" dirty="0"/>
              <a:t>deliberations </a:t>
            </a:r>
            <a:r>
              <a:rPr lang="en-US" sz="2400" dirty="0"/>
              <a:t>of public bodies.</a:t>
            </a:r>
          </a:p>
          <a:p>
            <a:pPr>
              <a:buFont typeface="Arial" panose="020B0604020202020204" pitchFamily="34" charset="0"/>
              <a:buChar char="•"/>
            </a:pPr>
            <a:r>
              <a:rPr lang="en-US" sz="2400" dirty="0"/>
              <a:t>A </a:t>
            </a:r>
            <a:r>
              <a:rPr lang="en-US" sz="2400" b="1" i="1" dirty="0"/>
              <a:t>deliberation </a:t>
            </a:r>
            <a:r>
              <a:rPr lang="en-US" sz="2400" dirty="0"/>
              <a:t>is: </a:t>
            </a:r>
          </a:p>
          <a:p>
            <a:pPr lvl="1">
              <a:buFont typeface="Courier New" panose="02070309020205020404" pitchFamily="49" charset="0"/>
              <a:buChar char="o"/>
            </a:pPr>
            <a:r>
              <a:rPr lang="en-US" sz="2000" dirty="0"/>
              <a:t>an oral or written communication, through any medium, </a:t>
            </a:r>
            <a:r>
              <a:rPr lang="en-US" sz="2000" b="1" i="1" dirty="0"/>
              <a:t>including electronic mail</a:t>
            </a:r>
            <a:r>
              <a:rPr lang="en-US" sz="2000" b="1" dirty="0"/>
              <a:t>,</a:t>
            </a:r>
            <a:r>
              <a:rPr lang="en-US" sz="2000" dirty="0"/>
              <a:t> </a:t>
            </a:r>
          </a:p>
          <a:p>
            <a:pPr lvl="1">
              <a:buFont typeface="Courier New" panose="02070309020205020404" pitchFamily="49" charset="0"/>
              <a:buChar char="o"/>
            </a:pPr>
            <a:r>
              <a:rPr lang="en-US" sz="2000" dirty="0"/>
              <a:t>between or among a </a:t>
            </a:r>
            <a:r>
              <a:rPr lang="en-US" sz="2000" b="1" i="1" dirty="0"/>
              <a:t>quorum </a:t>
            </a:r>
            <a:r>
              <a:rPr lang="en-US" sz="2000" dirty="0"/>
              <a:t>of a public body, </a:t>
            </a:r>
          </a:p>
          <a:p>
            <a:pPr lvl="1">
              <a:buFont typeface="Courier New" panose="02070309020205020404" pitchFamily="49" charset="0"/>
              <a:buChar char="o"/>
            </a:pPr>
            <a:r>
              <a:rPr lang="en-US" sz="2000" dirty="0"/>
              <a:t>on any public business within its jurisdiction.</a:t>
            </a:r>
          </a:p>
          <a:p>
            <a:pPr>
              <a:buFont typeface="Arial" panose="020B0604020202020204" pitchFamily="34" charset="0"/>
              <a:buChar char="•"/>
            </a:pPr>
            <a:endParaRPr lang="en-US" sz="2000" b="1" dirty="0"/>
          </a:p>
          <a:p>
            <a:pPr>
              <a:buFont typeface="Arial" panose="020B0604020202020204" pitchFamily="34" charset="0"/>
              <a:buChar char="•"/>
            </a:pPr>
            <a:r>
              <a:rPr lang="en-US" sz="2400" b="1" dirty="0"/>
              <a:t>If a quorum of a public body wants to discuss public business within that body’s jurisdiction, they must do so during a properly posted meeting. </a:t>
            </a:r>
          </a:p>
          <a:p>
            <a:pPr marL="0" indent="0">
              <a:buNone/>
            </a:pPr>
            <a:endParaRPr lang="en-US" sz="2400" dirty="0"/>
          </a:p>
        </p:txBody>
      </p:sp>
      <p:sp>
        <p:nvSpPr>
          <p:cNvPr id="4099" name="Slide Number Placeholder 3"/>
          <p:cNvSpPr>
            <a:spLocks noGrp="1"/>
          </p:cNvSpPr>
          <p:nvPr>
            <p:ph type="sldNum" sz="quarter" idx="11"/>
          </p:nvPr>
        </p:nvSpPr>
        <p:spPr>
          <a:noFill/>
          <a:ln>
            <a:miter lim="800000"/>
            <a:headEnd/>
            <a:tailEnd/>
          </a:ln>
        </p:spPr>
        <p:txBody>
          <a:bodyPr/>
          <a:lstStyle/>
          <a:p>
            <a:r>
              <a:rPr lang="en-US" altLang="en-US" dirty="0"/>
              <a:t>Slide </a:t>
            </a:r>
            <a:fld id="{D293F100-346F-4CDF-93E3-05E436014B3B}" type="slidenum">
              <a:rPr lang="en-US" altLang="en-US" smtClean="0"/>
              <a:pPr/>
              <a:t>8</a:t>
            </a:fld>
            <a:endParaRPr lang="en-US" altLang="en-US" dirty="0"/>
          </a:p>
        </p:txBody>
      </p:sp>
      <p:sp>
        <p:nvSpPr>
          <p:cNvPr id="5" name="Title 1"/>
          <p:cNvSpPr txBox="1">
            <a:spLocks/>
          </p:cNvSpPr>
          <p:nvPr/>
        </p:nvSpPr>
        <p:spPr>
          <a:xfrm>
            <a:off x="4144963" y="336550"/>
            <a:ext cx="4816475" cy="577850"/>
          </a:xfrm>
          <a:prstGeom prst="rect">
            <a:avLst/>
          </a:prstGeom>
        </p:spPr>
        <p:txBody>
          <a:bodyPr/>
          <a:lstStyle>
            <a:lvl1pPr algn="ctr" rtl="0" eaLnBrk="0" fontAlgn="base" hangingPunct="0">
              <a:spcBef>
                <a:spcPct val="0"/>
              </a:spcBef>
              <a:spcAft>
                <a:spcPct val="0"/>
              </a:spcAft>
              <a:defRPr sz="2800" b="1">
                <a:solidFill>
                  <a:schemeClr val="bg1"/>
                </a:solidFill>
                <a:latin typeface="+mj-lt"/>
                <a:ea typeface="+mj-ea"/>
                <a:cs typeface="ＭＳ Ｐゴシック" charset="0"/>
              </a:defRPr>
            </a:lvl1pPr>
            <a:lvl2pPr algn="ctr" rtl="0" eaLnBrk="0" fontAlgn="base" hangingPunct="0">
              <a:spcBef>
                <a:spcPct val="0"/>
              </a:spcBef>
              <a:spcAft>
                <a:spcPct val="0"/>
              </a:spcAft>
              <a:defRPr sz="2800" b="1">
                <a:solidFill>
                  <a:schemeClr val="bg1"/>
                </a:solidFill>
                <a:latin typeface="Calibri" charset="0"/>
                <a:ea typeface="ＭＳ Ｐゴシック" charset="0"/>
                <a:cs typeface="ＭＳ Ｐゴシック" charset="0"/>
              </a:defRPr>
            </a:lvl2pPr>
            <a:lvl3pPr algn="ctr" rtl="0" eaLnBrk="0" fontAlgn="base" hangingPunct="0">
              <a:spcBef>
                <a:spcPct val="0"/>
              </a:spcBef>
              <a:spcAft>
                <a:spcPct val="0"/>
              </a:spcAft>
              <a:defRPr sz="2800" b="1">
                <a:solidFill>
                  <a:schemeClr val="bg1"/>
                </a:solidFill>
                <a:latin typeface="Calibri" charset="0"/>
                <a:ea typeface="ＭＳ Ｐゴシック" charset="0"/>
                <a:cs typeface="ＭＳ Ｐゴシック" charset="0"/>
              </a:defRPr>
            </a:lvl3pPr>
            <a:lvl4pPr algn="ctr" rtl="0" eaLnBrk="0" fontAlgn="base" hangingPunct="0">
              <a:spcBef>
                <a:spcPct val="0"/>
              </a:spcBef>
              <a:spcAft>
                <a:spcPct val="0"/>
              </a:spcAft>
              <a:defRPr sz="2800" b="1">
                <a:solidFill>
                  <a:schemeClr val="bg1"/>
                </a:solidFill>
                <a:latin typeface="Calibri" charset="0"/>
                <a:ea typeface="ＭＳ Ｐゴシック" charset="0"/>
                <a:cs typeface="ＭＳ Ｐゴシック" charset="0"/>
              </a:defRPr>
            </a:lvl4pPr>
            <a:lvl5pPr algn="ctr" rtl="0" eaLnBrk="0" fontAlgn="base" hangingPunct="0">
              <a:spcBef>
                <a:spcPct val="0"/>
              </a:spcBef>
              <a:spcAft>
                <a:spcPct val="0"/>
              </a:spcAft>
              <a:defRPr sz="2800" b="1">
                <a:solidFill>
                  <a:schemeClr val="bg1"/>
                </a:solidFill>
                <a:latin typeface="Calibri" charset="0"/>
                <a:ea typeface="ＭＳ Ｐゴシック" charset="0"/>
                <a:cs typeface="ＭＳ Ｐゴシック" charset="0"/>
              </a:defRPr>
            </a:lvl5pPr>
            <a:lvl6pPr marL="457200" algn="ctr" rtl="0" fontAlgn="base">
              <a:spcBef>
                <a:spcPct val="0"/>
              </a:spcBef>
              <a:spcAft>
                <a:spcPct val="0"/>
              </a:spcAft>
              <a:defRPr sz="2800" b="1">
                <a:solidFill>
                  <a:schemeClr val="bg1"/>
                </a:solidFill>
                <a:latin typeface="Calibri" charset="0"/>
                <a:ea typeface="ＭＳ Ｐゴシック" charset="0"/>
              </a:defRPr>
            </a:lvl6pPr>
            <a:lvl7pPr marL="914400" algn="ctr" rtl="0" fontAlgn="base">
              <a:spcBef>
                <a:spcPct val="0"/>
              </a:spcBef>
              <a:spcAft>
                <a:spcPct val="0"/>
              </a:spcAft>
              <a:defRPr sz="2800" b="1">
                <a:solidFill>
                  <a:schemeClr val="bg1"/>
                </a:solidFill>
                <a:latin typeface="Calibri" charset="0"/>
                <a:ea typeface="ＭＳ Ｐゴシック" charset="0"/>
              </a:defRPr>
            </a:lvl7pPr>
            <a:lvl8pPr marL="1371600" algn="ctr" rtl="0" fontAlgn="base">
              <a:spcBef>
                <a:spcPct val="0"/>
              </a:spcBef>
              <a:spcAft>
                <a:spcPct val="0"/>
              </a:spcAft>
              <a:defRPr sz="2800" b="1">
                <a:solidFill>
                  <a:schemeClr val="bg1"/>
                </a:solidFill>
                <a:latin typeface="Calibri" charset="0"/>
                <a:ea typeface="ＭＳ Ｐゴシック" charset="0"/>
              </a:defRPr>
            </a:lvl8pPr>
            <a:lvl9pPr marL="1828800" algn="ctr" rtl="0" fontAlgn="base">
              <a:spcBef>
                <a:spcPct val="0"/>
              </a:spcBef>
              <a:spcAft>
                <a:spcPct val="0"/>
              </a:spcAft>
              <a:defRPr sz="2800" b="1">
                <a:solidFill>
                  <a:schemeClr val="bg1"/>
                </a:solidFill>
                <a:latin typeface="Calibri" charset="0"/>
                <a:ea typeface="ＭＳ Ｐゴシック" charset="0"/>
              </a:defRPr>
            </a:lvl9pPr>
          </a:lstStyle>
          <a:p>
            <a:pPr>
              <a:defRPr/>
            </a:pPr>
            <a:r>
              <a:rPr lang="en-US" kern="0" dirty="0"/>
              <a:t>Open Meeting Law (OML)</a:t>
            </a:r>
          </a:p>
        </p:txBody>
      </p:sp>
    </p:spTree>
    <p:extLst>
      <p:ext uri="{BB962C8B-B14F-4D97-AF65-F5344CB8AC3E}">
        <p14:creationId xmlns:p14="http://schemas.microsoft.com/office/powerpoint/2010/main" val="16615517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1"/>
          <p:cNvSpPr>
            <a:spLocks noGrp="1"/>
          </p:cNvSpPr>
          <p:nvPr>
            <p:ph type="sldNum" sz="quarter" idx="11"/>
          </p:nvPr>
        </p:nvSpPr>
        <p:spPr>
          <a:noFill/>
          <a:ln>
            <a:miter lim="800000"/>
            <a:headEnd/>
            <a:tailEnd/>
          </a:ln>
        </p:spPr>
        <p:txBody>
          <a:bodyPr/>
          <a:lstStyle/>
          <a:p>
            <a:r>
              <a:rPr lang="en-US" altLang="en-US" dirty="0"/>
              <a:t>Slide </a:t>
            </a:r>
            <a:fld id="{90B5BFEE-4FC1-4B05-9AA8-73B44221ADD0}" type="slidenum">
              <a:rPr lang="en-US" altLang="en-US" smtClean="0"/>
              <a:pPr/>
              <a:t>9</a:t>
            </a:fld>
            <a:endParaRPr lang="en-US" altLang="en-US" dirty="0"/>
          </a:p>
        </p:txBody>
      </p:sp>
      <p:sp>
        <p:nvSpPr>
          <p:cNvPr id="5123" name="Rectangle 2"/>
          <p:cNvSpPr>
            <a:spLocks noChangeArrowheads="1"/>
          </p:cNvSpPr>
          <p:nvPr/>
        </p:nvSpPr>
        <p:spPr bwMode="auto">
          <a:xfrm>
            <a:off x="381000" y="1422400"/>
            <a:ext cx="8458200" cy="3970318"/>
          </a:xfrm>
          <a:prstGeom prst="rect">
            <a:avLst/>
          </a:prstGeom>
          <a:noFill/>
          <a:ln w="9525">
            <a:noFill/>
            <a:miter lim="800000"/>
            <a:headEnd/>
            <a:tailEnd/>
          </a:ln>
        </p:spPr>
        <p:txBody>
          <a:bodyPr wrap="square">
            <a:spAutoFit/>
          </a:bodyPr>
          <a:lstStyle/>
          <a:p>
            <a:pPr marL="0" indent="0">
              <a:buNone/>
            </a:pPr>
            <a:r>
              <a:rPr lang="en-US" sz="2800" dirty="0">
                <a:latin typeface="+mn-lt"/>
              </a:rPr>
              <a:t>A </a:t>
            </a:r>
            <a:r>
              <a:rPr lang="en-US" sz="2800" b="1" i="1" dirty="0">
                <a:latin typeface="+mn-lt"/>
              </a:rPr>
              <a:t>deliberation</a:t>
            </a:r>
            <a:r>
              <a:rPr lang="en-US" sz="2800" dirty="0">
                <a:latin typeface="+mn-lt"/>
              </a:rPr>
              <a:t>  does not include:  </a:t>
            </a:r>
          </a:p>
          <a:p>
            <a:pPr marL="0" indent="0">
              <a:buNone/>
            </a:pPr>
            <a:endParaRPr lang="en-US" sz="2800" dirty="0">
              <a:latin typeface="+mn-lt"/>
            </a:endParaRPr>
          </a:p>
          <a:p>
            <a:pPr marL="342900" indent="-342900">
              <a:buFont typeface="Arial" panose="020B0604020202020204" pitchFamily="34" charset="0"/>
              <a:buChar char="•"/>
            </a:pPr>
            <a:r>
              <a:rPr lang="en-US" sz="2000" dirty="0">
                <a:latin typeface="+mn-lt"/>
              </a:rPr>
              <a:t>distribution of a meeting agenda, scheduling or </a:t>
            </a:r>
            <a:r>
              <a:rPr lang="en-US" sz="2000" b="1" i="1" dirty="0">
                <a:latin typeface="+mn-lt"/>
              </a:rPr>
              <a:t>procedural</a:t>
            </a:r>
            <a:r>
              <a:rPr lang="en-US" sz="2000" dirty="0">
                <a:latin typeface="+mn-lt"/>
              </a:rPr>
              <a:t> information, or </a:t>
            </a:r>
          </a:p>
          <a:p>
            <a:pPr marL="342900" indent="-342900">
              <a:buFont typeface="Arial" panose="020B0604020202020204" pitchFamily="34" charset="0"/>
              <a:buChar char="•"/>
            </a:pPr>
            <a:endParaRPr lang="en-US" sz="2000" dirty="0">
              <a:latin typeface="+mn-lt"/>
            </a:endParaRPr>
          </a:p>
          <a:p>
            <a:pPr marL="342900" indent="-342900">
              <a:buFont typeface="Arial" panose="020B0604020202020204" pitchFamily="34" charset="0"/>
              <a:buChar char="•"/>
            </a:pPr>
            <a:r>
              <a:rPr lang="en-US" sz="2000" dirty="0">
                <a:latin typeface="+mn-lt"/>
              </a:rPr>
              <a:t>reports or documents that may be discussed at a meeting, </a:t>
            </a:r>
            <a:r>
              <a:rPr lang="en-US" sz="2000" b="1" dirty="0">
                <a:latin typeface="+mn-lt"/>
              </a:rPr>
              <a:t>provided that no member of the public body expresses an opinion on matters within the body’s jurisdiction.</a:t>
            </a:r>
          </a:p>
          <a:p>
            <a:pPr marL="800100" lvl="1" indent="-342900">
              <a:buFont typeface="Wingdings" panose="05000000000000000000" pitchFamily="2" charset="2"/>
              <a:buChar char="Ø"/>
            </a:pPr>
            <a:endParaRPr lang="en-US" sz="1800" b="1" i="1" dirty="0">
              <a:latin typeface="+mn-lt"/>
            </a:endParaRPr>
          </a:p>
          <a:p>
            <a:pPr marL="800100" lvl="1" indent="-342900">
              <a:buFont typeface="Courier New" panose="02070309020205020404" pitchFamily="49" charset="0"/>
              <a:buChar char="o"/>
            </a:pPr>
            <a:r>
              <a:rPr lang="en-US" sz="1800" b="1" i="1" dirty="0">
                <a:latin typeface="+mn-lt"/>
              </a:rPr>
              <a:t>NOTE:  If a public body member sends an email to a quorum of the public body expressing an opinion on any matter that could come before that body, the communication violates the OML, even if no recipient responds. </a:t>
            </a:r>
          </a:p>
          <a:p>
            <a:pPr lvl="1"/>
            <a:r>
              <a:rPr lang="en-US" b="1" i="1" dirty="0">
                <a:latin typeface="+mn-lt"/>
              </a:rPr>
              <a:t> </a:t>
            </a:r>
            <a:endParaRPr lang="en-US" altLang="en-US" b="1" i="1" dirty="0">
              <a:latin typeface="+mn-lt"/>
            </a:endParaRPr>
          </a:p>
        </p:txBody>
      </p:sp>
      <p:sp>
        <p:nvSpPr>
          <p:cNvPr id="4" name="Title 1"/>
          <p:cNvSpPr txBox="1">
            <a:spLocks/>
          </p:cNvSpPr>
          <p:nvPr/>
        </p:nvSpPr>
        <p:spPr>
          <a:xfrm>
            <a:off x="4151313" y="223838"/>
            <a:ext cx="4818062" cy="803275"/>
          </a:xfrm>
          <a:prstGeom prst="rect">
            <a:avLst/>
          </a:prstGeom>
        </p:spPr>
        <p:txBody>
          <a:bodyPr/>
          <a:lstStyle>
            <a:lvl1pPr algn="ctr" rtl="0" eaLnBrk="0" fontAlgn="base" hangingPunct="0">
              <a:spcBef>
                <a:spcPct val="0"/>
              </a:spcBef>
              <a:spcAft>
                <a:spcPct val="0"/>
              </a:spcAft>
              <a:defRPr sz="2800" b="1">
                <a:solidFill>
                  <a:schemeClr val="bg1"/>
                </a:solidFill>
                <a:latin typeface="+mj-lt"/>
                <a:ea typeface="+mj-ea"/>
                <a:cs typeface="ＭＳ Ｐゴシック" charset="0"/>
              </a:defRPr>
            </a:lvl1pPr>
            <a:lvl2pPr algn="ctr" rtl="0" eaLnBrk="0" fontAlgn="base" hangingPunct="0">
              <a:spcBef>
                <a:spcPct val="0"/>
              </a:spcBef>
              <a:spcAft>
                <a:spcPct val="0"/>
              </a:spcAft>
              <a:defRPr sz="2800" b="1">
                <a:solidFill>
                  <a:schemeClr val="bg1"/>
                </a:solidFill>
                <a:latin typeface="Calibri" charset="0"/>
                <a:ea typeface="ＭＳ Ｐゴシック" charset="0"/>
                <a:cs typeface="ＭＳ Ｐゴシック" charset="0"/>
              </a:defRPr>
            </a:lvl2pPr>
            <a:lvl3pPr algn="ctr" rtl="0" eaLnBrk="0" fontAlgn="base" hangingPunct="0">
              <a:spcBef>
                <a:spcPct val="0"/>
              </a:spcBef>
              <a:spcAft>
                <a:spcPct val="0"/>
              </a:spcAft>
              <a:defRPr sz="2800" b="1">
                <a:solidFill>
                  <a:schemeClr val="bg1"/>
                </a:solidFill>
                <a:latin typeface="Calibri" charset="0"/>
                <a:ea typeface="ＭＳ Ｐゴシック" charset="0"/>
                <a:cs typeface="ＭＳ Ｐゴシック" charset="0"/>
              </a:defRPr>
            </a:lvl3pPr>
            <a:lvl4pPr algn="ctr" rtl="0" eaLnBrk="0" fontAlgn="base" hangingPunct="0">
              <a:spcBef>
                <a:spcPct val="0"/>
              </a:spcBef>
              <a:spcAft>
                <a:spcPct val="0"/>
              </a:spcAft>
              <a:defRPr sz="2800" b="1">
                <a:solidFill>
                  <a:schemeClr val="bg1"/>
                </a:solidFill>
                <a:latin typeface="Calibri" charset="0"/>
                <a:ea typeface="ＭＳ Ｐゴシック" charset="0"/>
                <a:cs typeface="ＭＳ Ｐゴシック" charset="0"/>
              </a:defRPr>
            </a:lvl4pPr>
            <a:lvl5pPr algn="ctr" rtl="0" eaLnBrk="0" fontAlgn="base" hangingPunct="0">
              <a:spcBef>
                <a:spcPct val="0"/>
              </a:spcBef>
              <a:spcAft>
                <a:spcPct val="0"/>
              </a:spcAft>
              <a:defRPr sz="2800" b="1">
                <a:solidFill>
                  <a:schemeClr val="bg1"/>
                </a:solidFill>
                <a:latin typeface="Calibri" charset="0"/>
                <a:ea typeface="ＭＳ Ｐゴシック" charset="0"/>
                <a:cs typeface="ＭＳ Ｐゴシック" charset="0"/>
              </a:defRPr>
            </a:lvl5pPr>
            <a:lvl6pPr marL="457200" algn="ctr" rtl="0" fontAlgn="base">
              <a:spcBef>
                <a:spcPct val="0"/>
              </a:spcBef>
              <a:spcAft>
                <a:spcPct val="0"/>
              </a:spcAft>
              <a:defRPr sz="2800" b="1">
                <a:solidFill>
                  <a:schemeClr val="bg1"/>
                </a:solidFill>
                <a:latin typeface="Calibri" charset="0"/>
                <a:ea typeface="ＭＳ Ｐゴシック" charset="0"/>
              </a:defRPr>
            </a:lvl6pPr>
            <a:lvl7pPr marL="914400" algn="ctr" rtl="0" fontAlgn="base">
              <a:spcBef>
                <a:spcPct val="0"/>
              </a:spcBef>
              <a:spcAft>
                <a:spcPct val="0"/>
              </a:spcAft>
              <a:defRPr sz="2800" b="1">
                <a:solidFill>
                  <a:schemeClr val="bg1"/>
                </a:solidFill>
                <a:latin typeface="Calibri" charset="0"/>
                <a:ea typeface="ＭＳ Ｐゴシック" charset="0"/>
              </a:defRPr>
            </a:lvl7pPr>
            <a:lvl8pPr marL="1371600" algn="ctr" rtl="0" fontAlgn="base">
              <a:spcBef>
                <a:spcPct val="0"/>
              </a:spcBef>
              <a:spcAft>
                <a:spcPct val="0"/>
              </a:spcAft>
              <a:defRPr sz="2800" b="1">
                <a:solidFill>
                  <a:schemeClr val="bg1"/>
                </a:solidFill>
                <a:latin typeface="Calibri" charset="0"/>
                <a:ea typeface="ＭＳ Ｐゴシック" charset="0"/>
              </a:defRPr>
            </a:lvl8pPr>
            <a:lvl9pPr marL="1828800" algn="ctr" rtl="0" fontAlgn="base">
              <a:spcBef>
                <a:spcPct val="0"/>
              </a:spcBef>
              <a:spcAft>
                <a:spcPct val="0"/>
              </a:spcAft>
              <a:defRPr sz="2800" b="1">
                <a:solidFill>
                  <a:schemeClr val="bg1"/>
                </a:solidFill>
                <a:latin typeface="Calibri" charset="0"/>
                <a:ea typeface="ＭＳ Ｐゴシック" charset="0"/>
              </a:defRPr>
            </a:lvl9pPr>
          </a:lstStyle>
          <a:p>
            <a:pPr>
              <a:defRPr/>
            </a:pPr>
            <a:r>
              <a:rPr lang="en-US" kern="0" dirty="0"/>
              <a:t>Deliberation</a:t>
            </a:r>
          </a:p>
        </p:txBody>
      </p:sp>
      <p:sp>
        <p:nvSpPr>
          <p:cNvPr id="5" name="Content Placeholder 2"/>
          <p:cNvSpPr txBox="1">
            <a:spLocks/>
          </p:cNvSpPr>
          <p:nvPr/>
        </p:nvSpPr>
        <p:spPr>
          <a:xfrm>
            <a:off x="381000" y="1422400"/>
            <a:ext cx="8102600" cy="784225"/>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buFontTx/>
              <a:buNone/>
              <a:defRPr/>
            </a:pPr>
            <a:endParaRPr lang="en-US" sz="3600" b="1" kern="0" dirty="0"/>
          </a:p>
        </p:txBody>
      </p:sp>
    </p:spTree>
    <p:extLst>
      <p:ext uri="{BB962C8B-B14F-4D97-AF65-F5344CB8AC3E}">
        <p14:creationId xmlns:p14="http://schemas.microsoft.com/office/powerpoint/2010/main" val="781188930"/>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ＭＳ Ｐゴシック"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ＭＳ Ｐゴシック"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SAS Template">
  <a:themeElements>
    <a:clrScheme name="Fo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BSAS Template">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BSAS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SAS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SAS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SAS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SAS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SAS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SAS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SAS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SAS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SAS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SAS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SAS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SAS Template">
  <a:themeElements>
    <a:clrScheme name="Fo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BSAS Template">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BSAS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SAS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SAS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SAS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SAS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SAS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SAS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SAS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SAS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SAS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SAS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SAS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BSAS Template">
  <a:themeElements>
    <a:clrScheme name="Fo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BSAS Template">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BSAS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SAS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SAS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SAS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SAS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SAS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SAS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SAS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SAS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SAS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SAS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SAS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BSAS Templat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BSAS Template">
  <a:themeElements>
    <a:clrScheme name="Fo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BSAS Template">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BSAS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SAS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SAS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SAS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SAS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SAS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SAS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SAS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SAS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SAS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SAS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SAS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BSAS Template">
  <a:themeElements>
    <a:clrScheme name="Fo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BSAS Template">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BSAS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SAS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SAS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SAS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SAS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SAS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SAS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SAS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SAS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SAS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SAS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SAS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111570</TotalTime>
  <Words>2193</Words>
  <Application>Microsoft Office PowerPoint</Application>
  <PresentationFormat>On-screen Show (4:3)</PresentationFormat>
  <Paragraphs>367</Paragraphs>
  <Slides>40</Slides>
  <Notes>9</Notes>
  <HiddenSlides>0</HiddenSlides>
  <MMClips>0</MMClips>
  <ScaleCrop>false</ScaleCrop>
  <HeadingPairs>
    <vt:vector size="4" baseType="variant">
      <vt:variant>
        <vt:lpstr>Theme</vt:lpstr>
      </vt:variant>
      <vt:variant>
        <vt:i4>10</vt:i4>
      </vt:variant>
      <vt:variant>
        <vt:lpstr>Slide Titles</vt:lpstr>
      </vt:variant>
      <vt:variant>
        <vt:i4>40</vt:i4>
      </vt:variant>
    </vt:vector>
  </HeadingPairs>
  <TitlesOfParts>
    <vt:vector size="50" baseType="lpstr">
      <vt:lpstr>Default Design</vt:lpstr>
      <vt:lpstr>BSAS Template</vt:lpstr>
      <vt:lpstr>1_BSAS Template</vt:lpstr>
      <vt:lpstr>2_BSAS Template</vt:lpstr>
      <vt:lpstr>Custom Design</vt:lpstr>
      <vt:lpstr>3_BSAS Template</vt:lpstr>
      <vt:lpstr>4_BSAS Template</vt:lpstr>
      <vt:lpstr>1_Custom Design</vt:lpstr>
      <vt:lpstr>5_BSAS Template</vt:lpstr>
      <vt:lpstr>2_Custom Design</vt:lpstr>
      <vt:lpstr>Trauma Systems Committee     Bureau of Health Care Safety and Quality Department of Public Health  Wednesday, February 28, 2018</vt:lpstr>
      <vt:lpstr>Agenda</vt:lpstr>
      <vt:lpstr>Conflict of Interest, Training, &amp; Open Meeting Law Requirements</vt:lpstr>
      <vt:lpstr>Conflict  of Interest Law</vt:lpstr>
      <vt:lpstr>Conflict of Interest Law-Training Requirements</vt:lpstr>
      <vt:lpstr>Training Requirements</vt:lpstr>
      <vt:lpstr>PACE Trainings</vt:lpstr>
      <vt:lpstr>PowerPoint Presentation</vt:lpstr>
      <vt:lpstr>PowerPoint Presentation</vt:lpstr>
      <vt:lpstr>PowerPoint Presentation</vt:lpstr>
      <vt:lpstr>Avoiding OML Violation-Best Practice Recommendations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Trauma Systems Committee Overview</vt:lpstr>
      <vt:lpstr>PowerPoint Presentation</vt:lpstr>
      <vt:lpstr>Trauma Registry Background</vt:lpstr>
      <vt:lpstr>Trauma Registry Reporting Requirements </vt:lpstr>
      <vt:lpstr>Massachusetts Emergency Medical Service Regions (EMS) and American College of Surgeons (ACS) Verified Trauma Centers</vt:lpstr>
      <vt:lpstr>Trauma Registry Data</vt:lpstr>
      <vt:lpstr>Trauma Registry Data Approach </vt:lpstr>
      <vt:lpstr>Legacy Data: Submitted Cases by Year</vt:lpstr>
      <vt:lpstr>Legacy Data: Hospitals Submitting Data</vt:lpstr>
      <vt:lpstr>All Reporting Entities: Required Variables Grouped by Percent of Observations with Valid Values</vt:lpstr>
      <vt:lpstr>Trauma Center Only: Required Variables Grouped by Percent of Observations with Valid Values</vt:lpstr>
      <vt:lpstr>Legacy Data: Injury Type-Terrorism</vt:lpstr>
      <vt:lpstr>Legacy Data: Injury Type-Suicide and Self-Inflicted Injury </vt:lpstr>
      <vt:lpstr>Legacy Data: Injury Type-Homicide and Intentionally-Inflicted Injury </vt:lpstr>
      <vt:lpstr>Legacy Data: Injury Type-Accidental Falls</vt:lpstr>
      <vt:lpstr>Legacy Data: Injury Type-Motor Vehicle Crashes</vt:lpstr>
      <vt:lpstr>Roadmap for Current and Future Data Sharing</vt:lpstr>
      <vt:lpstr>Discussion</vt:lpstr>
      <vt:lpstr>Anticipated Next Meeting Deliverables</vt:lpstr>
      <vt:lpstr>Future Meetings</vt:lpstr>
      <vt:lpstr>Additional Information</vt:lpstr>
      <vt:lpstr>Appendix: Transition to ICD-10-CM in FFY2016</vt:lpstr>
    </vt:vector>
  </TitlesOfParts>
  <Company>Massachusetts Department of Public Health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BHCSQ</dc:creator>
  <cp:lastModifiedBy> </cp:lastModifiedBy>
  <cp:revision>3415</cp:revision>
  <cp:lastPrinted>2018-02-26T16:00:19Z</cp:lastPrinted>
  <dcterms:created xsi:type="dcterms:W3CDTF">2001-01-17T15:22:57Z</dcterms:created>
  <dcterms:modified xsi:type="dcterms:W3CDTF">2018-03-16T16:11:18Z</dcterms:modified>
</cp:coreProperties>
</file>