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33"/>
  </p:notesMasterIdLst>
  <p:handoutMasterIdLst>
    <p:handoutMasterId r:id="rId34"/>
  </p:handoutMasterIdLst>
  <p:sldIdLst>
    <p:sldId id="256" r:id="rId2"/>
    <p:sldId id="283" r:id="rId3"/>
    <p:sldId id="284" r:id="rId4"/>
    <p:sldId id="285" r:id="rId5"/>
    <p:sldId id="1296" r:id="rId6"/>
    <p:sldId id="1262" r:id="rId7"/>
    <p:sldId id="1263" r:id="rId8"/>
    <p:sldId id="1358" r:id="rId9"/>
    <p:sldId id="1405" r:id="rId10"/>
    <p:sldId id="1364" r:id="rId11"/>
    <p:sldId id="1409" r:id="rId12"/>
    <p:sldId id="1410" r:id="rId13"/>
    <p:sldId id="1411" r:id="rId14"/>
    <p:sldId id="1412" r:id="rId15"/>
    <p:sldId id="1413" r:id="rId16"/>
    <p:sldId id="1414" r:id="rId17"/>
    <p:sldId id="1415" r:id="rId18"/>
    <p:sldId id="1416" r:id="rId19"/>
    <p:sldId id="1417" r:id="rId20"/>
    <p:sldId id="1418" r:id="rId21"/>
    <p:sldId id="1406" r:id="rId22"/>
    <p:sldId id="1383" r:id="rId23"/>
    <p:sldId id="1421" r:id="rId24"/>
    <p:sldId id="1399" r:id="rId25"/>
    <p:sldId id="1400" r:id="rId26"/>
    <p:sldId id="1391" r:id="rId27"/>
    <p:sldId id="1419" r:id="rId28"/>
    <p:sldId id="1397" r:id="rId29"/>
    <p:sldId id="1408" r:id="rId30"/>
    <p:sldId id="1254" r:id="rId31"/>
    <p:sldId id="26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694EED-B819-4A88-B23E-E58628355280}">
          <p14:sldIdLst>
            <p14:sldId id="256"/>
            <p14:sldId id="283"/>
            <p14:sldId id="284"/>
            <p14:sldId id="285"/>
            <p14:sldId id="1296"/>
            <p14:sldId id="1262"/>
            <p14:sldId id="1263"/>
            <p14:sldId id="1358"/>
            <p14:sldId id="1405"/>
            <p14:sldId id="1364"/>
            <p14:sldId id="1409"/>
            <p14:sldId id="1410"/>
            <p14:sldId id="1411"/>
            <p14:sldId id="1412"/>
            <p14:sldId id="1413"/>
            <p14:sldId id="1414"/>
            <p14:sldId id="1415"/>
            <p14:sldId id="1416"/>
            <p14:sldId id="1417"/>
            <p14:sldId id="1418"/>
            <p14:sldId id="1406"/>
            <p14:sldId id="1383"/>
            <p14:sldId id="1421"/>
            <p14:sldId id="1399"/>
            <p14:sldId id="1400"/>
            <p14:sldId id="1391"/>
            <p14:sldId id="1419"/>
            <p14:sldId id="1397"/>
            <p14:sldId id="1408"/>
            <p14:sldId id="1254"/>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herine Fillo" initials="KF" lastIdx="13" clrIdx="6">
    <p:extLst>
      <p:ext uri="{19B8F6BF-5375-455C-9EA6-DF929625EA0E}">
        <p15:presenceInfo xmlns:p15="http://schemas.microsoft.com/office/powerpoint/2012/main" userId="220d016289463167" providerId="Windows Live"/>
      </p:ext>
    </p:extLst>
  </p:cmAuthor>
  <p:cmAuthor id="1" name="Fillo, Katherine (DPH)" initials="FK(" lastIdx="4" clrIdx="0"/>
  <p:cmAuthor id="8" name="Callahan, Marita (DPH)" initials="CM(" lastIdx="1" clrIdx="7">
    <p:extLst>
      <p:ext uri="{19B8F6BF-5375-455C-9EA6-DF929625EA0E}">
        <p15:presenceInfo xmlns:p15="http://schemas.microsoft.com/office/powerpoint/2012/main" userId="S::marita.callahan@mass.gov::2191c78b-82c4-402d-b7cd-5da9af6d330e" providerId="AD"/>
      </p:ext>
    </p:extLst>
  </p:cmAuthor>
  <p:cmAuthor id="2" name=" " initials=" " lastIdx="2" clrIdx="1"/>
  <p:cmAuthor id="9" name="Pooja Phaltankar" initials="PP" lastIdx="7" clrIdx="8">
    <p:extLst>
      <p:ext uri="{19B8F6BF-5375-455C-9EA6-DF929625EA0E}">
        <p15:presenceInfo xmlns:p15="http://schemas.microsoft.com/office/powerpoint/2012/main" userId="S::Pooja.P.Phaltankar@mass.gov::2a095de0-1a80-4681-8e96-14aa52ab697b" providerId="AD"/>
      </p:ext>
    </p:extLst>
  </p:cmAuthor>
  <p:cmAuthor id="3" name="McElroy, Nora (DPH)" initials="MN(" lastIdx="45" clrIdx="2"/>
  <p:cmAuthor id="10" name="Patterson, Alyssa R (DPH)" initials="PAR(" lastIdx="2" clrIdx="9">
    <p:extLst>
      <p:ext uri="{19B8F6BF-5375-455C-9EA6-DF929625EA0E}">
        <p15:presenceInfo xmlns:p15="http://schemas.microsoft.com/office/powerpoint/2012/main" userId="S::Alyssa.R.Patterson@mass.gov::660fada7-67ed-4808-a795-574b45ec4259" providerId="AD"/>
      </p:ext>
    </p:extLst>
  </p:cmAuthor>
  <p:cmAuthor id="4" name="ktfillo" initials="k" lastIdx="2" clrIdx="3"/>
  <p:cmAuthor id="5" name="Jones, Katarina (DPH)" initials="JK(" lastIdx="21" clrIdx="4"/>
  <p:cmAuthor id="6" name="Nora McElroy" initials="NM" lastIdx="12" clrIdx="5">
    <p:extLst>
      <p:ext uri="{19B8F6BF-5375-455C-9EA6-DF929625EA0E}">
        <p15:presenceInfo xmlns:p15="http://schemas.microsoft.com/office/powerpoint/2012/main" userId="b2eb382478e326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0" autoAdjust="0"/>
    <p:restoredTop sz="68694" autoAdjust="0"/>
  </p:normalViewPr>
  <p:slideViewPr>
    <p:cSldViewPr snapToGrid="0" snapToObjects="1">
      <p:cViewPr varScale="1">
        <p:scale>
          <a:sx n="46" d="100"/>
          <a:sy n="46" d="100"/>
        </p:scale>
        <p:origin x="1288" y="2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HCQ-DPH-BOS-121\Users\ARPatterson\CODE\Trauma\Trauma%20Tables%20(version%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CQ-DPH-BOS-121\Users\ARPatterson\CODE\Trauma\Trauma%20Tables%20(version%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CQ-DPH-BOS-121\Users\ARPatterson\CODE\Trauma\Trauma%20Tables%20(version%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CQ-DPH-BOS-121\Users\ARPatterson\CODE\Trauma\Trauma%20Tables%20(version%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CQ-DPH-BOS-121\Users\ARPatterson\CODE\Trauma\Trauma%20Tables%20(version%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21%20TSC%20Meetings\09%20Sep%202021%20Meeting\Sep2021_TSC_TablesandFigu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21%20TSC%20Meetings\09%20Sep%202021%20Meeting\Sep2021_TSC_TablesandFigur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21%20TSC%20Meetings\09%20Sep%202021%20Meeting\Sep2021_TSC_TablesandFigur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2021%20TSC%20Meetings\09%20Sep%202021%20Meeting\Sep2021_TSC_TablesandFigu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dirty="0"/>
              <a:t>EMS Traumatic Injury Transports, 1/1/2019 - 6/30/2021</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Sheet4!$B$1</c:f>
              <c:strCache>
                <c:ptCount val="1"/>
                <c:pt idx="0">
                  <c:v>Trauma Transport Count</c:v>
                </c:pt>
              </c:strCache>
            </c:strRef>
          </c:tx>
          <c:spPr>
            <a:ln w="28575" cap="rnd">
              <a:solidFill>
                <a:schemeClr val="accent1"/>
              </a:solidFill>
              <a:round/>
            </a:ln>
            <a:effectLst/>
          </c:spPr>
          <c:marker>
            <c:symbol val="none"/>
          </c:marker>
          <c:cat>
            <c:numRef>
              <c:f>Sheet4!$A$2:$A$913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Sheet4!$B$2:$B$913</c:f>
              <c:numCache>
                <c:formatCode>General</c:formatCode>
                <c:ptCount val="912"/>
                <c:pt idx="0">
                  <c:v>244</c:v>
                </c:pt>
                <c:pt idx="1">
                  <c:v>261</c:v>
                </c:pt>
                <c:pt idx="2">
                  <c:v>254</c:v>
                </c:pt>
                <c:pt idx="3">
                  <c:v>275</c:v>
                </c:pt>
                <c:pt idx="4">
                  <c:v>225</c:v>
                </c:pt>
                <c:pt idx="5">
                  <c:v>216</c:v>
                </c:pt>
                <c:pt idx="6">
                  <c:v>252</c:v>
                </c:pt>
                <c:pt idx="7">
                  <c:v>249</c:v>
                </c:pt>
                <c:pt idx="8">
                  <c:v>260</c:v>
                </c:pt>
                <c:pt idx="9">
                  <c:v>222</c:v>
                </c:pt>
                <c:pt idx="10">
                  <c:v>265</c:v>
                </c:pt>
                <c:pt idx="11">
                  <c:v>220</c:v>
                </c:pt>
                <c:pt idx="12">
                  <c:v>186</c:v>
                </c:pt>
                <c:pt idx="13">
                  <c:v>212</c:v>
                </c:pt>
                <c:pt idx="14">
                  <c:v>219</c:v>
                </c:pt>
                <c:pt idx="15">
                  <c:v>221</c:v>
                </c:pt>
                <c:pt idx="16">
                  <c:v>258</c:v>
                </c:pt>
                <c:pt idx="17">
                  <c:v>257</c:v>
                </c:pt>
                <c:pt idx="18">
                  <c:v>224</c:v>
                </c:pt>
                <c:pt idx="19">
                  <c:v>211</c:v>
                </c:pt>
                <c:pt idx="20">
                  <c:v>279</c:v>
                </c:pt>
                <c:pt idx="21">
                  <c:v>302</c:v>
                </c:pt>
                <c:pt idx="22">
                  <c:v>240</c:v>
                </c:pt>
                <c:pt idx="23">
                  <c:v>265</c:v>
                </c:pt>
                <c:pt idx="24">
                  <c:v>292</c:v>
                </c:pt>
                <c:pt idx="25">
                  <c:v>229</c:v>
                </c:pt>
                <c:pt idx="26">
                  <c:v>185</c:v>
                </c:pt>
                <c:pt idx="27">
                  <c:v>210</c:v>
                </c:pt>
                <c:pt idx="28">
                  <c:v>187</c:v>
                </c:pt>
                <c:pt idx="29">
                  <c:v>300</c:v>
                </c:pt>
                <c:pt idx="30">
                  <c:v>238</c:v>
                </c:pt>
                <c:pt idx="31">
                  <c:v>245</c:v>
                </c:pt>
                <c:pt idx="32">
                  <c:v>246</c:v>
                </c:pt>
                <c:pt idx="33">
                  <c:v>197</c:v>
                </c:pt>
                <c:pt idx="34">
                  <c:v>248</c:v>
                </c:pt>
                <c:pt idx="35">
                  <c:v>261</c:v>
                </c:pt>
                <c:pt idx="36">
                  <c:v>241</c:v>
                </c:pt>
                <c:pt idx="37">
                  <c:v>213</c:v>
                </c:pt>
                <c:pt idx="38">
                  <c:v>218</c:v>
                </c:pt>
                <c:pt idx="39">
                  <c:v>199</c:v>
                </c:pt>
                <c:pt idx="40">
                  <c:v>181</c:v>
                </c:pt>
                <c:pt idx="41">
                  <c:v>242</c:v>
                </c:pt>
                <c:pt idx="42">
                  <c:v>259</c:v>
                </c:pt>
                <c:pt idx="43">
                  <c:v>246</c:v>
                </c:pt>
                <c:pt idx="44">
                  <c:v>272</c:v>
                </c:pt>
                <c:pt idx="45">
                  <c:v>228</c:v>
                </c:pt>
                <c:pt idx="46">
                  <c:v>247</c:v>
                </c:pt>
                <c:pt idx="47">
                  <c:v>185</c:v>
                </c:pt>
                <c:pt idx="48">
                  <c:v>246</c:v>
                </c:pt>
                <c:pt idx="49">
                  <c:v>231</c:v>
                </c:pt>
                <c:pt idx="50">
                  <c:v>249</c:v>
                </c:pt>
                <c:pt idx="51">
                  <c:v>233</c:v>
                </c:pt>
                <c:pt idx="52">
                  <c:v>270</c:v>
                </c:pt>
                <c:pt idx="53">
                  <c:v>186</c:v>
                </c:pt>
                <c:pt idx="54">
                  <c:v>182</c:v>
                </c:pt>
                <c:pt idx="55">
                  <c:v>266</c:v>
                </c:pt>
                <c:pt idx="56">
                  <c:v>238</c:v>
                </c:pt>
                <c:pt idx="57">
                  <c:v>220</c:v>
                </c:pt>
                <c:pt idx="58">
                  <c:v>291</c:v>
                </c:pt>
                <c:pt idx="59">
                  <c:v>246</c:v>
                </c:pt>
                <c:pt idx="60">
                  <c:v>193</c:v>
                </c:pt>
                <c:pt idx="61">
                  <c:v>180</c:v>
                </c:pt>
                <c:pt idx="62">
                  <c:v>168</c:v>
                </c:pt>
                <c:pt idx="63">
                  <c:v>232</c:v>
                </c:pt>
                <c:pt idx="64">
                  <c:v>212</c:v>
                </c:pt>
                <c:pt idx="65">
                  <c:v>224</c:v>
                </c:pt>
                <c:pt idx="66">
                  <c:v>233</c:v>
                </c:pt>
                <c:pt idx="67">
                  <c:v>207</c:v>
                </c:pt>
                <c:pt idx="68">
                  <c:v>227</c:v>
                </c:pt>
                <c:pt idx="69">
                  <c:v>295</c:v>
                </c:pt>
                <c:pt idx="70">
                  <c:v>226</c:v>
                </c:pt>
                <c:pt idx="71">
                  <c:v>211</c:v>
                </c:pt>
                <c:pt idx="72">
                  <c:v>229</c:v>
                </c:pt>
                <c:pt idx="73">
                  <c:v>231</c:v>
                </c:pt>
                <c:pt idx="74">
                  <c:v>218</c:v>
                </c:pt>
                <c:pt idx="75">
                  <c:v>220</c:v>
                </c:pt>
                <c:pt idx="76">
                  <c:v>235</c:v>
                </c:pt>
                <c:pt idx="77">
                  <c:v>218</c:v>
                </c:pt>
                <c:pt idx="78">
                  <c:v>190</c:v>
                </c:pt>
                <c:pt idx="79">
                  <c:v>209</c:v>
                </c:pt>
                <c:pt idx="80">
                  <c:v>212</c:v>
                </c:pt>
                <c:pt idx="81">
                  <c:v>187</c:v>
                </c:pt>
                <c:pt idx="82">
                  <c:v>165</c:v>
                </c:pt>
                <c:pt idx="83">
                  <c:v>234</c:v>
                </c:pt>
                <c:pt idx="84">
                  <c:v>230</c:v>
                </c:pt>
                <c:pt idx="85">
                  <c:v>241</c:v>
                </c:pt>
                <c:pt idx="86">
                  <c:v>239</c:v>
                </c:pt>
                <c:pt idx="87">
                  <c:v>235</c:v>
                </c:pt>
                <c:pt idx="88">
                  <c:v>235</c:v>
                </c:pt>
                <c:pt idx="89">
                  <c:v>186</c:v>
                </c:pt>
                <c:pt idx="90">
                  <c:v>238</c:v>
                </c:pt>
                <c:pt idx="91">
                  <c:v>227</c:v>
                </c:pt>
                <c:pt idx="92">
                  <c:v>210</c:v>
                </c:pt>
                <c:pt idx="93">
                  <c:v>217</c:v>
                </c:pt>
                <c:pt idx="94">
                  <c:v>225</c:v>
                </c:pt>
                <c:pt idx="95">
                  <c:v>246</c:v>
                </c:pt>
                <c:pt idx="96">
                  <c:v>194</c:v>
                </c:pt>
                <c:pt idx="97">
                  <c:v>200</c:v>
                </c:pt>
                <c:pt idx="98">
                  <c:v>207</c:v>
                </c:pt>
                <c:pt idx="99">
                  <c:v>221</c:v>
                </c:pt>
                <c:pt idx="100">
                  <c:v>196</c:v>
                </c:pt>
                <c:pt idx="101">
                  <c:v>208</c:v>
                </c:pt>
                <c:pt idx="102">
                  <c:v>226</c:v>
                </c:pt>
                <c:pt idx="103">
                  <c:v>238</c:v>
                </c:pt>
                <c:pt idx="104">
                  <c:v>198</c:v>
                </c:pt>
                <c:pt idx="105">
                  <c:v>226</c:v>
                </c:pt>
                <c:pt idx="106">
                  <c:v>220</c:v>
                </c:pt>
                <c:pt idx="107">
                  <c:v>203</c:v>
                </c:pt>
                <c:pt idx="108">
                  <c:v>228</c:v>
                </c:pt>
                <c:pt idx="109">
                  <c:v>204</c:v>
                </c:pt>
                <c:pt idx="110">
                  <c:v>158</c:v>
                </c:pt>
                <c:pt idx="111">
                  <c:v>197</c:v>
                </c:pt>
                <c:pt idx="112">
                  <c:v>239</c:v>
                </c:pt>
                <c:pt idx="113">
                  <c:v>256</c:v>
                </c:pt>
                <c:pt idx="114">
                  <c:v>216</c:v>
                </c:pt>
                <c:pt idx="115">
                  <c:v>222</c:v>
                </c:pt>
                <c:pt idx="116">
                  <c:v>205</c:v>
                </c:pt>
                <c:pt idx="117">
                  <c:v>195</c:v>
                </c:pt>
                <c:pt idx="118">
                  <c:v>202</c:v>
                </c:pt>
                <c:pt idx="119">
                  <c:v>175</c:v>
                </c:pt>
                <c:pt idx="120">
                  <c:v>211</c:v>
                </c:pt>
                <c:pt idx="121">
                  <c:v>207</c:v>
                </c:pt>
                <c:pt idx="122">
                  <c:v>223</c:v>
                </c:pt>
                <c:pt idx="123">
                  <c:v>214</c:v>
                </c:pt>
                <c:pt idx="124">
                  <c:v>207</c:v>
                </c:pt>
                <c:pt idx="125">
                  <c:v>250</c:v>
                </c:pt>
                <c:pt idx="126">
                  <c:v>234</c:v>
                </c:pt>
                <c:pt idx="127">
                  <c:v>236</c:v>
                </c:pt>
                <c:pt idx="128">
                  <c:v>228</c:v>
                </c:pt>
                <c:pt idx="129">
                  <c:v>233</c:v>
                </c:pt>
                <c:pt idx="130">
                  <c:v>240</c:v>
                </c:pt>
                <c:pt idx="131">
                  <c:v>193</c:v>
                </c:pt>
                <c:pt idx="132">
                  <c:v>216</c:v>
                </c:pt>
                <c:pt idx="133">
                  <c:v>220</c:v>
                </c:pt>
                <c:pt idx="134">
                  <c:v>229</c:v>
                </c:pt>
                <c:pt idx="135">
                  <c:v>231</c:v>
                </c:pt>
                <c:pt idx="136">
                  <c:v>231</c:v>
                </c:pt>
                <c:pt idx="137">
                  <c:v>277</c:v>
                </c:pt>
                <c:pt idx="138">
                  <c:v>207</c:v>
                </c:pt>
                <c:pt idx="139">
                  <c:v>258</c:v>
                </c:pt>
                <c:pt idx="140">
                  <c:v>223</c:v>
                </c:pt>
                <c:pt idx="141">
                  <c:v>241</c:v>
                </c:pt>
                <c:pt idx="142">
                  <c:v>244</c:v>
                </c:pt>
                <c:pt idx="143">
                  <c:v>254</c:v>
                </c:pt>
                <c:pt idx="144">
                  <c:v>254</c:v>
                </c:pt>
                <c:pt idx="145">
                  <c:v>232</c:v>
                </c:pt>
                <c:pt idx="146">
                  <c:v>216</c:v>
                </c:pt>
                <c:pt idx="147">
                  <c:v>211</c:v>
                </c:pt>
                <c:pt idx="148">
                  <c:v>212</c:v>
                </c:pt>
                <c:pt idx="149">
                  <c:v>235</c:v>
                </c:pt>
                <c:pt idx="150">
                  <c:v>237</c:v>
                </c:pt>
                <c:pt idx="151">
                  <c:v>262</c:v>
                </c:pt>
                <c:pt idx="152">
                  <c:v>243</c:v>
                </c:pt>
                <c:pt idx="153">
                  <c:v>245</c:v>
                </c:pt>
                <c:pt idx="154">
                  <c:v>239</c:v>
                </c:pt>
                <c:pt idx="155">
                  <c:v>269</c:v>
                </c:pt>
                <c:pt idx="156">
                  <c:v>226</c:v>
                </c:pt>
                <c:pt idx="157">
                  <c:v>270</c:v>
                </c:pt>
                <c:pt idx="158">
                  <c:v>281</c:v>
                </c:pt>
                <c:pt idx="159">
                  <c:v>222</c:v>
                </c:pt>
                <c:pt idx="160">
                  <c:v>262</c:v>
                </c:pt>
                <c:pt idx="161">
                  <c:v>223</c:v>
                </c:pt>
                <c:pt idx="162">
                  <c:v>228</c:v>
                </c:pt>
                <c:pt idx="163">
                  <c:v>221</c:v>
                </c:pt>
                <c:pt idx="164">
                  <c:v>255</c:v>
                </c:pt>
                <c:pt idx="165">
                  <c:v>246</c:v>
                </c:pt>
                <c:pt idx="166">
                  <c:v>193</c:v>
                </c:pt>
                <c:pt idx="167">
                  <c:v>251</c:v>
                </c:pt>
                <c:pt idx="168">
                  <c:v>218</c:v>
                </c:pt>
                <c:pt idx="169">
                  <c:v>242</c:v>
                </c:pt>
                <c:pt idx="170">
                  <c:v>241</c:v>
                </c:pt>
                <c:pt idx="171">
                  <c:v>247</c:v>
                </c:pt>
                <c:pt idx="172">
                  <c:v>271</c:v>
                </c:pt>
                <c:pt idx="173">
                  <c:v>212</c:v>
                </c:pt>
                <c:pt idx="174">
                  <c:v>244</c:v>
                </c:pt>
                <c:pt idx="175">
                  <c:v>246</c:v>
                </c:pt>
                <c:pt idx="176">
                  <c:v>243</c:v>
                </c:pt>
                <c:pt idx="177">
                  <c:v>228</c:v>
                </c:pt>
                <c:pt idx="178">
                  <c:v>264</c:v>
                </c:pt>
                <c:pt idx="179">
                  <c:v>268</c:v>
                </c:pt>
                <c:pt idx="180">
                  <c:v>222</c:v>
                </c:pt>
                <c:pt idx="181">
                  <c:v>244</c:v>
                </c:pt>
                <c:pt idx="182">
                  <c:v>251</c:v>
                </c:pt>
                <c:pt idx="183">
                  <c:v>262</c:v>
                </c:pt>
                <c:pt idx="184">
                  <c:v>247</c:v>
                </c:pt>
                <c:pt idx="185">
                  <c:v>269</c:v>
                </c:pt>
                <c:pt idx="186">
                  <c:v>243</c:v>
                </c:pt>
                <c:pt idx="187">
                  <c:v>251</c:v>
                </c:pt>
                <c:pt idx="188">
                  <c:v>246</c:v>
                </c:pt>
                <c:pt idx="189">
                  <c:v>254</c:v>
                </c:pt>
                <c:pt idx="190">
                  <c:v>259</c:v>
                </c:pt>
                <c:pt idx="191">
                  <c:v>203</c:v>
                </c:pt>
                <c:pt idx="192">
                  <c:v>273</c:v>
                </c:pt>
                <c:pt idx="193">
                  <c:v>309</c:v>
                </c:pt>
                <c:pt idx="194">
                  <c:v>217</c:v>
                </c:pt>
                <c:pt idx="195">
                  <c:v>272</c:v>
                </c:pt>
                <c:pt idx="196">
                  <c:v>225</c:v>
                </c:pt>
                <c:pt idx="197">
                  <c:v>238</c:v>
                </c:pt>
                <c:pt idx="198">
                  <c:v>229</c:v>
                </c:pt>
                <c:pt idx="199">
                  <c:v>229</c:v>
                </c:pt>
                <c:pt idx="200">
                  <c:v>272</c:v>
                </c:pt>
                <c:pt idx="201">
                  <c:v>237</c:v>
                </c:pt>
                <c:pt idx="202">
                  <c:v>227</c:v>
                </c:pt>
                <c:pt idx="203">
                  <c:v>216</c:v>
                </c:pt>
                <c:pt idx="204">
                  <c:v>243</c:v>
                </c:pt>
                <c:pt idx="205">
                  <c:v>257</c:v>
                </c:pt>
                <c:pt idx="206">
                  <c:v>249</c:v>
                </c:pt>
                <c:pt idx="207">
                  <c:v>271</c:v>
                </c:pt>
                <c:pt idx="208">
                  <c:v>233</c:v>
                </c:pt>
                <c:pt idx="209">
                  <c:v>269</c:v>
                </c:pt>
                <c:pt idx="210">
                  <c:v>250</c:v>
                </c:pt>
                <c:pt idx="211">
                  <c:v>237</c:v>
                </c:pt>
                <c:pt idx="212">
                  <c:v>243</c:v>
                </c:pt>
                <c:pt idx="213">
                  <c:v>269</c:v>
                </c:pt>
                <c:pt idx="214">
                  <c:v>255</c:v>
                </c:pt>
                <c:pt idx="215">
                  <c:v>218</c:v>
                </c:pt>
                <c:pt idx="216">
                  <c:v>272</c:v>
                </c:pt>
                <c:pt idx="217">
                  <c:v>255</c:v>
                </c:pt>
                <c:pt idx="218">
                  <c:v>212</c:v>
                </c:pt>
                <c:pt idx="219">
                  <c:v>253</c:v>
                </c:pt>
                <c:pt idx="220">
                  <c:v>253</c:v>
                </c:pt>
                <c:pt idx="221">
                  <c:v>244</c:v>
                </c:pt>
                <c:pt idx="222">
                  <c:v>234</c:v>
                </c:pt>
                <c:pt idx="223">
                  <c:v>228</c:v>
                </c:pt>
                <c:pt idx="224">
                  <c:v>219</c:v>
                </c:pt>
                <c:pt idx="225">
                  <c:v>226</c:v>
                </c:pt>
                <c:pt idx="226">
                  <c:v>250</c:v>
                </c:pt>
                <c:pt idx="227">
                  <c:v>280</c:v>
                </c:pt>
                <c:pt idx="228">
                  <c:v>227</c:v>
                </c:pt>
                <c:pt idx="229">
                  <c:v>219</c:v>
                </c:pt>
                <c:pt idx="230">
                  <c:v>236</c:v>
                </c:pt>
                <c:pt idx="231">
                  <c:v>273</c:v>
                </c:pt>
                <c:pt idx="232">
                  <c:v>226</c:v>
                </c:pt>
                <c:pt idx="233">
                  <c:v>246</c:v>
                </c:pt>
                <c:pt idx="234">
                  <c:v>235</c:v>
                </c:pt>
                <c:pt idx="235">
                  <c:v>261</c:v>
                </c:pt>
                <c:pt idx="236">
                  <c:v>208</c:v>
                </c:pt>
                <c:pt idx="237">
                  <c:v>209</c:v>
                </c:pt>
                <c:pt idx="238">
                  <c:v>222</c:v>
                </c:pt>
                <c:pt idx="239">
                  <c:v>175</c:v>
                </c:pt>
                <c:pt idx="240">
                  <c:v>228</c:v>
                </c:pt>
                <c:pt idx="241">
                  <c:v>229</c:v>
                </c:pt>
                <c:pt idx="242">
                  <c:v>206</c:v>
                </c:pt>
                <c:pt idx="243">
                  <c:v>209</c:v>
                </c:pt>
                <c:pt idx="244">
                  <c:v>190</c:v>
                </c:pt>
                <c:pt idx="245">
                  <c:v>209</c:v>
                </c:pt>
                <c:pt idx="246">
                  <c:v>238</c:v>
                </c:pt>
                <c:pt idx="247">
                  <c:v>212</c:v>
                </c:pt>
                <c:pt idx="248">
                  <c:v>203</c:v>
                </c:pt>
                <c:pt idx="249">
                  <c:v>189</c:v>
                </c:pt>
                <c:pt idx="250">
                  <c:v>213</c:v>
                </c:pt>
                <c:pt idx="251">
                  <c:v>205</c:v>
                </c:pt>
                <c:pt idx="252">
                  <c:v>193</c:v>
                </c:pt>
                <c:pt idx="253">
                  <c:v>206</c:v>
                </c:pt>
                <c:pt idx="254">
                  <c:v>190</c:v>
                </c:pt>
                <c:pt idx="255">
                  <c:v>229</c:v>
                </c:pt>
                <c:pt idx="256">
                  <c:v>232</c:v>
                </c:pt>
                <c:pt idx="257">
                  <c:v>246</c:v>
                </c:pt>
                <c:pt idx="258">
                  <c:v>224</c:v>
                </c:pt>
                <c:pt idx="259">
                  <c:v>250</c:v>
                </c:pt>
                <c:pt idx="260">
                  <c:v>231</c:v>
                </c:pt>
                <c:pt idx="261">
                  <c:v>243</c:v>
                </c:pt>
                <c:pt idx="262">
                  <c:v>247</c:v>
                </c:pt>
                <c:pt idx="263">
                  <c:v>248</c:v>
                </c:pt>
                <c:pt idx="264">
                  <c:v>220</c:v>
                </c:pt>
                <c:pt idx="265">
                  <c:v>235</c:v>
                </c:pt>
                <c:pt idx="266">
                  <c:v>216</c:v>
                </c:pt>
                <c:pt idx="267">
                  <c:v>229</c:v>
                </c:pt>
                <c:pt idx="268">
                  <c:v>222</c:v>
                </c:pt>
                <c:pt idx="269">
                  <c:v>275</c:v>
                </c:pt>
                <c:pt idx="270">
                  <c:v>237</c:v>
                </c:pt>
                <c:pt idx="271">
                  <c:v>232</c:v>
                </c:pt>
                <c:pt idx="272">
                  <c:v>226</c:v>
                </c:pt>
                <c:pt idx="273">
                  <c:v>188</c:v>
                </c:pt>
                <c:pt idx="274">
                  <c:v>221</c:v>
                </c:pt>
                <c:pt idx="275">
                  <c:v>189</c:v>
                </c:pt>
                <c:pt idx="276">
                  <c:v>253</c:v>
                </c:pt>
                <c:pt idx="277">
                  <c:v>209</c:v>
                </c:pt>
                <c:pt idx="278">
                  <c:v>214</c:v>
                </c:pt>
                <c:pt idx="279">
                  <c:v>234</c:v>
                </c:pt>
                <c:pt idx="280">
                  <c:v>187</c:v>
                </c:pt>
                <c:pt idx="281">
                  <c:v>205</c:v>
                </c:pt>
                <c:pt idx="282">
                  <c:v>206</c:v>
                </c:pt>
                <c:pt idx="283">
                  <c:v>246</c:v>
                </c:pt>
                <c:pt idx="284">
                  <c:v>212</c:v>
                </c:pt>
                <c:pt idx="285">
                  <c:v>210</c:v>
                </c:pt>
                <c:pt idx="286">
                  <c:v>223</c:v>
                </c:pt>
                <c:pt idx="287">
                  <c:v>233</c:v>
                </c:pt>
                <c:pt idx="288">
                  <c:v>208</c:v>
                </c:pt>
                <c:pt idx="289">
                  <c:v>234</c:v>
                </c:pt>
                <c:pt idx="290">
                  <c:v>225</c:v>
                </c:pt>
                <c:pt idx="291">
                  <c:v>253</c:v>
                </c:pt>
                <c:pt idx="292">
                  <c:v>205</c:v>
                </c:pt>
                <c:pt idx="293">
                  <c:v>204</c:v>
                </c:pt>
                <c:pt idx="294">
                  <c:v>210</c:v>
                </c:pt>
                <c:pt idx="295">
                  <c:v>209</c:v>
                </c:pt>
                <c:pt idx="296">
                  <c:v>230</c:v>
                </c:pt>
                <c:pt idx="297">
                  <c:v>213</c:v>
                </c:pt>
                <c:pt idx="298">
                  <c:v>190</c:v>
                </c:pt>
                <c:pt idx="299">
                  <c:v>185</c:v>
                </c:pt>
                <c:pt idx="300">
                  <c:v>207</c:v>
                </c:pt>
                <c:pt idx="301">
                  <c:v>199</c:v>
                </c:pt>
                <c:pt idx="302">
                  <c:v>213</c:v>
                </c:pt>
                <c:pt idx="303">
                  <c:v>210</c:v>
                </c:pt>
                <c:pt idx="304">
                  <c:v>263</c:v>
                </c:pt>
                <c:pt idx="305">
                  <c:v>199</c:v>
                </c:pt>
                <c:pt idx="306">
                  <c:v>154</c:v>
                </c:pt>
                <c:pt idx="307">
                  <c:v>190</c:v>
                </c:pt>
                <c:pt idx="308">
                  <c:v>170</c:v>
                </c:pt>
                <c:pt idx="309">
                  <c:v>211</c:v>
                </c:pt>
                <c:pt idx="310">
                  <c:v>196</c:v>
                </c:pt>
                <c:pt idx="311">
                  <c:v>183</c:v>
                </c:pt>
                <c:pt idx="312">
                  <c:v>183</c:v>
                </c:pt>
                <c:pt idx="313">
                  <c:v>169</c:v>
                </c:pt>
                <c:pt idx="314">
                  <c:v>191</c:v>
                </c:pt>
                <c:pt idx="315">
                  <c:v>159</c:v>
                </c:pt>
                <c:pt idx="316">
                  <c:v>211</c:v>
                </c:pt>
                <c:pt idx="317">
                  <c:v>189</c:v>
                </c:pt>
                <c:pt idx="318">
                  <c:v>223</c:v>
                </c:pt>
                <c:pt idx="319">
                  <c:v>179</c:v>
                </c:pt>
                <c:pt idx="320">
                  <c:v>176</c:v>
                </c:pt>
                <c:pt idx="321">
                  <c:v>198</c:v>
                </c:pt>
                <c:pt idx="322">
                  <c:v>189</c:v>
                </c:pt>
                <c:pt idx="323">
                  <c:v>204</c:v>
                </c:pt>
                <c:pt idx="324">
                  <c:v>241</c:v>
                </c:pt>
                <c:pt idx="325">
                  <c:v>205</c:v>
                </c:pt>
                <c:pt idx="326">
                  <c:v>226</c:v>
                </c:pt>
                <c:pt idx="327">
                  <c:v>181</c:v>
                </c:pt>
                <c:pt idx="328">
                  <c:v>214</c:v>
                </c:pt>
                <c:pt idx="329">
                  <c:v>240</c:v>
                </c:pt>
                <c:pt idx="330">
                  <c:v>189</c:v>
                </c:pt>
                <c:pt idx="331">
                  <c:v>157</c:v>
                </c:pt>
                <c:pt idx="332">
                  <c:v>180</c:v>
                </c:pt>
                <c:pt idx="333">
                  <c:v>204</c:v>
                </c:pt>
                <c:pt idx="334">
                  <c:v>195</c:v>
                </c:pt>
                <c:pt idx="335">
                  <c:v>197</c:v>
                </c:pt>
                <c:pt idx="336">
                  <c:v>263</c:v>
                </c:pt>
                <c:pt idx="337">
                  <c:v>246</c:v>
                </c:pt>
                <c:pt idx="338">
                  <c:v>251</c:v>
                </c:pt>
                <c:pt idx="339">
                  <c:v>195</c:v>
                </c:pt>
                <c:pt idx="340">
                  <c:v>231</c:v>
                </c:pt>
                <c:pt idx="341">
                  <c:v>208</c:v>
                </c:pt>
                <c:pt idx="342">
                  <c:v>215</c:v>
                </c:pt>
                <c:pt idx="343">
                  <c:v>234</c:v>
                </c:pt>
                <c:pt idx="344">
                  <c:v>270</c:v>
                </c:pt>
                <c:pt idx="345">
                  <c:v>264</c:v>
                </c:pt>
                <c:pt idx="346">
                  <c:v>225</c:v>
                </c:pt>
                <c:pt idx="347">
                  <c:v>216</c:v>
                </c:pt>
                <c:pt idx="348">
                  <c:v>162</c:v>
                </c:pt>
                <c:pt idx="349">
                  <c:v>204</c:v>
                </c:pt>
                <c:pt idx="350">
                  <c:v>218</c:v>
                </c:pt>
                <c:pt idx="351">
                  <c:v>187</c:v>
                </c:pt>
                <c:pt idx="352">
                  <c:v>218</c:v>
                </c:pt>
                <c:pt idx="353">
                  <c:v>230</c:v>
                </c:pt>
                <c:pt idx="354">
                  <c:v>220</c:v>
                </c:pt>
                <c:pt idx="355">
                  <c:v>233</c:v>
                </c:pt>
                <c:pt idx="356">
                  <c:v>221</c:v>
                </c:pt>
                <c:pt idx="357">
                  <c:v>221</c:v>
                </c:pt>
                <c:pt idx="358">
                  <c:v>159</c:v>
                </c:pt>
                <c:pt idx="359">
                  <c:v>180</c:v>
                </c:pt>
                <c:pt idx="360">
                  <c:v>208</c:v>
                </c:pt>
                <c:pt idx="361">
                  <c:v>200</c:v>
                </c:pt>
                <c:pt idx="362">
                  <c:v>171</c:v>
                </c:pt>
                <c:pt idx="363">
                  <c:v>203</c:v>
                </c:pt>
                <c:pt idx="364">
                  <c:v>181</c:v>
                </c:pt>
                <c:pt idx="365">
                  <c:v>154</c:v>
                </c:pt>
                <c:pt idx="366">
                  <c:v>208</c:v>
                </c:pt>
                <c:pt idx="367">
                  <c:v>196</c:v>
                </c:pt>
                <c:pt idx="368">
                  <c:v>163</c:v>
                </c:pt>
                <c:pt idx="369">
                  <c:v>167</c:v>
                </c:pt>
                <c:pt idx="370">
                  <c:v>204</c:v>
                </c:pt>
                <c:pt idx="371">
                  <c:v>202</c:v>
                </c:pt>
                <c:pt idx="372">
                  <c:v>198</c:v>
                </c:pt>
                <c:pt idx="373">
                  <c:v>212</c:v>
                </c:pt>
                <c:pt idx="374">
                  <c:v>181</c:v>
                </c:pt>
                <c:pt idx="375">
                  <c:v>183</c:v>
                </c:pt>
                <c:pt idx="376">
                  <c:v>182</c:v>
                </c:pt>
                <c:pt idx="377">
                  <c:v>202</c:v>
                </c:pt>
                <c:pt idx="378">
                  <c:v>192</c:v>
                </c:pt>
                <c:pt idx="379">
                  <c:v>214</c:v>
                </c:pt>
                <c:pt idx="380">
                  <c:v>205</c:v>
                </c:pt>
                <c:pt idx="381">
                  <c:v>220</c:v>
                </c:pt>
                <c:pt idx="382">
                  <c:v>184</c:v>
                </c:pt>
                <c:pt idx="383">
                  <c:v>202</c:v>
                </c:pt>
                <c:pt idx="384">
                  <c:v>193</c:v>
                </c:pt>
                <c:pt idx="385">
                  <c:v>195</c:v>
                </c:pt>
                <c:pt idx="386">
                  <c:v>204</c:v>
                </c:pt>
                <c:pt idx="387">
                  <c:v>239</c:v>
                </c:pt>
                <c:pt idx="388">
                  <c:v>224</c:v>
                </c:pt>
                <c:pt idx="389">
                  <c:v>209</c:v>
                </c:pt>
                <c:pt idx="390">
                  <c:v>171</c:v>
                </c:pt>
                <c:pt idx="391">
                  <c:v>229</c:v>
                </c:pt>
                <c:pt idx="392">
                  <c:v>187</c:v>
                </c:pt>
                <c:pt idx="393">
                  <c:v>214</c:v>
                </c:pt>
                <c:pt idx="394">
                  <c:v>218</c:v>
                </c:pt>
                <c:pt idx="395">
                  <c:v>242</c:v>
                </c:pt>
                <c:pt idx="396">
                  <c:v>201</c:v>
                </c:pt>
                <c:pt idx="397">
                  <c:v>169</c:v>
                </c:pt>
                <c:pt idx="398">
                  <c:v>229</c:v>
                </c:pt>
                <c:pt idx="399">
                  <c:v>192</c:v>
                </c:pt>
                <c:pt idx="400">
                  <c:v>249</c:v>
                </c:pt>
                <c:pt idx="401">
                  <c:v>210</c:v>
                </c:pt>
                <c:pt idx="402">
                  <c:v>216</c:v>
                </c:pt>
                <c:pt idx="403">
                  <c:v>214</c:v>
                </c:pt>
                <c:pt idx="404">
                  <c:v>199</c:v>
                </c:pt>
                <c:pt idx="405">
                  <c:v>202</c:v>
                </c:pt>
                <c:pt idx="406">
                  <c:v>241</c:v>
                </c:pt>
                <c:pt idx="407">
                  <c:v>213</c:v>
                </c:pt>
                <c:pt idx="408">
                  <c:v>201</c:v>
                </c:pt>
                <c:pt idx="409">
                  <c:v>210</c:v>
                </c:pt>
                <c:pt idx="410">
                  <c:v>187</c:v>
                </c:pt>
                <c:pt idx="411">
                  <c:v>183</c:v>
                </c:pt>
                <c:pt idx="412">
                  <c:v>191</c:v>
                </c:pt>
                <c:pt idx="413">
                  <c:v>196</c:v>
                </c:pt>
                <c:pt idx="414">
                  <c:v>196</c:v>
                </c:pt>
                <c:pt idx="415">
                  <c:v>194</c:v>
                </c:pt>
                <c:pt idx="416">
                  <c:v>235</c:v>
                </c:pt>
                <c:pt idx="417">
                  <c:v>224</c:v>
                </c:pt>
                <c:pt idx="418">
                  <c:v>184</c:v>
                </c:pt>
                <c:pt idx="419">
                  <c:v>237</c:v>
                </c:pt>
                <c:pt idx="420">
                  <c:v>206</c:v>
                </c:pt>
                <c:pt idx="421">
                  <c:v>212</c:v>
                </c:pt>
                <c:pt idx="422">
                  <c:v>231</c:v>
                </c:pt>
                <c:pt idx="423">
                  <c:v>238</c:v>
                </c:pt>
                <c:pt idx="424">
                  <c:v>192</c:v>
                </c:pt>
                <c:pt idx="425">
                  <c:v>179</c:v>
                </c:pt>
                <c:pt idx="426">
                  <c:v>225</c:v>
                </c:pt>
                <c:pt idx="427">
                  <c:v>233</c:v>
                </c:pt>
                <c:pt idx="428">
                  <c:v>206</c:v>
                </c:pt>
                <c:pt idx="429">
                  <c:v>210</c:v>
                </c:pt>
                <c:pt idx="430">
                  <c:v>187</c:v>
                </c:pt>
                <c:pt idx="431">
                  <c:v>190</c:v>
                </c:pt>
                <c:pt idx="432">
                  <c:v>196</c:v>
                </c:pt>
                <c:pt idx="433">
                  <c:v>224</c:v>
                </c:pt>
                <c:pt idx="434">
                  <c:v>208</c:v>
                </c:pt>
                <c:pt idx="435">
                  <c:v>221</c:v>
                </c:pt>
                <c:pt idx="436">
                  <c:v>196</c:v>
                </c:pt>
                <c:pt idx="437">
                  <c:v>170</c:v>
                </c:pt>
                <c:pt idx="438">
                  <c:v>178</c:v>
                </c:pt>
                <c:pt idx="439">
                  <c:v>164</c:v>
                </c:pt>
                <c:pt idx="440">
                  <c:v>147</c:v>
                </c:pt>
                <c:pt idx="441">
                  <c:v>172</c:v>
                </c:pt>
                <c:pt idx="442">
                  <c:v>168</c:v>
                </c:pt>
                <c:pt idx="443">
                  <c:v>133</c:v>
                </c:pt>
                <c:pt idx="444">
                  <c:v>156</c:v>
                </c:pt>
                <c:pt idx="445">
                  <c:v>145</c:v>
                </c:pt>
                <c:pt idx="446">
                  <c:v>130</c:v>
                </c:pt>
                <c:pt idx="447">
                  <c:v>133</c:v>
                </c:pt>
                <c:pt idx="448">
                  <c:v>138</c:v>
                </c:pt>
                <c:pt idx="449">
                  <c:v>128</c:v>
                </c:pt>
                <c:pt idx="450">
                  <c:v>117</c:v>
                </c:pt>
                <c:pt idx="451">
                  <c:v>141</c:v>
                </c:pt>
                <c:pt idx="452">
                  <c:v>136</c:v>
                </c:pt>
                <c:pt idx="453">
                  <c:v>104</c:v>
                </c:pt>
                <c:pt idx="454">
                  <c:v>105</c:v>
                </c:pt>
                <c:pt idx="455">
                  <c:v>116</c:v>
                </c:pt>
                <c:pt idx="456">
                  <c:v>130</c:v>
                </c:pt>
                <c:pt idx="457">
                  <c:v>111</c:v>
                </c:pt>
                <c:pt idx="458">
                  <c:v>144</c:v>
                </c:pt>
                <c:pt idx="459">
                  <c:v>136</c:v>
                </c:pt>
                <c:pt idx="460">
                  <c:v>109</c:v>
                </c:pt>
                <c:pt idx="461">
                  <c:v>135</c:v>
                </c:pt>
                <c:pt idx="462">
                  <c:v>136</c:v>
                </c:pt>
                <c:pt idx="463">
                  <c:v>140</c:v>
                </c:pt>
                <c:pt idx="464">
                  <c:v>134</c:v>
                </c:pt>
                <c:pt idx="465">
                  <c:v>150</c:v>
                </c:pt>
                <c:pt idx="466">
                  <c:v>134</c:v>
                </c:pt>
                <c:pt idx="467">
                  <c:v>116</c:v>
                </c:pt>
                <c:pt idx="468">
                  <c:v>113</c:v>
                </c:pt>
                <c:pt idx="469">
                  <c:v>145</c:v>
                </c:pt>
                <c:pt idx="470">
                  <c:v>129</c:v>
                </c:pt>
                <c:pt idx="471">
                  <c:v>121</c:v>
                </c:pt>
                <c:pt idx="472">
                  <c:v>145</c:v>
                </c:pt>
                <c:pt idx="473">
                  <c:v>118</c:v>
                </c:pt>
                <c:pt idx="474">
                  <c:v>117</c:v>
                </c:pt>
                <c:pt idx="475">
                  <c:v>137</c:v>
                </c:pt>
                <c:pt idx="476">
                  <c:v>120</c:v>
                </c:pt>
                <c:pt idx="477">
                  <c:v>137</c:v>
                </c:pt>
                <c:pt idx="478">
                  <c:v>139</c:v>
                </c:pt>
                <c:pt idx="479">
                  <c:v>122</c:v>
                </c:pt>
                <c:pt idx="480">
                  <c:v>165</c:v>
                </c:pt>
                <c:pt idx="481">
                  <c:v>103</c:v>
                </c:pt>
                <c:pt idx="482">
                  <c:v>123</c:v>
                </c:pt>
                <c:pt idx="483">
                  <c:v>129</c:v>
                </c:pt>
                <c:pt idx="484">
                  <c:v>166</c:v>
                </c:pt>
                <c:pt idx="485">
                  <c:v>147</c:v>
                </c:pt>
                <c:pt idx="486">
                  <c:v>151</c:v>
                </c:pt>
                <c:pt idx="487">
                  <c:v>189</c:v>
                </c:pt>
                <c:pt idx="488">
                  <c:v>192</c:v>
                </c:pt>
                <c:pt idx="489">
                  <c:v>155</c:v>
                </c:pt>
                <c:pt idx="490">
                  <c:v>167</c:v>
                </c:pt>
                <c:pt idx="491">
                  <c:v>159</c:v>
                </c:pt>
                <c:pt idx="492">
                  <c:v>136</c:v>
                </c:pt>
                <c:pt idx="493">
                  <c:v>158</c:v>
                </c:pt>
                <c:pt idx="494">
                  <c:v>134</c:v>
                </c:pt>
                <c:pt idx="495">
                  <c:v>145</c:v>
                </c:pt>
                <c:pt idx="496">
                  <c:v>154</c:v>
                </c:pt>
                <c:pt idx="497">
                  <c:v>137</c:v>
                </c:pt>
                <c:pt idx="498">
                  <c:v>172</c:v>
                </c:pt>
                <c:pt idx="499">
                  <c:v>183</c:v>
                </c:pt>
                <c:pt idx="500">
                  <c:v>187</c:v>
                </c:pt>
                <c:pt idx="501">
                  <c:v>178</c:v>
                </c:pt>
                <c:pt idx="502">
                  <c:v>172</c:v>
                </c:pt>
                <c:pt idx="503">
                  <c:v>175</c:v>
                </c:pt>
                <c:pt idx="504">
                  <c:v>189</c:v>
                </c:pt>
                <c:pt idx="505">
                  <c:v>191</c:v>
                </c:pt>
                <c:pt idx="506">
                  <c:v>210</c:v>
                </c:pt>
                <c:pt idx="507">
                  <c:v>227</c:v>
                </c:pt>
                <c:pt idx="508">
                  <c:v>193</c:v>
                </c:pt>
                <c:pt idx="509">
                  <c:v>194</c:v>
                </c:pt>
                <c:pt idx="510">
                  <c:v>163</c:v>
                </c:pt>
                <c:pt idx="511">
                  <c:v>205</c:v>
                </c:pt>
                <c:pt idx="512">
                  <c:v>238</c:v>
                </c:pt>
                <c:pt idx="513">
                  <c:v>187</c:v>
                </c:pt>
                <c:pt idx="514">
                  <c:v>203</c:v>
                </c:pt>
                <c:pt idx="515">
                  <c:v>217</c:v>
                </c:pt>
                <c:pt idx="516">
                  <c:v>186</c:v>
                </c:pt>
                <c:pt idx="517">
                  <c:v>212</c:v>
                </c:pt>
                <c:pt idx="518">
                  <c:v>208</c:v>
                </c:pt>
                <c:pt idx="519">
                  <c:v>202</c:v>
                </c:pt>
                <c:pt idx="520">
                  <c:v>218</c:v>
                </c:pt>
                <c:pt idx="521">
                  <c:v>224</c:v>
                </c:pt>
                <c:pt idx="522">
                  <c:v>197</c:v>
                </c:pt>
                <c:pt idx="523">
                  <c:v>197</c:v>
                </c:pt>
                <c:pt idx="524">
                  <c:v>250</c:v>
                </c:pt>
                <c:pt idx="525">
                  <c:v>206</c:v>
                </c:pt>
                <c:pt idx="526">
                  <c:v>219</c:v>
                </c:pt>
                <c:pt idx="527">
                  <c:v>192</c:v>
                </c:pt>
                <c:pt idx="528">
                  <c:v>211</c:v>
                </c:pt>
                <c:pt idx="529">
                  <c:v>243</c:v>
                </c:pt>
                <c:pt idx="530">
                  <c:v>166</c:v>
                </c:pt>
                <c:pt idx="531">
                  <c:v>212</c:v>
                </c:pt>
                <c:pt idx="532">
                  <c:v>224</c:v>
                </c:pt>
                <c:pt idx="533">
                  <c:v>227</c:v>
                </c:pt>
                <c:pt idx="534">
                  <c:v>229</c:v>
                </c:pt>
                <c:pt idx="535">
                  <c:v>241</c:v>
                </c:pt>
                <c:pt idx="536">
                  <c:v>249</c:v>
                </c:pt>
                <c:pt idx="537">
                  <c:v>212</c:v>
                </c:pt>
                <c:pt idx="538">
                  <c:v>259</c:v>
                </c:pt>
                <c:pt idx="539">
                  <c:v>233</c:v>
                </c:pt>
                <c:pt idx="540">
                  <c:v>205</c:v>
                </c:pt>
                <c:pt idx="541">
                  <c:v>236</c:v>
                </c:pt>
                <c:pt idx="542">
                  <c:v>212</c:v>
                </c:pt>
                <c:pt idx="543">
                  <c:v>179</c:v>
                </c:pt>
                <c:pt idx="544">
                  <c:v>178</c:v>
                </c:pt>
                <c:pt idx="545">
                  <c:v>205</c:v>
                </c:pt>
                <c:pt idx="546">
                  <c:v>208</c:v>
                </c:pt>
                <c:pt idx="547">
                  <c:v>224</c:v>
                </c:pt>
                <c:pt idx="548">
                  <c:v>241</c:v>
                </c:pt>
                <c:pt idx="549">
                  <c:v>260</c:v>
                </c:pt>
                <c:pt idx="550">
                  <c:v>266</c:v>
                </c:pt>
                <c:pt idx="551">
                  <c:v>182</c:v>
                </c:pt>
                <c:pt idx="552">
                  <c:v>217</c:v>
                </c:pt>
                <c:pt idx="553">
                  <c:v>216</c:v>
                </c:pt>
                <c:pt idx="554">
                  <c:v>226</c:v>
                </c:pt>
                <c:pt idx="555">
                  <c:v>246</c:v>
                </c:pt>
                <c:pt idx="556">
                  <c:v>225</c:v>
                </c:pt>
                <c:pt idx="557">
                  <c:v>214</c:v>
                </c:pt>
                <c:pt idx="558">
                  <c:v>185</c:v>
                </c:pt>
                <c:pt idx="559">
                  <c:v>224</c:v>
                </c:pt>
                <c:pt idx="560">
                  <c:v>207</c:v>
                </c:pt>
                <c:pt idx="561">
                  <c:v>248</c:v>
                </c:pt>
                <c:pt idx="562">
                  <c:v>219</c:v>
                </c:pt>
                <c:pt idx="563">
                  <c:v>210</c:v>
                </c:pt>
                <c:pt idx="564">
                  <c:v>255</c:v>
                </c:pt>
                <c:pt idx="565">
                  <c:v>210</c:v>
                </c:pt>
                <c:pt idx="566">
                  <c:v>222</c:v>
                </c:pt>
                <c:pt idx="567">
                  <c:v>244</c:v>
                </c:pt>
                <c:pt idx="568">
                  <c:v>233</c:v>
                </c:pt>
                <c:pt idx="569">
                  <c:v>179</c:v>
                </c:pt>
                <c:pt idx="570">
                  <c:v>243</c:v>
                </c:pt>
                <c:pt idx="571">
                  <c:v>236</c:v>
                </c:pt>
                <c:pt idx="572">
                  <c:v>221</c:v>
                </c:pt>
                <c:pt idx="573">
                  <c:v>233</c:v>
                </c:pt>
                <c:pt idx="574">
                  <c:v>229</c:v>
                </c:pt>
                <c:pt idx="575">
                  <c:v>253</c:v>
                </c:pt>
                <c:pt idx="576">
                  <c:v>234</c:v>
                </c:pt>
                <c:pt idx="577">
                  <c:v>250</c:v>
                </c:pt>
                <c:pt idx="578">
                  <c:v>250</c:v>
                </c:pt>
                <c:pt idx="579">
                  <c:v>230</c:v>
                </c:pt>
                <c:pt idx="580">
                  <c:v>253</c:v>
                </c:pt>
                <c:pt idx="581">
                  <c:v>250</c:v>
                </c:pt>
                <c:pt idx="582">
                  <c:v>251</c:v>
                </c:pt>
                <c:pt idx="583">
                  <c:v>276</c:v>
                </c:pt>
                <c:pt idx="584">
                  <c:v>242</c:v>
                </c:pt>
                <c:pt idx="585">
                  <c:v>266</c:v>
                </c:pt>
                <c:pt idx="586">
                  <c:v>208</c:v>
                </c:pt>
                <c:pt idx="587">
                  <c:v>242</c:v>
                </c:pt>
                <c:pt idx="588">
                  <c:v>228</c:v>
                </c:pt>
                <c:pt idx="589">
                  <c:v>281</c:v>
                </c:pt>
                <c:pt idx="590">
                  <c:v>242</c:v>
                </c:pt>
                <c:pt idx="591">
                  <c:v>272</c:v>
                </c:pt>
                <c:pt idx="592">
                  <c:v>197</c:v>
                </c:pt>
                <c:pt idx="593">
                  <c:v>218</c:v>
                </c:pt>
                <c:pt idx="594">
                  <c:v>232</c:v>
                </c:pt>
                <c:pt idx="595">
                  <c:v>217</c:v>
                </c:pt>
                <c:pt idx="596">
                  <c:v>254</c:v>
                </c:pt>
                <c:pt idx="597">
                  <c:v>253</c:v>
                </c:pt>
                <c:pt idx="598">
                  <c:v>266</c:v>
                </c:pt>
                <c:pt idx="599">
                  <c:v>238</c:v>
                </c:pt>
                <c:pt idx="600">
                  <c:v>202</c:v>
                </c:pt>
                <c:pt idx="601">
                  <c:v>246</c:v>
                </c:pt>
                <c:pt idx="602">
                  <c:v>242</c:v>
                </c:pt>
                <c:pt idx="603">
                  <c:v>249</c:v>
                </c:pt>
                <c:pt idx="604">
                  <c:v>234</c:v>
                </c:pt>
                <c:pt idx="605">
                  <c:v>251</c:v>
                </c:pt>
                <c:pt idx="606">
                  <c:v>218</c:v>
                </c:pt>
                <c:pt idx="607">
                  <c:v>252</c:v>
                </c:pt>
                <c:pt idx="608">
                  <c:v>236</c:v>
                </c:pt>
                <c:pt idx="609">
                  <c:v>244</c:v>
                </c:pt>
                <c:pt idx="610">
                  <c:v>218</c:v>
                </c:pt>
                <c:pt idx="611">
                  <c:v>270</c:v>
                </c:pt>
                <c:pt idx="612">
                  <c:v>265</c:v>
                </c:pt>
                <c:pt idx="613">
                  <c:v>274</c:v>
                </c:pt>
                <c:pt idx="614">
                  <c:v>243</c:v>
                </c:pt>
                <c:pt idx="615">
                  <c:v>261</c:v>
                </c:pt>
                <c:pt idx="616">
                  <c:v>252</c:v>
                </c:pt>
                <c:pt idx="617">
                  <c:v>257</c:v>
                </c:pt>
                <c:pt idx="618">
                  <c:v>242</c:v>
                </c:pt>
                <c:pt idx="619">
                  <c:v>235</c:v>
                </c:pt>
                <c:pt idx="620">
                  <c:v>252</c:v>
                </c:pt>
                <c:pt idx="621">
                  <c:v>209</c:v>
                </c:pt>
                <c:pt idx="622">
                  <c:v>259</c:v>
                </c:pt>
                <c:pt idx="623">
                  <c:v>236</c:v>
                </c:pt>
                <c:pt idx="624">
                  <c:v>236</c:v>
                </c:pt>
                <c:pt idx="625">
                  <c:v>269</c:v>
                </c:pt>
                <c:pt idx="626">
                  <c:v>230</c:v>
                </c:pt>
                <c:pt idx="627">
                  <c:v>222</c:v>
                </c:pt>
                <c:pt idx="628">
                  <c:v>238</c:v>
                </c:pt>
                <c:pt idx="629">
                  <c:v>242</c:v>
                </c:pt>
                <c:pt idx="630">
                  <c:v>213</c:v>
                </c:pt>
                <c:pt idx="631">
                  <c:v>278</c:v>
                </c:pt>
                <c:pt idx="632">
                  <c:v>257</c:v>
                </c:pt>
                <c:pt idx="633">
                  <c:v>262</c:v>
                </c:pt>
                <c:pt idx="634">
                  <c:v>245</c:v>
                </c:pt>
                <c:pt idx="635">
                  <c:v>209</c:v>
                </c:pt>
                <c:pt idx="636">
                  <c:v>234</c:v>
                </c:pt>
                <c:pt idx="637">
                  <c:v>242</c:v>
                </c:pt>
                <c:pt idx="638">
                  <c:v>230</c:v>
                </c:pt>
                <c:pt idx="639">
                  <c:v>228</c:v>
                </c:pt>
                <c:pt idx="640">
                  <c:v>234</c:v>
                </c:pt>
                <c:pt idx="641">
                  <c:v>205</c:v>
                </c:pt>
                <c:pt idx="642">
                  <c:v>221</c:v>
                </c:pt>
                <c:pt idx="643">
                  <c:v>231</c:v>
                </c:pt>
                <c:pt idx="644">
                  <c:v>246</c:v>
                </c:pt>
                <c:pt idx="645">
                  <c:v>234</c:v>
                </c:pt>
                <c:pt idx="646">
                  <c:v>246</c:v>
                </c:pt>
                <c:pt idx="647">
                  <c:v>235</c:v>
                </c:pt>
                <c:pt idx="648">
                  <c:v>268</c:v>
                </c:pt>
                <c:pt idx="649">
                  <c:v>204</c:v>
                </c:pt>
                <c:pt idx="650">
                  <c:v>195</c:v>
                </c:pt>
                <c:pt idx="651">
                  <c:v>203</c:v>
                </c:pt>
                <c:pt idx="652">
                  <c:v>276</c:v>
                </c:pt>
                <c:pt idx="653">
                  <c:v>267</c:v>
                </c:pt>
                <c:pt idx="654">
                  <c:v>211</c:v>
                </c:pt>
                <c:pt idx="655">
                  <c:v>198</c:v>
                </c:pt>
                <c:pt idx="656">
                  <c:v>207</c:v>
                </c:pt>
                <c:pt idx="657">
                  <c:v>243</c:v>
                </c:pt>
                <c:pt idx="658">
                  <c:v>209</c:v>
                </c:pt>
                <c:pt idx="659">
                  <c:v>221</c:v>
                </c:pt>
                <c:pt idx="660">
                  <c:v>245</c:v>
                </c:pt>
                <c:pt idx="661">
                  <c:v>259</c:v>
                </c:pt>
                <c:pt idx="662">
                  <c:v>203</c:v>
                </c:pt>
                <c:pt idx="663">
                  <c:v>186</c:v>
                </c:pt>
                <c:pt idx="664">
                  <c:v>201</c:v>
                </c:pt>
                <c:pt idx="665">
                  <c:v>202</c:v>
                </c:pt>
                <c:pt idx="666">
                  <c:v>227</c:v>
                </c:pt>
                <c:pt idx="667">
                  <c:v>211</c:v>
                </c:pt>
                <c:pt idx="668">
                  <c:v>268</c:v>
                </c:pt>
                <c:pt idx="669">
                  <c:v>300</c:v>
                </c:pt>
                <c:pt idx="670">
                  <c:v>195</c:v>
                </c:pt>
                <c:pt idx="671">
                  <c:v>204</c:v>
                </c:pt>
                <c:pt idx="672">
                  <c:v>232</c:v>
                </c:pt>
                <c:pt idx="673">
                  <c:v>237</c:v>
                </c:pt>
                <c:pt idx="674">
                  <c:v>268</c:v>
                </c:pt>
                <c:pt idx="675">
                  <c:v>255</c:v>
                </c:pt>
                <c:pt idx="676">
                  <c:v>251</c:v>
                </c:pt>
                <c:pt idx="677">
                  <c:v>223</c:v>
                </c:pt>
                <c:pt idx="678">
                  <c:v>243</c:v>
                </c:pt>
                <c:pt idx="679">
                  <c:v>229</c:v>
                </c:pt>
                <c:pt idx="680">
                  <c:v>228</c:v>
                </c:pt>
                <c:pt idx="681">
                  <c:v>180</c:v>
                </c:pt>
                <c:pt idx="682">
                  <c:v>240</c:v>
                </c:pt>
                <c:pt idx="683">
                  <c:v>243</c:v>
                </c:pt>
                <c:pt idx="684">
                  <c:v>172</c:v>
                </c:pt>
                <c:pt idx="685">
                  <c:v>216</c:v>
                </c:pt>
                <c:pt idx="686">
                  <c:v>237</c:v>
                </c:pt>
                <c:pt idx="687">
                  <c:v>192</c:v>
                </c:pt>
                <c:pt idx="688">
                  <c:v>211</c:v>
                </c:pt>
                <c:pt idx="689">
                  <c:v>227</c:v>
                </c:pt>
                <c:pt idx="690">
                  <c:v>217</c:v>
                </c:pt>
                <c:pt idx="691">
                  <c:v>206</c:v>
                </c:pt>
                <c:pt idx="692">
                  <c:v>193</c:v>
                </c:pt>
                <c:pt idx="693">
                  <c:v>236</c:v>
                </c:pt>
                <c:pt idx="694">
                  <c:v>207</c:v>
                </c:pt>
                <c:pt idx="695">
                  <c:v>154</c:v>
                </c:pt>
                <c:pt idx="696">
                  <c:v>156</c:v>
                </c:pt>
                <c:pt idx="697">
                  <c:v>195</c:v>
                </c:pt>
                <c:pt idx="698">
                  <c:v>153</c:v>
                </c:pt>
                <c:pt idx="699">
                  <c:v>217</c:v>
                </c:pt>
                <c:pt idx="700">
                  <c:v>225</c:v>
                </c:pt>
                <c:pt idx="701">
                  <c:v>214</c:v>
                </c:pt>
                <c:pt idx="702">
                  <c:v>202</c:v>
                </c:pt>
                <c:pt idx="703">
                  <c:v>255</c:v>
                </c:pt>
                <c:pt idx="704">
                  <c:v>254</c:v>
                </c:pt>
                <c:pt idx="705">
                  <c:v>189</c:v>
                </c:pt>
                <c:pt idx="706">
                  <c:v>210</c:v>
                </c:pt>
                <c:pt idx="707">
                  <c:v>207</c:v>
                </c:pt>
                <c:pt idx="708">
                  <c:v>223</c:v>
                </c:pt>
                <c:pt idx="709">
                  <c:v>205</c:v>
                </c:pt>
                <c:pt idx="710">
                  <c:v>253</c:v>
                </c:pt>
                <c:pt idx="711">
                  <c:v>190</c:v>
                </c:pt>
                <c:pt idx="712">
                  <c:v>182</c:v>
                </c:pt>
                <c:pt idx="713">
                  <c:v>204</c:v>
                </c:pt>
                <c:pt idx="714">
                  <c:v>209</c:v>
                </c:pt>
                <c:pt idx="715">
                  <c:v>214</c:v>
                </c:pt>
                <c:pt idx="716">
                  <c:v>198</c:v>
                </c:pt>
                <c:pt idx="717">
                  <c:v>263</c:v>
                </c:pt>
                <c:pt idx="718">
                  <c:v>220</c:v>
                </c:pt>
                <c:pt idx="719">
                  <c:v>193</c:v>
                </c:pt>
                <c:pt idx="720">
                  <c:v>263</c:v>
                </c:pt>
                <c:pt idx="721">
                  <c:v>255</c:v>
                </c:pt>
                <c:pt idx="722">
                  <c:v>241</c:v>
                </c:pt>
                <c:pt idx="723">
                  <c:v>230</c:v>
                </c:pt>
                <c:pt idx="724">
                  <c:v>176</c:v>
                </c:pt>
                <c:pt idx="725">
                  <c:v>174</c:v>
                </c:pt>
                <c:pt idx="726">
                  <c:v>179</c:v>
                </c:pt>
                <c:pt idx="727">
                  <c:v>204</c:v>
                </c:pt>
                <c:pt idx="728">
                  <c:v>207</c:v>
                </c:pt>
                <c:pt idx="729">
                  <c:v>183</c:v>
                </c:pt>
                <c:pt idx="730">
                  <c:v>227</c:v>
                </c:pt>
                <c:pt idx="731">
                  <c:v>174</c:v>
                </c:pt>
                <c:pt idx="732">
                  <c:v>205</c:v>
                </c:pt>
                <c:pt idx="733">
                  <c:v>156</c:v>
                </c:pt>
                <c:pt idx="734">
                  <c:v>207</c:v>
                </c:pt>
                <c:pt idx="735">
                  <c:v>197</c:v>
                </c:pt>
                <c:pt idx="736">
                  <c:v>202</c:v>
                </c:pt>
                <c:pt idx="737">
                  <c:v>219</c:v>
                </c:pt>
                <c:pt idx="738">
                  <c:v>215</c:v>
                </c:pt>
                <c:pt idx="739">
                  <c:v>189</c:v>
                </c:pt>
                <c:pt idx="740">
                  <c:v>168</c:v>
                </c:pt>
                <c:pt idx="741">
                  <c:v>231</c:v>
                </c:pt>
                <c:pt idx="742">
                  <c:v>205</c:v>
                </c:pt>
                <c:pt idx="743">
                  <c:v>197</c:v>
                </c:pt>
                <c:pt idx="744">
                  <c:v>196</c:v>
                </c:pt>
                <c:pt idx="745">
                  <c:v>194</c:v>
                </c:pt>
                <c:pt idx="746">
                  <c:v>200</c:v>
                </c:pt>
                <c:pt idx="747">
                  <c:v>153</c:v>
                </c:pt>
                <c:pt idx="748">
                  <c:v>182</c:v>
                </c:pt>
                <c:pt idx="749">
                  <c:v>195</c:v>
                </c:pt>
                <c:pt idx="750">
                  <c:v>189</c:v>
                </c:pt>
                <c:pt idx="751">
                  <c:v>198</c:v>
                </c:pt>
                <c:pt idx="752">
                  <c:v>194</c:v>
                </c:pt>
                <c:pt idx="753">
                  <c:v>187</c:v>
                </c:pt>
                <c:pt idx="754">
                  <c:v>168</c:v>
                </c:pt>
                <c:pt idx="755">
                  <c:v>193</c:v>
                </c:pt>
                <c:pt idx="756">
                  <c:v>228</c:v>
                </c:pt>
                <c:pt idx="757">
                  <c:v>215</c:v>
                </c:pt>
                <c:pt idx="758">
                  <c:v>235</c:v>
                </c:pt>
                <c:pt idx="759">
                  <c:v>201</c:v>
                </c:pt>
                <c:pt idx="760">
                  <c:v>202</c:v>
                </c:pt>
                <c:pt idx="761">
                  <c:v>163</c:v>
                </c:pt>
                <c:pt idx="762">
                  <c:v>207</c:v>
                </c:pt>
                <c:pt idx="763">
                  <c:v>206</c:v>
                </c:pt>
                <c:pt idx="764">
                  <c:v>219</c:v>
                </c:pt>
                <c:pt idx="765">
                  <c:v>219</c:v>
                </c:pt>
                <c:pt idx="766">
                  <c:v>238</c:v>
                </c:pt>
                <c:pt idx="767">
                  <c:v>240</c:v>
                </c:pt>
                <c:pt idx="768">
                  <c:v>261</c:v>
                </c:pt>
                <c:pt idx="769">
                  <c:v>287</c:v>
                </c:pt>
                <c:pt idx="770">
                  <c:v>191</c:v>
                </c:pt>
                <c:pt idx="771">
                  <c:v>228</c:v>
                </c:pt>
                <c:pt idx="772">
                  <c:v>227</c:v>
                </c:pt>
                <c:pt idx="773">
                  <c:v>244</c:v>
                </c:pt>
                <c:pt idx="774">
                  <c:v>190</c:v>
                </c:pt>
                <c:pt idx="775">
                  <c:v>177</c:v>
                </c:pt>
                <c:pt idx="776">
                  <c:v>305</c:v>
                </c:pt>
                <c:pt idx="777">
                  <c:v>245</c:v>
                </c:pt>
                <c:pt idx="778">
                  <c:v>235</c:v>
                </c:pt>
                <c:pt idx="779">
                  <c:v>235</c:v>
                </c:pt>
                <c:pt idx="780">
                  <c:v>227</c:v>
                </c:pt>
                <c:pt idx="781">
                  <c:v>232</c:v>
                </c:pt>
                <c:pt idx="782">
                  <c:v>201</c:v>
                </c:pt>
                <c:pt idx="783">
                  <c:v>229</c:v>
                </c:pt>
                <c:pt idx="784">
                  <c:v>243</c:v>
                </c:pt>
                <c:pt idx="785">
                  <c:v>222</c:v>
                </c:pt>
                <c:pt idx="786">
                  <c:v>237</c:v>
                </c:pt>
                <c:pt idx="787">
                  <c:v>202</c:v>
                </c:pt>
                <c:pt idx="788">
                  <c:v>216</c:v>
                </c:pt>
                <c:pt idx="789">
                  <c:v>183</c:v>
                </c:pt>
                <c:pt idx="790">
                  <c:v>202</c:v>
                </c:pt>
                <c:pt idx="791">
                  <c:v>203</c:v>
                </c:pt>
                <c:pt idx="792">
                  <c:v>226</c:v>
                </c:pt>
                <c:pt idx="793">
                  <c:v>230</c:v>
                </c:pt>
                <c:pt idx="794">
                  <c:v>215</c:v>
                </c:pt>
                <c:pt idx="795">
                  <c:v>200</c:v>
                </c:pt>
                <c:pt idx="796">
                  <c:v>194</c:v>
                </c:pt>
                <c:pt idx="797">
                  <c:v>233</c:v>
                </c:pt>
                <c:pt idx="798">
                  <c:v>225</c:v>
                </c:pt>
                <c:pt idx="799">
                  <c:v>243</c:v>
                </c:pt>
                <c:pt idx="800">
                  <c:v>242</c:v>
                </c:pt>
                <c:pt idx="801">
                  <c:v>239</c:v>
                </c:pt>
                <c:pt idx="802">
                  <c:v>206</c:v>
                </c:pt>
                <c:pt idx="803">
                  <c:v>161</c:v>
                </c:pt>
                <c:pt idx="804">
                  <c:v>169</c:v>
                </c:pt>
                <c:pt idx="805">
                  <c:v>218</c:v>
                </c:pt>
                <c:pt idx="806">
                  <c:v>228</c:v>
                </c:pt>
                <c:pt idx="807">
                  <c:v>192</c:v>
                </c:pt>
                <c:pt idx="808">
                  <c:v>207</c:v>
                </c:pt>
                <c:pt idx="809">
                  <c:v>183</c:v>
                </c:pt>
                <c:pt idx="810">
                  <c:v>225</c:v>
                </c:pt>
                <c:pt idx="811">
                  <c:v>233</c:v>
                </c:pt>
                <c:pt idx="812">
                  <c:v>232</c:v>
                </c:pt>
                <c:pt idx="813">
                  <c:v>212</c:v>
                </c:pt>
                <c:pt idx="814">
                  <c:v>255</c:v>
                </c:pt>
                <c:pt idx="815">
                  <c:v>223</c:v>
                </c:pt>
                <c:pt idx="816">
                  <c:v>222</c:v>
                </c:pt>
                <c:pt idx="817">
                  <c:v>185</c:v>
                </c:pt>
                <c:pt idx="818">
                  <c:v>251</c:v>
                </c:pt>
                <c:pt idx="819">
                  <c:v>235</c:v>
                </c:pt>
                <c:pt idx="820">
                  <c:v>189</c:v>
                </c:pt>
                <c:pt idx="821">
                  <c:v>217</c:v>
                </c:pt>
                <c:pt idx="822">
                  <c:v>233</c:v>
                </c:pt>
                <c:pt idx="823">
                  <c:v>230</c:v>
                </c:pt>
                <c:pt idx="824">
                  <c:v>175</c:v>
                </c:pt>
                <c:pt idx="825">
                  <c:v>208</c:v>
                </c:pt>
                <c:pt idx="826">
                  <c:v>218</c:v>
                </c:pt>
                <c:pt idx="827">
                  <c:v>193</c:v>
                </c:pt>
                <c:pt idx="828">
                  <c:v>278</c:v>
                </c:pt>
                <c:pt idx="829">
                  <c:v>263</c:v>
                </c:pt>
                <c:pt idx="830">
                  <c:v>229</c:v>
                </c:pt>
                <c:pt idx="831">
                  <c:v>141</c:v>
                </c:pt>
                <c:pt idx="832">
                  <c:v>208</c:v>
                </c:pt>
                <c:pt idx="833">
                  <c:v>205</c:v>
                </c:pt>
                <c:pt idx="834">
                  <c:v>261</c:v>
                </c:pt>
                <c:pt idx="835">
                  <c:v>202</c:v>
                </c:pt>
                <c:pt idx="836">
                  <c:v>207</c:v>
                </c:pt>
                <c:pt idx="837">
                  <c:v>184</c:v>
                </c:pt>
                <c:pt idx="838">
                  <c:v>205</c:v>
                </c:pt>
                <c:pt idx="839">
                  <c:v>255</c:v>
                </c:pt>
                <c:pt idx="840">
                  <c:v>246</c:v>
                </c:pt>
                <c:pt idx="841">
                  <c:v>209</c:v>
                </c:pt>
                <c:pt idx="842">
                  <c:v>216</c:v>
                </c:pt>
                <c:pt idx="843">
                  <c:v>228</c:v>
                </c:pt>
                <c:pt idx="844">
                  <c:v>258</c:v>
                </c:pt>
                <c:pt idx="845">
                  <c:v>199</c:v>
                </c:pt>
                <c:pt idx="846">
                  <c:v>228</c:v>
                </c:pt>
                <c:pt idx="847">
                  <c:v>269</c:v>
                </c:pt>
                <c:pt idx="848">
                  <c:v>241</c:v>
                </c:pt>
                <c:pt idx="849">
                  <c:v>217</c:v>
                </c:pt>
                <c:pt idx="850">
                  <c:v>234</c:v>
                </c:pt>
                <c:pt idx="851">
                  <c:v>242</c:v>
                </c:pt>
                <c:pt idx="852">
                  <c:v>222</c:v>
                </c:pt>
                <c:pt idx="853">
                  <c:v>268</c:v>
                </c:pt>
                <c:pt idx="854">
                  <c:v>220</c:v>
                </c:pt>
                <c:pt idx="855">
                  <c:v>240</c:v>
                </c:pt>
                <c:pt idx="856">
                  <c:v>262</c:v>
                </c:pt>
                <c:pt idx="857">
                  <c:v>277</c:v>
                </c:pt>
                <c:pt idx="858">
                  <c:v>232</c:v>
                </c:pt>
                <c:pt idx="859">
                  <c:v>228</c:v>
                </c:pt>
                <c:pt idx="860">
                  <c:v>243</c:v>
                </c:pt>
                <c:pt idx="861">
                  <c:v>243</c:v>
                </c:pt>
                <c:pt idx="862">
                  <c:v>232</c:v>
                </c:pt>
                <c:pt idx="863">
                  <c:v>235</c:v>
                </c:pt>
                <c:pt idx="864">
                  <c:v>271</c:v>
                </c:pt>
                <c:pt idx="865">
                  <c:v>255</c:v>
                </c:pt>
                <c:pt idx="866">
                  <c:v>215</c:v>
                </c:pt>
                <c:pt idx="867">
                  <c:v>259</c:v>
                </c:pt>
                <c:pt idx="868">
                  <c:v>254</c:v>
                </c:pt>
                <c:pt idx="869">
                  <c:v>287</c:v>
                </c:pt>
                <c:pt idx="870">
                  <c:v>249</c:v>
                </c:pt>
                <c:pt idx="871">
                  <c:v>295</c:v>
                </c:pt>
                <c:pt idx="872">
                  <c:v>264</c:v>
                </c:pt>
                <c:pt idx="873">
                  <c:v>269</c:v>
                </c:pt>
                <c:pt idx="874">
                  <c:v>260</c:v>
                </c:pt>
                <c:pt idx="875">
                  <c:v>268</c:v>
                </c:pt>
                <c:pt idx="876">
                  <c:v>270</c:v>
                </c:pt>
                <c:pt idx="877">
                  <c:v>244</c:v>
                </c:pt>
                <c:pt idx="878">
                  <c:v>263</c:v>
                </c:pt>
                <c:pt idx="879">
                  <c:v>219</c:v>
                </c:pt>
                <c:pt idx="880">
                  <c:v>193</c:v>
                </c:pt>
                <c:pt idx="881">
                  <c:v>195</c:v>
                </c:pt>
                <c:pt idx="882">
                  <c:v>307</c:v>
                </c:pt>
                <c:pt idx="883">
                  <c:v>291</c:v>
                </c:pt>
                <c:pt idx="884">
                  <c:v>288</c:v>
                </c:pt>
                <c:pt idx="885">
                  <c:v>299</c:v>
                </c:pt>
                <c:pt idx="886">
                  <c:v>324</c:v>
                </c:pt>
                <c:pt idx="887">
                  <c:v>296</c:v>
                </c:pt>
                <c:pt idx="888">
                  <c:v>317</c:v>
                </c:pt>
                <c:pt idx="889">
                  <c:v>270</c:v>
                </c:pt>
                <c:pt idx="890">
                  <c:v>239</c:v>
                </c:pt>
                <c:pt idx="891">
                  <c:v>299</c:v>
                </c:pt>
                <c:pt idx="892">
                  <c:v>237</c:v>
                </c:pt>
                <c:pt idx="893">
                  <c:v>249</c:v>
                </c:pt>
                <c:pt idx="894">
                  <c:v>248</c:v>
                </c:pt>
                <c:pt idx="895">
                  <c:v>263</c:v>
                </c:pt>
                <c:pt idx="896">
                  <c:v>273</c:v>
                </c:pt>
                <c:pt idx="897">
                  <c:v>320</c:v>
                </c:pt>
                <c:pt idx="898">
                  <c:v>298</c:v>
                </c:pt>
                <c:pt idx="899">
                  <c:v>327</c:v>
                </c:pt>
                <c:pt idx="900">
                  <c:v>275</c:v>
                </c:pt>
                <c:pt idx="901">
                  <c:v>277</c:v>
                </c:pt>
                <c:pt idx="902">
                  <c:v>242</c:v>
                </c:pt>
                <c:pt idx="903">
                  <c:v>250</c:v>
                </c:pt>
                <c:pt idx="904">
                  <c:v>269</c:v>
                </c:pt>
                <c:pt idx="905">
                  <c:v>263</c:v>
                </c:pt>
                <c:pt idx="906">
                  <c:v>258</c:v>
                </c:pt>
                <c:pt idx="907">
                  <c:v>254</c:v>
                </c:pt>
                <c:pt idx="908">
                  <c:v>242</c:v>
                </c:pt>
                <c:pt idx="909">
                  <c:v>302</c:v>
                </c:pt>
                <c:pt idx="910">
                  <c:v>264</c:v>
                </c:pt>
                <c:pt idx="911">
                  <c:v>306</c:v>
                </c:pt>
              </c:numCache>
            </c:numRef>
          </c:val>
          <c:smooth val="0"/>
          <c:extLst>
            <c:ext xmlns:c16="http://schemas.microsoft.com/office/drawing/2014/chart" uri="{C3380CC4-5D6E-409C-BE32-E72D297353CC}">
              <c16:uniqueId val="{00000000-F57B-43CB-990E-856866B3A005}"/>
            </c:ext>
          </c:extLst>
        </c:ser>
        <c:dLbls>
          <c:showLegendKey val="0"/>
          <c:showVal val="0"/>
          <c:showCatName val="0"/>
          <c:showSerName val="0"/>
          <c:showPercent val="0"/>
          <c:showBubbleSize val="0"/>
        </c:dLbls>
        <c:smooth val="0"/>
        <c:axId val="702358560"/>
        <c:axId val="702358888"/>
      </c:lineChart>
      <c:dateAx>
        <c:axId val="70235856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Date</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2358888"/>
        <c:crosses val="autoZero"/>
        <c:auto val="1"/>
        <c:lblOffset val="100"/>
        <c:baseTimeUnit val="days"/>
      </c:dateAx>
      <c:valAx>
        <c:axId val="702358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Traumatic Injury</a:t>
                </a:r>
                <a:r>
                  <a:rPr lang="en-US" sz="1200" baseline="0" dirty="0"/>
                  <a:t> Transport Count</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02358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EMS Traumatic Injury</a:t>
            </a:r>
            <a:r>
              <a:rPr lang="en-US" sz="1800" baseline="0" dirty="0"/>
              <a:t> Transports by Quarter and Year</a:t>
            </a:r>
            <a:r>
              <a:rPr lang="en-US" sz="1800" b="0" i="0" u="none" strike="noStrike" baseline="0" dirty="0">
                <a:effectLst/>
              </a:rPr>
              <a:t>, 1/1/2019 - 6/30/2021</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Sheet2!$A$4</c:f>
              <c:strCache>
                <c:ptCount val="1"/>
                <c:pt idx="0">
                  <c:v>2019</c:v>
                </c:pt>
              </c:strCache>
            </c:strRef>
          </c:tx>
          <c:spPr>
            <a:solidFill>
              <a:schemeClr val="accent1"/>
            </a:solidFill>
            <a:ln>
              <a:noFill/>
            </a:ln>
            <a:effectLst/>
          </c:spPr>
          <c:invertIfNegative val="0"/>
          <c:cat>
            <c:strRef>
              <c:f>Sheet2!$B$3:$E$3</c:f>
              <c:strCache>
                <c:ptCount val="4"/>
                <c:pt idx="0">
                  <c:v>Q1</c:v>
                </c:pt>
                <c:pt idx="1">
                  <c:v>Q2</c:v>
                </c:pt>
                <c:pt idx="2">
                  <c:v>Q3</c:v>
                </c:pt>
                <c:pt idx="3">
                  <c:v>Q4</c:v>
                </c:pt>
              </c:strCache>
            </c:strRef>
          </c:cat>
          <c:val>
            <c:numRef>
              <c:f>Sheet2!$B$4:$E$4</c:f>
              <c:numCache>
                <c:formatCode>General</c:formatCode>
                <c:ptCount val="4"/>
                <c:pt idx="0">
                  <c:v>20766</c:v>
                </c:pt>
                <c:pt idx="1">
                  <c:v>20783</c:v>
                </c:pt>
                <c:pt idx="2">
                  <c:v>21692</c:v>
                </c:pt>
                <c:pt idx="3">
                  <c:v>19125</c:v>
                </c:pt>
              </c:numCache>
            </c:numRef>
          </c:val>
          <c:extLst>
            <c:ext xmlns:c16="http://schemas.microsoft.com/office/drawing/2014/chart" uri="{C3380CC4-5D6E-409C-BE32-E72D297353CC}">
              <c16:uniqueId val="{00000000-BB20-4DC0-8C40-A29320C9ECE2}"/>
            </c:ext>
          </c:extLst>
        </c:ser>
        <c:ser>
          <c:idx val="1"/>
          <c:order val="1"/>
          <c:tx>
            <c:strRef>
              <c:f>Sheet2!$A$5</c:f>
              <c:strCache>
                <c:ptCount val="1"/>
                <c:pt idx="0">
                  <c:v>2020</c:v>
                </c:pt>
              </c:strCache>
            </c:strRef>
          </c:tx>
          <c:spPr>
            <a:solidFill>
              <a:schemeClr val="accent2"/>
            </a:solidFill>
            <a:ln>
              <a:noFill/>
            </a:ln>
            <a:effectLst/>
          </c:spPr>
          <c:invertIfNegative val="0"/>
          <c:cat>
            <c:strRef>
              <c:f>Sheet2!$B$3:$E$3</c:f>
              <c:strCache>
                <c:ptCount val="4"/>
                <c:pt idx="0">
                  <c:v>Q1</c:v>
                </c:pt>
                <c:pt idx="1">
                  <c:v>Q2</c:v>
                </c:pt>
                <c:pt idx="2">
                  <c:v>Q3</c:v>
                </c:pt>
                <c:pt idx="3">
                  <c:v>Q4</c:v>
                </c:pt>
              </c:strCache>
            </c:strRef>
          </c:cat>
          <c:val>
            <c:numRef>
              <c:f>Sheet2!$B$5:$E$5</c:f>
              <c:numCache>
                <c:formatCode>General</c:formatCode>
                <c:ptCount val="4"/>
                <c:pt idx="0">
                  <c:v>17402</c:v>
                </c:pt>
                <c:pt idx="1">
                  <c:v>15952</c:v>
                </c:pt>
                <c:pt idx="2">
                  <c:v>21872</c:v>
                </c:pt>
                <c:pt idx="3">
                  <c:v>20150</c:v>
                </c:pt>
              </c:numCache>
            </c:numRef>
          </c:val>
          <c:extLst>
            <c:ext xmlns:c16="http://schemas.microsoft.com/office/drawing/2014/chart" uri="{C3380CC4-5D6E-409C-BE32-E72D297353CC}">
              <c16:uniqueId val="{00000001-BB20-4DC0-8C40-A29320C9ECE2}"/>
            </c:ext>
          </c:extLst>
        </c:ser>
        <c:ser>
          <c:idx val="2"/>
          <c:order val="2"/>
          <c:tx>
            <c:strRef>
              <c:f>Sheet2!$A$6</c:f>
              <c:strCache>
                <c:ptCount val="1"/>
                <c:pt idx="0">
                  <c:v>2021</c:v>
                </c:pt>
              </c:strCache>
            </c:strRef>
          </c:tx>
          <c:spPr>
            <a:solidFill>
              <a:schemeClr val="accent3"/>
            </a:solidFill>
            <a:ln>
              <a:noFill/>
            </a:ln>
            <a:effectLst/>
          </c:spPr>
          <c:invertIfNegative val="0"/>
          <c:cat>
            <c:strRef>
              <c:f>Sheet2!$B$3:$E$3</c:f>
              <c:strCache>
                <c:ptCount val="4"/>
                <c:pt idx="0">
                  <c:v>Q1</c:v>
                </c:pt>
                <c:pt idx="1">
                  <c:v>Q2</c:v>
                </c:pt>
                <c:pt idx="2">
                  <c:v>Q3</c:v>
                </c:pt>
                <c:pt idx="3">
                  <c:v>Q4</c:v>
                </c:pt>
              </c:strCache>
            </c:strRef>
          </c:cat>
          <c:val>
            <c:numRef>
              <c:f>Sheet2!$B$6:$E$6</c:f>
              <c:numCache>
                <c:formatCode>General</c:formatCode>
                <c:ptCount val="4"/>
                <c:pt idx="0">
                  <c:v>19082</c:v>
                </c:pt>
                <c:pt idx="1">
                  <c:v>22678</c:v>
                </c:pt>
                <c:pt idx="2">
                  <c:v>0</c:v>
                </c:pt>
                <c:pt idx="3">
                  <c:v>0</c:v>
                </c:pt>
              </c:numCache>
            </c:numRef>
          </c:val>
          <c:extLst>
            <c:ext xmlns:c16="http://schemas.microsoft.com/office/drawing/2014/chart" uri="{C3380CC4-5D6E-409C-BE32-E72D297353CC}">
              <c16:uniqueId val="{00000002-BB20-4DC0-8C40-A29320C9ECE2}"/>
            </c:ext>
          </c:extLst>
        </c:ser>
        <c:dLbls>
          <c:showLegendKey val="0"/>
          <c:showVal val="0"/>
          <c:showCatName val="0"/>
          <c:showSerName val="0"/>
          <c:showPercent val="0"/>
          <c:showBubbleSize val="0"/>
        </c:dLbls>
        <c:gapWidth val="219"/>
        <c:overlap val="-27"/>
        <c:axId val="623676152"/>
        <c:axId val="623677136"/>
      </c:barChart>
      <c:catAx>
        <c:axId val="623676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3677136"/>
        <c:crosses val="autoZero"/>
        <c:auto val="1"/>
        <c:lblAlgn val="ctr"/>
        <c:lblOffset val="100"/>
        <c:noMultiLvlLbl val="0"/>
      </c:catAx>
      <c:valAx>
        <c:axId val="623677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Number of Runs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23676152"/>
        <c:crosses val="autoZero"/>
        <c:crossBetween val="between"/>
      </c:valAx>
      <c:spPr>
        <a:noFill/>
        <a:ln>
          <a:noFill/>
        </a:ln>
        <a:effectLst/>
      </c:spPr>
    </c:plotArea>
    <c:legend>
      <c:legendPos val="b"/>
      <c:layout>
        <c:manualLayout>
          <c:xMode val="edge"/>
          <c:yMode val="edge"/>
          <c:x val="0.36536334562901523"/>
          <c:y val="0.90761744660597288"/>
          <c:w val="0.2782645371614727"/>
          <c:h val="6.530644768422011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baseline="0" dirty="0">
                <a:effectLst/>
              </a:rPr>
              <a:t>EMS Traumatic Injury Transports by Race/Ethnicity, 1/1/2019 - 6/30/2021</a:t>
            </a:r>
            <a:endParaRPr lang="en-US" sz="2000" dirty="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Sheet5!$B$1</c:f>
              <c:strCache>
                <c:ptCount val="1"/>
                <c:pt idx="0">
                  <c:v>Hispanic</c:v>
                </c:pt>
              </c:strCache>
            </c:strRef>
          </c:tx>
          <c:spPr>
            <a:ln w="28575" cap="rnd">
              <a:solidFill>
                <a:schemeClr val="accent1"/>
              </a:solidFill>
              <a:round/>
            </a:ln>
            <a:effectLst/>
          </c:spPr>
          <c:marker>
            <c:symbol val="none"/>
          </c:marker>
          <c:cat>
            <c:numRef>
              <c:f>Sheet5!$A$2:$A$913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Sheet5!$B$2:$B$913</c:f>
              <c:numCache>
                <c:formatCode>General</c:formatCode>
                <c:ptCount val="912"/>
                <c:pt idx="0">
                  <c:v>1</c:v>
                </c:pt>
                <c:pt idx="1">
                  <c:v>1</c:v>
                </c:pt>
                <c:pt idx="2">
                  <c:v>1</c:v>
                </c:pt>
                <c:pt idx="3">
                  <c:v>0</c:v>
                </c:pt>
                <c:pt idx="4">
                  <c:v>0</c:v>
                </c:pt>
                <c:pt idx="5">
                  <c:v>0</c:v>
                </c:pt>
                <c:pt idx="6">
                  <c:v>3</c:v>
                </c:pt>
                <c:pt idx="7">
                  <c:v>1</c:v>
                </c:pt>
                <c:pt idx="8">
                  <c:v>1</c:v>
                </c:pt>
                <c:pt idx="9">
                  <c:v>1</c:v>
                </c:pt>
                <c:pt idx="10">
                  <c:v>2</c:v>
                </c:pt>
                <c:pt idx="11">
                  <c:v>1</c:v>
                </c:pt>
                <c:pt idx="12">
                  <c:v>0</c:v>
                </c:pt>
                <c:pt idx="13">
                  <c:v>1</c:v>
                </c:pt>
                <c:pt idx="14">
                  <c:v>1</c:v>
                </c:pt>
                <c:pt idx="15">
                  <c:v>2</c:v>
                </c:pt>
                <c:pt idx="16">
                  <c:v>2</c:v>
                </c:pt>
                <c:pt idx="17">
                  <c:v>0</c:v>
                </c:pt>
                <c:pt idx="18">
                  <c:v>1</c:v>
                </c:pt>
                <c:pt idx="19">
                  <c:v>1</c:v>
                </c:pt>
                <c:pt idx="20">
                  <c:v>4</c:v>
                </c:pt>
                <c:pt idx="21">
                  <c:v>1</c:v>
                </c:pt>
                <c:pt idx="22">
                  <c:v>0</c:v>
                </c:pt>
                <c:pt idx="23">
                  <c:v>1</c:v>
                </c:pt>
                <c:pt idx="24">
                  <c:v>1</c:v>
                </c:pt>
                <c:pt idx="25">
                  <c:v>1</c:v>
                </c:pt>
                <c:pt idx="26">
                  <c:v>3</c:v>
                </c:pt>
                <c:pt idx="27">
                  <c:v>3</c:v>
                </c:pt>
                <c:pt idx="28">
                  <c:v>1</c:v>
                </c:pt>
                <c:pt idx="29">
                  <c:v>0</c:v>
                </c:pt>
                <c:pt idx="30">
                  <c:v>1</c:v>
                </c:pt>
                <c:pt idx="31">
                  <c:v>1</c:v>
                </c:pt>
                <c:pt idx="32">
                  <c:v>1</c:v>
                </c:pt>
                <c:pt idx="33">
                  <c:v>0</c:v>
                </c:pt>
                <c:pt idx="34">
                  <c:v>2</c:v>
                </c:pt>
                <c:pt idx="35">
                  <c:v>4</c:v>
                </c:pt>
                <c:pt idx="36">
                  <c:v>3</c:v>
                </c:pt>
                <c:pt idx="37">
                  <c:v>4</c:v>
                </c:pt>
                <c:pt idx="38">
                  <c:v>0</c:v>
                </c:pt>
                <c:pt idx="39">
                  <c:v>2</c:v>
                </c:pt>
                <c:pt idx="40">
                  <c:v>1</c:v>
                </c:pt>
                <c:pt idx="41">
                  <c:v>3</c:v>
                </c:pt>
                <c:pt idx="42">
                  <c:v>4</c:v>
                </c:pt>
                <c:pt idx="43">
                  <c:v>1</c:v>
                </c:pt>
                <c:pt idx="44">
                  <c:v>2</c:v>
                </c:pt>
                <c:pt idx="45">
                  <c:v>3</c:v>
                </c:pt>
                <c:pt idx="46">
                  <c:v>2</c:v>
                </c:pt>
                <c:pt idx="47">
                  <c:v>0</c:v>
                </c:pt>
                <c:pt idx="48">
                  <c:v>2</c:v>
                </c:pt>
                <c:pt idx="49">
                  <c:v>2</c:v>
                </c:pt>
                <c:pt idx="50">
                  <c:v>3</c:v>
                </c:pt>
                <c:pt idx="51">
                  <c:v>0</c:v>
                </c:pt>
                <c:pt idx="52">
                  <c:v>3</c:v>
                </c:pt>
                <c:pt idx="53">
                  <c:v>1</c:v>
                </c:pt>
                <c:pt idx="54">
                  <c:v>0</c:v>
                </c:pt>
                <c:pt idx="55">
                  <c:v>5</c:v>
                </c:pt>
                <c:pt idx="56">
                  <c:v>0</c:v>
                </c:pt>
                <c:pt idx="57">
                  <c:v>3</c:v>
                </c:pt>
                <c:pt idx="58">
                  <c:v>2</c:v>
                </c:pt>
                <c:pt idx="59">
                  <c:v>1</c:v>
                </c:pt>
                <c:pt idx="60">
                  <c:v>3</c:v>
                </c:pt>
                <c:pt idx="61">
                  <c:v>0</c:v>
                </c:pt>
                <c:pt idx="62">
                  <c:v>1</c:v>
                </c:pt>
                <c:pt idx="63">
                  <c:v>3</c:v>
                </c:pt>
                <c:pt idx="64">
                  <c:v>2</c:v>
                </c:pt>
                <c:pt idx="65">
                  <c:v>1</c:v>
                </c:pt>
                <c:pt idx="66">
                  <c:v>1</c:v>
                </c:pt>
                <c:pt idx="67">
                  <c:v>1</c:v>
                </c:pt>
                <c:pt idx="68">
                  <c:v>5</c:v>
                </c:pt>
                <c:pt idx="69">
                  <c:v>1</c:v>
                </c:pt>
                <c:pt idx="70">
                  <c:v>1</c:v>
                </c:pt>
                <c:pt idx="71">
                  <c:v>2</c:v>
                </c:pt>
                <c:pt idx="72">
                  <c:v>0</c:v>
                </c:pt>
                <c:pt idx="73">
                  <c:v>4</c:v>
                </c:pt>
                <c:pt idx="74">
                  <c:v>3</c:v>
                </c:pt>
                <c:pt idx="75">
                  <c:v>1</c:v>
                </c:pt>
                <c:pt idx="76">
                  <c:v>1</c:v>
                </c:pt>
                <c:pt idx="77">
                  <c:v>1</c:v>
                </c:pt>
                <c:pt idx="78">
                  <c:v>3</c:v>
                </c:pt>
                <c:pt idx="79">
                  <c:v>2</c:v>
                </c:pt>
                <c:pt idx="80">
                  <c:v>1</c:v>
                </c:pt>
                <c:pt idx="81">
                  <c:v>0</c:v>
                </c:pt>
                <c:pt idx="82">
                  <c:v>1</c:v>
                </c:pt>
                <c:pt idx="83">
                  <c:v>1</c:v>
                </c:pt>
                <c:pt idx="84">
                  <c:v>3</c:v>
                </c:pt>
                <c:pt idx="85">
                  <c:v>0</c:v>
                </c:pt>
                <c:pt idx="86">
                  <c:v>0</c:v>
                </c:pt>
                <c:pt idx="87">
                  <c:v>5</c:v>
                </c:pt>
                <c:pt idx="88">
                  <c:v>2</c:v>
                </c:pt>
                <c:pt idx="89">
                  <c:v>3</c:v>
                </c:pt>
                <c:pt idx="90">
                  <c:v>0</c:v>
                </c:pt>
                <c:pt idx="91">
                  <c:v>3</c:v>
                </c:pt>
                <c:pt idx="92">
                  <c:v>2</c:v>
                </c:pt>
                <c:pt idx="93">
                  <c:v>3</c:v>
                </c:pt>
                <c:pt idx="94">
                  <c:v>2</c:v>
                </c:pt>
                <c:pt idx="95">
                  <c:v>0</c:v>
                </c:pt>
                <c:pt idx="96">
                  <c:v>0</c:v>
                </c:pt>
                <c:pt idx="97">
                  <c:v>1</c:v>
                </c:pt>
                <c:pt idx="98">
                  <c:v>0</c:v>
                </c:pt>
                <c:pt idx="99">
                  <c:v>0</c:v>
                </c:pt>
                <c:pt idx="100">
                  <c:v>3</c:v>
                </c:pt>
                <c:pt idx="101">
                  <c:v>1</c:v>
                </c:pt>
                <c:pt idx="102">
                  <c:v>3</c:v>
                </c:pt>
                <c:pt idx="103">
                  <c:v>2</c:v>
                </c:pt>
                <c:pt idx="104">
                  <c:v>0</c:v>
                </c:pt>
                <c:pt idx="105">
                  <c:v>2</c:v>
                </c:pt>
                <c:pt idx="106">
                  <c:v>0</c:v>
                </c:pt>
                <c:pt idx="107">
                  <c:v>2</c:v>
                </c:pt>
                <c:pt idx="108">
                  <c:v>1</c:v>
                </c:pt>
                <c:pt idx="109">
                  <c:v>1</c:v>
                </c:pt>
                <c:pt idx="110">
                  <c:v>1</c:v>
                </c:pt>
                <c:pt idx="111">
                  <c:v>0</c:v>
                </c:pt>
                <c:pt idx="112">
                  <c:v>3</c:v>
                </c:pt>
                <c:pt idx="113">
                  <c:v>1</c:v>
                </c:pt>
                <c:pt idx="114">
                  <c:v>2</c:v>
                </c:pt>
                <c:pt idx="115">
                  <c:v>1</c:v>
                </c:pt>
                <c:pt idx="116">
                  <c:v>1</c:v>
                </c:pt>
                <c:pt idx="117">
                  <c:v>2</c:v>
                </c:pt>
                <c:pt idx="118">
                  <c:v>2</c:v>
                </c:pt>
                <c:pt idx="119">
                  <c:v>3</c:v>
                </c:pt>
                <c:pt idx="120">
                  <c:v>1</c:v>
                </c:pt>
                <c:pt idx="121">
                  <c:v>2</c:v>
                </c:pt>
                <c:pt idx="122">
                  <c:v>0</c:v>
                </c:pt>
                <c:pt idx="123">
                  <c:v>3</c:v>
                </c:pt>
                <c:pt idx="124">
                  <c:v>1</c:v>
                </c:pt>
                <c:pt idx="125">
                  <c:v>2</c:v>
                </c:pt>
                <c:pt idx="126">
                  <c:v>0</c:v>
                </c:pt>
                <c:pt idx="127">
                  <c:v>1</c:v>
                </c:pt>
                <c:pt idx="128">
                  <c:v>1</c:v>
                </c:pt>
                <c:pt idx="129">
                  <c:v>0</c:v>
                </c:pt>
                <c:pt idx="130">
                  <c:v>1</c:v>
                </c:pt>
                <c:pt idx="131">
                  <c:v>1</c:v>
                </c:pt>
                <c:pt idx="132">
                  <c:v>4</c:v>
                </c:pt>
                <c:pt idx="133">
                  <c:v>2</c:v>
                </c:pt>
                <c:pt idx="134">
                  <c:v>1</c:v>
                </c:pt>
                <c:pt idx="135">
                  <c:v>1</c:v>
                </c:pt>
                <c:pt idx="136">
                  <c:v>1</c:v>
                </c:pt>
                <c:pt idx="137">
                  <c:v>1</c:v>
                </c:pt>
                <c:pt idx="138">
                  <c:v>0</c:v>
                </c:pt>
                <c:pt idx="139">
                  <c:v>1</c:v>
                </c:pt>
                <c:pt idx="140">
                  <c:v>0</c:v>
                </c:pt>
                <c:pt idx="141">
                  <c:v>1</c:v>
                </c:pt>
                <c:pt idx="142">
                  <c:v>0</c:v>
                </c:pt>
                <c:pt idx="143">
                  <c:v>4</c:v>
                </c:pt>
                <c:pt idx="144">
                  <c:v>0</c:v>
                </c:pt>
                <c:pt idx="145">
                  <c:v>0</c:v>
                </c:pt>
                <c:pt idx="146">
                  <c:v>3</c:v>
                </c:pt>
                <c:pt idx="147">
                  <c:v>2</c:v>
                </c:pt>
                <c:pt idx="148">
                  <c:v>0</c:v>
                </c:pt>
                <c:pt idx="149">
                  <c:v>1</c:v>
                </c:pt>
                <c:pt idx="150">
                  <c:v>3</c:v>
                </c:pt>
                <c:pt idx="151">
                  <c:v>2</c:v>
                </c:pt>
                <c:pt idx="152">
                  <c:v>1</c:v>
                </c:pt>
                <c:pt idx="153">
                  <c:v>3</c:v>
                </c:pt>
                <c:pt idx="154">
                  <c:v>2</c:v>
                </c:pt>
                <c:pt idx="155">
                  <c:v>3</c:v>
                </c:pt>
                <c:pt idx="156">
                  <c:v>1</c:v>
                </c:pt>
                <c:pt idx="157">
                  <c:v>2</c:v>
                </c:pt>
                <c:pt idx="158">
                  <c:v>1</c:v>
                </c:pt>
                <c:pt idx="159">
                  <c:v>2</c:v>
                </c:pt>
                <c:pt idx="160">
                  <c:v>2</c:v>
                </c:pt>
                <c:pt idx="161">
                  <c:v>1</c:v>
                </c:pt>
                <c:pt idx="162">
                  <c:v>3</c:v>
                </c:pt>
                <c:pt idx="163">
                  <c:v>0</c:v>
                </c:pt>
                <c:pt idx="164">
                  <c:v>1</c:v>
                </c:pt>
                <c:pt idx="165">
                  <c:v>4</c:v>
                </c:pt>
                <c:pt idx="166">
                  <c:v>2</c:v>
                </c:pt>
                <c:pt idx="167">
                  <c:v>4</c:v>
                </c:pt>
                <c:pt idx="168">
                  <c:v>3</c:v>
                </c:pt>
                <c:pt idx="169">
                  <c:v>2</c:v>
                </c:pt>
                <c:pt idx="170">
                  <c:v>2</c:v>
                </c:pt>
                <c:pt idx="171">
                  <c:v>2</c:v>
                </c:pt>
                <c:pt idx="172">
                  <c:v>4</c:v>
                </c:pt>
                <c:pt idx="173">
                  <c:v>0</c:v>
                </c:pt>
                <c:pt idx="174">
                  <c:v>1</c:v>
                </c:pt>
                <c:pt idx="175">
                  <c:v>1</c:v>
                </c:pt>
                <c:pt idx="176">
                  <c:v>3</c:v>
                </c:pt>
                <c:pt idx="177">
                  <c:v>0</c:v>
                </c:pt>
                <c:pt idx="178">
                  <c:v>1</c:v>
                </c:pt>
                <c:pt idx="179">
                  <c:v>3</c:v>
                </c:pt>
                <c:pt idx="180">
                  <c:v>1</c:v>
                </c:pt>
                <c:pt idx="181">
                  <c:v>2</c:v>
                </c:pt>
                <c:pt idx="182">
                  <c:v>3</c:v>
                </c:pt>
                <c:pt idx="183">
                  <c:v>2</c:v>
                </c:pt>
                <c:pt idx="184">
                  <c:v>1</c:v>
                </c:pt>
                <c:pt idx="185">
                  <c:v>3</c:v>
                </c:pt>
                <c:pt idx="186">
                  <c:v>1</c:v>
                </c:pt>
                <c:pt idx="187">
                  <c:v>2</c:v>
                </c:pt>
                <c:pt idx="188">
                  <c:v>0</c:v>
                </c:pt>
                <c:pt idx="189">
                  <c:v>1</c:v>
                </c:pt>
                <c:pt idx="190">
                  <c:v>1</c:v>
                </c:pt>
                <c:pt idx="191">
                  <c:v>0</c:v>
                </c:pt>
                <c:pt idx="192">
                  <c:v>2</c:v>
                </c:pt>
                <c:pt idx="193">
                  <c:v>4</c:v>
                </c:pt>
                <c:pt idx="194">
                  <c:v>2</c:v>
                </c:pt>
                <c:pt idx="195">
                  <c:v>0</c:v>
                </c:pt>
                <c:pt idx="196">
                  <c:v>1</c:v>
                </c:pt>
                <c:pt idx="197">
                  <c:v>2</c:v>
                </c:pt>
                <c:pt idx="198">
                  <c:v>5</c:v>
                </c:pt>
                <c:pt idx="199">
                  <c:v>1</c:v>
                </c:pt>
                <c:pt idx="200">
                  <c:v>4</c:v>
                </c:pt>
                <c:pt idx="201">
                  <c:v>1</c:v>
                </c:pt>
                <c:pt idx="202">
                  <c:v>4</c:v>
                </c:pt>
                <c:pt idx="203">
                  <c:v>1</c:v>
                </c:pt>
                <c:pt idx="204">
                  <c:v>1</c:v>
                </c:pt>
                <c:pt idx="205">
                  <c:v>0</c:v>
                </c:pt>
                <c:pt idx="206">
                  <c:v>1</c:v>
                </c:pt>
                <c:pt idx="207">
                  <c:v>5</c:v>
                </c:pt>
                <c:pt idx="208">
                  <c:v>1</c:v>
                </c:pt>
                <c:pt idx="209">
                  <c:v>0</c:v>
                </c:pt>
                <c:pt idx="210">
                  <c:v>1</c:v>
                </c:pt>
                <c:pt idx="211">
                  <c:v>4</c:v>
                </c:pt>
                <c:pt idx="212">
                  <c:v>1</c:v>
                </c:pt>
                <c:pt idx="213">
                  <c:v>5</c:v>
                </c:pt>
                <c:pt idx="214">
                  <c:v>9</c:v>
                </c:pt>
                <c:pt idx="215">
                  <c:v>5</c:v>
                </c:pt>
                <c:pt idx="216">
                  <c:v>8</c:v>
                </c:pt>
                <c:pt idx="217">
                  <c:v>6</c:v>
                </c:pt>
                <c:pt idx="218">
                  <c:v>9</c:v>
                </c:pt>
                <c:pt idx="219">
                  <c:v>4</c:v>
                </c:pt>
                <c:pt idx="220">
                  <c:v>5</c:v>
                </c:pt>
                <c:pt idx="221">
                  <c:v>10</c:v>
                </c:pt>
                <c:pt idx="222">
                  <c:v>8</c:v>
                </c:pt>
                <c:pt idx="223">
                  <c:v>5</c:v>
                </c:pt>
                <c:pt idx="224">
                  <c:v>5</c:v>
                </c:pt>
                <c:pt idx="225">
                  <c:v>5</c:v>
                </c:pt>
                <c:pt idx="226">
                  <c:v>6</c:v>
                </c:pt>
                <c:pt idx="227">
                  <c:v>3</c:v>
                </c:pt>
                <c:pt idx="228">
                  <c:v>12</c:v>
                </c:pt>
                <c:pt idx="229">
                  <c:v>4</c:v>
                </c:pt>
                <c:pt idx="230">
                  <c:v>3</c:v>
                </c:pt>
                <c:pt idx="231">
                  <c:v>4</c:v>
                </c:pt>
                <c:pt idx="232">
                  <c:v>4</c:v>
                </c:pt>
                <c:pt idx="233">
                  <c:v>7</c:v>
                </c:pt>
                <c:pt idx="234">
                  <c:v>4</c:v>
                </c:pt>
                <c:pt idx="235">
                  <c:v>5</c:v>
                </c:pt>
                <c:pt idx="236">
                  <c:v>5</c:v>
                </c:pt>
                <c:pt idx="237">
                  <c:v>5</c:v>
                </c:pt>
                <c:pt idx="238">
                  <c:v>4</c:v>
                </c:pt>
                <c:pt idx="239">
                  <c:v>8</c:v>
                </c:pt>
                <c:pt idx="240">
                  <c:v>8</c:v>
                </c:pt>
                <c:pt idx="241">
                  <c:v>12</c:v>
                </c:pt>
                <c:pt idx="242">
                  <c:v>7</c:v>
                </c:pt>
                <c:pt idx="243">
                  <c:v>7</c:v>
                </c:pt>
                <c:pt idx="244">
                  <c:v>6</c:v>
                </c:pt>
                <c:pt idx="245">
                  <c:v>7</c:v>
                </c:pt>
                <c:pt idx="246">
                  <c:v>4</c:v>
                </c:pt>
                <c:pt idx="247">
                  <c:v>9</c:v>
                </c:pt>
                <c:pt idx="248">
                  <c:v>1</c:v>
                </c:pt>
                <c:pt idx="249">
                  <c:v>1</c:v>
                </c:pt>
                <c:pt idx="250">
                  <c:v>4</c:v>
                </c:pt>
                <c:pt idx="251">
                  <c:v>7</c:v>
                </c:pt>
                <c:pt idx="252">
                  <c:v>3</c:v>
                </c:pt>
                <c:pt idx="253">
                  <c:v>4</c:v>
                </c:pt>
                <c:pt idx="254">
                  <c:v>4</c:v>
                </c:pt>
                <c:pt idx="255">
                  <c:v>8</c:v>
                </c:pt>
                <c:pt idx="256">
                  <c:v>5</c:v>
                </c:pt>
                <c:pt idx="257">
                  <c:v>7</c:v>
                </c:pt>
                <c:pt idx="258">
                  <c:v>7</c:v>
                </c:pt>
                <c:pt idx="259">
                  <c:v>11</c:v>
                </c:pt>
                <c:pt idx="260">
                  <c:v>9</c:v>
                </c:pt>
                <c:pt idx="261">
                  <c:v>9</c:v>
                </c:pt>
                <c:pt idx="262">
                  <c:v>9</c:v>
                </c:pt>
                <c:pt idx="263">
                  <c:v>7</c:v>
                </c:pt>
                <c:pt idx="264">
                  <c:v>7</c:v>
                </c:pt>
                <c:pt idx="265">
                  <c:v>3</c:v>
                </c:pt>
                <c:pt idx="266">
                  <c:v>5</c:v>
                </c:pt>
                <c:pt idx="267">
                  <c:v>8</c:v>
                </c:pt>
                <c:pt idx="268">
                  <c:v>6</c:v>
                </c:pt>
                <c:pt idx="269">
                  <c:v>8</c:v>
                </c:pt>
                <c:pt idx="270">
                  <c:v>9</c:v>
                </c:pt>
                <c:pt idx="271">
                  <c:v>8</c:v>
                </c:pt>
                <c:pt idx="272">
                  <c:v>7</c:v>
                </c:pt>
                <c:pt idx="273">
                  <c:v>7</c:v>
                </c:pt>
                <c:pt idx="274">
                  <c:v>4</c:v>
                </c:pt>
                <c:pt idx="275">
                  <c:v>6</c:v>
                </c:pt>
                <c:pt idx="276">
                  <c:v>13</c:v>
                </c:pt>
                <c:pt idx="277">
                  <c:v>8</c:v>
                </c:pt>
                <c:pt idx="278">
                  <c:v>6</c:v>
                </c:pt>
                <c:pt idx="279">
                  <c:v>6</c:v>
                </c:pt>
                <c:pt idx="280">
                  <c:v>7</c:v>
                </c:pt>
                <c:pt idx="281">
                  <c:v>5</c:v>
                </c:pt>
                <c:pt idx="282">
                  <c:v>3</c:v>
                </c:pt>
                <c:pt idx="283">
                  <c:v>7</c:v>
                </c:pt>
                <c:pt idx="284">
                  <c:v>10</c:v>
                </c:pt>
                <c:pt idx="285">
                  <c:v>8</c:v>
                </c:pt>
                <c:pt idx="286">
                  <c:v>5</c:v>
                </c:pt>
                <c:pt idx="287">
                  <c:v>12</c:v>
                </c:pt>
                <c:pt idx="288">
                  <c:v>8</c:v>
                </c:pt>
                <c:pt idx="289">
                  <c:v>6</c:v>
                </c:pt>
                <c:pt idx="290">
                  <c:v>2</c:v>
                </c:pt>
                <c:pt idx="291">
                  <c:v>8</c:v>
                </c:pt>
                <c:pt idx="292">
                  <c:v>13</c:v>
                </c:pt>
                <c:pt idx="293">
                  <c:v>9</c:v>
                </c:pt>
                <c:pt idx="294">
                  <c:v>4</c:v>
                </c:pt>
                <c:pt idx="295">
                  <c:v>4</c:v>
                </c:pt>
                <c:pt idx="296">
                  <c:v>14</c:v>
                </c:pt>
                <c:pt idx="297">
                  <c:v>2</c:v>
                </c:pt>
                <c:pt idx="298">
                  <c:v>3</c:v>
                </c:pt>
                <c:pt idx="299">
                  <c:v>8</c:v>
                </c:pt>
                <c:pt idx="300">
                  <c:v>4</c:v>
                </c:pt>
                <c:pt idx="301">
                  <c:v>6</c:v>
                </c:pt>
                <c:pt idx="302">
                  <c:v>8</c:v>
                </c:pt>
                <c:pt idx="303">
                  <c:v>8</c:v>
                </c:pt>
                <c:pt idx="304">
                  <c:v>5</c:v>
                </c:pt>
                <c:pt idx="305">
                  <c:v>6</c:v>
                </c:pt>
                <c:pt idx="306">
                  <c:v>3</c:v>
                </c:pt>
                <c:pt idx="307">
                  <c:v>6</c:v>
                </c:pt>
                <c:pt idx="308">
                  <c:v>4</c:v>
                </c:pt>
                <c:pt idx="309">
                  <c:v>7</c:v>
                </c:pt>
                <c:pt idx="310">
                  <c:v>10</c:v>
                </c:pt>
                <c:pt idx="311">
                  <c:v>4</c:v>
                </c:pt>
                <c:pt idx="312">
                  <c:v>6</c:v>
                </c:pt>
                <c:pt idx="313">
                  <c:v>11</c:v>
                </c:pt>
                <c:pt idx="314">
                  <c:v>2</c:v>
                </c:pt>
                <c:pt idx="315">
                  <c:v>6</c:v>
                </c:pt>
                <c:pt idx="316">
                  <c:v>5</c:v>
                </c:pt>
                <c:pt idx="317">
                  <c:v>6</c:v>
                </c:pt>
                <c:pt idx="318">
                  <c:v>4</c:v>
                </c:pt>
                <c:pt idx="319">
                  <c:v>6</c:v>
                </c:pt>
                <c:pt idx="320">
                  <c:v>10</c:v>
                </c:pt>
                <c:pt idx="321">
                  <c:v>7</c:v>
                </c:pt>
                <c:pt idx="322">
                  <c:v>5</c:v>
                </c:pt>
                <c:pt idx="323">
                  <c:v>6</c:v>
                </c:pt>
                <c:pt idx="324">
                  <c:v>10</c:v>
                </c:pt>
                <c:pt idx="325">
                  <c:v>2</c:v>
                </c:pt>
                <c:pt idx="326">
                  <c:v>7</c:v>
                </c:pt>
                <c:pt idx="327">
                  <c:v>6</c:v>
                </c:pt>
                <c:pt idx="328">
                  <c:v>7</c:v>
                </c:pt>
                <c:pt idx="329">
                  <c:v>7</c:v>
                </c:pt>
                <c:pt idx="330">
                  <c:v>3</c:v>
                </c:pt>
                <c:pt idx="331">
                  <c:v>2</c:v>
                </c:pt>
                <c:pt idx="332">
                  <c:v>4</c:v>
                </c:pt>
                <c:pt idx="333">
                  <c:v>6</c:v>
                </c:pt>
                <c:pt idx="334">
                  <c:v>7</c:v>
                </c:pt>
                <c:pt idx="335">
                  <c:v>9</c:v>
                </c:pt>
                <c:pt idx="336">
                  <c:v>9</c:v>
                </c:pt>
                <c:pt idx="337">
                  <c:v>5</c:v>
                </c:pt>
                <c:pt idx="338">
                  <c:v>6</c:v>
                </c:pt>
                <c:pt idx="339">
                  <c:v>1</c:v>
                </c:pt>
                <c:pt idx="340">
                  <c:v>6</c:v>
                </c:pt>
                <c:pt idx="341">
                  <c:v>8</c:v>
                </c:pt>
                <c:pt idx="342">
                  <c:v>10</c:v>
                </c:pt>
                <c:pt idx="343">
                  <c:v>9</c:v>
                </c:pt>
                <c:pt idx="344">
                  <c:v>7</c:v>
                </c:pt>
                <c:pt idx="345">
                  <c:v>13</c:v>
                </c:pt>
                <c:pt idx="346">
                  <c:v>7</c:v>
                </c:pt>
                <c:pt idx="347">
                  <c:v>12</c:v>
                </c:pt>
                <c:pt idx="348">
                  <c:v>5</c:v>
                </c:pt>
                <c:pt idx="349">
                  <c:v>8</c:v>
                </c:pt>
                <c:pt idx="350">
                  <c:v>13</c:v>
                </c:pt>
                <c:pt idx="351">
                  <c:v>3</c:v>
                </c:pt>
                <c:pt idx="352">
                  <c:v>7</c:v>
                </c:pt>
                <c:pt idx="353">
                  <c:v>9</c:v>
                </c:pt>
                <c:pt idx="354">
                  <c:v>5</c:v>
                </c:pt>
                <c:pt idx="355">
                  <c:v>8</c:v>
                </c:pt>
                <c:pt idx="356">
                  <c:v>4</c:v>
                </c:pt>
                <c:pt idx="357">
                  <c:v>9</c:v>
                </c:pt>
                <c:pt idx="358">
                  <c:v>2</c:v>
                </c:pt>
                <c:pt idx="359">
                  <c:v>3</c:v>
                </c:pt>
                <c:pt idx="360">
                  <c:v>9</c:v>
                </c:pt>
                <c:pt idx="361">
                  <c:v>6</c:v>
                </c:pt>
                <c:pt idx="362">
                  <c:v>9</c:v>
                </c:pt>
                <c:pt idx="363">
                  <c:v>8</c:v>
                </c:pt>
                <c:pt idx="364">
                  <c:v>4</c:v>
                </c:pt>
                <c:pt idx="365">
                  <c:v>7</c:v>
                </c:pt>
                <c:pt idx="366">
                  <c:v>11</c:v>
                </c:pt>
                <c:pt idx="367">
                  <c:v>8</c:v>
                </c:pt>
                <c:pt idx="368">
                  <c:v>6</c:v>
                </c:pt>
                <c:pt idx="369">
                  <c:v>6</c:v>
                </c:pt>
                <c:pt idx="370">
                  <c:v>5</c:v>
                </c:pt>
                <c:pt idx="371">
                  <c:v>4</c:v>
                </c:pt>
                <c:pt idx="372">
                  <c:v>6</c:v>
                </c:pt>
                <c:pt idx="373">
                  <c:v>6</c:v>
                </c:pt>
                <c:pt idx="374">
                  <c:v>1</c:v>
                </c:pt>
                <c:pt idx="375">
                  <c:v>10</c:v>
                </c:pt>
                <c:pt idx="376">
                  <c:v>6</c:v>
                </c:pt>
                <c:pt idx="377">
                  <c:v>7</c:v>
                </c:pt>
                <c:pt idx="378">
                  <c:v>12</c:v>
                </c:pt>
                <c:pt idx="379">
                  <c:v>14</c:v>
                </c:pt>
                <c:pt idx="380">
                  <c:v>9</c:v>
                </c:pt>
                <c:pt idx="381">
                  <c:v>8</c:v>
                </c:pt>
                <c:pt idx="382">
                  <c:v>7</c:v>
                </c:pt>
                <c:pt idx="383">
                  <c:v>5</c:v>
                </c:pt>
                <c:pt idx="384">
                  <c:v>5</c:v>
                </c:pt>
                <c:pt idx="385">
                  <c:v>7</c:v>
                </c:pt>
                <c:pt idx="386">
                  <c:v>8</c:v>
                </c:pt>
                <c:pt idx="387">
                  <c:v>5</c:v>
                </c:pt>
                <c:pt idx="388">
                  <c:v>14</c:v>
                </c:pt>
                <c:pt idx="389">
                  <c:v>8</c:v>
                </c:pt>
                <c:pt idx="390">
                  <c:v>9</c:v>
                </c:pt>
                <c:pt idx="391">
                  <c:v>13</c:v>
                </c:pt>
                <c:pt idx="392">
                  <c:v>9</c:v>
                </c:pt>
                <c:pt idx="393">
                  <c:v>12</c:v>
                </c:pt>
                <c:pt idx="394">
                  <c:v>9</c:v>
                </c:pt>
                <c:pt idx="395">
                  <c:v>6</c:v>
                </c:pt>
                <c:pt idx="396">
                  <c:v>5</c:v>
                </c:pt>
                <c:pt idx="397">
                  <c:v>8</c:v>
                </c:pt>
                <c:pt idx="398">
                  <c:v>9</c:v>
                </c:pt>
                <c:pt idx="399">
                  <c:v>5</c:v>
                </c:pt>
                <c:pt idx="400">
                  <c:v>12</c:v>
                </c:pt>
                <c:pt idx="401">
                  <c:v>12</c:v>
                </c:pt>
                <c:pt idx="402">
                  <c:v>7</c:v>
                </c:pt>
                <c:pt idx="403">
                  <c:v>9</c:v>
                </c:pt>
                <c:pt idx="404">
                  <c:v>5</c:v>
                </c:pt>
                <c:pt idx="405">
                  <c:v>7</c:v>
                </c:pt>
                <c:pt idx="406">
                  <c:v>7</c:v>
                </c:pt>
                <c:pt idx="407">
                  <c:v>10</c:v>
                </c:pt>
                <c:pt idx="408">
                  <c:v>3</c:v>
                </c:pt>
                <c:pt idx="409">
                  <c:v>10</c:v>
                </c:pt>
                <c:pt idx="410">
                  <c:v>7</c:v>
                </c:pt>
                <c:pt idx="411">
                  <c:v>10</c:v>
                </c:pt>
                <c:pt idx="412">
                  <c:v>4</c:v>
                </c:pt>
                <c:pt idx="413">
                  <c:v>8</c:v>
                </c:pt>
                <c:pt idx="414">
                  <c:v>11</c:v>
                </c:pt>
                <c:pt idx="415">
                  <c:v>7</c:v>
                </c:pt>
                <c:pt idx="416">
                  <c:v>11</c:v>
                </c:pt>
                <c:pt idx="417">
                  <c:v>10</c:v>
                </c:pt>
                <c:pt idx="418">
                  <c:v>8</c:v>
                </c:pt>
                <c:pt idx="419">
                  <c:v>12</c:v>
                </c:pt>
                <c:pt idx="420">
                  <c:v>14</c:v>
                </c:pt>
                <c:pt idx="421">
                  <c:v>14</c:v>
                </c:pt>
                <c:pt idx="422">
                  <c:v>11</c:v>
                </c:pt>
                <c:pt idx="423">
                  <c:v>7</c:v>
                </c:pt>
                <c:pt idx="424">
                  <c:v>6</c:v>
                </c:pt>
                <c:pt idx="425">
                  <c:v>8</c:v>
                </c:pt>
                <c:pt idx="426">
                  <c:v>7</c:v>
                </c:pt>
                <c:pt idx="427">
                  <c:v>8</c:v>
                </c:pt>
                <c:pt idx="428">
                  <c:v>10</c:v>
                </c:pt>
                <c:pt idx="429">
                  <c:v>8</c:v>
                </c:pt>
                <c:pt idx="430">
                  <c:v>7</c:v>
                </c:pt>
                <c:pt idx="431">
                  <c:v>10</c:v>
                </c:pt>
                <c:pt idx="432">
                  <c:v>10</c:v>
                </c:pt>
                <c:pt idx="433">
                  <c:v>11</c:v>
                </c:pt>
                <c:pt idx="434">
                  <c:v>8</c:v>
                </c:pt>
                <c:pt idx="435">
                  <c:v>6</c:v>
                </c:pt>
                <c:pt idx="436">
                  <c:v>4</c:v>
                </c:pt>
                <c:pt idx="437">
                  <c:v>4</c:v>
                </c:pt>
                <c:pt idx="438">
                  <c:v>3</c:v>
                </c:pt>
                <c:pt idx="439">
                  <c:v>6</c:v>
                </c:pt>
                <c:pt idx="440">
                  <c:v>6</c:v>
                </c:pt>
                <c:pt idx="441">
                  <c:v>7</c:v>
                </c:pt>
                <c:pt idx="442">
                  <c:v>10</c:v>
                </c:pt>
                <c:pt idx="443">
                  <c:v>5</c:v>
                </c:pt>
                <c:pt idx="444">
                  <c:v>13</c:v>
                </c:pt>
                <c:pt idx="445">
                  <c:v>4</c:v>
                </c:pt>
                <c:pt idx="446">
                  <c:v>1</c:v>
                </c:pt>
                <c:pt idx="447">
                  <c:v>11</c:v>
                </c:pt>
                <c:pt idx="448">
                  <c:v>5</c:v>
                </c:pt>
                <c:pt idx="449">
                  <c:v>7</c:v>
                </c:pt>
                <c:pt idx="450">
                  <c:v>3</c:v>
                </c:pt>
                <c:pt idx="451">
                  <c:v>6</c:v>
                </c:pt>
                <c:pt idx="452">
                  <c:v>3</c:v>
                </c:pt>
                <c:pt idx="453">
                  <c:v>5</c:v>
                </c:pt>
                <c:pt idx="454">
                  <c:v>6</c:v>
                </c:pt>
                <c:pt idx="455">
                  <c:v>6</c:v>
                </c:pt>
                <c:pt idx="456">
                  <c:v>6</c:v>
                </c:pt>
                <c:pt idx="457">
                  <c:v>3</c:v>
                </c:pt>
                <c:pt idx="458">
                  <c:v>3</c:v>
                </c:pt>
                <c:pt idx="459">
                  <c:v>4</c:v>
                </c:pt>
                <c:pt idx="460">
                  <c:v>2</c:v>
                </c:pt>
                <c:pt idx="461">
                  <c:v>7</c:v>
                </c:pt>
                <c:pt idx="462">
                  <c:v>4</c:v>
                </c:pt>
                <c:pt idx="463">
                  <c:v>8</c:v>
                </c:pt>
                <c:pt idx="464">
                  <c:v>4</c:v>
                </c:pt>
                <c:pt idx="465">
                  <c:v>13</c:v>
                </c:pt>
                <c:pt idx="466">
                  <c:v>6</c:v>
                </c:pt>
                <c:pt idx="467">
                  <c:v>1</c:v>
                </c:pt>
                <c:pt idx="468">
                  <c:v>3</c:v>
                </c:pt>
                <c:pt idx="469">
                  <c:v>8</c:v>
                </c:pt>
                <c:pt idx="470">
                  <c:v>7</c:v>
                </c:pt>
                <c:pt idx="471">
                  <c:v>5</c:v>
                </c:pt>
                <c:pt idx="472">
                  <c:v>7</c:v>
                </c:pt>
                <c:pt idx="473">
                  <c:v>3</c:v>
                </c:pt>
                <c:pt idx="474">
                  <c:v>6</c:v>
                </c:pt>
                <c:pt idx="475">
                  <c:v>8</c:v>
                </c:pt>
                <c:pt idx="476">
                  <c:v>8</c:v>
                </c:pt>
                <c:pt idx="477">
                  <c:v>4</c:v>
                </c:pt>
                <c:pt idx="478">
                  <c:v>2</c:v>
                </c:pt>
                <c:pt idx="479">
                  <c:v>8</c:v>
                </c:pt>
                <c:pt idx="480">
                  <c:v>5</c:v>
                </c:pt>
                <c:pt idx="481">
                  <c:v>5</c:v>
                </c:pt>
                <c:pt idx="482">
                  <c:v>4</c:v>
                </c:pt>
                <c:pt idx="483">
                  <c:v>8</c:v>
                </c:pt>
                <c:pt idx="484">
                  <c:v>4</c:v>
                </c:pt>
                <c:pt idx="485">
                  <c:v>3</c:v>
                </c:pt>
                <c:pt idx="486">
                  <c:v>7</c:v>
                </c:pt>
                <c:pt idx="487">
                  <c:v>6</c:v>
                </c:pt>
                <c:pt idx="488">
                  <c:v>12</c:v>
                </c:pt>
                <c:pt idx="489">
                  <c:v>9</c:v>
                </c:pt>
                <c:pt idx="490">
                  <c:v>2</c:v>
                </c:pt>
                <c:pt idx="491">
                  <c:v>8</c:v>
                </c:pt>
                <c:pt idx="492">
                  <c:v>8</c:v>
                </c:pt>
                <c:pt idx="493">
                  <c:v>4</c:v>
                </c:pt>
                <c:pt idx="494">
                  <c:v>10</c:v>
                </c:pt>
                <c:pt idx="495">
                  <c:v>6</c:v>
                </c:pt>
                <c:pt idx="496">
                  <c:v>6</c:v>
                </c:pt>
                <c:pt idx="497">
                  <c:v>6</c:v>
                </c:pt>
                <c:pt idx="498">
                  <c:v>5</c:v>
                </c:pt>
                <c:pt idx="499">
                  <c:v>12</c:v>
                </c:pt>
                <c:pt idx="500">
                  <c:v>4</c:v>
                </c:pt>
                <c:pt idx="501">
                  <c:v>6</c:v>
                </c:pt>
                <c:pt idx="502">
                  <c:v>11</c:v>
                </c:pt>
                <c:pt idx="503">
                  <c:v>14</c:v>
                </c:pt>
                <c:pt idx="504">
                  <c:v>11</c:v>
                </c:pt>
                <c:pt idx="505">
                  <c:v>9</c:v>
                </c:pt>
                <c:pt idx="506">
                  <c:v>6</c:v>
                </c:pt>
                <c:pt idx="507">
                  <c:v>12</c:v>
                </c:pt>
                <c:pt idx="508">
                  <c:v>16</c:v>
                </c:pt>
                <c:pt idx="509">
                  <c:v>5</c:v>
                </c:pt>
                <c:pt idx="510">
                  <c:v>6</c:v>
                </c:pt>
                <c:pt idx="511">
                  <c:v>11</c:v>
                </c:pt>
                <c:pt idx="512">
                  <c:v>14</c:v>
                </c:pt>
                <c:pt idx="513">
                  <c:v>13</c:v>
                </c:pt>
                <c:pt idx="514">
                  <c:v>12</c:v>
                </c:pt>
                <c:pt idx="515">
                  <c:v>14</c:v>
                </c:pt>
                <c:pt idx="516">
                  <c:v>9</c:v>
                </c:pt>
                <c:pt idx="517">
                  <c:v>9</c:v>
                </c:pt>
                <c:pt idx="518">
                  <c:v>9</c:v>
                </c:pt>
                <c:pt idx="519">
                  <c:v>9</c:v>
                </c:pt>
                <c:pt idx="520">
                  <c:v>11</c:v>
                </c:pt>
                <c:pt idx="521">
                  <c:v>17</c:v>
                </c:pt>
                <c:pt idx="522">
                  <c:v>7</c:v>
                </c:pt>
                <c:pt idx="523">
                  <c:v>6</c:v>
                </c:pt>
                <c:pt idx="524">
                  <c:v>12</c:v>
                </c:pt>
                <c:pt idx="525">
                  <c:v>16</c:v>
                </c:pt>
                <c:pt idx="526">
                  <c:v>12</c:v>
                </c:pt>
                <c:pt idx="527">
                  <c:v>8</c:v>
                </c:pt>
                <c:pt idx="528">
                  <c:v>9</c:v>
                </c:pt>
                <c:pt idx="529">
                  <c:v>16</c:v>
                </c:pt>
                <c:pt idx="530">
                  <c:v>14</c:v>
                </c:pt>
                <c:pt idx="531">
                  <c:v>12</c:v>
                </c:pt>
                <c:pt idx="532">
                  <c:v>14</c:v>
                </c:pt>
                <c:pt idx="533">
                  <c:v>8</c:v>
                </c:pt>
                <c:pt idx="534">
                  <c:v>15</c:v>
                </c:pt>
                <c:pt idx="535">
                  <c:v>10</c:v>
                </c:pt>
                <c:pt idx="536">
                  <c:v>18</c:v>
                </c:pt>
                <c:pt idx="537">
                  <c:v>9</c:v>
                </c:pt>
                <c:pt idx="538">
                  <c:v>18</c:v>
                </c:pt>
                <c:pt idx="539">
                  <c:v>9</c:v>
                </c:pt>
                <c:pt idx="540">
                  <c:v>13</c:v>
                </c:pt>
                <c:pt idx="541">
                  <c:v>15</c:v>
                </c:pt>
                <c:pt idx="542">
                  <c:v>10</c:v>
                </c:pt>
                <c:pt idx="543">
                  <c:v>11</c:v>
                </c:pt>
                <c:pt idx="544">
                  <c:v>8</c:v>
                </c:pt>
                <c:pt idx="545">
                  <c:v>6</c:v>
                </c:pt>
                <c:pt idx="546">
                  <c:v>9</c:v>
                </c:pt>
                <c:pt idx="547">
                  <c:v>16</c:v>
                </c:pt>
                <c:pt idx="548">
                  <c:v>13</c:v>
                </c:pt>
                <c:pt idx="549">
                  <c:v>12</c:v>
                </c:pt>
                <c:pt idx="550">
                  <c:v>16</c:v>
                </c:pt>
                <c:pt idx="551">
                  <c:v>6</c:v>
                </c:pt>
                <c:pt idx="552">
                  <c:v>13</c:v>
                </c:pt>
                <c:pt idx="553">
                  <c:v>6</c:v>
                </c:pt>
                <c:pt idx="554">
                  <c:v>8</c:v>
                </c:pt>
                <c:pt idx="555">
                  <c:v>15</c:v>
                </c:pt>
                <c:pt idx="556">
                  <c:v>15</c:v>
                </c:pt>
                <c:pt idx="557">
                  <c:v>6</c:v>
                </c:pt>
                <c:pt idx="558">
                  <c:v>11</c:v>
                </c:pt>
                <c:pt idx="559">
                  <c:v>13</c:v>
                </c:pt>
                <c:pt idx="560">
                  <c:v>6</c:v>
                </c:pt>
                <c:pt idx="561">
                  <c:v>12</c:v>
                </c:pt>
                <c:pt idx="562">
                  <c:v>15</c:v>
                </c:pt>
                <c:pt idx="563">
                  <c:v>6</c:v>
                </c:pt>
                <c:pt idx="564">
                  <c:v>12</c:v>
                </c:pt>
                <c:pt idx="565">
                  <c:v>11</c:v>
                </c:pt>
                <c:pt idx="566">
                  <c:v>17</c:v>
                </c:pt>
                <c:pt idx="567">
                  <c:v>13</c:v>
                </c:pt>
                <c:pt idx="568">
                  <c:v>15</c:v>
                </c:pt>
                <c:pt idx="569">
                  <c:v>6</c:v>
                </c:pt>
                <c:pt idx="570">
                  <c:v>12</c:v>
                </c:pt>
                <c:pt idx="571">
                  <c:v>19</c:v>
                </c:pt>
                <c:pt idx="572">
                  <c:v>6</c:v>
                </c:pt>
                <c:pt idx="573">
                  <c:v>15</c:v>
                </c:pt>
                <c:pt idx="574">
                  <c:v>13</c:v>
                </c:pt>
                <c:pt idx="575">
                  <c:v>13</c:v>
                </c:pt>
                <c:pt idx="576">
                  <c:v>18</c:v>
                </c:pt>
                <c:pt idx="577">
                  <c:v>15</c:v>
                </c:pt>
                <c:pt idx="578">
                  <c:v>13</c:v>
                </c:pt>
                <c:pt idx="579">
                  <c:v>13</c:v>
                </c:pt>
                <c:pt idx="580">
                  <c:v>13</c:v>
                </c:pt>
                <c:pt idx="581">
                  <c:v>19</c:v>
                </c:pt>
                <c:pt idx="582">
                  <c:v>10</c:v>
                </c:pt>
                <c:pt idx="583">
                  <c:v>18</c:v>
                </c:pt>
                <c:pt idx="584">
                  <c:v>6</c:v>
                </c:pt>
                <c:pt idx="585">
                  <c:v>16</c:v>
                </c:pt>
                <c:pt idx="586">
                  <c:v>13</c:v>
                </c:pt>
                <c:pt idx="587">
                  <c:v>12</c:v>
                </c:pt>
                <c:pt idx="588">
                  <c:v>15</c:v>
                </c:pt>
                <c:pt idx="589">
                  <c:v>19</c:v>
                </c:pt>
                <c:pt idx="590">
                  <c:v>13</c:v>
                </c:pt>
                <c:pt idx="591">
                  <c:v>18</c:v>
                </c:pt>
                <c:pt idx="592">
                  <c:v>15</c:v>
                </c:pt>
                <c:pt idx="593">
                  <c:v>17</c:v>
                </c:pt>
                <c:pt idx="594">
                  <c:v>17</c:v>
                </c:pt>
                <c:pt idx="595">
                  <c:v>15</c:v>
                </c:pt>
                <c:pt idx="596">
                  <c:v>9</c:v>
                </c:pt>
                <c:pt idx="597">
                  <c:v>18</c:v>
                </c:pt>
                <c:pt idx="598">
                  <c:v>13</c:v>
                </c:pt>
                <c:pt idx="599">
                  <c:v>14</c:v>
                </c:pt>
                <c:pt idx="600">
                  <c:v>11</c:v>
                </c:pt>
                <c:pt idx="601">
                  <c:v>13</c:v>
                </c:pt>
                <c:pt idx="602">
                  <c:v>15</c:v>
                </c:pt>
                <c:pt idx="603">
                  <c:v>19</c:v>
                </c:pt>
                <c:pt idx="604">
                  <c:v>11</c:v>
                </c:pt>
                <c:pt idx="605">
                  <c:v>11</c:v>
                </c:pt>
                <c:pt idx="606">
                  <c:v>15</c:v>
                </c:pt>
                <c:pt idx="607">
                  <c:v>11</c:v>
                </c:pt>
                <c:pt idx="608">
                  <c:v>14</c:v>
                </c:pt>
                <c:pt idx="609">
                  <c:v>12</c:v>
                </c:pt>
                <c:pt idx="610">
                  <c:v>12</c:v>
                </c:pt>
                <c:pt idx="611">
                  <c:v>15</c:v>
                </c:pt>
                <c:pt idx="612">
                  <c:v>9</c:v>
                </c:pt>
                <c:pt idx="613">
                  <c:v>17</c:v>
                </c:pt>
                <c:pt idx="614">
                  <c:v>15</c:v>
                </c:pt>
                <c:pt idx="615">
                  <c:v>17</c:v>
                </c:pt>
                <c:pt idx="616">
                  <c:v>14</c:v>
                </c:pt>
                <c:pt idx="617">
                  <c:v>16</c:v>
                </c:pt>
                <c:pt idx="618">
                  <c:v>17</c:v>
                </c:pt>
                <c:pt idx="619">
                  <c:v>12</c:v>
                </c:pt>
                <c:pt idx="620">
                  <c:v>10</c:v>
                </c:pt>
                <c:pt idx="621">
                  <c:v>12</c:v>
                </c:pt>
                <c:pt idx="622">
                  <c:v>8</c:v>
                </c:pt>
                <c:pt idx="623">
                  <c:v>11</c:v>
                </c:pt>
                <c:pt idx="624">
                  <c:v>15</c:v>
                </c:pt>
                <c:pt idx="625">
                  <c:v>17</c:v>
                </c:pt>
                <c:pt idx="626">
                  <c:v>13</c:v>
                </c:pt>
                <c:pt idx="627">
                  <c:v>13</c:v>
                </c:pt>
                <c:pt idx="628">
                  <c:v>14</c:v>
                </c:pt>
                <c:pt idx="629">
                  <c:v>12</c:v>
                </c:pt>
                <c:pt idx="630">
                  <c:v>18</c:v>
                </c:pt>
                <c:pt idx="631">
                  <c:v>15</c:v>
                </c:pt>
                <c:pt idx="632">
                  <c:v>12</c:v>
                </c:pt>
                <c:pt idx="633">
                  <c:v>15</c:v>
                </c:pt>
                <c:pt idx="634">
                  <c:v>12</c:v>
                </c:pt>
                <c:pt idx="635">
                  <c:v>12</c:v>
                </c:pt>
                <c:pt idx="636">
                  <c:v>21</c:v>
                </c:pt>
                <c:pt idx="637">
                  <c:v>17</c:v>
                </c:pt>
                <c:pt idx="638">
                  <c:v>19</c:v>
                </c:pt>
                <c:pt idx="639">
                  <c:v>13</c:v>
                </c:pt>
                <c:pt idx="640">
                  <c:v>15</c:v>
                </c:pt>
                <c:pt idx="641">
                  <c:v>8</c:v>
                </c:pt>
                <c:pt idx="642">
                  <c:v>12</c:v>
                </c:pt>
                <c:pt idx="643">
                  <c:v>10</c:v>
                </c:pt>
                <c:pt idx="644">
                  <c:v>10</c:v>
                </c:pt>
                <c:pt idx="645">
                  <c:v>13</c:v>
                </c:pt>
                <c:pt idx="646">
                  <c:v>16</c:v>
                </c:pt>
                <c:pt idx="647">
                  <c:v>8</c:v>
                </c:pt>
                <c:pt idx="648">
                  <c:v>10</c:v>
                </c:pt>
                <c:pt idx="649">
                  <c:v>17</c:v>
                </c:pt>
                <c:pt idx="650">
                  <c:v>15</c:v>
                </c:pt>
                <c:pt idx="651">
                  <c:v>15</c:v>
                </c:pt>
                <c:pt idx="652">
                  <c:v>17</c:v>
                </c:pt>
                <c:pt idx="653">
                  <c:v>17</c:v>
                </c:pt>
                <c:pt idx="654">
                  <c:v>14</c:v>
                </c:pt>
                <c:pt idx="655">
                  <c:v>11</c:v>
                </c:pt>
                <c:pt idx="656">
                  <c:v>19</c:v>
                </c:pt>
                <c:pt idx="657">
                  <c:v>15</c:v>
                </c:pt>
                <c:pt idx="658">
                  <c:v>7</c:v>
                </c:pt>
                <c:pt idx="659">
                  <c:v>16</c:v>
                </c:pt>
                <c:pt idx="660">
                  <c:v>12</c:v>
                </c:pt>
                <c:pt idx="661">
                  <c:v>17</c:v>
                </c:pt>
                <c:pt idx="662">
                  <c:v>11</c:v>
                </c:pt>
                <c:pt idx="663">
                  <c:v>16</c:v>
                </c:pt>
                <c:pt idx="664">
                  <c:v>8</c:v>
                </c:pt>
                <c:pt idx="665">
                  <c:v>8</c:v>
                </c:pt>
                <c:pt idx="666">
                  <c:v>7</c:v>
                </c:pt>
                <c:pt idx="667">
                  <c:v>10</c:v>
                </c:pt>
                <c:pt idx="668">
                  <c:v>20</c:v>
                </c:pt>
                <c:pt idx="669">
                  <c:v>20</c:v>
                </c:pt>
                <c:pt idx="670">
                  <c:v>16</c:v>
                </c:pt>
                <c:pt idx="671">
                  <c:v>11</c:v>
                </c:pt>
                <c:pt idx="672">
                  <c:v>10</c:v>
                </c:pt>
                <c:pt idx="673">
                  <c:v>15</c:v>
                </c:pt>
                <c:pt idx="674">
                  <c:v>11</c:v>
                </c:pt>
                <c:pt idx="675">
                  <c:v>17</c:v>
                </c:pt>
                <c:pt idx="676">
                  <c:v>12</c:v>
                </c:pt>
                <c:pt idx="677">
                  <c:v>8</c:v>
                </c:pt>
                <c:pt idx="678">
                  <c:v>13</c:v>
                </c:pt>
                <c:pt idx="679">
                  <c:v>11</c:v>
                </c:pt>
                <c:pt idx="680">
                  <c:v>14</c:v>
                </c:pt>
                <c:pt idx="681">
                  <c:v>9</c:v>
                </c:pt>
                <c:pt idx="682">
                  <c:v>18</c:v>
                </c:pt>
                <c:pt idx="683">
                  <c:v>14</c:v>
                </c:pt>
                <c:pt idx="684">
                  <c:v>10</c:v>
                </c:pt>
                <c:pt idx="685">
                  <c:v>8</c:v>
                </c:pt>
                <c:pt idx="686">
                  <c:v>9</c:v>
                </c:pt>
                <c:pt idx="687">
                  <c:v>12</c:v>
                </c:pt>
                <c:pt idx="688">
                  <c:v>8</c:v>
                </c:pt>
                <c:pt idx="689">
                  <c:v>13</c:v>
                </c:pt>
                <c:pt idx="690">
                  <c:v>18</c:v>
                </c:pt>
                <c:pt idx="691">
                  <c:v>16</c:v>
                </c:pt>
                <c:pt idx="692">
                  <c:v>3</c:v>
                </c:pt>
                <c:pt idx="693">
                  <c:v>10</c:v>
                </c:pt>
                <c:pt idx="694">
                  <c:v>18</c:v>
                </c:pt>
                <c:pt idx="695">
                  <c:v>7</c:v>
                </c:pt>
                <c:pt idx="696">
                  <c:v>9</c:v>
                </c:pt>
                <c:pt idx="697">
                  <c:v>15</c:v>
                </c:pt>
                <c:pt idx="698">
                  <c:v>3</c:v>
                </c:pt>
                <c:pt idx="699">
                  <c:v>15</c:v>
                </c:pt>
                <c:pt idx="700">
                  <c:v>11</c:v>
                </c:pt>
                <c:pt idx="701">
                  <c:v>11</c:v>
                </c:pt>
                <c:pt idx="702">
                  <c:v>7</c:v>
                </c:pt>
                <c:pt idx="703">
                  <c:v>11</c:v>
                </c:pt>
                <c:pt idx="704">
                  <c:v>17</c:v>
                </c:pt>
                <c:pt idx="705">
                  <c:v>10</c:v>
                </c:pt>
                <c:pt idx="706">
                  <c:v>8</c:v>
                </c:pt>
                <c:pt idx="707">
                  <c:v>10</c:v>
                </c:pt>
                <c:pt idx="708">
                  <c:v>7</c:v>
                </c:pt>
                <c:pt idx="709">
                  <c:v>18</c:v>
                </c:pt>
                <c:pt idx="710">
                  <c:v>16</c:v>
                </c:pt>
                <c:pt idx="711">
                  <c:v>13</c:v>
                </c:pt>
                <c:pt idx="712">
                  <c:v>10</c:v>
                </c:pt>
                <c:pt idx="713">
                  <c:v>8</c:v>
                </c:pt>
                <c:pt idx="714">
                  <c:v>10</c:v>
                </c:pt>
                <c:pt idx="715">
                  <c:v>12</c:v>
                </c:pt>
                <c:pt idx="716">
                  <c:v>9</c:v>
                </c:pt>
                <c:pt idx="717">
                  <c:v>18</c:v>
                </c:pt>
                <c:pt idx="718">
                  <c:v>12</c:v>
                </c:pt>
                <c:pt idx="719">
                  <c:v>6</c:v>
                </c:pt>
                <c:pt idx="720">
                  <c:v>16</c:v>
                </c:pt>
                <c:pt idx="721">
                  <c:v>11</c:v>
                </c:pt>
                <c:pt idx="722">
                  <c:v>12</c:v>
                </c:pt>
                <c:pt idx="723">
                  <c:v>12</c:v>
                </c:pt>
                <c:pt idx="724">
                  <c:v>11</c:v>
                </c:pt>
                <c:pt idx="725">
                  <c:v>12</c:v>
                </c:pt>
                <c:pt idx="726">
                  <c:v>8</c:v>
                </c:pt>
                <c:pt idx="727">
                  <c:v>16</c:v>
                </c:pt>
                <c:pt idx="728">
                  <c:v>6</c:v>
                </c:pt>
                <c:pt idx="729">
                  <c:v>9</c:v>
                </c:pt>
                <c:pt idx="730">
                  <c:v>16</c:v>
                </c:pt>
                <c:pt idx="731">
                  <c:v>6</c:v>
                </c:pt>
                <c:pt idx="732">
                  <c:v>12</c:v>
                </c:pt>
                <c:pt idx="733">
                  <c:v>9</c:v>
                </c:pt>
                <c:pt idx="734">
                  <c:v>16</c:v>
                </c:pt>
                <c:pt idx="735">
                  <c:v>13</c:v>
                </c:pt>
                <c:pt idx="736">
                  <c:v>12</c:v>
                </c:pt>
                <c:pt idx="737">
                  <c:v>10</c:v>
                </c:pt>
                <c:pt idx="738">
                  <c:v>19</c:v>
                </c:pt>
                <c:pt idx="739">
                  <c:v>7</c:v>
                </c:pt>
                <c:pt idx="740">
                  <c:v>7</c:v>
                </c:pt>
                <c:pt idx="741">
                  <c:v>11</c:v>
                </c:pt>
                <c:pt idx="742">
                  <c:v>8</c:v>
                </c:pt>
                <c:pt idx="743">
                  <c:v>10</c:v>
                </c:pt>
                <c:pt idx="744">
                  <c:v>8</c:v>
                </c:pt>
                <c:pt idx="745">
                  <c:v>12</c:v>
                </c:pt>
                <c:pt idx="746">
                  <c:v>17</c:v>
                </c:pt>
                <c:pt idx="747">
                  <c:v>11</c:v>
                </c:pt>
                <c:pt idx="748">
                  <c:v>7</c:v>
                </c:pt>
                <c:pt idx="749">
                  <c:v>12</c:v>
                </c:pt>
                <c:pt idx="750">
                  <c:v>11</c:v>
                </c:pt>
                <c:pt idx="751">
                  <c:v>11</c:v>
                </c:pt>
                <c:pt idx="752">
                  <c:v>6</c:v>
                </c:pt>
                <c:pt idx="753">
                  <c:v>9</c:v>
                </c:pt>
                <c:pt idx="754">
                  <c:v>14</c:v>
                </c:pt>
                <c:pt idx="755">
                  <c:v>13</c:v>
                </c:pt>
                <c:pt idx="756">
                  <c:v>21</c:v>
                </c:pt>
                <c:pt idx="757">
                  <c:v>9</c:v>
                </c:pt>
                <c:pt idx="758">
                  <c:v>15</c:v>
                </c:pt>
                <c:pt idx="759">
                  <c:v>5</c:v>
                </c:pt>
                <c:pt idx="760">
                  <c:v>9</c:v>
                </c:pt>
                <c:pt idx="761">
                  <c:v>6</c:v>
                </c:pt>
                <c:pt idx="762">
                  <c:v>16</c:v>
                </c:pt>
                <c:pt idx="763">
                  <c:v>4</c:v>
                </c:pt>
                <c:pt idx="764">
                  <c:v>14</c:v>
                </c:pt>
                <c:pt idx="765">
                  <c:v>9</c:v>
                </c:pt>
                <c:pt idx="766">
                  <c:v>15</c:v>
                </c:pt>
                <c:pt idx="767">
                  <c:v>7</c:v>
                </c:pt>
                <c:pt idx="768">
                  <c:v>19</c:v>
                </c:pt>
                <c:pt idx="769">
                  <c:v>18</c:v>
                </c:pt>
                <c:pt idx="770">
                  <c:v>6</c:v>
                </c:pt>
                <c:pt idx="771">
                  <c:v>14</c:v>
                </c:pt>
                <c:pt idx="772">
                  <c:v>19</c:v>
                </c:pt>
                <c:pt idx="773">
                  <c:v>14</c:v>
                </c:pt>
                <c:pt idx="774">
                  <c:v>9</c:v>
                </c:pt>
                <c:pt idx="775">
                  <c:v>7</c:v>
                </c:pt>
                <c:pt idx="776">
                  <c:v>26</c:v>
                </c:pt>
                <c:pt idx="777">
                  <c:v>4</c:v>
                </c:pt>
                <c:pt idx="778">
                  <c:v>15</c:v>
                </c:pt>
                <c:pt idx="779">
                  <c:v>18</c:v>
                </c:pt>
                <c:pt idx="780">
                  <c:v>18</c:v>
                </c:pt>
                <c:pt idx="781">
                  <c:v>18</c:v>
                </c:pt>
                <c:pt idx="782">
                  <c:v>12</c:v>
                </c:pt>
                <c:pt idx="783">
                  <c:v>9</c:v>
                </c:pt>
                <c:pt idx="784">
                  <c:v>13</c:v>
                </c:pt>
                <c:pt idx="785">
                  <c:v>16</c:v>
                </c:pt>
                <c:pt idx="786">
                  <c:v>19</c:v>
                </c:pt>
                <c:pt idx="787">
                  <c:v>18</c:v>
                </c:pt>
                <c:pt idx="788">
                  <c:v>9</c:v>
                </c:pt>
                <c:pt idx="789">
                  <c:v>6</c:v>
                </c:pt>
                <c:pt idx="790">
                  <c:v>15</c:v>
                </c:pt>
                <c:pt idx="791">
                  <c:v>11</c:v>
                </c:pt>
                <c:pt idx="792">
                  <c:v>15</c:v>
                </c:pt>
                <c:pt idx="793">
                  <c:v>19</c:v>
                </c:pt>
                <c:pt idx="794">
                  <c:v>12</c:v>
                </c:pt>
                <c:pt idx="795">
                  <c:v>16</c:v>
                </c:pt>
                <c:pt idx="796">
                  <c:v>9</c:v>
                </c:pt>
                <c:pt idx="797">
                  <c:v>17</c:v>
                </c:pt>
                <c:pt idx="798">
                  <c:v>14</c:v>
                </c:pt>
                <c:pt idx="799">
                  <c:v>10</c:v>
                </c:pt>
                <c:pt idx="800">
                  <c:v>19</c:v>
                </c:pt>
                <c:pt idx="801">
                  <c:v>15</c:v>
                </c:pt>
                <c:pt idx="802">
                  <c:v>17</c:v>
                </c:pt>
                <c:pt idx="803">
                  <c:v>8</c:v>
                </c:pt>
                <c:pt idx="804">
                  <c:v>10</c:v>
                </c:pt>
                <c:pt idx="805">
                  <c:v>13</c:v>
                </c:pt>
                <c:pt idx="806">
                  <c:v>13</c:v>
                </c:pt>
                <c:pt idx="807">
                  <c:v>7</c:v>
                </c:pt>
                <c:pt idx="808">
                  <c:v>16</c:v>
                </c:pt>
                <c:pt idx="809">
                  <c:v>12</c:v>
                </c:pt>
                <c:pt idx="810">
                  <c:v>10</c:v>
                </c:pt>
                <c:pt idx="811">
                  <c:v>16</c:v>
                </c:pt>
                <c:pt idx="812">
                  <c:v>14</c:v>
                </c:pt>
                <c:pt idx="813">
                  <c:v>8</c:v>
                </c:pt>
                <c:pt idx="814">
                  <c:v>12</c:v>
                </c:pt>
                <c:pt idx="815">
                  <c:v>16</c:v>
                </c:pt>
                <c:pt idx="816">
                  <c:v>11</c:v>
                </c:pt>
                <c:pt idx="817">
                  <c:v>15</c:v>
                </c:pt>
                <c:pt idx="818">
                  <c:v>18</c:v>
                </c:pt>
                <c:pt idx="819">
                  <c:v>13</c:v>
                </c:pt>
                <c:pt idx="820">
                  <c:v>18</c:v>
                </c:pt>
                <c:pt idx="821">
                  <c:v>11</c:v>
                </c:pt>
                <c:pt idx="822">
                  <c:v>19</c:v>
                </c:pt>
                <c:pt idx="823">
                  <c:v>15</c:v>
                </c:pt>
                <c:pt idx="824">
                  <c:v>13</c:v>
                </c:pt>
                <c:pt idx="825">
                  <c:v>13</c:v>
                </c:pt>
                <c:pt idx="826">
                  <c:v>10</c:v>
                </c:pt>
                <c:pt idx="827">
                  <c:v>15</c:v>
                </c:pt>
                <c:pt idx="828">
                  <c:v>16</c:v>
                </c:pt>
                <c:pt idx="829">
                  <c:v>23</c:v>
                </c:pt>
                <c:pt idx="830">
                  <c:v>14</c:v>
                </c:pt>
                <c:pt idx="831">
                  <c:v>9</c:v>
                </c:pt>
                <c:pt idx="832">
                  <c:v>11</c:v>
                </c:pt>
                <c:pt idx="833">
                  <c:v>8</c:v>
                </c:pt>
                <c:pt idx="834">
                  <c:v>20</c:v>
                </c:pt>
                <c:pt idx="835">
                  <c:v>13</c:v>
                </c:pt>
                <c:pt idx="836">
                  <c:v>10</c:v>
                </c:pt>
                <c:pt idx="837">
                  <c:v>11</c:v>
                </c:pt>
                <c:pt idx="838">
                  <c:v>17</c:v>
                </c:pt>
                <c:pt idx="839">
                  <c:v>18</c:v>
                </c:pt>
                <c:pt idx="840">
                  <c:v>16</c:v>
                </c:pt>
                <c:pt idx="841">
                  <c:v>12</c:v>
                </c:pt>
                <c:pt idx="842">
                  <c:v>8</c:v>
                </c:pt>
                <c:pt idx="843">
                  <c:v>13</c:v>
                </c:pt>
                <c:pt idx="844">
                  <c:v>17</c:v>
                </c:pt>
                <c:pt idx="845">
                  <c:v>17</c:v>
                </c:pt>
                <c:pt idx="846">
                  <c:v>16</c:v>
                </c:pt>
                <c:pt idx="847">
                  <c:v>18</c:v>
                </c:pt>
                <c:pt idx="848">
                  <c:v>12</c:v>
                </c:pt>
                <c:pt idx="849">
                  <c:v>13</c:v>
                </c:pt>
                <c:pt idx="850">
                  <c:v>11</c:v>
                </c:pt>
                <c:pt idx="851">
                  <c:v>13</c:v>
                </c:pt>
                <c:pt idx="852">
                  <c:v>16</c:v>
                </c:pt>
                <c:pt idx="853">
                  <c:v>17</c:v>
                </c:pt>
                <c:pt idx="854">
                  <c:v>14</c:v>
                </c:pt>
                <c:pt idx="855">
                  <c:v>12</c:v>
                </c:pt>
                <c:pt idx="856">
                  <c:v>11</c:v>
                </c:pt>
                <c:pt idx="857">
                  <c:v>14</c:v>
                </c:pt>
                <c:pt idx="858">
                  <c:v>11</c:v>
                </c:pt>
                <c:pt idx="859">
                  <c:v>14</c:v>
                </c:pt>
                <c:pt idx="860">
                  <c:v>17</c:v>
                </c:pt>
                <c:pt idx="861">
                  <c:v>10</c:v>
                </c:pt>
                <c:pt idx="862">
                  <c:v>16</c:v>
                </c:pt>
                <c:pt idx="863">
                  <c:v>16</c:v>
                </c:pt>
                <c:pt idx="864">
                  <c:v>21</c:v>
                </c:pt>
                <c:pt idx="865">
                  <c:v>20</c:v>
                </c:pt>
                <c:pt idx="866">
                  <c:v>18</c:v>
                </c:pt>
                <c:pt idx="867">
                  <c:v>19</c:v>
                </c:pt>
                <c:pt idx="868">
                  <c:v>19</c:v>
                </c:pt>
                <c:pt idx="869">
                  <c:v>32</c:v>
                </c:pt>
                <c:pt idx="870">
                  <c:v>17</c:v>
                </c:pt>
                <c:pt idx="871">
                  <c:v>20</c:v>
                </c:pt>
                <c:pt idx="872">
                  <c:v>14</c:v>
                </c:pt>
                <c:pt idx="873">
                  <c:v>15</c:v>
                </c:pt>
                <c:pt idx="874">
                  <c:v>17</c:v>
                </c:pt>
                <c:pt idx="875">
                  <c:v>16</c:v>
                </c:pt>
                <c:pt idx="876">
                  <c:v>16</c:v>
                </c:pt>
                <c:pt idx="877">
                  <c:v>22</c:v>
                </c:pt>
                <c:pt idx="878">
                  <c:v>10</c:v>
                </c:pt>
                <c:pt idx="879">
                  <c:v>13</c:v>
                </c:pt>
                <c:pt idx="880">
                  <c:v>12</c:v>
                </c:pt>
                <c:pt idx="881">
                  <c:v>16</c:v>
                </c:pt>
                <c:pt idx="882">
                  <c:v>14</c:v>
                </c:pt>
                <c:pt idx="883">
                  <c:v>22</c:v>
                </c:pt>
                <c:pt idx="884">
                  <c:v>17</c:v>
                </c:pt>
                <c:pt idx="885">
                  <c:v>16</c:v>
                </c:pt>
                <c:pt idx="886">
                  <c:v>25</c:v>
                </c:pt>
                <c:pt idx="887">
                  <c:v>15</c:v>
                </c:pt>
                <c:pt idx="888">
                  <c:v>21</c:v>
                </c:pt>
                <c:pt idx="889">
                  <c:v>11</c:v>
                </c:pt>
                <c:pt idx="890">
                  <c:v>14</c:v>
                </c:pt>
                <c:pt idx="891">
                  <c:v>17</c:v>
                </c:pt>
                <c:pt idx="892">
                  <c:v>19</c:v>
                </c:pt>
                <c:pt idx="893">
                  <c:v>14</c:v>
                </c:pt>
                <c:pt idx="894">
                  <c:v>9</c:v>
                </c:pt>
                <c:pt idx="895">
                  <c:v>20</c:v>
                </c:pt>
                <c:pt idx="896">
                  <c:v>9</c:v>
                </c:pt>
                <c:pt idx="897">
                  <c:v>26</c:v>
                </c:pt>
                <c:pt idx="898">
                  <c:v>16</c:v>
                </c:pt>
                <c:pt idx="899">
                  <c:v>22</c:v>
                </c:pt>
                <c:pt idx="900">
                  <c:v>18</c:v>
                </c:pt>
                <c:pt idx="901">
                  <c:v>21</c:v>
                </c:pt>
                <c:pt idx="902">
                  <c:v>8</c:v>
                </c:pt>
                <c:pt idx="903">
                  <c:v>20</c:v>
                </c:pt>
                <c:pt idx="904">
                  <c:v>16</c:v>
                </c:pt>
                <c:pt idx="905">
                  <c:v>15</c:v>
                </c:pt>
                <c:pt idx="906">
                  <c:v>19</c:v>
                </c:pt>
                <c:pt idx="907">
                  <c:v>18</c:v>
                </c:pt>
                <c:pt idx="908">
                  <c:v>11</c:v>
                </c:pt>
                <c:pt idx="909">
                  <c:v>19</c:v>
                </c:pt>
                <c:pt idx="910">
                  <c:v>19</c:v>
                </c:pt>
                <c:pt idx="911">
                  <c:v>16</c:v>
                </c:pt>
              </c:numCache>
            </c:numRef>
          </c:val>
          <c:smooth val="0"/>
          <c:extLst>
            <c:ext xmlns:c16="http://schemas.microsoft.com/office/drawing/2014/chart" uri="{C3380CC4-5D6E-409C-BE32-E72D297353CC}">
              <c16:uniqueId val="{00000000-2738-4614-9B97-E679CD2DB82A}"/>
            </c:ext>
          </c:extLst>
        </c:ser>
        <c:ser>
          <c:idx val="1"/>
          <c:order val="1"/>
          <c:tx>
            <c:strRef>
              <c:f>Sheet5!$C$1</c:f>
              <c:strCache>
                <c:ptCount val="1"/>
                <c:pt idx="0">
                  <c:v>NH White</c:v>
                </c:pt>
              </c:strCache>
            </c:strRef>
          </c:tx>
          <c:spPr>
            <a:ln w="28575" cap="rnd">
              <a:solidFill>
                <a:schemeClr val="accent2"/>
              </a:solidFill>
              <a:round/>
            </a:ln>
            <a:effectLst/>
          </c:spPr>
          <c:marker>
            <c:symbol val="none"/>
          </c:marker>
          <c:cat>
            <c:numRef>
              <c:f>Sheet5!$A$2:$A$913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Sheet5!$C$2:$C$913</c:f>
              <c:numCache>
                <c:formatCode>General</c:formatCode>
                <c:ptCount val="912"/>
                <c:pt idx="0">
                  <c:v>91</c:v>
                </c:pt>
                <c:pt idx="1">
                  <c:v>113</c:v>
                </c:pt>
                <c:pt idx="2">
                  <c:v>109</c:v>
                </c:pt>
                <c:pt idx="3">
                  <c:v>118</c:v>
                </c:pt>
                <c:pt idx="4">
                  <c:v>78</c:v>
                </c:pt>
                <c:pt idx="5">
                  <c:v>86</c:v>
                </c:pt>
                <c:pt idx="6">
                  <c:v>103</c:v>
                </c:pt>
                <c:pt idx="7">
                  <c:v>114</c:v>
                </c:pt>
                <c:pt idx="8">
                  <c:v>120</c:v>
                </c:pt>
                <c:pt idx="9">
                  <c:v>98</c:v>
                </c:pt>
                <c:pt idx="10">
                  <c:v>124</c:v>
                </c:pt>
                <c:pt idx="11">
                  <c:v>94</c:v>
                </c:pt>
                <c:pt idx="12">
                  <c:v>91</c:v>
                </c:pt>
                <c:pt idx="13">
                  <c:v>95</c:v>
                </c:pt>
                <c:pt idx="14">
                  <c:v>91</c:v>
                </c:pt>
                <c:pt idx="15">
                  <c:v>97</c:v>
                </c:pt>
                <c:pt idx="16">
                  <c:v>111</c:v>
                </c:pt>
                <c:pt idx="17">
                  <c:v>120</c:v>
                </c:pt>
                <c:pt idx="18">
                  <c:v>89</c:v>
                </c:pt>
                <c:pt idx="19">
                  <c:v>93</c:v>
                </c:pt>
                <c:pt idx="20">
                  <c:v>112</c:v>
                </c:pt>
                <c:pt idx="21">
                  <c:v>124</c:v>
                </c:pt>
                <c:pt idx="22">
                  <c:v>100</c:v>
                </c:pt>
                <c:pt idx="23">
                  <c:v>123</c:v>
                </c:pt>
                <c:pt idx="24">
                  <c:v>126</c:v>
                </c:pt>
                <c:pt idx="25">
                  <c:v>80</c:v>
                </c:pt>
                <c:pt idx="26">
                  <c:v>75</c:v>
                </c:pt>
                <c:pt idx="27">
                  <c:v>94</c:v>
                </c:pt>
                <c:pt idx="28">
                  <c:v>69</c:v>
                </c:pt>
                <c:pt idx="29">
                  <c:v>112</c:v>
                </c:pt>
                <c:pt idx="30">
                  <c:v>84</c:v>
                </c:pt>
                <c:pt idx="31">
                  <c:v>100</c:v>
                </c:pt>
                <c:pt idx="32">
                  <c:v>96</c:v>
                </c:pt>
                <c:pt idx="33">
                  <c:v>76</c:v>
                </c:pt>
                <c:pt idx="34">
                  <c:v>118</c:v>
                </c:pt>
                <c:pt idx="35">
                  <c:v>102</c:v>
                </c:pt>
                <c:pt idx="36">
                  <c:v>95</c:v>
                </c:pt>
                <c:pt idx="37">
                  <c:v>91</c:v>
                </c:pt>
                <c:pt idx="38">
                  <c:v>76</c:v>
                </c:pt>
                <c:pt idx="39">
                  <c:v>77</c:v>
                </c:pt>
                <c:pt idx="40">
                  <c:v>63</c:v>
                </c:pt>
                <c:pt idx="41">
                  <c:v>83</c:v>
                </c:pt>
                <c:pt idx="42">
                  <c:v>91</c:v>
                </c:pt>
                <c:pt idx="43">
                  <c:v>87</c:v>
                </c:pt>
                <c:pt idx="44">
                  <c:v>103</c:v>
                </c:pt>
                <c:pt idx="45">
                  <c:v>82</c:v>
                </c:pt>
                <c:pt idx="46">
                  <c:v>107</c:v>
                </c:pt>
                <c:pt idx="47">
                  <c:v>68</c:v>
                </c:pt>
                <c:pt idx="48">
                  <c:v>121</c:v>
                </c:pt>
                <c:pt idx="49">
                  <c:v>95</c:v>
                </c:pt>
                <c:pt idx="50">
                  <c:v>84</c:v>
                </c:pt>
                <c:pt idx="51">
                  <c:v>97</c:v>
                </c:pt>
                <c:pt idx="52">
                  <c:v>87</c:v>
                </c:pt>
                <c:pt idx="53">
                  <c:v>74</c:v>
                </c:pt>
                <c:pt idx="54">
                  <c:v>61</c:v>
                </c:pt>
                <c:pt idx="55">
                  <c:v>99</c:v>
                </c:pt>
                <c:pt idx="56">
                  <c:v>99</c:v>
                </c:pt>
                <c:pt idx="57">
                  <c:v>89</c:v>
                </c:pt>
                <c:pt idx="58">
                  <c:v>110</c:v>
                </c:pt>
                <c:pt idx="59">
                  <c:v>111</c:v>
                </c:pt>
                <c:pt idx="60">
                  <c:v>74</c:v>
                </c:pt>
                <c:pt idx="61">
                  <c:v>70</c:v>
                </c:pt>
                <c:pt idx="62">
                  <c:v>77</c:v>
                </c:pt>
                <c:pt idx="63">
                  <c:v>77</c:v>
                </c:pt>
                <c:pt idx="64">
                  <c:v>82</c:v>
                </c:pt>
                <c:pt idx="65">
                  <c:v>88</c:v>
                </c:pt>
                <c:pt idx="66">
                  <c:v>92</c:v>
                </c:pt>
                <c:pt idx="67">
                  <c:v>88</c:v>
                </c:pt>
                <c:pt idx="68">
                  <c:v>74</c:v>
                </c:pt>
                <c:pt idx="69">
                  <c:v>119</c:v>
                </c:pt>
                <c:pt idx="70">
                  <c:v>80</c:v>
                </c:pt>
                <c:pt idx="71">
                  <c:v>83</c:v>
                </c:pt>
                <c:pt idx="72">
                  <c:v>80</c:v>
                </c:pt>
                <c:pt idx="73">
                  <c:v>92</c:v>
                </c:pt>
                <c:pt idx="74">
                  <c:v>89</c:v>
                </c:pt>
                <c:pt idx="75">
                  <c:v>81</c:v>
                </c:pt>
                <c:pt idx="76">
                  <c:v>98</c:v>
                </c:pt>
                <c:pt idx="77">
                  <c:v>76</c:v>
                </c:pt>
                <c:pt idx="78">
                  <c:v>76</c:v>
                </c:pt>
                <c:pt idx="79">
                  <c:v>87</c:v>
                </c:pt>
                <c:pt idx="80">
                  <c:v>86</c:v>
                </c:pt>
                <c:pt idx="81">
                  <c:v>65</c:v>
                </c:pt>
                <c:pt idx="82">
                  <c:v>63</c:v>
                </c:pt>
                <c:pt idx="83">
                  <c:v>88</c:v>
                </c:pt>
                <c:pt idx="84">
                  <c:v>80</c:v>
                </c:pt>
                <c:pt idx="85">
                  <c:v>103</c:v>
                </c:pt>
                <c:pt idx="86">
                  <c:v>86</c:v>
                </c:pt>
                <c:pt idx="87">
                  <c:v>97</c:v>
                </c:pt>
                <c:pt idx="88">
                  <c:v>91</c:v>
                </c:pt>
                <c:pt idx="89">
                  <c:v>74</c:v>
                </c:pt>
                <c:pt idx="90">
                  <c:v>97</c:v>
                </c:pt>
                <c:pt idx="91">
                  <c:v>82</c:v>
                </c:pt>
                <c:pt idx="92">
                  <c:v>62</c:v>
                </c:pt>
                <c:pt idx="93">
                  <c:v>91</c:v>
                </c:pt>
                <c:pt idx="94">
                  <c:v>106</c:v>
                </c:pt>
                <c:pt idx="95">
                  <c:v>86</c:v>
                </c:pt>
                <c:pt idx="96">
                  <c:v>83</c:v>
                </c:pt>
                <c:pt idx="97">
                  <c:v>84</c:v>
                </c:pt>
                <c:pt idx="98">
                  <c:v>58</c:v>
                </c:pt>
                <c:pt idx="99">
                  <c:v>83</c:v>
                </c:pt>
                <c:pt idx="100">
                  <c:v>84</c:v>
                </c:pt>
                <c:pt idx="101">
                  <c:v>74</c:v>
                </c:pt>
                <c:pt idx="102">
                  <c:v>80</c:v>
                </c:pt>
                <c:pt idx="103">
                  <c:v>80</c:v>
                </c:pt>
                <c:pt idx="104">
                  <c:v>71</c:v>
                </c:pt>
                <c:pt idx="105">
                  <c:v>96</c:v>
                </c:pt>
                <c:pt idx="106">
                  <c:v>92</c:v>
                </c:pt>
                <c:pt idx="107">
                  <c:v>91</c:v>
                </c:pt>
                <c:pt idx="108">
                  <c:v>94</c:v>
                </c:pt>
                <c:pt idx="109">
                  <c:v>66</c:v>
                </c:pt>
                <c:pt idx="110">
                  <c:v>56</c:v>
                </c:pt>
                <c:pt idx="111">
                  <c:v>76</c:v>
                </c:pt>
                <c:pt idx="112">
                  <c:v>104</c:v>
                </c:pt>
                <c:pt idx="113">
                  <c:v>105</c:v>
                </c:pt>
                <c:pt idx="114">
                  <c:v>92</c:v>
                </c:pt>
                <c:pt idx="115">
                  <c:v>77</c:v>
                </c:pt>
                <c:pt idx="116">
                  <c:v>90</c:v>
                </c:pt>
                <c:pt idx="117">
                  <c:v>91</c:v>
                </c:pt>
                <c:pt idx="118">
                  <c:v>80</c:v>
                </c:pt>
                <c:pt idx="119">
                  <c:v>61</c:v>
                </c:pt>
                <c:pt idx="120">
                  <c:v>90</c:v>
                </c:pt>
                <c:pt idx="121">
                  <c:v>76</c:v>
                </c:pt>
                <c:pt idx="122">
                  <c:v>79</c:v>
                </c:pt>
                <c:pt idx="123">
                  <c:v>75</c:v>
                </c:pt>
                <c:pt idx="124">
                  <c:v>74</c:v>
                </c:pt>
                <c:pt idx="125">
                  <c:v>103</c:v>
                </c:pt>
                <c:pt idx="126">
                  <c:v>92</c:v>
                </c:pt>
                <c:pt idx="127">
                  <c:v>93</c:v>
                </c:pt>
                <c:pt idx="128">
                  <c:v>74</c:v>
                </c:pt>
                <c:pt idx="129">
                  <c:v>82</c:v>
                </c:pt>
                <c:pt idx="130">
                  <c:v>111</c:v>
                </c:pt>
                <c:pt idx="131">
                  <c:v>76</c:v>
                </c:pt>
                <c:pt idx="132">
                  <c:v>83</c:v>
                </c:pt>
                <c:pt idx="133">
                  <c:v>71</c:v>
                </c:pt>
                <c:pt idx="134">
                  <c:v>106</c:v>
                </c:pt>
                <c:pt idx="135">
                  <c:v>85</c:v>
                </c:pt>
                <c:pt idx="136">
                  <c:v>86</c:v>
                </c:pt>
                <c:pt idx="137">
                  <c:v>98</c:v>
                </c:pt>
                <c:pt idx="138">
                  <c:v>75</c:v>
                </c:pt>
                <c:pt idx="139">
                  <c:v>106</c:v>
                </c:pt>
                <c:pt idx="140">
                  <c:v>86</c:v>
                </c:pt>
                <c:pt idx="141">
                  <c:v>85</c:v>
                </c:pt>
                <c:pt idx="142">
                  <c:v>106</c:v>
                </c:pt>
                <c:pt idx="143">
                  <c:v>94</c:v>
                </c:pt>
                <c:pt idx="144">
                  <c:v>105</c:v>
                </c:pt>
                <c:pt idx="145">
                  <c:v>101</c:v>
                </c:pt>
                <c:pt idx="146">
                  <c:v>86</c:v>
                </c:pt>
                <c:pt idx="147">
                  <c:v>82</c:v>
                </c:pt>
                <c:pt idx="148">
                  <c:v>93</c:v>
                </c:pt>
                <c:pt idx="149">
                  <c:v>83</c:v>
                </c:pt>
                <c:pt idx="150">
                  <c:v>107</c:v>
                </c:pt>
                <c:pt idx="151">
                  <c:v>94</c:v>
                </c:pt>
                <c:pt idx="152">
                  <c:v>106</c:v>
                </c:pt>
                <c:pt idx="153">
                  <c:v>117</c:v>
                </c:pt>
                <c:pt idx="154">
                  <c:v>114</c:v>
                </c:pt>
                <c:pt idx="155">
                  <c:v>109</c:v>
                </c:pt>
                <c:pt idx="156">
                  <c:v>87</c:v>
                </c:pt>
                <c:pt idx="157">
                  <c:v>113</c:v>
                </c:pt>
                <c:pt idx="158">
                  <c:v>121</c:v>
                </c:pt>
                <c:pt idx="159">
                  <c:v>94</c:v>
                </c:pt>
                <c:pt idx="160">
                  <c:v>110</c:v>
                </c:pt>
                <c:pt idx="161">
                  <c:v>93</c:v>
                </c:pt>
                <c:pt idx="162">
                  <c:v>91</c:v>
                </c:pt>
                <c:pt idx="163">
                  <c:v>95</c:v>
                </c:pt>
                <c:pt idx="164">
                  <c:v>111</c:v>
                </c:pt>
                <c:pt idx="165">
                  <c:v>109</c:v>
                </c:pt>
                <c:pt idx="166">
                  <c:v>65</c:v>
                </c:pt>
                <c:pt idx="167">
                  <c:v>109</c:v>
                </c:pt>
                <c:pt idx="168">
                  <c:v>88</c:v>
                </c:pt>
                <c:pt idx="169">
                  <c:v>104</c:v>
                </c:pt>
                <c:pt idx="170">
                  <c:v>93</c:v>
                </c:pt>
                <c:pt idx="171">
                  <c:v>102</c:v>
                </c:pt>
                <c:pt idx="172">
                  <c:v>115</c:v>
                </c:pt>
                <c:pt idx="173">
                  <c:v>72</c:v>
                </c:pt>
                <c:pt idx="174">
                  <c:v>106</c:v>
                </c:pt>
                <c:pt idx="175">
                  <c:v>98</c:v>
                </c:pt>
                <c:pt idx="176">
                  <c:v>101</c:v>
                </c:pt>
                <c:pt idx="177">
                  <c:v>88</c:v>
                </c:pt>
                <c:pt idx="178">
                  <c:v>104</c:v>
                </c:pt>
                <c:pt idx="179">
                  <c:v>98</c:v>
                </c:pt>
                <c:pt idx="180">
                  <c:v>84</c:v>
                </c:pt>
                <c:pt idx="181">
                  <c:v>119</c:v>
                </c:pt>
                <c:pt idx="182">
                  <c:v>103</c:v>
                </c:pt>
                <c:pt idx="183">
                  <c:v>97</c:v>
                </c:pt>
                <c:pt idx="184">
                  <c:v>109</c:v>
                </c:pt>
                <c:pt idx="185">
                  <c:v>113</c:v>
                </c:pt>
                <c:pt idx="186">
                  <c:v>92</c:v>
                </c:pt>
                <c:pt idx="187">
                  <c:v>96</c:v>
                </c:pt>
                <c:pt idx="188">
                  <c:v>91</c:v>
                </c:pt>
                <c:pt idx="189">
                  <c:v>100</c:v>
                </c:pt>
                <c:pt idx="190">
                  <c:v>98</c:v>
                </c:pt>
                <c:pt idx="191">
                  <c:v>72</c:v>
                </c:pt>
                <c:pt idx="192">
                  <c:v>110</c:v>
                </c:pt>
                <c:pt idx="193">
                  <c:v>124</c:v>
                </c:pt>
                <c:pt idx="194">
                  <c:v>89</c:v>
                </c:pt>
                <c:pt idx="195">
                  <c:v>122</c:v>
                </c:pt>
                <c:pt idx="196">
                  <c:v>95</c:v>
                </c:pt>
                <c:pt idx="197">
                  <c:v>101</c:v>
                </c:pt>
                <c:pt idx="198">
                  <c:v>94</c:v>
                </c:pt>
                <c:pt idx="199">
                  <c:v>92</c:v>
                </c:pt>
                <c:pt idx="200">
                  <c:v>109</c:v>
                </c:pt>
                <c:pt idx="201">
                  <c:v>92</c:v>
                </c:pt>
                <c:pt idx="202">
                  <c:v>104</c:v>
                </c:pt>
                <c:pt idx="203">
                  <c:v>94</c:v>
                </c:pt>
                <c:pt idx="204">
                  <c:v>99</c:v>
                </c:pt>
                <c:pt idx="205">
                  <c:v>92</c:v>
                </c:pt>
                <c:pt idx="206">
                  <c:v>90</c:v>
                </c:pt>
                <c:pt idx="207">
                  <c:v>112</c:v>
                </c:pt>
                <c:pt idx="208">
                  <c:v>84</c:v>
                </c:pt>
                <c:pt idx="209">
                  <c:v>109</c:v>
                </c:pt>
                <c:pt idx="210">
                  <c:v>93</c:v>
                </c:pt>
                <c:pt idx="211">
                  <c:v>90</c:v>
                </c:pt>
                <c:pt idx="212">
                  <c:v>96</c:v>
                </c:pt>
                <c:pt idx="213">
                  <c:v>107</c:v>
                </c:pt>
                <c:pt idx="214">
                  <c:v>93</c:v>
                </c:pt>
                <c:pt idx="215">
                  <c:v>75</c:v>
                </c:pt>
                <c:pt idx="216">
                  <c:v>120</c:v>
                </c:pt>
                <c:pt idx="217">
                  <c:v>87</c:v>
                </c:pt>
                <c:pt idx="218">
                  <c:v>69</c:v>
                </c:pt>
                <c:pt idx="219">
                  <c:v>105</c:v>
                </c:pt>
                <c:pt idx="220">
                  <c:v>110</c:v>
                </c:pt>
                <c:pt idx="221">
                  <c:v>90</c:v>
                </c:pt>
                <c:pt idx="222">
                  <c:v>86</c:v>
                </c:pt>
                <c:pt idx="223">
                  <c:v>94</c:v>
                </c:pt>
                <c:pt idx="224">
                  <c:v>81</c:v>
                </c:pt>
                <c:pt idx="225">
                  <c:v>91</c:v>
                </c:pt>
                <c:pt idx="226">
                  <c:v>97</c:v>
                </c:pt>
                <c:pt idx="227">
                  <c:v>99</c:v>
                </c:pt>
                <c:pt idx="228">
                  <c:v>74</c:v>
                </c:pt>
                <c:pt idx="229">
                  <c:v>78</c:v>
                </c:pt>
                <c:pt idx="230">
                  <c:v>72</c:v>
                </c:pt>
                <c:pt idx="231">
                  <c:v>116</c:v>
                </c:pt>
                <c:pt idx="232">
                  <c:v>93</c:v>
                </c:pt>
                <c:pt idx="233">
                  <c:v>88</c:v>
                </c:pt>
                <c:pt idx="234">
                  <c:v>110</c:v>
                </c:pt>
                <c:pt idx="235">
                  <c:v>98</c:v>
                </c:pt>
                <c:pt idx="236">
                  <c:v>95</c:v>
                </c:pt>
                <c:pt idx="237">
                  <c:v>91</c:v>
                </c:pt>
                <c:pt idx="238">
                  <c:v>85</c:v>
                </c:pt>
                <c:pt idx="239">
                  <c:v>75</c:v>
                </c:pt>
                <c:pt idx="240">
                  <c:v>89</c:v>
                </c:pt>
                <c:pt idx="241">
                  <c:v>93</c:v>
                </c:pt>
                <c:pt idx="242">
                  <c:v>79</c:v>
                </c:pt>
                <c:pt idx="243">
                  <c:v>98</c:v>
                </c:pt>
                <c:pt idx="244">
                  <c:v>80</c:v>
                </c:pt>
                <c:pt idx="245">
                  <c:v>93</c:v>
                </c:pt>
                <c:pt idx="246">
                  <c:v>86</c:v>
                </c:pt>
                <c:pt idx="247">
                  <c:v>90</c:v>
                </c:pt>
                <c:pt idx="248">
                  <c:v>88</c:v>
                </c:pt>
                <c:pt idx="249">
                  <c:v>93</c:v>
                </c:pt>
                <c:pt idx="250">
                  <c:v>90</c:v>
                </c:pt>
                <c:pt idx="251">
                  <c:v>91</c:v>
                </c:pt>
                <c:pt idx="252">
                  <c:v>83</c:v>
                </c:pt>
                <c:pt idx="253">
                  <c:v>94</c:v>
                </c:pt>
                <c:pt idx="254">
                  <c:v>71</c:v>
                </c:pt>
                <c:pt idx="255">
                  <c:v>90</c:v>
                </c:pt>
                <c:pt idx="256">
                  <c:v>100</c:v>
                </c:pt>
                <c:pt idx="257">
                  <c:v>101</c:v>
                </c:pt>
                <c:pt idx="258">
                  <c:v>101</c:v>
                </c:pt>
                <c:pt idx="259">
                  <c:v>117</c:v>
                </c:pt>
                <c:pt idx="260">
                  <c:v>105</c:v>
                </c:pt>
                <c:pt idx="261">
                  <c:v>107</c:v>
                </c:pt>
                <c:pt idx="262">
                  <c:v>106</c:v>
                </c:pt>
                <c:pt idx="263">
                  <c:v>116</c:v>
                </c:pt>
                <c:pt idx="264">
                  <c:v>94</c:v>
                </c:pt>
                <c:pt idx="265">
                  <c:v>99</c:v>
                </c:pt>
                <c:pt idx="266">
                  <c:v>93</c:v>
                </c:pt>
                <c:pt idx="267">
                  <c:v>114</c:v>
                </c:pt>
                <c:pt idx="268">
                  <c:v>91</c:v>
                </c:pt>
                <c:pt idx="269">
                  <c:v>126</c:v>
                </c:pt>
                <c:pt idx="270">
                  <c:v>93</c:v>
                </c:pt>
                <c:pt idx="271">
                  <c:v>103</c:v>
                </c:pt>
                <c:pt idx="272">
                  <c:v>98</c:v>
                </c:pt>
                <c:pt idx="273">
                  <c:v>86</c:v>
                </c:pt>
                <c:pt idx="274">
                  <c:v>100</c:v>
                </c:pt>
                <c:pt idx="275">
                  <c:v>88</c:v>
                </c:pt>
                <c:pt idx="276">
                  <c:v>103</c:v>
                </c:pt>
                <c:pt idx="277">
                  <c:v>96</c:v>
                </c:pt>
                <c:pt idx="278">
                  <c:v>98</c:v>
                </c:pt>
                <c:pt idx="279">
                  <c:v>105</c:v>
                </c:pt>
                <c:pt idx="280">
                  <c:v>76</c:v>
                </c:pt>
                <c:pt idx="281">
                  <c:v>86</c:v>
                </c:pt>
                <c:pt idx="282">
                  <c:v>99</c:v>
                </c:pt>
                <c:pt idx="283">
                  <c:v>105</c:v>
                </c:pt>
                <c:pt idx="284">
                  <c:v>87</c:v>
                </c:pt>
                <c:pt idx="285">
                  <c:v>81</c:v>
                </c:pt>
                <c:pt idx="286">
                  <c:v>114</c:v>
                </c:pt>
                <c:pt idx="287">
                  <c:v>95</c:v>
                </c:pt>
                <c:pt idx="288">
                  <c:v>93</c:v>
                </c:pt>
                <c:pt idx="289">
                  <c:v>107</c:v>
                </c:pt>
                <c:pt idx="290">
                  <c:v>93</c:v>
                </c:pt>
                <c:pt idx="291">
                  <c:v>108</c:v>
                </c:pt>
                <c:pt idx="292">
                  <c:v>83</c:v>
                </c:pt>
                <c:pt idx="293">
                  <c:v>74</c:v>
                </c:pt>
                <c:pt idx="294">
                  <c:v>99</c:v>
                </c:pt>
                <c:pt idx="295">
                  <c:v>96</c:v>
                </c:pt>
                <c:pt idx="296">
                  <c:v>99</c:v>
                </c:pt>
                <c:pt idx="297">
                  <c:v>90</c:v>
                </c:pt>
                <c:pt idx="298">
                  <c:v>69</c:v>
                </c:pt>
                <c:pt idx="299">
                  <c:v>79</c:v>
                </c:pt>
                <c:pt idx="300">
                  <c:v>91</c:v>
                </c:pt>
                <c:pt idx="301">
                  <c:v>88</c:v>
                </c:pt>
                <c:pt idx="302">
                  <c:v>88</c:v>
                </c:pt>
                <c:pt idx="303">
                  <c:v>80</c:v>
                </c:pt>
                <c:pt idx="304">
                  <c:v>108</c:v>
                </c:pt>
                <c:pt idx="305">
                  <c:v>81</c:v>
                </c:pt>
                <c:pt idx="306">
                  <c:v>78</c:v>
                </c:pt>
                <c:pt idx="307">
                  <c:v>80</c:v>
                </c:pt>
                <c:pt idx="308">
                  <c:v>80</c:v>
                </c:pt>
                <c:pt idx="309">
                  <c:v>85</c:v>
                </c:pt>
                <c:pt idx="310">
                  <c:v>74</c:v>
                </c:pt>
                <c:pt idx="311">
                  <c:v>76</c:v>
                </c:pt>
                <c:pt idx="312">
                  <c:v>77</c:v>
                </c:pt>
                <c:pt idx="313">
                  <c:v>66</c:v>
                </c:pt>
                <c:pt idx="314">
                  <c:v>108</c:v>
                </c:pt>
                <c:pt idx="315">
                  <c:v>70</c:v>
                </c:pt>
                <c:pt idx="316">
                  <c:v>85</c:v>
                </c:pt>
                <c:pt idx="317">
                  <c:v>78</c:v>
                </c:pt>
                <c:pt idx="318">
                  <c:v>92</c:v>
                </c:pt>
                <c:pt idx="319">
                  <c:v>82</c:v>
                </c:pt>
                <c:pt idx="320">
                  <c:v>84</c:v>
                </c:pt>
                <c:pt idx="321">
                  <c:v>85</c:v>
                </c:pt>
                <c:pt idx="322">
                  <c:v>79</c:v>
                </c:pt>
                <c:pt idx="323">
                  <c:v>86</c:v>
                </c:pt>
                <c:pt idx="324">
                  <c:v>95</c:v>
                </c:pt>
                <c:pt idx="325">
                  <c:v>78</c:v>
                </c:pt>
                <c:pt idx="326">
                  <c:v>73</c:v>
                </c:pt>
                <c:pt idx="327">
                  <c:v>81</c:v>
                </c:pt>
                <c:pt idx="328">
                  <c:v>97</c:v>
                </c:pt>
                <c:pt idx="329">
                  <c:v>116</c:v>
                </c:pt>
                <c:pt idx="330">
                  <c:v>83</c:v>
                </c:pt>
                <c:pt idx="331">
                  <c:v>67</c:v>
                </c:pt>
                <c:pt idx="332">
                  <c:v>76</c:v>
                </c:pt>
                <c:pt idx="333">
                  <c:v>89</c:v>
                </c:pt>
                <c:pt idx="334">
                  <c:v>84</c:v>
                </c:pt>
                <c:pt idx="335">
                  <c:v>82</c:v>
                </c:pt>
                <c:pt idx="336">
                  <c:v>119</c:v>
                </c:pt>
                <c:pt idx="337">
                  <c:v>111</c:v>
                </c:pt>
                <c:pt idx="338">
                  <c:v>110</c:v>
                </c:pt>
                <c:pt idx="339">
                  <c:v>80</c:v>
                </c:pt>
                <c:pt idx="340">
                  <c:v>104</c:v>
                </c:pt>
                <c:pt idx="341">
                  <c:v>90</c:v>
                </c:pt>
                <c:pt idx="342">
                  <c:v>97</c:v>
                </c:pt>
                <c:pt idx="343">
                  <c:v>110</c:v>
                </c:pt>
                <c:pt idx="344">
                  <c:v>131</c:v>
                </c:pt>
                <c:pt idx="345">
                  <c:v>127</c:v>
                </c:pt>
                <c:pt idx="346">
                  <c:v>97</c:v>
                </c:pt>
                <c:pt idx="347">
                  <c:v>94</c:v>
                </c:pt>
                <c:pt idx="348">
                  <c:v>74</c:v>
                </c:pt>
                <c:pt idx="349">
                  <c:v>99</c:v>
                </c:pt>
                <c:pt idx="350">
                  <c:v>89</c:v>
                </c:pt>
                <c:pt idx="351">
                  <c:v>93</c:v>
                </c:pt>
                <c:pt idx="352">
                  <c:v>109</c:v>
                </c:pt>
                <c:pt idx="353">
                  <c:v>100</c:v>
                </c:pt>
                <c:pt idx="354">
                  <c:v>112</c:v>
                </c:pt>
                <c:pt idx="355">
                  <c:v>106</c:v>
                </c:pt>
                <c:pt idx="356">
                  <c:v>101</c:v>
                </c:pt>
                <c:pt idx="357">
                  <c:v>107</c:v>
                </c:pt>
                <c:pt idx="358">
                  <c:v>81</c:v>
                </c:pt>
                <c:pt idx="359">
                  <c:v>81</c:v>
                </c:pt>
                <c:pt idx="360">
                  <c:v>105</c:v>
                </c:pt>
                <c:pt idx="361">
                  <c:v>76</c:v>
                </c:pt>
                <c:pt idx="362">
                  <c:v>64</c:v>
                </c:pt>
                <c:pt idx="363">
                  <c:v>88</c:v>
                </c:pt>
                <c:pt idx="364">
                  <c:v>74</c:v>
                </c:pt>
                <c:pt idx="365">
                  <c:v>71</c:v>
                </c:pt>
                <c:pt idx="366">
                  <c:v>87</c:v>
                </c:pt>
                <c:pt idx="367">
                  <c:v>86</c:v>
                </c:pt>
                <c:pt idx="368">
                  <c:v>72</c:v>
                </c:pt>
                <c:pt idx="369">
                  <c:v>70</c:v>
                </c:pt>
                <c:pt idx="370">
                  <c:v>110</c:v>
                </c:pt>
                <c:pt idx="371">
                  <c:v>90</c:v>
                </c:pt>
                <c:pt idx="372">
                  <c:v>98</c:v>
                </c:pt>
                <c:pt idx="373">
                  <c:v>100</c:v>
                </c:pt>
                <c:pt idx="374">
                  <c:v>89</c:v>
                </c:pt>
                <c:pt idx="375">
                  <c:v>75</c:v>
                </c:pt>
                <c:pt idx="376">
                  <c:v>73</c:v>
                </c:pt>
                <c:pt idx="377">
                  <c:v>103</c:v>
                </c:pt>
                <c:pt idx="378">
                  <c:v>77</c:v>
                </c:pt>
                <c:pt idx="379">
                  <c:v>101</c:v>
                </c:pt>
                <c:pt idx="380">
                  <c:v>93</c:v>
                </c:pt>
                <c:pt idx="381">
                  <c:v>109</c:v>
                </c:pt>
                <c:pt idx="382">
                  <c:v>90</c:v>
                </c:pt>
                <c:pt idx="383">
                  <c:v>99</c:v>
                </c:pt>
                <c:pt idx="384">
                  <c:v>92</c:v>
                </c:pt>
                <c:pt idx="385">
                  <c:v>109</c:v>
                </c:pt>
                <c:pt idx="386">
                  <c:v>96</c:v>
                </c:pt>
                <c:pt idx="387">
                  <c:v>101</c:v>
                </c:pt>
                <c:pt idx="388">
                  <c:v>97</c:v>
                </c:pt>
                <c:pt idx="389">
                  <c:v>90</c:v>
                </c:pt>
                <c:pt idx="390">
                  <c:v>82</c:v>
                </c:pt>
                <c:pt idx="391">
                  <c:v>104</c:v>
                </c:pt>
                <c:pt idx="392">
                  <c:v>82</c:v>
                </c:pt>
                <c:pt idx="393">
                  <c:v>86</c:v>
                </c:pt>
                <c:pt idx="394">
                  <c:v>89</c:v>
                </c:pt>
                <c:pt idx="395">
                  <c:v>115</c:v>
                </c:pt>
                <c:pt idx="396">
                  <c:v>82</c:v>
                </c:pt>
                <c:pt idx="397">
                  <c:v>81</c:v>
                </c:pt>
                <c:pt idx="398">
                  <c:v>93</c:v>
                </c:pt>
                <c:pt idx="399">
                  <c:v>76</c:v>
                </c:pt>
                <c:pt idx="400">
                  <c:v>99</c:v>
                </c:pt>
                <c:pt idx="401">
                  <c:v>87</c:v>
                </c:pt>
                <c:pt idx="402">
                  <c:v>83</c:v>
                </c:pt>
                <c:pt idx="403">
                  <c:v>89</c:v>
                </c:pt>
                <c:pt idx="404">
                  <c:v>77</c:v>
                </c:pt>
                <c:pt idx="405">
                  <c:v>91</c:v>
                </c:pt>
                <c:pt idx="406">
                  <c:v>108</c:v>
                </c:pt>
                <c:pt idx="407">
                  <c:v>102</c:v>
                </c:pt>
                <c:pt idx="408">
                  <c:v>91</c:v>
                </c:pt>
                <c:pt idx="409">
                  <c:v>92</c:v>
                </c:pt>
                <c:pt idx="410">
                  <c:v>88</c:v>
                </c:pt>
                <c:pt idx="411">
                  <c:v>88</c:v>
                </c:pt>
                <c:pt idx="412">
                  <c:v>93</c:v>
                </c:pt>
                <c:pt idx="413">
                  <c:v>82</c:v>
                </c:pt>
                <c:pt idx="414">
                  <c:v>88</c:v>
                </c:pt>
                <c:pt idx="415">
                  <c:v>83</c:v>
                </c:pt>
                <c:pt idx="416">
                  <c:v>101</c:v>
                </c:pt>
                <c:pt idx="417">
                  <c:v>99</c:v>
                </c:pt>
                <c:pt idx="418">
                  <c:v>85</c:v>
                </c:pt>
                <c:pt idx="419">
                  <c:v>95</c:v>
                </c:pt>
                <c:pt idx="420">
                  <c:v>95</c:v>
                </c:pt>
                <c:pt idx="421">
                  <c:v>97</c:v>
                </c:pt>
                <c:pt idx="422">
                  <c:v>106</c:v>
                </c:pt>
                <c:pt idx="423">
                  <c:v>112</c:v>
                </c:pt>
                <c:pt idx="424">
                  <c:v>92</c:v>
                </c:pt>
                <c:pt idx="425">
                  <c:v>82</c:v>
                </c:pt>
                <c:pt idx="426">
                  <c:v>120</c:v>
                </c:pt>
                <c:pt idx="427">
                  <c:v>95</c:v>
                </c:pt>
                <c:pt idx="428">
                  <c:v>84</c:v>
                </c:pt>
                <c:pt idx="429">
                  <c:v>90</c:v>
                </c:pt>
                <c:pt idx="430">
                  <c:v>86</c:v>
                </c:pt>
                <c:pt idx="431">
                  <c:v>78</c:v>
                </c:pt>
                <c:pt idx="432">
                  <c:v>89</c:v>
                </c:pt>
                <c:pt idx="433">
                  <c:v>91</c:v>
                </c:pt>
                <c:pt idx="434">
                  <c:v>94</c:v>
                </c:pt>
                <c:pt idx="435">
                  <c:v>103</c:v>
                </c:pt>
                <c:pt idx="436">
                  <c:v>85</c:v>
                </c:pt>
                <c:pt idx="437">
                  <c:v>72</c:v>
                </c:pt>
                <c:pt idx="438">
                  <c:v>74</c:v>
                </c:pt>
                <c:pt idx="439">
                  <c:v>75</c:v>
                </c:pt>
                <c:pt idx="440">
                  <c:v>73</c:v>
                </c:pt>
                <c:pt idx="441">
                  <c:v>69</c:v>
                </c:pt>
                <c:pt idx="442">
                  <c:v>69</c:v>
                </c:pt>
                <c:pt idx="443">
                  <c:v>51</c:v>
                </c:pt>
                <c:pt idx="444">
                  <c:v>62</c:v>
                </c:pt>
                <c:pt idx="445">
                  <c:v>56</c:v>
                </c:pt>
                <c:pt idx="446">
                  <c:v>65</c:v>
                </c:pt>
                <c:pt idx="447">
                  <c:v>50</c:v>
                </c:pt>
                <c:pt idx="448">
                  <c:v>50</c:v>
                </c:pt>
                <c:pt idx="449">
                  <c:v>63</c:v>
                </c:pt>
                <c:pt idx="450">
                  <c:v>65</c:v>
                </c:pt>
                <c:pt idx="451">
                  <c:v>61</c:v>
                </c:pt>
                <c:pt idx="452">
                  <c:v>66</c:v>
                </c:pt>
                <c:pt idx="453">
                  <c:v>43</c:v>
                </c:pt>
                <c:pt idx="454">
                  <c:v>47</c:v>
                </c:pt>
                <c:pt idx="455">
                  <c:v>55</c:v>
                </c:pt>
                <c:pt idx="456">
                  <c:v>59</c:v>
                </c:pt>
                <c:pt idx="457">
                  <c:v>64</c:v>
                </c:pt>
                <c:pt idx="458">
                  <c:v>65</c:v>
                </c:pt>
                <c:pt idx="459">
                  <c:v>55</c:v>
                </c:pt>
                <c:pt idx="460">
                  <c:v>55</c:v>
                </c:pt>
                <c:pt idx="461">
                  <c:v>70</c:v>
                </c:pt>
                <c:pt idx="462">
                  <c:v>55</c:v>
                </c:pt>
                <c:pt idx="463">
                  <c:v>62</c:v>
                </c:pt>
                <c:pt idx="464">
                  <c:v>60</c:v>
                </c:pt>
                <c:pt idx="465">
                  <c:v>61</c:v>
                </c:pt>
                <c:pt idx="466">
                  <c:v>52</c:v>
                </c:pt>
                <c:pt idx="467">
                  <c:v>51</c:v>
                </c:pt>
                <c:pt idx="468">
                  <c:v>57</c:v>
                </c:pt>
                <c:pt idx="469">
                  <c:v>65</c:v>
                </c:pt>
                <c:pt idx="470">
                  <c:v>48</c:v>
                </c:pt>
                <c:pt idx="471">
                  <c:v>55</c:v>
                </c:pt>
                <c:pt idx="472">
                  <c:v>65</c:v>
                </c:pt>
                <c:pt idx="473">
                  <c:v>46</c:v>
                </c:pt>
                <c:pt idx="474">
                  <c:v>51</c:v>
                </c:pt>
                <c:pt idx="475">
                  <c:v>65</c:v>
                </c:pt>
                <c:pt idx="476">
                  <c:v>55</c:v>
                </c:pt>
                <c:pt idx="477">
                  <c:v>62</c:v>
                </c:pt>
                <c:pt idx="478">
                  <c:v>60</c:v>
                </c:pt>
                <c:pt idx="479">
                  <c:v>57</c:v>
                </c:pt>
                <c:pt idx="480">
                  <c:v>74</c:v>
                </c:pt>
                <c:pt idx="481">
                  <c:v>42</c:v>
                </c:pt>
                <c:pt idx="482">
                  <c:v>54</c:v>
                </c:pt>
                <c:pt idx="483">
                  <c:v>58</c:v>
                </c:pt>
                <c:pt idx="484">
                  <c:v>82</c:v>
                </c:pt>
                <c:pt idx="485">
                  <c:v>65</c:v>
                </c:pt>
                <c:pt idx="486">
                  <c:v>66</c:v>
                </c:pt>
                <c:pt idx="487">
                  <c:v>86</c:v>
                </c:pt>
                <c:pt idx="488">
                  <c:v>89</c:v>
                </c:pt>
                <c:pt idx="489">
                  <c:v>65</c:v>
                </c:pt>
                <c:pt idx="490">
                  <c:v>89</c:v>
                </c:pt>
                <c:pt idx="491">
                  <c:v>70</c:v>
                </c:pt>
                <c:pt idx="492">
                  <c:v>58</c:v>
                </c:pt>
                <c:pt idx="493">
                  <c:v>71</c:v>
                </c:pt>
                <c:pt idx="494">
                  <c:v>64</c:v>
                </c:pt>
                <c:pt idx="495">
                  <c:v>63</c:v>
                </c:pt>
                <c:pt idx="496">
                  <c:v>71</c:v>
                </c:pt>
                <c:pt idx="497">
                  <c:v>60</c:v>
                </c:pt>
                <c:pt idx="498">
                  <c:v>81</c:v>
                </c:pt>
                <c:pt idx="499">
                  <c:v>78</c:v>
                </c:pt>
                <c:pt idx="500">
                  <c:v>76</c:v>
                </c:pt>
                <c:pt idx="501">
                  <c:v>89</c:v>
                </c:pt>
                <c:pt idx="502">
                  <c:v>66</c:v>
                </c:pt>
                <c:pt idx="503">
                  <c:v>66</c:v>
                </c:pt>
                <c:pt idx="504">
                  <c:v>79</c:v>
                </c:pt>
                <c:pt idx="505">
                  <c:v>85</c:v>
                </c:pt>
                <c:pt idx="506">
                  <c:v>89</c:v>
                </c:pt>
                <c:pt idx="507">
                  <c:v>99</c:v>
                </c:pt>
                <c:pt idx="508">
                  <c:v>83</c:v>
                </c:pt>
                <c:pt idx="509">
                  <c:v>93</c:v>
                </c:pt>
                <c:pt idx="510">
                  <c:v>76</c:v>
                </c:pt>
                <c:pt idx="511">
                  <c:v>87</c:v>
                </c:pt>
                <c:pt idx="512">
                  <c:v>108</c:v>
                </c:pt>
                <c:pt idx="513">
                  <c:v>70</c:v>
                </c:pt>
                <c:pt idx="514">
                  <c:v>86</c:v>
                </c:pt>
                <c:pt idx="515">
                  <c:v>88</c:v>
                </c:pt>
                <c:pt idx="516">
                  <c:v>91</c:v>
                </c:pt>
                <c:pt idx="517">
                  <c:v>91</c:v>
                </c:pt>
                <c:pt idx="518">
                  <c:v>98</c:v>
                </c:pt>
                <c:pt idx="519">
                  <c:v>83</c:v>
                </c:pt>
                <c:pt idx="520">
                  <c:v>111</c:v>
                </c:pt>
                <c:pt idx="521">
                  <c:v>94</c:v>
                </c:pt>
                <c:pt idx="522">
                  <c:v>81</c:v>
                </c:pt>
                <c:pt idx="523">
                  <c:v>82</c:v>
                </c:pt>
                <c:pt idx="524">
                  <c:v>107</c:v>
                </c:pt>
                <c:pt idx="525">
                  <c:v>97</c:v>
                </c:pt>
                <c:pt idx="526">
                  <c:v>92</c:v>
                </c:pt>
                <c:pt idx="527">
                  <c:v>82</c:v>
                </c:pt>
                <c:pt idx="528">
                  <c:v>78</c:v>
                </c:pt>
                <c:pt idx="529">
                  <c:v>92</c:v>
                </c:pt>
                <c:pt idx="530">
                  <c:v>75</c:v>
                </c:pt>
                <c:pt idx="531">
                  <c:v>98</c:v>
                </c:pt>
                <c:pt idx="532">
                  <c:v>112</c:v>
                </c:pt>
                <c:pt idx="533">
                  <c:v>97</c:v>
                </c:pt>
                <c:pt idx="534">
                  <c:v>90</c:v>
                </c:pt>
                <c:pt idx="535">
                  <c:v>95</c:v>
                </c:pt>
                <c:pt idx="536">
                  <c:v>119</c:v>
                </c:pt>
                <c:pt idx="537">
                  <c:v>98</c:v>
                </c:pt>
                <c:pt idx="538">
                  <c:v>122</c:v>
                </c:pt>
                <c:pt idx="539">
                  <c:v>109</c:v>
                </c:pt>
                <c:pt idx="540">
                  <c:v>95</c:v>
                </c:pt>
                <c:pt idx="541">
                  <c:v>101</c:v>
                </c:pt>
                <c:pt idx="542">
                  <c:v>91</c:v>
                </c:pt>
                <c:pt idx="543">
                  <c:v>78</c:v>
                </c:pt>
                <c:pt idx="544">
                  <c:v>69</c:v>
                </c:pt>
                <c:pt idx="545">
                  <c:v>76</c:v>
                </c:pt>
                <c:pt idx="546">
                  <c:v>94</c:v>
                </c:pt>
                <c:pt idx="547">
                  <c:v>94</c:v>
                </c:pt>
                <c:pt idx="548">
                  <c:v>111</c:v>
                </c:pt>
                <c:pt idx="549">
                  <c:v>112</c:v>
                </c:pt>
                <c:pt idx="550">
                  <c:v>107</c:v>
                </c:pt>
                <c:pt idx="551">
                  <c:v>78</c:v>
                </c:pt>
                <c:pt idx="552">
                  <c:v>108</c:v>
                </c:pt>
                <c:pt idx="553">
                  <c:v>110</c:v>
                </c:pt>
                <c:pt idx="554">
                  <c:v>103</c:v>
                </c:pt>
                <c:pt idx="555">
                  <c:v>103</c:v>
                </c:pt>
                <c:pt idx="556">
                  <c:v>97</c:v>
                </c:pt>
                <c:pt idx="557">
                  <c:v>90</c:v>
                </c:pt>
                <c:pt idx="558">
                  <c:v>85</c:v>
                </c:pt>
                <c:pt idx="559">
                  <c:v>107</c:v>
                </c:pt>
                <c:pt idx="560">
                  <c:v>106</c:v>
                </c:pt>
                <c:pt idx="561">
                  <c:v>126</c:v>
                </c:pt>
                <c:pt idx="562">
                  <c:v>101</c:v>
                </c:pt>
                <c:pt idx="563">
                  <c:v>101</c:v>
                </c:pt>
                <c:pt idx="564">
                  <c:v>120</c:v>
                </c:pt>
                <c:pt idx="565">
                  <c:v>91</c:v>
                </c:pt>
                <c:pt idx="566">
                  <c:v>93</c:v>
                </c:pt>
                <c:pt idx="567">
                  <c:v>113</c:v>
                </c:pt>
                <c:pt idx="568">
                  <c:v>111</c:v>
                </c:pt>
                <c:pt idx="569">
                  <c:v>84</c:v>
                </c:pt>
                <c:pt idx="570">
                  <c:v>126</c:v>
                </c:pt>
                <c:pt idx="571">
                  <c:v>105</c:v>
                </c:pt>
                <c:pt idx="572">
                  <c:v>103</c:v>
                </c:pt>
                <c:pt idx="573">
                  <c:v>116</c:v>
                </c:pt>
                <c:pt idx="574">
                  <c:v>110</c:v>
                </c:pt>
                <c:pt idx="575">
                  <c:v>114</c:v>
                </c:pt>
                <c:pt idx="576">
                  <c:v>125</c:v>
                </c:pt>
                <c:pt idx="577">
                  <c:v>122</c:v>
                </c:pt>
                <c:pt idx="578">
                  <c:v>109</c:v>
                </c:pt>
                <c:pt idx="579">
                  <c:v>107</c:v>
                </c:pt>
                <c:pt idx="580">
                  <c:v>121</c:v>
                </c:pt>
                <c:pt idx="581">
                  <c:v>120</c:v>
                </c:pt>
                <c:pt idx="582">
                  <c:v>123</c:v>
                </c:pt>
                <c:pt idx="583">
                  <c:v>128</c:v>
                </c:pt>
                <c:pt idx="584">
                  <c:v>115</c:v>
                </c:pt>
                <c:pt idx="585">
                  <c:v>126</c:v>
                </c:pt>
                <c:pt idx="586">
                  <c:v>86</c:v>
                </c:pt>
                <c:pt idx="587">
                  <c:v>107</c:v>
                </c:pt>
                <c:pt idx="588">
                  <c:v>97</c:v>
                </c:pt>
                <c:pt idx="589">
                  <c:v>143</c:v>
                </c:pt>
                <c:pt idx="590">
                  <c:v>124</c:v>
                </c:pt>
                <c:pt idx="591">
                  <c:v>135</c:v>
                </c:pt>
                <c:pt idx="592">
                  <c:v>100</c:v>
                </c:pt>
                <c:pt idx="593">
                  <c:v>103</c:v>
                </c:pt>
                <c:pt idx="594">
                  <c:v>110</c:v>
                </c:pt>
                <c:pt idx="595">
                  <c:v>109</c:v>
                </c:pt>
                <c:pt idx="596">
                  <c:v>151</c:v>
                </c:pt>
                <c:pt idx="597">
                  <c:v>138</c:v>
                </c:pt>
                <c:pt idx="598">
                  <c:v>120</c:v>
                </c:pt>
                <c:pt idx="599">
                  <c:v>104</c:v>
                </c:pt>
                <c:pt idx="600">
                  <c:v>111</c:v>
                </c:pt>
                <c:pt idx="601">
                  <c:v>130</c:v>
                </c:pt>
                <c:pt idx="602">
                  <c:v>123</c:v>
                </c:pt>
                <c:pt idx="603">
                  <c:v>129</c:v>
                </c:pt>
                <c:pt idx="604">
                  <c:v>117</c:v>
                </c:pt>
                <c:pt idx="605">
                  <c:v>119</c:v>
                </c:pt>
                <c:pt idx="606">
                  <c:v>104</c:v>
                </c:pt>
                <c:pt idx="607">
                  <c:v>134</c:v>
                </c:pt>
                <c:pt idx="608">
                  <c:v>115</c:v>
                </c:pt>
                <c:pt idx="609">
                  <c:v>131</c:v>
                </c:pt>
                <c:pt idx="610">
                  <c:v>105</c:v>
                </c:pt>
                <c:pt idx="611">
                  <c:v>134</c:v>
                </c:pt>
                <c:pt idx="612">
                  <c:v>143</c:v>
                </c:pt>
                <c:pt idx="613">
                  <c:v>138</c:v>
                </c:pt>
                <c:pt idx="614">
                  <c:v>121</c:v>
                </c:pt>
                <c:pt idx="615">
                  <c:v>133</c:v>
                </c:pt>
                <c:pt idx="616">
                  <c:v>136</c:v>
                </c:pt>
                <c:pt idx="617">
                  <c:v>132</c:v>
                </c:pt>
                <c:pt idx="618">
                  <c:v>115</c:v>
                </c:pt>
                <c:pt idx="619">
                  <c:v>113</c:v>
                </c:pt>
                <c:pt idx="620">
                  <c:v>128</c:v>
                </c:pt>
                <c:pt idx="621">
                  <c:v>102</c:v>
                </c:pt>
                <c:pt idx="622">
                  <c:v>131</c:v>
                </c:pt>
                <c:pt idx="623">
                  <c:v>112</c:v>
                </c:pt>
                <c:pt idx="624">
                  <c:v>113</c:v>
                </c:pt>
                <c:pt idx="625">
                  <c:v>140</c:v>
                </c:pt>
                <c:pt idx="626">
                  <c:v>101</c:v>
                </c:pt>
                <c:pt idx="627">
                  <c:v>126</c:v>
                </c:pt>
                <c:pt idx="628">
                  <c:v>125</c:v>
                </c:pt>
                <c:pt idx="629">
                  <c:v>137</c:v>
                </c:pt>
                <c:pt idx="630">
                  <c:v>115</c:v>
                </c:pt>
                <c:pt idx="631">
                  <c:v>138</c:v>
                </c:pt>
                <c:pt idx="632">
                  <c:v>134</c:v>
                </c:pt>
                <c:pt idx="633">
                  <c:v>139</c:v>
                </c:pt>
                <c:pt idx="634">
                  <c:v>116</c:v>
                </c:pt>
                <c:pt idx="635">
                  <c:v>108</c:v>
                </c:pt>
                <c:pt idx="636">
                  <c:v>122</c:v>
                </c:pt>
                <c:pt idx="637">
                  <c:v>115</c:v>
                </c:pt>
                <c:pt idx="638">
                  <c:v>122</c:v>
                </c:pt>
                <c:pt idx="639">
                  <c:v>116</c:v>
                </c:pt>
                <c:pt idx="640">
                  <c:v>130</c:v>
                </c:pt>
                <c:pt idx="641">
                  <c:v>108</c:v>
                </c:pt>
                <c:pt idx="642">
                  <c:v>104</c:v>
                </c:pt>
                <c:pt idx="643">
                  <c:v>140</c:v>
                </c:pt>
                <c:pt idx="644">
                  <c:v>132</c:v>
                </c:pt>
                <c:pt idx="645">
                  <c:v>121</c:v>
                </c:pt>
                <c:pt idx="646">
                  <c:v>117</c:v>
                </c:pt>
                <c:pt idx="647">
                  <c:v>121</c:v>
                </c:pt>
                <c:pt idx="648">
                  <c:v>142</c:v>
                </c:pt>
                <c:pt idx="649">
                  <c:v>109</c:v>
                </c:pt>
                <c:pt idx="650">
                  <c:v>100</c:v>
                </c:pt>
                <c:pt idx="651">
                  <c:v>90</c:v>
                </c:pt>
                <c:pt idx="652">
                  <c:v>129</c:v>
                </c:pt>
                <c:pt idx="653">
                  <c:v>128</c:v>
                </c:pt>
                <c:pt idx="654">
                  <c:v>100</c:v>
                </c:pt>
                <c:pt idx="655">
                  <c:v>85</c:v>
                </c:pt>
                <c:pt idx="656">
                  <c:v>98</c:v>
                </c:pt>
                <c:pt idx="657">
                  <c:v>129</c:v>
                </c:pt>
                <c:pt idx="658">
                  <c:v>104</c:v>
                </c:pt>
                <c:pt idx="659">
                  <c:v>114</c:v>
                </c:pt>
                <c:pt idx="660">
                  <c:v>120</c:v>
                </c:pt>
                <c:pt idx="661">
                  <c:v>130</c:v>
                </c:pt>
                <c:pt idx="662">
                  <c:v>108</c:v>
                </c:pt>
                <c:pt idx="663">
                  <c:v>97</c:v>
                </c:pt>
                <c:pt idx="664">
                  <c:v>119</c:v>
                </c:pt>
                <c:pt idx="665">
                  <c:v>100</c:v>
                </c:pt>
                <c:pt idx="666">
                  <c:v>110</c:v>
                </c:pt>
                <c:pt idx="667">
                  <c:v>84</c:v>
                </c:pt>
                <c:pt idx="668">
                  <c:v>120</c:v>
                </c:pt>
                <c:pt idx="669">
                  <c:v>146</c:v>
                </c:pt>
                <c:pt idx="670">
                  <c:v>103</c:v>
                </c:pt>
                <c:pt idx="671">
                  <c:v>105</c:v>
                </c:pt>
                <c:pt idx="672">
                  <c:v>132</c:v>
                </c:pt>
                <c:pt idx="673">
                  <c:v>119</c:v>
                </c:pt>
                <c:pt idx="674">
                  <c:v>132</c:v>
                </c:pt>
                <c:pt idx="675">
                  <c:v>115</c:v>
                </c:pt>
                <c:pt idx="676">
                  <c:v>127</c:v>
                </c:pt>
                <c:pt idx="677">
                  <c:v>102</c:v>
                </c:pt>
                <c:pt idx="678">
                  <c:v>124</c:v>
                </c:pt>
                <c:pt idx="679">
                  <c:v>121</c:v>
                </c:pt>
                <c:pt idx="680">
                  <c:v>110</c:v>
                </c:pt>
                <c:pt idx="681">
                  <c:v>89</c:v>
                </c:pt>
                <c:pt idx="682">
                  <c:v>114</c:v>
                </c:pt>
                <c:pt idx="683">
                  <c:v>140</c:v>
                </c:pt>
                <c:pt idx="684">
                  <c:v>81</c:v>
                </c:pt>
                <c:pt idx="685">
                  <c:v>107</c:v>
                </c:pt>
                <c:pt idx="686">
                  <c:v>122</c:v>
                </c:pt>
                <c:pt idx="687">
                  <c:v>103</c:v>
                </c:pt>
                <c:pt idx="688">
                  <c:v>107</c:v>
                </c:pt>
                <c:pt idx="689">
                  <c:v>117</c:v>
                </c:pt>
                <c:pt idx="690">
                  <c:v>103</c:v>
                </c:pt>
                <c:pt idx="691">
                  <c:v>97</c:v>
                </c:pt>
                <c:pt idx="692">
                  <c:v>95</c:v>
                </c:pt>
                <c:pt idx="693">
                  <c:v>139</c:v>
                </c:pt>
                <c:pt idx="694">
                  <c:v>95</c:v>
                </c:pt>
                <c:pt idx="695">
                  <c:v>82</c:v>
                </c:pt>
                <c:pt idx="696">
                  <c:v>76</c:v>
                </c:pt>
                <c:pt idx="697">
                  <c:v>95</c:v>
                </c:pt>
                <c:pt idx="698">
                  <c:v>90</c:v>
                </c:pt>
                <c:pt idx="699">
                  <c:v>93</c:v>
                </c:pt>
                <c:pt idx="700">
                  <c:v>108</c:v>
                </c:pt>
                <c:pt idx="701">
                  <c:v>115</c:v>
                </c:pt>
                <c:pt idx="702">
                  <c:v>110</c:v>
                </c:pt>
                <c:pt idx="703">
                  <c:v>125</c:v>
                </c:pt>
                <c:pt idx="704">
                  <c:v>131</c:v>
                </c:pt>
                <c:pt idx="705">
                  <c:v>102</c:v>
                </c:pt>
                <c:pt idx="706">
                  <c:v>112</c:v>
                </c:pt>
                <c:pt idx="707">
                  <c:v>115</c:v>
                </c:pt>
                <c:pt idx="708">
                  <c:v>122</c:v>
                </c:pt>
                <c:pt idx="709">
                  <c:v>96</c:v>
                </c:pt>
                <c:pt idx="710">
                  <c:v>131</c:v>
                </c:pt>
                <c:pt idx="711">
                  <c:v>78</c:v>
                </c:pt>
                <c:pt idx="712">
                  <c:v>92</c:v>
                </c:pt>
                <c:pt idx="713">
                  <c:v>107</c:v>
                </c:pt>
                <c:pt idx="714">
                  <c:v>103</c:v>
                </c:pt>
                <c:pt idx="715">
                  <c:v>108</c:v>
                </c:pt>
                <c:pt idx="716">
                  <c:v>104</c:v>
                </c:pt>
                <c:pt idx="717">
                  <c:v>144</c:v>
                </c:pt>
                <c:pt idx="718">
                  <c:v>112</c:v>
                </c:pt>
                <c:pt idx="719">
                  <c:v>99</c:v>
                </c:pt>
                <c:pt idx="720">
                  <c:v>143</c:v>
                </c:pt>
                <c:pt idx="721">
                  <c:v>126</c:v>
                </c:pt>
                <c:pt idx="722">
                  <c:v>133</c:v>
                </c:pt>
                <c:pt idx="723">
                  <c:v>123</c:v>
                </c:pt>
                <c:pt idx="724">
                  <c:v>92</c:v>
                </c:pt>
                <c:pt idx="725">
                  <c:v>73</c:v>
                </c:pt>
                <c:pt idx="726">
                  <c:v>94</c:v>
                </c:pt>
                <c:pt idx="727">
                  <c:v>101</c:v>
                </c:pt>
                <c:pt idx="728">
                  <c:v>114</c:v>
                </c:pt>
                <c:pt idx="729">
                  <c:v>91</c:v>
                </c:pt>
                <c:pt idx="730">
                  <c:v>121</c:v>
                </c:pt>
                <c:pt idx="731">
                  <c:v>91</c:v>
                </c:pt>
                <c:pt idx="732">
                  <c:v>99</c:v>
                </c:pt>
                <c:pt idx="733">
                  <c:v>75</c:v>
                </c:pt>
                <c:pt idx="734">
                  <c:v>105</c:v>
                </c:pt>
                <c:pt idx="735">
                  <c:v>103</c:v>
                </c:pt>
                <c:pt idx="736">
                  <c:v>105</c:v>
                </c:pt>
                <c:pt idx="737">
                  <c:v>115</c:v>
                </c:pt>
                <c:pt idx="738">
                  <c:v>107</c:v>
                </c:pt>
                <c:pt idx="739">
                  <c:v>100</c:v>
                </c:pt>
                <c:pt idx="740">
                  <c:v>99</c:v>
                </c:pt>
                <c:pt idx="741">
                  <c:v>115</c:v>
                </c:pt>
                <c:pt idx="742">
                  <c:v>109</c:v>
                </c:pt>
                <c:pt idx="743">
                  <c:v>104</c:v>
                </c:pt>
                <c:pt idx="744">
                  <c:v>102</c:v>
                </c:pt>
                <c:pt idx="745">
                  <c:v>100</c:v>
                </c:pt>
                <c:pt idx="746">
                  <c:v>98</c:v>
                </c:pt>
                <c:pt idx="747">
                  <c:v>88</c:v>
                </c:pt>
                <c:pt idx="748">
                  <c:v>80</c:v>
                </c:pt>
                <c:pt idx="749">
                  <c:v>79</c:v>
                </c:pt>
                <c:pt idx="750">
                  <c:v>100</c:v>
                </c:pt>
                <c:pt idx="751">
                  <c:v>106</c:v>
                </c:pt>
                <c:pt idx="752">
                  <c:v>109</c:v>
                </c:pt>
                <c:pt idx="753">
                  <c:v>96</c:v>
                </c:pt>
                <c:pt idx="754">
                  <c:v>81</c:v>
                </c:pt>
                <c:pt idx="755">
                  <c:v>98</c:v>
                </c:pt>
                <c:pt idx="756">
                  <c:v>110</c:v>
                </c:pt>
                <c:pt idx="757">
                  <c:v>104</c:v>
                </c:pt>
                <c:pt idx="758">
                  <c:v>124</c:v>
                </c:pt>
                <c:pt idx="759">
                  <c:v>101</c:v>
                </c:pt>
                <c:pt idx="760">
                  <c:v>105</c:v>
                </c:pt>
                <c:pt idx="761">
                  <c:v>74</c:v>
                </c:pt>
                <c:pt idx="762">
                  <c:v>97</c:v>
                </c:pt>
                <c:pt idx="763">
                  <c:v>119</c:v>
                </c:pt>
                <c:pt idx="764">
                  <c:v>106</c:v>
                </c:pt>
                <c:pt idx="765">
                  <c:v>118</c:v>
                </c:pt>
                <c:pt idx="766">
                  <c:v>133</c:v>
                </c:pt>
                <c:pt idx="767">
                  <c:v>124</c:v>
                </c:pt>
                <c:pt idx="768">
                  <c:v>138</c:v>
                </c:pt>
                <c:pt idx="769">
                  <c:v>139</c:v>
                </c:pt>
                <c:pt idx="770">
                  <c:v>102</c:v>
                </c:pt>
                <c:pt idx="771">
                  <c:v>123</c:v>
                </c:pt>
                <c:pt idx="772">
                  <c:v>122</c:v>
                </c:pt>
                <c:pt idx="773">
                  <c:v>118</c:v>
                </c:pt>
                <c:pt idx="774">
                  <c:v>89</c:v>
                </c:pt>
                <c:pt idx="775">
                  <c:v>105</c:v>
                </c:pt>
                <c:pt idx="776">
                  <c:v>138</c:v>
                </c:pt>
                <c:pt idx="777">
                  <c:v>136</c:v>
                </c:pt>
                <c:pt idx="778">
                  <c:v>121</c:v>
                </c:pt>
                <c:pt idx="779">
                  <c:v>117</c:v>
                </c:pt>
                <c:pt idx="780">
                  <c:v>131</c:v>
                </c:pt>
                <c:pt idx="781">
                  <c:v>121</c:v>
                </c:pt>
                <c:pt idx="782">
                  <c:v>94</c:v>
                </c:pt>
                <c:pt idx="783">
                  <c:v>112</c:v>
                </c:pt>
                <c:pt idx="784">
                  <c:v>129</c:v>
                </c:pt>
                <c:pt idx="785">
                  <c:v>109</c:v>
                </c:pt>
                <c:pt idx="786">
                  <c:v>132</c:v>
                </c:pt>
                <c:pt idx="787">
                  <c:v>96</c:v>
                </c:pt>
                <c:pt idx="788">
                  <c:v>119</c:v>
                </c:pt>
                <c:pt idx="789">
                  <c:v>99</c:v>
                </c:pt>
                <c:pt idx="790">
                  <c:v>109</c:v>
                </c:pt>
                <c:pt idx="791">
                  <c:v>113</c:v>
                </c:pt>
                <c:pt idx="792">
                  <c:v>119</c:v>
                </c:pt>
                <c:pt idx="793">
                  <c:v>108</c:v>
                </c:pt>
                <c:pt idx="794">
                  <c:v>114</c:v>
                </c:pt>
                <c:pt idx="795">
                  <c:v>104</c:v>
                </c:pt>
                <c:pt idx="796">
                  <c:v>107</c:v>
                </c:pt>
                <c:pt idx="797">
                  <c:v>120</c:v>
                </c:pt>
                <c:pt idx="798">
                  <c:v>125</c:v>
                </c:pt>
                <c:pt idx="799">
                  <c:v>127</c:v>
                </c:pt>
                <c:pt idx="800">
                  <c:v>121</c:v>
                </c:pt>
                <c:pt idx="801">
                  <c:v>130</c:v>
                </c:pt>
                <c:pt idx="802">
                  <c:v>94</c:v>
                </c:pt>
                <c:pt idx="803">
                  <c:v>74</c:v>
                </c:pt>
                <c:pt idx="804">
                  <c:v>79</c:v>
                </c:pt>
                <c:pt idx="805">
                  <c:v>107</c:v>
                </c:pt>
                <c:pt idx="806">
                  <c:v>120</c:v>
                </c:pt>
                <c:pt idx="807">
                  <c:v>117</c:v>
                </c:pt>
                <c:pt idx="808">
                  <c:v>104</c:v>
                </c:pt>
                <c:pt idx="809">
                  <c:v>90</c:v>
                </c:pt>
                <c:pt idx="810">
                  <c:v>121</c:v>
                </c:pt>
                <c:pt idx="811">
                  <c:v>124</c:v>
                </c:pt>
                <c:pt idx="812">
                  <c:v>119</c:v>
                </c:pt>
                <c:pt idx="813">
                  <c:v>114</c:v>
                </c:pt>
                <c:pt idx="814">
                  <c:v>136</c:v>
                </c:pt>
                <c:pt idx="815">
                  <c:v>102</c:v>
                </c:pt>
                <c:pt idx="816">
                  <c:v>118</c:v>
                </c:pt>
                <c:pt idx="817">
                  <c:v>99</c:v>
                </c:pt>
                <c:pt idx="818">
                  <c:v>135</c:v>
                </c:pt>
                <c:pt idx="819">
                  <c:v>117</c:v>
                </c:pt>
                <c:pt idx="820">
                  <c:v>104</c:v>
                </c:pt>
                <c:pt idx="821">
                  <c:v>118</c:v>
                </c:pt>
                <c:pt idx="822">
                  <c:v>123</c:v>
                </c:pt>
                <c:pt idx="823">
                  <c:v>101</c:v>
                </c:pt>
                <c:pt idx="824">
                  <c:v>92</c:v>
                </c:pt>
                <c:pt idx="825">
                  <c:v>116</c:v>
                </c:pt>
                <c:pt idx="826">
                  <c:v>120</c:v>
                </c:pt>
                <c:pt idx="827">
                  <c:v>102</c:v>
                </c:pt>
                <c:pt idx="828">
                  <c:v>150</c:v>
                </c:pt>
                <c:pt idx="829">
                  <c:v>147</c:v>
                </c:pt>
                <c:pt idx="830">
                  <c:v>118</c:v>
                </c:pt>
                <c:pt idx="831">
                  <c:v>70</c:v>
                </c:pt>
                <c:pt idx="832">
                  <c:v>118</c:v>
                </c:pt>
                <c:pt idx="833">
                  <c:v>110</c:v>
                </c:pt>
                <c:pt idx="834">
                  <c:v>121</c:v>
                </c:pt>
                <c:pt idx="835">
                  <c:v>116</c:v>
                </c:pt>
                <c:pt idx="836">
                  <c:v>102</c:v>
                </c:pt>
                <c:pt idx="837">
                  <c:v>101</c:v>
                </c:pt>
                <c:pt idx="838">
                  <c:v>91</c:v>
                </c:pt>
                <c:pt idx="839">
                  <c:v>116</c:v>
                </c:pt>
                <c:pt idx="840">
                  <c:v>125</c:v>
                </c:pt>
                <c:pt idx="841">
                  <c:v>91</c:v>
                </c:pt>
                <c:pt idx="842">
                  <c:v>103</c:v>
                </c:pt>
                <c:pt idx="843">
                  <c:v>123</c:v>
                </c:pt>
                <c:pt idx="844">
                  <c:v>131</c:v>
                </c:pt>
                <c:pt idx="845">
                  <c:v>86</c:v>
                </c:pt>
                <c:pt idx="846">
                  <c:v>115</c:v>
                </c:pt>
                <c:pt idx="847">
                  <c:v>141</c:v>
                </c:pt>
                <c:pt idx="848">
                  <c:v>132</c:v>
                </c:pt>
                <c:pt idx="849">
                  <c:v>100</c:v>
                </c:pt>
                <c:pt idx="850">
                  <c:v>125</c:v>
                </c:pt>
                <c:pt idx="851">
                  <c:v>124</c:v>
                </c:pt>
                <c:pt idx="852">
                  <c:v>99</c:v>
                </c:pt>
                <c:pt idx="853">
                  <c:v>123</c:v>
                </c:pt>
                <c:pt idx="854">
                  <c:v>109</c:v>
                </c:pt>
                <c:pt idx="855">
                  <c:v>120</c:v>
                </c:pt>
                <c:pt idx="856">
                  <c:v>127</c:v>
                </c:pt>
                <c:pt idx="857">
                  <c:v>139</c:v>
                </c:pt>
                <c:pt idx="858">
                  <c:v>114</c:v>
                </c:pt>
                <c:pt idx="859">
                  <c:v>132</c:v>
                </c:pt>
                <c:pt idx="860">
                  <c:v>113</c:v>
                </c:pt>
                <c:pt idx="861">
                  <c:v>119</c:v>
                </c:pt>
                <c:pt idx="862">
                  <c:v>105</c:v>
                </c:pt>
                <c:pt idx="863">
                  <c:v>125</c:v>
                </c:pt>
                <c:pt idx="864">
                  <c:v>120</c:v>
                </c:pt>
                <c:pt idx="865">
                  <c:v>114</c:v>
                </c:pt>
                <c:pt idx="866">
                  <c:v>114</c:v>
                </c:pt>
                <c:pt idx="867">
                  <c:v>130</c:v>
                </c:pt>
                <c:pt idx="868">
                  <c:v>136</c:v>
                </c:pt>
                <c:pt idx="869">
                  <c:v>153</c:v>
                </c:pt>
                <c:pt idx="870">
                  <c:v>128</c:v>
                </c:pt>
                <c:pt idx="871">
                  <c:v>165</c:v>
                </c:pt>
                <c:pt idx="872">
                  <c:v>138</c:v>
                </c:pt>
                <c:pt idx="873">
                  <c:v>132</c:v>
                </c:pt>
                <c:pt idx="874">
                  <c:v>118</c:v>
                </c:pt>
                <c:pt idx="875">
                  <c:v>136</c:v>
                </c:pt>
                <c:pt idx="876">
                  <c:v>143</c:v>
                </c:pt>
                <c:pt idx="877">
                  <c:v>111</c:v>
                </c:pt>
                <c:pt idx="878">
                  <c:v>131</c:v>
                </c:pt>
                <c:pt idx="879">
                  <c:v>106</c:v>
                </c:pt>
                <c:pt idx="880">
                  <c:v>92</c:v>
                </c:pt>
                <c:pt idx="881">
                  <c:v>92</c:v>
                </c:pt>
                <c:pt idx="882">
                  <c:v>159</c:v>
                </c:pt>
                <c:pt idx="883">
                  <c:v>146</c:v>
                </c:pt>
                <c:pt idx="884">
                  <c:v>149</c:v>
                </c:pt>
                <c:pt idx="885">
                  <c:v>158</c:v>
                </c:pt>
                <c:pt idx="886">
                  <c:v>140</c:v>
                </c:pt>
                <c:pt idx="887">
                  <c:v>131</c:v>
                </c:pt>
                <c:pt idx="888">
                  <c:v>167</c:v>
                </c:pt>
                <c:pt idx="889">
                  <c:v>146</c:v>
                </c:pt>
                <c:pt idx="890">
                  <c:v>128</c:v>
                </c:pt>
                <c:pt idx="891">
                  <c:v>153</c:v>
                </c:pt>
                <c:pt idx="892">
                  <c:v>115</c:v>
                </c:pt>
                <c:pt idx="893">
                  <c:v>111</c:v>
                </c:pt>
                <c:pt idx="894">
                  <c:v>123</c:v>
                </c:pt>
                <c:pt idx="895">
                  <c:v>124</c:v>
                </c:pt>
                <c:pt idx="896">
                  <c:v>141</c:v>
                </c:pt>
                <c:pt idx="897">
                  <c:v>154</c:v>
                </c:pt>
                <c:pt idx="898">
                  <c:v>144</c:v>
                </c:pt>
                <c:pt idx="899">
                  <c:v>161</c:v>
                </c:pt>
                <c:pt idx="900">
                  <c:v>149</c:v>
                </c:pt>
                <c:pt idx="901">
                  <c:v>138</c:v>
                </c:pt>
                <c:pt idx="902">
                  <c:v>116</c:v>
                </c:pt>
                <c:pt idx="903">
                  <c:v>129</c:v>
                </c:pt>
                <c:pt idx="904">
                  <c:v>134</c:v>
                </c:pt>
                <c:pt idx="905">
                  <c:v>123</c:v>
                </c:pt>
                <c:pt idx="906">
                  <c:v>134</c:v>
                </c:pt>
                <c:pt idx="907">
                  <c:v>130</c:v>
                </c:pt>
                <c:pt idx="908">
                  <c:v>123</c:v>
                </c:pt>
                <c:pt idx="909">
                  <c:v>144</c:v>
                </c:pt>
                <c:pt idx="910">
                  <c:v>140</c:v>
                </c:pt>
                <c:pt idx="911">
                  <c:v>151</c:v>
                </c:pt>
              </c:numCache>
            </c:numRef>
          </c:val>
          <c:smooth val="0"/>
          <c:extLst>
            <c:ext xmlns:c16="http://schemas.microsoft.com/office/drawing/2014/chart" uri="{C3380CC4-5D6E-409C-BE32-E72D297353CC}">
              <c16:uniqueId val="{00000001-2738-4614-9B97-E679CD2DB82A}"/>
            </c:ext>
          </c:extLst>
        </c:ser>
        <c:ser>
          <c:idx val="2"/>
          <c:order val="2"/>
          <c:tx>
            <c:strRef>
              <c:f>Sheet5!$D$1</c:f>
              <c:strCache>
                <c:ptCount val="1"/>
                <c:pt idx="0">
                  <c:v>NH Black</c:v>
                </c:pt>
              </c:strCache>
            </c:strRef>
          </c:tx>
          <c:spPr>
            <a:ln w="28575" cap="rnd">
              <a:solidFill>
                <a:schemeClr val="accent3"/>
              </a:solidFill>
              <a:round/>
            </a:ln>
            <a:effectLst/>
          </c:spPr>
          <c:marker>
            <c:symbol val="none"/>
          </c:marker>
          <c:cat>
            <c:numRef>
              <c:f>Sheet5!$A$2:$A$913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Sheet5!$D$2:$D$913</c:f>
              <c:numCache>
                <c:formatCode>General</c:formatCode>
                <c:ptCount val="912"/>
                <c:pt idx="0">
                  <c:v>0</c:v>
                </c:pt>
                <c:pt idx="1">
                  <c:v>0</c:v>
                </c:pt>
                <c:pt idx="2">
                  <c:v>1</c:v>
                </c:pt>
                <c:pt idx="3">
                  <c:v>1</c:v>
                </c:pt>
                <c:pt idx="4">
                  <c:v>1</c:v>
                </c:pt>
                <c:pt idx="5">
                  <c:v>0</c:v>
                </c:pt>
                <c:pt idx="6">
                  <c:v>0</c:v>
                </c:pt>
                <c:pt idx="7">
                  <c:v>0</c:v>
                </c:pt>
                <c:pt idx="8">
                  <c:v>1</c:v>
                </c:pt>
                <c:pt idx="9">
                  <c:v>1</c:v>
                </c:pt>
                <c:pt idx="10">
                  <c:v>0</c:v>
                </c:pt>
                <c:pt idx="11">
                  <c:v>1</c:v>
                </c:pt>
                <c:pt idx="12">
                  <c:v>0</c:v>
                </c:pt>
                <c:pt idx="13">
                  <c:v>2</c:v>
                </c:pt>
                <c:pt idx="14">
                  <c:v>0</c:v>
                </c:pt>
                <c:pt idx="15">
                  <c:v>0</c:v>
                </c:pt>
                <c:pt idx="16">
                  <c:v>1</c:v>
                </c:pt>
                <c:pt idx="17">
                  <c:v>1</c:v>
                </c:pt>
                <c:pt idx="18">
                  <c:v>1</c:v>
                </c:pt>
                <c:pt idx="19">
                  <c:v>2</c:v>
                </c:pt>
                <c:pt idx="20">
                  <c:v>1</c:v>
                </c:pt>
                <c:pt idx="21">
                  <c:v>1</c:v>
                </c:pt>
                <c:pt idx="22">
                  <c:v>2</c:v>
                </c:pt>
                <c:pt idx="23">
                  <c:v>1</c:v>
                </c:pt>
                <c:pt idx="24">
                  <c:v>0</c:v>
                </c:pt>
                <c:pt idx="25">
                  <c:v>0</c:v>
                </c:pt>
                <c:pt idx="26">
                  <c:v>1</c:v>
                </c:pt>
                <c:pt idx="27">
                  <c:v>0</c:v>
                </c:pt>
                <c:pt idx="28">
                  <c:v>0</c:v>
                </c:pt>
                <c:pt idx="29">
                  <c:v>2</c:v>
                </c:pt>
                <c:pt idx="30">
                  <c:v>0</c:v>
                </c:pt>
                <c:pt idx="31">
                  <c:v>0</c:v>
                </c:pt>
                <c:pt idx="32">
                  <c:v>0</c:v>
                </c:pt>
                <c:pt idx="33">
                  <c:v>1</c:v>
                </c:pt>
                <c:pt idx="34">
                  <c:v>0</c:v>
                </c:pt>
                <c:pt idx="35">
                  <c:v>2</c:v>
                </c:pt>
                <c:pt idx="36">
                  <c:v>0</c:v>
                </c:pt>
                <c:pt idx="37">
                  <c:v>0</c:v>
                </c:pt>
                <c:pt idx="38">
                  <c:v>0</c:v>
                </c:pt>
                <c:pt idx="39">
                  <c:v>0</c:v>
                </c:pt>
                <c:pt idx="40">
                  <c:v>1</c:v>
                </c:pt>
                <c:pt idx="41">
                  <c:v>0</c:v>
                </c:pt>
                <c:pt idx="42">
                  <c:v>0</c:v>
                </c:pt>
                <c:pt idx="43">
                  <c:v>0</c:v>
                </c:pt>
                <c:pt idx="44">
                  <c:v>1</c:v>
                </c:pt>
                <c:pt idx="45">
                  <c:v>2</c:v>
                </c:pt>
                <c:pt idx="46">
                  <c:v>1</c:v>
                </c:pt>
                <c:pt idx="47">
                  <c:v>0</c:v>
                </c:pt>
                <c:pt idx="48">
                  <c:v>0</c:v>
                </c:pt>
                <c:pt idx="49">
                  <c:v>0</c:v>
                </c:pt>
                <c:pt idx="50">
                  <c:v>1</c:v>
                </c:pt>
                <c:pt idx="51">
                  <c:v>0</c:v>
                </c:pt>
                <c:pt idx="52">
                  <c:v>1</c:v>
                </c:pt>
                <c:pt idx="53">
                  <c:v>0</c:v>
                </c:pt>
                <c:pt idx="54">
                  <c:v>1</c:v>
                </c:pt>
                <c:pt idx="55">
                  <c:v>0</c:v>
                </c:pt>
                <c:pt idx="56">
                  <c:v>0</c:v>
                </c:pt>
                <c:pt idx="57">
                  <c:v>0</c:v>
                </c:pt>
                <c:pt idx="58">
                  <c:v>0</c:v>
                </c:pt>
                <c:pt idx="59">
                  <c:v>2</c:v>
                </c:pt>
                <c:pt idx="60">
                  <c:v>0</c:v>
                </c:pt>
                <c:pt idx="61">
                  <c:v>0</c:v>
                </c:pt>
                <c:pt idx="62">
                  <c:v>1</c:v>
                </c:pt>
                <c:pt idx="63">
                  <c:v>0</c:v>
                </c:pt>
                <c:pt idx="64">
                  <c:v>1</c:v>
                </c:pt>
                <c:pt idx="65">
                  <c:v>0</c:v>
                </c:pt>
                <c:pt idx="66">
                  <c:v>0</c:v>
                </c:pt>
                <c:pt idx="67">
                  <c:v>0</c:v>
                </c:pt>
                <c:pt idx="68">
                  <c:v>1</c:v>
                </c:pt>
                <c:pt idx="69">
                  <c:v>0</c:v>
                </c:pt>
                <c:pt idx="70">
                  <c:v>0</c:v>
                </c:pt>
                <c:pt idx="71">
                  <c:v>2</c:v>
                </c:pt>
                <c:pt idx="72">
                  <c:v>1</c:v>
                </c:pt>
                <c:pt idx="73">
                  <c:v>0</c:v>
                </c:pt>
                <c:pt idx="74">
                  <c:v>2</c:v>
                </c:pt>
                <c:pt idx="75">
                  <c:v>1</c:v>
                </c:pt>
                <c:pt idx="76">
                  <c:v>1</c:v>
                </c:pt>
                <c:pt idx="77">
                  <c:v>0</c:v>
                </c:pt>
                <c:pt idx="78">
                  <c:v>0</c:v>
                </c:pt>
                <c:pt idx="79">
                  <c:v>0</c:v>
                </c:pt>
                <c:pt idx="80">
                  <c:v>0</c:v>
                </c:pt>
                <c:pt idx="81">
                  <c:v>0</c:v>
                </c:pt>
                <c:pt idx="82">
                  <c:v>0</c:v>
                </c:pt>
                <c:pt idx="83">
                  <c:v>0</c:v>
                </c:pt>
                <c:pt idx="84">
                  <c:v>0</c:v>
                </c:pt>
                <c:pt idx="85">
                  <c:v>0</c:v>
                </c:pt>
                <c:pt idx="86">
                  <c:v>0</c:v>
                </c:pt>
                <c:pt idx="87">
                  <c:v>1</c:v>
                </c:pt>
                <c:pt idx="88">
                  <c:v>1</c:v>
                </c:pt>
                <c:pt idx="89">
                  <c:v>0</c:v>
                </c:pt>
                <c:pt idx="90">
                  <c:v>0</c:v>
                </c:pt>
                <c:pt idx="91">
                  <c:v>0</c:v>
                </c:pt>
                <c:pt idx="92">
                  <c:v>0</c:v>
                </c:pt>
                <c:pt idx="93">
                  <c:v>1</c:v>
                </c:pt>
                <c:pt idx="94">
                  <c:v>0</c:v>
                </c:pt>
                <c:pt idx="95">
                  <c:v>0</c:v>
                </c:pt>
                <c:pt idx="96">
                  <c:v>1</c:v>
                </c:pt>
                <c:pt idx="97">
                  <c:v>0</c:v>
                </c:pt>
                <c:pt idx="98">
                  <c:v>0</c:v>
                </c:pt>
                <c:pt idx="99">
                  <c:v>0</c:v>
                </c:pt>
                <c:pt idx="100">
                  <c:v>0</c:v>
                </c:pt>
                <c:pt idx="101">
                  <c:v>0</c:v>
                </c:pt>
                <c:pt idx="102">
                  <c:v>1</c:v>
                </c:pt>
                <c:pt idx="103">
                  <c:v>0</c:v>
                </c:pt>
                <c:pt idx="104">
                  <c:v>0</c:v>
                </c:pt>
                <c:pt idx="105">
                  <c:v>1</c:v>
                </c:pt>
                <c:pt idx="106">
                  <c:v>2</c:v>
                </c:pt>
                <c:pt idx="107">
                  <c:v>0</c:v>
                </c:pt>
                <c:pt idx="108">
                  <c:v>0</c:v>
                </c:pt>
                <c:pt idx="109">
                  <c:v>2</c:v>
                </c:pt>
                <c:pt idx="110">
                  <c:v>0</c:v>
                </c:pt>
                <c:pt idx="111">
                  <c:v>0</c:v>
                </c:pt>
                <c:pt idx="112">
                  <c:v>1</c:v>
                </c:pt>
                <c:pt idx="113">
                  <c:v>1</c:v>
                </c:pt>
                <c:pt idx="114">
                  <c:v>2</c:v>
                </c:pt>
                <c:pt idx="115">
                  <c:v>1</c:v>
                </c:pt>
                <c:pt idx="116">
                  <c:v>1</c:v>
                </c:pt>
                <c:pt idx="117">
                  <c:v>0</c:v>
                </c:pt>
                <c:pt idx="118">
                  <c:v>1</c:v>
                </c:pt>
                <c:pt idx="119">
                  <c:v>1</c:v>
                </c:pt>
                <c:pt idx="120">
                  <c:v>0</c:v>
                </c:pt>
                <c:pt idx="121">
                  <c:v>0</c:v>
                </c:pt>
                <c:pt idx="122">
                  <c:v>1</c:v>
                </c:pt>
                <c:pt idx="123">
                  <c:v>1</c:v>
                </c:pt>
                <c:pt idx="124">
                  <c:v>0</c:v>
                </c:pt>
                <c:pt idx="125">
                  <c:v>1</c:v>
                </c:pt>
                <c:pt idx="126">
                  <c:v>3</c:v>
                </c:pt>
                <c:pt idx="127">
                  <c:v>2</c:v>
                </c:pt>
                <c:pt idx="128">
                  <c:v>1</c:v>
                </c:pt>
                <c:pt idx="129">
                  <c:v>0</c:v>
                </c:pt>
                <c:pt idx="130">
                  <c:v>1</c:v>
                </c:pt>
                <c:pt idx="131">
                  <c:v>0</c:v>
                </c:pt>
                <c:pt idx="132">
                  <c:v>0</c:v>
                </c:pt>
                <c:pt idx="133">
                  <c:v>0</c:v>
                </c:pt>
                <c:pt idx="134">
                  <c:v>1</c:v>
                </c:pt>
                <c:pt idx="135">
                  <c:v>0</c:v>
                </c:pt>
                <c:pt idx="136">
                  <c:v>1</c:v>
                </c:pt>
                <c:pt idx="137">
                  <c:v>1</c:v>
                </c:pt>
                <c:pt idx="138">
                  <c:v>1</c:v>
                </c:pt>
                <c:pt idx="139">
                  <c:v>0</c:v>
                </c:pt>
                <c:pt idx="140">
                  <c:v>1</c:v>
                </c:pt>
                <c:pt idx="141">
                  <c:v>1</c:v>
                </c:pt>
                <c:pt idx="142">
                  <c:v>0</c:v>
                </c:pt>
                <c:pt idx="143">
                  <c:v>0</c:v>
                </c:pt>
                <c:pt idx="144">
                  <c:v>3</c:v>
                </c:pt>
                <c:pt idx="145">
                  <c:v>0</c:v>
                </c:pt>
                <c:pt idx="146">
                  <c:v>1</c:v>
                </c:pt>
                <c:pt idx="147">
                  <c:v>1</c:v>
                </c:pt>
                <c:pt idx="148">
                  <c:v>0</c:v>
                </c:pt>
                <c:pt idx="149">
                  <c:v>1</c:v>
                </c:pt>
                <c:pt idx="150">
                  <c:v>0</c:v>
                </c:pt>
                <c:pt idx="151">
                  <c:v>0</c:v>
                </c:pt>
                <c:pt idx="152">
                  <c:v>1</c:v>
                </c:pt>
                <c:pt idx="153">
                  <c:v>0</c:v>
                </c:pt>
                <c:pt idx="154">
                  <c:v>0</c:v>
                </c:pt>
                <c:pt idx="155">
                  <c:v>3</c:v>
                </c:pt>
                <c:pt idx="156">
                  <c:v>0</c:v>
                </c:pt>
                <c:pt idx="157">
                  <c:v>1</c:v>
                </c:pt>
                <c:pt idx="158">
                  <c:v>4</c:v>
                </c:pt>
                <c:pt idx="159">
                  <c:v>1</c:v>
                </c:pt>
                <c:pt idx="160">
                  <c:v>0</c:v>
                </c:pt>
                <c:pt idx="161">
                  <c:v>2</c:v>
                </c:pt>
                <c:pt idx="162">
                  <c:v>0</c:v>
                </c:pt>
                <c:pt idx="163">
                  <c:v>2</c:v>
                </c:pt>
                <c:pt idx="164">
                  <c:v>3</c:v>
                </c:pt>
                <c:pt idx="165">
                  <c:v>0</c:v>
                </c:pt>
                <c:pt idx="166">
                  <c:v>1</c:v>
                </c:pt>
                <c:pt idx="167">
                  <c:v>2</c:v>
                </c:pt>
                <c:pt idx="168">
                  <c:v>1</c:v>
                </c:pt>
                <c:pt idx="169">
                  <c:v>1</c:v>
                </c:pt>
                <c:pt idx="170">
                  <c:v>2</c:v>
                </c:pt>
                <c:pt idx="171">
                  <c:v>0</c:v>
                </c:pt>
                <c:pt idx="172">
                  <c:v>0</c:v>
                </c:pt>
                <c:pt idx="173">
                  <c:v>1</c:v>
                </c:pt>
                <c:pt idx="174">
                  <c:v>2</c:v>
                </c:pt>
                <c:pt idx="175">
                  <c:v>1</c:v>
                </c:pt>
                <c:pt idx="176">
                  <c:v>1</c:v>
                </c:pt>
                <c:pt idx="177">
                  <c:v>1</c:v>
                </c:pt>
                <c:pt idx="178">
                  <c:v>0</c:v>
                </c:pt>
                <c:pt idx="179">
                  <c:v>0</c:v>
                </c:pt>
                <c:pt idx="180">
                  <c:v>0</c:v>
                </c:pt>
                <c:pt idx="181">
                  <c:v>0</c:v>
                </c:pt>
                <c:pt idx="182">
                  <c:v>1</c:v>
                </c:pt>
                <c:pt idx="183">
                  <c:v>0</c:v>
                </c:pt>
                <c:pt idx="184">
                  <c:v>1</c:v>
                </c:pt>
                <c:pt idx="185">
                  <c:v>0</c:v>
                </c:pt>
                <c:pt idx="186">
                  <c:v>0</c:v>
                </c:pt>
                <c:pt idx="187">
                  <c:v>2</c:v>
                </c:pt>
                <c:pt idx="188">
                  <c:v>0</c:v>
                </c:pt>
                <c:pt idx="189">
                  <c:v>0</c:v>
                </c:pt>
                <c:pt idx="190">
                  <c:v>2</c:v>
                </c:pt>
                <c:pt idx="191">
                  <c:v>1</c:v>
                </c:pt>
                <c:pt idx="192">
                  <c:v>2</c:v>
                </c:pt>
                <c:pt idx="193">
                  <c:v>1</c:v>
                </c:pt>
                <c:pt idx="194">
                  <c:v>2</c:v>
                </c:pt>
                <c:pt idx="195">
                  <c:v>2</c:v>
                </c:pt>
                <c:pt idx="196">
                  <c:v>1</c:v>
                </c:pt>
                <c:pt idx="197">
                  <c:v>2</c:v>
                </c:pt>
                <c:pt idx="198">
                  <c:v>0</c:v>
                </c:pt>
                <c:pt idx="199">
                  <c:v>0</c:v>
                </c:pt>
                <c:pt idx="200">
                  <c:v>0</c:v>
                </c:pt>
                <c:pt idx="201">
                  <c:v>2</c:v>
                </c:pt>
                <c:pt idx="202">
                  <c:v>0</c:v>
                </c:pt>
                <c:pt idx="203">
                  <c:v>1</c:v>
                </c:pt>
                <c:pt idx="204">
                  <c:v>0</c:v>
                </c:pt>
                <c:pt idx="205">
                  <c:v>1</c:v>
                </c:pt>
                <c:pt idx="206">
                  <c:v>0</c:v>
                </c:pt>
                <c:pt idx="207">
                  <c:v>1</c:v>
                </c:pt>
                <c:pt idx="208">
                  <c:v>4</c:v>
                </c:pt>
                <c:pt idx="209">
                  <c:v>0</c:v>
                </c:pt>
                <c:pt idx="210">
                  <c:v>4</c:v>
                </c:pt>
                <c:pt idx="211">
                  <c:v>1</c:v>
                </c:pt>
                <c:pt idx="212">
                  <c:v>2</c:v>
                </c:pt>
                <c:pt idx="213">
                  <c:v>1</c:v>
                </c:pt>
                <c:pt idx="214">
                  <c:v>3</c:v>
                </c:pt>
                <c:pt idx="215">
                  <c:v>4</c:v>
                </c:pt>
                <c:pt idx="216">
                  <c:v>2</c:v>
                </c:pt>
                <c:pt idx="217">
                  <c:v>5</c:v>
                </c:pt>
                <c:pt idx="218">
                  <c:v>3</c:v>
                </c:pt>
                <c:pt idx="219">
                  <c:v>3</c:v>
                </c:pt>
                <c:pt idx="220">
                  <c:v>1</c:v>
                </c:pt>
                <c:pt idx="221">
                  <c:v>2</c:v>
                </c:pt>
                <c:pt idx="222">
                  <c:v>3</c:v>
                </c:pt>
                <c:pt idx="223">
                  <c:v>1</c:v>
                </c:pt>
                <c:pt idx="224">
                  <c:v>1</c:v>
                </c:pt>
                <c:pt idx="225">
                  <c:v>1</c:v>
                </c:pt>
                <c:pt idx="226">
                  <c:v>1</c:v>
                </c:pt>
                <c:pt idx="227">
                  <c:v>2</c:v>
                </c:pt>
                <c:pt idx="228">
                  <c:v>4</c:v>
                </c:pt>
                <c:pt idx="229">
                  <c:v>2</c:v>
                </c:pt>
                <c:pt idx="230">
                  <c:v>2</c:v>
                </c:pt>
                <c:pt idx="231">
                  <c:v>0</c:v>
                </c:pt>
                <c:pt idx="232">
                  <c:v>2</c:v>
                </c:pt>
                <c:pt idx="233">
                  <c:v>4</c:v>
                </c:pt>
                <c:pt idx="234">
                  <c:v>0</c:v>
                </c:pt>
                <c:pt idx="235">
                  <c:v>3</c:v>
                </c:pt>
                <c:pt idx="236">
                  <c:v>3</c:v>
                </c:pt>
                <c:pt idx="237">
                  <c:v>1</c:v>
                </c:pt>
                <c:pt idx="238">
                  <c:v>4</c:v>
                </c:pt>
                <c:pt idx="239">
                  <c:v>1</c:v>
                </c:pt>
                <c:pt idx="240">
                  <c:v>2</c:v>
                </c:pt>
                <c:pt idx="241">
                  <c:v>4</c:v>
                </c:pt>
                <c:pt idx="242">
                  <c:v>3</c:v>
                </c:pt>
                <c:pt idx="243">
                  <c:v>4</c:v>
                </c:pt>
                <c:pt idx="244">
                  <c:v>2</c:v>
                </c:pt>
                <c:pt idx="245">
                  <c:v>2</c:v>
                </c:pt>
                <c:pt idx="246">
                  <c:v>7</c:v>
                </c:pt>
                <c:pt idx="247">
                  <c:v>2</c:v>
                </c:pt>
                <c:pt idx="248">
                  <c:v>1</c:v>
                </c:pt>
                <c:pt idx="249">
                  <c:v>3</c:v>
                </c:pt>
                <c:pt idx="250">
                  <c:v>3</c:v>
                </c:pt>
                <c:pt idx="251">
                  <c:v>3</c:v>
                </c:pt>
                <c:pt idx="252">
                  <c:v>2</c:v>
                </c:pt>
                <c:pt idx="253">
                  <c:v>4</c:v>
                </c:pt>
                <c:pt idx="254">
                  <c:v>2</c:v>
                </c:pt>
                <c:pt idx="255">
                  <c:v>2</c:v>
                </c:pt>
                <c:pt idx="256">
                  <c:v>4</c:v>
                </c:pt>
                <c:pt idx="257">
                  <c:v>6</c:v>
                </c:pt>
                <c:pt idx="258">
                  <c:v>1</c:v>
                </c:pt>
                <c:pt idx="259">
                  <c:v>4</c:v>
                </c:pt>
                <c:pt idx="260">
                  <c:v>3</c:v>
                </c:pt>
                <c:pt idx="261">
                  <c:v>2</c:v>
                </c:pt>
                <c:pt idx="262">
                  <c:v>3</c:v>
                </c:pt>
                <c:pt idx="263">
                  <c:v>5</c:v>
                </c:pt>
                <c:pt idx="264">
                  <c:v>1</c:v>
                </c:pt>
                <c:pt idx="265">
                  <c:v>3</c:v>
                </c:pt>
                <c:pt idx="266">
                  <c:v>2</c:v>
                </c:pt>
                <c:pt idx="267">
                  <c:v>2</c:v>
                </c:pt>
                <c:pt idx="268">
                  <c:v>4</c:v>
                </c:pt>
                <c:pt idx="269">
                  <c:v>11</c:v>
                </c:pt>
                <c:pt idx="270">
                  <c:v>3</c:v>
                </c:pt>
                <c:pt idx="271">
                  <c:v>3</c:v>
                </c:pt>
                <c:pt idx="272">
                  <c:v>2</c:v>
                </c:pt>
                <c:pt idx="273">
                  <c:v>3</c:v>
                </c:pt>
                <c:pt idx="274">
                  <c:v>7</c:v>
                </c:pt>
                <c:pt idx="275">
                  <c:v>2</c:v>
                </c:pt>
                <c:pt idx="276">
                  <c:v>2</c:v>
                </c:pt>
                <c:pt idx="277">
                  <c:v>1</c:v>
                </c:pt>
                <c:pt idx="278">
                  <c:v>2</c:v>
                </c:pt>
                <c:pt idx="279">
                  <c:v>2</c:v>
                </c:pt>
                <c:pt idx="280">
                  <c:v>4</c:v>
                </c:pt>
                <c:pt idx="281">
                  <c:v>5</c:v>
                </c:pt>
                <c:pt idx="282">
                  <c:v>6</c:v>
                </c:pt>
                <c:pt idx="283">
                  <c:v>5</c:v>
                </c:pt>
                <c:pt idx="284">
                  <c:v>5</c:v>
                </c:pt>
                <c:pt idx="285">
                  <c:v>1</c:v>
                </c:pt>
                <c:pt idx="286">
                  <c:v>3</c:v>
                </c:pt>
                <c:pt idx="287">
                  <c:v>6</c:v>
                </c:pt>
                <c:pt idx="288">
                  <c:v>5</c:v>
                </c:pt>
                <c:pt idx="289">
                  <c:v>1</c:v>
                </c:pt>
                <c:pt idx="290">
                  <c:v>5</c:v>
                </c:pt>
                <c:pt idx="291">
                  <c:v>4</c:v>
                </c:pt>
                <c:pt idx="292">
                  <c:v>1</c:v>
                </c:pt>
                <c:pt idx="293">
                  <c:v>4</c:v>
                </c:pt>
                <c:pt idx="294">
                  <c:v>4</c:v>
                </c:pt>
                <c:pt idx="295">
                  <c:v>2</c:v>
                </c:pt>
                <c:pt idx="296">
                  <c:v>5</c:v>
                </c:pt>
                <c:pt idx="297">
                  <c:v>1</c:v>
                </c:pt>
                <c:pt idx="298">
                  <c:v>6</c:v>
                </c:pt>
                <c:pt idx="299">
                  <c:v>7</c:v>
                </c:pt>
                <c:pt idx="300">
                  <c:v>0</c:v>
                </c:pt>
                <c:pt idx="301">
                  <c:v>1</c:v>
                </c:pt>
                <c:pt idx="302">
                  <c:v>2</c:v>
                </c:pt>
                <c:pt idx="303">
                  <c:v>4</c:v>
                </c:pt>
                <c:pt idx="304">
                  <c:v>4</c:v>
                </c:pt>
                <c:pt idx="305">
                  <c:v>4</c:v>
                </c:pt>
                <c:pt idx="306">
                  <c:v>1</c:v>
                </c:pt>
                <c:pt idx="307">
                  <c:v>6</c:v>
                </c:pt>
                <c:pt idx="308">
                  <c:v>1</c:v>
                </c:pt>
                <c:pt idx="309">
                  <c:v>3</c:v>
                </c:pt>
                <c:pt idx="310">
                  <c:v>3</c:v>
                </c:pt>
                <c:pt idx="311">
                  <c:v>1</c:v>
                </c:pt>
                <c:pt idx="312">
                  <c:v>4</c:v>
                </c:pt>
                <c:pt idx="313">
                  <c:v>6</c:v>
                </c:pt>
                <c:pt idx="314">
                  <c:v>1</c:v>
                </c:pt>
                <c:pt idx="315">
                  <c:v>2</c:v>
                </c:pt>
                <c:pt idx="316">
                  <c:v>3</c:v>
                </c:pt>
                <c:pt idx="317">
                  <c:v>2</c:v>
                </c:pt>
                <c:pt idx="318">
                  <c:v>5</c:v>
                </c:pt>
                <c:pt idx="319">
                  <c:v>3</c:v>
                </c:pt>
                <c:pt idx="320">
                  <c:v>1</c:v>
                </c:pt>
                <c:pt idx="321">
                  <c:v>4</c:v>
                </c:pt>
                <c:pt idx="322">
                  <c:v>1</c:v>
                </c:pt>
                <c:pt idx="323">
                  <c:v>2</c:v>
                </c:pt>
                <c:pt idx="324">
                  <c:v>5</c:v>
                </c:pt>
                <c:pt idx="325">
                  <c:v>3</c:v>
                </c:pt>
                <c:pt idx="326">
                  <c:v>10</c:v>
                </c:pt>
                <c:pt idx="327">
                  <c:v>2</c:v>
                </c:pt>
                <c:pt idx="328">
                  <c:v>8</c:v>
                </c:pt>
                <c:pt idx="329">
                  <c:v>2</c:v>
                </c:pt>
                <c:pt idx="330">
                  <c:v>6</c:v>
                </c:pt>
                <c:pt idx="331">
                  <c:v>1</c:v>
                </c:pt>
                <c:pt idx="332">
                  <c:v>5</c:v>
                </c:pt>
                <c:pt idx="333">
                  <c:v>9</c:v>
                </c:pt>
                <c:pt idx="334">
                  <c:v>8</c:v>
                </c:pt>
                <c:pt idx="335">
                  <c:v>7</c:v>
                </c:pt>
                <c:pt idx="336">
                  <c:v>5</c:v>
                </c:pt>
                <c:pt idx="337">
                  <c:v>10</c:v>
                </c:pt>
                <c:pt idx="338">
                  <c:v>9</c:v>
                </c:pt>
                <c:pt idx="339">
                  <c:v>7</c:v>
                </c:pt>
                <c:pt idx="340">
                  <c:v>4</c:v>
                </c:pt>
                <c:pt idx="341">
                  <c:v>5</c:v>
                </c:pt>
                <c:pt idx="342">
                  <c:v>7</c:v>
                </c:pt>
                <c:pt idx="343">
                  <c:v>7</c:v>
                </c:pt>
                <c:pt idx="344">
                  <c:v>6</c:v>
                </c:pt>
                <c:pt idx="345">
                  <c:v>7</c:v>
                </c:pt>
                <c:pt idx="346">
                  <c:v>9</c:v>
                </c:pt>
                <c:pt idx="347">
                  <c:v>3</c:v>
                </c:pt>
                <c:pt idx="348">
                  <c:v>1</c:v>
                </c:pt>
                <c:pt idx="349">
                  <c:v>4</c:v>
                </c:pt>
                <c:pt idx="350">
                  <c:v>6</c:v>
                </c:pt>
                <c:pt idx="351">
                  <c:v>4</c:v>
                </c:pt>
                <c:pt idx="352">
                  <c:v>3</c:v>
                </c:pt>
                <c:pt idx="353">
                  <c:v>4</c:v>
                </c:pt>
                <c:pt idx="354">
                  <c:v>10</c:v>
                </c:pt>
                <c:pt idx="355">
                  <c:v>9</c:v>
                </c:pt>
                <c:pt idx="356">
                  <c:v>7</c:v>
                </c:pt>
                <c:pt idx="357">
                  <c:v>6</c:v>
                </c:pt>
                <c:pt idx="358">
                  <c:v>5</c:v>
                </c:pt>
                <c:pt idx="359">
                  <c:v>2</c:v>
                </c:pt>
                <c:pt idx="360">
                  <c:v>7</c:v>
                </c:pt>
                <c:pt idx="361">
                  <c:v>9</c:v>
                </c:pt>
                <c:pt idx="362">
                  <c:v>6</c:v>
                </c:pt>
                <c:pt idx="363">
                  <c:v>7</c:v>
                </c:pt>
                <c:pt idx="364">
                  <c:v>7</c:v>
                </c:pt>
                <c:pt idx="365">
                  <c:v>5</c:v>
                </c:pt>
                <c:pt idx="366">
                  <c:v>2</c:v>
                </c:pt>
                <c:pt idx="367">
                  <c:v>3</c:v>
                </c:pt>
                <c:pt idx="368">
                  <c:v>3</c:v>
                </c:pt>
                <c:pt idx="369">
                  <c:v>5</c:v>
                </c:pt>
                <c:pt idx="370">
                  <c:v>1</c:v>
                </c:pt>
                <c:pt idx="371">
                  <c:v>3</c:v>
                </c:pt>
                <c:pt idx="372">
                  <c:v>2</c:v>
                </c:pt>
                <c:pt idx="373">
                  <c:v>7</c:v>
                </c:pt>
                <c:pt idx="374">
                  <c:v>9</c:v>
                </c:pt>
                <c:pt idx="375">
                  <c:v>7</c:v>
                </c:pt>
                <c:pt idx="376">
                  <c:v>5</c:v>
                </c:pt>
                <c:pt idx="377">
                  <c:v>3</c:v>
                </c:pt>
                <c:pt idx="378">
                  <c:v>4</c:v>
                </c:pt>
                <c:pt idx="379">
                  <c:v>6</c:v>
                </c:pt>
                <c:pt idx="380">
                  <c:v>3</c:v>
                </c:pt>
                <c:pt idx="381">
                  <c:v>6</c:v>
                </c:pt>
                <c:pt idx="382">
                  <c:v>4</c:v>
                </c:pt>
                <c:pt idx="383">
                  <c:v>4</c:v>
                </c:pt>
                <c:pt idx="384">
                  <c:v>5</c:v>
                </c:pt>
                <c:pt idx="385">
                  <c:v>5</c:v>
                </c:pt>
                <c:pt idx="386">
                  <c:v>5</c:v>
                </c:pt>
                <c:pt idx="387">
                  <c:v>7</c:v>
                </c:pt>
                <c:pt idx="388">
                  <c:v>0</c:v>
                </c:pt>
                <c:pt idx="389">
                  <c:v>4</c:v>
                </c:pt>
                <c:pt idx="390">
                  <c:v>4</c:v>
                </c:pt>
                <c:pt idx="391">
                  <c:v>8</c:v>
                </c:pt>
                <c:pt idx="392">
                  <c:v>1</c:v>
                </c:pt>
                <c:pt idx="393">
                  <c:v>5</c:v>
                </c:pt>
                <c:pt idx="394">
                  <c:v>6</c:v>
                </c:pt>
                <c:pt idx="395">
                  <c:v>4</c:v>
                </c:pt>
                <c:pt idx="396">
                  <c:v>3</c:v>
                </c:pt>
                <c:pt idx="397">
                  <c:v>3</c:v>
                </c:pt>
                <c:pt idx="398">
                  <c:v>5</c:v>
                </c:pt>
                <c:pt idx="399">
                  <c:v>4</c:v>
                </c:pt>
                <c:pt idx="400">
                  <c:v>13</c:v>
                </c:pt>
                <c:pt idx="401">
                  <c:v>7</c:v>
                </c:pt>
                <c:pt idx="402">
                  <c:v>4</c:v>
                </c:pt>
                <c:pt idx="403">
                  <c:v>6</c:v>
                </c:pt>
                <c:pt idx="404">
                  <c:v>6</c:v>
                </c:pt>
                <c:pt idx="405">
                  <c:v>3</c:v>
                </c:pt>
                <c:pt idx="406">
                  <c:v>6</c:v>
                </c:pt>
                <c:pt idx="407">
                  <c:v>7</c:v>
                </c:pt>
                <c:pt idx="408">
                  <c:v>2</c:v>
                </c:pt>
                <c:pt idx="409">
                  <c:v>4</c:v>
                </c:pt>
                <c:pt idx="410">
                  <c:v>6</c:v>
                </c:pt>
                <c:pt idx="411">
                  <c:v>6</c:v>
                </c:pt>
                <c:pt idx="412">
                  <c:v>1</c:v>
                </c:pt>
                <c:pt idx="413">
                  <c:v>6</c:v>
                </c:pt>
                <c:pt idx="414">
                  <c:v>4</c:v>
                </c:pt>
                <c:pt idx="415">
                  <c:v>2</c:v>
                </c:pt>
                <c:pt idx="416">
                  <c:v>8</c:v>
                </c:pt>
                <c:pt idx="417">
                  <c:v>3</c:v>
                </c:pt>
                <c:pt idx="418">
                  <c:v>1</c:v>
                </c:pt>
                <c:pt idx="419">
                  <c:v>5</c:v>
                </c:pt>
                <c:pt idx="420">
                  <c:v>8</c:v>
                </c:pt>
                <c:pt idx="421">
                  <c:v>8</c:v>
                </c:pt>
                <c:pt idx="422">
                  <c:v>6</c:v>
                </c:pt>
                <c:pt idx="423">
                  <c:v>11</c:v>
                </c:pt>
                <c:pt idx="424">
                  <c:v>6</c:v>
                </c:pt>
                <c:pt idx="425">
                  <c:v>2</c:v>
                </c:pt>
                <c:pt idx="426">
                  <c:v>6</c:v>
                </c:pt>
                <c:pt idx="427">
                  <c:v>4</c:v>
                </c:pt>
                <c:pt idx="428">
                  <c:v>9</c:v>
                </c:pt>
                <c:pt idx="429">
                  <c:v>3</c:v>
                </c:pt>
                <c:pt idx="430">
                  <c:v>7</c:v>
                </c:pt>
                <c:pt idx="431">
                  <c:v>3</c:v>
                </c:pt>
                <c:pt idx="432">
                  <c:v>6</c:v>
                </c:pt>
                <c:pt idx="433">
                  <c:v>8</c:v>
                </c:pt>
                <c:pt idx="434">
                  <c:v>5</c:v>
                </c:pt>
                <c:pt idx="435">
                  <c:v>7</c:v>
                </c:pt>
                <c:pt idx="436">
                  <c:v>6</c:v>
                </c:pt>
                <c:pt idx="437">
                  <c:v>3</c:v>
                </c:pt>
                <c:pt idx="438">
                  <c:v>5</c:v>
                </c:pt>
                <c:pt idx="439">
                  <c:v>3</c:v>
                </c:pt>
                <c:pt idx="440">
                  <c:v>2</c:v>
                </c:pt>
                <c:pt idx="441">
                  <c:v>4</c:v>
                </c:pt>
                <c:pt idx="442">
                  <c:v>4</c:v>
                </c:pt>
                <c:pt idx="443">
                  <c:v>6</c:v>
                </c:pt>
                <c:pt idx="444">
                  <c:v>3</c:v>
                </c:pt>
                <c:pt idx="445">
                  <c:v>1</c:v>
                </c:pt>
                <c:pt idx="446">
                  <c:v>2</c:v>
                </c:pt>
                <c:pt idx="447">
                  <c:v>5</c:v>
                </c:pt>
                <c:pt idx="448">
                  <c:v>6</c:v>
                </c:pt>
                <c:pt idx="449">
                  <c:v>4</c:v>
                </c:pt>
                <c:pt idx="450">
                  <c:v>2</c:v>
                </c:pt>
                <c:pt idx="451">
                  <c:v>6</c:v>
                </c:pt>
                <c:pt idx="452">
                  <c:v>1</c:v>
                </c:pt>
                <c:pt idx="453">
                  <c:v>0</c:v>
                </c:pt>
                <c:pt idx="454">
                  <c:v>3</c:v>
                </c:pt>
                <c:pt idx="455">
                  <c:v>4</c:v>
                </c:pt>
                <c:pt idx="456">
                  <c:v>5</c:v>
                </c:pt>
                <c:pt idx="457">
                  <c:v>4</c:v>
                </c:pt>
                <c:pt idx="458">
                  <c:v>3</c:v>
                </c:pt>
                <c:pt idx="459">
                  <c:v>5</c:v>
                </c:pt>
                <c:pt idx="460">
                  <c:v>2</c:v>
                </c:pt>
                <c:pt idx="461">
                  <c:v>3</c:v>
                </c:pt>
                <c:pt idx="462">
                  <c:v>3</c:v>
                </c:pt>
                <c:pt idx="463">
                  <c:v>4</c:v>
                </c:pt>
                <c:pt idx="464">
                  <c:v>3</c:v>
                </c:pt>
                <c:pt idx="465">
                  <c:v>3</c:v>
                </c:pt>
                <c:pt idx="466">
                  <c:v>2</c:v>
                </c:pt>
                <c:pt idx="467">
                  <c:v>4</c:v>
                </c:pt>
                <c:pt idx="468">
                  <c:v>4</c:v>
                </c:pt>
                <c:pt idx="469">
                  <c:v>4</c:v>
                </c:pt>
                <c:pt idx="470">
                  <c:v>6</c:v>
                </c:pt>
                <c:pt idx="471">
                  <c:v>6</c:v>
                </c:pt>
                <c:pt idx="472">
                  <c:v>4</c:v>
                </c:pt>
                <c:pt idx="473">
                  <c:v>3</c:v>
                </c:pt>
                <c:pt idx="474">
                  <c:v>2</c:v>
                </c:pt>
                <c:pt idx="475">
                  <c:v>5</c:v>
                </c:pt>
                <c:pt idx="476">
                  <c:v>6</c:v>
                </c:pt>
                <c:pt idx="477">
                  <c:v>6</c:v>
                </c:pt>
                <c:pt idx="478">
                  <c:v>6</c:v>
                </c:pt>
                <c:pt idx="479">
                  <c:v>4</c:v>
                </c:pt>
                <c:pt idx="480">
                  <c:v>1</c:v>
                </c:pt>
                <c:pt idx="481">
                  <c:v>2</c:v>
                </c:pt>
                <c:pt idx="482">
                  <c:v>4</c:v>
                </c:pt>
                <c:pt idx="483">
                  <c:v>5</c:v>
                </c:pt>
                <c:pt idx="484">
                  <c:v>8</c:v>
                </c:pt>
                <c:pt idx="485">
                  <c:v>5</c:v>
                </c:pt>
                <c:pt idx="486">
                  <c:v>3</c:v>
                </c:pt>
                <c:pt idx="487">
                  <c:v>3</c:v>
                </c:pt>
                <c:pt idx="488">
                  <c:v>7</c:v>
                </c:pt>
                <c:pt idx="489">
                  <c:v>4</c:v>
                </c:pt>
                <c:pt idx="490">
                  <c:v>3</c:v>
                </c:pt>
                <c:pt idx="491">
                  <c:v>5</c:v>
                </c:pt>
                <c:pt idx="492">
                  <c:v>3</c:v>
                </c:pt>
                <c:pt idx="493">
                  <c:v>3</c:v>
                </c:pt>
                <c:pt idx="494">
                  <c:v>5</c:v>
                </c:pt>
                <c:pt idx="495">
                  <c:v>6</c:v>
                </c:pt>
                <c:pt idx="496">
                  <c:v>6</c:v>
                </c:pt>
                <c:pt idx="497">
                  <c:v>4</c:v>
                </c:pt>
                <c:pt idx="498">
                  <c:v>3</c:v>
                </c:pt>
                <c:pt idx="499">
                  <c:v>6</c:v>
                </c:pt>
                <c:pt idx="500">
                  <c:v>6</c:v>
                </c:pt>
                <c:pt idx="501">
                  <c:v>6</c:v>
                </c:pt>
                <c:pt idx="502">
                  <c:v>5</c:v>
                </c:pt>
                <c:pt idx="503">
                  <c:v>3</c:v>
                </c:pt>
                <c:pt idx="504">
                  <c:v>2</c:v>
                </c:pt>
                <c:pt idx="505">
                  <c:v>9</c:v>
                </c:pt>
                <c:pt idx="506">
                  <c:v>5</c:v>
                </c:pt>
                <c:pt idx="507">
                  <c:v>5</c:v>
                </c:pt>
                <c:pt idx="508">
                  <c:v>7</c:v>
                </c:pt>
                <c:pt idx="509">
                  <c:v>5</c:v>
                </c:pt>
                <c:pt idx="510">
                  <c:v>5</c:v>
                </c:pt>
                <c:pt idx="511">
                  <c:v>2</c:v>
                </c:pt>
                <c:pt idx="512">
                  <c:v>8</c:v>
                </c:pt>
                <c:pt idx="513">
                  <c:v>7</c:v>
                </c:pt>
                <c:pt idx="514">
                  <c:v>4</c:v>
                </c:pt>
                <c:pt idx="515">
                  <c:v>11</c:v>
                </c:pt>
                <c:pt idx="516">
                  <c:v>4</c:v>
                </c:pt>
                <c:pt idx="517">
                  <c:v>4</c:v>
                </c:pt>
                <c:pt idx="518">
                  <c:v>5</c:v>
                </c:pt>
                <c:pt idx="519">
                  <c:v>10</c:v>
                </c:pt>
                <c:pt idx="520">
                  <c:v>3</c:v>
                </c:pt>
                <c:pt idx="521">
                  <c:v>7</c:v>
                </c:pt>
                <c:pt idx="522">
                  <c:v>5</c:v>
                </c:pt>
                <c:pt idx="523">
                  <c:v>7</c:v>
                </c:pt>
                <c:pt idx="524">
                  <c:v>10</c:v>
                </c:pt>
                <c:pt idx="525">
                  <c:v>5</c:v>
                </c:pt>
                <c:pt idx="526">
                  <c:v>7</c:v>
                </c:pt>
                <c:pt idx="527">
                  <c:v>4</c:v>
                </c:pt>
                <c:pt idx="528">
                  <c:v>8</c:v>
                </c:pt>
                <c:pt idx="529">
                  <c:v>8</c:v>
                </c:pt>
                <c:pt idx="530">
                  <c:v>7</c:v>
                </c:pt>
                <c:pt idx="531">
                  <c:v>6</c:v>
                </c:pt>
                <c:pt idx="532">
                  <c:v>7</c:v>
                </c:pt>
                <c:pt idx="533">
                  <c:v>7</c:v>
                </c:pt>
                <c:pt idx="534">
                  <c:v>8</c:v>
                </c:pt>
                <c:pt idx="535">
                  <c:v>10</c:v>
                </c:pt>
                <c:pt idx="536">
                  <c:v>4</c:v>
                </c:pt>
                <c:pt idx="537">
                  <c:v>5</c:v>
                </c:pt>
                <c:pt idx="538">
                  <c:v>9</c:v>
                </c:pt>
                <c:pt idx="539">
                  <c:v>11</c:v>
                </c:pt>
                <c:pt idx="540">
                  <c:v>2</c:v>
                </c:pt>
                <c:pt idx="541">
                  <c:v>7</c:v>
                </c:pt>
                <c:pt idx="542">
                  <c:v>7</c:v>
                </c:pt>
                <c:pt idx="543">
                  <c:v>3</c:v>
                </c:pt>
                <c:pt idx="544">
                  <c:v>9</c:v>
                </c:pt>
                <c:pt idx="545">
                  <c:v>5</c:v>
                </c:pt>
                <c:pt idx="546">
                  <c:v>4</c:v>
                </c:pt>
                <c:pt idx="547">
                  <c:v>8</c:v>
                </c:pt>
                <c:pt idx="548">
                  <c:v>12</c:v>
                </c:pt>
                <c:pt idx="549">
                  <c:v>6</c:v>
                </c:pt>
                <c:pt idx="550">
                  <c:v>12</c:v>
                </c:pt>
                <c:pt idx="551">
                  <c:v>9</c:v>
                </c:pt>
                <c:pt idx="552">
                  <c:v>15</c:v>
                </c:pt>
                <c:pt idx="553">
                  <c:v>12</c:v>
                </c:pt>
                <c:pt idx="554">
                  <c:v>5</c:v>
                </c:pt>
                <c:pt idx="555">
                  <c:v>7</c:v>
                </c:pt>
                <c:pt idx="556">
                  <c:v>6</c:v>
                </c:pt>
                <c:pt idx="557">
                  <c:v>4</c:v>
                </c:pt>
                <c:pt idx="558">
                  <c:v>3</c:v>
                </c:pt>
                <c:pt idx="559">
                  <c:v>6</c:v>
                </c:pt>
                <c:pt idx="560">
                  <c:v>9</c:v>
                </c:pt>
                <c:pt idx="561">
                  <c:v>11</c:v>
                </c:pt>
                <c:pt idx="562">
                  <c:v>7</c:v>
                </c:pt>
                <c:pt idx="563">
                  <c:v>9</c:v>
                </c:pt>
                <c:pt idx="564">
                  <c:v>9</c:v>
                </c:pt>
                <c:pt idx="565">
                  <c:v>6</c:v>
                </c:pt>
                <c:pt idx="566">
                  <c:v>15</c:v>
                </c:pt>
                <c:pt idx="567">
                  <c:v>11</c:v>
                </c:pt>
                <c:pt idx="568">
                  <c:v>10</c:v>
                </c:pt>
                <c:pt idx="569">
                  <c:v>6</c:v>
                </c:pt>
                <c:pt idx="570">
                  <c:v>8</c:v>
                </c:pt>
                <c:pt idx="571">
                  <c:v>8</c:v>
                </c:pt>
                <c:pt idx="572">
                  <c:v>12</c:v>
                </c:pt>
                <c:pt idx="573">
                  <c:v>7</c:v>
                </c:pt>
                <c:pt idx="574">
                  <c:v>13</c:v>
                </c:pt>
                <c:pt idx="575">
                  <c:v>3</c:v>
                </c:pt>
                <c:pt idx="576">
                  <c:v>8</c:v>
                </c:pt>
                <c:pt idx="577">
                  <c:v>11</c:v>
                </c:pt>
                <c:pt idx="578">
                  <c:v>11</c:v>
                </c:pt>
                <c:pt idx="579">
                  <c:v>2</c:v>
                </c:pt>
                <c:pt idx="580">
                  <c:v>8</c:v>
                </c:pt>
                <c:pt idx="581">
                  <c:v>7</c:v>
                </c:pt>
                <c:pt idx="582">
                  <c:v>8</c:v>
                </c:pt>
                <c:pt idx="583">
                  <c:v>6</c:v>
                </c:pt>
                <c:pt idx="584">
                  <c:v>13</c:v>
                </c:pt>
                <c:pt idx="585">
                  <c:v>11</c:v>
                </c:pt>
                <c:pt idx="586">
                  <c:v>8</c:v>
                </c:pt>
                <c:pt idx="587">
                  <c:v>11</c:v>
                </c:pt>
                <c:pt idx="588">
                  <c:v>7</c:v>
                </c:pt>
                <c:pt idx="589">
                  <c:v>10</c:v>
                </c:pt>
                <c:pt idx="590">
                  <c:v>8</c:v>
                </c:pt>
                <c:pt idx="591">
                  <c:v>13</c:v>
                </c:pt>
                <c:pt idx="592">
                  <c:v>5</c:v>
                </c:pt>
                <c:pt idx="593">
                  <c:v>6</c:v>
                </c:pt>
                <c:pt idx="594">
                  <c:v>12</c:v>
                </c:pt>
                <c:pt idx="595">
                  <c:v>4</c:v>
                </c:pt>
                <c:pt idx="596">
                  <c:v>11</c:v>
                </c:pt>
                <c:pt idx="597">
                  <c:v>10</c:v>
                </c:pt>
                <c:pt idx="598">
                  <c:v>10</c:v>
                </c:pt>
                <c:pt idx="599">
                  <c:v>7</c:v>
                </c:pt>
                <c:pt idx="600">
                  <c:v>7</c:v>
                </c:pt>
                <c:pt idx="601">
                  <c:v>3</c:v>
                </c:pt>
                <c:pt idx="602">
                  <c:v>5</c:v>
                </c:pt>
                <c:pt idx="603">
                  <c:v>8</c:v>
                </c:pt>
                <c:pt idx="604">
                  <c:v>15</c:v>
                </c:pt>
                <c:pt idx="605">
                  <c:v>9</c:v>
                </c:pt>
                <c:pt idx="606">
                  <c:v>11</c:v>
                </c:pt>
                <c:pt idx="607">
                  <c:v>9</c:v>
                </c:pt>
                <c:pt idx="608">
                  <c:v>8</c:v>
                </c:pt>
                <c:pt idx="609">
                  <c:v>7</c:v>
                </c:pt>
                <c:pt idx="610">
                  <c:v>6</c:v>
                </c:pt>
                <c:pt idx="611">
                  <c:v>6</c:v>
                </c:pt>
                <c:pt idx="612">
                  <c:v>15</c:v>
                </c:pt>
                <c:pt idx="613">
                  <c:v>9</c:v>
                </c:pt>
                <c:pt idx="614">
                  <c:v>10</c:v>
                </c:pt>
                <c:pt idx="615">
                  <c:v>12</c:v>
                </c:pt>
                <c:pt idx="616">
                  <c:v>10</c:v>
                </c:pt>
                <c:pt idx="617">
                  <c:v>13</c:v>
                </c:pt>
                <c:pt idx="618">
                  <c:v>7</c:v>
                </c:pt>
                <c:pt idx="619">
                  <c:v>8</c:v>
                </c:pt>
                <c:pt idx="620">
                  <c:v>9</c:v>
                </c:pt>
                <c:pt idx="621">
                  <c:v>7</c:v>
                </c:pt>
                <c:pt idx="622">
                  <c:v>11</c:v>
                </c:pt>
                <c:pt idx="623">
                  <c:v>7</c:v>
                </c:pt>
                <c:pt idx="624">
                  <c:v>8</c:v>
                </c:pt>
                <c:pt idx="625">
                  <c:v>5</c:v>
                </c:pt>
                <c:pt idx="626">
                  <c:v>8</c:v>
                </c:pt>
                <c:pt idx="627">
                  <c:v>9</c:v>
                </c:pt>
                <c:pt idx="628">
                  <c:v>8</c:v>
                </c:pt>
                <c:pt idx="629">
                  <c:v>5</c:v>
                </c:pt>
                <c:pt idx="630">
                  <c:v>7</c:v>
                </c:pt>
                <c:pt idx="631">
                  <c:v>13</c:v>
                </c:pt>
                <c:pt idx="632">
                  <c:v>4</c:v>
                </c:pt>
                <c:pt idx="633">
                  <c:v>6</c:v>
                </c:pt>
                <c:pt idx="634">
                  <c:v>3</c:v>
                </c:pt>
                <c:pt idx="635">
                  <c:v>9</c:v>
                </c:pt>
                <c:pt idx="636">
                  <c:v>5</c:v>
                </c:pt>
                <c:pt idx="637">
                  <c:v>9</c:v>
                </c:pt>
                <c:pt idx="638">
                  <c:v>11</c:v>
                </c:pt>
                <c:pt idx="639">
                  <c:v>9</c:v>
                </c:pt>
                <c:pt idx="640">
                  <c:v>10</c:v>
                </c:pt>
                <c:pt idx="641">
                  <c:v>5</c:v>
                </c:pt>
                <c:pt idx="642">
                  <c:v>12</c:v>
                </c:pt>
                <c:pt idx="643">
                  <c:v>15</c:v>
                </c:pt>
                <c:pt idx="644">
                  <c:v>7</c:v>
                </c:pt>
                <c:pt idx="645">
                  <c:v>11</c:v>
                </c:pt>
                <c:pt idx="646">
                  <c:v>10</c:v>
                </c:pt>
                <c:pt idx="647">
                  <c:v>10</c:v>
                </c:pt>
                <c:pt idx="648">
                  <c:v>8</c:v>
                </c:pt>
                <c:pt idx="649">
                  <c:v>8</c:v>
                </c:pt>
                <c:pt idx="650">
                  <c:v>10</c:v>
                </c:pt>
                <c:pt idx="651">
                  <c:v>3</c:v>
                </c:pt>
                <c:pt idx="652">
                  <c:v>15</c:v>
                </c:pt>
                <c:pt idx="653">
                  <c:v>9</c:v>
                </c:pt>
                <c:pt idx="654">
                  <c:v>10</c:v>
                </c:pt>
                <c:pt idx="655">
                  <c:v>4</c:v>
                </c:pt>
                <c:pt idx="656">
                  <c:v>5</c:v>
                </c:pt>
                <c:pt idx="657">
                  <c:v>10</c:v>
                </c:pt>
                <c:pt idx="658">
                  <c:v>9</c:v>
                </c:pt>
                <c:pt idx="659">
                  <c:v>7</c:v>
                </c:pt>
                <c:pt idx="660">
                  <c:v>10</c:v>
                </c:pt>
                <c:pt idx="661">
                  <c:v>6</c:v>
                </c:pt>
                <c:pt idx="662">
                  <c:v>8</c:v>
                </c:pt>
                <c:pt idx="663">
                  <c:v>9</c:v>
                </c:pt>
                <c:pt idx="664">
                  <c:v>4</c:v>
                </c:pt>
                <c:pt idx="665">
                  <c:v>10</c:v>
                </c:pt>
                <c:pt idx="666">
                  <c:v>8</c:v>
                </c:pt>
                <c:pt idx="667">
                  <c:v>11</c:v>
                </c:pt>
                <c:pt idx="668">
                  <c:v>13</c:v>
                </c:pt>
                <c:pt idx="669">
                  <c:v>13</c:v>
                </c:pt>
                <c:pt idx="670">
                  <c:v>3</c:v>
                </c:pt>
                <c:pt idx="671">
                  <c:v>10</c:v>
                </c:pt>
                <c:pt idx="672">
                  <c:v>10</c:v>
                </c:pt>
                <c:pt idx="673">
                  <c:v>8</c:v>
                </c:pt>
                <c:pt idx="674">
                  <c:v>8</c:v>
                </c:pt>
                <c:pt idx="675">
                  <c:v>6</c:v>
                </c:pt>
                <c:pt idx="676">
                  <c:v>2</c:v>
                </c:pt>
                <c:pt idx="677">
                  <c:v>9</c:v>
                </c:pt>
                <c:pt idx="678">
                  <c:v>7</c:v>
                </c:pt>
                <c:pt idx="679">
                  <c:v>6</c:v>
                </c:pt>
                <c:pt idx="680">
                  <c:v>4</c:v>
                </c:pt>
                <c:pt idx="681">
                  <c:v>4</c:v>
                </c:pt>
                <c:pt idx="682">
                  <c:v>8</c:v>
                </c:pt>
                <c:pt idx="683">
                  <c:v>8</c:v>
                </c:pt>
                <c:pt idx="684">
                  <c:v>5</c:v>
                </c:pt>
                <c:pt idx="685">
                  <c:v>8</c:v>
                </c:pt>
                <c:pt idx="686">
                  <c:v>4</c:v>
                </c:pt>
                <c:pt idx="687">
                  <c:v>8</c:v>
                </c:pt>
                <c:pt idx="688">
                  <c:v>6</c:v>
                </c:pt>
                <c:pt idx="689">
                  <c:v>4</c:v>
                </c:pt>
                <c:pt idx="690">
                  <c:v>9</c:v>
                </c:pt>
                <c:pt idx="691">
                  <c:v>5</c:v>
                </c:pt>
                <c:pt idx="692">
                  <c:v>7</c:v>
                </c:pt>
                <c:pt idx="693">
                  <c:v>2</c:v>
                </c:pt>
                <c:pt idx="694">
                  <c:v>9</c:v>
                </c:pt>
                <c:pt idx="695">
                  <c:v>7</c:v>
                </c:pt>
                <c:pt idx="696">
                  <c:v>9</c:v>
                </c:pt>
                <c:pt idx="697">
                  <c:v>9</c:v>
                </c:pt>
                <c:pt idx="698">
                  <c:v>1</c:v>
                </c:pt>
                <c:pt idx="699">
                  <c:v>8</c:v>
                </c:pt>
                <c:pt idx="700">
                  <c:v>8</c:v>
                </c:pt>
                <c:pt idx="701">
                  <c:v>3</c:v>
                </c:pt>
                <c:pt idx="702">
                  <c:v>4</c:v>
                </c:pt>
                <c:pt idx="703">
                  <c:v>14</c:v>
                </c:pt>
                <c:pt idx="704">
                  <c:v>9</c:v>
                </c:pt>
                <c:pt idx="705">
                  <c:v>9</c:v>
                </c:pt>
                <c:pt idx="706">
                  <c:v>6</c:v>
                </c:pt>
                <c:pt idx="707">
                  <c:v>7</c:v>
                </c:pt>
                <c:pt idx="708">
                  <c:v>6</c:v>
                </c:pt>
                <c:pt idx="709">
                  <c:v>4</c:v>
                </c:pt>
                <c:pt idx="710">
                  <c:v>7</c:v>
                </c:pt>
                <c:pt idx="711">
                  <c:v>5</c:v>
                </c:pt>
                <c:pt idx="712">
                  <c:v>3</c:v>
                </c:pt>
                <c:pt idx="713">
                  <c:v>7</c:v>
                </c:pt>
                <c:pt idx="714">
                  <c:v>5</c:v>
                </c:pt>
                <c:pt idx="715">
                  <c:v>2</c:v>
                </c:pt>
                <c:pt idx="716">
                  <c:v>7</c:v>
                </c:pt>
                <c:pt idx="717">
                  <c:v>8</c:v>
                </c:pt>
                <c:pt idx="718">
                  <c:v>5</c:v>
                </c:pt>
                <c:pt idx="719">
                  <c:v>7</c:v>
                </c:pt>
                <c:pt idx="720">
                  <c:v>6</c:v>
                </c:pt>
                <c:pt idx="721">
                  <c:v>9</c:v>
                </c:pt>
                <c:pt idx="722">
                  <c:v>8</c:v>
                </c:pt>
                <c:pt idx="723">
                  <c:v>10</c:v>
                </c:pt>
                <c:pt idx="724">
                  <c:v>6</c:v>
                </c:pt>
                <c:pt idx="725">
                  <c:v>11</c:v>
                </c:pt>
                <c:pt idx="726">
                  <c:v>4</c:v>
                </c:pt>
                <c:pt idx="727">
                  <c:v>6</c:v>
                </c:pt>
                <c:pt idx="728">
                  <c:v>9</c:v>
                </c:pt>
                <c:pt idx="729">
                  <c:v>8</c:v>
                </c:pt>
                <c:pt idx="730">
                  <c:v>7</c:v>
                </c:pt>
                <c:pt idx="731">
                  <c:v>5</c:v>
                </c:pt>
                <c:pt idx="732">
                  <c:v>4</c:v>
                </c:pt>
                <c:pt idx="733">
                  <c:v>2</c:v>
                </c:pt>
                <c:pt idx="734">
                  <c:v>6</c:v>
                </c:pt>
                <c:pt idx="735">
                  <c:v>6</c:v>
                </c:pt>
                <c:pt idx="736">
                  <c:v>3</c:v>
                </c:pt>
                <c:pt idx="737">
                  <c:v>7</c:v>
                </c:pt>
                <c:pt idx="738">
                  <c:v>6</c:v>
                </c:pt>
                <c:pt idx="739">
                  <c:v>4</c:v>
                </c:pt>
                <c:pt idx="740">
                  <c:v>5</c:v>
                </c:pt>
                <c:pt idx="741">
                  <c:v>5</c:v>
                </c:pt>
                <c:pt idx="742">
                  <c:v>3</c:v>
                </c:pt>
                <c:pt idx="743">
                  <c:v>2</c:v>
                </c:pt>
                <c:pt idx="744">
                  <c:v>8</c:v>
                </c:pt>
                <c:pt idx="745">
                  <c:v>6</c:v>
                </c:pt>
                <c:pt idx="746">
                  <c:v>8</c:v>
                </c:pt>
                <c:pt idx="747">
                  <c:v>5</c:v>
                </c:pt>
                <c:pt idx="748">
                  <c:v>3</c:v>
                </c:pt>
                <c:pt idx="749">
                  <c:v>16</c:v>
                </c:pt>
                <c:pt idx="750">
                  <c:v>6</c:v>
                </c:pt>
                <c:pt idx="751">
                  <c:v>6</c:v>
                </c:pt>
                <c:pt idx="752">
                  <c:v>11</c:v>
                </c:pt>
                <c:pt idx="753">
                  <c:v>10</c:v>
                </c:pt>
                <c:pt idx="754">
                  <c:v>4</c:v>
                </c:pt>
                <c:pt idx="755">
                  <c:v>5</c:v>
                </c:pt>
                <c:pt idx="756">
                  <c:v>5</c:v>
                </c:pt>
                <c:pt idx="757">
                  <c:v>10</c:v>
                </c:pt>
                <c:pt idx="758">
                  <c:v>7</c:v>
                </c:pt>
                <c:pt idx="759">
                  <c:v>3</c:v>
                </c:pt>
                <c:pt idx="760">
                  <c:v>7</c:v>
                </c:pt>
                <c:pt idx="761">
                  <c:v>8</c:v>
                </c:pt>
                <c:pt idx="762">
                  <c:v>13</c:v>
                </c:pt>
                <c:pt idx="763">
                  <c:v>4</c:v>
                </c:pt>
                <c:pt idx="764">
                  <c:v>2</c:v>
                </c:pt>
                <c:pt idx="765">
                  <c:v>6</c:v>
                </c:pt>
                <c:pt idx="766">
                  <c:v>4</c:v>
                </c:pt>
                <c:pt idx="767">
                  <c:v>9</c:v>
                </c:pt>
                <c:pt idx="768">
                  <c:v>11</c:v>
                </c:pt>
                <c:pt idx="769">
                  <c:v>14</c:v>
                </c:pt>
                <c:pt idx="770">
                  <c:v>9</c:v>
                </c:pt>
                <c:pt idx="771">
                  <c:v>4</c:v>
                </c:pt>
                <c:pt idx="772">
                  <c:v>3</c:v>
                </c:pt>
                <c:pt idx="773">
                  <c:v>11</c:v>
                </c:pt>
                <c:pt idx="774">
                  <c:v>7</c:v>
                </c:pt>
                <c:pt idx="775">
                  <c:v>3</c:v>
                </c:pt>
                <c:pt idx="776">
                  <c:v>10</c:v>
                </c:pt>
                <c:pt idx="777">
                  <c:v>8</c:v>
                </c:pt>
                <c:pt idx="778">
                  <c:v>6</c:v>
                </c:pt>
                <c:pt idx="779">
                  <c:v>6</c:v>
                </c:pt>
                <c:pt idx="780">
                  <c:v>7</c:v>
                </c:pt>
                <c:pt idx="781">
                  <c:v>9</c:v>
                </c:pt>
                <c:pt idx="782">
                  <c:v>5</c:v>
                </c:pt>
                <c:pt idx="783">
                  <c:v>7</c:v>
                </c:pt>
                <c:pt idx="784">
                  <c:v>10</c:v>
                </c:pt>
                <c:pt idx="785">
                  <c:v>10</c:v>
                </c:pt>
                <c:pt idx="786">
                  <c:v>6</c:v>
                </c:pt>
                <c:pt idx="787">
                  <c:v>8</c:v>
                </c:pt>
                <c:pt idx="788">
                  <c:v>6</c:v>
                </c:pt>
                <c:pt idx="789">
                  <c:v>3</c:v>
                </c:pt>
                <c:pt idx="790">
                  <c:v>5</c:v>
                </c:pt>
                <c:pt idx="791">
                  <c:v>7</c:v>
                </c:pt>
                <c:pt idx="792">
                  <c:v>8</c:v>
                </c:pt>
                <c:pt idx="793">
                  <c:v>6</c:v>
                </c:pt>
                <c:pt idx="794">
                  <c:v>5</c:v>
                </c:pt>
                <c:pt idx="795">
                  <c:v>8</c:v>
                </c:pt>
                <c:pt idx="796">
                  <c:v>3</c:v>
                </c:pt>
                <c:pt idx="797">
                  <c:v>7</c:v>
                </c:pt>
                <c:pt idx="798">
                  <c:v>7</c:v>
                </c:pt>
                <c:pt idx="799">
                  <c:v>9</c:v>
                </c:pt>
                <c:pt idx="800">
                  <c:v>8</c:v>
                </c:pt>
                <c:pt idx="801">
                  <c:v>5</c:v>
                </c:pt>
                <c:pt idx="802">
                  <c:v>10</c:v>
                </c:pt>
                <c:pt idx="803">
                  <c:v>9</c:v>
                </c:pt>
                <c:pt idx="804">
                  <c:v>5</c:v>
                </c:pt>
                <c:pt idx="805">
                  <c:v>11</c:v>
                </c:pt>
                <c:pt idx="806">
                  <c:v>2</c:v>
                </c:pt>
                <c:pt idx="807">
                  <c:v>4</c:v>
                </c:pt>
                <c:pt idx="808">
                  <c:v>11</c:v>
                </c:pt>
                <c:pt idx="809">
                  <c:v>5</c:v>
                </c:pt>
                <c:pt idx="810">
                  <c:v>6</c:v>
                </c:pt>
                <c:pt idx="811">
                  <c:v>9</c:v>
                </c:pt>
                <c:pt idx="812">
                  <c:v>8</c:v>
                </c:pt>
                <c:pt idx="813">
                  <c:v>6</c:v>
                </c:pt>
                <c:pt idx="814">
                  <c:v>5</c:v>
                </c:pt>
                <c:pt idx="815">
                  <c:v>9</c:v>
                </c:pt>
                <c:pt idx="816">
                  <c:v>5</c:v>
                </c:pt>
                <c:pt idx="817">
                  <c:v>4</c:v>
                </c:pt>
                <c:pt idx="818">
                  <c:v>13</c:v>
                </c:pt>
                <c:pt idx="819">
                  <c:v>9</c:v>
                </c:pt>
                <c:pt idx="820">
                  <c:v>3</c:v>
                </c:pt>
                <c:pt idx="821">
                  <c:v>7</c:v>
                </c:pt>
                <c:pt idx="822">
                  <c:v>8</c:v>
                </c:pt>
                <c:pt idx="823">
                  <c:v>10</c:v>
                </c:pt>
                <c:pt idx="824">
                  <c:v>7</c:v>
                </c:pt>
                <c:pt idx="825">
                  <c:v>7</c:v>
                </c:pt>
                <c:pt idx="826">
                  <c:v>7</c:v>
                </c:pt>
                <c:pt idx="827">
                  <c:v>8</c:v>
                </c:pt>
                <c:pt idx="828">
                  <c:v>10</c:v>
                </c:pt>
                <c:pt idx="829">
                  <c:v>5</c:v>
                </c:pt>
                <c:pt idx="830">
                  <c:v>11</c:v>
                </c:pt>
                <c:pt idx="831">
                  <c:v>6</c:v>
                </c:pt>
                <c:pt idx="832">
                  <c:v>10</c:v>
                </c:pt>
                <c:pt idx="833">
                  <c:v>6</c:v>
                </c:pt>
                <c:pt idx="834">
                  <c:v>7</c:v>
                </c:pt>
                <c:pt idx="835">
                  <c:v>6</c:v>
                </c:pt>
                <c:pt idx="836">
                  <c:v>7</c:v>
                </c:pt>
                <c:pt idx="837">
                  <c:v>7</c:v>
                </c:pt>
                <c:pt idx="838">
                  <c:v>8</c:v>
                </c:pt>
                <c:pt idx="839">
                  <c:v>10</c:v>
                </c:pt>
                <c:pt idx="840">
                  <c:v>6</c:v>
                </c:pt>
                <c:pt idx="841">
                  <c:v>4</c:v>
                </c:pt>
                <c:pt idx="842">
                  <c:v>6</c:v>
                </c:pt>
                <c:pt idx="843">
                  <c:v>8</c:v>
                </c:pt>
                <c:pt idx="844">
                  <c:v>16</c:v>
                </c:pt>
                <c:pt idx="845">
                  <c:v>13</c:v>
                </c:pt>
                <c:pt idx="846">
                  <c:v>10</c:v>
                </c:pt>
                <c:pt idx="847">
                  <c:v>6</c:v>
                </c:pt>
                <c:pt idx="848">
                  <c:v>4</c:v>
                </c:pt>
                <c:pt idx="849">
                  <c:v>9</c:v>
                </c:pt>
                <c:pt idx="850">
                  <c:v>5</c:v>
                </c:pt>
                <c:pt idx="851">
                  <c:v>14</c:v>
                </c:pt>
                <c:pt idx="852">
                  <c:v>8</c:v>
                </c:pt>
                <c:pt idx="853">
                  <c:v>8</c:v>
                </c:pt>
                <c:pt idx="854">
                  <c:v>12</c:v>
                </c:pt>
                <c:pt idx="855">
                  <c:v>9</c:v>
                </c:pt>
                <c:pt idx="856">
                  <c:v>10</c:v>
                </c:pt>
                <c:pt idx="857">
                  <c:v>14</c:v>
                </c:pt>
                <c:pt idx="858">
                  <c:v>5</c:v>
                </c:pt>
                <c:pt idx="859">
                  <c:v>7</c:v>
                </c:pt>
                <c:pt idx="860">
                  <c:v>9</c:v>
                </c:pt>
                <c:pt idx="861">
                  <c:v>10</c:v>
                </c:pt>
                <c:pt idx="862">
                  <c:v>9</c:v>
                </c:pt>
                <c:pt idx="863">
                  <c:v>7</c:v>
                </c:pt>
                <c:pt idx="864">
                  <c:v>13</c:v>
                </c:pt>
                <c:pt idx="865">
                  <c:v>16</c:v>
                </c:pt>
                <c:pt idx="866">
                  <c:v>8</c:v>
                </c:pt>
                <c:pt idx="867">
                  <c:v>14</c:v>
                </c:pt>
                <c:pt idx="868">
                  <c:v>6</c:v>
                </c:pt>
                <c:pt idx="869">
                  <c:v>11</c:v>
                </c:pt>
                <c:pt idx="870">
                  <c:v>12</c:v>
                </c:pt>
                <c:pt idx="871">
                  <c:v>11</c:v>
                </c:pt>
                <c:pt idx="872">
                  <c:v>8</c:v>
                </c:pt>
                <c:pt idx="873">
                  <c:v>7</c:v>
                </c:pt>
                <c:pt idx="874">
                  <c:v>11</c:v>
                </c:pt>
                <c:pt idx="875">
                  <c:v>10</c:v>
                </c:pt>
                <c:pt idx="876">
                  <c:v>5</c:v>
                </c:pt>
                <c:pt idx="877">
                  <c:v>8</c:v>
                </c:pt>
                <c:pt idx="878">
                  <c:v>10</c:v>
                </c:pt>
                <c:pt idx="879">
                  <c:v>6</c:v>
                </c:pt>
                <c:pt idx="880">
                  <c:v>9</c:v>
                </c:pt>
                <c:pt idx="881">
                  <c:v>7</c:v>
                </c:pt>
                <c:pt idx="882">
                  <c:v>18</c:v>
                </c:pt>
                <c:pt idx="883">
                  <c:v>16</c:v>
                </c:pt>
                <c:pt idx="884">
                  <c:v>9</c:v>
                </c:pt>
                <c:pt idx="885">
                  <c:v>13</c:v>
                </c:pt>
                <c:pt idx="886">
                  <c:v>16</c:v>
                </c:pt>
                <c:pt idx="887">
                  <c:v>22</c:v>
                </c:pt>
                <c:pt idx="888">
                  <c:v>9</c:v>
                </c:pt>
                <c:pt idx="889">
                  <c:v>12</c:v>
                </c:pt>
                <c:pt idx="890">
                  <c:v>9</c:v>
                </c:pt>
                <c:pt idx="891">
                  <c:v>12</c:v>
                </c:pt>
                <c:pt idx="892">
                  <c:v>8</c:v>
                </c:pt>
                <c:pt idx="893">
                  <c:v>12</c:v>
                </c:pt>
                <c:pt idx="894">
                  <c:v>6</c:v>
                </c:pt>
                <c:pt idx="895">
                  <c:v>12</c:v>
                </c:pt>
                <c:pt idx="896">
                  <c:v>15</c:v>
                </c:pt>
                <c:pt idx="897">
                  <c:v>16</c:v>
                </c:pt>
                <c:pt idx="898">
                  <c:v>20</c:v>
                </c:pt>
                <c:pt idx="899">
                  <c:v>18</c:v>
                </c:pt>
                <c:pt idx="900">
                  <c:v>21</c:v>
                </c:pt>
                <c:pt idx="901">
                  <c:v>8</c:v>
                </c:pt>
                <c:pt idx="902">
                  <c:v>10</c:v>
                </c:pt>
                <c:pt idx="903">
                  <c:v>9</c:v>
                </c:pt>
                <c:pt idx="904">
                  <c:v>7</c:v>
                </c:pt>
                <c:pt idx="905">
                  <c:v>6</c:v>
                </c:pt>
                <c:pt idx="906">
                  <c:v>10</c:v>
                </c:pt>
                <c:pt idx="907">
                  <c:v>9</c:v>
                </c:pt>
                <c:pt idx="908">
                  <c:v>11</c:v>
                </c:pt>
                <c:pt idx="909">
                  <c:v>20</c:v>
                </c:pt>
                <c:pt idx="910">
                  <c:v>11</c:v>
                </c:pt>
                <c:pt idx="911">
                  <c:v>14</c:v>
                </c:pt>
              </c:numCache>
            </c:numRef>
          </c:val>
          <c:smooth val="0"/>
          <c:extLst>
            <c:ext xmlns:c16="http://schemas.microsoft.com/office/drawing/2014/chart" uri="{C3380CC4-5D6E-409C-BE32-E72D297353CC}">
              <c16:uniqueId val="{00000002-2738-4614-9B97-E679CD2DB82A}"/>
            </c:ext>
          </c:extLst>
        </c:ser>
        <c:ser>
          <c:idx val="3"/>
          <c:order val="3"/>
          <c:tx>
            <c:strRef>
              <c:f>Sheet5!$E$1</c:f>
              <c:strCache>
                <c:ptCount val="1"/>
                <c:pt idx="0">
                  <c:v>NH AA&amp;NHOPI</c:v>
                </c:pt>
              </c:strCache>
            </c:strRef>
          </c:tx>
          <c:spPr>
            <a:ln w="28575" cap="rnd">
              <a:solidFill>
                <a:schemeClr val="accent4"/>
              </a:solidFill>
              <a:round/>
            </a:ln>
            <a:effectLst/>
          </c:spPr>
          <c:marker>
            <c:symbol val="none"/>
          </c:marker>
          <c:cat>
            <c:numRef>
              <c:f>Sheet5!$A$2:$A$913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Sheet5!$E$2:$E$913</c:f>
              <c:numCache>
                <c:formatCode>General</c:formatCode>
                <c:ptCount val="912"/>
                <c:pt idx="0">
                  <c:v>5</c:v>
                </c:pt>
                <c:pt idx="1">
                  <c:v>3</c:v>
                </c:pt>
                <c:pt idx="2">
                  <c:v>1</c:v>
                </c:pt>
                <c:pt idx="3">
                  <c:v>4</c:v>
                </c:pt>
                <c:pt idx="4">
                  <c:v>0</c:v>
                </c:pt>
                <c:pt idx="5">
                  <c:v>1</c:v>
                </c:pt>
                <c:pt idx="6">
                  <c:v>3</c:v>
                </c:pt>
                <c:pt idx="7">
                  <c:v>1</c:v>
                </c:pt>
                <c:pt idx="8">
                  <c:v>4</c:v>
                </c:pt>
                <c:pt idx="9">
                  <c:v>2</c:v>
                </c:pt>
                <c:pt idx="10">
                  <c:v>1</c:v>
                </c:pt>
                <c:pt idx="11">
                  <c:v>3</c:v>
                </c:pt>
                <c:pt idx="12">
                  <c:v>0</c:v>
                </c:pt>
                <c:pt idx="13">
                  <c:v>5</c:v>
                </c:pt>
                <c:pt idx="14">
                  <c:v>4</c:v>
                </c:pt>
                <c:pt idx="15">
                  <c:v>1</c:v>
                </c:pt>
                <c:pt idx="16">
                  <c:v>1</c:v>
                </c:pt>
                <c:pt idx="17">
                  <c:v>2</c:v>
                </c:pt>
                <c:pt idx="18">
                  <c:v>2</c:v>
                </c:pt>
                <c:pt idx="19">
                  <c:v>3</c:v>
                </c:pt>
                <c:pt idx="20">
                  <c:v>3</c:v>
                </c:pt>
                <c:pt idx="21">
                  <c:v>3</c:v>
                </c:pt>
                <c:pt idx="22">
                  <c:v>3</c:v>
                </c:pt>
                <c:pt idx="23">
                  <c:v>2</c:v>
                </c:pt>
                <c:pt idx="24">
                  <c:v>1</c:v>
                </c:pt>
                <c:pt idx="25">
                  <c:v>5</c:v>
                </c:pt>
                <c:pt idx="26">
                  <c:v>2</c:v>
                </c:pt>
                <c:pt idx="27">
                  <c:v>3</c:v>
                </c:pt>
                <c:pt idx="28">
                  <c:v>1</c:v>
                </c:pt>
                <c:pt idx="29">
                  <c:v>5</c:v>
                </c:pt>
                <c:pt idx="30">
                  <c:v>6</c:v>
                </c:pt>
                <c:pt idx="31">
                  <c:v>5</c:v>
                </c:pt>
                <c:pt idx="32">
                  <c:v>1</c:v>
                </c:pt>
                <c:pt idx="33">
                  <c:v>3</c:v>
                </c:pt>
                <c:pt idx="34">
                  <c:v>0</c:v>
                </c:pt>
                <c:pt idx="35">
                  <c:v>0</c:v>
                </c:pt>
                <c:pt idx="36">
                  <c:v>4</c:v>
                </c:pt>
                <c:pt idx="37">
                  <c:v>1</c:v>
                </c:pt>
                <c:pt idx="38">
                  <c:v>0</c:v>
                </c:pt>
                <c:pt idx="39">
                  <c:v>2</c:v>
                </c:pt>
                <c:pt idx="40">
                  <c:v>0</c:v>
                </c:pt>
                <c:pt idx="41">
                  <c:v>1</c:v>
                </c:pt>
                <c:pt idx="42">
                  <c:v>4</c:v>
                </c:pt>
                <c:pt idx="43">
                  <c:v>4</c:v>
                </c:pt>
                <c:pt idx="44">
                  <c:v>6</c:v>
                </c:pt>
                <c:pt idx="45">
                  <c:v>0</c:v>
                </c:pt>
                <c:pt idx="46">
                  <c:v>4</c:v>
                </c:pt>
                <c:pt idx="47">
                  <c:v>4</c:v>
                </c:pt>
                <c:pt idx="48">
                  <c:v>2</c:v>
                </c:pt>
                <c:pt idx="49">
                  <c:v>0</c:v>
                </c:pt>
                <c:pt idx="50">
                  <c:v>2</c:v>
                </c:pt>
                <c:pt idx="51">
                  <c:v>0</c:v>
                </c:pt>
                <c:pt idx="52">
                  <c:v>2</c:v>
                </c:pt>
                <c:pt idx="53">
                  <c:v>3</c:v>
                </c:pt>
                <c:pt idx="54">
                  <c:v>2</c:v>
                </c:pt>
                <c:pt idx="55">
                  <c:v>5</c:v>
                </c:pt>
                <c:pt idx="56">
                  <c:v>1</c:v>
                </c:pt>
                <c:pt idx="57">
                  <c:v>0</c:v>
                </c:pt>
                <c:pt idx="58">
                  <c:v>2</c:v>
                </c:pt>
                <c:pt idx="59">
                  <c:v>1</c:v>
                </c:pt>
                <c:pt idx="60">
                  <c:v>3</c:v>
                </c:pt>
                <c:pt idx="61">
                  <c:v>1</c:v>
                </c:pt>
                <c:pt idx="62">
                  <c:v>2</c:v>
                </c:pt>
                <c:pt idx="63">
                  <c:v>2</c:v>
                </c:pt>
                <c:pt idx="64">
                  <c:v>1</c:v>
                </c:pt>
                <c:pt idx="65">
                  <c:v>1</c:v>
                </c:pt>
                <c:pt idx="66">
                  <c:v>4</c:v>
                </c:pt>
                <c:pt idx="67">
                  <c:v>2</c:v>
                </c:pt>
                <c:pt idx="68">
                  <c:v>2</c:v>
                </c:pt>
                <c:pt idx="69">
                  <c:v>5</c:v>
                </c:pt>
                <c:pt idx="70">
                  <c:v>1</c:v>
                </c:pt>
                <c:pt idx="71">
                  <c:v>0</c:v>
                </c:pt>
                <c:pt idx="72">
                  <c:v>2</c:v>
                </c:pt>
                <c:pt idx="73">
                  <c:v>0</c:v>
                </c:pt>
                <c:pt idx="74">
                  <c:v>1</c:v>
                </c:pt>
                <c:pt idx="75">
                  <c:v>2</c:v>
                </c:pt>
                <c:pt idx="76">
                  <c:v>2</c:v>
                </c:pt>
                <c:pt idx="77">
                  <c:v>6</c:v>
                </c:pt>
                <c:pt idx="78">
                  <c:v>1</c:v>
                </c:pt>
                <c:pt idx="79">
                  <c:v>0</c:v>
                </c:pt>
                <c:pt idx="80">
                  <c:v>1</c:v>
                </c:pt>
                <c:pt idx="81">
                  <c:v>1</c:v>
                </c:pt>
                <c:pt idx="82">
                  <c:v>0</c:v>
                </c:pt>
                <c:pt idx="83">
                  <c:v>1</c:v>
                </c:pt>
                <c:pt idx="84">
                  <c:v>2</c:v>
                </c:pt>
                <c:pt idx="85">
                  <c:v>0</c:v>
                </c:pt>
                <c:pt idx="86">
                  <c:v>1</c:v>
                </c:pt>
                <c:pt idx="87">
                  <c:v>2</c:v>
                </c:pt>
                <c:pt idx="88">
                  <c:v>1</c:v>
                </c:pt>
                <c:pt idx="89">
                  <c:v>1</c:v>
                </c:pt>
                <c:pt idx="90">
                  <c:v>1</c:v>
                </c:pt>
                <c:pt idx="91">
                  <c:v>4</c:v>
                </c:pt>
                <c:pt idx="92">
                  <c:v>2</c:v>
                </c:pt>
                <c:pt idx="93">
                  <c:v>0</c:v>
                </c:pt>
                <c:pt idx="94">
                  <c:v>0</c:v>
                </c:pt>
                <c:pt idx="95">
                  <c:v>2</c:v>
                </c:pt>
                <c:pt idx="96">
                  <c:v>1</c:v>
                </c:pt>
                <c:pt idx="97">
                  <c:v>2</c:v>
                </c:pt>
                <c:pt idx="98">
                  <c:v>2</c:v>
                </c:pt>
                <c:pt idx="99">
                  <c:v>2</c:v>
                </c:pt>
                <c:pt idx="100">
                  <c:v>1</c:v>
                </c:pt>
                <c:pt idx="101">
                  <c:v>2</c:v>
                </c:pt>
                <c:pt idx="102">
                  <c:v>4</c:v>
                </c:pt>
                <c:pt idx="103">
                  <c:v>3</c:v>
                </c:pt>
                <c:pt idx="104">
                  <c:v>3</c:v>
                </c:pt>
                <c:pt idx="105">
                  <c:v>0</c:v>
                </c:pt>
                <c:pt idx="106">
                  <c:v>1</c:v>
                </c:pt>
                <c:pt idx="107">
                  <c:v>1</c:v>
                </c:pt>
                <c:pt idx="108">
                  <c:v>4</c:v>
                </c:pt>
                <c:pt idx="109">
                  <c:v>4</c:v>
                </c:pt>
                <c:pt idx="110">
                  <c:v>5</c:v>
                </c:pt>
                <c:pt idx="111">
                  <c:v>2</c:v>
                </c:pt>
                <c:pt idx="112">
                  <c:v>3</c:v>
                </c:pt>
                <c:pt idx="113">
                  <c:v>1</c:v>
                </c:pt>
                <c:pt idx="114">
                  <c:v>2</c:v>
                </c:pt>
                <c:pt idx="115">
                  <c:v>4</c:v>
                </c:pt>
                <c:pt idx="116">
                  <c:v>3</c:v>
                </c:pt>
                <c:pt idx="117">
                  <c:v>1</c:v>
                </c:pt>
                <c:pt idx="118">
                  <c:v>1</c:v>
                </c:pt>
                <c:pt idx="119">
                  <c:v>1</c:v>
                </c:pt>
                <c:pt idx="120">
                  <c:v>0</c:v>
                </c:pt>
                <c:pt idx="121">
                  <c:v>0</c:v>
                </c:pt>
                <c:pt idx="122">
                  <c:v>1</c:v>
                </c:pt>
                <c:pt idx="123">
                  <c:v>0</c:v>
                </c:pt>
                <c:pt idx="124">
                  <c:v>4</c:v>
                </c:pt>
                <c:pt idx="125">
                  <c:v>1</c:v>
                </c:pt>
                <c:pt idx="126">
                  <c:v>1</c:v>
                </c:pt>
                <c:pt idx="127">
                  <c:v>1</c:v>
                </c:pt>
                <c:pt idx="128">
                  <c:v>2</c:v>
                </c:pt>
                <c:pt idx="129">
                  <c:v>3</c:v>
                </c:pt>
                <c:pt idx="130">
                  <c:v>2</c:v>
                </c:pt>
                <c:pt idx="131">
                  <c:v>2</c:v>
                </c:pt>
                <c:pt idx="132">
                  <c:v>0</c:v>
                </c:pt>
                <c:pt idx="133">
                  <c:v>4</c:v>
                </c:pt>
                <c:pt idx="134">
                  <c:v>2</c:v>
                </c:pt>
                <c:pt idx="135">
                  <c:v>2</c:v>
                </c:pt>
                <c:pt idx="136">
                  <c:v>3</c:v>
                </c:pt>
                <c:pt idx="137">
                  <c:v>4</c:v>
                </c:pt>
                <c:pt idx="138">
                  <c:v>1</c:v>
                </c:pt>
                <c:pt idx="139">
                  <c:v>6</c:v>
                </c:pt>
                <c:pt idx="140">
                  <c:v>1</c:v>
                </c:pt>
                <c:pt idx="141">
                  <c:v>2</c:v>
                </c:pt>
                <c:pt idx="142">
                  <c:v>2</c:v>
                </c:pt>
                <c:pt idx="143">
                  <c:v>3</c:v>
                </c:pt>
                <c:pt idx="144">
                  <c:v>0</c:v>
                </c:pt>
                <c:pt idx="145">
                  <c:v>1</c:v>
                </c:pt>
                <c:pt idx="146">
                  <c:v>1</c:v>
                </c:pt>
                <c:pt idx="147">
                  <c:v>1</c:v>
                </c:pt>
                <c:pt idx="148">
                  <c:v>4</c:v>
                </c:pt>
                <c:pt idx="149">
                  <c:v>2</c:v>
                </c:pt>
                <c:pt idx="150">
                  <c:v>1</c:v>
                </c:pt>
                <c:pt idx="151">
                  <c:v>4</c:v>
                </c:pt>
                <c:pt idx="152">
                  <c:v>4</c:v>
                </c:pt>
                <c:pt idx="153">
                  <c:v>2</c:v>
                </c:pt>
                <c:pt idx="154">
                  <c:v>3</c:v>
                </c:pt>
                <c:pt idx="155">
                  <c:v>1</c:v>
                </c:pt>
                <c:pt idx="156">
                  <c:v>2</c:v>
                </c:pt>
                <c:pt idx="157">
                  <c:v>0</c:v>
                </c:pt>
                <c:pt idx="158">
                  <c:v>1</c:v>
                </c:pt>
                <c:pt idx="159">
                  <c:v>2</c:v>
                </c:pt>
                <c:pt idx="160">
                  <c:v>3</c:v>
                </c:pt>
                <c:pt idx="161">
                  <c:v>3</c:v>
                </c:pt>
                <c:pt idx="162">
                  <c:v>1</c:v>
                </c:pt>
                <c:pt idx="163">
                  <c:v>3</c:v>
                </c:pt>
                <c:pt idx="164">
                  <c:v>0</c:v>
                </c:pt>
                <c:pt idx="165">
                  <c:v>2</c:v>
                </c:pt>
                <c:pt idx="166">
                  <c:v>2</c:v>
                </c:pt>
                <c:pt idx="167">
                  <c:v>1</c:v>
                </c:pt>
                <c:pt idx="168">
                  <c:v>2</c:v>
                </c:pt>
                <c:pt idx="169">
                  <c:v>2</c:v>
                </c:pt>
                <c:pt idx="170">
                  <c:v>1</c:v>
                </c:pt>
                <c:pt idx="171">
                  <c:v>1</c:v>
                </c:pt>
                <c:pt idx="172">
                  <c:v>3</c:v>
                </c:pt>
                <c:pt idx="173">
                  <c:v>0</c:v>
                </c:pt>
                <c:pt idx="174">
                  <c:v>0</c:v>
                </c:pt>
                <c:pt idx="175">
                  <c:v>0</c:v>
                </c:pt>
                <c:pt idx="176">
                  <c:v>3</c:v>
                </c:pt>
                <c:pt idx="177">
                  <c:v>4</c:v>
                </c:pt>
                <c:pt idx="178">
                  <c:v>0</c:v>
                </c:pt>
                <c:pt idx="179">
                  <c:v>4</c:v>
                </c:pt>
                <c:pt idx="180">
                  <c:v>4</c:v>
                </c:pt>
                <c:pt idx="181">
                  <c:v>0</c:v>
                </c:pt>
                <c:pt idx="182">
                  <c:v>2</c:v>
                </c:pt>
                <c:pt idx="183">
                  <c:v>1</c:v>
                </c:pt>
                <c:pt idx="184">
                  <c:v>4</c:v>
                </c:pt>
                <c:pt idx="185">
                  <c:v>2</c:v>
                </c:pt>
                <c:pt idx="186">
                  <c:v>2</c:v>
                </c:pt>
                <c:pt idx="187">
                  <c:v>0</c:v>
                </c:pt>
                <c:pt idx="188">
                  <c:v>4</c:v>
                </c:pt>
                <c:pt idx="189">
                  <c:v>0</c:v>
                </c:pt>
                <c:pt idx="190">
                  <c:v>1</c:v>
                </c:pt>
                <c:pt idx="191">
                  <c:v>0</c:v>
                </c:pt>
                <c:pt idx="192">
                  <c:v>0</c:v>
                </c:pt>
                <c:pt idx="193">
                  <c:v>2</c:v>
                </c:pt>
                <c:pt idx="194">
                  <c:v>1</c:v>
                </c:pt>
                <c:pt idx="195">
                  <c:v>1</c:v>
                </c:pt>
                <c:pt idx="196">
                  <c:v>3</c:v>
                </c:pt>
                <c:pt idx="197">
                  <c:v>5</c:v>
                </c:pt>
                <c:pt idx="198">
                  <c:v>2</c:v>
                </c:pt>
                <c:pt idx="199">
                  <c:v>3</c:v>
                </c:pt>
                <c:pt idx="200">
                  <c:v>2</c:v>
                </c:pt>
                <c:pt idx="201">
                  <c:v>0</c:v>
                </c:pt>
                <c:pt idx="202">
                  <c:v>1</c:v>
                </c:pt>
                <c:pt idx="203">
                  <c:v>3</c:v>
                </c:pt>
                <c:pt idx="204">
                  <c:v>4</c:v>
                </c:pt>
                <c:pt idx="205">
                  <c:v>2</c:v>
                </c:pt>
                <c:pt idx="206">
                  <c:v>2</c:v>
                </c:pt>
                <c:pt idx="207">
                  <c:v>5</c:v>
                </c:pt>
                <c:pt idx="208">
                  <c:v>0</c:v>
                </c:pt>
                <c:pt idx="209">
                  <c:v>1</c:v>
                </c:pt>
                <c:pt idx="210">
                  <c:v>3</c:v>
                </c:pt>
                <c:pt idx="211">
                  <c:v>0</c:v>
                </c:pt>
                <c:pt idx="212">
                  <c:v>1</c:v>
                </c:pt>
                <c:pt idx="213">
                  <c:v>2</c:v>
                </c:pt>
                <c:pt idx="214">
                  <c:v>4</c:v>
                </c:pt>
                <c:pt idx="215">
                  <c:v>2</c:v>
                </c:pt>
                <c:pt idx="216">
                  <c:v>3</c:v>
                </c:pt>
                <c:pt idx="217">
                  <c:v>1</c:v>
                </c:pt>
                <c:pt idx="218">
                  <c:v>4</c:v>
                </c:pt>
                <c:pt idx="219">
                  <c:v>1</c:v>
                </c:pt>
                <c:pt idx="220">
                  <c:v>0</c:v>
                </c:pt>
                <c:pt idx="221">
                  <c:v>0</c:v>
                </c:pt>
                <c:pt idx="222">
                  <c:v>4</c:v>
                </c:pt>
                <c:pt idx="223">
                  <c:v>2</c:v>
                </c:pt>
                <c:pt idx="224">
                  <c:v>0</c:v>
                </c:pt>
                <c:pt idx="225">
                  <c:v>0</c:v>
                </c:pt>
                <c:pt idx="226">
                  <c:v>4</c:v>
                </c:pt>
                <c:pt idx="227">
                  <c:v>2</c:v>
                </c:pt>
                <c:pt idx="228">
                  <c:v>0</c:v>
                </c:pt>
                <c:pt idx="229">
                  <c:v>1</c:v>
                </c:pt>
                <c:pt idx="230">
                  <c:v>2</c:v>
                </c:pt>
                <c:pt idx="231">
                  <c:v>2</c:v>
                </c:pt>
                <c:pt idx="232">
                  <c:v>1</c:v>
                </c:pt>
                <c:pt idx="233">
                  <c:v>2</c:v>
                </c:pt>
                <c:pt idx="234">
                  <c:v>1</c:v>
                </c:pt>
                <c:pt idx="235">
                  <c:v>1</c:v>
                </c:pt>
                <c:pt idx="236">
                  <c:v>3</c:v>
                </c:pt>
                <c:pt idx="237">
                  <c:v>2</c:v>
                </c:pt>
                <c:pt idx="238">
                  <c:v>2</c:v>
                </c:pt>
                <c:pt idx="239">
                  <c:v>0</c:v>
                </c:pt>
                <c:pt idx="240">
                  <c:v>1</c:v>
                </c:pt>
                <c:pt idx="241">
                  <c:v>3</c:v>
                </c:pt>
                <c:pt idx="242">
                  <c:v>4</c:v>
                </c:pt>
                <c:pt idx="243">
                  <c:v>1</c:v>
                </c:pt>
                <c:pt idx="244">
                  <c:v>1</c:v>
                </c:pt>
                <c:pt idx="245">
                  <c:v>2</c:v>
                </c:pt>
                <c:pt idx="246">
                  <c:v>2</c:v>
                </c:pt>
                <c:pt idx="247">
                  <c:v>4</c:v>
                </c:pt>
                <c:pt idx="248">
                  <c:v>2</c:v>
                </c:pt>
                <c:pt idx="249">
                  <c:v>1</c:v>
                </c:pt>
                <c:pt idx="250">
                  <c:v>3</c:v>
                </c:pt>
                <c:pt idx="251">
                  <c:v>1</c:v>
                </c:pt>
                <c:pt idx="252">
                  <c:v>0</c:v>
                </c:pt>
                <c:pt idx="253">
                  <c:v>1</c:v>
                </c:pt>
                <c:pt idx="254">
                  <c:v>3</c:v>
                </c:pt>
                <c:pt idx="255">
                  <c:v>2</c:v>
                </c:pt>
                <c:pt idx="256">
                  <c:v>2</c:v>
                </c:pt>
                <c:pt idx="257">
                  <c:v>4</c:v>
                </c:pt>
                <c:pt idx="258">
                  <c:v>0</c:v>
                </c:pt>
                <c:pt idx="259">
                  <c:v>5</c:v>
                </c:pt>
                <c:pt idx="260">
                  <c:v>3</c:v>
                </c:pt>
                <c:pt idx="261">
                  <c:v>2</c:v>
                </c:pt>
                <c:pt idx="262">
                  <c:v>0</c:v>
                </c:pt>
                <c:pt idx="263">
                  <c:v>2</c:v>
                </c:pt>
                <c:pt idx="264">
                  <c:v>3</c:v>
                </c:pt>
                <c:pt idx="265">
                  <c:v>2</c:v>
                </c:pt>
                <c:pt idx="266">
                  <c:v>3</c:v>
                </c:pt>
                <c:pt idx="267">
                  <c:v>2</c:v>
                </c:pt>
                <c:pt idx="268">
                  <c:v>1</c:v>
                </c:pt>
                <c:pt idx="269">
                  <c:v>5</c:v>
                </c:pt>
                <c:pt idx="270">
                  <c:v>4</c:v>
                </c:pt>
                <c:pt idx="271">
                  <c:v>4</c:v>
                </c:pt>
                <c:pt idx="272">
                  <c:v>1</c:v>
                </c:pt>
                <c:pt idx="273">
                  <c:v>3</c:v>
                </c:pt>
                <c:pt idx="274">
                  <c:v>2</c:v>
                </c:pt>
                <c:pt idx="275">
                  <c:v>0</c:v>
                </c:pt>
                <c:pt idx="276">
                  <c:v>3</c:v>
                </c:pt>
                <c:pt idx="277">
                  <c:v>0</c:v>
                </c:pt>
                <c:pt idx="278">
                  <c:v>4</c:v>
                </c:pt>
                <c:pt idx="279">
                  <c:v>1</c:v>
                </c:pt>
                <c:pt idx="280">
                  <c:v>2</c:v>
                </c:pt>
                <c:pt idx="281">
                  <c:v>3</c:v>
                </c:pt>
                <c:pt idx="282">
                  <c:v>4</c:v>
                </c:pt>
                <c:pt idx="283">
                  <c:v>3</c:v>
                </c:pt>
                <c:pt idx="284">
                  <c:v>2</c:v>
                </c:pt>
                <c:pt idx="285">
                  <c:v>2</c:v>
                </c:pt>
                <c:pt idx="286">
                  <c:v>1</c:v>
                </c:pt>
                <c:pt idx="287">
                  <c:v>2</c:v>
                </c:pt>
                <c:pt idx="288">
                  <c:v>4</c:v>
                </c:pt>
                <c:pt idx="289">
                  <c:v>2</c:v>
                </c:pt>
                <c:pt idx="290">
                  <c:v>1</c:v>
                </c:pt>
                <c:pt idx="291">
                  <c:v>5</c:v>
                </c:pt>
                <c:pt idx="292">
                  <c:v>1</c:v>
                </c:pt>
                <c:pt idx="293">
                  <c:v>2</c:v>
                </c:pt>
                <c:pt idx="294">
                  <c:v>3</c:v>
                </c:pt>
                <c:pt idx="295">
                  <c:v>1</c:v>
                </c:pt>
                <c:pt idx="296">
                  <c:v>4</c:v>
                </c:pt>
                <c:pt idx="297">
                  <c:v>7</c:v>
                </c:pt>
                <c:pt idx="298">
                  <c:v>2</c:v>
                </c:pt>
                <c:pt idx="299">
                  <c:v>2</c:v>
                </c:pt>
                <c:pt idx="300">
                  <c:v>4</c:v>
                </c:pt>
                <c:pt idx="301">
                  <c:v>4</c:v>
                </c:pt>
                <c:pt idx="302">
                  <c:v>4</c:v>
                </c:pt>
                <c:pt idx="303">
                  <c:v>2</c:v>
                </c:pt>
                <c:pt idx="304">
                  <c:v>2</c:v>
                </c:pt>
                <c:pt idx="305">
                  <c:v>1</c:v>
                </c:pt>
                <c:pt idx="306">
                  <c:v>0</c:v>
                </c:pt>
                <c:pt idx="307">
                  <c:v>0</c:v>
                </c:pt>
                <c:pt idx="308">
                  <c:v>1</c:v>
                </c:pt>
                <c:pt idx="309">
                  <c:v>1</c:v>
                </c:pt>
                <c:pt idx="310">
                  <c:v>3</c:v>
                </c:pt>
                <c:pt idx="311">
                  <c:v>1</c:v>
                </c:pt>
                <c:pt idx="312">
                  <c:v>0</c:v>
                </c:pt>
                <c:pt idx="313">
                  <c:v>1</c:v>
                </c:pt>
                <c:pt idx="314">
                  <c:v>2</c:v>
                </c:pt>
                <c:pt idx="315">
                  <c:v>0</c:v>
                </c:pt>
                <c:pt idx="316">
                  <c:v>3</c:v>
                </c:pt>
                <c:pt idx="317">
                  <c:v>2</c:v>
                </c:pt>
                <c:pt idx="318">
                  <c:v>2</c:v>
                </c:pt>
                <c:pt idx="319">
                  <c:v>0</c:v>
                </c:pt>
                <c:pt idx="320">
                  <c:v>1</c:v>
                </c:pt>
                <c:pt idx="321">
                  <c:v>1</c:v>
                </c:pt>
                <c:pt idx="322">
                  <c:v>2</c:v>
                </c:pt>
                <c:pt idx="323">
                  <c:v>2</c:v>
                </c:pt>
                <c:pt idx="324">
                  <c:v>5</c:v>
                </c:pt>
                <c:pt idx="325">
                  <c:v>1</c:v>
                </c:pt>
                <c:pt idx="326">
                  <c:v>4</c:v>
                </c:pt>
                <c:pt idx="327">
                  <c:v>2</c:v>
                </c:pt>
                <c:pt idx="328">
                  <c:v>1</c:v>
                </c:pt>
                <c:pt idx="329">
                  <c:v>4</c:v>
                </c:pt>
                <c:pt idx="330">
                  <c:v>0</c:v>
                </c:pt>
                <c:pt idx="331">
                  <c:v>0</c:v>
                </c:pt>
                <c:pt idx="332">
                  <c:v>1</c:v>
                </c:pt>
                <c:pt idx="333">
                  <c:v>1</c:v>
                </c:pt>
                <c:pt idx="334">
                  <c:v>1</c:v>
                </c:pt>
                <c:pt idx="335">
                  <c:v>1</c:v>
                </c:pt>
                <c:pt idx="336">
                  <c:v>2</c:v>
                </c:pt>
                <c:pt idx="337">
                  <c:v>1</c:v>
                </c:pt>
                <c:pt idx="338">
                  <c:v>4</c:v>
                </c:pt>
                <c:pt idx="339">
                  <c:v>3</c:v>
                </c:pt>
                <c:pt idx="340">
                  <c:v>1</c:v>
                </c:pt>
                <c:pt idx="341">
                  <c:v>2</c:v>
                </c:pt>
                <c:pt idx="342">
                  <c:v>2</c:v>
                </c:pt>
                <c:pt idx="343">
                  <c:v>0</c:v>
                </c:pt>
                <c:pt idx="344">
                  <c:v>5</c:v>
                </c:pt>
                <c:pt idx="345">
                  <c:v>3</c:v>
                </c:pt>
                <c:pt idx="346">
                  <c:v>1</c:v>
                </c:pt>
                <c:pt idx="347">
                  <c:v>1</c:v>
                </c:pt>
                <c:pt idx="348">
                  <c:v>3</c:v>
                </c:pt>
                <c:pt idx="349">
                  <c:v>0</c:v>
                </c:pt>
                <c:pt idx="350">
                  <c:v>2</c:v>
                </c:pt>
                <c:pt idx="351">
                  <c:v>1</c:v>
                </c:pt>
                <c:pt idx="352">
                  <c:v>2</c:v>
                </c:pt>
                <c:pt idx="353">
                  <c:v>2</c:v>
                </c:pt>
                <c:pt idx="354">
                  <c:v>2</c:v>
                </c:pt>
                <c:pt idx="355">
                  <c:v>0</c:v>
                </c:pt>
                <c:pt idx="356">
                  <c:v>2</c:v>
                </c:pt>
                <c:pt idx="357">
                  <c:v>0</c:v>
                </c:pt>
                <c:pt idx="358">
                  <c:v>1</c:v>
                </c:pt>
                <c:pt idx="359">
                  <c:v>2</c:v>
                </c:pt>
                <c:pt idx="360">
                  <c:v>1</c:v>
                </c:pt>
                <c:pt idx="361">
                  <c:v>4</c:v>
                </c:pt>
                <c:pt idx="362">
                  <c:v>1</c:v>
                </c:pt>
                <c:pt idx="363">
                  <c:v>2</c:v>
                </c:pt>
                <c:pt idx="364">
                  <c:v>1</c:v>
                </c:pt>
                <c:pt idx="365">
                  <c:v>1</c:v>
                </c:pt>
                <c:pt idx="366">
                  <c:v>2</c:v>
                </c:pt>
                <c:pt idx="367">
                  <c:v>0</c:v>
                </c:pt>
                <c:pt idx="368">
                  <c:v>1</c:v>
                </c:pt>
                <c:pt idx="369">
                  <c:v>3</c:v>
                </c:pt>
                <c:pt idx="370">
                  <c:v>0</c:v>
                </c:pt>
                <c:pt idx="371">
                  <c:v>1</c:v>
                </c:pt>
                <c:pt idx="372">
                  <c:v>0</c:v>
                </c:pt>
                <c:pt idx="373">
                  <c:v>4</c:v>
                </c:pt>
                <c:pt idx="374">
                  <c:v>0</c:v>
                </c:pt>
                <c:pt idx="375">
                  <c:v>1</c:v>
                </c:pt>
                <c:pt idx="376">
                  <c:v>3</c:v>
                </c:pt>
                <c:pt idx="377">
                  <c:v>2</c:v>
                </c:pt>
                <c:pt idx="378">
                  <c:v>2</c:v>
                </c:pt>
                <c:pt idx="379">
                  <c:v>5</c:v>
                </c:pt>
                <c:pt idx="380">
                  <c:v>4</c:v>
                </c:pt>
                <c:pt idx="381">
                  <c:v>0</c:v>
                </c:pt>
                <c:pt idx="382">
                  <c:v>0</c:v>
                </c:pt>
                <c:pt idx="383">
                  <c:v>0</c:v>
                </c:pt>
                <c:pt idx="384">
                  <c:v>1</c:v>
                </c:pt>
                <c:pt idx="385">
                  <c:v>0</c:v>
                </c:pt>
                <c:pt idx="386">
                  <c:v>5</c:v>
                </c:pt>
                <c:pt idx="387">
                  <c:v>1</c:v>
                </c:pt>
                <c:pt idx="388">
                  <c:v>1</c:v>
                </c:pt>
                <c:pt idx="389">
                  <c:v>1</c:v>
                </c:pt>
                <c:pt idx="390">
                  <c:v>2</c:v>
                </c:pt>
                <c:pt idx="391">
                  <c:v>0</c:v>
                </c:pt>
                <c:pt idx="392">
                  <c:v>1</c:v>
                </c:pt>
                <c:pt idx="393">
                  <c:v>1</c:v>
                </c:pt>
                <c:pt idx="394">
                  <c:v>3</c:v>
                </c:pt>
                <c:pt idx="395">
                  <c:v>3</c:v>
                </c:pt>
                <c:pt idx="396">
                  <c:v>2</c:v>
                </c:pt>
                <c:pt idx="397">
                  <c:v>4</c:v>
                </c:pt>
                <c:pt idx="398">
                  <c:v>4</c:v>
                </c:pt>
                <c:pt idx="399">
                  <c:v>4</c:v>
                </c:pt>
                <c:pt idx="400">
                  <c:v>4</c:v>
                </c:pt>
                <c:pt idx="401">
                  <c:v>4</c:v>
                </c:pt>
                <c:pt idx="402">
                  <c:v>4</c:v>
                </c:pt>
                <c:pt idx="403">
                  <c:v>3</c:v>
                </c:pt>
                <c:pt idx="404">
                  <c:v>2</c:v>
                </c:pt>
                <c:pt idx="405">
                  <c:v>2</c:v>
                </c:pt>
                <c:pt idx="406">
                  <c:v>2</c:v>
                </c:pt>
                <c:pt idx="407">
                  <c:v>0</c:v>
                </c:pt>
                <c:pt idx="408">
                  <c:v>3</c:v>
                </c:pt>
                <c:pt idx="409">
                  <c:v>4</c:v>
                </c:pt>
                <c:pt idx="410">
                  <c:v>2</c:v>
                </c:pt>
                <c:pt idx="411">
                  <c:v>0</c:v>
                </c:pt>
                <c:pt idx="412">
                  <c:v>1</c:v>
                </c:pt>
                <c:pt idx="413">
                  <c:v>6</c:v>
                </c:pt>
                <c:pt idx="414">
                  <c:v>0</c:v>
                </c:pt>
                <c:pt idx="415">
                  <c:v>4</c:v>
                </c:pt>
                <c:pt idx="416">
                  <c:v>3</c:v>
                </c:pt>
                <c:pt idx="417">
                  <c:v>1</c:v>
                </c:pt>
                <c:pt idx="418">
                  <c:v>2</c:v>
                </c:pt>
                <c:pt idx="419">
                  <c:v>2</c:v>
                </c:pt>
                <c:pt idx="420">
                  <c:v>1</c:v>
                </c:pt>
                <c:pt idx="421">
                  <c:v>2</c:v>
                </c:pt>
                <c:pt idx="422">
                  <c:v>2</c:v>
                </c:pt>
                <c:pt idx="423">
                  <c:v>4</c:v>
                </c:pt>
                <c:pt idx="424">
                  <c:v>0</c:v>
                </c:pt>
                <c:pt idx="425">
                  <c:v>3</c:v>
                </c:pt>
                <c:pt idx="426">
                  <c:v>1</c:v>
                </c:pt>
                <c:pt idx="427">
                  <c:v>2</c:v>
                </c:pt>
                <c:pt idx="428">
                  <c:v>3</c:v>
                </c:pt>
                <c:pt idx="429">
                  <c:v>1</c:v>
                </c:pt>
                <c:pt idx="430">
                  <c:v>2</c:v>
                </c:pt>
                <c:pt idx="431">
                  <c:v>3</c:v>
                </c:pt>
                <c:pt idx="432">
                  <c:v>3</c:v>
                </c:pt>
                <c:pt idx="433">
                  <c:v>7</c:v>
                </c:pt>
                <c:pt idx="434">
                  <c:v>1</c:v>
                </c:pt>
                <c:pt idx="435">
                  <c:v>1</c:v>
                </c:pt>
                <c:pt idx="436">
                  <c:v>2</c:v>
                </c:pt>
                <c:pt idx="437">
                  <c:v>1</c:v>
                </c:pt>
                <c:pt idx="438">
                  <c:v>2</c:v>
                </c:pt>
                <c:pt idx="439">
                  <c:v>1</c:v>
                </c:pt>
                <c:pt idx="440">
                  <c:v>1</c:v>
                </c:pt>
                <c:pt idx="441">
                  <c:v>2</c:v>
                </c:pt>
                <c:pt idx="442">
                  <c:v>1</c:v>
                </c:pt>
                <c:pt idx="443">
                  <c:v>2</c:v>
                </c:pt>
                <c:pt idx="444">
                  <c:v>3</c:v>
                </c:pt>
                <c:pt idx="445">
                  <c:v>0</c:v>
                </c:pt>
                <c:pt idx="446">
                  <c:v>0</c:v>
                </c:pt>
                <c:pt idx="447">
                  <c:v>0</c:v>
                </c:pt>
                <c:pt idx="448">
                  <c:v>0</c:v>
                </c:pt>
                <c:pt idx="449">
                  <c:v>0</c:v>
                </c:pt>
                <c:pt idx="450">
                  <c:v>1</c:v>
                </c:pt>
                <c:pt idx="451">
                  <c:v>1</c:v>
                </c:pt>
                <c:pt idx="452">
                  <c:v>1</c:v>
                </c:pt>
                <c:pt idx="453">
                  <c:v>2</c:v>
                </c:pt>
                <c:pt idx="454">
                  <c:v>0</c:v>
                </c:pt>
                <c:pt idx="455">
                  <c:v>1</c:v>
                </c:pt>
                <c:pt idx="456">
                  <c:v>0</c:v>
                </c:pt>
                <c:pt idx="457">
                  <c:v>0</c:v>
                </c:pt>
                <c:pt idx="458">
                  <c:v>2</c:v>
                </c:pt>
                <c:pt idx="459">
                  <c:v>0</c:v>
                </c:pt>
                <c:pt idx="460">
                  <c:v>1</c:v>
                </c:pt>
                <c:pt idx="461">
                  <c:v>1</c:v>
                </c:pt>
                <c:pt idx="462">
                  <c:v>0</c:v>
                </c:pt>
                <c:pt idx="463">
                  <c:v>0</c:v>
                </c:pt>
                <c:pt idx="464">
                  <c:v>1</c:v>
                </c:pt>
                <c:pt idx="465">
                  <c:v>2</c:v>
                </c:pt>
                <c:pt idx="466">
                  <c:v>2</c:v>
                </c:pt>
                <c:pt idx="467">
                  <c:v>0</c:v>
                </c:pt>
                <c:pt idx="468">
                  <c:v>0</c:v>
                </c:pt>
                <c:pt idx="469">
                  <c:v>1</c:v>
                </c:pt>
                <c:pt idx="470">
                  <c:v>1</c:v>
                </c:pt>
                <c:pt idx="471">
                  <c:v>0</c:v>
                </c:pt>
                <c:pt idx="472">
                  <c:v>1</c:v>
                </c:pt>
                <c:pt idx="473">
                  <c:v>0</c:v>
                </c:pt>
                <c:pt idx="474">
                  <c:v>0</c:v>
                </c:pt>
                <c:pt idx="475">
                  <c:v>0</c:v>
                </c:pt>
                <c:pt idx="476">
                  <c:v>2</c:v>
                </c:pt>
                <c:pt idx="477">
                  <c:v>0</c:v>
                </c:pt>
                <c:pt idx="478">
                  <c:v>0</c:v>
                </c:pt>
                <c:pt idx="479">
                  <c:v>1</c:v>
                </c:pt>
                <c:pt idx="480">
                  <c:v>2</c:v>
                </c:pt>
                <c:pt idx="481">
                  <c:v>5</c:v>
                </c:pt>
                <c:pt idx="482">
                  <c:v>1</c:v>
                </c:pt>
                <c:pt idx="483">
                  <c:v>0</c:v>
                </c:pt>
                <c:pt idx="484">
                  <c:v>1</c:v>
                </c:pt>
                <c:pt idx="485">
                  <c:v>0</c:v>
                </c:pt>
                <c:pt idx="486">
                  <c:v>0</c:v>
                </c:pt>
                <c:pt idx="487">
                  <c:v>2</c:v>
                </c:pt>
                <c:pt idx="488">
                  <c:v>0</c:v>
                </c:pt>
                <c:pt idx="489">
                  <c:v>0</c:v>
                </c:pt>
                <c:pt idx="490">
                  <c:v>3</c:v>
                </c:pt>
                <c:pt idx="491">
                  <c:v>0</c:v>
                </c:pt>
                <c:pt idx="492">
                  <c:v>1</c:v>
                </c:pt>
                <c:pt idx="493">
                  <c:v>2</c:v>
                </c:pt>
                <c:pt idx="494">
                  <c:v>1</c:v>
                </c:pt>
                <c:pt idx="495">
                  <c:v>3</c:v>
                </c:pt>
                <c:pt idx="496">
                  <c:v>2</c:v>
                </c:pt>
                <c:pt idx="497">
                  <c:v>2</c:v>
                </c:pt>
                <c:pt idx="498">
                  <c:v>0</c:v>
                </c:pt>
                <c:pt idx="499">
                  <c:v>2</c:v>
                </c:pt>
                <c:pt idx="500">
                  <c:v>0</c:v>
                </c:pt>
                <c:pt idx="501">
                  <c:v>0</c:v>
                </c:pt>
                <c:pt idx="502">
                  <c:v>4</c:v>
                </c:pt>
                <c:pt idx="503">
                  <c:v>0</c:v>
                </c:pt>
                <c:pt idx="504">
                  <c:v>0</c:v>
                </c:pt>
                <c:pt idx="505">
                  <c:v>2</c:v>
                </c:pt>
                <c:pt idx="506">
                  <c:v>1</c:v>
                </c:pt>
                <c:pt idx="507">
                  <c:v>1</c:v>
                </c:pt>
                <c:pt idx="508">
                  <c:v>1</c:v>
                </c:pt>
                <c:pt idx="509">
                  <c:v>2</c:v>
                </c:pt>
                <c:pt idx="510">
                  <c:v>2</c:v>
                </c:pt>
                <c:pt idx="511">
                  <c:v>2</c:v>
                </c:pt>
                <c:pt idx="512">
                  <c:v>2</c:v>
                </c:pt>
                <c:pt idx="513">
                  <c:v>1</c:v>
                </c:pt>
                <c:pt idx="514">
                  <c:v>1</c:v>
                </c:pt>
                <c:pt idx="515">
                  <c:v>0</c:v>
                </c:pt>
                <c:pt idx="516">
                  <c:v>2</c:v>
                </c:pt>
                <c:pt idx="517">
                  <c:v>0</c:v>
                </c:pt>
                <c:pt idx="518">
                  <c:v>1</c:v>
                </c:pt>
                <c:pt idx="519">
                  <c:v>2</c:v>
                </c:pt>
                <c:pt idx="520">
                  <c:v>1</c:v>
                </c:pt>
                <c:pt idx="521">
                  <c:v>2</c:v>
                </c:pt>
                <c:pt idx="522">
                  <c:v>0</c:v>
                </c:pt>
                <c:pt idx="523">
                  <c:v>2</c:v>
                </c:pt>
                <c:pt idx="524">
                  <c:v>1</c:v>
                </c:pt>
                <c:pt idx="525">
                  <c:v>1</c:v>
                </c:pt>
                <c:pt idx="526">
                  <c:v>4</c:v>
                </c:pt>
                <c:pt idx="527">
                  <c:v>1</c:v>
                </c:pt>
                <c:pt idx="528">
                  <c:v>6</c:v>
                </c:pt>
                <c:pt idx="529">
                  <c:v>1</c:v>
                </c:pt>
                <c:pt idx="530">
                  <c:v>1</c:v>
                </c:pt>
                <c:pt idx="531">
                  <c:v>0</c:v>
                </c:pt>
                <c:pt idx="532">
                  <c:v>3</c:v>
                </c:pt>
                <c:pt idx="533">
                  <c:v>5</c:v>
                </c:pt>
                <c:pt idx="534">
                  <c:v>0</c:v>
                </c:pt>
                <c:pt idx="535">
                  <c:v>3</c:v>
                </c:pt>
                <c:pt idx="536">
                  <c:v>1</c:v>
                </c:pt>
                <c:pt idx="537">
                  <c:v>2</c:v>
                </c:pt>
                <c:pt idx="538">
                  <c:v>1</c:v>
                </c:pt>
                <c:pt idx="539">
                  <c:v>3</c:v>
                </c:pt>
                <c:pt idx="540">
                  <c:v>2</c:v>
                </c:pt>
                <c:pt idx="541">
                  <c:v>1</c:v>
                </c:pt>
                <c:pt idx="542">
                  <c:v>2</c:v>
                </c:pt>
                <c:pt idx="543">
                  <c:v>0</c:v>
                </c:pt>
                <c:pt idx="544">
                  <c:v>3</c:v>
                </c:pt>
                <c:pt idx="545">
                  <c:v>5</c:v>
                </c:pt>
                <c:pt idx="546">
                  <c:v>2</c:v>
                </c:pt>
                <c:pt idx="547">
                  <c:v>2</c:v>
                </c:pt>
                <c:pt idx="548">
                  <c:v>1</c:v>
                </c:pt>
                <c:pt idx="549">
                  <c:v>6</c:v>
                </c:pt>
                <c:pt idx="550">
                  <c:v>3</c:v>
                </c:pt>
                <c:pt idx="551">
                  <c:v>1</c:v>
                </c:pt>
                <c:pt idx="552">
                  <c:v>0</c:v>
                </c:pt>
                <c:pt idx="553">
                  <c:v>1</c:v>
                </c:pt>
                <c:pt idx="554">
                  <c:v>0</c:v>
                </c:pt>
                <c:pt idx="555">
                  <c:v>2</c:v>
                </c:pt>
                <c:pt idx="556">
                  <c:v>2</c:v>
                </c:pt>
                <c:pt idx="557">
                  <c:v>2</c:v>
                </c:pt>
                <c:pt idx="558">
                  <c:v>2</c:v>
                </c:pt>
                <c:pt idx="559">
                  <c:v>1</c:v>
                </c:pt>
                <c:pt idx="560">
                  <c:v>2</c:v>
                </c:pt>
                <c:pt idx="561">
                  <c:v>3</c:v>
                </c:pt>
                <c:pt idx="562">
                  <c:v>1</c:v>
                </c:pt>
                <c:pt idx="563">
                  <c:v>2</c:v>
                </c:pt>
                <c:pt idx="564">
                  <c:v>3</c:v>
                </c:pt>
                <c:pt idx="565">
                  <c:v>1</c:v>
                </c:pt>
                <c:pt idx="566">
                  <c:v>1</c:v>
                </c:pt>
                <c:pt idx="567">
                  <c:v>1</c:v>
                </c:pt>
                <c:pt idx="568">
                  <c:v>2</c:v>
                </c:pt>
                <c:pt idx="569">
                  <c:v>2</c:v>
                </c:pt>
                <c:pt idx="570">
                  <c:v>3</c:v>
                </c:pt>
                <c:pt idx="571">
                  <c:v>3</c:v>
                </c:pt>
                <c:pt idx="572">
                  <c:v>1</c:v>
                </c:pt>
                <c:pt idx="573">
                  <c:v>2</c:v>
                </c:pt>
                <c:pt idx="574">
                  <c:v>3</c:v>
                </c:pt>
                <c:pt idx="575">
                  <c:v>1</c:v>
                </c:pt>
                <c:pt idx="576">
                  <c:v>4</c:v>
                </c:pt>
                <c:pt idx="577">
                  <c:v>2</c:v>
                </c:pt>
                <c:pt idx="578">
                  <c:v>0</c:v>
                </c:pt>
                <c:pt idx="579">
                  <c:v>0</c:v>
                </c:pt>
                <c:pt idx="580">
                  <c:v>2</c:v>
                </c:pt>
                <c:pt idx="581">
                  <c:v>1</c:v>
                </c:pt>
                <c:pt idx="582">
                  <c:v>2</c:v>
                </c:pt>
                <c:pt idx="583">
                  <c:v>2</c:v>
                </c:pt>
                <c:pt idx="584">
                  <c:v>2</c:v>
                </c:pt>
                <c:pt idx="585">
                  <c:v>1</c:v>
                </c:pt>
                <c:pt idx="586">
                  <c:v>1</c:v>
                </c:pt>
                <c:pt idx="587">
                  <c:v>3</c:v>
                </c:pt>
                <c:pt idx="588">
                  <c:v>0</c:v>
                </c:pt>
                <c:pt idx="589">
                  <c:v>4</c:v>
                </c:pt>
                <c:pt idx="590">
                  <c:v>2</c:v>
                </c:pt>
                <c:pt idx="591">
                  <c:v>3</c:v>
                </c:pt>
                <c:pt idx="592">
                  <c:v>2</c:v>
                </c:pt>
                <c:pt idx="593">
                  <c:v>3</c:v>
                </c:pt>
                <c:pt idx="594">
                  <c:v>0</c:v>
                </c:pt>
                <c:pt idx="595">
                  <c:v>1</c:v>
                </c:pt>
                <c:pt idx="596">
                  <c:v>5</c:v>
                </c:pt>
                <c:pt idx="597">
                  <c:v>1</c:v>
                </c:pt>
                <c:pt idx="598">
                  <c:v>3</c:v>
                </c:pt>
                <c:pt idx="599">
                  <c:v>4</c:v>
                </c:pt>
                <c:pt idx="600">
                  <c:v>0</c:v>
                </c:pt>
                <c:pt idx="601">
                  <c:v>4</c:v>
                </c:pt>
                <c:pt idx="602">
                  <c:v>0</c:v>
                </c:pt>
                <c:pt idx="603">
                  <c:v>3</c:v>
                </c:pt>
                <c:pt idx="604">
                  <c:v>0</c:v>
                </c:pt>
                <c:pt idx="605">
                  <c:v>4</c:v>
                </c:pt>
                <c:pt idx="606">
                  <c:v>4</c:v>
                </c:pt>
                <c:pt idx="607">
                  <c:v>3</c:v>
                </c:pt>
                <c:pt idx="608">
                  <c:v>5</c:v>
                </c:pt>
                <c:pt idx="609">
                  <c:v>3</c:v>
                </c:pt>
                <c:pt idx="610">
                  <c:v>0</c:v>
                </c:pt>
                <c:pt idx="611">
                  <c:v>1</c:v>
                </c:pt>
                <c:pt idx="612">
                  <c:v>3</c:v>
                </c:pt>
                <c:pt idx="613">
                  <c:v>3</c:v>
                </c:pt>
                <c:pt idx="614">
                  <c:v>5</c:v>
                </c:pt>
                <c:pt idx="615">
                  <c:v>6</c:v>
                </c:pt>
                <c:pt idx="616">
                  <c:v>2</c:v>
                </c:pt>
                <c:pt idx="617">
                  <c:v>3</c:v>
                </c:pt>
                <c:pt idx="618">
                  <c:v>5</c:v>
                </c:pt>
                <c:pt idx="619">
                  <c:v>3</c:v>
                </c:pt>
                <c:pt idx="620">
                  <c:v>2</c:v>
                </c:pt>
                <c:pt idx="621">
                  <c:v>6</c:v>
                </c:pt>
                <c:pt idx="622">
                  <c:v>0</c:v>
                </c:pt>
                <c:pt idx="623">
                  <c:v>3</c:v>
                </c:pt>
                <c:pt idx="624">
                  <c:v>4</c:v>
                </c:pt>
                <c:pt idx="625">
                  <c:v>7</c:v>
                </c:pt>
                <c:pt idx="626">
                  <c:v>2</c:v>
                </c:pt>
                <c:pt idx="627">
                  <c:v>4</c:v>
                </c:pt>
                <c:pt idx="628">
                  <c:v>3</c:v>
                </c:pt>
                <c:pt idx="629">
                  <c:v>0</c:v>
                </c:pt>
                <c:pt idx="630">
                  <c:v>2</c:v>
                </c:pt>
                <c:pt idx="631">
                  <c:v>3</c:v>
                </c:pt>
                <c:pt idx="632">
                  <c:v>2</c:v>
                </c:pt>
                <c:pt idx="633">
                  <c:v>2</c:v>
                </c:pt>
                <c:pt idx="634">
                  <c:v>5</c:v>
                </c:pt>
                <c:pt idx="635">
                  <c:v>6</c:v>
                </c:pt>
                <c:pt idx="636">
                  <c:v>4</c:v>
                </c:pt>
                <c:pt idx="637">
                  <c:v>4</c:v>
                </c:pt>
                <c:pt idx="638">
                  <c:v>2</c:v>
                </c:pt>
                <c:pt idx="639">
                  <c:v>2</c:v>
                </c:pt>
                <c:pt idx="640">
                  <c:v>1</c:v>
                </c:pt>
                <c:pt idx="641">
                  <c:v>3</c:v>
                </c:pt>
                <c:pt idx="642">
                  <c:v>1</c:v>
                </c:pt>
                <c:pt idx="643">
                  <c:v>1</c:v>
                </c:pt>
                <c:pt idx="644">
                  <c:v>4</c:v>
                </c:pt>
                <c:pt idx="645">
                  <c:v>0</c:v>
                </c:pt>
                <c:pt idx="646">
                  <c:v>1</c:v>
                </c:pt>
                <c:pt idx="647">
                  <c:v>2</c:v>
                </c:pt>
                <c:pt idx="648">
                  <c:v>4</c:v>
                </c:pt>
                <c:pt idx="649">
                  <c:v>2</c:v>
                </c:pt>
                <c:pt idx="650">
                  <c:v>1</c:v>
                </c:pt>
                <c:pt idx="651">
                  <c:v>4</c:v>
                </c:pt>
                <c:pt idx="652">
                  <c:v>2</c:v>
                </c:pt>
                <c:pt idx="653">
                  <c:v>4</c:v>
                </c:pt>
                <c:pt idx="654">
                  <c:v>1</c:v>
                </c:pt>
                <c:pt idx="655">
                  <c:v>5</c:v>
                </c:pt>
                <c:pt idx="656">
                  <c:v>5</c:v>
                </c:pt>
                <c:pt idx="657">
                  <c:v>2</c:v>
                </c:pt>
                <c:pt idx="658">
                  <c:v>2</c:v>
                </c:pt>
                <c:pt idx="659">
                  <c:v>1</c:v>
                </c:pt>
                <c:pt idx="660">
                  <c:v>4</c:v>
                </c:pt>
                <c:pt idx="661">
                  <c:v>3</c:v>
                </c:pt>
                <c:pt idx="662">
                  <c:v>2</c:v>
                </c:pt>
                <c:pt idx="663">
                  <c:v>2</c:v>
                </c:pt>
                <c:pt idx="664">
                  <c:v>4</c:v>
                </c:pt>
                <c:pt idx="665">
                  <c:v>3</c:v>
                </c:pt>
                <c:pt idx="666">
                  <c:v>1</c:v>
                </c:pt>
                <c:pt idx="667">
                  <c:v>0</c:v>
                </c:pt>
                <c:pt idx="668">
                  <c:v>5</c:v>
                </c:pt>
                <c:pt idx="669">
                  <c:v>3</c:v>
                </c:pt>
                <c:pt idx="670">
                  <c:v>3</c:v>
                </c:pt>
                <c:pt idx="671">
                  <c:v>0</c:v>
                </c:pt>
                <c:pt idx="672">
                  <c:v>2</c:v>
                </c:pt>
                <c:pt idx="673">
                  <c:v>3</c:v>
                </c:pt>
                <c:pt idx="674">
                  <c:v>2</c:v>
                </c:pt>
                <c:pt idx="675">
                  <c:v>8</c:v>
                </c:pt>
                <c:pt idx="676">
                  <c:v>3</c:v>
                </c:pt>
                <c:pt idx="677">
                  <c:v>2</c:v>
                </c:pt>
                <c:pt idx="678">
                  <c:v>0</c:v>
                </c:pt>
                <c:pt idx="679">
                  <c:v>2</c:v>
                </c:pt>
                <c:pt idx="680">
                  <c:v>5</c:v>
                </c:pt>
                <c:pt idx="681">
                  <c:v>3</c:v>
                </c:pt>
                <c:pt idx="682">
                  <c:v>1</c:v>
                </c:pt>
                <c:pt idx="683">
                  <c:v>4</c:v>
                </c:pt>
                <c:pt idx="684">
                  <c:v>0</c:v>
                </c:pt>
                <c:pt idx="685">
                  <c:v>2</c:v>
                </c:pt>
                <c:pt idx="686">
                  <c:v>1</c:v>
                </c:pt>
                <c:pt idx="687">
                  <c:v>1</c:v>
                </c:pt>
                <c:pt idx="688">
                  <c:v>2</c:v>
                </c:pt>
                <c:pt idx="689">
                  <c:v>4</c:v>
                </c:pt>
                <c:pt idx="690">
                  <c:v>2</c:v>
                </c:pt>
                <c:pt idx="691">
                  <c:v>5</c:v>
                </c:pt>
                <c:pt idx="692">
                  <c:v>2</c:v>
                </c:pt>
                <c:pt idx="693">
                  <c:v>3</c:v>
                </c:pt>
                <c:pt idx="694">
                  <c:v>4</c:v>
                </c:pt>
                <c:pt idx="695">
                  <c:v>1</c:v>
                </c:pt>
                <c:pt idx="696">
                  <c:v>1</c:v>
                </c:pt>
                <c:pt idx="697">
                  <c:v>4</c:v>
                </c:pt>
                <c:pt idx="698">
                  <c:v>2</c:v>
                </c:pt>
                <c:pt idx="699">
                  <c:v>1</c:v>
                </c:pt>
                <c:pt idx="700">
                  <c:v>2</c:v>
                </c:pt>
                <c:pt idx="701">
                  <c:v>7</c:v>
                </c:pt>
                <c:pt idx="702">
                  <c:v>1</c:v>
                </c:pt>
                <c:pt idx="703">
                  <c:v>1</c:v>
                </c:pt>
                <c:pt idx="704">
                  <c:v>3</c:v>
                </c:pt>
                <c:pt idx="705">
                  <c:v>2</c:v>
                </c:pt>
                <c:pt idx="706">
                  <c:v>2</c:v>
                </c:pt>
                <c:pt idx="707">
                  <c:v>5</c:v>
                </c:pt>
                <c:pt idx="708">
                  <c:v>3</c:v>
                </c:pt>
                <c:pt idx="709">
                  <c:v>1</c:v>
                </c:pt>
                <c:pt idx="710">
                  <c:v>3</c:v>
                </c:pt>
                <c:pt idx="711">
                  <c:v>2</c:v>
                </c:pt>
                <c:pt idx="712">
                  <c:v>5</c:v>
                </c:pt>
                <c:pt idx="713">
                  <c:v>2</c:v>
                </c:pt>
                <c:pt idx="714">
                  <c:v>2</c:v>
                </c:pt>
                <c:pt idx="715">
                  <c:v>3</c:v>
                </c:pt>
                <c:pt idx="716">
                  <c:v>0</c:v>
                </c:pt>
                <c:pt idx="717">
                  <c:v>2</c:v>
                </c:pt>
                <c:pt idx="718">
                  <c:v>4</c:v>
                </c:pt>
                <c:pt idx="719">
                  <c:v>5</c:v>
                </c:pt>
                <c:pt idx="720">
                  <c:v>3</c:v>
                </c:pt>
                <c:pt idx="721">
                  <c:v>2</c:v>
                </c:pt>
                <c:pt idx="722">
                  <c:v>3</c:v>
                </c:pt>
                <c:pt idx="723">
                  <c:v>0</c:v>
                </c:pt>
                <c:pt idx="724">
                  <c:v>1</c:v>
                </c:pt>
                <c:pt idx="725">
                  <c:v>2</c:v>
                </c:pt>
                <c:pt idx="726">
                  <c:v>3</c:v>
                </c:pt>
                <c:pt idx="727">
                  <c:v>2</c:v>
                </c:pt>
                <c:pt idx="728">
                  <c:v>3</c:v>
                </c:pt>
                <c:pt idx="729">
                  <c:v>2</c:v>
                </c:pt>
                <c:pt idx="730">
                  <c:v>2</c:v>
                </c:pt>
                <c:pt idx="731">
                  <c:v>2</c:v>
                </c:pt>
                <c:pt idx="732">
                  <c:v>3</c:v>
                </c:pt>
                <c:pt idx="733">
                  <c:v>1</c:v>
                </c:pt>
                <c:pt idx="734">
                  <c:v>1</c:v>
                </c:pt>
                <c:pt idx="735">
                  <c:v>2</c:v>
                </c:pt>
                <c:pt idx="736">
                  <c:v>3</c:v>
                </c:pt>
                <c:pt idx="737">
                  <c:v>3</c:v>
                </c:pt>
                <c:pt idx="738">
                  <c:v>1</c:v>
                </c:pt>
                <c:pt idx="739">
                  <c:v>0</c:v>
                </c:pt>
                <c:pt idx="740">
                  <c:v>0</c:v>
                </c:pt>
                <c:pt idx="741">
                  <c:v>2</c:v>
                </c:pt>
                <c:pt idx="742">
                  <c:v>4</c:v>
                </c:pt>
                <c:pt idx="743">
                  <c:v>3</c:v>
                </c:pt>
                <c:pt idx="744">
                  <c:v>5</c:v>
                </c:pt>
                <c:pt idx="745">
                  <c:v>1</c:v>
                </c:pt>
                <c:pt idx="746">
                  <c:v>2</c:v>
                </c:pt>
                <c:pt idx="747">
                  <c:v>2</c:v>
                </c:pt>
                <c:pt idx="748">
                  <c:v>2</c:v>
                </c:pt>
                <c:pt idx="749">
                  <c:v>1</c:v>
                </c:pt>
                <c:pt idx="750">
                  <c:v>0</c:v>
                </c:pt>
                <c:pt idx="751">
                  <c:v>6</c:v>
                </c:pt>
                <c:pt idx="752">
                  <c:v>2</c:v>
                </c:pt>
                <c:pt idx="753">
                  <c:v>0</c:v>
                </c:pt>
                <c:pt idx="754">
                  <c:v>5</c:v>
                </c:pt>
                <c:pt idx="755">
                  <c:v>0</c:v>
                </c:pt>
                <c:pt idx="756">
                  <c:v>5</c:v>
                </c:pt>
                <c:pt idx="757">
                  <c:v>8</c:v>
                </c:pt>
                <c:pt idx="758">
                  <c:v>2</c:v>
                </c:pt>
                <c:pt idx="759">
                  <c:v>5</c:v>
                </c:pt>
                <c:pt idx="760">
                  <c:v>1</c:v>
                </c:pt>
                <c:pt idx="761">
                  <c:v>0</c:v>
                </c:pt>
                <c:pt idx="762">
                  <c:v>1</c:v>
                </c:pt>
                <c:pt idx="763">
                  <c:v>2</c:v>
                </c:pt>
                <c:pt idx="764">
                  <c:v>1</c:v>
                </c:pt>
                <c:pt idx="765">
                  <c:v>5</c:v>
                </c:pt>
                <c:pt idx="766">
                  <c:v>3</c:v>
                </c:pt>
                <c:pt idx="767">
                  <c:v>5</c:v>
                </c:pt>
                <c:pt idx="768">
                  <c:v>7</c:v>
                </c:pt>
                <c:pt idx="769">
                  <c:v>2</c:v>
                </c:pt>
                <c:pt idx="770">
                  <c:v>5</c:v>
                </c:pt>
                <c:pt idx="771">
                  <c:v>2</c:v>
                </c:pt>
                <c:pt idx="772">
                  <c:v>1</c:v>
                </c:pt>
                <c:pt idx="773">
                  <c:v>2</c:v>
                </c:pt>
                <c:pt idx="774">
                  <c:v>2</c:v>
                </c:pt>
                <c:pt idx="775">
                  <c:v>5</c:v>
                </c:pt>
                <c:pt idx="776">
                  <c:v>3</c:v>
                </c:pt>
                <c:pt idx="777">
                  <c:v>3</c:v>
                </c:pt>
                <c:pt idx="778">
                  <c:v>6</c:v>
                </c:pt>
                <c:pt idx="779">
                  <c:v>9</c:v>
                </c:pt>
                <c:pt idx="780">
                  <c:v>0</c:v>
                </c:pt>
                <c:pt idx="781">
                  <c:v>3</c:v>
                </c:pt>
                <c:pt idx="782">
                  <c:v>2</c:v>
                </c:pt>
                <c:pt idx="783">
                  <c:v>1</c:v>
                </c:pt>
                <c:pt idx="784">
                  <c:v>1</c:v>
                </c:pt>
                <c:pt idx="785">
                  <c:v>3</c:v>
                </c:pt>
                <c:pt idx="786">
                  <c:v>4</c:v>
                </c:pt>
                <c:pt idx="787">
                  <c:v>0</c:v>
                </c:pt>
                <c:pt idx="788">
                  <c:v>1</c:v>
                </c:pt>
                <c:pt idx="789">
                  <c:v>0</c:v>
                </c:pt>
                <c:pt idx="790">
                  <c:v>2</c:v>
                </c:pt>
                <c:pt idx="791">
                  <c:v>4</c:v>
                </c:pt>
                <c:pt idx="792">
                  <c:v>1</c:v>
                </c:pt>
                <c:pt idx="793">
                  <c:v>2</c:v>
                </c:pt>
                <c:pt idx="794">
                  <c:v>1</c:v>
                </c:pt>
                <c:pt idx="795">
                  <c:v>2</c:v>
                </c:pt>
                <c:pt idx="796">
                  <c:v>1</c:v>
                </c:pt>
                <c:pt idx="797">
                  <c:v>4</c:v>
                </c:pt>
                <c:pt idx="798">
                  <c:v>3</c:v>
                </c:pt>
                <c:pt idx="799">
                  <c:v>3</c:v>
                </c:pt>
                <c:pt idx="800">
                  <c:v>5</c:v>
                </c:pt>
                <c:pt idx="801">
                  <c:v>1</c:v>
                </c:pt>
                <c:pt idx="802">
                  <c:v>5</c:v>
                </c:pt>
                <c:pt idx="803">
                  <c:v>1</c:v>
                </c:pt>
                <c:pt idx="804">
                  <c:v>1</c:v>
                </c:pt>
                <c:pt idx="805">
                  <c:v>1</c:v>
                </c:pt>
                <c:pt idx="806">
                  <c:v>3</c:v>
                </c:pt>
                <c:pt idx="807">
                  <c:v>0</c:v>
                </c:pt>
                <c:pt idx="808">
                  <c:v>1</c:v>
                </c:pt>
                <c:pt idx="809">
                  <c:v>2</c:v>
                </c:pt>
                <c:pt idx="810">
                  <c:v>1</c:v>
                </c:pt>
                <c:pt idx="811">
                  <c:v>2</c:v>
                </c:pt>
                <c:pt idx="812">
                  <c:v>2</c:v>
                </c:pt>
                <c:pt idx="813">
                  <c:v>2</c:v>
                </c:pt>
                <c:pt idx="814">
                  <c:v>6</c:v>
                </c:pt>
                <c:pt idx="815">
                  <c:v>5</c:v>
                </c:pt>
                <c:pt idx="816">
                  <c:v>2</c:v>
                </c:pt>
                <c:pt idx="817">
                  <c:v>1</c:v>
                </c:pt>
                <c:pt idx="818">
                  <c:v>5</c:v>
                </c:pt>
                <c:pt idx="819">
                  <c:v>0</c:v>
                </c:pt>
                <c:pt idx="820">
                  <c:v>0</c:v>
                </c:pt>
                <c:pt idx="821">
                  <c:v>4</c:v>
                </c:pt>
                <c:pt idx="822">
                  <c:v>5</c:v>
                </c:pt>
                <c:pt idx="823">
                  <c:v>5</c:v>
                </c:pt>
                <c:pt idx="824">
                  <c:v>2</c:v>
                </c:pt>
                <c:pt idx="825">
                  <c:v>0</c:v>
                </c:pt>
                <c:pt idx="826">
                  <c:v>4</c:v>
                </c:pt>
                <c:pt idx="827">
                  <c:v>1</c:v>
                </c:pt>
                <c:pt idx="828">
                  <c:v>5</c:v>
                </c:pt>
                <c:pt idx="829">
                  <c:v>2</c:v>
                </c:pt>
                <c:pt idx="830">
                  <c:v>5</c:v>
                </c:pt>
                <c:pt idx="831">
                  <c:v>2</c:v>
                </c:pt>
                <c:pt idx="832">
                  <c:v>3</c:v>
                </c:pt>
                <c:pt idx="833">
                  <c:v>1</c:v>
                </c:pt>
                <c:pt idx="834">
                  <c:v>7</c:v>
                </c:pt>
                <c:pt idx="835">
                  <c:v>2</c:v>
                </c:pt>
                <c:pt idx="836">
                  <c:v>3</c:v>
                </c:pt>
                <c:pt idx="837">
                  <c:v>3</c:v>
                </c:pt>
                <c:pt idx="838">
                  <c:v>5</c:v>
                </c:pt>
                <c:pt idx="839">
                  <c:v>4</c:v>
                </c:pt>
                <c:pt idx="840">
                  <c:v>5</c:v>
                </c:pt>
                <c:pt idx="841">
                  <c:v>6</c:v>
                </c:pt>
                <c:pt idx="842">
                  <c:v>6</c:v>
                </c:pt>
                <c:pt idx="843">
                  <c:v>1</c:v>
                </c:pt>
                <c:pt idx="844">
                  <c:v>2</c:v>
                </c:pt>
                <c:pt idx="845">
                  <c:v>2</c:v>
                </c:pt>
                <c:pt idx="846">
                  <c:v>5</c:v>
                </c:pt>
                <c:pt idx="847">
                  <c:v>2</c:v>
                </c:pt>
                <c:pt idx="848">
                  <c:v>4</c:v>
                </c:pt>
                <c:pt idx="849">
                  <c:v>2</c:v>
                </c:pt>
                <c:pt idx="850">
                  <c:v>5</c:v>
                </c:pt>
                <c:pt idx="851">
                  <c:v>5</c:v>
                </c:pt>
                <c:pt idx="852">
                  <c:v>0</c:v>
                </c:pt>
                <c:pt idx="853">
                  <c:v>6</c:v>
                </c:pt>
                <c:pt idx="854">
                  <c:v>3</c:v>
                </c:pt>
                <c:pt idx="855">
                  <c:v>1</c:v>
                </c:pt>
                <c:pt idx="856">
                  <c:v>2</c:v>
                </c:pt>
                <c:pt idx="857">
                  <c:v>6</c:v>
                </c:pt>
                <c:pt idx="858">
                  <c:v>3</c:v>
                </c:pt>
                <c:pt idx="859">
                  <c:v>0</c:v>
                </c:pt>
                <c:pt idx="860">
                  <c:v>3</c:v>
                </c:pt>
                <c:pt idx="861">
                  <c:v>5</c:v>
                </c:pt>
                <c:pt idx="862">
                  <c:v>6</c:v>
                </c:pt>
                <c:pt idx="863">
                  <c:v>2</c:v>
                </c:pt>
                <c:pt idx="864">
                  <c:v>3</c:v>
                </c:pt>
                <c:pt idx="865">
                  <c:v>5</c:v>
                </c:pt>
                <c:pt idx="866">
                  <c:v>6</c:v>
                </c:pt>
                <c:pt idx="867">
                  <c:v>2</c:v>
                </c:pt>
                <c:pt idx="868">
                  <c:v>3</c:v>
                </c:pt>
                <c:pt idx="869">
                  <c:v>5</c:v>
                </c:pt>
                <c:pt idx="870">
                  <c:v>5</c:v>
                </c:pt>
                <c:pt idx="871">
                  <c:v>3</c:v>
                </c:pt>
                <c:pt idx="872">
                  <c:v>3</c:v>
                </c:pt>
                <c:pt idx="873">
                  <c:v>2</c:v>
                </c:pt>
                <c:pt idx="874">
                  <c:v>4</c:v>
                </c:pt>
                <c:pt idx="875">
                  <c:v>6</c:v>
                </c:pt>
                <c:pt idx="876">
                  <c:v>6</c:v>
                </c:pt>
                <c:pt idx="877">
                  <c:v>1</c:v>
                </c:pt>
                <c:pt idx="878">
                  <c:v>4</c:v>
                </c:pt>
                <c:pt idx="879">
                  <c:v>3</c:v>
                </c:pt>
                <c:pt idx="880">
                  <c:v>2</c:v>
                </c:pt>
                <c:pt idx="881">
                  <c:v>0</c:v>
                </c:pt>
                <c:pt idx="882">
                  <c:v>1</c:v>
                </c:pt>
                <c:pt idx="883">
                  <c:v>6</c:v>
                </c:pt>
                <c:pt idx="884">
                  <c:v>4</c:v>
                </c:pt>
                <c:pt idx="885">
                  <c:v>7</c:v>
                </c:pt>
                <c:pt idx="886">
                  <c:v>3</c:v>
                </c:pt>
                <c:pt idx="887">
                  <c:v>4</c:v>
                </c:pt>
                <c:pt idx="888">
                  <c:v>4</c:v>
                </c:pt>
                <c:pt idx="889">
                  <c:v>2</c:v>
                </c:pt>
                <c:pt idx="890">
                  <c:v>3</c:v>
                </c:pt>
                <c:pt idx="891">
                  <c:v>4</c:v>
                </c:pt>
                <c:pt idx="892">
                  <c:v>1</c:v>
                </c:pt>
                <c:pt idx="893">
                  <c:v>3</c:v>
                </c:pt>
                <c:pt idx="894">
                  <c:v>3</c:v>
                </c:pt>
                <c:pt idx="895">
                  <c:v>1</c:v>
                </c:pt>
                <c:pt idx="896">
                  <c:v>4</c:v>
                </c:pt>
                <c:pt idx="897">
                  <c:v>4</c:v>
                </c:pt>
                <c:pt idx="898">
                  <c:v>8</c:v>
                </c:pt>
                <c:pt idx="899">
                  <c:v>1</c:v>
                </c:pt>
                <c:pt idx="900">
                  <c:v>0</c:v>
                </c:pt>
                <c:pt idx="901">
                  <c:v>1</c:v>
                </c:pt>
                <c:pt idx="902">
                  <c:v>7</c:v>
                </c:pt>
                <c:pt idx="903">
                  <c:v>2</c:v>
                </c:pt>
                <c:pt idx="904">
                  <c:v>2</c:v>
                </c:pt>
                <c:pt idx="905">
                  <c:v>7</c:v>
                </c:pt>
                <c:pt idx="906">
                  <c:v>5</c:v>
                </c:pt>
                <c:pt idx="907">
                  <c:v>2</c:v>
                </c:pt>
                <c:pt idx="908">
                  <c:v>1</c:v>
                </c:pt>
                <c:pt idx="909">
                  <c:v>3</c:v>
                </c:pt>
                <c:pt idx="910">
                  <c:v>4</c:v>
                </c:pt>
                <c:pt idx="911">
                  <c:v>5</c:v>
                </c:pt>
              </c:numCache>
            </c:numRef>
          </c:val>
          <c:smooth val="0"/>
          <c:extLst>
            <c:ext xmlns:c16="http://schemas.microsoft.com/office/drawing/2014/chart" uri="{C3380CC4-5D6E-409C-BE32-E72D297353CC}">
              <c16:uniqueId val="{00000003-2738-4614-9B97-E679CD2DB82A}"/>
            </c:ext>
          </c:extLst>
        </c:ser>
        <c:ser>
          <c:idx val="4"/>
          <c:order val="4"/>
          <c:tx>
            <c:strRef>
              <c:f>Sheet5!$F$1</c:f>
              <c:strCache>
                <c:ptCount val="1"/>
                <c:pt idx="0">
                  <c:v>NH Other Race</c:v>
                </c:pt>
              </c:strCache>
            </c:strRef>
          </c:tx>
          <c:spPr>
            <a:ln w="28575" cap="rnd">
              <a:solidFill>
                <a:schemeClr val="accent5"/>
              </a:solidFill>
              <a:round/>
            </a:ln>
            <a:effectLst/>
          </c:spPr>
          <c:marker>
            <c:symbol val="none"/>
          </c:marker>
          <c:cat>
            <c:numRef>
              <c:f>Sheet5!$A$2:$A$913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Sheet5!$F$2:$F$913</c:f>
              <c:numCache>
                <c:formatCode>General</c:formatCode>
                <c:ptCount val="912"/>
                <c:pt idx="0">
                  <c:v>9</c:v>
                </c:pt>
                <c:pt idx="1">
                  <c:v>15</c:v>
                </c:pt>
                <c:pt idx="2">
                  <c:v>22</c:v>
                </c:pt>
                <c:pt idx="3">
                  <c:v>21</c:v>
                </c:pt>
                <c:pt idx="4">
                  <c:v>19</c:v>
                </c:pt>
                <c:pt idx="5">
                  <c:v>9</c:v>
                </c:pt>
                <c:pt idx="6">
                  <c:v>19</c:v>
                </c:pt>
                <c:pt idx="7">
                  <c:v>15</c:v>
                </c:pt>
                <c:pt idx="8">
                  <c:v>17</c:v>
                </c:pt>
                <c:pt idx="9">
                  <c:v>8</c:v>
                </c:pt>
                <c:pt idx="10">
                  <c:v>12</c:v>
                </c:pt>
                <c:pt idx="11">
                  <c:v>14</c:v>
                </c:pt>
                <c:pt idx="12">
                  <c:v>13</c:v>
                </c:pt>
                <c:pt idx="13">
                  <c:v>9</c:v>
                </c:pt>
                <c:pt idx="14">
                  <c:v>12</c:v>
                </c:pt>
                <c:pt idx="15">
                  <c:v>12</c:v>
                </c:pt>
                <c:pt idx="16">
                  <c:v>14</c:v>
                </c:pt>
                <c:pt idx="17">
                  <c:v>16</c:v>
                </c:pt>
                <c:pt idx="18">
                  <c:v>16</c:v>
                </c:pt>
                <c:pt idx="19">
                  <c:v>17</c:v>
                </c:pt>
                <c:pt idx="20">
                  <c:v>14</c:v>
                </c:pt>
                <c:pt idx="21">
                  <c:v>14</c:v>
                </c:pt>
                <c:pt idx="22">
                  <c:v>12</c:v>
                </c:pt>
                <c:pt idx="23">
                  <c:v>19</c:v>
                </c:pt>
                <c:pt idx="24">
                  <c:v>16</c:v>
                </c:pt>
                <c:pt idx="25">
                  <c:v>9</c:v>
                </c:pt>
                <c:pt idx="26">
                  <c:v>9</c:v>
                </c:pt>
                <c:pt idx="27">
                  <c:v>9</c:v>
                </c:pt>
                <c:pt idx="28">
                  <c:v>7</c:v>
                </c:pt>
                <c:pt idx="29">
                  <c:v>16</c:v>
                </c:pt>
                <c:pt idx="30">
                  <c:v>17</c:v>
                </c:pt>
                <c:pt idx="31">
                  <c:v>16</c:v>
                </c:pt>
                <c:pt idx="32">
                  <c:v>20</c:v>
                </c:pt>
                <c:pt idx="33">
                  <c:v>14</c:v>
                </c:pt>
                <c:pt idx="34">
                  <c:v>17</c:v>
                </c:pt>
                <c:pt idx="35">
                  <c:v>17</c:v>
                </c:pt>
                <c:pt idx="36">
                  <c:v>13</c:v>
                </c:pt>
                <c:pt idx="37">
                  <c:v>10</c:v>
                </c:pt>
                <c:pt idx="38">
                  <c:v>18</c:v>
                </c:pt>
                <c:pt idx="39">
                  <c:v>14</c:v>
                </c:pt>
                <c:pt idx="40">
                  <c:v>8</c:v>
                </c:pt>
                <c:pt idx="41">
                  <c:v>7</c:v>
                </c:pt>
                <c:pt idx="42">
                  <c:v>12</c:v>
                </c:pt>
                <c:pt idx="43">
                  <c:v>16</c:v>
                </c:pt>
                <c:pt idx="44">
                  <c:v>12</c:v>
                </c:pt>
                <c:pt idx="45">
                  <c:v>17</c:v>
                </c:pt>
                <c:pt idx="46">
                  <c:v>17</c:v>
                </c:pt>
                <c:pt idx="47">
                  <c:v>21</c:v>
                </c:pt>
                <c:pt idx="48">
                  <c:v>11</c:v>
                </c:pt>
                <c:pt idx="49">
                  <c:v>13</c:v>
                </c:pt>
                <c:pt idx="50">
                  <c:v>20</c:v>
                </c:pt>
                <c:pt idx="51">
                  <c:v>13</c:v>
                </c:pt>
                <c:pt idx="52">
                  <c:v>15</c:v>
                </c:pt>
                <c:pt idx="53">
                  <c:v>11</c:v>
                </c:pt>
                <c:pt idx="54">
                  <c:v>9</c:v>
                </c:pt>
                <c:pt idx="55">
                  <c:v>16</c:v>
                </c:pt>
                <c:pt idx="56">
                  <c:v>7</c:v>
                </c:pt>
                <c:pt idx="57">
                  <c:v>8</c:v>
                </c:pt>
                <c:pt idx="58">
                  <c:v>17</c:v>
                </c:pt>
                <c:pt idx="59">
                  <c:v>14</c:v>
                </c:pt>
                <c:pt idx="60">
                  <c:v>13</c:v>
                </c:pt>
                <c:pt idx="61">
                  <c:v>10</c:v>
                </c:pt>
                <c:pt idx="62">
                  <c:v>13</c:v>
                </c:pt>
                <c:pt idx="63">
                  <c:v>17</c:v>
                </c:pt>
                <c:pt idx="64">
                  <c:v>16</c:v>
                </c:pt>
                <c:pt idx="65">
                  <c:v>16</c:v>
                </c:pt>
                <c:pt idx="66">
                  <c:v>15</c:v>
                </c:pt>
                <c:pt idx="67">
                  <c:v>8</c:v>
                </c:pt>
                <c:pt idx="68">
                  <c:v>21</c:v>
                </c:pt>
                <c:pt idx="69">
                  <c:v>21</c:v>
                </c:pt>
                <c:pt idx="70">
                  <c:v>12</c:v>
                </c:pt>
                <c:pt idx="71">
                  <c:v>13</c:v>
                </c:pt>
                <c:pt idx="72">
                  <c:v>20</c:v>
                </c:pt>
                <c:pt idx="73">
                  <c:v>14</c:v>
                </c:pt>
                <c:pt idx="74">
                  <c:v>10</c:v>
                </c:pt>
                <c:pt idx="75">
                  <c:v>14</c:v>
                </c:pt>
                <c:pt idx="76">
                  <c:v>12</c:v>
                </c:pt>
                <c:pt idx="77">
                  <c:v>10</c:v>
                </c:pt>
                <c:pt idx="78">
                  <c:v>13</c:v>
                </c:pt>
                <c:pt idx="79">
                  <c:v>11</c:v>
                </c:pt>
                <c:pt idx="80">
                  <c:v>17</c:v>
                </c:pt>
                <c:pt idx="81">
                  <c:v>10</c:v>
                </c:pt>
                <c:pt idx="82">
                  <c:v>10</c:v>
                </c:pt>
                <c:pt idx="83">
                  <c:v>14</c:v>
                </c:pt>
                <c:pt idx="84">
                  <c:v>9</c:v>
                </c:pt>
                <c:pt idx="85">
                  <c:v>8</c:v>
                </c:pt>
                <c:pt idx="86">
                  <c:v>10</c:v>
                </c:pt>
                <c:pt idx="87">
                  <c:v>15</c:v>
                </c:pt>
                <c:pt idx="88">
                  <c:v>19</c:v>
                </c:pt>
                <c:pt idx="89">
                  <c:v>8</c:v>
                </c:pt>
                <c:pt idx="90">
                  <c:v>13</c:v>
                </c:pt>
                <c:pt idx="91">
                  <c:v>10</c:v>
                </c:pt>
                <c:pt idx="92">
                  <c:v>15</c:v>
                </c:pt>
                <c:pt idx="93">
                  <c:v>15</c:v>
                </c:pt>
                <c:pt idx="94">
                  <c:v>8</c:v>
                </c:pt>
                <c:pt idx="95">
                  <c:v>17</c:v>
                </c:pt>
                <c:pt idx="96">
                  <c:v>9</c:v>
                </c:pt>
                <c:pt idx="97">
                  <c:v>12</c:v>
                </c:pt>
                <c:pt idx="98">
                  <c:v>20</c:v>
                </c:pt>
                <c:pt idx="99">
                  <c:v>9</c:v>
                </c:pt>
                <c:pt idx="100">
                  <c:v>11</c:v>
                </c:pt>
                <c:pt idx="101">
                  <c:v>12</c:v>
                </c:pt>
                <c:pt idx="102">
                  <c:v>20</c:v>
                </c:pt>
                <c:pt idx="103">
                  <c:v>18</c:v>
                </c:pt>
                <c:pt idx="104">
                  <c:v>15</c:v>
                </c:pt>
                <c:pt idx="105">
                  <c:v>8</c:v>
                </c:pt>
                <c:pt idx="106">
                  <c:v>16</c:v>
                </c:pt>
                <c:pt idx="107">
                  <c:v>4</c:v>
                </c:pt>
                <c:pt idx="108">
                  <c:v>9</c:v>
                </c:pt>
                <c:pt idx="109">
                  <c:v>16</c:v>
                </c:pt>
                <c:pt idx="110">
                  <c:v>9</c:v>
                </c:pt>
                <c:pt idx="111">
                  <c:v>12</c:v>
                </c:pt>
                <c:pt idx="112">
                  <c:v>12</c:v>
                </c:pt>
                <c:pt idx="113">
                  <c:v>28</c:v>
                </c:pt>
                <c:pt idx="114">
                  <c:v>10</c:v>
                </c:pt>
                <c:pt idx="115">
                  <c:v>27</c:v>
                </c:pt>
                <c:pt idx="116">
                  <c:v>12</c:v>
                </c:pt>
                <c:pt idx="117">
                  <c:v>19</c:v>
                </c:pt>
                <c:pt idx="118">
                  <c:v>9</c:v>
                </c:pt>
                <c:pt idx="119">
                  <c:v>10</c:v>
                </c:pt>
                <c:pt idx="120">
                  <c:v>12</c:v>
                </c:pt>
                <c:pt idx="121">
                  <c:v>17</c:v>
                </c:pt>
                <c:pt idx="122">
                  <c:v>9</c:v>
                </c:pt>
                <c:pt idx="123">
                  <c:v>21</c:v>
                </c:pt>
                <c:pt idx="124">
                  <c:v>16</c:v>
                </c:pt>
                <c:pt idx="125">
                  <c:v>19</c:v>
                </c:pt>
                <c:pt idx="126">
                  <c:v>9</c:v>
                </c:pt>
                <c:pt idx="127">
                  <c:v>12</c:v>
                </c:pt>
                <c:pt idx="128">
                  <c:v>20</c:v>
                </c:pt>
                <c:pt idx="129">
                  <c:v>18</c:v>
                </c:pt>
                <c:pt idx="130">
                  <c:v>17</c:v>
                </c:pt>
                <c:pt idx="131">
                  <c:v>19</c:v>
                </c:pt>
                <c:pt idx="132">
                  <c:v>14</c:v>
                </c:pt>
                <c:pt idx="133">
                  <c:v>12</c:v>
                </c:pt>
                <c:pt idx="134">
                  <c:v>12</c:v>
                </c:pt>
                <c:pt idx="135">
                  <c:v>12</c:v>
                </c:pt>
                <c:pt idx="136">
                  <c:v>14</c:v>
                </c:pt>
                <c:pt idx="137">
                  <c:v>17</c:v>
                </c:pt>
                <c:pt idx="138">
                  <c:v>15</c:v>
                </c:pt>
                <c:pt idx="139">
                  <c:v>13</c:v>
                </c:pt>
                <c:pt idx="140">
                  <c:v>13</c:v>
                </c:pt>
                <c:pt idx="141">
                  <c:v>14</c:v>
                </c:pt>
                <c:pt idx="142">
                  <c:v>26</c:v>
                </c:pt>
                <c:pt idx="143">
                  <c:v>12</c:v>
                </c:pt>
                <c:pt idx="144">
                  <c:v>15</c:v>
                </c:pt>
                <c:pt idx="145">
                  <c:v>12</c:v>
                </c:pt>
                <c:pt idx="146">
                  <c:v>15</c:v>
                </c:pt>
                <c:pt idx="147">
                  <c:v>16</c:v>
                </c:pt>
                <c:pt idx="148">
                  <c:v>10</c:v>
                </c:pt>
                <c:pt idx="149">
                  <c:v>10</c:v>
                </c:pt>
                <c:pt idx="150">
                  <c:v>12</c:v>
                </c:pt>
                <c:pt idx="151">
                  <c:v>25</c:v>
                </c:pt>
                <c:pt idx="152">
                  <c:v>15</c:v>
                </c:pt>
                <c:pt idx="153">
                  <c:v>19</c:v>
                </c:pt>
                <c:pt idx="154">
                  <c:v>14</c:v>
                </c:pt>
                <c:pt idx="155">
                  <c:v>17</c:v>
                </c:pt>
                <c:pt idx="156">
                  <c:v>9</c:v>
                </c:pt>
                <c:pt idx="157">
                  <c:v>23</c:v>
                </c:pt>
                <c:pt idx="158">
                  <c:v>17</c:v>
                </c:pt>
                <c:pt idx="159">
                  <c:v>21</c:v>
                </c:pt>
                <c:pt idx="160">
                  <c:v>10</c:v>
                </c:pt>
                <c:pt idx="161">
                  <c:v>9</c:v>
                </c:pt>
                <c:pt idx="162">
                  <c:v>19</c:v>
                </c:pt>
                <c:pt idx="163">
                  <c:v>22</c:v>
                </c:pt>
                <c:pt idx="164">
                  <c:v>17</c:v>
                </c:pt>
                <c:pt idx="165">
                  <c:v>11</c:v>
                </c:pt>
                <c:pt idx="166">
                  <c:v>15</c:v>
                </c:pt>
                <c:pt idx="167">
                  <c:v>1</c:v>
                </c:pt>
                <c:pt idx="168">
                  <c:v>18</c:v>
                </c:pt>
                <c:pt idx="169">
                  <c:v>15</c:v>
                </c:pt>
                <c:pt idx="170">
                  <c:v>21</c:v>
                </c:pt>
                <c:pt idx="171">
                  <c:v>26</c:v>
                </c:pt>
                <c:pt idx="172">
                  <c:v>20</c:v>
                </c:pt>
                <c:pt idx="173">
                  <c:v>17</c:v>
                </c:pt>
                <c:pt idx="174">
                  <c:v>13</c:v>
                </c:pt>
                <c:pt idx="175">
                  <c:v>13</c:v>
                </c:pt>
                <c:pt idx="176">
                  <c:v>20</c:v>
                </c:pt>
                <c:pt idx="177">
                  <c:v>20</c:v>
                </c:pt>
                <c:pt idx="178">
                  <c:v>19</c:v>
                </c:pt>
                <c:pt idx="179">
                  <c:v>20</c:v>
                </c:pt>
                <c:pt idx="180">
                  <c:v>15</c:v>
                </c:pt>
                <c:pt idx="181">
                  <c:v>16</c:v>
                </c:pt>
                <c:pt idx="182">
                  <c:v>7</c:v>
                </c:pt>
                <c:pt idx="183">
                  <c:v>21</c:v>
                </c:pt>
                <c:pt idx="184">
                  <c:v>11</c:v>
                </c:pt>
                <c:pt idx="185">
                  <c:v>23</c:v>
                </c:pt>
                <c:pt idx="186">
                  <c:v>12</c:v>
                </c:pt>
                <c:pt idx="187">
                  <c:v>23</c:v>
                </c:pt>
                <c:pt idx="188">
                  <c:v>18</c:v>
                </c:pt>
                <c:pt idx="189">
                  <c:v>10</c:v>
                </c:pt>
                <c:pt idx="190">
                  <c:v>21</c:v>
                </c:pt>
                <c:pt idx="191">
                  <c:v>18</c:v>
                </c:pt>
                <c:pt idx="192">
                  <c:v>9</c:v>
                </c:pt>
                <c:pt idx="193">
                  <c:v>18</c:v>
                </c:pt>
                <c:pt idx="194">
                  <c:v>8</c:v>
                </c:pt>
                <c:pt idx="195">
                  <c:v>14</c:v>
                </c:pt>
                <c:pt idx="196">
                  <c:v>14</c:v>
                </c:pt>
                <c:pt idx="197">
                  <c:v>22</c:v>
                </c:pt>
                <c:pt idx="198">
                  <c:v>18</c:v>
                </c:pt>
                <c:pt idx="199">
                  <c:v>17</c:v>
                </c:pt>
                <c:pt idx="200">
                  <c:v>13</c:v>
                </c:pt>
                <c:pt idx="201">
                  <c:v>17</c:v>
                </c:pt>
                <c:pt idx="202">
                  <c:v>14</c:v>
                </c:pt>
                <c:pt idx="203">
                  <c:v>18</c:v>
                </c:pt>
                <c:pt idx="204">
                  <c:v>13</c:v>
                </c:pt>
                <c:pt idx="205">
                  <c:v>12</c:v>
                </c:pt>
                <c:pt idx="206">
                  <c:v>17</c:v>
                </c:pt>
                <c:pt idx="207">
                  <c:v>13</c:v>
                </c:pt>
                <c:pt idx="208">
                  <c:v>16</c:v>
                </c:pt>
                <c:pt idx="209">
                  <c:v>19</c:v>
                </c:pt>
                <c:pt idx="210">
                  <c:v>19</c:v>
                </c:pt>
                <c:pt idx="211">
                  <c:v>16</c:v>
                </c:pt>
                <c:pt idx="212">
                  <c:v>13</c:v>
                </c:pt>
                <c:pt idx="213">
                  <c:v>6</c:v>
                </c:pt>
                <c:pt idx="214">
                  <c:v>13</c:v>
                </c:pt>
                <c:pt idx="215">
                  <c:v>6</c:v>
                </c:pt>
                <c:pt idx="216">
                  <c:v>7</c:v>
                </c:pt>
                <c:pt idx="217">
                  <c:v>12</c:v>
                </c:pt>
                <c:pt idx="218">
                  <c:v>1</c:v>
                </c:pt>
                <c:pt idx="219">
                  <c:v>3</c:v>
                </c:pt>
                <c:pt idx="220">
                  <c:v>10</c:v>
                </c:pt>
                <c:pt idx="221">
                  <c:v>4</c:v>
                </c:pt>
                <c:pt idx="222">
                  <c:v>7</c:v>
                </c:pt>
                <c:pt idx="223">
                  <c:v>7</c:v>
                </c:pt>
                <c:pt idx="224">
                  <c:v>10</c:v>
                </c:pt>
                <c:pt idx="225">
                  <c:v>1</c:v>
                </c:pt>
                <c:pt idx="226">
                  <c:v>12</c:v>
                </c:pt>
                <c:pt idx="227">
                  <c:v>11</c:v>
                </c:pt>
                <c:pt idx="228">
                  <c:v>14</c:v>
                </c:pt>
                <c:pt idx="229">
                  <c:v>12</c:v>
                </c:pt>
                <c:pt idx="230">
                  <c:v>7</c:v>
                </c:pt>
                <c:pt idx="231">
                  <c:v>11</c:v>
                </c:pt>
                <c:pt idx="232">
                  <c:v>9</c:v>
                </c:pt>
                <c:pt idx="233">
                  <c:v>7</c:v>
                </c:pt>
                <c:pt idx="234">
                  <c:v>7</c:v>
                </c:pt>
                <c:pt idx="235">
                  <c:v>15</c:v>
                </c:pt>
                <c:pt idx="236">
                  <c:v>6</c:v>
                </c:pt>
                <c:pt idx="237">
                  <c:v>8</c:v>
                </c:pt>
                <c:pt idx="238">
                  <c:v>8</c:v>
                </c:pt>
                <c:pt idx="239">
                  <c:v>4</c:v>
                </c:pt>
                <c:pt idx="240">
                  <c:v>8</c:v>
                </c:pt>
                <c:pt idx="241">
                  <c:v>5</c:v>
                </c:pt>
                <c:pt idx="242">
                  <c:v>7</c:v>
                </c:pt>
                <c:pt idx="243">
                  <c:v>11</c:v>
                </c:pt>
                <c:pt idx="244">
                  <c:v>5</c:v>
                </c:pt>
                <c:pt idx="245">
                  <c:v>7</c:v>
                </c:pt>
                <c:pt idx="246">
                  <c:v>9</c:v>
                </c:pt>
                <c:pt idx="247">
                  <c:v>6</c:v>
                </c:pt>
                <c:pt idx="248">
                  <c:v>8</c:v>
                </c:pt>
                <c:pt idx="249">
                  <c:v>3</c:v>
                </c:pt>
                <c:pt idx="250">
                  <c:v>6</c:v>
                </c:pt>
                <c:pt idx="251">
                  <c:v>8</c:v>
                </c:pt>
                <c:pt idx="252">
                  <c:v>7</c:v>
                </c:pt>
                <c:pt idx="253">
                  <c:v>7</c:v>
                </c:pt>
                <c:pt idx="254">
                  <c:v>11</c:v>
                </c:pt>
                <c:pt idx="255">
                  <c:v>10</c:v>
                </c:pt>
                <c:pt idx="256">
                  <c:v>4</c:v>
                </c:pt>
                <c:pt idx="257">
                  <c:v>6</c:v>
                </c:pt>
                <c:pt idx="258">
                  <c:v>11</c:v>
                </c:pt>
                <c:pt idx="259">
                  <c:v>14</c:v>
                </c:pt>
                <c:pt idx="260">
                  <c:v>10</c:v>
                </c:pt>
                <c:pt idx="261">
                  <c:v>12</c:v>
                </c:pt>
                <c:pt idx="262">
                  <c:v>12</c:v>
                </c:pt>
                <c:pt idx="263">
                  <c:v>6</c:v>
                </c:pt>
                <c:pt idx="264">
                  <c:v>7</c:v>
                </c:pt>
                <c:pt idx="265">
                  <c:v>6</c:v>
                </c:pt>
                <c:pt idx="266">
                  <c:v>11</c:v>
                </c:pt>
                <c:pt idx="267">
                  <c:v>7</c:v>
                </c:pt>
                <c:pt idx="268">
                  <c:v>7</c:v>
                </c:pt>
                <c:pt idx="269">
                  <c:v>7</c:v>
                </c:pt>
                <c:pt idx="270">
                  <c:v>8</c:v>
                </c:pt>
                <c:pt idx="271">
                  <c:v>5</c:v>
                </c:pt>
                <c:pt idx="272">
                  <c:v>5</c:v>
                </c:pt>
                <c:pt idx="273">
                  <c:v>4</c:v>
                </c:pt>
                <c:pt idx="274">
                  <c:v>3</c:v>
                </c:pt>
                <c:pt idx="275">
                  <c:v>6</c:v>
                </c:pt>
                <c:pt idx="276">
                  <c:v>8</c:v>
                </c:pt>
                <c:pt idx="277">
                  <c:v>7</c:v>
                </c:pt>
                <c:pt idx="278">
                  <c:v>4</c:v>
                </c:pt>
                <c:pt idx="279">
                  <c:v>9</c:v>
                </c:pt>
                <c:pt idx="280">
                  <c:v>6</c:v>
                </c:pt>
                <c:pt idx="281">
                  <c:v>9</c:v>
                </c:pt>
                <c:pt idx="282">
                  <c:v>5</c:v>
                </c:pt>
                <c:pt idx="283">
                  <c:v>5</c:v>
                </c:pt>
                <c:pt idx="284">
                  <c:v>7</c:v>
                </c:pt>
                <c:pt idx="285">
                  <c:v>9</c:v>
                </c:pt>
                <c:pt idx="286">
                  <c:v>9</c:v>
                </c:pt>
                <c:pt idx="287">
                  <c:v>6</c:v>
                </c:pt>
                <c:pt idx="288">
                  <c:v>7</c:v>
                </c:pt>
                <c:pt idx="289">
                  <c:v>7</c:v>
                </c:pt>
                <c:pt idx="290">
                  <c:v>8</c:v>
                </c:pt>
                <c:pt idx="291">
                  <c:v>8</c:v>
                </c:pt>
                <c:pt idx="292">
                  <c:v>10</c:v>
                </c:pt>
                <c:pt idx="293">
                  <c:v>5</c:v>
                </c:pt>
                <c:pt idx="294">
                  <c:v>7</c:v>
                </c:pt>
                <c:pt idx="295">
                  <c:v>10</c:v>
                </c:pt>
                <c:pt idx="296">
                  <c:v>7</c:v>
                </c:pt>
                <c:pt idx="297">
                  <c:v>5</c:v>
                </c:pt>
                <c:pt idx="298">
                  <c:v>9</c:v>
                </c:pt>
                <c:pt idx="299">
                  <c:v>4</c:v>
                </c:pt>
                <c:pt idx="300">
                  <c:v>10</c:v>
                </c:pt>
                <c:pt idx="301">
                  <c:v>4</c:v>
                </c:pt>
                <c:pt idx="302">
                  <c:v>9</c:v>
                </c:pt>
                <c:pt idx="303">
                  <c:v>7</c:v>
                </c:pt>
                <c:pt idx="304">
                  <c:v>6</c:v>
                </c:pt>
                <c:pt idx="305">
                  <c:v>7</c:v>
                </c:pt>
                <c:pt idx="306">
                  <c:v>6</c:v>
                </c:pt>
                <c:pt idx="307">
                  <c:v>6</c:v>
                </c:pt>
                <c:pt idx="308">
                  <c:v>10</c:v>
                </c:pt>
                <c:pt idx="309">
                  <c:v>6</c:v>
                </c:pt>
                <c:pt idx="310">
                  <c:v>2</c:v>
                </c:pt>
                <c:pt idx="311">
                  <c:v>3</c:v>
                </c:pt>
                <c:pt idx="312">
                  <c:v>1</c:v>
                </c:pt>
                <c:pt idx="313">
                  <c:v>4</c:v>
                </c:pt>
                <c:pt idx="314">
                  <c:v>4</c:v>
                </c:pt>
                <c:pt idx="315">
                  <c:v>6</c:v>
                </c:pt>
                <c:pt idx="316">
                  <c:v>8</c:v>
                </c:pt>
                <c:pt idx="317">
                  <c:v>5</c:v>
                </c:pt>
                <c:pt idx="318">
                  <c:v>3</c:v>
                </c:pt>
                <c:pt idx="319">
                  <c:v>3</c:v>
                </c:pt>
                <c:pt idx="320">
                  <c:v>4</c:v>
                </c:pt>
                <c:pt idx="321">
                  <c:v>1</c:v>
                </c:pt>
                <c:pt idx="322">
                  <c:v>3</c:v>
                </c:pt>
                <c:pt idx="323">
                  <c:v>3</c:v>
                </c:pt>
                <c:pt idx="324">
                  <c:v>6</c:v>
                </c:pt>
                <c:pt idx="325">
                  <c:v>9</c:v>
                </c:pt>
                <c:pt idx="326">
                  <c:v>9</c:v>
                </c:pt>
                <c:pt idx="327">
                  <c:v>5</c:v>
                </c:pt>
                <c:pt idx="328">
                  <c:v>4</c:v>
                </c:pt>
                <c:pt idx="329">
                  <c:v>9</c:v>
                </c:pt>
                <c:pt idx="330">
                  <c:v>4</c:v>
                </c:pt>
                <c:pt idx="331">
                  <c:v>1</c:v>
                </c:pt>
                <c:pt idx="332">
                  <c:v>5</c:v>
                </c:pt>
                <c:pt idx="333">
                  <c:v>6</c:v>
                </c:pt>
                <c:pt idx="334">
                  <c:v>3</c:v>
                </c:pt>
                <c:pt idx="335">
                  <c:v>5</c:v>
                </c:pt>
                <c:pt idx="336">
                  <c:v>8</c:v>
                </c:pt>
                <c:pt idx="337">
                  <c:v>7</c:v>
                </c:pt>
                <c:pt idx="338">
                  <c:v>4</c:v>
                </c:pt>
                <c:pt idx="339">
                  <c:v>3</c:v>
                </c:pt>
                <c:pt idx="340">
                  <c:v>6</c:v>
                </c:pt>
                <c:pt idx="341">
                  <c:v>6</c:v>
                </c:pt>
                <c:pt idx="342">
                  <c:v>4</c:v>
                </c:pt>
                <c:pt idx="343">
                  <c:v>6</c:v>
                </c:pt>
                <c:pt idx="344">
                  <c:v>6</c:v>
                </c:pt>
                <c:pt idx="345">
                  <c:v>9</c:v>
                </c:pt>
                <c:pt idx="346">
                  <c:v>6</c:v>
                </c:pt>
                <c:pt idx="347">
                  <c:v>7</c:v>
                </c:pt>
                <c:pt idx="348">
                  <c:v>6</c:v>
                </c:pt>
                <c:pt idx="349">
                  <c:v>6</c:v>
                </c:pt>
                <c:pt idx="350">
                  <c:v>5</c:v>
                </c:pt>
                <c:pt idx="351">
                  <c:v>5</c:v>
                </c:pt>
                <c:pt idx="352">
                  <c:v>8</c:v>
                </c:pt>
                <c:pt idx="353">
                  <c:v>6</c:v>
                </c:pt>
                <c:pt idx="354">
                  <c:v>6</c:v>
                </c:pt>
                <c:pt idx="355">
                  <c:v>4</c:v>
                </c:pt>
                <c:pt idx="356">
                  <c:v>2</c:v>
                </c:pt>
                <c:pt idx="357">
                  <c:v>4</c:v>
                </c:pt>
                <c:pt idx="358">
                  <c:v>2</c:v>
                </c:pt>
                <c:pt idx="359">
                  <c:v>6</c:v>
                </c:pt>
                <c:pt idx="360">
                  <c:v>4</c:v>
                </c:pt>
                <c:pt idx="361">
                  <c:v>6</c:v>
                </c:pt>
                <c:pt idx="362">
                  <c:v>6</c:v>
                </c:pt>
                <c:pt idx="363">
                  <c:v>3</c:v>
                </c:pt>
                <c:pt idx="364">
                  <c:v>6</c:v>
                </c:pt>
                <c:pt idx="365">
                  <c:v>0</c:v>
                </c:pt>
                <c:pt idx="366">
                  <c:v>4</c:v>
                </c:pt>
                <c:pt idx="367">
                  <c:v>6</c:v>
                </c:pt>
                <c:pt idx="368">
                  <c:v>0</c:v>
                </c:pt>
                <c:pt idx="369">
                  <c:v>2</c:v>
                </c:pt>
                <c:pt idx="370">
                  <c:v>2</c:v>
                </c:pt>
                <c:pt idx="371">
                  <c:v>2</c:v>
                </c:pt>
                <c:pt idx="372">
                  <c:v>4</c:v>
                </c:pt>
                <c:pt idx="373">
                  <c:v>13</c:v>
                </c:pt>
                <c:pt idx="374">
                  <c:v>5</c:v>
                </c:pt>
                <c:pt idx="375">
                  <c:v>5</c:v>
                </c:pt>
                <c:pt idx="376">
                  <c:v>9</c:v>
                </c:pt>
                <c:pt idx="377">
                  <c:v>3</c:v>
                </c:pt>
                <c:pt idx="378">
                  <c:v>4</c:v>
                </c:pt>
                <c:pt idx="379">
                  <c:v>4</c:v>
                </c:pt>
                <c:pt idx="380">
                  <c:v>5</c:v>
                </c:pt>
                <c:pt idx="381">
                  <c:v>3</c:v>
                </c:pt>
                <c:pt idx="382">
                  <c:v>4</c:v>
                </c:pt>
                <c:pt idx="383">
                  <c:v>4</c:v>
                </c:pt>
                <c:pt idx="384">
                  <c:v>2</c:v>
                </c:pt>
                <c:pt idx="385">
                  <c:v>0</c:v>
                </c:pt>
                <c:pt idx="386">
                  <c:v>1</c:v>
                </c:pt>
                <c:pt idx="387">
                  <c:v>4</c:v>
                </c:pt>
                <c:pt idx="388">
                  <c:v>4</c:v>
                </c:pt>
                <c:pt idx="389">
                  <c:v>3</c:v>
                </c:pt>
                <c:pt idx="390">
                  <c:v>2</c:v>
                </c:pt>
                <c:pt idx="391">
                  <c:v>7</c:v>
                </c:pt>
                <c:pt idx="392">
                  <c:v>1</c:v>
                </c:pt>
                <c:pt idx="393">
                  <c:v>2</c:v>
                </c:pt>
                <c:pt idx="394">
                  <c:v>4</c:v>
                </c:pt>
                <c:pt idx="395">
                  <c:v>1</c:v>
                </c:pt>
                <c:pt idx="396">
                  <c:v>4</c:v>
                </c:pt>
                <c:pt idx="397">
                  <c:v>2</c:v>
                </c:pt>
                <c:pt idx="398">
                  <c:v>1</c:v>
                </c:pt>
                <c:pt idx="399">
                  <c:v>3</c:v>
                </c:pt>
                <c:pt idx="400">
                  <c:v>5</c:v>
                </c:pt>
                <c:pt idx="401">
                  <c:v>3</c:v>
                </c:pt>
                <c:pt idx="402">
                  <c:v>1</c:v>
                </c:pt>
                <c:pt idx="403">
                  <c:v>4</c:v>
                </c:pt>
                <c:pt idx="404">
                  <c:v>0</c:v>
                </c:pt>
                <c:pt idx="405">
                  <c:v>4</c:v>
                </c:pt>
                <c:pt idx="406">
                  <c:v>1</c:v>
                </c:pt>
                <c:pt idx="407">
                  <c:v>5</c:v>
                </c:pt>
                <c:pt idx="408">
                  <c:v>3</c:v>
                </c:pt>
                <c:pt idx="409">
                  <c:v>3</c:v>
                </c:pt>
                <c:pt idx="410">
                  <c:v>1</c:v>
                </c:pt>
                <c:pt idx="411">
                  <c:v>3</c:v>
                </c:pt>
                <c:pt idx="412">
                  <c:v>1</c:v>
                </c:pt>
                <c:pt idx="413">
                  <c:v>2</c:v>
                </c:pt>
                <c:pt idx="414">
                  <c:v>5</c:v>
                </c:pt>
                <c:pt idx="415">
                  <c:v>1</c:v>
                </c:pt>
                <c:pt idx="416">
                  <c:v>3</c:v>
                </c:pt>
                <c:pt idx="417">
                  <c:v>1</c:v>
                </c:pt>
                <c:pt idx="418">
                  <c:v>2</c:v>
                </c:pt>
                <c:pt idx="419">
                  <c:v>6</c:v>
                </c:pt>
                <c:pt idx="420">
                  <c:v>4</c:v>
                </c:pt>
                <c:pt idx="421">
                  <c:v>0</c:v>
                </c:pt>
                <c:pt idx="422">
                  <c:v>4</c:v>
                </c:pt>
                <c:pt idx="423">
                  <c:v>4</c:v>
                </c:pt>
                <c:pt idx="424">
                  <c:v>1</c:v>
                </c:pt>
                <c:pt idx="425">
                  <c:v>2</c:v>
                </c:pt>
                <c:pt idx="426">
                  <c:v>1</c:v>
                </c:pt>
                <c:pt idx="427">
                  <c:v>1</c:v>
                </c:pt>
                <c:pt idx="428">
                  <c:v>3</c:v>
                </c:pt>
                <c:pt idx="429">
                  <c:v>3</c:v>
                </c:pt>
                <c:pt idx="430">
                  <c:v>1</c:v>
                </c:pt>
                <c:pt idx="431">
                  <c:v>2</c:v>
                </c:pt>
                <c:pt idx="432">
                  <c:v>0</c:v>
                </c:pt>
                <c:pt idx="433">
                  <c:v>6</c:v>
                </c:pt>
                <c:pt idx="434">
                  <c:v>5</c:v>
                </c:pt>
                <c:pt idx="435">
                  <c:v>2</c:v>
                </c:pt>
                <c:pt idx="436">
                  <c:v>1</c:v>
                </c:pt>
                <c:pt idx="437">
                  <c:v>1</c:v>
                </c:pt>
                <c:pt idx="438">
                  <c:v>2</c:v>
                </c:pt>
                <c:pt idx="439">
                  <c:v>1</c:v>
                </c:pt>
                <c:pt idx="440">
                  <c:v>0</c:v>
                </c:pt>
                <c:pt idx="441">
                  <c:v>2</c:v>
                </c:pt>
                <c:pt idx="442">
                  <c:v>1</c:v>
                </c:pt>
                <c:pt idx="443">
                  <c:v>4</c:v>
                </c:pt>
                <c:pt idx="444">
                  <c:v>3</c:v>
                </c:pt>
                <c:pt idx="445">
                  <c:v>2</c:v>
                </c:pt>
                <c:pt idx="446">
                  <c:v>0</c:v>
                </c:pt>
                <c:pt idx="447">
                  <c:v>4</c:v>
                </c:pt>
                <c:pt idx="448">
                  <c:v>3</c:v>
                </c:pt>
                <c:pt idx="449">
                  <c:v>0</c:v>
                </c:pt>
                <c:pt idx="450">
                  <c:v>1</c:v>
                </c:pt>
                <c:pt idx="451">
                  <c:v>1</c:v>
                </c:pt>
                <c:pt idx="452">
                  <c:v>0</c:v>
                </c:pt>
                <c:pt idx="453">
                  <c:v>1</c:v>
                </c:pt>
                <c:pt idx="454">
                  <c:v>2</c:v>
                </c:pt>
                <c:pt idx="455">
                  <c:v>1</c:v>
                </c:pt>
                <c:pt idx="456">
                  <c:v>1</c:v>
                </c:pt>
                <c:pt idx="457">
                  <c:v>2</c:v>
                </c:pt>
                <c:pt idx="458">
                  <c:v>5</c:v>
                </c:pt>
                <c:pt idx="459">
                  <c:v>0</c:v>
                </c:pt>
                <c:pt idx="460">
                  <c:v>2</c:v>
                </c:pt>
                <c:pt idx="461">
                  <c:v>1</c:v>
                </c:pt>
                <c:pt idx="462">
                  <c:v>2</c:v>
                </c:pt>
                <c:pt idx="463">
                  <c:v>2</c:v>
                </c:pt>
                <c:pt idx="464">
                  <c:v>2</c:v>
                </c:pt>
                <c:pt idx="465">
                  <c:v>5</c:v>
                </c:pt>
                <c:pt idx="466">
                  <c:v>3</c:v>
                </c:pt>
                <c:pt idx="467">
                  <c:v>1</c:v>
                </c:pt>
                <c:pt idx="468">
                  <c:v>0</c:v>
                </c:pt>
                <c:pt idx="469">
                  <c:v>1</c:v>
                </c:pt>
                <c:pt idx="470">
                  <c:v>0</c:v>
                </c:pt>
                <c:pt idx="471">
                  <c:v>0</c:v>
                </c:pt>
                <c:pt idx="472">
                  <c:v>2</c:v>
                </c:pt>
                <c:pt idx="473">
                  <c:v>3</c:v>
                </c:pt>
                <c:pt idx="474">
                  <c:v>3</c:v>
                </c:pt>
                <c:pt idx="475">
                  <c:v>0</c:v>
                </c:pt>
                <c:pt idx="476">
                  <c:v>0</c:v>
                </c:pt>
                <c:pt idx="477">
                  <c:v>3</c:v>
                </c:pt>
                <c:pt idx="478">
                  <c:v>4</c:v>
                </c:pt>
                <c:pt idx="479">
                  <c:v>2</c:v>
                </c:pt>
                <c:pt idx="480">
                  <c:v>4</c:v>
                </c:pt>
                <c:pt idx="481">
                  <c:v>0</c:v>
                </c:pt>
                <c:pt idx="482">
                  <c:v>2</c:v>
                </c:pt>
                <c:pt idx="483">
                  <c:v>3</c:v>
                </c:pt>
                <c:pt idx="484">
                  <c:v>3</c:v>
                </c:pt>
                <c:pt idx="485">
                  <c:v>0</c:v>
                </c:pt>
                <c:pt idx="486">
                  <c:v>1</c:v>
                </c:pt>
                <c:pt idx="487">
                  <c:v>1</c:v>
                </c:pt>
                <c:pt idx="488">
                  <c:v>2</c:v>
                </c:pt>
                <c:pt idx="489">
                  <c:v>1</c:v>
                </c:pt>
                <c:pt idx="490">
                  <c:v>3</c:v>
                </c:pt>
                <c:pt idx="491">
                  <c:v>1</c:v>
                </c:pt>
                <c:pt idx="492">
                  <c:v>4</c:v>
                </c:pt>
                <c:pt idx="493">
                  <c:v>3</c:v>
                </c:pt>
                <c:pt idx="494">
                  <c:v>1</c:v>
                </c:pt>
                <c:pt idx="495">
                  <c:v>1</c:v>
                </c:pt>
                <c:pt idx="496">
                  <c:v>1</c:v>
                </c:pt>
                <c:pt idx="497">
                  <c:v>3</c:v>
                </c:pt>
                <c:pt idx="498">
                  <c:v>0</c:v>
                </c:pt>
                <c:pt idx="499">
                  <c:v>3</c:v>
                </c:pt>
                <c:pt idx="500">
                  <c:v>0</c:v>
                </c:pt>
                <c:pt idx="501">
                  <c:v>2</c:v>
                </c:pt>
                <c:pt idx="502">
                  <c:v>4</c:v>
                </c:pt>
                <c:pt idx="503">
                  <c:v>0</c:v>
                </c:pt>
                <c:pt idx="504">
                  <c:v>3</c:v>
                </c:pt>
                <c:pt idx="505">
                  <c:v>1</c:v>
                </c:pt>
                <c:pt idx="506">
                  <c:v>3</c:v>
                </c:pt>
                <c:pt idx="507">
                  <c:v>7</c:v>
                </c:pt>
                <c:pt idx="508">
                  <c:v>1</c:v>
                </c:pt>
                <c:pt idx="509">
                  <c:v>3</c:v>
                </c:pt>
                <c:pt idx="510">
                  <c:v>2</c:v>
                </c:pt>
                <c:pt idx="511">
                  <c:v>2</c:v>
                </c:pt>
                <c:pt idx="512">
                  <c:v>2</c:v>
                </c:pt>
                <c:pt idx="513">
                  <c:v>6</c:v>
                </c:pt>
                <c:pt idx="514">
                  <c:v>4</c:v>
                </c:pt>
                <c:pt idx="515">
                  <c:v>0</c:v>
                </c:pt>
                <c:pt idx="516">
                  <c:v>2</c:v>
                </c:pt>
                <c:pt idx="517">
                  <c:v>1</c:v>
                </c:pt>
                <c:pt idx="518">
                  <c:v>3</c:v>
                </c:pt>
                <c:pt idx="519">
                  <c:v>3</c:v>
                </c:pt>
                <c:pt idx="520">
                  <c:v>2</c:v>
                </c:pt>
                <c:pt idx="521">
                  <c:v>2</c:v>
                </c:pt>
                <c:pt idx="522">
                  <c:v>2</c:v>
                </c:pt>
                <c:pt idx="523">
                  <c:v>3</c:v>
                </c:pt>
                <c:pt idx="524">
                  <c:v>2</c:v>
                </c:pt>
                <c:pt idx="525">
                  <c:v>1</c:v>
                </c:pt>
                <c:pt idx="526">
                  <c:v>1</c:v>
                </c:pt>
                <c:pt idx="527">
                  <c:v>2</c:v>
                </c:pt>
                <c:pt idx="528">
                  <c:v>3</c:v>
                </c:pt>
                <c:pt idx="529">
                  <c:v>4</c:v>
                </c:pt>
                <c:pt idx="530">
                  <c:v>2</c:v>
                </c:pt>
                <c:pt idx="531">
                  <c:v>1</c:v>
                </c:pt>
                <c:pt idx="532">
                  <c:v>2</c:v>
                </c:pt>
                <c:pt idx="533">
                  <c:v>4</c:v>
                </c:pt>
                <c:pt idx="534">
                  <c:v>5</c:v>
                </c:pt>
                <c:pt idx="535">
                  <c:v>3</c:v>
                </c:pt>
                <c:pt idx="536">
                  <c:v>2</c:v>
                </c:pt>
                <c:pt idx="537">
                  <c:v>3</c:v>
                </c:pt>
                <c:pt idx="538">
                  <c:v>3</c:v>
                </c:pt>
                <c:pt idx="539">
                  <c:v>4</c:v>
                </c:pt>
                <c:pt idx="540">
                  <c:v>0</c:v>
                </c:pt>
                <c:pt idx="541">
                  <c:v>5</c:v>
                </c:pt>
                <c:pt idx="542">
                  <c:v>1</c:v>
                </c:pt>
                <c:pt idx="543">
                  <c:v>3</c:v>
                </c:pt>
                <c:pt idx="544">
                  <c:v>1</c:v>
                </c:pt>
                <c:pt idx="545">
                  <c:v>2</c:v>
                </c:pt>
                <c:pt idx="546">
                  <c:v>1</c:v>
                </c:pt>
                <c:pt idx="547">
                  <c:v>0</c:v>
                </c:pt>
                <c:pt idx="548">
                  <c:v>5</c:v>
                </c:pt>
                <c:pt idx="549">
                  <c:v>4</c:v>
                </c:pt>
                <c:pt idx="550">
                  <c:v>3</c:v>
                </c:pt>
                <c:pt idx="551">
                  <c:v>2</c:v>
                </c:pt>
                <c:pt idx="552">
                  <c:v>1</c:v>
                </c:pt>
                <c:pt idx="553">
                  <c:v>5</c:v>
                </c:pt>
                <c:pt idx="554">
                  <c:v>4</c:v>
                </c:pt>
                <c:pt idx="555">
                  <c:v>2</c:v>
                </c:pt>
                <c:pt idx="556">
                  <c:v>1</c:v>
                </c:pt>
                <c:pt idx="557">
                  <c:v>1</c:v>
                </c:pt>
                <c:pt idx="558">
                  <c:v>4</c:v>
                </c:pt>
                <c:pt idx="559">
                  <c:v>4</c:v>
                </c:pt>
                <c:pt idx="560">
                  <c:v>7</c:v>
                </c:pt>
                <c:pt idx="561">
                  <c:v>3</c:v>
                </c:pt>
                <c:pt idx="562">
                  <c:v>4</c:v>
                </c:pt>
                <c:pt idx="563">
                  <c:v>4</c:v>
                </c:pt>
                <c:pt idx="564">
                  <c:v>4</c:v>
                </c:pt>
                <c:pt idx="565">
                  <c:v>5</c:v>
                </c:pt>
                <c:pt idx="566">
                  <c:v>8</c:v>
                </c:pt>
                <c:pt idx="567">
                  <c:v>3</c:v>
                </c:pt>
                <c:pt idx="568">
                  <c:v>1</c:v>
                </c:pt>
                <c:pt idx="569">
                  <c:v>2</c:v>
                </c:pt>
                <c:pt idx="570">
                  <c:v>3</c:v>
                </c:pt>
                <c:pt idx="571">
                  <c:v>4</c:v>
                </c:pt>
                <c:pt idx="572">
                  <c:v>5</c:v>
                </c:pt>
                <c:pt idx="573">
                  <c:v>2</c:v>
                </c:pt>
                <c:pt idx="574">
                  <c:v>4</c:v>
                </c:pt>
                <c:pt idx="575">
                  <c:v>1</c:v>
                </c:pt>
                <c:pt idx="576">
                  <c:v>2</c:v>
                </c:pt>
                <c:pt idx="577">
                  <c:v>1</c:v>
                </c:pt>
                <c:pt idx="578">
                  <c:v>2</c:v>
                </c:pt>
                <c:pt idx="579">
                  <c:v>5</c:v>
                </c:pt>
                <c:pt idx="580">
                  <c:v>4</c:v>
                </c:pt>
                <c:pt idx="581">
                  <c:v>3</c:v>
                </c:pt>
                <c:pt idx="582">
                  <c:v>1</c:v>
                </c:pt>
                <c:pt idx="583">
                  <c:v>3</c:v>
                </c:pt>
                <c:pt idx="584">
                  <c:v>1</c:v>
                </c:pt>
                <c:pt idx="585">
                  <c:v>4</c:v>
                </c:pt>
                <c:pt idx="586">
                  <c:v>0</c:v>
                </c:pt>
                <c:pt idx="587">
                  <c:v>3</c:v>
                </c:pt>
                <c:pt idx="588">
                  <c:v>3</c:v>
                </c:pt>
                <c:pt idx="589">
                  <c:v>1</c:v>
                </c:pt>
                <c:pt idx="590">
                  <c:v>2</c:v>
                </c:pt>
                <c:pt idx="591">
                  <c:v>4</c:v>
                </c:pt>
                <c:pt idx="592">
                  <c:v>1</c:v>
                </c:pt>
                <c:pt idx="593">
                  <c:v>3</c:v>
                </c:pt>
                <c:pt idx="594">
                  <c:v>1</c:v>
                </c:pt>
                <c:pt idx="595">
                  <c:v>1</c:v>
                </c:pt>
                <c:pt idx="596">
                  <c:v>2</c:v>
                </c:pt>
                <c:pt idx="597">
                  <c:v>4</c:v>
                </c:pt>
                <c:pt idx="598">
                  <c:v>4</c:v>
                </c:pt>
                <c:pt idx="599">
                  <c:v>2</c:v>
                </c:pt>
                <c:pt idx="600">
                  <c:v>3</c:v>
                </c:pt>
                <c:pt idx="601">
                  <c:v>7</c:v>
                </c:pt>
                <c:pt idx="602">
                  <c:v>6</c:v>
                </c:pt>
                <c:pt idx="603">
                  <c:v>3</c:v>
                </c:pt>
                <c:pt idx="604">
                  <c:v>3</c:v>
                </c:pt>
                <c:pt idx="605">
                  <c:v>4</c:v>
                </c:pt>
                <c:pt idx="606">
                  <c:v>3</c:v>
                </c:pt>
                <c:pt idx="607">
                  <c:v>3</c:v>
                </c:pt>
                <c:pt idx="608">
                  <c:v>0</c:v>
                </c:pt>
                <c:pt idx="609">
                  <c:v>2</c:v>
                </c:pt>
                <c:pt idx="610">
                  <c:v>2</c:v>
                </c:pt>
                <c:pt idx="611">
                  <c:v>7</c:v>
                </c:pt>
                <c:pt idx="612">
                  <c:v>1</c:v>
                </c:pt>
                <c:pt idx="613">
                  <c:v>2</c:v>
                </c:pt>
                <c:pt idx="614">
                  <c:v>1</c:v>
                </c:pt>
                <c:pt idx="615">
                  <c:v>0</c:v>
                </c:pt>
                <c:pt idx="616">
                  <c:v>4</c:v>
                </c:pt>
                <c:pt idx="617">
                  <c:v>1</c:v>
                </c:pt>
                <c:pt idx="618">
                  <c:v>1</c:v>
                </c:pt>
                <c:pt idx="619">
                  <c:v>1</c:v>
                </c:pt>
                <c:pt idx="620">
                  <c:v>3</c:v>
                </c:pt>
                <c:pt idx="621">
                  <c:v>3</c:v>
                </c:pt>
                <c:pt idx="622">
                  <c:v>4</c:v>
                </c:pt>
                <c:pt idx="623">
                  <c:v>4</c:v>
                </c:pt>
                <c:pt idx="624">
                  <c:v>5</c:v>
                </c:pt>
                <c:pt idx="625">
                  <c:v>3</c:v>
                </c:pt>
                <c:pt idx="626">
                  <c:v>4</c:v>
                </c:pt>
                <c:pt idx="627">
                  <c:v>2</c:v>
                </c:pt>
                <c:pt idx="628">
                  <c:v>3</c:v>
                </c:pt>
                <c:pt idx="629">
                  <c:v>3</c:v>
                </c:pt>
                <c:pt idx="630">
                  <c:v>2</c:v>
                </c:pt>
                <c:pt idx="631">
                  <c:v>3</c:v>
                </c:pt>
                <c:pt idx="632">
                  <c:v>1</c:v>
                </c:pt>
                <c:pt idx="633">
                  <c:v>5</c:v>
                </c:pt>
                <c:pt idx="634">
                  <c:v>5</c:v>
                </c:pt>
                <c:pt idx="635">
                  <c:v>5</c:v>
                </c:pt>
                <c:pt idx="636">
                  <c:v>3</c:v>
                </c:pt>
                <c:pt idx="637">
                  <c:v>5</c:v>
                </c:pt>
                <c:pt idx="638">
                  <c:v>3</c:v>
                </c:pt>
                <c:pt idx="639">
                  <c:v>1</c:v>
                </c:pt>
                <c:pt idx="640">
                  <c:v>0</c:v>
                </c:pt>
                <c:pt idx="641">
                  <c:v>1</c:v>
                </c:pt>
                <c:pt idx="642">
                  <c:v>6</c:v>
                </c:pt>
                <c:pt idx="643">
                  <c:v>1</c:v>
                </c:pt>
                <c:pt idx="644">
                  <c:v>5</c:v>
                </c:pt>
                <c:pt idx="645">
                  <c:v>1</c:v>
                </c:pt>
                <c:pt idx="646">
                  <c:v>4</c:v>
                </c:pt>
                <c:pt idx="647">
                  <c:v>3</c:v>
                </c:pt>
                <c:pt idx="648">
                  <c:v>2</c:v>
                </c:pt>
                <c:pt idx="649">
                  <c:v>1</c:v>
                </c:pt>
                <c:pt idx="650">
                  <c:v>0</c:v>
                </c:pt>
                <c:pt idx="651">
                  <c:v>1</c:v>
                </c:pt>
                <c:pt idx="652">
                  <c:v>1</c:v>
                </c:pt>
                <c:pt idx="653">
                  <c:v>9</c:v>
                </c:pt>
                <c:pt idx="654">
                  <c:v>3</c:v>
                </c:pt>
                <c:pt idx="655">
                  <c:v>5</c:v>
                </c:pt>
                <c:pt idx="656">
                  <c:v>1</c:v>
                </c:pt>
                <c:pt idx="657">
                  <c:v>3</c:v>
                </c:pt>
                <c:pt idx="658">
                  <c:v>3</c:v>
                </c:pt>
                <c:pt idx="659">
                  <c:v>3</c:v>
                </c:pt>
                <c:pt idx="660">
                  <c:v>5</c:v>
                </c:pt>
                <c:pt idx="661">
                  <c:v>3</c:v>
                </c:pt>
                <c:pt idx="662">
                  <c:v>0</c:v>
                </c:pt>
                <c:pt idx="663">
                  <c:v>2</c:v>
                </c:pt>
                <c:pt idx="664">
                  <c:v>1</c:v>
                </c:pt>
                <c:pt idx="665">
                  <c:v>2</c:v>
                </c:pt>
                <c:pt idx="666">
                  <c:v>1</c:v>
                </c:pt>
                <c:pt idx="667">
                  <c:v>5</c:v>
                </c:pt>
                <c:pt idx="668">
                  <c:v>6</c:v>
                </c:pt>
                <c:pt idx="669">
                  <c:v>4</c:v>
                </c:pt>
                <c:pt idx="670">
                  <c:v>1</c:v>
                </c:pt>
                <c:pt idx="671">
                  <c:v>3</c:v>
                </c:pt>
                <c:pt idx="672">
                  <c:v>2</c:v>
                </c:pt>
                <c:pt idx="673">
                  <c:v>1</c:v>
                </c:pt>
                <c:pt idx="674">
                  <c:v>7</c:v>
                </c:pt>
                <c:pt idx="675">
                  <c:v>6</c:v>
                </c:pt>
                <c:pt idx="676">
                  <c:v>5</c:v>
                </c:pt>
                <c:pt idx="677">
                  <c:v>1</c:v>
                </c:pt>
                <c:pt idx="678">
                  <c:v>1</c:v>
                </c:pt>
                <c:pt idx="679">
                  <c:v>1</c:v>
                </c:pt>
                <c:pt idx="680">
                  <c:v>3</c:v>
                </c:pt>
                <c:pt idx="681">
                  <c:v>3</c:v>
                </c:pt>
                <c:pt idx="682">
                  <c:v>0</c:v>
                </c:pt>
                <c:pt idx="683">
                  <c:v>2</c:v>
                </c:pt>
                <c:pt idx="684">
                  <c:v>1</c:v>
                </c:pt>
                <c:pt idx="685">
                  <c:v>1</c:v>
                </c:pt>
                <c:pt idx="686">
                  <c:v>3</c:v>
                </c:pt>
                <c:pt idx="687">
                  <c:v>1</c:v>
                </c:pt>
                <c:pt idx="688">
                  <c:v>3</c:v>
                </c:pt>
                <c:pt idx="689">
                  <c:v>4</c:v>
                </c:pt>
                <c:pt idx="690">
                  <c:v>3</c:v>
                </c:pt>
                <c:pt idx="691">
                  <c:v>4</c:v>
                </c:pt>
                <c:pt idx="692">
                  <c:v>3</c:v>
                </c:pt>
                <c:pt idx="693">
                  <c:v>2</c:v>
                </c:pt>
                <c:pt idx="694">
                  <c:v>1</c:v>
                </c:pt>
                <c:pt idx="695">
                  <c:v>2</c:v>
                </c:pt>
                <c:pt idx="696">
                  <c:v>2</c:v>
                </c:pt>
                <c:pt idx="697">
                  <c:v>1</c:v>
                </c:pt>
                <c:pt idx="698">
                  <c:v>0</c:v>
                </c:pt>
                <c:pt idx="699">
                  <c:v>4</c:v>
                </c:pt>
                <c:pt idx="700">
                  <c:v>2</c:v>
                </c:pt>
                <c:pt idx="701">
                  <c:v>0</c:v>
                </c:pt>
                <c:pt idx="702">
                  <c:v>2</c:v>
                </c:pt>
                <c:pt idx="703">
                  <c:v>4</c:v>
                </c:pt>
                <c:pt idx="704">
                  <c:v>3</c:v>
                </c:pt>
                <c:pt idx="705">
                  <c:v>1</c:v>
                </c:pt>
                <c:pt idx="706">
                  <c:v>1</c:v>
                </c:pt>
                <c:pt idx="707">
                  <c:v>2</c:v>
                </c:pt>
                <c:pt idx="708">
                  <c:v>4</c:v>
                </c:pt>
                <c:pt idx="709">
                  <c:v>1</c:v>
                </c:pt>
                <c:pt idx="710">
                  <c:v>1</c:v>
                </c:pt>
                <c:pt idx="711">
                  <c:v>4</c:v>
                </c:pt>
                <c:pt idx="712">
                  <c:v>1</c:v>
                </c:pt>
                <c:pt idx="713">
                  <c:v>0</c:v>
                </c:pt>
                <c:pt idx="714">
                  <c:v>1</c:v>
                </c:pt>
                <c:pt idx="715">
                  <c:v>1</c:v>
                </c:pt>
                <c:pt idx="716">
                  <c:v>1</c:v>
                </c:pt>
                <c:pt idx="717">
                  <c:v>1</c:v>
                </c:pt>
                <c:pt idx="718">
                  <c:v>7</c:v>
                </c:pt>
                <c:pt idx="719">
                  <c:v>3</c:v>
                </c:pt>
                <c:pt idx="720">
                  <c:v>2</c:v>
                </c:pt>
                <c:pt idx="721">
                  <c:v>1</c:v>
                </c:pt>
                <c:pt idx="722">
                  <c:v>2</c:v>
                </c:pt>
                <c:pt idx="723">
                  <c:v>3</c:v>
                </c:pt>
                <c:pt idx="724">
                  <c:v>1</c:v>
                </c:pt>
                <c:pt idx="725">
                  <c:v>2</c:v>
                </c:pt>
                <c:pt idx="726">
                  <c:v>1</c:v>
                </c:pt>
                <c:pt idx="727">
                  <c:v>4</c:v>
                </c:pt>
                <c:pt idx="728">
                  <c:v>3</c:v>
                </c:pt>
                <c:pt idx="729">
                  <c:v>1</c:v>
                </c:pt>
                <c:pt idx="730">
                  <c:v>6</c:v>
                </c:pt>
                <c:pt idx="731">
                  <c:v>4</c:v>
                </c:pt>
                <c:pt idx="732">
                  <c:v>1</c:v>
                </c:pt>
                <c:pt idx="733">
                  <c:v>2</c:v>
                </c:pt>
                <c:pt idx="734">
                  <c:v>3</c:v>
                </c:pt>
                <c:pt idx="735">
                  <c:v>1</c:v>
                </c:pt>
                <c:pt idx="736">
                  <c:v>1</c:v>
                </c:pt>
                <c:pt idx="737">
                  <c:v>1</c:v>
                </c:pt>
                <c:pt idx="738">
                  <c:v>1</c:v>
                </c:pt>
                <c:pt idx="739">
                  <c:v>0</c:v>
                </c:pt>
                <c:pt idx="740">
                  <c:v>2</c:v>
                </c:pt>
                <c:pt idx="741">
                  <c:v>1</c:v>
                </c:pt>
                <c:pt idx="742">
                  <c:v>1</c:v>
                </c:pt>
                <c:pt idx="743">
                  <c:v>1</c:v>
                </c:pt>
                <c:pt idx="744">
                  <c:v>2</c:v>
                </c:pt>
                <c:pt idx="745">
                  <c:v>1</c:v>
                </c:pt>
                <c:pt idx="746">
                  <c:v>1</c:v>
                </c:pt>
                <c:pt idx="747">
                  <c:v>2</c:v>
                </c:pt>
                <c:pt idx="748">
                  <c:v>2</c:v>
                </c:pt>
                <c:pt idx="749">
                  <c:v>4</c:v>
                </c:pt>
                <c:pt idx="750">
                  <c:v>2</c:v>
                </c:pt>
                <c:pt idx="751">
                  <c:v>2</c:v>
                </c:pt>
                <c:pt idx="752">
                  <c:v>4</c:v>
                </c:pt>
                <c:pt idx="753">
                  <c:v>3</c:v>
                </c:pt>
                <c:pt idx="754">
                  <c:v>1</c:v>
                </c:pt>
                <c:pt idx="755">
                  <c:v>4</c:v>
                </c:pt>
                <c:pt idx="756">
                  <c:v>1</c:v>
                </c:pt>
                <c:pt idx="757">
                  <c:v>1</c:v>
                </c:pt>
                <c:pt idx="758">
                  <c:v>2</c:v>
                </c:pt>
                <c:pt idx="759">
                  <c:v>0</c:v>
                </c:pt>
                <c:pt idx="760">
                  <c:v>4</c:v>
                </c:pt>
                <c:pt idx="761">
                  <c:v>2</c:v>
                </c:pt>
                <c:pt idx="762">
                  <c:v>1</c:v>
                </c:pt>
                <c:pt idx="763">
                  <c:v>1</c:v>
                </c:pt>
                <c:pt idx="764">
                  <c:v>1</c:v>
                </c:pt>
                <c:pt idx="765">
                  <c:v>2</c:v>
                </c:pt>
                <c:pt idx="766">
                  <c:v>1</c:v>
                </c:pt>
                <c:pt idx="767">
                  <c:v>2</c:v>
                </c:pt>
                <c:pt idx="768">
                  <c:v>2</c:v>
                </c:pt>
                <c:pt idx="769">
                  <c:v>6</c:v>
                </c:pt>
                <c:pt idx="770">
                  <c:v>0</c:v>
                </c:pt>
                <c:pt idx="771">
                  <c:v>9</c:v>
                </c:pt>
                <c:pt idx="772">
                  <c:v>2</c:v>
                </c:pt>
                <c:pt idx="773">
                  <c:v>2</c:v>
                </c:pt>
                <c:pt idx="774">
                  <c:v>4</c:v>
                </c:pt>
                <c:pt idx="775">
                  <c:v>1</c:v>
                </c:pt>
                <c:pt idx="776">
                  <c:v>2</c:v>
                </c:pt>
                <c:pt idx="777">
                  <c:v>1</c:v>
                </c:pt>
                <c:pt idx="778">
                  <c:v>3</c:v>
                </c:pt>
                <c:pt idx="779">
                  <c:v>7</c:v>
                </c:pt>
                <c:pt idx="780">
                  <c:v>0</c:v>
                </c:pt>
                <c:pt idx="781">
                  <c:v>1</c:v>
                </c:pt>
                <c:pt idx="782">
                  <c:v>1</c:v>
                </c:pt>
                <c:pt idx="783">
                  <c:v>2</c:v>
                </c:pt>
                <c:pt idx="784">
                  <c:v>4</c:v>
                </c:pt>
                <c:pt idx="785">
                  <c:v>5</c:v>
                </c:pt>
                <c:pt idx="786">
                  <c:v>5</c:v>
                </c:pt>
                <c:pt idx="787">
                  <c:v>4</c:v>
                </c:pt>
                <c:pt idx="788">
                  <c:v>2</c:v>
                </c:pt>
                <c:pt idx="789">
                  <c:v>3</c:v>
                </c:pt>
                <c:pt idx="790">
                  <c:v>3</c:v>
                </c:pt>
                <c:pt idx="791">
                  <c:v>0</c:v>
                </c:pt>
                <c:pt idx="792">
                  <c:v>1</c:v>
                </c:pt>
                <c:pt idx="793">
                  <c:v>1</c:v>
                </c:pt>
                <c:pt idx="794">
                  <c:v>5</c:v>
                </c:pt>
                <c:pt idx="795">
                  <c:v>3</c:v>
                </c:pt>
                <c:pt idx="796">
                  <c:v>3</c:v>
                </c:pt>
                <c:pt idx="797">
                  <c:v>2</c:v>
                </c:pt>
                <c:pt idx="798">
                  <c:v>0</c:v>
                </c:pt>
                <c:pt idx="799">
                  <c:v>3</c:v>
                </c:pt>
                <c:pt idx="800">
                  <c:v>4</c:v>
                </c:pt>
                <c:pt idx="801">
                  <c:v>1</c:v>
                </c:pt>
                <c:pt idx="802">
                  <c:v>4</c:v>
                </c:pt>
                <c:pt idx="803">
                  <c:v>4</c:v>
                </c:pt>
                <c:pt idx="804">
                  <c:v>1</c:v>
                </c:pt>
                <c:pt idx="805">
                  <c:v>2</c:v>
                </c:pt>
                <c:pt idx="806">
                  <c:v>2</c:v>
                </c:pt>
                <c:pt idx="807">
                  <c:v>0</c:v>
                </c:pt>
                <c:pt idx="808">
                  <c:v>4</c:v>
                </c:pt>
                <c:pt idx="809">
                  <c:v>4</c:v>
                </c:pt>
                <c:pt idx="810">
                  <c:v>2</c:v>
                </c:pt>
                <c:pt idx="811">
                  <c:v>2</c:v>
                </c:pt>
                <c:pt idx="812">
                  <c:v>0</c:v>
                </c:pt>
                <c:pt idx="813">
                  <c:v>2</c:v>
                </c:pt>
                <c:pt idx="814">
                  <c:v>4</c:v>
                </c:pt>
                <c:pt idx="815">
                  <c:v>1</c:v>
                </c:pt>
                <c:pt idx="816">
                  <c:v>0</c:v>
                </c:pt>
                <c:pt idx="817">
                  <c:v>2</c:v>
                </c:pt>
                <c:pt idx="818">
                  <c:v>0</c:v>
                </c:pt>
                <c:pt idx="819">
                  <c:v>5</c:v>
                </c:pt>
                <c:pt idx="820">
                  <c:v>6</c:v>
                </c:pt>
                <c:pt idx="821">
                  <c:v>3</c:v>
                </c:pt>
                <c:pt idx="822">
                  <c:v>1</c:v>
                </c:pt>
                <c:pt idx="823">
                  <c:v>3</c:v>
                </c:pt>
                <c:pt idx="824">
                  <c:v>0</c:v>
                </c:pt>
                <c:pt idx="825">
                  <c:v>2</c:v>
                </c:pt>
                <c:pt idx="826">
                  <c:v>5</c:v>
                </c:pt>
                <c:pt idx="827">
                  <c:v>3</c:v>
                </c:pt>
                <c:pt idx="828">
                  <c:v>4</c:v>
                </c:pt>
                <c:pt idx="829">
                  <c:v>0</c:v>
                </c:pt>
                <c:pt idx="830">
                  <c:v>1</c:v>
                </c:pt>
                <c:pt idx="831">
                  <c:v>0</c:v>
                </c:pt>
                <c:pt idx="832">
                  <c:v>0</c:v>
                </c:pt>
                <c:pt idx="833">
                  <c:v>2</c:v>
                </c:pt>
                <c:pt idx="834">
                  <c:v>4</c:v>
                </c:pt>
                <c:pt idx="835">
                  <c:v>2</c:v>
                </c:pt>
                <c:pt idx="836">
                  <c:v>3</c:v>
                </c:pt>
                <c:pt idx="837">
                  <c:v>3</c:v>
                </c:pt>
                <c:pt idx="838">
                  <c:v>4</c:v>
                </c:pt>
                <c:pt idx="839">
                  <c:v>3</c:v>
                </c:pt>
                <c:pt idx="840">
                  <c:v>1</c:v>
                </c:pt>
                <c:pt idx="841">
                  <c:v>5</c:v>
                </c:pt>
                <c:pt idx="842">
                  <c:v>2</c:v>
                </c:pt>
                <c:pt idx="843">
                  <c:v>2</c:v>
                </c:pt>
                <c:pt idx="844">
                  <c:v>4</c:v>
                </c:pt>
                <c:pt idx="845">
                  <c:v>3</c:v>
                </c:pt>
                <c:pt idx="846">
                  <c:v>1</c:v>
                </c:pt>
                <c:pt idx="847">
                  <c:v>7</c:v>
                </c:pt>
                <c:pt idx="848">
                  <c:v>0</c:v>
                </c:pt>
                <c:pt idx="849">
                  <c:v>3</c:v>
                </c:pt>
                <c:pt idx="850">
                  <c:v>3</c:v>
                </c:pt>
                <c:pt idx="851">
                  <c:v>2</c:v>
                </c:pt>
                <c:pt idx="852">
                  <c:v>1</c:v>
                </c:pt>
                <c:pt idx="853">
                  <c:v>4</c:v>
                </c:pt>
                <c:pt idx="854">
                  <c:v>0</c:v>
                </c:pt>
                <c:pt idx="855">
                  <c:v>2</c:v>
                </c:pt>
                <c:pt idx="856">
                  <c:v>6</c:v>
                </c:pt>
                <c:pt idx="857">
                  <c:v>1</c:v>
                </c:pt>
                <c:pt idx="858">
                  <c:v>4</c:v>
                </c:pt>
                <c:pt idx="859">
                  <c:v>4</c:v>
                </c:pt>
                <c:pt idx="860">
                  <c:v>4</c:v>
                </c:pt>
                <c:pt idx="861">
                  <c:v>2</c:v>
                </c:pt>
                <c:pt idx="862">
                  <c:v>3</c:v>
                </c:pt>
                <c:pt idx="863">
                  <c:v>0</c:v>
                </c:pt>
                <c:pt idx="864">
                  <c:v>7</c:v>
                </c:pt>
                <c:pt idx="865">
                  <c:v>4</c:v>
                </c:pt>
                <c:pt idx="866">
                  <c:v>0</c:v>
                </c:pt>
                <c:pt idx="867">
                  <c:v>4</c:v>
                </c:pt>
                <c:pt idx="868">
                  <c:v>3</c:v>
                </c:pt>
                <c:pt idx="869">
                  <c:v>1</c:v>
                </c:pt>
                <c:pt idx="870">
                  <c:v>1</c:v>
                </c:pt>
                <c:pt idx="871">
                  <c:v>1</c:v>
                </c:pt>
                <c:pt idx="872">
                  <c:v>2</c:v>
                </c:pt>
                <c:pt idx="873">
                  <c:v>2</c:v>
                </c:pt>
                <c:pt idx="874">
                  <c:v>1</c:v>
                </c:pt>
                <c:pt idx="875">
                  <c:v>5</c:v>
                </c:pt>
                <c:pt idx="876">
                  <c:v>3</c:v>
                </c:pt>
                <c:pt idx="877">
                  <c:v>5</c:v>
                </c:pt>
                <c:pt idx="878">
                  <c:v>2</c:v>
                </c:pt>
                <c:pt idx="879">
                  <c:v>3</c:v>
                </c:pt>
                <c:pt idx="880">
                  <c:v>0</c:v>
                </c:pt>
                <c:pt idx="881">
                  <c:v>3</c:v>
                </c:pt>
                <c:pt idx="882">
                  <c:v>4</c:v>
                </c:pt>
                <c:pt idx="883">
                  <c:v>2</c:v>
                </c:pt>
                <c:pt idx="884">
                  <c:v>4</c:v>
                </c:pt>
                <c:pt idx="885">
                  <c:v>3</c:v>
                </c:pt>
                <c:pt idx="886">
                  <c:v>2</c:v>
                </c:pt>
                <c:pt idx="887">
                  <c:v>3</c:v>
                </c:pt>
                <c:pt idx="888">
                  <c:v>2</c:v>
                </c:pt>
                <c:pt idx="889">
                  <c:v>4</c:v>
                </c:pt>
                <c:pt idx="890">
                  <c:v>2</c:v>
                </c:pt>
                <c:pt idx="891">
                  <c:v>1</c:v>
                </c:pt>
                <c:pt idx="892">
                  <c:v>5</c:v>
                </c:pt>
                <c:pt idx="893">
                  <c:v>2</c:v>
                </c:pt>
                <c:pt idx="894">
                  <c:v>2</c:v>
                </c:pt>
                <c:pt idx="895">
                  <c:v>4</c:v>
                </c:pt>
                <c:pt idx="896">
                  <c:v>1</c:v>
                </c:pt>
                <c:pt idx="897">
                  <c:v>3</c:v>
                </c:pt>
                <c:pt idx="898">
                  <c:v>5</c:v>
                </c:pt>
                <c:pt idx="899">
                  <c:v>4</c:v>
                </c:pt>
                <c:pt idx="900">
                  <c:v>3</c:v>
                </c:pt>
                <c:pt idx="901">
                  <c:v>6</c:v>
                </c:pt>
                <c:pt idx="902">
                  <c:v>1</c:v>
                </c:pt>
                <c:pt idx="903">
                  <c:v>3</c:v>
                </c:pt>
                <c:pt idx="904">
                  <c:v>1</c:v>
                </c:pt>
                <c:pt idx="905">
                  <c:v>2</c:v>
                </c:pt>
                <c:pt idx="906">
                  <c:v>2</c:v>
                </c:pt>
                <c:pt idx="907">
                  <c:v>3</c:v>
                </c:pt>
                <c:pt idx="908">
                  <c:v>2</c:v>
                </c:pt>
                <c:pt idx="909">
                  <c:v>1</c:v>
                </c:pt>
                <c:pt idx="910">
                  <c:v>1</c:v>
                </c:pt>
                <c:pt idx="911">
                  <c:v>4</c:v>
                </c:pt>
              </c:numCache>
            </c:numRef>
          </c:val>
          <c:smooth val="0"/>
          <c:extLst>
            <c:ext xmlns:c16="http://schemas.microsoft.com/office/drawing/2014/chart" uri="{C3380CC4-5D6E-409C-BE32-E72D297353CC}">
              <c16:uniqueId val="{00000004-2738-4614-9B97-E679CD2DB82A}"/>
            </c:ext>
          </c:extLst>
        </c:ser>
        <c:ser>
          <c:idx val="5"/>
          <c:order val="5"/>
          <c:tx>
            <c:strRef>
              <c:f>Sheet5!$G$1</c:f>
              <c:strCache>
                <c:ptCount val="1"/>
                <c:pt idx="0">
                  <c:v>Unknown/Not Recorded</c:v>
                </c:pt>
              </c:strCache>
            </c:strRef>
          </c:tx>
          <c:spPr>
            <a:ln w="28575" cap="rnd">
              <a:solidFill>
                <a:schemeClr val="accent6"/>
              </a:solidFill>
              <a:round/>
            </a:ln>
            <a:effectLst/>
          </c:spPr>
          <c:marker>
            <c:symbol val="none"/>
          </c:marker>
          <c:cat>
            <c:numRef>
              <c:f>Sheet5!$A$2:$A$913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Sheet5!$G$2:$G$913</c:f>
              <c:numCache>
                <c:formatCode>General</c:formatCode>
                <c:ptCount val="912"/>
                <c:pt idx="0">
                  <c:v>138</c:v>
                </c:pt>
                <c:pt idx="1">
                  <c:v>129</c:v>
                </c:pt>
                <c:pt idx="2">
                  <c:v>120</c:v>
                </c:pt>
                <c:pt idx="3">
                  <c:v>131</c:v>
                </c:pt>
                <c:pt idx="4">
                  <c:v>127</c:v>
                </c:pt>
                <c:pt idx="5">
                  <c:v>120</c:v>
                </c:pt>
                <c:pt idx="6">
                  <c:v>124</c:v>
                </c:pt>
                <c:pt idx="7">
                  <c:v>118</c:v>
                </c:pt>
                <c:pt idx="8">
                  <c:v>117</c:v>
                </c:pt>
                <c:pt idx="9">
                  <c:v>112</c:v>
                </c:pt>
                <c:pt idx="10">
                  <c:v>126</c:v>
                </c:pt>
                <c:pt idx="11">
                  <c:v>107</c:v>
                </c:pt>
                <c:pt idx="12">
                  <c:v>82</c:v>
                </c:pt>
                <c:pt idx="13">
                  <c:v>100</c:v>
                </c:pt>
                <c:pt idx="14">
                  <c:v>111</c:v>
                </c:pt>
                <c:pt idx="15">
                  <c:v>109</c:v>
                </c:pt>
                <c:pt idx="16">
                  <c:v>129</c:v>
                </c:pt>
                <c:pt idx="17">
                  <c:v>118</c:v>
                </c:pt>
                <c:pt idx="18">
                  <c:v>115</c:v>
                </c:pt>
                <c:pt idx="19">
                  <c:v>95</c:v>
                </c:pt>
                <c:pt idx="20">
                  <c:v>145</c:v>
                </c:pt>
                <c:pt idx="21">
                  <c:v>159</c:v>
                </c:pt>
                <c:pt idx="22">
                  <c:v>123</c:v>
                </c:pt>
                <c:pt idx="23">
                  <c:v>119</c:v>
                </c:pt>
                <c:pt idx="24">
                  <c:v>148</c:v>
                </c:pt>
                <c:pt idx="25">
                  <c:v>134</c:v>
                </c:pt>
                <c:pt idx="26">
                  <c:v>95</c:v>
                </c:pt>
                <c:pt idx="27">
                  <c:v>101</c:v>
                </c:pt>
                <c:pt idx="28">
                  <c:v>109</c:v>
                </c:pt>
                <c:pt idx="29">
                  <c:v>165</c:v>
                </c:pt>
                <c:pt idx="30">
                  <c:v>130</c:v>
                </c:pt>
                <c:pt idx="31">
                  <c:v>123</c:v>
                </c:pt>
                <c:pt idx="32">
                  <c:v>128</c:v>
                </c:pt>
                <c:pt idx="33">
                  <c:v>103</c:v>
                </c:pt>
                <c:pt idx="34">
                  <c:v>111</c:v>
                </c:pt>
                <c:pt idx="35">
                  <c:v>136</c:v>
                </c:pt>
                <c:pt idx="36">
                  <c:v>126</c:v>
                </c:pt>
                <c:pt idx="37">
                  <c:v>107</c:v>
                </c:pt>
                <c:pt idx="38">
                  <c:v>124</c:v>
                </c:pt>
                <c:pt idx="39">
                  <c:v>104</c:v>
                </c:pt>
                <c:pt idx="40">
                  <c:v>108</c:v>
                </c:pt>
                <c:pt idx="41">
                  <c:v>148</c:v>
                </c:pt>
                <c:pt idx="42">
                  <c:v>148</c:v>
                </c:pt>
                <c:pt idx="43">
                  <c:v>138</c:v>
                </c:pt>
                <c:pt idx="44">
                  <c:v>148</c:v>
                </c:pt>
                <c:pt idx="45">
                  <c:v>124</c:v>
                </c:pt>
                <c:pt idx="46">
                  <c:v>116</c:v>
                </c:pt>
                <c:pt idx="47">
                  <c:v>92</c:v>
                </c:pt>
                <c:pt idx="48">
                  <c:v>110</c:v>
                </c:pt>
                <c:pt idx="49">
                  <c:v>121</c:v>
                </c:pt>
                <c:pt idx="50">
                  <c:v>139</c:v>
                </c:pt>
                <c:pt idx="51">
                  <c:v>123</c:v>
                </c:pt>
                <c:pt idx="52">
                  <c:v>162</c:v>
                </c:pt>
                <c:pt idx="53">
                  <c:v>97</c:v>
                </c:pt>
                <c:pt idx="54">
                  <c:v>109</c:v>
                </c:pt>
                <c:pt idx="55">
                  <c:v>141</c:v>
                </c:pt>
                <c:pt idx="56">
                  <c:v>131</c:v>
                </c:pt>
                <c:pt idx="57">
                  <c:v>120</c:v>
                </c:pt>
                <c:pt idx="58">
                  <c:v>160</c:v>
                </c:pt>
                <c:pt idx="59">
                  <c:v>117</c:v>
                </c:pt>
                <c:pt idx="60">
                  <c:v>100</c:v>
                </c:pt>
                <c:pt idx="61">
                  <c:v>99</c:v>
                </c:pt>
                <c:pt idx="62">
                  <c:v>74</c:v>
                </c:pt>
                <c:pt idx="63">
                  <c:v>133</c:v>
                </c:pt>
                <c:pt idx="64">
                  <c:v>110</c:v>
                </c:pt>
                <c:pt idx="65">
                  <c:v>118</c:v>
                </c:pt>
                <c:pt idx="66">
                  <c:v>121</c:v>
                </c:pt>
                <c:pt idx="67">
                  <c:v>108</c:v>
                </c:pt>
                <c:pt idx="68">
                  <c:v>124</c:v>
                </c:pt>
                <c:pt idx="69">
                  <c:v>149</c:v>
                </c:pt>
                <c:pt idx="70">
                  <c:v>132</c:v>
                </c:pt>
                <c:pt idx="71">
                  <c:v>111</c:v>
                </c:pt>
                <c:pt idx="72">
                  <c:v>126</c:v>
                </c:pt>
                <c:pt idx="73">
                  <c:v>121</c:v>
                </c:pt>
                <c:pt idx="74">
                  <c:v>113</c:v>
                </c:pt>
                <c:pt idx="75">
                  <c:v>121</c:v>
                </c:pt>
                <c:pt idx="76">
                  <c:v>121</c:v>
                </c:pt>
                <c:pt idx="77">
                  <c:v>125</c:v>
                </c:pt>
                <c:pt idx="78">
                  <c:v>97</c:v>
                </c:pt>
                <c:pt idx="79">
                  <c:v>109</c:v>
                </c:pt>
                <c:pt idx="80">
                  <c:v>107</c:v>
                </c:pt>
                <c:pt idx="81">
                  <c:v>111</c:v>
                </c:pt>
                <c:pt idx="82">
                  <c:v>91</c:v>
                </c:pt>
                <c:pt idx="83">
                  <c:v>130</c:v>
                </c:pt>
                <c:pt idx="84">
                  <c:v>136</c:v>
                </c:pt>
                <c:pt idx="85">
                  <c:v>130</c:v>
                </c:pt>
                <c:pt idx="86">
                  <c:v>142</c:v>
                </c:pt>
                <c:pt idx="87">
                  <c:v>115</c:v>
                </c:pt>
                <c:pt idx="88">
                  <c:v>121</c:v>
                </c:pt>
                <c:pt idx="89">
                  <c:v>100</c:v>
                </c:pt>
                <c:pt idx="90">
                  <c:v>127</c:v>
                </c:pt>
                <c:pt idx="91">
                  <c:v>128</c:v>
                </c:pt>
                <c:pt idx="92">
                  <c:v>129</c:v>
                </c:pt>
                <c:pt idx="93">
                  <c:v>107</c:v>
                </c:pt>
                <c:pt idx="94">
                  <c:v>109</c:v>
                </c:pt>
                <c:pt idx="95">
                  <c:v>141</c:v>
                </c:pt>
                <c:pt idx="96">
                  <c:v>100</c:v>
                </c:pt>
                <c:pt idx="97">
                  <c:v>101</c:v>
                </c:pt>
                <c:pt idx="98">
                  <c:v>127</c:v>
                </c:pt>
                <c:pt idx="99">
                  <c:v>127</c:v>
                </c:pt>
                <c:pt idx="100">
                  <c:v>97</c:v>
                </c:pt>
                <c:pt idx="101">
                  <c:v>119</c:v>
                </c:pt>
                <c:pt idx="102">
                  <c:v>118</c:v>
                </c:pt>
                <c:pt idx="103">
                  <c:v>135</c:v>
                </c:pt>
                <c:pt idx="104">
                  <c:v>109</c:v>
                </c:pt>
                <c:pt idx="105">
                  <c:v>119</c:v>
                </c:pt>
                <c:pt idx="106">
                  <c:v>109</c:v>
                </c:pt>
                <c:pt idx="107">
                  <c:v>105</c:v>
                </c:pt>
                <c:pt idx="108">
                  <c:v>120</c:v>
                </c:pt>
                <c:pt idx="109">
                  <c:v>115</c:v>
                </c:pt>
                <c:pt idx="110">
                  <c:v>87</c:v>
                </c:pt>
                <c:pt idx="111">
                  <c:v>107</c:v>
                </c:pt>
                <c:pt idx="112">
                  <c:v>116</c:v>
                </c:pt>
                <c:pt idx="113">
                  <c:v>120</c:v>
                </c:pt>
                <c:pt idx="114">
                  <c:v>108</c:v>
                </c:pt>
                <c:pt idx="115">
                  <c:v>112</c:v>
                </c:pt>
                <c:pt idx="116">
                  <c:v>98</c:v>
                </c:pt>
                <c:pt idx="117">
                  <c:v>82</c:v>
                </c:pt>
                <c:pt idx="118">
                  <c:v>109</c:v>
                </c:pt>
                <c:pt idx="119">
                  <c:v>99</c:v>
                </c:pt>
                <c:pt idx="120">
                  <c:v>108</c:v>
                </c:pt>
                <c:pt idx="121">
                  <c:v>112</c:v>
                </c:pt>
                <c:pt idx="122">
                  <c:v>133</c:v>
                </c:pt>
                <c:pt idx="123">
                  <c:v>114</c:v>
                </c:pt>
                <c:pt idx="124">
                  <c:v>112</c:v>
                </c:pt>
                <c:pt idx="125">
                  <c:v>124</c:v>
                </c:pt>
                <c:pt idx="126">
                  <c:v>129</c:v>
                </c:pt>
                <c:pt idx="127">
                  <c:v>127</c:v>
                </c:pt>
                <c:pt idx="128">
                  <c:v>130</c:v>
                </c:pt>
                <c:pt idx="129">
                  <c:v>130</c:v>
                </c:pt>
                <c:pt idx="130">
                  <c:v>108</c:v>
                </c:pt>
                <c:pt idx="131">
                  <c:v>95</c:v>
                </c:pt>
                <c:pt idx="132">
                  <c:v>115</c:v>
                </c:pt>
                <c:pt idx="133">
                  <c:v>131</c:v>
                </c:pt>
                <c:pt idx="134">
                  <c:v>107</c:v>
                </c:pt>
                <c:pt idx="135">
                  <c:v>131</c:v>
                </c:pt>
                <c:pt idx="136">
                  <c:v>126</c:v>
                </c:pt>
                <c:pt idx="137">
                  <c:v>156</c:v>
                </c:pt>
                <c:pt idx="138">
                  <c:v>115</c:v>
                </c:pt>
                <c:pt idx="139">
                  <c:v>132</c:v>
                </c:pt>
                <c:pt idx="140">
                  <c:v>122</c:v>
                </c:pt>
                <c:pt idx="141">
                  <c:v>138</c:v>
                </c:pt>
                <c:pt idx="142">
                  <c:v>110</c:v>
                </c:pt>
                <c:pt idx="143">
                  <c:v>141</c:v>
                </c:pt>
                <c:pt idx="144">
                  <c:v>131</c:v>
                </c:pt>
                <c:pt idx="145">
                  <c:v>118</c:v>
                </c:pt>
                <c:pt idx="146">
                  <c:v>110</c:v>
                </c:pt>
                <c:pt idx="147">
                  <c:v>109</c:v>
                </c:pt>
                <c:pt idx="148">
                  <c:v>105</c:v>
                </c:pt>
                <c:pt idx="149">
                  <c:v>138</c:v>
                </c:pt>
                <c:pt idx="150">
                  <c:v>114</c:v>
                </c:pt>
                <c:pt idx="151">
                  <c:v>137</c:v>
                </c:pt>
                <c:pt idx="152">
                  <c:v>116</c:v>
                </c:pt>
                <c:pt idx="153">
                  <c:v>104</c:v>
                </c:pt>
                <c:pt idx="154">
                  <c:v>106</c:v>
                </c:pt>
                <c:pt idx="155">
                  <c:v>136</c:v>
                </c:pt>
                <c:pt idx="156">
                  <c:v>127</c:v>
                </c:pt>
                <c:pt idx="157">
                  <c:v>131</c:v>
                </c:pt>
                <c:pt idx="158">
                  <c:v>137</c:v>
                </c:pt>
                <c:pt idx="159">
                  <c:v>102</c:v>
                </c:pt>
                <c:pt idx="160">
                  <c:v>137</c:v>
                </c:pt>
                <c:pt idx="161">
                  <c:v>115</c:v>
                </c:pt>
                <c:pt idx="162">
                  <c:v>114</c:v>
                </c:pt>
                <c:pt idx="163">
                  <c:v>99</c:v>
                </c:pt>
                <c:pt idx="164">
                  <c:v>123</c:v>
                </c:pt>
                <c:pt idx="165">
                  <c:v>120</c:v>
                </c:pt>
                <c:pt idx="166">
                  <c:v>108</c:v>
                </c:pt>
                <c:pt idx="167">
                  <c:v>134</c:v>
                </c:pt>
                <c:pt idx="168">
                  <c:v>106</c:v>
                </c:pt>
                <c:pt idx="169">
                  <c:v>118</c:v>
                </c:pt>
                <c:pt idx="170">
                  <c:v>122</c:v>
                </c:pt>
                <c:pt idx="171">
                  <c:v>116</c:v>
                </c:pt>
                <c:pt idx="172">
                  <c:v>129</c:v>
                </c:pt>
                <c:pt idx="173">
                  <c:v>122</c:v>
                </c:pt>
                <c:pt idx="174">
                  <c:v>122</c:v>
                </c:pt>
                <c:pt idx="175">
                  <c:v>133</c:v>
                </c:pt>
                <c:pt idx="176">
                  <c:v>115</c:v>
                </c:pt>
                <c:pt idx="177">
                  <c:v>115</c:v>
                </c:pt>
                <c:pt idx="178">
                  <c:v>140</c:v>
                </c:pt>
                <c:pt idx="179">
                  <c:v>143</c:v>
                </c:pt>
                <c:pt idx="180">
                  <c:v>118</c:v>
                </c:pt>
                <c:pt idx="181">
                  <c:v>107</c:v>
                </c:pt>
                <c:pt idx="182">
                  <c:v>135</c:v>
                </c:pt>
                <c:pt idx="183">
                  <c:v>141</c:v>
                </c:pt>
                <c:pt idx="184">
                  <c:v>121</c:v>
                </c:pt>
                <c:pt idx="185">
                  <c:v>128</c:v>
                </c:pt>
                <c:pt idx="186">
                  <c:v>136</c:v>
                </c:pt>
                <c:pt idx="187">
                  <c:v>128</c:v>
                </c:pt>
                <c:pt idx="188">
                  <c:v>133</c:v>
                </c:pt>
                <c:pt idx="189">
                  <c:v>143</c:v>
                </c:pt>
                <c:pt idx="190">
                  <c:v>136</c:v>
                </c:pt>
                <c:pt idx="191">
                  <c:v>112</c:v>
                </c:pt>
                <c:pt idx="192">
                  <c:v>150</c:v>
                </c:pt>
                <c:pt idx="193">
                  <c:v>160</c:v>
                </c:pt>
                <c:pt idx="194">
                  <c:v>115</c:v>
                </c:pt>
                <c:pt idx="195">
                  <c:v>133</c:v>
                </c:pt>
                <c:pt idx="196">
                  <c:v>111</c:v>
                </c:pt>
                <c:pt idx="197">
                  <c:v>106</c:v>
                </c:pt>
                <c:pt idx="198">
                  <c:v>110</c:v>
                </c:pt>
                <c:pt idx="199">
                  <c:v>116</c:v>
                </c:pt>
                <c:pt idx="200">
                  <c:v>144</c:v>
                </c:pt>
                <c:pt idx="201">
                  <c:v>125</c:v>
                </c:pt>
                <c:pt idx="202">
                  <c:v>104</c:v>
                </c:pt>
                <c:pt idx="203">
                  <c:v>99</c:v>
                </c:pt>
                <c:pt idx="204">
                  <c:v>126</c:v>
                </c:pt>
                <c:pt idx="205">
                  <c:v>150</c:v>
                </c:pt>
                <c:pt idx="206">
                  <c:v>139</c:v>
                </c:pt>
                <c:pt idx="207">
                  <c:v>135</c:v>
                </c:pt>
                <c:pt idx="208">
                  <c:v>128</c:v>
                </c:pt>
                <c:pt idx="209">
                  <c:v>140</c:v>
                </c:pt>
                <c:pt idx="210">
                  <c:v>130</c:v>
                </c:pt>
                <c:pt idx="211">
                  <c:v>126</c:v>
                </c:pt>
                <c:pt idx="212">
                  <c:v>130</c:v>
                </c:pt>
                <c:pt idx="213">
                  <c:v>148</c:v>
                </c:pt>
                <c:pt idx="214">
                  <c:v>133</c:v>
                </c:pt>
                <c:pt idx="215">
                  <c:v>126</c:v>
                </c:pt>
                <c:pt idx="216">
                  <c:v>132</c:v>
                </c:pt>
                <c:pt idx="217">
                  <c:v>144</c:v>
                </c:pt>
                <c:pt idx="218">
                  <c:v>126</c:v>
                </c:pt>
                <c:pt idx="219">
                  <c:v>137</c:v>
                </c:pt>
                <c:pt idx="220">
                  <c:v>127</c:v>
                </c:pt>
                <c:pt idx="221">
                  <c:v>138</c:v>
                </c:pt>
                <c:pt idx="222">
                  <c:v>126</c:v>
                </c:pt>
                <c:pt idx="223">
                  <c:v>119</c:v>
                </c:pt>
                <c:pt idx="224">
                  <c:v>122</c:v>
                </c:pt>
                <c:pt idx="225">
                  <c:v>128</c:v>
                </c:pt>
                <c:pt idx="226">
                  <c:v>130</c:v>
                </c:pt>
                <c:pt idx="227">
                  <c:v>163</c:v>
                </c:pt>
                <c:pt idx="228">
                  <c:v>123</c:v>
                </c:pt>
                <c:pt idx="229">
                  <c:v>122</c:v>
                </c:pt>
                <c:pt idx="230">
                  <c:v>150</c:v>
                </c:pt>
                <c:pt idx="231">
                  <c:v>140</c:v>
                </c:pt>
                <c:pt idx="232">
                  <c:v>117</c:v>
                </c:pt>
                <c:pt idx="233">
                  <c:v>138</c:v>
                </c:pt>
                <c:pt idx="234">
                  <c:v>113</c:v>
                </c:pt>
                <c:pt idx="235">
                  <c:v>139</c:v>
                </c:pt>
                <c:pt idx="236">
                  <c:v>96</c:v>
                </c:pt>
                <c:pt idx="237">
                  <c:v>102</c:v>
                </c:pt>
                <c:pt idx="238">
                  <c:v>119</c:v>
                </c:pt>
                <c:pt idx="239">
                  <c:v>87</c:v>
                </c:pt>
                <c:pt idx="240">
                  <c:v>120</c:v>
                </c:pt>
                <c:pt idx="241">
                  <c:v>112</c:v>
                </c:pt>
                <c:pt idx="242">
                  <c:v>106</c:v>
                </c:pt>
                <c:pt idx="243">
                  <c:v>88</c:v>
                </c:pt>
                <c:pt idx="244">
                  <c:v>96</c:v>
                </c:pt>
                <c:pt idx="245">
                  <c:v>98</c:v>
                </c:pt>
                <c:pt idx="246">
                  <c:v>130</c:v>
                </c:pt>
                <c:pt idx="247">
                  <c:v>101</c:v>
                </c:pt>
                <c:pt idx="248">
                  <c:v>103</c:v>
                </c:pt>
                <c:pt idx="249">
                  <c:v>88</c:v>
                </c:pt>
                <c:pt idx="250">
                  <c:v>107</c:v>
                </c:pt>
                <c:pt idx="251">
                  <c:v>95</c:v>
                </c:pt>
                <c:pt idx="252">
                  <c:v>98</c:v>
                </c:pt>
                <c:pt idx="253">
                  <c:v>96</c:v>
                </c:pt>
                <c:pt idx="254">
                  <c:v>99</c:v>
                </c:pt>
                <c:pt idx="255">
                  <c:v>117</c:v>
                </c:pt>
                <c:pt idx="256">
                  <c:v>117</c:v>
                </c:pt>
                <c:pt idx="257">
                  <c:v>122</c:v>
                </c:pt>
                <c:pt idx="258">
                  <c:v>104</c:v>
                </c:pt>
                <c:pt idx="259">
                  <c:v>99</c:v>
                </c:pt>
                <c:pt idx="260">
                  <c:v>101</c:v>
                </c:pt>
                <c:pt idx="261">
                  <c:v>111</c:v>
                </c:pt>
                <c:pt idx="262">
                  <c:v>117</c:v>
                </c:pt>
                <c:pt idx="263">
                  <c:v>112</c:v>
                </c:pt>
                <c:pt idx="264">
                  <c:v>108</c:v>
                </c:pt>
                <c:pt idx="265">
                  <c:v>122</c:v>
                </c:pt>
                <c:pt idx="266">
                  <c:v>102</c:v>
                </c:pt>
                <c:pt idx="267">
                  <c:v>96</c:v>
                </c:pt>
                <c:pt idx="268">
                  <c:v>113</c:v>
                </c:pt>
                <c:pt idx="269">
                  <c:v>118</c:v>
                </c:pt>
                <c:pt idx="270">
                  <c:v>120</c:v>
                </c:pt>
                <c:pt idx="271">
                  <c:v>109</c:v>
                </c:pt>
                <c:pt idx="272">
                  <c:v>113</c:v>
                </c:pt>
                <c:pt idx="273">
                  <c:v>85</c:v>
                </c:pt>
                <c:pt idx="274">
                  <c:v>105</c:v>
                </c:pt>
                <c:pt idx="275">
                  <c:v>87</c:v>
                </c:pt>
                <c:pt idx="276">
                  <c:v>124</c:v>
                </c:pt>
                <c:pt idx="277">
                  <c:v>97</c:v>
                </c:pt>
                <c:pt idx="278">
                  <c:v>100</c:v>
                </c:pt>
                <c:pt idx="279">
                  <c:v>111</c:v>
                </c:pt>
                <c:pt idx="280">
                  <c:v>92</c:v>
                </c:pt>
                <c:pt idx="281">
                  <c:v>97</c:v>
                </c:pt>
                <c:pt idx="282">
                  <c:v>89</c:v>
                </c:pt>
                <c:pt idx="283">
                  <c:v>121</c:v>
                </c:pt>
                <c:pt idx="284">
                  <c:v>101</c:v>
                </c:pt>
                <c:pt idx="285">
                  <c:v>109</c:v>
                </c:pt>
                <c:pt idx="286">
                  <c:v>91</c:v>
                </c:pt>
                <c:pt idx="287">
                  <c:v>112</c:v>
                </c:pt>
                <c:pt idx="288">
                  <c:v>91</c:v>
                </c:pt>
                <c:pt idx="289">
                  <c:v>111</c:v>
                </c:pt>
                <c:pt idx="290">
                  <c:v>116</c:v>
                </c:pt>
                <c:pt idx="291">
                  <c:v>120</c:v>
                </c:pt>
                <c:pt idx="292">
                  <c:v>97</c:v>
                </c:pt>
                <c:pt idx="293">
                  <c:v>110</c:v>
                </c:pt>
                <c:pt idx="294">
                  <c:v>93</c:v>
                </c:pt>
                <c:pt idx="295">
                  <c:v>96</c:v>
                </c:pt>
                <c:pt idx="296">
                  <c:v>101</c:v>
                </c:pt>
                <c:pt idx="297">
                  <c:v>108</c:v>
                </c:pt>
                <c:pt idx="298">
                  <c:v>101</c:v>
                </c:pt>
                <c:pt idx="299">
                  <c:v>85</c:v>
                </c:pt>
                <c:pt idx="300">
                  <c:v>98</c:v>
                </c:pt>
                <c:pt idx="301">
                  <c:v>96</c:v>
                </c:pt>
                <c:pt idx="302">
                  <c:v>102</c:v>
                </c:pt>
                <c:pt idx="303">
                  <c:v>109</c:v>
                </c:pt>
                <c:pt idx="304">
                  <c:v>138</c:v>
                </c:pt>
                <c:pt idx="305">
                  <c:v>100</c:v>
                </c:pt>
                <c:pt idx="306">
                  <c:v>66</c:v>
                </c:pt>
                <c:pt idx="307">
                  <c:v>92</c:v>
                </c:pt>
                <c:pt idx="308">
                  <c:v>74</c:v>
                </c:pt>
                <c:pt idx="309">
                  <c:v>109</c:v>
                </c:pt>
                <c:pt idx="310">
                  <c:v>104</c:v>
                </c:pt>
                <c:pt idx="311">
                  <c:v>98</c:v>
                </c:pt>
                <c:pt idx="312">
                  <c:v>95</c:v>
                </c:pt>
                <c:pt idx="313">
                  <c:v>81</c:v>
                </c:pt>
                <c:pt idx="314">
                  <c:v>74</c:v>
                </c:pt>
                <c:pt idx="315">
                  <c:v>75</c:v>
                </c:pt>
                <c:pt idx="316">
                  <c:v>107</c:v>
                </c:pt>
                <c:pt idx="317">
                  <c:v>96</c:v>
                </c:pt>
                <c:pt idx="318">
                  <c:v>117</c:v>
                </c:pt>
                <c:pt idx="319">
                  <c:v>85</c:v>
                </c:pt>
                <c:pt idx="320">
                  <c:v>76</c:v>
                </c:pt>
                <c:pt idx="321">
                  <c:v>100</c:v>
                </c:pt>
                <c:pt idx="322">
                  <c:v>99</c:v>
                </c:pt>
                <c:pt idx="323">
                  <c:v>105</c:v>
                </c:pt>
                <c:pt idx="324">
                  <c:v>120</c:v>
                </c:pt>
                <c:pt idx="325">
                  <c:v>112</c:v>
                </c:pt>
                <c:pt idx="326">
                  <c:v>123</c:v>
                </c:pt>
                <c:pt idx="327">
                  <c:v>85</c:v>
                </c:pt>
                <c:pt idx="328">
                  <c:v>97</c:v>
                </c:pt>
                <c:pt idx="329">
                  <c:v>102</c:v>
                </c:pt>
                <c:pt idx="330">
                  <c:v>93</c:v>
                </c:pt>
                <c:pt idx="331">
                  <c:v>86</c:v>
                </c:pt>
                <c:pt idx="332">
                  <c:v>89</c:v>
                </c:pt>
                <c:pt idx="333">
                  <c:v>93</c:v>
                </c:pt>
                <c:pt idx="334">
                  <c:v>92</c:v>
                </c:pt>
                <c:pt idx="335">
                  <c:v>93</c:v>
                </c:pt>
                <c:pt idx="336">
                  <c:v>120</c:v>
                </c:pt>
                <c:pt idx="337">
                  <c:v>112</c:v>
                </c:pt>
                <c:pt idx="338">
                  <c:v>118</c:v>
                </c:pt>
                <c:pt idx="339">
                  <c:v>101</c:v>
                </c:pt>
                <c:pt idx="340">
                  <c:v>110</c:v>
                </c:pt>
                <c:pt idx="341">
                  <c:v>97</c:v>
                </c:pt>
                <c:pt idx="342">
                  <c:v>95</c:v>
                </c:pt>
                <c:pt idx="343">
                  <c:v>102</c:v>
                </c:pt>
                <c:pt idx="344">
                  <c:v>115</c:v>
                </c:pt>
                <c:pt idx="345">
                  <c:v>105</c:v>
                </c:pt>
                <c:pt idx="346">
                  <c:v>105</c:v>
                </c:pt>
                <c:pt idx="347">
                  <c:v>99</c:v>
                </c:pt>
                <c:pt idx="348">
                  <c:v>73</c:v>
                </c:pt>
                <c:pt idx="349">
                  <c:v>87</c:v>
                </c:pt>
                <c:pt idx="350">
                  <c:v>103</c:v>
                </c:pt>
                <c:pt idx="351">
                  <c:v>81</c:v>
                </c:pt>
                <c:pt idx="352">
                  <c:v>89</c:v>
                </c:pt>
                <c:pt idx="353">
                  <c:v>109</c:v>
                </c:pt>
                <c:pt idx="354">
                  <c:v>85</c:v>
                </c:pt>
                <c:pt idx="355">
                  <c:v>106</c:v>
                </c:pt>
                <c:pt idx="356">
                  <c:v>105</c:v>
                </c:pt>
                <c:pt idx="357">
                  <c:v>95</c:v>
                </c:pt>
                <c:pt idx="358">
                  <c:v>68</c:v>
                </c:pt>
                <c:pt idx="359">
                  <c:v>86</c:v>
                </c:pt>
                <c:pt idx="360">
                  <c:v>82</c:v>
                </c:pt>
                <c:pt idx="361">
                  <c:v>99</c:v>
                </c:pt>
                <c:pt idx="362">
                  <c:v>85</c:v>
                </c:pt>
                <c:pt idx="363">
                  <c:v>95</c:v>
                </c:pt>
                <c:pt idx="364">
                  <c:v>89</c:v>
                </c:pt>
                <c:pt idx="365">
                  <c:v>70</c:v>
                </c:pt>
                <c:pt idx="366">
                  <c:v>102</c:v>
                </c:pt>
                <c:pt idx="367">
                  <c:v>93</c:v>
                </c:pt>
                <c:pt idx="368">
                  <c:v>81</c:v>
                </c:pt>
                <c:pt idx="369">
                  <c:v>81</c:v>
                </c:pt>
                <c:pt idx="370">
                  <c:v>86</c:v>
                </c:pt>
                <c:pt idx="371">
                  <c:v>102</c:v>
                </c:pt>
                <c:pt idx="372">
                  <c:v>88</c:v>
                </c:pt>
                <c:pt idx="373">
                  <c:v>82</c:v>
                </c:pt>
                <c:pt idx="374">
                  <c:v>77</c:v>
                </c:pt>
                <c:pt idx="375">
                  <c:v>85</c:v>
                </c:pt>
                <c:pt idx="376">
                  <c:v>86</c:v>
                </c:pt>
                <c:pt idx="377">
                  <c:v>84</c:v>
                </c:pt>
                <c:pt idx="378">
                  <c:v>93</c:v>
                </c:pt>
                <c:pt idx="379">
                  <c:v>84</c:v>
                </c:pt>
                <c:pt idx="380">
                  <c:v>91</c:v>
                </c:pt>
                <c:pt idx="381">
                  <c:v>94</c:v>
                </c:pt>
                <c:pt idx="382">
                  <c:v>79</c:v>
                </c:pt>
                <c:pt idx="383">
                  <c:v>90</c:v>
                </c:pt>
                <c:pt idx="384">
                  <c:v>88</c:v>
                </c:pt>
                <c:pt idx="385">
                  <c:v>74</c:v>
                </c:pt>
                <c:pt idx="386">
                  <c:v>89</c:v>
                </c:pt>
                <c:pt idx="387">
                  <c:v>121</c:v>
                </c:pt>
                <c:pt idx="388">
                  <c:v>108</c:v>
                </c:pt>
                <c:pt idx="389">
                  <c:v>103</c:v>
                </c:pt>
                <c:pt idx="390">
                  <c:v>72</c:v>
                </c:pt>
                <c:pt idx="391">
                  <c:v>97</c:v>
                </c:pt>
                <c:pt idx="392">
                  <c:v>93</c:v>
                </c:pt>
                <c:pt idx="393">
                  <c:v>108</c:v>
                </c:pt>
                <c:pt idx="394">
                  <c:v>107</c:v>
                </c:pt>
                <c:pt idx="395">
                  <c:v>113</c:v>
                </c:pt>
                <c:pt idx="396">
                  <c:v>105</c:v>
                </c:pt>
                <c:pt idx="397">
                  <c:v>71</c:v>
                </c:pt>
                <c:pt idx="398">
                  <c:v>117</c:v>
                </c:pt>
                <c:pt idx="399">
                  <c:v>100</c:v>
                </c:pt>
                <c:pt idx="400">
                  <c:v>116</c:v>
                </c:pt>
                <c:pt idx="401">
                  <c:v>97</c:v>
                </c:pt>
                <c:pt idx="402">
                  <c:v>117</c:v>
                </c:pt>
                <c:pt idx="403">
                  <c:v>103</c:v>
                </c:pt>
                <c:pt idx="404">
                  <c:v>109</c:v>
                </c:pt>
                <c:pt idx="405">
                  <c:v>95</c:v>
                </c:pt>
                <c:pt idx="406">
                  <c:v>117</c:v>
                </c:pt>
                <c:pt idx="407">
                  <c:v>89</c:v>
                </c:pt>
                <c:pt idx="408">
                  <c:v>99</c:v>
                </c:pt>
                <c:pt idx="409">
                  <c:v>97</c:v>
                </c:pt>
                <c:pt idx="410">
                  <c:v>83</c:v>
                </c:pt>
                <c:pt idx="411">
                  <c:v>76</c:v>
                </c:pt>
                <c:pt idx="412">
                  <c:v>91</c:v>
                </c:pt>
                <c:pt idx="413">
                  <c:v>92</c:v>
                </c:pt>
                <c:pt idx="414">
                  <c:v>88</c:v>
                </c:pt>
                <c:pt idx="415">
                  <c:v>97</c:v>
                </c:pt>
                <c:pt idx="416">
                  <c:v>109</c:v>
                </c:pt>
                <c:pt idx="417">
                  <c:v>110</c:v>
                </c:pt>
                <c:pt idx="418">
                  <c:v>86</c:v>
                </c:pt>
                <c:pt idx="419">
                  <c:v>117</c:v>
                </c:pt>
                <c:pt idx="420">
                  <c:v>84</c:v>
                </c:pt>
                <c:pt idx="421">
                  <c:v>91</c:v>
                </c:pt>
                <c:pt idx="422">
                  <c:v>102</c:v>
                </c:pt>
                <c:pt idx="423">
                  <c:v>100</c:v>
                </c:pt>
                <c:pt idx="424">
                  <c:v>87</c:v>
                </c:pt>
                <c:pt idx="425">
                  <c:v>82</c:v>
                </c:pt>
                <c:pt idx="426">
                  <c:v>90</c:v>
                </c:pt>
                <c:pt idx="427">
                  <c:v>123</c:v>
                </c:pt>
                <c:pt idx="428">
                  <c:v>97</c:v>
                </c:pt>
                <c:pt idx="429">
                  <c:v>105</c:v>
                </c:pt>
                <c:pt idx="430">
                  <c:v>84</c:v>
                </c:pt>
                <c:pt idx="431">
                  <c:v>94</c:v>
                </c:pt>
                <c:pt idx="432">
                  <c:v>88</c:v>
                </c:pt>
                <c:pt idx="433">
                  <c:v>101</c:v>
                </c:pt>
                <c:pt idx="434">
                  <c:v>95</c:v>
                </c:pt>
                <c:pt idx="435">
                  <c:v>102</c:v>
                </c:pt>
                <c:pt idx="436">
                  <c:v>98</c:v>
                </c:pt>
                <c:pt idx="437">
                  <c:v>89</c:v>
                </c:pt>
                <c:pt idx="438">
                  <c:v>92</c:v>
                </c:pt>
                <c:pt idx="439">
                  <c:v>78</c:v>
                </c:pt>
                <c:pt idx="440">
                  <c:v>65</c:v>
                </c:pt>
                <c:pt idx="441">
                  <c:v>88</c:v>
                </c:pt>
                <c:pt idx="442">
                  <c:v>83</c:v>
                </c:pt>
                <c:pt idx="443">
                  <c:v>65</c:v>
                </c:pt>
                <c:pt idx="444">
                  <c:v>72</c:v>
                </c:pt>
                <c:pt idx="445">
                  <c:v>82</c:v>
                </c:pt>
                <c:pt idx="446">
                  <c:v>62</c:v>
                </c:pt>
                <c:pt idx="447">
                  <c:v>63</c:v>
                </c:pt>
                <c:pt idx="448">
                  <c:v>74</c:v>
                </c:pt>
                <c:pt idx="449">
                  <c:v>54</c:v>
                </c:pt>
                <c:pt idx="450">
                  <c:v>45</c:v>
                </c:pt>
                <c:pt idx="451">
                  <c:v>66</c:v>
                </c:pt>
                <c:pt idx="452">
                  <c:v>65</c:v>
                </c:pt>
                <c:pt idx="453">
                  <c:v>53</c:v>
                </c:pt>
                <c:pt idx="454">
                  <c:v>47</c:v>
                </c:pt>
                <c:pt idx="455">
                  <c:v>49</c:v>
                </c:pt>
                <c:pt idx="456">
                  <c:v>59</c:v>
                </c:pt>
                <c:pt idx="457">
                  <c:v>38</c:v>
                </c:pt>
                <c:pt idx="458">
                  <c:v>66</c:v>
                </c:pt>
                <c:pt idx="459">
                  <c:v>72</c:v>
                </c:pt>
                <c:pt idx="460">
                  <c:v>47</c:v>
                </c:pt>
                <c:pt idx="461">
                  <c:v>53</c:v>
                </c:pt>
                <c:pt idx="462">
                  <c:v>72</c:v>
                </c:pt>
                <c:pt idx="463">
                  <c:v>64</c:v>
                </c:pt>
                <c:pt idx="464">
                  <c:v>64</c:v>
                </c:pt>
                <c:pt idx="465">
                  <c:v>66</c:v>
                </c:pt>
                <c:pt idx="466">
                  <c:v>69</c:v>
                </c:pt>
                <c:pt idx="467">
                  <c:v>59</c:v>
                </c:pt>
                <c:pt idx="468">
                  <c:v>49</c:v>
                </c:pt>
                <c:pt idx="469">
                  <c:v>66</c:v>
                </c:pt>
                <c:pt idx="470">
                  <c:v>67</c:v>
                </c:pt>
                <c:pt idx="471">
                  <c:v>55</c:v>
                </c:pt>
                <c:pt idx="472">
                  <c:v>66</c:v>
                </c:pt>
                <c:pt idx="473">
                  <c:v>63</c:v>
                </c:pt>
                <c:pt idx="474">
                  <c:v>55</c:v>
                </c:pt>
                <c:pt idx="475">
                  <c:v>59</c:v>
                </c:pt>
                <c:pt idx="476">
                  <c:v>49</c:v>
                </c:pt>
                <c:pt idx="477">
                  <c:v>62</c:v>
                </c:pt>
                <c:pt idx="478">
                  <c:v>67</c:v>
                </c:pt>
                <c:pt idx="479">
                  <c:v>50</c:v>
                </c:pt>
                <c:pt idx="480">
                  <c:v>79</c:v>
                </c:pt>
                <c:pt idx="481">
                  <c:v>49</c:v>
                </c:pt>
                <c:pt idx="482">
                  <c:v>58</c:v>
                </c:pt>
                <c:pt idx="483">
                  <c:v>55</c:v>
                </c:pt>
                <c:pt idx="484">
                  <c:v>68</c:v>
                </c:pt>
                <c:pt idx="485">
                  <c:v>74</c:v>
                </c:pt>
                <c:pt idx="486">
                  <c:v>74</c:v>
                </c:pt>
                <c:pt idx="487">
                  <c:v>91</c:v>
                </c:pt>
                <c:pt idx="488">
                  <c:v>82</c:v>
                </c:pt>
                <c:pt idx="489">
                  <c:v>76</c:v>
                </c:pt>
                <c:pt idx="490">
                  <c:v>67</c:v>
                </c:pt>
                <c:pt idx="491">
                  <c:v>75</c:v>
                </c:pt>
                <c:pt idx="492">
                  <c:v>62</c:v>
                </c:pt>
                <c:pt idx="493">
                  <c:v>75</c:v>
                </c:pt>
                <c:pt idx="494">
                  <c:v>53</c:v>
                </c:pt>
                <c:pt idx="495">
                  <c:v>66</c:v>
                </c:pt>
                <c:pt idx="496">
                  <c:v>68</c:v>
                </c:pt>
                <c:pt idx="497">
                  <c:v>62</c:v>
                </c:pt>
                <c:pt idx="498">
                  <c:v>83</c:v>
                </c:pt>
                <c:pt idx="499">
                  <c:v>82</c:v>
                </c:pt>
                <c:pt idx="500">
                  <c:v>101</c:v>
                </c:pt>
                <c:pt idx="501">
                  <c:v>75</c:v>
                </c:pt>
                <c:pt idx="502">
                  <c:v>82</c:v>
                </c:pt>
                <c:pt idx="503">
                  <c:v>92</c:v>
                </c:pt>
                <c:pt idx="504">
                  <c:v>94</c:v>
                </c:pt>
                <c:pt idx="505">
                  <c:v>85</c:v>
                </c:pt>
                <c:pt idx="506">
                  <c:v>106</c:v>
                </c:pt>
                <c:pt idx="507">
                  <c:v>103</c:v>
                </c:pt>
                <c:pt idx="508">
                  <c:v>85</c:v>
                </c:pt>
                <c:pt idx="509">
                  <c:v>86</c:v>
                </c:pt>
                <c:pt idx="510">
                  <c:v>72</c:v>
                </c:pt>
                <c:pt idx="511">
                  <c:v>101</c:v>
                </c:pt>
                <c:pt idx="512">
                  <c:v>104</c:v>
                </c:pt>
                <c:pt idx="513">
                  <c:v>90</c:v>
                </c:pt>
                <c:pt idx="514">
                  <c:v>96</c:v>
                </c:pt>
                <c:pt idx="515">
                  <c:v>104</c:v>
                </c:pt>
                <c:pt idx="516">
                  <c:v>78</c:v>
                </c:pt>
                <c:pt idx="517">
                  <c:v>107</c:v>
                </c:pt>
                <c:pt idx="518">
                  <c:v>92</c:v>
                </c:pt>
                <c:pt idx="519">
                  <c:v>95</c:v>
                </c:pt>
                <c:pt idx="520">
                  <c:v>90</c:v>
                </c:pt>
                <c:pt idx="521">
                  <c:v>102</c:v>
                </c:pt>
                <c:pt idx="522">
                  <c:v>102</c:v>
                </c:pt>
                <c:pt idx="523">
                  <c:v>97</c:v>
                </c:pt>
                <c:pt idx="524">
                  <c:v>118</c:v>
                </c:pt>
                <c:pt idx="525">
                  <c:v>86</c:v>
                </c:pt>
                <c:pt idx="526">
                  <c:v>103</c:v>
                </c:pt>
                <c:pt idx="527">
                  <c:v>95</c:v>
                </c:pt>
                <c:pt idx="528">
                  <c:v>107</c:v>
                </c:pt>
                <c:pt idx="529">
                  <c:v>122</c:v>
                </c:pt>
                <c:pt idx="530">
                  <c:v>67</c:v>
                </c:pt>
                <c:pt idx="531">
                  <c:v>95</c:v>
                </c:pt>
                <c:pt idx="532">
                  <c:v>86</c:v>
                </c:pt>
                <c:pt idx="533">
                  <c:v>106</c:v>
                </c:pt>
                <c:pt idx="534">
                  <c:v>111</c:v>
                </c:pt>
                <c:pt idx="535">
                  <c:v>120</c:v>
                </c:pt>
                <c:pt idx="536">
                  <c:v>105</c:v>
                </c:pt>
                <c:pt idx="537">
                  <c:v>95</c:v>
                </c:pt>
                <c:pt idx="538">
                  <c:v>106</c:v>
                </c:pt>
                <c:pt idx="539">
                  <c:v>97</c:v>
                </c:pt>
                <c:pt idx="540">
                  <c:v>93</c:v>
                </c:pt>
                <c:pt idx="541">
                  <c:v>107</c:v>
                </c:pt>
                <c:pt idx="542">
                  <c:v>101</c:v>
                </c:pt>
                <c:pt idx="543">
                  <c:v>84</c:v>
                </c:pt>
                <c:pt idx="544">
                  <c:v>88</c:v>
                </c:pt>
                <c:pt idx="545">
                  <c:v>111</c:v>
                </c:pt>
                <c:pt idx="546">
                  <c:v>98</c:v>
                </c:pt>
                <c:pt idx="547">
                  <c:v>104</c:v>
                </c:pt>
                <c:pt idx="548">
                  <c:v>99</c:v>
                </c:pt>
                <c:pt idx="549">
                  <c:v>120</c:v>
                </c:pt>
                <c:pt idx="550">
                  <c:v>125</c:v>
                </c:pt>
                <c:pt idx="551">
                  <c:v>86</c:v>
                </c:pt>
                <c:pt idx="552">
                  <c:v>80</c:v>
                </c:pt>
                <c:pt idx="553">
                  <c:v>82</c:v>
                </c:pt>
                <c:pt idx="554">
                  <c:v>106</c:v>
                </c:pt>
                <c:pt idx="555">
                  <c:v>117</c:v>
                </c:pt>
                <c:pt idx="556">
                  <c:v>104</c:v>
                </c:pt>
                <c:pt idx="557">
                  <c:v>111</c:v>
                </c:pt>
                <c:pt idx="558">
                  <c:v>80</c:v>
                </c:pt>
                <c:pt idx="559">
                  <c:v>93</c:v>
                </c:pt>
                <c:pt idx="560">
                  <c:v>77</c:v>
                </c:pt>
                <c:pt idx="561">
                  <c:v>93</c:v>
                </c:pt>
                <c:pt idx="562">
                  <c:v>91</c:v>
                </c:pt>
                <c:pt idx="563">
                  <c:v>88</c:v>
                </c:pt>
                <c:pt idx="564">
                  <c:v>107</c:v>
                </c:pt>
                <c:pt idx="565">
                  <c:v>96</c:v>
                </c:pt>
                <c:pt idx="566">
                  <c:v>88</c:v>
                </c:pt>
                <c:pt idx="567">
                  <c:v>103</c:v>
                </c:pt>
                <c:pt idx="568">
                  <c:v>94</c:v>
                </c:pt>
                <c:pt idx="569">
                  <c:v>79</c:v>
                </c:pt>
                <c:pt idx="570">
                  <c:v>91</c:v>
                </c:pt>
                <c:pt idx="571">
                  <c:v>97</c:v>
                </c:pt>
                <c:pt idx="572">
                  <c:v>94</c:v>
                </c:pt>
                <c:pt idx="573">
                  <c:v>91</c:v>
                </c:pt>
                <c:pt idx="574">
                  <c:v>86</c:v>
                </c:pt>
                <c:pt idx="575">
                  <c:v>121</c:v>
                </c:pt>
                <c:pt idx="576">
                  <c:v>77</c:v>
                </c:pt>
                <c:pt idx="577">
                  <c:v>99</c:v>
                </c:pt>
                <c:pt idx="578">
                  <c:v>115</c:v>
                </c:pt>
                <c:pt idx="579">
                  <c:v>103</c:v>
                </c:pt>
                <c:pt idx="580">
                  <c:v>105</c:v>
                </c:pt>
                <c:pt idx="581">
                  <c:v>100</c:v>
                </c:pt>
                <c:pt idx="582">
                  <c:v>107</c:v>
                </c:pt>
                <c:pt idx="583">
                  <c:v>119</c:v>
                </c:pt>
                <c:pt idx="584">
                  <c:v>105</c:v>
                </c:pt>
                <c:pt idx="585">
                  <c:v>108</c:v>
                </c:pt>
                <c:pt idx="586">
                  <c:v>100</c:v>
                </c:pt>
                <c:pt idx="587">
                  <c:v>106</c:v>
                </c:pt>
                <c:pt idx="588">
                  <c:v>106</c:v>
                </c:pt>
                <c:pt idx="589">
                  <c:v>104</c:v>
                </c:pt>
                <c:pt idx="590">
                  <c:v>93</c:v>
                </c:pt>
                <c:pt idx="591">
                  <c:v>99</c:v>
                </c:pt>
                <c:pt idx="592">
                  <c:v>74</c:v>
                </c:pt>
                <c:pt idx="593">
                  <c:v>86</c:v>
                </c:pt>
                <c:pt idx="594">
                  <c:v>92</c:v>
                </c:pt>
                <c:pt idx="595">
                  <c:v>87</c:v>
                </c:pt>
                <c:pt idx="596">
                  <c:v>76</c:v>
                </c:pt>
                <c:pt idx="597">
                  <c:v>82</c:v>
                </c:pt>
                <c:pt idx="598">
                  <c:v>116</c:v>
                </c:pt>
                <c:pt idx="599">
                  <c:v>107</c:v>
                </c:pt>
                <c:pt idx="600">
                  <c:v>70</c:v>
                </c:pt>
                <c:pt idx="601">
                  <c:v>89</c:v>
                </c:pt>
                <c:pt idx="602">
                  <c:v>93</c:v>
                </c:pt>
                <c:pt idx="603">
                  <c:v>87</c:v>
                </c:pt>
                <c:pt idx="604">
                  <c:v>88</c:v>
                </c:pt>
                <c:pt idx="605">
                  <c:v>104</c:v>
                </c:pt>
                <c:pt idx="606">
                  <c:v>81</c:v>
                </c:pt>
                <c:pt idx="607">
                  <c:v>92</c:v>
                </c:pt>
                <c:pt idx="608">
                  <c:v>94</c:v>
                </c:pt>
                <c:pt idx="609">
                  <c:v>89</c:v>
                </c:pt>
                <c:pt idx="610">
                  <c:v>93</c:v>
                </c:pt>
                <c:pt idx="611">
                  <c:v>107</c:v>
                </c:pt>
                <c:pt idx="612">
                  <c:v>94</c:v>
                </c:pt>
                <c:pt idx="613">
                  <c:v>105</c:v>
                </c:pt>
                <c:pt idx="614">
                  <c:v>91</c:v>
                </c:pt>
                <c:pt idx="615">
                  <c:v>93</c:v>
                </c:pt>
                <c:pt idx="616">
                  <c:v>86</c:v>
                </c:pt>
                <c:pt idx="617">
                  <c:v>92</c:v>
                </c:pt>
                <c:pt idx="618">
                  <c:v>97</c:v>
                </c:pt>
                <c:pt idx="619">
                  <c:v>98</c:v>
                </c:pt>
                <c:pt idx="620">
                  <c:v>100</c:v>
                </c:pt>
                <c:pt idx="621">
                  <c:v>79</c:v>
                </c:pt>
                <c:pt idx="622">
                  <c:v>105</c:v>
                </c:pt>
                <c:pt idx="623">
                  <c:v>99</c:v>
                </c:pt>
                <c:pt idx="624">
                  <c:v>91</c:v>
                </c:pt>
                <c:pt idx="625">
                  <c:v>97</c:v>
                </c:pt>
                <c:pt idx="626">
                  <c:v>102</c:v>
                </c:pt>
                <c:pt idx="627">
                  <c:v>68</c:v>
                </c:pt>
                <c:pt idx="628">
                  <c:v>85</c:v>
                </c:pt>
                <c:pt idx="629">
                  <c:v>85</c:v>
                </c:pt>
                <c:pt idx="630">
                  <c:v>69</c:v>
                </c:pt>
                <c:pt idx="631">
                  <c:v>106</c:v>
                </c:pt>
                <c:pt idx="632">
                  <c:v>104</c:v>
                </c:pt>
                <c:pt idx="633">
                  <c:v>95</c:v>
                </c:pt>
                <c:pt idx="634">
                  <c:v>104</c:v>
                </c:pt>
                <c:pt idx="635">
                  <c:v>69</c:v>
                </c:pt>
                <c:pt idx="636">
                  <c:v>79</c:v>
                </c:pt>
                <c:pt idx="637">
                  <c:v>92</c:v>
                </c:pt>
                <c:pt idx="638">
                  <c:v>73</c:v>
                </c:pt>
                <c:pt idx="639">
                  <c:v>87</c:v>
                </c:pt>
                <c:pt idx="640">
                  <c:v>78</c:v>
                </c:pt>
                <c:pt idx="641">
                  <c:v>80</c:v>
                </c:pt>
                <c:pt idx="642">
                  <c:v>86</c:v>
                </c:pt>
                <c:pt idx="643">
                  <c:v>64</c:v>
                </c:pt>
                <c:pt idx="644">
                  <c:v>88</c:v>
                </c:pt>
                <c:pt idx="645">
                  <c:v>88</c:v>
                </c:pt>
                <c:pt idx="646">
                  <c:v>98</c:v>
                </c:pt>
                <c:pt idx="647">
                  <c:v>91</c:v>
                </c:pt>
                <c:pt idx="648">
                  <c:v>102</c:v>
                </c:pt>
                <c:pt idx="649">
                  <c:v>67</c:v>
                </c:pt>
                <c:pt idx="650">
                  <c:v>69</c:v>
                </c:pt>
                <c:pt idx="651">
                  <c:v>90</c:v>
                </c:pt>
                <c:pt idx="652">
                  <c:v>112</c:v>
                </c:pt>
                <c:pt idx="653">
                  <c:v>100</c:v>
                </c:pt>
                <c:pt idx="654">
                  <c:v>83</c:v>
                </c:pt>
                <c:pt idx="655">
                  <c:v>88</c:v>
                </c:pt>
                <c:pt idx="656">
                  <c:v>79</c:v>
                </c:pt>
                <c:pt idx="657">
                  <c:v>84</c:v>
                </c:pt>
                <c:pt idx="658">
                  <c:v>84</c:v>
                </c:pt>
                <c:pt idx="659">
                  <c:v>80</c:v>
                </c:pt>
                <c:pt idx="660">
                  <c:v>94</c:v>
                </c:pt>
                <c:pt idx="661">
                  <c:v>100</c:v>
                </c:pt>
                <c:pt idx="662">
                  <c:v>74</c:v>
                </c:pt>
                <c:pt idx="663">
                  <c:v>60</c:v>
                </c:pt>
                <c:pt idx="664">
                  <c:v>65</c:v>
                </c:pt>
                <c:pt idx="665">
                  <c:v>79</c:v>
                </c:pt>
                <c:pt idx="666">
                  <c:v>100</c:v>
                </c:pt>
                <c:pt idx="667">
                  <c:v>101</c:v>
                </c:pt>
                <c:pt idx="668">
                  <c:v>104</c:v>
                </c:pt>
                <c:pt idx="669">
                  <c:v>114</c:v>
                </c:pt>
                <c:pt idx="670">
                  <c:v>69</c:v>
                </c:pt>
                <c:pt idx="671">
                  <c:v>75</c:v>
                </c:pt>
                <c:pt idx="672">
                  <c:v>76</c:v>
                </c:pt>
                <c:pt idx="673">
                  <c:v>91</c:v>
                </c:pt>
                <c:pt idx="674">
                  <c:v>108</c:v>
                </c:pt>
                <c:pt idx="675">
                  <c:v>103</c:v>
                </c:pt>
                <c:pt idx="676">
                  <c:v>102</c:v>
                </c:pt>
                <c:pt idx="677">
                  <c:v>101</c:v>
                </c:pt>
                <c:pt idx="678">
                  <c:v>98</c:v>
                </c:pt>
                <c:pt idx="679">
                  <c:v>88</c:v>
                </c:pt>
                <c:pt idx="680">
                  <c:v>92</c:v>
                </c:pt>
                <c:pt idx="681">
                  <c:v>72</c:v>
                </c:pt>
                <c:pt idx="682">
                  <c:v>99</c:v>
                </c:pt>
                <c:pt idx="683">
                  <c:v>75</c:v>
                </c:pt>
                <c:pt idx="684">
                  <c:v>75</c:v>
                </c:pt>
                <c:pt idx="685">
                  <c:v>90</c:v>
                </c:pt>
                <c:pt idx="686">
                  <c:v>98</c:v>
                </c:pt>
                <c:pt idx="687">
                  <c:v>67</c:v>
                </c:pt>
                <c:pt idx="688">
                  <c:v>85</c:v>
                </c:pt>
                <c:pt idx="689">
                  <c:v>85</c:v>
                </c:pt>
                <c:pt idx="690">
                  <c:v>82</c:v>
                </c:pt>
                <c:pt idx="691">
                  <c:v>79</c:v>
                </c:pt>
                <c:pt idx="692">
                  <c:v>83</c:v>
                </c:pt>
                <c:pt idx="693">
                  <c:v>80</c:v>
                </c:pt>
                <c:pt idx="694">
                  <c:v>80</c:v>
                </c:pt>
                <c:pt idx="695">
                  <c:v>55</c:v>
                </c:pt>
                <c:pt idx="696">
                  <c:v>59</c:v>
                </c:pt>
                <c:pt idx="697">
                  <c:v>71</c:v>
                </c:pt>
                <c:pt idx="698">
                  <c:v>57</c:v>
                </c:pt>
                <c:pt idx="699">
                  <c:v>96</c:v>
                </c:pt>
                <c:pt idx="700">
                  <c:v>94</c:v>
                </c:pt>
                <c:pt idx="701">
                  <c:v>78</c:v>
                </c:pt>
                <c:pt idx="702">
                  <c:v>78</c:v>
                </c:pt>
                <c:pt idx="703">
                  <c:v>100</c:v>
                </c:pt>
                <c:pt idx="704">
                  <c:v>91</c:v>
                </c:pt>
                <c:pt idx="705">
                  <c:v>65</c:v>
                </c:pt>
                <c:pt idx="706">
                  <c:v>81</c:v>
                </c:pt>
                <c:pt idx="707">
                  <c:v>68</c:v>
                </c:pt>
                <c:pt idx="708">
                  <c:v>81</c:v>
                </c:pt>
                <c:pt idx="709">
                  <c:v>85</c:v>
                </c:pt>
                <c:pt idx="710">
                  <c:v>95</c:v>
                </c:pt>
                <c:pt idx="711">
                  <c:v>88</c:v>
                </c:pt>
                <c:pt idx="712">
                  <c:v>71</c:v>
                </c:pt>
                <c:pt idx="713">
                  <c:v>80</c:v>
                </c:pt>
                <c:pt idx="714">
                  <c:v>88</c:v>
                </c:pt>
                <c:pt idx="715">
                  <c:v>88</c:v>
                </c:pt>
                <c:pt idx="716">
                  <c:v>77</c:v>
                </c:pt>
                <c:pt idx="717">
                  <c:v>90</c:v>
                </c:pt>
                <c:pt idx="718">
                  <c:v>80</c:v>
                </c:pt>
                <c:pt idx="719">
                  <c:v>73</c:v>
                </c:pt>
                <c:pt idx="720">
                  <c:v>93</c:v>
                </c:pt>
                <c:pt idx="721">
                  <c:v>106</c:v>
                </c:pt>
                <c:pt idx="722">
                  <c:v>83</c:v>
                </c:pt>
                <c:pt idx="723">
                  <c:v>82</c:v>
                </c:pt>
                <c:pt idx="724">
                  <c:v>65</c:v>
                </c:pt>
                <c:pt idx="725">
                  <c:v>74</c:v>
                </c:pt>
                <c:pt idx="726">
                  <c:v>69</c:v>
                </c:pt>
                <c:pt idx="727">
                  <c:v>75</c:v>
                </c:pt>
                <c:pt idx="728">
                  <c:v>72</c:v>
                </c:pt>
                <c:pt idx="729">
                  <c:v>72</c:v>
                </c:pt>
                <c:pt idx="730">
                  <c:v>75</c:v>
                </c:pt>
                <c:pt idx="731">
                  <c:v>66</c:v>
                </c:pt>
                <c:pt idx="732">
                  <c:v>86</c:v>
                </c:pt>
                <c:pt idx="733">
                  <c:v>67</c:v>
                </c:pt>
                <c:pt idx="734">
                  <c:v>76</c:v>
                </c:pt>
                <c:pt idx="735">
                  <c:v>72</c:v>
                </c:pt>
                <c:pt idx="736">
                  <c:v>78</c:v>
                </c:pt>
                <c:pt idx="737">
                  <c:v>83</c:v>
                </c:pt>
                <c:pt idx="738">
                  <c:v>81</c:v>
                </c:pt>
                <c:pt idx="739">
                  <c:v>78</c:v>
                </c:pt>
                <c:pt idx="740">
                  <c:v>55</c:v>
                </c:pt>
                <c:pt idx="741">
                  <c:v>97</c:v>
                </c:pt>
                <c:pt idx="742">
                  <c:v>80</c:v>
                </c:pt>
                <c:pt idx="743">
                  <c:v>77</c:v>
                </c:pt>
                <c:pt idx="744">
                  <c:v>71</c:v>
                </c:pt>
                <c:pt idx="745">
                  <c:v>74</c:v>
                </c:pt>
                <c:pt idx="746">
                  <c:v>74</c:v>
                </c:pt>
                <c:pt idx="747">
                  <c:v>45</c:v>
                </c:pt>
                <c:pt idx="748">
                  <c:v>88</c:v>
                </c:pt>
                <c:pt idx="749">
                  <c:v>83</c:v>
                </c:pt>
                <c:pt idx="750">
                  <c:v>70</c:v>
                </c:pt>
                <c:pt idx="751">
                  <c:v>67</c:v>
                </c:pt>
                <c:pt idx="752">
                  <c:v>62</c:v>
                </c:pt>
                <c:pt idx="753">
                  <c:v>69</c:v>
                </c:pt>
                <c:pt idx="754">
                  <c:v>63</c:v>
                </c:pt>
                <c:pt idx="755">
                  <c:v>73</c:v>
                </c:pt>
                <c:pt idx="756">
                  <c:v>86</c:v>
                </c:pt>
                <c:pt idx="757">
                  <c:v>83</c:v>
                </c:pt>
                <c:pt idx="758">
                  <c:v>85</c:v>
                </c:pt>
                <c:pt idx="759">
                  <c:v>87</c:v>
                </c:pt>
                <c:pt idx="760">
                  <c:v>76</c:v>
                </c:pt>
                <c:pt idx="761">
                  <c:v>73</c:v>
                </c:pt>
                <c:pt idx="762">
                  <c:v>79</c:v>
                </c:pt>
                <c:pt idx="763">
                  <c:v>76</c:v>
                </c:pt>
                <c:pt idx="764">
                  <c:v>95</c:v>
                </c:pt>
                <c:pt idx="765">
                  <c:v>79</c:v>
                </c:pt>
                <c:pt idx="766">
                  <c:v>82</c:v>
                </c:pt>
                <c:pt idx="767">
                  <c:v>93</c:v>
                </c:pt>
                <c:pt idx="768">
                  <c:v>84</c:v>
                </c:pt>
                <c:pt idx="769">
                  <c:v>108</c:v>
                </c:pt>
                <c:pt idx="770">
                  <c:v>69</c:v>
                </c:pt>
                <c:pt idx="771">
                  <c:v>76</c:v>
                </c:pt>
                <c:pt idx="772">
                  <c:v>80</c:v>
                </c:pt>
                <c:pt idx="773">
                  <c:v>97</c:v>
                </c:pt>
                <c:pt idx="774">
                  <c:v>79</c:v>
                </c:pt>
                <c:pt idx="775">
                  <c:v>56</c:v>
                </c:pt>
                <c:pt idx="776">
                  <c:v>126</c:v>
                </c:pt>
                <c:pt idx="777">
                  <c:v>93</c:v>
                </c:pt>
                <c:pt idx="778">
                  <c:v>84</c:v>
                </c:pt>
                <c:pt idx="779">
                  <c:v>78</c:v>
                </c:pt>
                <c:pt idx="780">
                  <c:v>71</c:v>
                </c:pt>
                <c:pt idx="781">
                  <c:v>80</c:v>
                </c:pt>
                <c:pt idx="782">
                  <c:v>87</c:v>
                </c:pt>
                <c:pt idx="783">
                  <c:v>98</c:v>
                </c:pt>
                <c:pt idx="784">
                  <c:v>86</c:v>
                </c:pt>
                <c:pt idx="785">
                  <c:v>79</c:v>
                </c:pt>
                <c:pt idx="786">
                  <c:v>71</c:v>
                </c:pt>
                <c:pt idx="787">
                  <c:v>76</c:v>
                </c:pt>
                <c:pt idx="788">
                  <c:v>79</c:v>
                </c:pt>
                <c:pt idx="789">
                  <c:v>72</c:v>
                </c:pt>
                <c:pt idx="790">
                  <c:v>68</c:v>
                </c:pt>
                <c:pt idx="791">
                  <c:v>68</c:v>
                </c:pt>
                <c:pt idx="792">
                  <c:v>82</c:v>
                </c:pt>
                <c:pt idx="793">
                  <c:v>94</c:v>
                </c:pt>
                <c:pt idx="794">
                  <c:v>78</c:v>
                </c:pt>
                <c:pt idx="795">
                  <c:v>67</c:v>
                </c:pt>
                <c:pt idx="796">
                  <c:v>71</c:v>
                </c:pt>
                <c:pt idx="797">
                  <c:v>83</c:v>
                </c:pt>
                <c:pt idx="798">
                  <c:v>76</c:v>
                </c:pt>
                <c:pt idx="799">
                  <c:v>91</c:v>
                </c:pt>
                <c:pt idx="800">
                  <c:v>85</c:v>
                </c:pt>
                <c:pt idx="801">
                  <c:v>87</c:v>
                </c:pt>
                <c:pt idx="802">
                  <c:v>76</c:v>
                </c:pt>
                <c:pt idx="803">
                  <c:v>65</c:v>
                </c:pt>
                <c:pt idx="804">
                  <c:v>73</c:v>
                </c:pt>
                <c:pt idx="805">
                  <c:v>84</c:v>
                </c:pt>
                <c:pt idx="806">
                  <c:v>88</c:v>
                </c:pt>
                <c:pt idx="807">
                  <c:v>64</c:v>
                </c:pt>
                <c:pt idx="808">
                  <c:v>71</c:v>
                </c:pt>
                <c:pt idx="809">
                  <c:v>70</c:v>
                </c:pt>
                <c:pt idx="810">
                  <c:v>85</c:v>
                </c:pt>
                <c:pt idx="811">
                  <c:v>80</c:v>
                </c:pt>
                <c:pt idx="812">
                  <c:v>89</c:v>
                </c:pt>
                <c:pt idx="813">
                  <c:v>80</c:v>
                </c:pt>
                <c:pt idx="814">
                  <c:v>92</c:v>
                </c:pt>
                <c:pt idx="815">
                  <c:v>90</c:v>
                </c:pt>
                <c:pt idx="816">
                  <c:v>86</c:v>
                </c:pt>
                <c:pt idx="817">
                  <c:v>64</c:v>
                </c:pt>
                <c:pt idx="818">
                  <c:v>80</c:v>
                </c:pt>
                <c:pt idx="819">
                  <c:v>91</c:v>
                </c:pt>
                <c:pt idx="820">
                  <c:v>58</c:v>
                </c:pt>
                <c:pt idx="821">
                  <c:v>74</c:v>
                </c:pt>
                <c:pt idx="822">
                  <c:v>77</c:v>
                </c:pt>
                <c:pt idx="823">
                  <c:v>96</c:v>
                </c:pt>
                <c:pt idx="824">
                  <c:v>61</c:v>
                </c:pt>
                <c:pt idx="825">
                  <c:v>70</c:v>
                </c:pt>
                <c:pt idx="826">
                  <c:v>72</c:v>
                </c:pt>
                <c:pt idx="827">
                  <c:v>64</c:v>
                </c:pt>
                <c:pt idx="828">
                  <c:v>93</c:v>
                </c:pt>
                <c:pt idx="829">
                  <c:v>86</c:v>
                </c:pt>
                <c:pt idx="830">
                  <c:v>80</c:v>
                </c:pt>
                <c:pt idx="831">
                  <c:v>54</c:v>
                </c:pt>
                <c:pt idx="832">
                  <c:v>66</c:v>
                </c:pt>
                <c:pt idx="833">
                  <c:v>78</c:v>
                </c:pt>
                <c:pt idx="834">
                  <c:v>102</c:v>
                </c:pt>
                <c:pt idx="835">
                  <c:v>63</c:v>
                </c:pt>
                <c:pt idx="836">
                  <c:v>82</c:v>
                </c:pt>
                <c:pt idx="837">
                  <c:v>59</c:v>
                </c:pt>
                <c:pt idx="838">
                  <c:v>80</c:v>
                </c:pt>
                <c:pt idx="839">
                  <c:v>104</c:v>
                </c:pt>
                <c:pt idx="840">
                  <c:v>93</c:v>
                </c:pt>
                <c:pt idx="841">
                  <c:v>91</c:v>
                </c:pt>
                <c:pt idx="842">
                  <c:v>91</c:v>
                </c:pt>
                <c:pt idx="843">
                  <c:v>81</c:v>
                </c:pt>
                <c:pt idx="844">
                  <c:v>88</c:v>
                </c:pt>
                <c:pt idx="845">
                  <c:v>78</c:v>
                </c:pt>
                <c:pt idx="846">
                  <c:v>81</c:v>
                </c:pt>
                <c:pt idx="847">
                  <c:v>95</c:v>
                </c:pt>
                <c:pt idx="848">
                  <c:v>89</c:v>
                </c:pt>
                <c:pt idx="849">
                  <c:v>90</c:v>
                </c:pt>
                <c:pt idx="850">
                  <c:v>85</c:v>
                </c:pt>
                <c:pt idx="851">
                  <c:v>84</c:v>
                </c:pt>
                <c:pt idx="852">
                  <c:v>98</c:v>
                </c:pt>
                <c:pt idx="853">
                  <c:v>110</c:v>
                </c:pt>
                <c:pt idx="854">
                  <c:v>82</c:v>
                </c:pt>
                <c:pt idx="855">
                  <c:v>96</c:v>
                </c:pt>
                <c:pt idx="856">
                  <c:v>106</c:v>
                </c:pt>
                <c:pt idx="857">
                  <c:v>103</c:v>
                </c:pt>
                <c:pt idx="858">
                  <c:v>95</c:v>
                </c:pt>
                <c:pt idx="859">
                  <c:v>71</c:v>
                </c:pt>
                <c:pt idx="860">
                  <c:v>97</c:v>
                </c:pt>
                <c:pt idx="861">
                  <c:v>97</c:v>
                </c:pt>
                <c:pt idx="862">
                  <c:v>93</c:v>
                </c:pt>
                <c:pt idx="863">
                  <c:v>85</c:v>
                </c:pt>
                <c:pt idx="864">
                  <c:v>107</c:v>
                </c:pt>
                <c:pt idx="865">
                  <c:v>96</c:v>
                </c:pt>
                <c:pt idx="866">
                  <c:v>69</c:v>
                </c:pt>
                <c:pt idx="867">
                  <c:v>90</c:v>
                </c:pt>
                <c:pt idx="868">
                  <c:v>87</c:v>
                </c:pt>
                <c:pt idx="869">
                  <c:v>85</c:v>
                </c:pt>
                <c:pt idx="870">
                  <c:v>86</c:v>
                </c:pt>
                <c:pt idx="871">
                  <c:v>95</c:v>
                </c:pt>
                <c:pt idx="872">
                  <c:v>99</c:v>
                </c:pt>
                <c:pt idx="873">
                  <c:v>111</c:v>
                </c:pt>
                <c:pt idx="874">
                  <c:v>109</c:v>
                </c:pt>
                <c:pt idx="875">
                  <c:v>95</c:v>
                </c:pt>
                <c:pt idx="876">
                  <c:v>97</c:v>
                </c:pt>
                <c:pt idx="877">
                  <c:v>97</c:v>
                </c:pt>
                <c:pt idx="878">
                  <c:v>106</c:v>
                </c:pt>
                <c:pt idx="879">
                  <c:v>88</c:v>
                </c:pt>
                <c:pt idx="880">
                  <c:v>78</c:v>
                </c:pt>
                <c:pt idx="881">
                  <c:v>77</c:v>
                </c:pt>
                <c:pt idx="882">
                  <c:v>111</c:v>
                </c:pt>
                <c:pt idx="883">
                  <c:v>99</c:v>
                </c:pt>
                <c:pt idx="884">
                  <c:v>105</c:v>
                </c:pt>
                <c:pt idx="885">
                  <c:v>102</c:v>
                </c:pt>
                <c:pt idx="886">
                  <c:v>138</c:v>
                </c:pt>
                <c:pt idx="887">
                  <c:v>121</c:v>
                </c:pt>
                <c:pt idx="888">
                  <c:v>114</c:v>
                </c:pt>
                <c:pt idx="889">
                  <c:v>95</c:v>
                </c:pt>
                <c:pt idx="890">
                  <c:v>83</c:v>
                </c:pt>
                <c:pt idx="891">
                  <c:v>112</c:v>
                </c:pt>
                <c:pt idx="892">
                  <c:v>89</c:v>
                </c:pt>
                <c:pt idx="893">
                  <c:v>107</c:v>
                </c:pt>
                <c:pt idx="894">
                  <c:v>105</c:v>
                </c:pt>
                <c:pt idx="895">
                  <c:v>102</c:v>
                </c:pt>
                <c:pt idx="896">
                  <c:v>103</c:v>
                </c:pt>
                <c:pt idx="897">
                  <c:v>117</c:v>
                </c:pt>
                <c:pt idx="898">
                  <c:v>105</c:v>
                </c:pt>
                <c:pt idx="899">
                  <c:v>121</c:v>
                </c:pt>
                <c:pt idx="900">
                  <c:v>84</c:v>
                </c:pt>
                <c:pt idx="901">
                  <c:v>103</c:v>
                </c:pt>
                <c:pt idx="902">
                  <c:v>100</c:v>
                </c:pt>
                <c:pt idx="903">
                  <c:v>87</c:v>
                </c:pt>
                <c:pt idx="904">
                  <c:v>109</c:v>
                </c:pt>
                <c:pt idx="905">
                  <c:v>110</c:v>
                </c:pt>
                <c:pt idx="906">
                  <c:v>88</c:v>
                </c:pt>
                <c:pt idx="907">
                  <c:v>92</c:v>
                </c:pt>
                <c:pt idx="908">
                  <c:v>94</c:v>
                </c:pt>
                <c:pt idx="909">
                  <c:v>115</c:v>
                </c:pt>
                <c:pt idx="910">
                  <c:v>89</c:v>
                </c:pt>
                <c:pt idx="911">
                  <c:v>116</c:v>
                </c:pt>
              </c:numCache>
            </c:numRef>
          </c:val>
          <c:smooth val="0"/>
          <c:extLst>
            <c:ext xmlns:c16="http://schemas.microsoft.com/office/drawing/2014/chart" uri="{C3380CC4-5D6E-409C-BE32-E72D297353CC}">
              <c16:uniqueId val="{00000005-2738-4614-9B97-E679CD2DB82A}"/>
            </c:ext>
          </c:extLst>
        </c:ser>
        <c:dLbls>
          <c:showLegendKey val="0"/>
          <c:showVal val="0"/>
          <c:showCatName val="0"/>
          <c:showSerName val="0"/>
          <c:showPercent val="0"/>
          <c:showBubbleSize val="0"/>
        </c:dLbls>
        <c:smooth val="0"/>
        <c:axId val="691005288"/>
        <c:axId val="691005944"/>
      </c:lineChart>
      <c:dateAx>
        <c:axId val="6910052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005944"/>
        <c:crosses val="autoZero"/>
        <c:auto val="1"/>
        <c:lblOffset val="100"/>
        <c:baseTimeUnit val="days"/>
      </c:dateAx>
      <c:valAx>
        <c:axId val="691005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Trauma Transport Count</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91005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dirty="0">
                <a:effectLst/>
              </a:rPr>
              <a:t>EMS Traumatic Injury Transports by Gender, 1/1/2019 - 6/30/2021</a:t>
            </a:r>
            <a:endParaRPr lang="en-US" sz="1800" dirty="0">
              <a:effectLst/>
            </a:endParaRPr>
          </a:p>
        </c:rich>
      </c:tx>
      <c:layout>
        <c:manualLayout>
          <c:xMode val="edge"/>
          <c:yMode val="edge"/>
          <c:x val="0.14045379337677033"/>
          <c:y val="2.366523200079753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Sheet6!$B$1</c:f>
              <c:strCache>
                <c:ptCount val="1"/>
                <c:pt idx="0">
                  <c:v>Female</c:v>
                </c:pt>
              </c:strCache>
            </c:strRef>
          </c:tx>
          <c:spPr>
            <a:ln w="28575" cap="rnd">
              <a:solidFill>
                <a:schemeClr val="accent1"/>
              </a:solidFill>
              <a:round/>
            </a:ln>
            <a:effectLst/>
          </c:spPr>
          <c:marker>
            <c:symbol val="none"/>
          </c:marker>
          <c:cat>
            <c:numRef>
              <c:f>Sheet6!$A$2:$A$913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Sheet6!$B$2:$B$913</c:f>
              <c:numCache>
                <c:formatCode>General</c:formatCode>
                <c:ptCount val="912"/>
                <c:pt idx="0">
                  <c:v>117</c:v>
                </c:pt>
                <c:pt idx="1">
                  <c:v>132</c:v>
                </c:pt>
                <c:pt idx="2">
                  <c:v>146</c:v>
                </c:pt>
                <c:pt idx="3">
                  <c:v>144</c:v>
                </c:pt>
                <c:pt idx="4">
                  <c:v>108</c:v>
                </c:pt>
                <c:pt idx="5">
                  <c:v>112</c:v>
                </c:pt>
                <c:pt idx="6">
                  <c:v>135</c:v>
                </c:pt>
                <c:pt idx="7">
                  <c:v>147</c:v>
                </c:pt>
                <c:pt idx="8">
                  <c:v>128</c:v>
                </c:pt>
                <c:pt idx="9">
                  <c:v>107</c:v>
                </c:pt>
                <c:pt idx="10">
                  <c:v>147</c:v>
                </c:pt>
                <c:pt idx="11">
                  <c:v>115</c:v>
                </c:pt>
                <c:pt idx="12">
                  <c:v>101</c:v>
                </c:pt>
                <c:pt idx="13">
                  <c:v>113</c:v>
                </c:pt>
                <c:pt idx="14">
                  <c:v>99</c:v>
                </c:pt>
                <c:pt idx="15">
                  <c:v>119</c:v>
                </c:pt>
                <c:pt idx="16">
                  <c:v>135</c:v>
                </c:pt>
                <c:pt idx="17">
                  <c:v>143</c:v>
                </c:pt>
                <c:pt idx="18">
                  <c:v>115</c:v>
                </c:pt>
                <c:pt idx="19">
                  <c:v>101</c:v>
                </c:pt>
                <c:pt idx="20">
                  <c:v>155</c:v>
                </c:pt>
                <c:pt idx="21">
                  <c:v>167</c:v>
                </c:pt>
                <c:pt idx="22">
                  <c:v>117</c:v>
                </c:pt>
                <c:pt idx="23">
                  <c:v>134</c:v>
                </c:pt>
                <c:pt idx="24">
                  <c:v>161</c:v>
                </c:pt>
                <c:pt idx="25">
                  <c:v>120</c:v>
                </c:pt>
                <c:pt idx="26">
                  <c:v>89</c:v>
                </c:pt>
                <c:pt idx="27">
                  <c:v>105</c:v>
                </c:pt>
                <c:pt idx="28">
                  <c:v>102</c:v>
                </c:pt>
                <c:pt idx="29">
                  <c:v>158</c:v>
                </c:pt>
                <c:pt idx="30">
                  <c:v>144</c:v>
                </c:pt>
                <c:pt idx="31">
                  <c:v>133</c:v>
                </c:pt>
                <c:pt idx="32">
                  <c:v>138</c:v>
                </c:pt>
                <c:pt idx="33">
                  <c:v>96</c:v>
                </c:pt>
                <c:pt idx="34">
                  <c:v>130</c:v>
                </c:pt>
                <c:pt idx="35">
                  <c:v>134</c:v>
                </c:pt>
                <c:pt idx="36">
                  <c:v>128</c:v>
                </c:pt>
                <c:pt idx="37">
                  <c:v>114</c:v>
                </c:pt>
                <c:pt idx="38">
                  <c:v>103</c:v>
                </c:pt>
                <c:pt idx="39">
                  <c:v>119</c:v>
                </c:pt>
                <c:pt idx="40">
                  <c:v>107</c:v>
                </c:pt>
                <c:pt idx="41">
                  <c:v>140</c:v>
                </c:pt>
                <c:pt idx="42">
                  <c:v>138</c:v>
                </c:pt>
                <c:pt idx="43">
                  <c:v>123</c:v>
                </c:pt>
                <c:pt idx="44">
                  <c:v>160</c:v>
                </c:pt>
                <c:pt idx="45">
                  <c:v>111</c:v>
                </c:pt>
                <c:pt idx="46">
                  <c:v>138</c:v>
                </c:pt>
                <c:pt idx="47">
                  <c:v>117</c:v>
                </c:pt>
                <c:pt idx="48">
                  <c:v>136</c:v>
                </c:pt>
                <c:pt idx="49">
                  <c:v>121</c:v>
                </c:pt>
                <c:pt idx="50">
                  <c:v>142</c:v>
                </c:pt>
                <c:pt idx="51">
                  <c:v>117</c:v>
                </c:pt>
                <c:pt idx="52">
                  <c:v>143</c:v>
                </c:pt>
                <c:pt idx="53">
                  <c:v>99</c:v>
                </c:pt>
                <c:pt idx="54">
                  <c:v>87</c:v>
                </c:pt>
                <c:pt idx="55">
                  <c:v>150</c:v>
                </c:pt>
                <c:pt idx="56">
                  <c:v>122</c:v>
                </c:pt>
                <c:pt idx="57">
                  <c:v>119</c:v>
                </c:pt>
                <c:pt idx="58">
                  <c:v>153</c:v>
                </c:pt>
                <c:pt idx="59">
                  <c:v>145</c:v>
                </c:pt>
                <c:pt idx="60">
                  <c:v>94</c:v>
                </c:pt>
                <c:pt idx="61">
                  <c:v>93</c:v>
                </c:pt>
                <c:pt idx="62">
                  <c:v>81</c:v>
                </c:pt>
                <c:pt idx="63">
                  <c:v>133</c:v>
                </c:pt>
                <c:pt idx="64">
                  <c:v>112</c:v>
                </c:pt>
                <c:pt idx="65">
                  <c:v>132</c:v>
                </c:pt>
                <c:pt idx="66">
                  <c:v>126</c:v>
                </c:pt>
                <c:pt idx="67">
                  <c:v>118</c:v>
                </c:pt>
                <c:pt idx="68">
                  <c:v>134</c:v>
                </c:pt>
                <c:pt idx="69">
                  <c:v>181</c:v>
                </c:pt>
                <c:pt idx="70">
                  <c:v>125</c:v>
                </c:pt>
                <c:pt idx="71">
                  <c:v>120</c:v>
                </c:pt>
                <c:pt idx="72">
                  <c:v>113</c:v>
                </c:pt>
                <c:pt idx="73">
                  <c:v>119</c:v>
                </c:pt>
                <c:pt idx="74">
                  <c:v>113</c:v>
                </c:pt>
                <c:pt idx="75">
                  <c:v>105</c:v>
                </c:pt>
                <c:pt idx="76">
                  <c:v>142</c:v>
                </c:pt>
                <c:pt idx="77">
                  <c:v>114</c:v>
                </c:pt>
                <c:pt idx="78">
                  <c:v>99</c:v>
                </c:pt>
                <c:pt idx="79">
                  <c:v>114</c:v>
                </c:pt>
                <c:pt idx="80">
                  <c:v>111</c:v>
                </c:pt>
                <c:pt idx="81">
                  <c:v>111</c:v>
                </c:pt>
                <c:pt idx="82">
                  <c:v>89</c:v>
                </c:pt>
                <c:pt idx="83">
                  <c:v>134</c:v>
                </c:pt>
                <c:pt idx="84">
                  <c:v>122</c:v>
                </c:pt>
                <c:pt idx="85">
                  <c:v>126</c:v>
                </c:pt>
                <c:pt idx="86">
                  <c:v>148</c:v>
                </c:pt>
                <c:pt idx="87">
                  <c:v>118</c:v>
                </c:pt>
                <c:pt idx="88">
                  <c:v>110</c:v>
                </c:pt>
                <c:pt idx="89">
                  <c:v>113</c:v>
                </c:pt>
                <c:pt idx="90">
                  <c:v>137</c:v>
                </c:pt>
                <c:pt idx="91">
                  <c:v>124</c:v>
                </c:pt>
                <c:pt idx="92">
                  <c:v>109</c:v>
                </c:pt>
                <c:pt idx="93">
                  <c:v>110</c:v>
                </c:pt>
                <c:pt idx="94">
                  <c:v>126</c:v>
                </c:pt>
                <c:pt idx="95">
                  <c:v>118</c:v>
                </c:pt>
                <c:pt idx="96">
                  <c:v>108</c:v>
                </c:pt>
                <c:pt idx="97">
                  <c:v>117</c:v>
                </c:pt>
                <c:pt idx="98">
                  <c:v>119</c:v>
                </c:pt>
                <c:pt idx="99">
                  <c:v>129</c:v>
                </c:pt>
                <c:pt idx="100">
                  <c:v>104</c:v>
                </c:pt>
                <c:pt idx="101">
                  <c:v>113</c:v>
                </c:pt>
                <c:pt idx="102">
                  <c:v>104</c:v>
                </c:pt>
                <c:pt idx="103">
                  <c:v>107</c:v>
                </c:pt>
                <c:pt idx="104">
                  <c:v>111</c:v>
                </c:pt>
                <c:pt idx="105">
                  <c:v>113</c:v>
                </c:pt>
                <c:pt idx="106">
                  <c:v>127</c:v>
                </c:pt>
                <c:pt idx="107">
                  <c:v>112</c:v>
                </c:pt>
                <c:pt idx="108">
                  <c:v>110</c:v>
                </c:pt>
                <c:pt idx="109">
                  <c:v>98</c:v>
                </c:pt>
                <c:pt idx="110">
                  <c:v>87</c:v>
                </c:pt>
                <c:pt idx="111">
                  <c:v>103</c:v>
                </c:pt>
                <c:pt idx="112">
                  <c:v>139</c:v>
                </c:pt>
                <c:pt idx="113">
                  <c:v>147</c:v>
                </c:pt>
                <c:pt idx="114">
                  <c:v>120</c:v>
                </c:pt>
                <c:pt idx="115">
                  <c:v>115</c:v>
                </c:pt>
                <c:pt idx="116">
                  <c:v>116</c:v>
                </c:pt>
                <c:pt idx="117">
                  <c:v>110</c:v>
                </c:pt>
                <c:pt idx="118">
                  <c:v>109</c:v>
                </c:pt>
                <c:pt idx="119">
                  <c:v>85</c:v>
                </c:pt>
                <c:pt idx="120">
                  <c:v>123</c:v>
                </c:pt>
                <c:pt idx="121">
                  <c:v>120</c:v>
                </c:pt>
                <c:pt idx="122">
                  <c:v>103</c:v>
                </c:pt>
                <c:pt idx="123">
                  <c:v>110</c:v>
                </c:pt>
                <c:pt idx="124">
                  <c:v>100</c:v>
                </c:pt>
                <c:pt idx="125">
                  <c:v>126</c:v>
                </c:pt>
                <c:pt idx="126">
                  <c:v>131</c:v>
                </c:pt>
                <c:pt idx="127">
                  <c:v>130</c:v>
                </c:pt>
                <c:pt idx="128">
                  <c:v>121</c:v>
                </c:pt>
                <c:pt idx="129">
                  <c:v>119</c:v>
                </c:pt>
                <c:pt idx="130">
                  <c:v>125</c:v>
                </c:pt>
                <c:pt idx="131">
                  <c:v>89</c:v>
                </c:pt>
                <c:pt idx="132">
                  <c:v>119</c:v>
                </c:pt>
                <c:pt idx="133">
                  <c:v>132</c:v>
                </c:pt>
                <c:pt idx="134">
                  <c:v>126</c:v>
                </c:pt>
                <c:pt idx="135">
                  <c:v>140</c:v>
                </c:pt>
                <c:pt idx="136">
                  <c:v>125</c:v>
                </c:pt>
                <c:pt idx="137">
                  <c:v>139</c:v>
                </c:pt>
                <c:pt idx="138">
                  <c:v>101</c:v>
                </c:pt>
                <c:pt idx="139">
                  <c:v>156</c:v>
                </c:pt>
                <c:pt idx="140">
                  <c:v>129</c:v>
                </c:pt>
                <c:pt idx="141">
                  <c:v>123</c:v>
                </c:pt>
                <c:pt idx="142">
                  <c:v>130</c:v>
                </c:pt>
                <c:pt idx="143">
                  <c:v>131</c:v>
                </c:pt>
                <c:pt idx="144">
                  <c:v>123</c:v>
                </c:pt>
                <c:pt idx="145">
                  <c:v>115</c:v>
                </c:pt>
                <c:pt idx="146">
                  <c:v>113</c:v>
                </c:pt>
                <c:pt idx="147">
                  <c:v>115</c:v>
                </c:pt>
                <c:pt idx="148">
                  <c:v>127</c:v>
                </c:pt>
                <c:pt idx="149">
                  <c:v>128</c:v>
                </c:pt>
                <c:pt idx="150">
                  <c:v>135</c:v>
                </c:pt>
                <c:pt idx="151">
                  <c:v>119</c:v>
                </c:pt>
                <c:pt idx="152">
                  <c:v>121</c:v>
                </c:pt>
                <c:pt idx="153">
                  <c:v>134</c:v>
                </c:pt>
                <c:pt idx="154">
                  <c:v>130</c:v>
                </c:pt>
                <c:pt idx="155">
                  <c:v>136</c:v>
                </c:pt>
                <c:pt idx="156">
                  <c:v>109</c:v>
                </c:pt>
                <c:pt idx="157">
                  <c:v>144</c:v>
                </c:pt>
                <c:pt idx="158">
                  <c:v>157</c:v>
                </c:pt>
                <c:pt idx="159">
                  <c:v>118</c:v>
                </c:pt>
                <c:pt idx="160">
                  <c:v>129</c:v>
                </c:pt>
                <c:pt idx="161">
                  <c:v>119</c:v>
                </c:pt>
                <c:pt idx="162">
                  <c:v>112</c:v>
                </c:pt>
                <c:pt idx="163">
                  <c:v>127</c:v>
                </c:pt>
                <c:pt idx="164">
                  <c:v>140</c:v>
                </c:pt>
                <c:pt idx="165">
                  <c:v>112</c:v>
                </c:pt>
                <c:pt idx="166">
                  <c:v>97</c:v>
                </c:pt>
                <c:pt idx="167">
                  <c:v>144</c:v>
                </c:pt>
                <c:pt idx="168">
                  <c:v>111</c:v>
                </c:pt>
                <c:pt idx="169">
                  <c:v>122</c:v>
                </c:pt>
                <c:pt idx="170">
                  <c:v>130</c:v>
                </c:pt>
                <c:pt idx="171">
                  <c:v>140</c:v>
                </c:pt>
                <c:pt idx="172">
                  <c:v>136</c:v>
                </c:pt>
                <c:pt idx="173">
                  <c:v>100</c:v>
                </c:pt>
                <c:pt idx="174">
                  <c:v>137</c:v>
                </c:pt>
                <c:pt idx="175">
                  <c:v>128</c:v>
                </c:pt>
                <c:pt idx="176">
                  <c:v>127</c:v>
                </c:pt>
                <c:pt idx="177">
                  <c:v>124</c:v>
                </c:pt>
                <c:pt idx="178">
                  <c:v>136</c:v>
                </c:pt>
                <c:pt idx="179">
                  <c:v>124</c:v>
                </c:pt>
                <c:pt idx="180">
                  <c:v>112</c:v>
                </c:pt>
                <c:pt idx="181">
                  <c:v>134</c:v>
                </c:pt>
                <c:pt idx="182">
                  <c:v>138</c:v>
                </c:pt>
                <c:pt idx="183">
                  <c:v>131</c:v>
                </c:pt>
                <c:pt idx="184">
                  <c:v>116</c:v>
                </c:pt>
                <c:pt idx="185">
                  <c:v>138</c:v>
                </c:pt>
                <c:pt idx="186">
                  <c:v>131</c:v>
                </c:pt>
                <c:pt idx="187">
                  <c:v>127</c:v>
                </c:pt>
                <c:pt idx="188">
                  <c:v>133</c:v>
                </c:pt>
                <c:pt idx="189">
                  <c:v>129</c:v>
                </c:pt>
                <c:pt idx="190">
                  <c:v>136</c:v>
                </c:pt>
                <c:pt idx="191">
                  <c:v>114</c:v>
                </c:pt>
                <c:pt idx="192">
                  <c:v>142</c:v>
                </c:pt>
                <c:pt idx="193">
                  <c:v>160</c:v>
                </c:pt>
                <c:pt idx="194">
                  <c:v>119</c:v>
                </c:pt>
                <c:pt idx="195">
                  <c:v>143</c:v>
                </c:pt>
                <c:pt idx="196">
                  <c:v>116</c:v>
                </c:pt>
                <c:pt idx="197">
                  <c:v>123</c:v>
                </c:pt>
                <c:pt idx="198">
                  <c:v>122</c:v>
                </c:pt>
                <c:pt idx="199">
                  <c:v>121</c:v>
                </c:pt>
                <c:pt idx="200">
                  <c:v>119</c:v>
                </c:pt>
                <c:pt idx="201">
                  <c:v>123</c:v>
                </c:pt>
                <c:pt idx="202">
                  <c:v>127</c:v>
                </c:pt>
                <c:pt idx="203">
                  <c:v>134</c:v>
                </c:pt>
                <c:pt idx="204">
                  <c:v>142</c:v>
                </c:pt>
                <c:pt idx="205">
                  <c:v>131</c:v>
                </c:pt>
                <c:pt idx="206">
                  <c:v>122</c:v>
                </c:pt>
                <c:pt idx="207">
                  <c:v>145</c:v>
                </c:pt>
                <c:pt idx="208">
                  <c:v>126</c:v>
                </c:pt>
                <c:pt idx="209">
                  <c:v>143</c:v>
                </c:pt>
                <c:pt idx="210">
                  <c:v>136</c:v>
                </c:pt>
                <c:pt idx="211">
                  <c:v>118</c:v>
                </c:pt>
                <c:pt idx="212">
                  <c:v>130</c:v>
                </c:pt>
                <c:pt idx="213">
                  <c:v>129</c:v>
                </c:pt>
                <c:pt idx="214">
                  <c:v>127</c:v>
                </c:pt>
                <c:pt idx="215">
                  <c:v>110</c:v>
                </c:pt>
                <c:pt idx="216">
                  <c:v>149</c:v>
                </c:pt>
                <c:pt idx="217">
                  <c:v>132</c:v>
                </c:pt>
                <c:pt idx="218">
                  <c:v>125</c:v>
                </c:pt>
                <c:pt idx="219">
                  <c:v>139</c:v>
                </c:pt>
                <c:pt idx="220">
                  <c:v>127</c:v>
                </c:pt>
                <c:pt idx="221">
                  <c:v>115</c:v>
                </c:pt>
                <c:pt idx="222">
                  <c:v>124</c:v>
                </c:pt>
                <c:pt idx="223">
                  <c:v>124</c:v>
                </c:pt>
                <c:pt idx="224">
                  <c:v>120</c:v>
                </c:pt>
                <c:pt idx="225">
                  <c:v>123</c:v>
                </c:pt>
                <c:pt idx="226">
                  <c:v>127</c:v>
                </c:pt>
                <c:pt idx="227">
                  <c:v>157</c:v>
                </c:pt>
                <c:pt idx="228">
                  <c:v>106</c:v>
                </c:pt>
                <c:pt idx="229">
                  <c:v>118</c:v>
                </c:pt>
                <c:pt idx="230">
                  <c:v>105</c:v>
                </c:pt>
                <c:pt idx="231">
                  <c:v>132</c:v>
                </c:pt>
                <c:pt idx="232">
                  <c:v>125</c:v>
                </c:pt>
                <c:pt idx="233">
                  <c:v>133</c:v>
                </c:pt>
                <c:pt idx="234">
                  <c:v>105</c:v>
                </c:pt>
                <c:pt idx="235">
                  <c:v>128</c:v>
                </c:pt>
                <c:pt idx="236">
                  <c:v>109</c:v>
                </c:pt>
                <c:pt idx="237">
                  <c:v>100</c:v>
                </c:pt>
                <c:pt idx="238">
                  <c:v>120</c:v>
                </c:pt>
                <c:pt idx="239">
                  <c:v>99</c:v>
                </c:pt>
                <c:pt idx="240">
                  <c:v>108</c:v>
                </c:pt>
                <c:pt idx="241">
                  <c:v>109</c:v>
                </c:pt>
                <c:pt idx="242">
                  <c:v>104</c:v>
                </c:pt>
                <c:pt idx="243">
                  <c:v>100</c:v>
                </c:pt>
                <c:pt idx="244">
                  <c:v>105</c:v>
                </c:pt>
                <c:pt idx="245">
                  <c:v>98</c:v>
                </c:pt>
                <c:pt idx="246">
                  <c:v>116</c:v>
                </c:pt>
                <c:pt idx="247">
                  <c:v>121</c:v>
                </c:pt>
                <c:pt idx="248">
                  <c:v>90</c:v>
                </c:pt>
                <c:pt idx="249">
                  <c:v>83</c:v>
                </c:pt>
                <c:pt idx="250">
                  <c:v>97</c:v>
                </c:pt>
                <c:pt idx="251">
                  <c:v>93</c:v>
                </c:pt>
                <c:pt idx="252">
                  <c:v>97</c:v>
                </c:pt>
                <c:pt idx="253">
                  <c:v>106</c:v>
                </c:pt>
                <c:pt idx="254">
                  <c:v>96</c:v>
                </c:pt>
                <c:pt idx="255">
                  <c:v>110</c:v>
                </c:pt>
                <c:pt idx="256">
                  <c:v>102</c:v>
                </c:pt>
                <c:pt idx="257">
                  <c:v>120</c:v>
                </c:pt>
                <c:pt idx="258">
                  <c:v>134</c:v>
                </c:pt>
                <c:pt idx="259">
                  <c:v>124</c:v>
                </c:pt>
                <c:pt idx="260">
                  <c:v>117</c:v>
                </c:pt>
                <c:pt idx="261">
                  <c:v>140</c:v>
                </c:pt>
                <c:pt idx="262">
                  <c:v>118</c:v>
                </c:pt>
                <c:pt idx="263">
                  <c:v>112</c:v>
                </c:pt>
                <c:pt idx="264">
                  <c:v>113</c:v>
                </c:pt>
                <c:pt idx="265">
                  <c:v>117</c:v>
                </c:pt>
                <c:pt idx="266">
                  <c:v>112</c:v>
                </c:pt>
                <c:pt idx="267">
                  <c:v>122</c:v>
                </c:pt>
                <c:pt idx="268">
                  <c:v>111</c:v>
                </c:pt>
                <c:pt idx="269">
                  <c:v>135</c:v>
                </c:pt>
                <c:pt idx="270">
                  <c:v>106</c:v>
                </c:pt>
                <c:pt idx="271">
                  <c:v>108</c:v>
                </c:pt>
                <c:pt idx="272">
                  <c:v>122</c:v>
                </c:pt>
                <c:pt idx="273">
                  <c:v>116</c:v>
                </c:pt>
                <c:pt idx="274">
                  <c:v>123</c:v>
                </c:pt>
                <c:pt idx="275">
                  <c:v>101</c:v>
                </c:pt>
                <c:pt idx="276">
                  <c:v>130</c:v>
                </c:pt>
                <c:pt idx="277">
                  <c:v>94</c:v>
                </c:pt>
                <c:pt idx="278">
                  <c:v>100</c:v>
                </c:pt>
                <c:pt idx="279">
                  <c:v>135</c:v>
                </c:pt>
                <c:pt idx="280">
                  <c:v>98</c:v>
                </c:pt>
                <c:pt idx="281">
                  <c:v>112</c:v>
                </c:pt>
                <c:pt idx="282">
                  <c:v>95</c:v>
                </c:pt>
                <c:pt idx="283">
                  <c:v>117</c:v>
                </c:pt>
                <c:pt idx="284">
                  <c:v>105</c:v>
                </c:pt>
                <c:pt idx="285">
                  <c:v>102</c:v>
                </c:pt>
                <c:pt idx="286">
                  <c:v>133</c:v>
                </c:pt>
                <c:pt idx="287">
                  <c:v>131</c:v>
                </c:pt>
                <c:pt idx="288">
                  <c:v>99</c:v>
                </c:pt>
                <c:pt idx="289">
                  <c:v>125</c:v>
                </c:pt>
                <c:pt idx="290">
                  <c:v>108</c:v>
                </c:pt>
                <c:pt idx="291">
                  <c:v>111</c:v>
                </c:pt>
                <c:pt idx="292">
                  <c:v>98</c:v>
                </c:pt>
                <c:pt idx="293">
                  <c:v>103</c:v>
                </c:pt>
                <c:pt idx="294">
                  <c:v>105</c:v>
                </c:pt>
                <c:pt idx="295">
                  <c:v>118</c:v>
                </c:pt>
                <c:pt idx="296">
                  <c:v>114</c:v>
                </c:pt>
                <c:pt idx="297">
                  <c:v>118</c:v>
                </c:pt>
                <c:pt idx="298">
                  <c:v>93</c:v>
                </c:pt>
                <c:pt idx="299">
                  <c:v>100</c:v>
                </c:pt>
                <c:pt idx="300">
                  <c:v>111</c:v>
                </c:pt>
                <c:pt idx="301">
                  <c:v>108</c:v>
                </c:pt>
                <c:pt idx="302">
                  <c:v>112</c:v>
                </c:pt>
                <c:pt idx="303">
                  <c:v>105</c:v>
                </c:pt>
                <c:pt idx="304">
                  <c:v>135</c:v>
                </c:pt>
                <c:pt idx="305">
                  <c:v>99</c:v>
                </c:pt>
                <c:pt idx="306">
                  <c:v>77</c:v>
                </c:pt>
                <c:pt idx="307">
                  <c:v>100</c:v>
                </c:pt>
                <c:pt idx="308">
                  <c:v>86</c:v>
                </c:pt>
                <c:pt idx="309">
                  <c:v>106</c:v>
                </c:pt>
                <c:pt idx="310">
                  <c:v>101</c:v>
                </c:pt>
                <c:pt idx="311">
                  <c:v>104</c:v>
                </c:pt>
                <c:pt idx="312">
                  <c:v>106</c:v>
                </c:pt>
                <c:pt idx="313">
                  <c:v>87</c:v>
                </c:pt>
                <c:pt idx="314">
                  <c:v>103</c:v>
                </c:pt>
                <c:pt idx="315">
                  <c:v>88</c:v>
                </c:pt>
                <c:pt idx="316">
                  <c:v>103</c:v>
                </c:pt>
                <c:pt idx="317">
                  <c:v>90</c:v>
                </c:pt>
                <c:pt idx="318">
                  <c:v>132</c:v>
                </c:pt>
                <c:pt idx="319">
                  <c:v>93</c:v>
                </c:pt>
                <c:pt idx="320">
                  <c:v>94</c:v>
                </c:pt>
                <c:pt idx="321">
                  <c:v>107</c:v>
                </c:pt>
                <c:pt idx="322">
                  <c:v>99</c:v>
                </c:pt>
                <c:pt idx="323">
                  <c:v>116</c:v>
                </c:pt>
                <c:pt idx="324">
                  <c:v>132</c:v>
                </c:pt>
                <c:pt idx="325">
                  <c:v>111</c:v>
                </c:pt>
                <c:pt idx="326">
                  <c:v>103</c:v>
                </c:pt>
                <c:pt idx="327">
                  <c:v>101</c:v>
                </c:pt>
                <c:pt idx="328">
                  <c:v>109</c:v>
                </c:pt>
                <c:pt idx="329">
                  <c:v>128</c:v>
                </c:pt>
                <c:pt idx="330">
                  <c:v>98</c:v>
                </c:pt>
                <c:pt idx="331">
                  <c:v>82</c:v>
                </c:pt>
                <c:pt idx="332">
                  <c:v>103</c:v>
                </c:pt>
                <c:pt idx="333">
                  <c:v>110</c:v>
                </c:pt>
                <c:pt idx="334">
                  <c:v>102</c:v>
                </c:pt>
                <c:pt idx="335">
                  <c:v>99</c:v>
                </c:pt>
                <c:pt idx="336">
                  <c:v>135</c:v>
                </c:pt>
                <c:pt idx="337">
                  <c:v>135</c:v>
                </c:pt>
                <c:pt idx="338">
                  <c:v>140</c:v>
                </c:pt>
                <c:pt idx="339">
                  <c:v>91</c:v>
                </c:pt>
                <c:pt idx="340">
                  <c:v>119</c:v>
                </c:pt>
                <c:pt idx="341">
                  <c:v>109</c:v>
                </c:pt>
                <c:pt idx="342">
                  <c:v>120</c:v>
                </c:pt>
                <c:pt idx="343">
                  <c:v>138</c:v>
                </c:pt>
                <c:pt idx="344">
                  <c:v>128</c:v>
                </c:pt>
                <c:pt idx="345">
                  <c:v>125</c:v>
                </c:pt>
                <c:pt idx="346">
                  <c:v>127</c:v>
                </c:pt>
                <c:pt idx="347">
                  <c:v>106</c:v>
                </c:pt>
                <c:pt idx="348">
                  <c:v>84</c:v>
                </c:pt>
                <c:pt idx="349">
                  <c:v>103</c:v>
                </c:pt>
                <c:pt idx="350">
                  <c:v>107</c:v>
                </c:pt>
                <c:pt idx="351">
                  <c:v>94</c:v>
                </c:pt>
                <c:pt idx="352">
                  <c:v>122</c:v>
                </c:pt>
                <c:pt idx="353">
                  <c:v>114</c:v>
                </c:pt>
                <c:pt idx="354">
                  <c:v>106</c:v>
                </c:pt>
                <c:pt idx="355">
                  <c:v>114</c:v>
                </c:pt>
                <c:pt idx="356">
                  <c:v>124</c:v>
                </c:pt>
                <c:pt idx="357">
                  <c:v>104</c:v>
                </c:pt>
                <c:pt idx="358">
                  <c:v>87</c:v>
                </c:pt>
                <c:pt idx="359">
                  <c:v>97</c:v>
                </c:pt>
                <c:pt idx="360">
                  <c:v>104</c:v>
                </c:pt>
                <c:pt idx="361">
                  <c:v>94</c:v>
                </c:pt>
                <c:pt idx="362">
                  <c:v>84</c:v>
                </c:pt>
                <c:pt idx="363">
                  <c:v>107</c:v>
                </c:pt>
                <c:pt idx="364">
                  <c:v>93</c:v>
                </c:pt>
                <c:pt idx="365">
                  <c:v>75</c:v>
                </c:pt>
                <c:pt idx="366">
                  <c:v>99</c:v>
                </c:pt>
                <c:pt idx="367">
                  <c:v>94</c:v>
                </c:pt>
                <c:pt idx="368">
                  <c:v>77</c:v>
                </c:pt>
                <c:pt idx="369">
                  <c:v>82</c:v>
                </c:pt>
                <c:pt idx="370">
                  <c:v>117</c:v>
                </c:pt>
                <c:pt idx="371">
                  <c:v>89</c:v>
                </c:pt>
                <c:pt idx="372">
                  <c:v>101</c:v>
                </c:pt>
                <c:pt idx="373">
                  <c:v>118</c:v>
                </c:pt>
                <c:pt idx="374">
                  <c:v>97</c:v>
                </c:pt>
                <c:pt idx="375">
                  <c:v>99</c:v>
                </c:pt>
                <c:pt idx="376">
                  <c:v>102</c:v>
                </c:pt>
                <c:pt idx="377">
                  <c:v>103</c:v>
                </c:pt>
                <c:pt idx="378">
                  <c:v>101</c:v>
                </c:pt>
                <c:pt idx="379">
                  <c:v>120</c:v>
                </c:pt>
                <c:pt idx="380">
                  <c:v>98</c:v>
                </c:pt>
                <c:pt idx="381">
                  <c:v>125</c:v>
                </c:pt>
                <c:pt idx="382">
                  <c:v>99</c:v>
                </c:pt>
                <c:pt idx="383">
                  <c:v>108</c:v>
                </c:pt>
                <c:pt idx="384">
                  <c:v>99</c:v>
                </c:pt>
                <c:pt idx="385">
                  <c:v>109</c:v>
                </c:pt>
                <c:pt idx="386">
                  <c:v>107</c:v>
                </c:pt>
                <c:pt idx="387">
                  <c:v>119</c:v>
                </c:pt>
                <c:pt idx="388">
                  <c:v>110</c:v>
                </c:pt>
                <c:pt idx="389">
                  <c:v>115</c:v>
                </c:pt>
                <c:pt idx="390">
                  <c:v>99</c:v>
                </c:pt>
                <c:pt idx="391">
                  <c:v>130</c:v>
                </c:pt>
                <c:pt idx="392">
                  <c:v>92</c:v>
                </c:pt>
                <c:pt idx="393">
                  <c:v>110</c:v>
                </c:pt>
                <c:pt idx="394">
                  <c:v>120</c:v>
                </c:pt>
                <c:pt idx="395">
                  <c:v>116</c:v>
                </c:pt>
                <c:pt idx="396">
                  <c:v>94</c:v>
                </c:pt>
                <c:pt idx="397">
                  <c:v>73</c:v>
                </c:pt>
                <c:pt idx="398">
                  <c:v>121</c:v>
                </c:pt>
                <c:pt idx="399">
                  <c:v>96</c:v>
                </c:pt>
                <c:pt idx="400">
                  <c:v>135</c:v>
                </c:pt>
                <c:pt idx="401">
                  <c:v>117</c:v>
                </c:pt>
                <c:pt idx="402">
                  <c:v>121</c:v>
                </c:pt>
                <c:pt idx="403">
                  <c:v>104</c:v>
                </c:pt>
                <c:pt idx="404">
                  <c:v>102</c:v>
                </c:pt>
                <c:pt idx="405">
                  <c:v>103</c:v>
                </c:pt>
                <c:pt idx="406">
                  <c:v>119</c:v>
                </c:pt>
                <c:pt idx="407">
                  <c:v>114</c:v>
                </c:pt>
                <c:pt idx="408">
                  <c:v>105</c:v>
                </c:pt>
                <c:pt idx="409">
                  <c:v>120</c:v>
                </c:pt>
                <c:pt idx="410">
                  <c:v>100</c:v>
                </c:pt>
                <c:pt idx="411">
                  <c:v>92</c:v>
                </c:pt>
                <c:pt idx="412">
                  <c:v>93</c:v>
                </c:pt>
                <c:pt idx="413">
                  <c:v>110</c:v>
                </c:pt>
                <c:pt idx="414">
                  <c:v>109</c:v>
                </c:pt>
                <c:pt idx="415">
                  <c:v>101</c:v>
                </c:pt>
                <c:pt idx="416">
                  <c:v>128</c:v>
                </c:pt>
                <c:pt idx="417">
                  <c:v>98</c:v>
                </c:pt>
                <c:pt idx="418">
                  <c:v>98</c:v>
                </c:pt>
                <c:pt idx="419">
                  <c:v>117</c:v>
                </c:pt>
                <c:pt idx="420">
                  <c:v>101</c:v>
                </c:pt>
                <c:pt idx="421">
                  <c:v>121</c:v>
                </c:pt>
                <c:pt idx="422">
                  <c:v>122</c:v>
                </c:pt>
                <c:pt idx="423">
                  <c:v>122</c:v>
                </c:pt>
                <c:pt idx="424">
                  <c:v>88</c:v>
                </c:pt>
                <c:pt idx="425">
                  <c:v>97</c:v>
                </c:pt>
                <c:pt idx="426">
                  <c:v>108</c:v>
                </c:pt>
                <c:pt idx="427">
                  <c:v>128</c:v>
                </c:pt>
                <c:pt idx="428">
                  <c:v>99</c:v>
                </c:pt>
                <c:pt idx="429">
                  <c:v>115</c:v>
                </c:pt>
                <c:pt idx="430">
                  <c:v>94</c:v>
                </c:pt>
                <c:pt idx="431">
                  <c:v>101</c:v>
                </c:pt>
                <c:pt idx="432">
                  <c:v>100</c:v>
                </c:pt>
                <c:pt idx="433">
                  <c:v>122</c:v>
                </c:pt>
                <c:pt idx="434">
                  <c:v>101</c:v>
                </c:pt>
                <c:pt idx="435">
                  <c:v>103</c:v>
                </c:pt>
                <c:pt idx="436">
                  <c:v>116</c:v>
                </c:pt>
                <c:pt idx="437">
                  <c:v>86</c:v>
                </c:pt>
                <c:pt idx="438">
                  <c:v>80</c:v>
                </c:pt>
                <c:pt idx="439">
                  <c:v>76</c:v>
                </c:pt>
                <c:pt idx="440">
                  <c:v>74</c:v>
                </c:pt>
                <c:pt idx="441">
                  <c:v>74</c:v>
                </c:pt>
                <c:pt idx="442">
                  <c:v>84</c:v>
                </c:pt>
                <c:pt idx="443">
                  <c:v>54</c:v>
                </c:pt>
                <c:pt idx="444">
                  <c:v>74</c:v>
                </c:pt>
                <c:pt idx="445">
                  <c:v>70</c:v>
                </c:pt>
                <c:pt idx="446">
                  <c:v>68</c:v>
                </c:pt>
                <c:pt idx="447">
                  <c:v>72</c:v>
                </c:pt>
                <c:pt idx="448">
                  <c:v>63</c:v>
                </c:pt>
                <c:pt idx="449">
                  <c:v>57</c:v>
                </c:pt>
                <c:pt idx="450">
                  <c:v>51</c:v>
                </c:pt>
                <c:pt idx="451">
                  <c:v>65</c:v>
                </c:pt>
                <c:pt idx="452">
                  <c:v>61</c:v>
                </c:pt>
                <c:pt idx="453">
                  <c:v>39</c:v>
                </c:pt>
                <c:pt idx="454">
                  <c:v>55</c:v>
                </c:pt>
                <c:pt idx="455">
                  <c:v>55</c:v>
                </c:pt>
                <c:pt idx="456">
                  <c:v>64</c:v>
                </c:pt>
                <c:pt idx="457">
                  <c:v>59</c:v>
                </c:pt>
                <c:pt idx="458">
                  <c:v>80</c:v>
                </c:pt>
                <c:pt idx="459">
                  <c:v>72</c:v>
                </c:pt>
                <c:pt idx="460">
                  <c:v>53</c:v>
                </c:pt>
                <c:pt idx="461">
                  <c:v>67</c:v>
                </c:pt>
                <c:pt idx="462">
                  <c:v>56</c:v>
                </c:pt>
                <c:pt idx="463">
                  <c:v>64</c:v>
                </c:pt>
                <c:pt idx="464">
                  <c:v>70</c:v>
                </c:pt>
                <c:pt idx="465">
                  <c:v>70</c:v>
                </c:pt>
                <c:pt idx="466">
                  <c:v>67</c:v>
                </c:pt>
                <c:pt idx="467">
                  <c:v>65</c:v>
                </c:pt>
                <c:pt idx="468">
                  <c:v>55</c:v>
                </c:pt>
                <c:pt idx="469">
                  <c:v>73</c:v>
                </c:pt>
                <c:pt idx="470">
                  <c:v>64</c:v>
                </c:pt>
                <c:pt idx="471">
                  <c:v>63</c:v>
                </c:pt>
                <c:pt idx="472">
                  <c:v>79</c:v>
                </c:pt>
                <c:pt idx="473">
                  <c:v>52</c:v>
                </c:pt>
                <c:pt idx="474">
                  <c:v>59</c:v>
                </c:pt>
                <c:pt idx="475">
                  <c:v>60</c:v>
                </c:pt>
                <c:pt idx="476">
                  <c:v>69</c:v>
                </c:pt>
                <c:pt idx="477">
                  <c:v>72</c:v>
                </c:pt>
                <c:pt idx="478">
                  <c:v>73</c:v>
                </c:pt>
                <c:pt idx="479">
                  <c:v>58</c:v>
                </c:pt>
                <c:pt idx="480">
                  <c:v>70</c:v>
                </c:pt>
                <c:pt idx="481">
                  <c:v>50</c:v>
                </c:pt>
                <c:pt idx="482">
                  <c:v>63</c:v>
                </c:pt>
                <c:pt idx="483">
                  <c:v>75</c:v>
                </c:pt>
                <c:pt idx="484">
                  <c:v>80</c:v>
                </c:pt>
                <c:pt idx="485">
                  <c:v>77</c:v>
                </c:pt>
                <c:pt idx="486">
                  <c:v>71</c:v>
                </c:pt>
                <c:pt idx="487">
                  <c:v>83</c:v>
                </c:pt>
                <c:pt idx="488">
                  <c:v>94</c:v>
                </c:pt>
                <c:pt idx="489">
                  <c:v>80</c:v>
                </c:pt>
                <c:pt idx="490">
                  <c:v>82</c:v>
                </c:pt>
                <c:pt idx="491">
                  <c:v>91</c:v>
                </c:pt>
                <c:pt idx="492">
                  <c:v>63</c:v>
                </c:pt>
                <c:pt idx="493">
                  <c:v>77</c:v>
                </c:pt>
                <c:pt idx="494">
                  <c:v>64</c:v>
                </c:pt>
                <c:pt idx="495">
                  <c:v>86</c:v>
                </c:pt>
                <c:pt idx="496">
                  <c:v>76</c:v>
                </c:pt>
                <c:pt idx="497">
                  <c:v>69</c:v>
                </c:pt>
                <c:pt idx="498">
                  <c:v>92</c:v>
                </c:pt>
                <c:pt idx="499">
                  <c:v>93</c:v>
                </c:pt>
                <c:pt idx="500">
                  <c:v>78</c:v>
                </c:pt>
                <c:pt idx="501">
                  <c:v>90</c:v>
                </c:pt>
                <c:pt idx="502">
                  <c:v>82</c:v>
                </c:pt>
                <c:pt idx="503">
                  <c:v>97</c:v>
                </c:pt>
                <c:pt idx="504">
                  <c:v>89</c:v>
                </c:pt>
                <c:pt idx="505">
                  <c:v>98</c:v>
                </c:pt>
                <c:pt idx="506">
                  <c:v>102</c:v>
                </c:pt>
                <c:pt idx="507">
                  <c:v>115</c:v>
                </c:pt>
                <c:pt idx="508">
                  <c:v>94</c:v>
                </c:pt>
                <c:pt idx="509">
                  <c:v>98</c:v>
                </c:pt>
                <c:pt idx="510">
                  <c:v>87</c:v>
                </c:pt>
                <c:pt idx="511">
                  <c:v>96</c:v>
                </c:pt>
                <c:pt idx="512">
                  <c:v>103</c:v>
                </c:pt>
                <c:pt idx="513">
                  <c:v>97</c:v>
                </c:pt>
                <c:pt idx="514">
                  <c:v>97</c:v>
                </c:pt>
                <c:pt idx="515">
                  <c:v>97</c:v>
                </c:pt>
                <c:pt idx="516">
                  <c:v>86</c:v>
                </c:pt>
                <c:pt idx="517">
                  <c:v>108</c:v>
                </c:pt>
                <c:pt idx="518">
                  <c:v>96</c:v>
                </c:pt>
                <c:pt idx="519">
                  <c:v>110</c:v>
                </c:pt>
                <c:pt idx="520">
                  <c:v>102</c:v>
                </c:pt>
                <c:pt idx="521">
                  <c:v>116</c:v>
                </c:pt>
                <c:pt idx="522">
                  <c:v>74</c:v>
                </c:pt>
                <c:pt idx="523">
                  <c:v>109</c:v>
                </c:pt>
                <c:pt idx="524">
                  <c:v>121</c:v>
                </c:pt>
                <c:pt idx="525">
                  <c:v>100</c:v>
                </c:pt>
                <c:pt idx="526">
                  <c:v>99</c:v>
                </c:pt>
                <c:pt idx="527">
                  <c:v>96</c:v>
                </c:pt>
                <c:pt idx="528">
                  <c:v>106</c:v>
                </c:pt>
                <c:pt idx="529">
                  <c:v>109</c:v>
                </c:pt>
                <c:pt idx="530">
                  <c:v>80</c:v>
                </c:pt>
                <c:pt idx="531">
                  <c:v>116</c:v>
                </c:pt>
                <c:pt idx="532">
                  <c:v>117</c:v>
                </c:pt>
                <c:pt idx="533">
                  <c:v>125</c:v>
                </c:pt>
                <c:pt idx="534">
                  <c:v>115</c:v>
                </c:pt>
                <c:pt idx="535">
                  <c:v>106</c:v>
                </c:pt>
                <c:pt idx="536">
                  <c:v>119</c:v>
                </c:pt>
                <c:pt idx="537">
                  <c:v>112</c:v>
                </c:pt>
                <c:pt idx="538">
                  <c:v>120</c:v>
                </c:pt>
                <c:pt idx="539">
                  <c:v>127</c:v>
                </c:pt>
                <c:pt idx="540">
                  <c:v>102</c:v>
                </c:pt>
                <c:pt idx="541">
                  <c:v>117</c:v>
                </c:pt>
                <c:pt idx="542">
                  <c:v>103</c:v>
                </c:pt>
                <c:pt idx="543">
                  <c:v>86</c:v>
                </c:pt>
                <c:pt idx="544">
                  <c:v>94</c:v>
                </c:pt>
                <c:pt idx="545">
                  <c:v>104</c:v>
                </c:pt>
                <c:pt idx="546">
                  <c:v>104</c:v>
                </c:pt>
                <c:pt idx="547">
                  <c:v>103</c:v>
                </c:pt>
                <c:pt idx="548">
                  <c:v>114</c:v>
                </c:pt>
                <c:pt idx="549">
                  <c:v>131</c:v>
                </c:pt>
                <c:pt idx="550">
                  <c:v>114</c:v>
                </c:pt>
                <c:pt idx="551">
                  <c:v>81</c:v>
                </c:pt>
                <c:pt idx="552">
                  <c:v>108</c:v>
                </c:pt>
                <c:pt idx="553">
                  <c:v>110</c:v>
                </c:pt>
                <c:pt idx="554">
                  <c:v>106</c:v>
                </c:pt>
                <c:pt idx="555">
                  <c:v>116</c:v>
                </c:pt>
                <c:pt idx="556">
                  <c:v>101</c:v>
                </c:pt>
                <c:pt idx="557">
                  <c:v>99</c:v>
                </c:pt>
                <c:pt idx="558">
                  <c:v>83</c:v>
                </c:pt>
                <c:pt idx="559">
                  <c:v>110</c:v>
                </c:pt>
                <c:pt idx="560">
                  <c:v>104</c:v>
                </c:pt>
                <c:pt idx="561">
                  <c:v>110</c:v>
                </c:pt>
                <c:pt idx="562">
                  <c:v>126</c:v>
                </c:pt>
                <c:pt idx="563">
                  <c:v>108</c:v>
                </c:pt>
                <c:pt idx="564">
                  <c:v>114</c:v>
                </c:pt>
                <c:pt idx="565">
                  <c:v>98</c:v>
                </c:pt>
                <c:pt idx="566">
                  <c:v>121</c:v>
                </c:pt>
                <c:pt idx="567">
                  <c:v>127</c:v>
                </c:pt>
                <c:pt idx="568">
                  <c:v>100</c:v>
                </c:pt>
                <c:pt idx="569">
                  <c:v>91</c:v>
                </c:pt>
                <c:pt idx="570">
                  <c:v>125</c:v>
                </c:pt>
                <c:pt idx="571">
                  <c:v>90</c:v>
                </c:pt>
                <c:pt idx="572">
                  <c:v>106</c:v>
                </c:pt>
                <c:pt idx="573">
                  <c:v>114</c:v>
                </c:pt>
                <c:pt idx="574">
                  <c:v>111</c:v>
                </c:pt>
                <c:pt idx="575">
                  <c:v>141</c:v>
                </c:pt>
                <c:pt idx="576">
                  <c:v>117</c:v>
                </c:pt>
                <c:pt idx="577">
                  <c:v>125</c:v>
                </c:pt>
                <c:pt idx="578">
                  <c:v>111</c:v>
                </c:pt>
                <c:pt idx="579">
                  <c:v>115</c:v>
                </c:pt>
                <c:pt idx="580">
                  <c:v>132</c:v>
                </c:pt>
                <c:pt idx="581">
                  <c:v>126</c:v>
                </c:pt>
                <c:pt idx="582">
                  <c:v>125</c:v>
                </c:pt>
                <c:pt idx="583">
                  <c:v>142</c:v>
                </c:pt>
                <c:pt idx="584">
                  <c:v>122</c:v>
                </c:pt>
                <c:pt idx="585">
                  <c:v>138</c:v>
                </c:pt>
                <c:pt idx="586">
                  <c:v>111</c:v>
                </c:pt>
                <c:pt idx="587">
                  <c:v>141</c:v>
                </c:pt>
                <c:pt idx="588">
                  <c:v>102</c:v>
                </c:pt>
                <c:pt idx="589">
                  <c:v>125</c:v>
                </c:pt>
                <c:pt idx="590">
                  <c:v>132</c:v>
                </c:pt>
                <c:pt idx="591">
                  <c:v>130</c:v>
                </c:pt>
                <c:pt idx="592">
                  <c:v>85</c:v>
                </c:pt>
                <c:pt idx="593">
                  <c:v>106</c:v>
                </c:pt>
                <c:pt idx="594">
                  <c:v>127</c:v>
                </c:pt>
                <c:pt idx="595">
                  <c:v>113</c:v>
                </c:pt>
                <c:pt idx="596">
                  <c:v>119</c:v>
                </c:pt>
                <c:pt idx="597">
                  <c:v>113</c:v>
                </c:pt>
                <c:pt idx="598">
                  <c:v>127</c:v>
                </c:pt>
                <c:pt idx="599">
                  <c:v>131</c:v>
                </c:pt>
                <c:pt idx="600">
                  <c:v>91</c:v>
                </c:pt>
                <c:pt idx="601">
                  <c:v>125</c:v>
                </c:pt>
                <c:pt idx="602">
                  <c:v>117</c:v>
                </c:pt>
                <c:pt idx="603">
                  <c:v>110</c:v>
                </c:pt>
                <c:pt idx="604">
                  <c:v>120</c:v>
                </c:pt>
                <c:pt idx="605">
                  <c:v>119</c:v>
                </c:pt>
                <c:pt idx="606">
                  <c:v>104</c:v>
                </c:pt>
                <c:pt idx="607">
                  <c:v>132</c:v>
                </c:pt>
                <c:pt idx="608">
                  <c:v>127</c:v>
                </c:pt>
                <c:pt idx="609">
                  <c:v>114</c:v>
                </c:pt>
                <c:pt idx="610">
                  <c:v>109</c:v>
                </c:pt>
                <c:pt idx="611">
                  <c:v>130</c:v>
                </c:pt>
                <c:pt idx="612">
                  <c:v>129</c:v>
                </c:pt>
                <c:pt idx="613">
                  <c:v>142</c:v>
                </c:pt>
                <c:pt idx="614">
                  <c:v>131</c:v>
                </c:pt>
                <c:pt idx="615">
                  <c:v>121</c:v>
                </c:pt>
                <c:pt idx="616">
                  <c:v>134</c:v>
                </c:pt>
                <c:pt idx="617">
                  <c:v>132</c:v>
                </c:pt>
                <c:pt idx="618">
                  <c:v>128</c:v>
                </c:pt>
                <c:pt idx="619">
                  <c:v>114</c:v>
                </c:pt>
                <c:pt idx="620">
                  <c:v>126</c:v>
                </c:pt>
                <c:pt idx="621">
                  <c:v>100</c:v>
                </c:pt>
                <c:pt idx="622">
                  <c:v>129</c:v>
                </c:pt>
                <c:pt idx="623">
                  <c:v>123</c:v>
                </c:pt>
                <c:pt idx="624">
                  <c:v>121</c:v>
                </c:pt>
                <c:pt idx="625">
                  <c:v>154</c:v>
                </c:pt>
                <c:pt idx="626">
                  <c:v>121</c:v>
                </c:pt>
                <c:pt idx="627">
                  <c:v>111</c:v>
                </c:pt>
                <c:pt idx="628">
                  <c:v>133</c:v>
                </c:pt>
                <c:pt idx="629">
                  <c:v>131</c:v>
                </c:pt>
                <c:pt idx="630">
                  <c:v>126</c:v>
                </c:pt>
                <c:pt idx="631">
                  <c:v>149</c:v>
                </c:pt>
                <c:pt idx="632">
                  <c:v>132</c:v>
                </c:pt>
                <c:pt idx="633">
                  <c:v>148</c:v>
                </c:pt>
                <c:pt idx="634">
                  <c:v>111</c:v>
                </c:pt>
                <c:pt idx="635">
                  <c:v>102</c:v>
                </c:pt>
                <c:pt idx="636">
                  <c:v>107</c:v>
                </c:pt>
                <c:pt idx="637">
                  <c:v>125</c:v>
                </c:pt>
                <c:pt idx="638">
                  <c:v>112</c:v>
                </c:pt>
                <c:pt idx="639">
                  <c:v>139</c:v>
                </c:pt>
                <c:pt idx="640">
                  <c:v>120</c:v>
                </c:pt>
                <c:pt idx="641">
                  <c:v>111</c:v>
                </c:pt>
                <c:pt idx="642">
                  <c:v>110</c:v>
                </c:pt>
                <c:pt idx="643">
                  <c:v>127</c:v>
                </c:pt>
                <c:pt idx="644">
                  <c:v>140</c:v>
                </c:pt>
                <c:pt idx="645">
                  <c:v>118</c:v>
                </c:pt>
                <c:pt idx="646">
                  <c:v>131</c:v>
                </c:pt>
                <c:pt idx="647">
                  <c:v>111</c:v>
                </c:pt>
                <c:pt idx="648">
                  <c:v>122</c:v>
                </c:pt>
                <c:pt idx="649">
                  <c:v>94</c:v>
                </c:pt>
                <c:pt idx="650">
                  <c:v>99</c:v>
                </c:pt>
                <c:pt idx="651">
                  <c:v>120</c:v>
                </c:pt>
                <c:pt idx="652">
                  <c:v>133</c:v>
                </c:pt>
                <c:pt idx="653">
                  <c:v>149</c:v>
                </c:pt>
                <c:pt idx="654">
                  <c:v>111</c:v>
                </c:pt>
                <c:pt idx="655">
                  <c:v>97</c:v>
                </c:pt>
                <c:pt idx="656">
                  <c:v>116</c:v>
                </c:pt>
                <c:pt idx="657">
                  <c:v>119</c:v>
                </c:pt>
                <c:pt idx="658">
                  <c:v>115</c:v>
                </c:pt>
                <c:pt idx="659">
                  <c:v>122</c:v>
                </c:pt>
                <c:pt idx="660">
                  <c:v>119</c:v>
                </c:pt>
                <c:pt idx="661">
                  <c:v>120</c:v>
                </c:pt>
                <c:pt idx="662">
                  <c:v>94</c:v>
                </c:pt>
                <c:pt idx="663">
                  <c:v>97</c:v>
                </c:pt>
                <c:pt idx="664">
                  <c:v>111</c:v>
                </c:pt>
                <c:pt idx="665">
                  <c:v>101</c:v>
                </c:pt>
                <c:pt idx="666">
                  <c:v>125</c:v>
                </c:pt>
                <c:pt idx="667">
                  <c:v>119</c:v>
                </c:pt>
                <c:pt idx="668">
                  <c:v>157</c:v>
                </c:pt>
                <c:pt idx="669">
                  <c:v>154</c:v>
                </c:pt>
                <c:pt idx="670">
                  <c:v>94</c:v>
                </c:pt>
                <c:pt idx="671">
                  <c:v>93</c:v>
                </c:pt>
                <c:pt idx="672">
                  <c:v>120</c:v>
                </c:pt>
                <c:pt idx="673">
                  <c:v>122</c:v>
                </c:pt>
                <c:pt idx="674">
                  <c:v>130</c:v>
                </c:pt>
                <c:pt idx="675">
                  <c:v>124</c:v>
                </c:pt>
                <c:pt idx="676">
                  <c:v>110</c:v>
                </c:pt>
                <c:pt idx="677">
                  <c:v>111</c:v>
                </c:pt>
                <c:pt idx="678">
                  <c:v>119</c:v>
                </c:pt>
                <c:pt idx="679">
                  <c:v>117</c:v>
                </c:pt>
                <c:pt idx="680">
                  <c:v>113</c:v>
                </c:pt>
                <c:pt idx="681">
                  <c:v>95</c:v>
                </c:pt>
                <c:pt idx="682">
                  <c:v>116</c:v>
                </c:pt>
                <c:pt idx="683">
                  <c:v>123</c:v>
                </c:pt>
                <c:pt idx="684">
                  <c:v>78</c:v>
                </c:pt>
                <c:pt idx="685">
                  <c:v>111</c:v>
                </c:pt>
                <c:pt idx="686">
                  <c:v>130</c:v>
                </c:pt>
                <c:pt idx="687">
                  <c:v>104</c:v>
                </c:pt>
                <c:pt idx="688">
                  <c:v>101</c:v>
                </c:pt>
                <c:pt idx="689">
                  <c:v>108</c:v>
                </c:pt>
                <c:pt idx="690">
                  <c:v>115</c:v>
                </c:pt>
                <c:pt idx="691">
                  <c:v>104</c:v>
                </c:pt>
                <c:pt idx="692">
                  <c:v>107</c:v>
                </c:pt>
                <c:pt idx="693">
                  <c:v>121</c:v>
                </c:pt>
                <c:pt idx="694">
                  <c:v>93</c:v>
                </c:pt>
                <c:pt idx="695">
                  <c:v>66</c:v>
                </c:pt>
                <c:pt idx="696">
                  <c:v>82</c:v>
                </c:pt>
                <c:pt idx="697">
                  <c:v>88</c:v>
                </c:pt>
                <c:pt idx="698">
                  <c:v>81</c:v>
                </c:pt>
                <c:pt idx="699">
                  <c:v>124</c:v>
                </c:pt>
                <c:pt idx="700">
                  <c:v>131</c:v>
                </c:pt>
                <c:pt idx="701">
                  <c:v>108</c:v>
                </c:pt>
                <c:pt idx="702">
                  <c:v>119</c:v>
                </c:pt>
                <c:pt idx="703">
                  <c:v>131</c:v>
                </c:pt>
                <c:pt idx="704">
                  <c:v>145</c:v>
                </c:pt>
                <c:pt idx="705">
                  <c:v>97</c:v>
                </c:pt>
                <c:pt idx="706">
                  <c:v>109</c:v>
                </c:pt>
                <c:pt idx="707">
                  <c:v>99</c:v>
                </c:pt>
                <c:pt idx="708">
                  <c:v>123</c:v>
                </c:pt>
                <c:pt idx="709">
                  <c:v>111</c:v>
                </c:pt>
                <c:pt idx="710">
                  <c:v>142</c:v>
                </c:pt>
                <c:pt idx="711">
                  <c:v>96</c:v>
                </c:pt>
                <c:pt idx="712">
                  <c:v>96</c:v>
                </c:pt>
                <c:pt idx="713">
                  <c:v>102</c:v>
                </c:pt>
                <c:pt idx="714">
                  <c:v>112</c:v>
                </c:pt>
                <c:pt idx="715">
                  <c:v>116</c:v>
                </c:pt>
                <c:pt idx="716">
                  <c:v>94</c:v>
                </c:pt>
                <c:pt idx="717">
                  <c:v>134</c:v>
                </c:pt>
                <c:pt idx="718">
                  <c:v>121</c:v>
                </c:pt>
                <c:pt idx="719">
                  <c:v>107</c:v>
                </c:pt>
                <c:pt idx="720">
                  <c:v>149</c:v>
                </c:pt>
                <c:pt idx="721">
                  <c:v>146</c:v>
                </c:pt>
                <c:pt idx="722">
                  <c:v>126</c:v>
                </c:pt>
                <c:pt idx="723">
                  <c:v>117</c:v>
                </c:pt>
                <c:pt idx="724">
                  <c:v>90</c:v>
                </c:pt>
                <c:pt idx="725">
                  <c:v>96</c:v>
                </c:pt>
                <c:pt idx="726">
                  <c:v>90</c:v>
                </c:pt>
                <c:pt idx="727">
                  <c:v>106</c:v>
                </c:pt>
                <c:pt idx="728">
                  <c:v>119</c:v>
                </c:pt>
                <c:pt idx="729">
                  <c:v>87</c:v>
                </c:pt>
                <c:pt idx="730">
                  <c:v>126</c:v>
                </c:pt>
                <c:pt idx="731">
                  <c:v>91</c:v>
                </c:pt>
                <c:pt idx="732">
                  <c:v>112</c:v>
                </c:pt>
                <c:pt idx="733">
                  <c:v>83</c:v>
                </c:pt>
                <c:pt idx="734">
                  <c:v>99</c:v>
                </c:pt>
                <c:pt idx="735">
                  <c:v>99</c:v>
                </c:pt>
                <c:pt idx="736">
                  <c:v>96</c:v>
                </c:pt>
                <c:pt idx="737">
                  <c:v>108</c:v>
                </c:pt>
                <c:pt idx="738">
                  <c:v>117</c:v>
                </c:pt>
                <c:pt idx="739">
                  <c:v>99</c:v>
                </c:pt>
                <c:pt idx="740">
                  <c:v>89</c:v>
                </c:pt>
                <c:pt idx="741">
                  <c:v>121</c:v>
                </c:pt>
                <c:pt idx="742">
                  <c:v>119</c:v>
                </c:pt>
                <c:pt idx="743">
                  <c:v>99</c:v>
                </c:pt>
                <c:pt idx="744">
                  <c:v>111</c:v>
                </c:pt>
                <c:pt idx="745">
                  <c:v>103</c:v>
                </c:pt>
                <c:pt idx="746">
                  <c:v>107</c:v>
                </c:pt>
                <c:pt idx="747">
                  <c:v>72</c:v>
                </c:pt>
                <c:pt idx="748">
                  <c:v>93</c:v>
                </c:pt>
                <c:pt idx="749">
                  <c:v>104</c:v>
                </c:pt>
                <c:pt idx="750">
                  <c:v>95</c:v>
                </c:pt>
                <c:pt idx="751">
                  <c:v>110</c:v>
                </c:pt>
                <c:pt idx="752">
                  <c:v>110</c:v>
                </c:pt>
                <c:pt idx="753">
                  <c:v>94</c:v>
                </c:pt>
                <c:pt idx="754">
                  <c:v>100</c:v>
                </c:pt>
                <c:pt idx="755">
                  <c:v>96</c:v>
                </c:pt>
                <c:pt idx="756">
                  <c:v>121</c:v>
                </c:pt>
                <c:pt idx="757">
                  <c:v>111</c:v>
                </c:pt>
                <c:pt idx="758">
                  <c:v>125</c:v>
                </c:pt>
                <c:pt idx="759">
                  <c:v>103</c:v>
                </c:pt>
                <c:pt idx="760">
                  <c:v>96</c:v>
                </c:pt>
                <c:pt idx="761">
                  <c:v>86</c:v>
                </c:pt>
                <c:pt idx="762">
                  <c:v>102</c:v>
                </c:pt>
                <c:pt idx="763">
                  <c:v>105</c:v>
                </c:pt>
                <c:pt idx="764">
                  <c:v>121</c:v>
                </c:pt>
                <c:pt idx="765">
                  <c:v>122</c:v>
                </c:pt>
                <c:pt idx="766">
                  <c:v>106</c:v>
                </c:pt>
                <c:pt idx="767">
                  <c:v>122</c:v>
                </c:pt>
                <c:pt idx="768">
                  <c:v>131</c:v>
                </c:pt>
                <c:pt idx="769">
                  <c:v>142</c:v>
                </c:pt>
                <c:pt idx="770">
                  <c:v>105</c:v>
                </c:pt>
                <c:pt idx="771">
                  <c:v>114</c:v>
                </c:pt>
                <c:pt idx="772">
                  <c:v>98</c:v>
                </c:pt>
                <c:pt idx="773">
                  <c:v>116</c:v>
                </c:pt>
                <c:pt idx="774">
                  <c:v>96</c:v>
                </c:pt>
                <c:pt idx="775">
                  <c:v>95</c:v>
                </c:pt>
                <c:pt idx="776">
                  <c:v>151</c:v>
                </c:pt>
                <c:pt idx="777">
                  <c:v>122</c:v>
                </c:pt>
                <c:pt idx="778">
                  <c:v>110</c:v>
                </c:pt>
                <c:pt idx="779">
                  <c:v>132</c:v>
                </c:pt>
                <c:pt idx="780">
                  <c:v>120</c:v>
                </c:pt>
                <c:pt idx="781">
                  <c:v>124</c:v>
                </c:pt>
                <c:pt idx="782">
                  <c:v>105</c:v>
                </c:pt>
                <c:pt idx="783">
                  <c:v>114</c:v>
                </c:pt>
                <c:pt idx="784">
                  <c:v>125</c:v>
                </c:pt>
                <c:pt idx="785">
                  <c:v>119</c:v>
                </c:pt>
                <c:pt idx="786">
                  <c:v>118</c:v>
                </c:pt>
                <c:pt idx="787">
                  <c:v>97</c:v>
                </c:pt>
                <c:pt idx="788">
                  <c:v>112</c:v>
                </c:pt>
                <c:pt idx="789">
                  <c:v>98</c:v>
                </c:pt>
                <c:pt idx="790">
                  <c:v>110</c:v>
                </c:pt>
                <c:pt idx="791">
                  <c:v>116</c:v>
                </c:pt>
                <c:pt idx="792">
                  <c:v>115</c:v>
                </c:pt>
                <c:pt idx="793">
                  <c:v>128</c:v>
                </c:pt>
                <c:pt idx="794">
                  <c:v>110</c:v>
                </c:pt>
                <c:pt idx="795">
                  <c:v>109</c:v>
                </c:pt>
                <c:pt idx="796">
                  <c:v>106</c:v>
                </c:pt>
                <c:pt idx="797">
                  <c:v>106</c:v>
                </c:pt>
                <c:pt idx="798">
                  <c:v>112</c:v>
                </c:pt>
                <c:pt idx="799">
                  <c:v>113</c:v>
                </c:pt>
                <c:pt idx="800">
                  <c:v>114</c:v>
                </c:pt>
                <c:pt idx="801">
                  <c:v>106</c:v>
                </c:pt>
                <c:pt idx="802">
                  <c:v>111</c:v>
                </c:pt>
                <c:pt idx="803">
                  <c:v>81</c:v>
                </c:pt>
                <c:pt idx="804">
                  <c:v>87</c:v>
                </c:pt>
                <c:pt idx="805">
                  <c:v>117</c:v>
                </c:pt>
                <c:pt idx="806">
                  <c:v>122</c:v>
                </c:pt>
                <c:pt idx="807">
                  <c:v>91</c:v>
                </c:pt>
                <c:pt idx="808">
                  <c:v>112</c:v>
                </c:pt>
                <c:pt idx="809">
                  <c:v>82</c:v>
                </c:pt>
                <c:pt idx="810">
                  <c:v>115</c:v>
                </c:pt>
                <c:pt idx="811">
                  <c:v>125</c:v>
                </c:pt>
                <c:pt idx="812">
                  <c:v>116</c:v>
                </c:pt>
                <c:pt idx="813">
                  <c:v>109</c:v>
                </c:pt>
                <c:pt idx="814">
                  <c:v>132</c:v>
                </c:pt>
                <c:pt idx="815">
                  <c:v>104</c:v>
                </c:pt>
                <c:pt idx="816">
                  <c:v>110</c:v>
                </c:pt>
                <c:pt idx="817">
                  <c:v>109</c:v>
                </c:pt>
                <c:pt idx="818">
                  <c:v>135</c:v>
                </c:pt>
                <c:pt idx="819">
                  <c:v>126</c:v>
                </c:pt>
                <c:pt idx="820">
                  <c:v>95</c:v>
                </c:pt>
                <c:pt idx="821">
                  <c:v>112</c:v>
                </c:pt>
                <c:pt idx="822">
                  <c:v>117</c:v>
                </c:pt>
                <c:pt idx="823">
                  <c:v>111</c:v>
                </c:pt>
                <c:pt idx="824">
                  <c:v>93</c:v>
                </c:pt>
                <c:pt idx="825">
                  <c:v>105</c:v>
                </c:pt>
                <c:pt idx="826">
                  <c:v>113</c:v>
                </c:pt>
                <c:pt idx="827">
                  <c:v>107</c:v>
                </c:pt>
                <c:pt idx="828">
                  <c:v>145</c:v>
                </c:pt>
                <c:pt idx="829">
                  <c:v>126</c:v>
                </c:pt>
                <c:pt idx="830">
                  <c:v>124</c:v>
                </c:pt>
                <c:pt idx="831">
                  <c:v>70</c:v>
                </c:pt>
                <c:pt idx="832">
                  <c:v>108</c:v>
                </c:pt>
                <c:pt idx="833">
                  <c:v>101</c:v>
                </c:pt>
                <c:pt idx="834">
                  <c:v>134</c:v>
                </c:pt>
                <c:pt idx="835">
                  <c:v>116</c:v>
                </c:pt>
                <c:pt idx="836">
                  <c:v>99</c:v>
                </c:pt>
                <c:pt idx="837">
                  <c:v>87</c:v>
                </c:pt>
                <c:pt idx="838">
                  <c:v>97</c:v>
                </c:pt>
                <c:pt idx="839">
                  <c:v>127</c:v>
                </c:pt>
                <c:pt idx="840">
                  <c:v>132</c:v>
                </c:pt>
                <c:pt idx="841">
                  <c:v>109</c:v>
                </c:pt>
                <c:pt idx="842">
                  <c:v>108</c:v>
                </c:pt>
                <c:pt idx="843">
                  <c:v>121</c:v>
                </c:pt>
                <c:pt idx="844">
                  <c:v>117</c:v>
                </c:pt>
                <c:pt idx="845">
                  <c:v>101</c:v>
                </c:pt>
                <c:pt idx="846">
                  <c:v>121</c:v>
                </c:pt>
                <c:pt idx="847">
                  <c:v>148</c:v>
                </c:pt>
                <c:pt idx="848">
                  <c:v>124</c:v>
                </c:pt>
                <c:pt idx="849">
                  <c:v>116</c:v>
                </c:pt>
                <c:pt idx="850">
                  <c:v>119</c:v>
                </c:pt>
                <c:pt idx="851">
                  <c:v>133</c:v>
                </c:pt>
                <c:pt idx="852">
                  <c:v>99</c:v>
                </c:pt>
                <c:pt idx="853">
                  <c:v>142</c:v>
                </c:pt>
                <c:pt idx="854">
                  <c:v>116</c:v>
                </c:pt>
                <c:pt idx="855">
                  <c:v>130</c:v>
                </c:pt>
                <c:pt idx="856">
                  <c:v>135</c:v>
                </c:pt>
                <c:pt idx="857">
                  <c:v>124</c:v>
                </c:pt>
                <c:pt idx="858">
                  <c:v>116</c:v>
                </c:pt>
                <c:pt idx="859">
                  <c:v>116</c:v>
                </c:pt>
                <c:pt idx="860">
                  <c:v>121</c:v>
                </c:pt>
                <c:pt idx="861">
                  <c:v>125</c:v>
                </c:pt>
                <c:pt idx="862">
                  <c:v>120</c:v>
                </c:pt>
                <c:pt idx="863">
                  <c:v>115</c:v>
                </c:pt>
                <c:pt idx="864">
                  <c:v>141</c:v>
                </c:pt>
                <c:pt idx="865">
                  <c:v>107</c:v>
                </c:pt>
                <c:pt idx="866">
                  <c:v>105</c:v>
                </c:pt>
                <c:pt idx="867">
                  <c:v>137</c:v>
                </c:pt>
                <c:pt idx="868">
                  <c:v>122</c:v>
                </c:pt>
                <c:pt idx="869">
                  <c:v>157</c:v>
                </c:pt>
                <c:pt idx="870">
                  <c:v>127</c:v>
                </c:pt>
                <c:pt idx="871">
                  <c:v>152</c:v>
                </c:pt>
                <c:pt idx="872">
                  <c:v>124</c:v>
                </c:pt>
                <c:pt idx="873">
                  <c:v>134</c:v>
                </c:pt>
                <c:pt idx="874">
                  <c:v>128</c:v>
                </c:pt>
                <c:pt idx="875">
                  <c:v>143</c:v>
                </c:pt>
                <c:pt idx="876">
                  <c:v>146</c:v>
                </c:pt>
                <c:pt idx="877">
                  <c:v>111</c:v>
                </c:pt>
                <c:pt idx="878">
                  <c:v>137</c:v>
                </c:pt>
                <c:pt idx="879">
                  <c:v>106</c:v>
                </c:pt>
                <c:pt idx="880">
                  <c:v>93</c:v>
                </c:pt>
                <c:pt idx="881">
                  <c:v>102</c:v>
                </c:pt>
                <c:pt idx="882">
                  <c:v>160</c:v>
                </c:pt>
                <c:pt idx="883">
                  <c:v>129</c:v>
                </c:pt>
                <c:pt idx="884">
                  <c:v>148</c:v>
                </c:pt>
                <c:pt idx="885">
                  <c:v>153</c:v>
                </c:pt>
                <c:pt idx="886">
                  <c:v>155</c:v>
                </c:pt>
                <c:pt idx="887">
                  <c:v>144</c:v>
                </c:pt>
                <c:pt idx="888">
                  <c:v>166</c:v>
                </c:pt>
                <c:pt idx="889">
                  <c:v>146</c:v>
                </c:pt>
                <c:pt idx="890">
                  <c:v>133</c:v>
                </c:pt>
                <c:pt idx="891">
                  <c:v>158</c:v>
                </c:pt>
                <c:pt idx="892">
                  <c:v>118</c:v>
                </c:pt>
                <c:pt idx="893">
                  <c:v>120</c:v>
                </c:pt>
                <c:pt idx="894">
                  <c:v>130</c:v>
                </c:pt>
                <c:pt idx="895">
                  <c:v>130</c:v>
                </c:pt>
                <c:pt idx="896">
                  <c:v>144</c:v>
                </c:pt>
                <c:pt idx="897">
                  <c:v>166</c:v>
                </c:pt>
                <c:pt idx="898">
                  <c:v>142</c:v>
                </c:pt>
                <c:pt idx="899">
                  <c:v>157</c:v>
                </c:pt>
                <c:pt idx="900">
                  <c:v>133</c:v>
                </c:pt>
                <c:pt idx="901">
                  <c:v>137</c:v>
                </c:pt>
                <c:pt idx="902">
                  <c:v>119</c:v>
                </c:pt>
                <c:pt idx="903">
                  <c:v>118</c:v>
                </c:pt>
                <c:pt idx="904">
                  <c:v>141</c:v>
                </c:pt>
                <c:pt idx="905">
                  <c:v>128</c:v>
                </c:pt>
                <c:pt idx="906">
                  <c:v>134</c:v>
                </c:pt>
                <c:pt idx="907">
                  <c:v>127</c:v>
                </c:pt>
                <c:pt idx="908">
                  <c:v>115</c:v>
                </c:pt>
                <c:pt idx="909">
                  <c:v>156</c:v>
                </c:pt>
                <c:pt idx="910">
                  <c:v>138</c:v>
                </c:pt>
                <c:pt idx="911">
                  <c:v>167</c:v>
                </c:pt>
              </c:numCache>
            </c:numRef>
          </c:val>
          <c:smooth val="0"/>
          <c:extLst>
            <c:ext xmlns:c16="http://schemas.microsoft.com/office/drawing/2014/chart" uri="{C3380CC4-5D6E-409C-BE32-E72D297353CC}">
              <c16:uniqueId val="{00000000-4F65-4EC9-9643-510C5873A8F0}"/>
            </c:ext>
          </c:extLst>
        </c:ser>
        <c:ser>
          <c:idx val="1"/>
          <c:order val="1"/>
          <c:tx>
            <c:strRef>
              <c:f>Sheet6!$C$1</c:f>
              <c:strCache>
                <c:ptCount val="1"/>
                <c:pt idx="0">
                  <c:v>Male</c:v>
                </c:pt>
              </c:strCache>
            </c:strRef>
          </c:tx>
          <c:spPr>
            <a:ln w="28575" cap="rnd">
              <a:solidFill>
                <a:schemeClr val="accent2"/>
              </a:solidFill>
              <a:round/>
            </a:ln>
            <a:effectLst/>
          </c:spPr>
          <c:marker>
            <c:symbol val="none"/>
          </c:marker>
          <c:cat>
            <c:numRef>
              <c:f>Sheet6!$A$2:$A$913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Sheet6!$C$2:$C$913</c:f>
              <c:numCache>
                <c:formatCode>General</c:formatCode>
                <c:ptCount val="912"/>
                <c:pt idx="0">
                  <c:v>126</c:v>
                </c:pt>
                <c:pt idx="1">
                  <c:v>124</c:v>
                </c:pt>
                <c:pt idx="2">
                  <c:v>108</c:v>
                </c:pt>
                <c:pt idx="3">
                  <c:v>130</c:v>
                </c:pt>
                <c:pt idx="4">
                  <c:v>114</c:v>
                </c:pt>
                <c:pt idx="5">
                  <c:v>100</c:v>
                </c:pt>
                <c:pt idx="6">
                  <c:v>116</c:v>
                </c:pt>
                <c:pt idx="7">
                  <c:v>100</c:v>
                </c:pt>
                <c:pt idx="8">
                  <c:v>127</c:v>
                </c:pt>
                <c:pt idx="9">
                  <c:v>112</c:v>
                </c:pt>
                <c:pt idx="10">
                  <c:v>116</c:v>
                </c:pt>
                <c:pt idx="11">
                  <c:v>104</c:v>
                </c:pt>
                <c:pt idx="12">
                  <c:v>84</c:v>
                </c:pt>
                <c:pt idx="13">
                  <c:v>99</c:v>
                </c:pt>
                <c:pt idx="14">
                  <c:v>117</c:v>
                </c:pt>
                <c:pt idx="15">
                  <c:v>97</c:v>
                </c:pt>
                <c:pt idx="16">
                  <c:v>121</c:v>
                </c:pt>
                <c:pt idx="17">
                  <c:v>113</c:v>
                </c:pt>
                <c:pt idx="18">
                  <c:v>108</c:v>
                </c:pt>
                <c:pt idx="19">
                  <c:v>108</c:v>
                </c:pt>
                <c:pt idx="20">
                  <c:v>122</c:v>
                </c:pt>
                <c:pt idx="21">
                  <c:v>132</c:v>
                </c:pt>
                <c:pt idx="22">
                  <c:v>120</c:v>
                </c:pt>
                <c:pt idx="23">
                  <c:v>128</c:v>
                </c:pt>
                <c:pt idx="24">
                  <c:v>129</c:v>
                </c:pt>
                <c:pt idx="25">
                  <c:v>106</c:v>
                </c:pt>
                <c:pt idx="26">
                  <c:v>95</c:v>
                </c:pt>
                <c:pt idx="27">
                  <c:v>102</c:v>
                </c:pt>
                <c:pt idx="28">
                  <c:v>81</c:v>
                </c:pt>
                <c:pt idx="29">
                  <c:v>139</c:v>
                </c:pt>
                <c:pt idx="30">
                  <c:v>93</c:v>
                </c:pt>
                <c:pt idx="31">
                  <c:v>110</c:v>
                </c:pt>
                <c:pt idx="32">
                  <c:v>108</c:v>
                </c:pt>
                <c:pt idx="33">
                  <c:v>99</c:v>
                </c:pt>
                <c:pt idx="34">
                  <c:v>117</c:v>
                </c:pt>
                <c:pt idx="35">
                  <c:v>126</c:v>
                </c:pt>
                <c:pt idx="36">
                  <c:v>111</c:v>
                </c:pt>
                <c:pt idx="37">
                  <c:v>96</c:v>
                </c:pt>
                <c:pt idx="38">
                  <c:v>113</c:v>
                </c:pt>
                <c:pt idx="39">
                  <c:v>78</c:v>
                </c:pt>
                <c:pt idx="40">
                  <c:v>73</c:v>
                </c:pt>
                <c:pt idx="41">
                  <c:v>101</c:v>
                </c:pt>
                <c:pt idx="42">
                  <c:v>121</c:v>
                </c:pt>
                <c:pt idx="43">
                  <c:v>117</c:v>
                </c:pt>
                <c:pt idx="44">
                  <c:v>110</c:v>
                </c:pt>
                <c:pt idx="45">
                  <c:v>114</c:v>
                </c:pt>
                <c:pt idx="46">
                  <c:v>109</c:v>
                </c:pt>
                <c:pt idx="47">
                  <c:v>66</c:v>
                </c:pt>
                <c:pt idx="48">
                  <c:v>109</c:v>
                </c:pt>
                <c:pt idx="49">
                  <c:v>110</c:v>
                </c:pt>
                <c:pt idx="50">
                  <c:v>107</c:v>
                </c:pt>
                <c:pt idx="51">
                  <c:v>113</c:v>
                </c:pt>
                <c:pt idx="52">
                  <c:v>126</c:v>
                </c:pt>
                <c:pt idx="53">
                  <c:v>85</c:v>
                </c:pt>
                <c:pt idx="54">
                  <c:v>92</c:v>
                </c:pt>
                <c:pt idx="55">
                  <c:v>114</c:v>
                </c:pt>
                <c:pt idx="56">
                  <c:v>116</c:v>
                </c:pt>
                <c:pt idx="57">
                  <c:v>99</c:v>
                </c:pt>
                <c:pt idx="58">
                  <c:v>138</c:v>
                </c:pt>
                <c:pt idx="59">
                  <c:v>98</c:v>
                </c:pt>
                <c:pt idx="60">
                  <c:v>94</c:v>
                </c:pt>
                <c:pt idx="61">
                  <c:v>84</c:v>
                </c:pt>
                <c:pt idx="62">
                  <c:v>86</c:v>
                </c:pt>
                <c:pt idx="63">
                  <c:v>97</c:v>
                </c:pt>
                <c:pt idx="64">
                  <c:v>100</c:v>
                </c:pt>
                <c:pt idx="65">
                  <c:v>89</c:v>
                </c:pt>
                <c:pt idx="66">
                  <c:v>104</c:v>
                </c:pt>
                <c:pt idx="67">
                  <c:v>87</c:v>
                </c:pt>
                <c:pt idx="68">
                  <c:v>93</c:v>
                </c:pt>
                <c:pt idx="69">
                  <c:v>113</c:v>
                </c:pt>
                <c:pt idx="70">
                  <c:v>98</c:v>
                </c:pt>
                <c:pt idx="71">
                  <c:v>86</c:v>
                </c:pt>
                <c:pt idx="72">
                  <c:v>115</c:v>
                </c:pt>
                <c:pt idx="73">
                  <c:v>111</c:v>
                </c:pt>
                <c:pt idx="74">
                  <c:v>104</c:v>
                </c:pt>
                <c:pt idx="75">
                  <c:v>114</c:v>
                </c:pt>
                <c:pt idx="76">
                  <c:v>91</c:v>
                </c:pt>
                <c:pt idx="77">
                  <c:v>103</c:v>
                </c:pt>
                <c:pt idx="78">
                  <c:v>89</c:v>
                </c:pt>
                <c:pt idx="79">
                  <c:v>94</c:v>
                </c:pt>
                <c:pt idx="80">
                  <c:v>101</c:v>
                </c:pt>
                <c:pt idx="81">
                  <c:v>76</c:v>
                </c:pt>
                <c:pt idx="82">
                  <c:v>76</c:v>
                </c:pt>
                <c:pt idx="83">
                  <c:v>97</c:v>
                </c:pt>
                <c:pt idx="84">
                  <c:v>105</c:v>
                </c:pt>
                <c:pt idx="85">
                  <c:v>115</c:v>
                </c:pt>
                <c:pt idx="86">
                  <c:v>91</c:v>
                </c:pt>
                <c:pt idx="87">
                  <c:v>115</c:v>
                </c:pt>
                <c:pt idx="88">
                  <c:v>125</c:v>
                </c:pt>
                <c:pt idx="89">
                  <c:v>71</c:v>
                </c:pt>
                <c:pt idx="90">
                  <c:v>101</c:v>
                </c:pt>
                <c:pt idx="91">
                  <c:v>101</c:v>
                </c:pt>
                <c:pt idx="92">
                  <c:v>101</c:v>
                </c:pt>
                <c:pt idx="93">
                  <c:v>105</c:v>
                </c:pt>
                <c:pt idx="94">
                  <c:v>99</c:v>
                </c:pt>
                <c:pt idx="95">
                  <c:v>128</c:v>
                </c:pt>
                <c:pt idx="96">
                  <c:v>86</c:v>
                </c:pt>
                <c:pt idx="97">
                  <c:v>82</c:v>
                </c:pt>
                <c:pt idx="98">
                  <c:v>87</c:v>
                </c:pt>
                <c:pt idx="99">
                  <c:v>88</c:v>
                </c:pt>
                <c:pt idx="100">
                  <c:v>88</c:v>
                </c:pt>
                <c:pt idx="101">
                  <c:v>94</c:v>
                </c:pt>
                <c:pt idx="102">
                  <c:v>121</c:v>
                </c:pt>
                <c:pt idx="103">
                  <c:v>130</c:v>
                </c:pt>
                <c:pt idx="104">
                  <c:v>85</c:v>
                </c:pt>
                <c:pt idx="105">
                  <c:v>110</c:v>
                </c:pt>
                <c:pt idx="106">
                  <c:v>91</c:v>
                </c:pt>
                <c:pt idx="107">
                  <c:v>90</c:v>
                </c:pt>
                <c:pt idx="108">
                  <c:v>116</c:v>
                </c:pt>
                <c:pt idx="109">
                  <c:v>105</c:v>
                </c:pt>
                <c:pt idx="110">
                  <c:v>69</c:v>
                </c:pt>
                <c:pt idx="111">
                  <c:v>94</c:v>
                </c:pt>
                <c:pt idx="112">
                  <c:v>98</c:v>
                </c:pt>
                <c:pt idx="113">
                  <c:v>109</c:v>
                </c:pt>
                <c:pt idx="114">
                  <c:v>96</c:v>
                </c:pt>
                <c:pt idx="115">
                  <c:v>105</c:v>
                </c:pt>
                <c:pt idx="116">
                  <c:v>88</c:v>
                </c:pt>
                <c:pt idx="117">
                  <c:v>83</c:v>
                </c:pt>
                <c:pt idx="118">
                  <c:v>93</c:v>
                </c:pt>
                <c:pt idx="119">
                  <c:v>87</c:v>
                </c:pt>
                <c:pt idx="120">
                  <c:v>88</c:v>
                </c:pt>
                <c:pt idx="121">
                  <c:v>87</c:v>
                </c:pt>
                <c:pt idx="122">
                  <c:v>119</c:v>
                </c:pt>
                <c:pt idx="123">
                  <c:v>103</c:v>
                </c:pt>
                <c:pt idx="124">
                  <c:v>105</c:v>
                </c:pt>
                <c:pt idx="125">
                  <c:v>119</c:v>
                </c:pt>
                <c:pt idx="126">
                  <c:v>101</c:v>
                </c:pt>
                <c:pt idx="127">
                  <c:v>105</c:v>
                </c:pt>
                <c:pt idx="128">
                  <c:v>100</c:v>
                </c:pt>
                <c:pt idx="129">
                  <c:v>112</c:v>
                </c:pt>
                <c:pt idx="130">
                  <c:v>114</c:v>
                </c:pt>
                <c:pt idx="131">
                  <c:v>103</c:v>
                </c:pt>
                <c:pt idx="132">
                  <c:v>96</c:v>
                </c:pt>
                <c:pt idx="133">
                  <c:v>86</c:v>
                </c:pt>
                <c:pt idx="134">
                  <c:v>102</c:v>
                </c:pt>
                <c:pt idx="135">
                  <c:v>90</c:v>
                </c:pt>
                <c:pt idx="136">
                  <c:v>106</c:v>
                </c:pt>
                <c:pt idx="137">
                  <c:v>138</c:v>
                </c:pt>
                <c:pt idx="138">
                  <c:v>104</c:v>
                </c:pt>
                <c:pt idx="139">
                  <c:v>98</c:v>
                </c:pt>
                <c:pt idx="140">
                  <c:v>92</c:v>
                </c:pt>
                <c:pt idx="141">
                  <c:v>114</c:v>
                </c:pt>
                <c:pt idx="142">
                  <c:v>112</c:v>
                </c:pt>
                <c:pt idx="143">
                  <c:v>122</c:v>
                </c:pt>
                <c:pt idx="144">
                  <c:v>130</c:v>
                </c:pt>
                <c:pt idx="145">
                  <c:v>115</c:v>
                </c:pt>
                <c:pt idx="146">
                  <c:v>102</c:v>
                </c:pt>
                <c:pt idx="147">
                  <c:v>96</c:v>
                </c:pt>
                <c:pt idx="148">
                  <c:v>83</c:v>
                </c:pt>
                <c:pt idx="149">
                  <c:v>104</c:v>
                </c:pt>
                <c:pt idx="150">
                  <c:v>99</c:v>
                </c:pt>
                <c:pt idx="151">
                  <c:v>141</c:v>
                </c:pt>
                <c:pt idx="152">
                  <c:v>121</c:v>
                </c:pt>
                <c:pt idx="153">
                  <c:v>110</c:v>
                </c:pt>
                <c:pt idx="154">
                  <c:v>108</c:v>
                </c:pt>
                <c:pt idx="155">
                  <c:v>128</c:v>
                </c:pt>
                <c:pt idx="156">
                  <c:v>115</c:v>
                </c:pt>
                <c:pt idx="157">
                  <c:v>123</c:v>
                </c:pt>
                <c:pt idx="158">
                  <c:v>122</c:v>
                </c:pt>
                <c:pt idx="159">
                  <c:v>104</c:v>
                </c:pt>
                <c:pt idx="160">
                  <c:v>132</c:v>
                </c:pt>
                <c:pt idx="161">
                  <c:v>99</c:v>
                </c:pt>
                <c:pt idx="162">
                  <c:v>115</c:v>
                </c:pt>
                <c:pt idx="163">
                  <c:v>93</c:v>
                </c:pt>
                <c:pt idx="164">
                  <c:v>113</c:v>
                </c:pt>
                <c:pt idx="165">
                  <c:v>133</c:v>
                </c:pt>
                <c:pt idx="166">
                  <c:v>92</c:v>
                </c:pt>
                <c:pt idx="167">
                  <c:v>104</c:v>
                </c:pt>
                <c:pt idx="168">
                  <c:v>106</c:v>
                </c:pt>
                <c:pt idx="169">
                  <c:v>119</c:v>
                </c:pt>
                <c:pt idx="170">
                  <c:v>109</c:v>
                </c:pt>
                <c:pt idx="171">
                  <c:v>104</c:v>
                </c:pt>
                <c:pt idx="172">
                  <c:v>134</c:v>
                </c:pt>
                <c:pt idx="173">
                  <c:v>110</c:v>
                </c:pt>
                <c:pt idx="174">
                  <c:v>107</c:v>
                </c:pt>
                <c:pt idx="175">
                  <c:v>116</c:v>
                </c:pt>
                <c:pt idx="176">
                  <c:v>114</c:v>
                </c:pt>
                <c:pt idx="177">
                  <c:v>103</c:v>
                </c:pt>
                <c:pt idx="178">
                  <c:v>126</c:v>
                </c:pt>
                <c:pt idx="179">
                  <c:v>143</c:v>
                </c:pt>
                <c:pt idx="180">
                  <c:v>106</c:v>
                </c:pt>
                <c:pt idx="181">
                  <c:v>106</c:v>
                </c:pt>
                <c:pt idx="182">
                  <c:v>109</c:v>
                </c:pt>
                <c:pt idx="183">
                  <c:v>128</c:v>
                </c:pt>
                <c:pt idx="184">
                  <c:v>130</c:v>
                </c:pt>
                <c:pt idx="185">
                  <c:v>126</c:v>
                </c:pt>
                <c:pt idx="186">
                  <c:v>112</c:v>
                </c:pt>
                <c:pt idx="187">
                  <c:v>122</c:v>
                </c:pt>
                <c:pt idx="188">
                  <c:v>112</c:v>
                </c:pt>
                <c:pt idx="189">
                  <c:v>120</c:v>
                </c:pt>
                <c:pt idx="190">
                  <c:v>120</c:v>
                </c:pt>
                <c:pt idx="191">
                  <c:v>89</c:v>
                </c:pt>
                <c:pt idx="192">
                  <c:v>130</c:v>
                </c:pt>
                <c:pt idx="193">
                  <c:v>148</c:v>
                </c:pt>
                <c:pt idx="194">
                  <c:v>95</c:v>
                </c:pt>
                <c:pt idx="195">
                  <c:v>129</c:v>
                </c:pt>
                <c:pt idx="196">
                  <c:v>106</c:v>
                </c:pt>
                <c:pt idx="197">
                  <c:v>114</c:v>
                </c:pt>
                <c:pt idx="198">
                  <c:v>103</c:v>
                </c:pt>
                <c:pt idx="199">
                  <c:v>107</c:v>
                </c:pt>
                <c:pt idx="200">
                  <c:v>151</c:v>
                </c:pt>
                <c:pt idx="201">
                  <c:v>113</c:v>
                </c:pt>
                <c:pt idx="202">
                  <c:v>99</c:v>
                </c:pt>
                <c:pt idx="203">
                  <c:v>82</c:v>
                </c:pt>
                <c:pt idx="204">
                  <c:v>100</c:v>
                </c:pt>
                <c:pt idx="205">
                  <c:v>121</c:v>
                </c:pt>
                <c:pt idx="206">
                  <c:v>126</c:v>
                </c:pt>
                <c:pt idx="207">
                  <c:v>122</c:v>
                </c:pt>
                <c:pt idx="208">
                  <c:v>107</c:v>
                </c:pt>
                <c:pt idx="209">
                  <c:v>124</c:v>
                </c:pt>
                <c:pt idx="210">
                  <c:v>111</c:v>
                </c:pt>
                <c:pt idx="211">
                  <c:v>117</c:v>
                </c:pt>
                <c:pt idx="212">
                  <c:v>113</c:v>
                </c:pt>
                <c:pt idx="213">
                  <c:v>139</c:v>
                </c:pt>
                <c:pt idx="214">
                  <c:v>127</c:v>
                </c:pt>
                <c:pt idx="215">
                  <c:v>107</c:v>
                </c:pt>
                <c:pt idx="216">
                  <c:v>121</c:v>
                </c:pt>
                <c:pt idx="217">
                  <c:v>122</c:v>
                </c:pt>
                <c:pt idx="218">
                  <c:v>85</c:v>
                </c:pt>
                <c:pt idx="219">
                  <c:v>113</c:v>
                </c:pt>
                <c:pt idx="220">
                  <c:v>123</c:v>
                </c:pt>
                <c:pt idx="221">
                  <c:v>128</c:v>
                </c:pt>
                <c:pt idx="222">
                  <c:v>109</c:v>
                </c:pt>
                <c:pt idx="223">
                  <c:v>103</c:v>
                </c:pt>
                <c:pt idx="224">
                  <c:v>96</c:v>
                </c:pt>
                <c:pt idx="225">
                  <c:v>100</c:v>
                </c:pt>
                <c:pt idx="226">
                  <c:v>122</c:v>
                </c:pt>
                <c:pt idx="227">
                  <c:v>120</c:v>
                </c:pt>
                <c:pt idx="228">
                  <c:v>120</c:v>
                </c:pt>
                <c:pt idx="229">
                  <c:v>98</c:v>
                </c:pt>
                <c:pt idx="230">
                  <c:v>128</c:v>
                </c:pt>
                <c:pt idx="231">
                  <c:v>138</c:v>
                </c:pt>
                <c:pt idx="232">
                  <c:v>100</c:v>
                </c:pt>
                <c:pt idx="233">
                  <c:v>112</c:v>
                </c:pt>
                <c:pt idx="234">
                  <c:v>130</c:v>
                </c:pt>
                <c:pt idx="235">
                  <c:v>130</c:v>
                </c:pt>
                <c:pt idx="236">
                  <c:v>96</c:v>
                </c:pt>
                <c:pt idx="237">
                  <c:v>109</c:v>
                </c:pt>
                <c:pt idx="238">
                  <c:v>99</c:v>
                </c:pt>
                <c:pt idx="239">
                  <c:v>74</c:v>
                </c:pt>
                <c:pt idx="240">
                  <c:v>115</c:v>
                </c:pt>
                <c:pt idx="241">
                  <c:v>116</c:v>
                </c:pt>
                <c:pt idx="242">
                  <c:v>102</c:v>
                </c:pt>
                <c:pt idx="243">
                  <c:v>107</c:v>
                </c:pt>
                <c:pt idx="244">
                  <c:v>85</c:v>
                </c:pt>
                <c:pt idx="245">
                  <c:v>109</c:v>
                </c:pt>
                <c:pt idx="246">
                  <c:v>122</c:v>
                </c:pt>
                <c:pt idx="247">
                  <c:v>91</c:v>
                </c:pt>
                <c:pt idx="248">
                  <c:v>109</c:v>
                </c:pt>
                <c:pt idx="249">
                  <c:v>106</c:v>
                </c:pt>
                <c:pt idx="250">
                  <c:v>114</c:v>
                </c:pt>
                <c:pt idx="251">
                  <c:v>111</c:v>
                </c:pt>
                <c:pt idx="252">
                  <c:v>95</c:v>
                </c:pt>
                <c:pt idx="253">
                  <c:v>100</c:v>
                </c:pt>
                <c:pt idx="254">
                  <c:v>93</c:v>
                </c:pt>
                <c:pt idx="255">
                  <c:v>117</c:v>
                </c:pt>
                <c:pt idx="256">
                  <c:v>124</c:v>
                </c:pt>
                <c:pt idx="257">
                  <c:v>123</c:v>
                </c:pt>
                <c:pt idx="258">
                  <c:v>89</c:v>
                </c:pt>
                <c:pt idx="259">
                  <c:v>124</c:v>
                </c:pt>
                <c:pt idx="260">
                  <c:v>113</c:v>
                </c:pt>
                <c:pt idx="261">
                  <c:v>102</c:v>
                </c:pt>
                <c:pt idx="262">
                  <c:v>128</c:v>
                </c:pt>
                <c:pt idx="263">
                  <c:v>134</c:v>
                </c:pt>
                <c:pt idx="264">
                  <c:v>107</c:v>
                </c:pt>
                <c:pt idx="265">
                  <c:v>118</c:v>
                </c:pt>
                <c:pt idx="266">
                  <c:v>103</c:v>
                </c:pt>
                <c:pt idx="267">
                  <c:v>106</c:v>
                </c:pt>
                <c:pt idx="268">
                  <c:v>107</c:v>
                </c:pt>
                <c:pt idx="269">
                  <c:v>139</c:v>
                </c:pt>
                <c:pt idx="270">
                  <c:v>131</c:v>
                </c:pt>
                <c:pt idx="271">
                  <c:v>123</c:v>
                </c:pt>
                <c:pt idx="272">
                  <c:v>104</c:v>
                </c:pt>
                <c:pt idx="273">
                  <c:v>71</c:v>
                </c:pt>
                <c:pt idx="274">
                  <c:v>95</c:v>
                </c:pt>
                <c:pt idx="275">
                  <c:v>87</c:v>
                </c:pt>
                <c:pt idx="276">
                  <c:v>121</c:v>
                </c:pt>
                <c:pt idx="277">
                  <c:v>114</c:v>
                </c:pt>
                <c:pt idx="278">
                  <c:v>114</c:v>
                </c:pt>
                <c:pt idx="279">
                  <c:v>99</c:v>
                </c:pt>
                <c:pt idx="280">
                  <c:v>89</c:v>
                </c:pt>
                <c:pt idx="281">
                  <c:v>91</c:v>
                </c:pt>
                <c:pt idx="282">
                  <c:v>110</c:v>
                </c:pt>
                <c:pt idx="283">
                  <c:v>126</c:v>
                </c:pt>
                <c:pt idx="284">
                  <c:v>107</c:v>
                </c:pt>
                <c:pt idx="285">
                  <c:v>107</c:v>
                </c:pt>
                <c:pt idx="286">
                  <c:v>88</c:v>
                </c:pt>
                <c:pt idx="287">
                  <c:v>100</c:v>
                </c:pt>
                <c:pt idx="288">
                  <c:v>107</c:v>
                </c:pt>
                <c:pt idx="289">
                  <c:v>106</c:v>
                </c:pt>
                <c:pt idx="290">
                  <c:v>117</c:v>
                </c:pt>
                <c:pt idx="291">
                  <c:v>142</c:v>
                </c:pt>
                <c:pt idx="292">
                  <c:v>104</c:v>
                </c:pt>
                <c:pt idx="293">
                  <c:v>100</c:v>
                </c:pt>
                <c:pt idx="294">
                  <c:v>105</c:v>
                </c:pt>
                <c:pt idx="295">
                  <c:v>87</c:v>
                </c:pt>
                <c:pt idx="296">
                  <c:v>115</c:v>
                </c:pt>
                <c:pt idx="297">
                  <c:v>92</c:v>
                </c:pt>
                <c:pt idx="298">
                  <c:v>97</c:v>
                </c:pt>
                <c:pt idx="299">
                  <c:v>84</c:v>
                </c:pt>
                <c:pt idx="300">
                  <c:v>94</c:v>
                </c:pt>
                <c:pt idx="301">
                  <c:v>87</c:v>
                </c:pt>
                <c:pt idx="302">
                  <c:v>101</c:v>
                </c:pt>
                <c:pt idx="303">
                  <c:v>105</c:v>
                </c:pt>
                <c:pt idx="304">
                  <c:v>126</c:v>
                </c:pt>
                <c:pt idx="305">
                  <c:v>97</c:v>
                </c:pt>
                <c:pt idx="306">
                  <c:v>76</c:v>
                </c:pt>
                <c:pt idx="307">
                  <c:v>89</c:v>
                </c:pt>
                <c:pt idx="308">
                  <c:v>82</c:v>
                </c:pt>
                <c:pt idx="309">
                  <c:v>103</c:v>
                </c:pt>
                <c:pt idx="310">
                  <c:v>93</c:v>
                </c:pt>
                <c:pt idx="311">
                  <c:v>79</c:v>
                </c:pt>
                <c:pt idx="312">
                  <c:v>77</c:v>
                </c:pt>
                <c:pt idx="313">
                  <c:v>79</c:v>
                </c:pt>
                <c:pt idx="314">
                  <c:v>88</c:v>
                </c:pt>
                <c:pt idx="315">
                  <c:v>70</c:v>
                </c:pt>
                <c:pt idx="316">
                  <c:v>107</c:v>
                </c:pt>
                <c:pt idx="317">
                  <c:v>99</c:v>
                </c:pt>
                <c:pt idx="318">
                  <c:v>89</c:v>
                </c:pt>
                <c:pt idx="319">
                  <c:v>86</c:v>
                </c:pt>
                <c:pt idx="320">
                  <c:v>79</c:v>
                </c:pt>
                <c:pt idx="321">
                  <c:v>90</c:v>
                </c:pt>
                <c:pt idx="322">
                  <c:v>87</c:v>
                </c:pt>
                <c:pt idx="323">
                  <c:v>87</c:v>
                </c:pt>
                <c:pt idx="324">
                  <c:v>108</c:v>
                </c:pt>
                <c:pt idx="325">
                  <c:v>93</c:v>
                </c:pt>
                <c:pt idx="326">
                  <c:v>120</c:v>
                </c:pt>
                <c:pt idx="327">
                  <c:v>79</c:v>
                </c:pt>
                <c:pt idx="328">
                  <c:v>105</c:v>
                </c:pt>
                <c:pt idx="329">
                  <c:v>112</c:v>
                </c:pt>
                <c:pt idx="330">
                  <c:v>91</c:v>
                </c:pt>
                <c:pt idx="331">
                  <c:v>70</c:v>
                </c:pt>
                <c:pt idx="332">
                  <c:v>77</c:v>
                </c:pt>
                <c:pt idx="333">
                  <c:v>94</c:v>
                </c:pt>
                <c:pt idx="334">
                  <c:v>91</c:v>
                </c:pt>
                <c:pt idx="335">
                  <c:v>95</c:v>
                </c:pt>
                <c:pt idx="336">
                  <c:v>127</c:v>
                </c:pt>
                <c:pt idx="337">
                  <c:v>110</c:v>
                </c:pt>
                <c:pt idx="338">
                  <c:v>109</c:v>
                </c:pt>
                <c:pt idx="339">
                  <c:v>101</c:v>
                </c:pt>
                <c:pt idx="340">
                  <c:v>111</c:v>
                </c:pt>
                <c:pt idx="341">
                  <c:v>97</c:v>
                </c:pt>
                <c:pt idx="342">
                  <c:v>95</c:v>
                </c:pt>
                <c:pt idx="343">
                  <c:v>94</c:v>
                </c:pt>
                <c:pt idx="344">
                  <c:v>141</c:v>
                </c:pt>
                <c:pt idx="345">
                  <c:v>136</c:v>
                </c:pt>
                <c:pt idx="346">
                  <c:v>95</c:v>
                </c:pt>
                <c:pt idx="347">
                  <c:v>108</c:v>
                </c:pt>
                <c:pt idx="348">
                  <c:v>77</c:v>
                </c:pt>
                <c:pt idx="349">
                  <c:v>101</c:v>
                </c:pt>
                <c:pt idx="350">
                  <c:v>110</c:v>
                </c:pt>
                <c:pt idx="351">
                  <c:v>92</c:v>
                </c:pt>
                <c:pt idx="352">
                  <c:v>95</c:v>
                </c:pt>
                <c:pt idx="353">
                  <c:v>114</c:v>
                </c:pt>
                <c:pt idx="354">
                  <c:v>112</c:v>
                </c:pt>
                <c:pt idx="355">
                  <c:v>118</c:v>
                </c:pt>
                <c:pt idx="356">
                  <c:v>96</c:v>
                </c:pt>
                <c:pt idx="357">
                  <c:v>116</c:v>
                </c:pt>
                <c:pt idx="358">
                  <c:v>71</c:v>
                </c:pt>
                <c:pt idx="359">
                  <c:v>81</c:v>
                </c:pt>
                <c:pt idx="360">
                  <c:v>100</c:v>
                </c:pt>
                <c:pt idx="361">
                  <c:v>105</c:v>
                </c:pt>
                <c:pt idx="362">
                  <c:v>86</c:v>
                </c:pt>
                <c:pt idx="363">
                  <c:v>93</c:v>
                </c:pt>
                <c:pt idx="364">
                  <c:v>87</c:v>
                </c:pt>
                <c:pt idx="365">
                  <c:v>78</c:v>
                </c:pt>
                <c:pt idx="366">
                  <c:v>108</c:v>
                </c:pt>
                <c:pt idx="367">
                  <c:v>102</c:v>
                </c:pt>
                <c:pt idx="368">
                  <c:v>85</c:v>
                </c:pt>
                <c:pt idx="369">
                  <c:v>82</c:v>
                </c:pt>
                <c:pt idx="370">
                  <c:v>85</c:v>
                </c:pt>
                <c:pt idx="371">
                  <c:v>111</c:v>
                </c:pt>
                <c:pt idx="372">
                  <c:v>96</c:v>
                </c:pt>
                <c:pt idx="373">
                  <c:v>94</c:v>
                </c:pt>
                <c:pt idx="374">
                  <c:v>84</c:v>
                </c:pt>
                <c:pt idx="375">
                  <c:v>84</c:v>
                </c:pt>
                <c:pt idx="376">
                  <c:v>79</c:v>
                </c:pt>
                <c:pt idx="377">
                  <c:v>98</c:v>
                </c:pt>
                <c:pt idx="378">
                  <c:v>89</c:v>
                </c:pt>
                <c:pt idx="379">
                  <c:v>92</c:v>
                </c:pt>
                <c:pt idx="380">
                  <c:v>103</c:v>
                </c:pt>
                <c:pt idx="381">
                  <c:v>94</c:v>
                </c:pt>
                <c:pt idx="382">
                  <c:v>84</c:v>
                </c:pt>
                <c:pt idx="383">
                  <c:v>94</c:v>
                </c:pt>
                <c:pt idx="384">
                  <c:v>94</c:v>
                </c:pt>
                <c:pt idx="385">
                  <c:v>83</c:v>
                </c:pt>
                <c:pt idx="386">
                  <c:v>97</c:v>
                </c:pt>
                <c:pt idx="387">
                  <c:v>120</c:v>
                </c:pt>
                <c:pt idx="388">
                  <c:v>113</c:v>
                </c:pt>
                <c:pt idx="389">
                  <c:v>93</c:v>
                </c:pt>
                <c:pt idx="390">
                  <c:v>71</c:v>
                </c:pt>
                <c:pt idx="391">
                  <c:v>95</c:v>
                </c:pt>
                <c:pt idx="392">
                  <c:v>95</c:v>
                </c:pt>
                <c:pt idx="393">
                  <c:v>104</c:v>
                </c:pt>
                <c:pt idx="394">
                  <c:v>95</c:v>
                </c:pt>
                <c:pt idx="395">
                  <c:v>123</c:v>
                </c:pt>
                <c:pt idx="396">
                  <c:v>106</c:v>
                </c:pt>
                <c:pt idx="397">
                  <c:v>94</c:v>
                </c:pt>
                <c:pt idx="398">
                  <c:v>108</c:v>
                </c:pt>
                <c:pt idx="399">
                  <c:v>94</c:v>
                </c:pt>
                <c:pt idx="400">
                  <c:v>114</c:v>
                </c:pt>
                <c:pt idx="401">
                  <c:v>90</c:v>
                </c:pt>
                <c:pt idx="402">
                  <c:v>93</c:v>
                </c:pt>
                <c:pt idx="403">
                  <c:v>110</c:v>
                </c:pt>
                <c:pt idx="404">
                  <c:v>96</c:v>
                </c:pt>
                <c:pt idx="405">
                  <c:v>98</c:v>
                </c:pt>
                <c:pt idx="406">
                  <c:v>122</c:v>
                </c:pt>
                <c:pt idx="407">
                  <c:v>97</c:v>
                </c:pt>
                <c:pt idx="408">
                  <c:v>95</c:v>
                </c:pt>
                <c:pt idx="409">
                  <c:v>90</c:v>
                </c:pt>
                <c:pt idx="410">
                  <c:v>87</c:v>
                </c:pt>
                <c:pt idx="411">
                  <c:v>88</c:v>
                </c:pt>
                <c:pt idx="412">
                  <c:v>97</c:v>
                </c:pt>
                <c:pt idx="413">
                  <c:v>85</c:v>
                </c:pt>
                <c:pt idx="414">
                  <c:v>86</c:v>
                </c:pt>
                <c:pt idx="415">
                  <c:v>92</c:v>
                </c:pt>
                <c:pt idx="416">
                  <c:v>107</c:v>
                </c:pt>
                <c:pt idx="417">
                  <c:v>125</c:v>
                </c:pt>
                <c:pt idx="418">
                  <c:v>85</c:v>
                </c:pt>
                <c:pt idx="419">
                  <c:v>118</c:v>
                </c:pt>
                <c:pt idx="420">
                  <c:v>103</c:v>
                </c:pt>
                <c:pt idx="421">
                  <c:v>90</c:v>
                </c:pt>
                <c:pt idx="422">
                  <c:v>109</c:v>
                </c:pt>
                <c:pt idx="423">
                  <c:v>115</c:v>
                </c:pt>
                <c:pt idx="424">
                  <c:v>103</c:v>
                </c:pt>
                <c:pt idx="425">
                  <c:v>80</c:v>
                </c:pt>
                <c:pt idx="426">
                  <c:v>117</c:v>
                </c:pt>
                <c:pt idx="427">
                  <c:v>105</c:v>
                </c:pt>
                <c:pt idx="428">
                  <c:v>106</c:v>
                </c:pt>
                <c:pt idx="429">
                  <c:v>94</c:v>
                </c:pt>
                <c:pt idx="430">
                  <c:v>92</c:v>
                </c:pt>
                <c:pt idx="431">
                  <c:v>87</c:v>
                </c:pt>
                <c:pt idx="432">
                  <c:v>94</c:v>
                </c:pt>
                <c:pt idx="433">
                  <c:v>102</c:v>
                </c:pt>
                <c:pt idx="434">
                  <c:v>107</c:v>
                </c:pt>
                <c:pt idx="435">
                  <c:v>116</c:v>
                </c:pt>
                <c:pt idx="436">
                  <c:v>79</c:v>
                </c:pt>
                <c:pt idx="437">
                  <c:v>83</c:v>
                </c:pt>
                <c:pt idx="438">
                  <c:v>94</c:v>
                </c:pt>
                <c:pt idx="439">
                  <c:v>86</c:v>
                </c:pt>
                <c:pt idx="440">
                  <c:v>73</c:v>
                </c:pt>
                <c:pt idx="441">
                  <c:v>95</c:v>
                </c:pt>
                <c:pt idx="442">
                  <c:v>82</c:v>
                </c:pt>
                <c:pt idx="443">
                  <c:v>78</c:v>
                </c:pt>
                <c:pt idx="444">
                  <c:v>81</c:v>
                </c:pt>
                <c:pt idx="445">
                  <c:v>73</c:v>
                </c:pt>
                <c:pt idx="446">
                  <c:v>59</c:v>
                </c:pt>
                <c:pt idx="447">
                  <c:v>61</c:v>
                </c:pt>
                <c:pt idx="448">
                  <c:v>74</c:v>
                </c:pt>
                <c:pt idx="449">
                  <c:v>69</c:v>
                </c:pt>
                <c:pt idx="450">
                  <c:v>65</c:v>
                </c:pt>
                <c:pt idx="451">
                  <c:v>75</c:v>
                </c:pt>
                <c:pt idx="452">
                  <c:v>74</c:v>
                </c:pt>
                <c:pt idx="453">
                  <c:v>65</c:v>
                </c:pt>
                <c:pt idx="454">
                  <c:v>50</c:v>
                </c:pt>
                <c:pt idx="455">
                  <c:v>59</c:v>
                </c:pt>
                <c:pt idx="456">
                  <c:v>66</c:v>
                </c:pt>
                <c:pt idx="457">
                  <c:v>50</c:v>
                </c:pt>
                <c:pt idx="458">
                  <c:v>64</c:v>
                </c:pt>
                <c:pt idx="459">
                  <c:v>64</c:v>
                </c:pt>
                <c:pt idx="460">
                  <c:v>55</c:v>
                </c:pt>
                <c:pt idx="461">
                  <c:v>67</c:v>
                </c:pt>
                <c:pt idx="462">
                  <c:v>79</c:v>
                </c:pt>
                <c:pt idx="463">
                  <c:v>76</c:v>
                </c:pt>
                <c:pt idx="464">
                  <c:v>63</c:v>
                </c:pt>
                <c:pt idx="465">
                  <c:v>77</c:v>
                </c:pt>
                <c:pt idx="466">
                  <c:v>65</c:v>
                </c:pt>
                <c:pt idx="467">
                  <c:v>51</c:v>
                </c:pt>
                <c:pt idx="468">
                  <c:v>58</c:v>
                </c:pt>
                <c:pt idx="469">
                  <c:v>72</c:v>
                </c:pt>
                <c:pt idx="470">
                  <c:v>64</c:v>
                </c:pt>
                <c:pt idx="471">
                  <c:v>57</c:v>
                </c:pt>
                <c:pt idx="472">
                  <c:v>66</c:v>
                </c:pt>
                <c:pt idx="473">
                  <c:v>65</c:v>
                </c:pt>
                <c:pt idx="474">
                  <c:v>58</c:v>
                </c:pt>
                <c:pt idx="475">
                  <c:v>75</c:v>
                </c:pt>
                <c:pt idx="476">
                  <c:v>51</c:v>
                </c:pt>
                <c:pt idx="477">
                  <c:v>64</c:v>
                </c:pt>
                <c:pt idx="478">
                  <c:v>66</c:v>
                </c:pt>
                <c:pt idx="479">
                  <c:v>64</c:v>
                </c:pt>
                <c:pt idx="480">
                  <c:v>95</c:v>
                </c:pt>
                <c:pt idx="481">
                  <c:v>53</c:v>
                </c:pt>
                <c:pt idx="482">
                  <c:v>60</c:v>
                </c:pt>
                <c:pt idx="483">
                  <c:v>52</c:v>
                </c:pt>
                <c:pt idx="484">
                  <c:v>86</c:v>
                </c:pt>
                <c:pt idx="485">
                  <c:v>70</c:v>
                </c:pt>
                <c:pt idx="486">
                  <c:v>78</c:v>
                </c:pt>
                <c:pt idx="487">
                  <c:v>103</c:v>
                </c:pt>
                <c:pt idx="488">
                  <c:v>96</c:v>
                </c:pt>
                <c:pt idx="489">
                  <c:v>75</c:v>
                </c:pt>
                <c:pt idx="490">
                  <c:v>84</c:v>
                </c:pt>
                <c:pt idx="491">
                  <c:v>68</c:v>
                </c:pt>
                <c:pt idx="492">
                  <c:v>73</c:v>
                </c:pt>
                <c:pt idx="493">
                  <c:v>81</c:v>
                </c:pt>
                <c:pt idx="494">
                  <c:v>68</c:v>
                </c:pt>
                <c:pt idx="495">
                  <c:v>58</c:v>
                </c:pt>
                <c:pt idx="496">
                  <c:v>77</c:v>
                </c:pt>
                <c:pt idx="497">
                  <c:v>68</c:v>
                </c:pt>
                <c:pt idx="498">
                  <c:v>79</c:v>
                </c:pt>
                <c:pt idx="499">
                  <c:v>89</c:v>
                </c:pt>
                <c:pt idx="500">
                  <c:v>107</c:v>
                </c:pt>
                <c:pt idx="501">
                  <c:v>88</c:v>
                </c:pt>
                <c:pt idx="502">
                  <c:v>90</c:v>
                </c:pt>
                <c:pt idx="503">
                  <c:v>78</c:v>
                </c:pt>
                <c:pt idx="504">
                  <c:v>99</c:v>
                </c:pt>
                <c:pt idx="505">
                  <c:v>91</c:v>
                </c:pt>
                <c:pt idx="506">
                  <c:v>107</c:v>
                </c:pt>
                <c:pt idx="507">
                  <c:v>111</c:v>
                </c:pt>
                <c:pt idx="508">
                  <c:v>99</c:v>
                </c:pt>
                <c:pt idx="509">
                  <c:v>96</c:v>
                </c:pt>
                <c:pt idx="510">
                  <c:v>75</c:v>
                </c:pt>
                <c:pt idx="511">
                  <c:v>109</c:v>
                </c:pt>
                <c:pt idx="512">
                  <c:v>134</c:v>
                </c:pt>
                <c:pt idx="513">
                  <c:v>90</c:v>
                </c:pt>
                <c:pt idx="514">
                  <c:v>105</c:v>
                </c:pt>
                <c:pt idx="515">
                  <c:v>119</c:v>
                </c:pt>
                <c:pt idx="516">
                  <c:v>98</c:v>
                </c:pt>
                <c:pt idx="517">
                  <c:v>103</c:v>
                </c:pt>
                <c:pt idx="518">
                  <c:v>111</c:v>
                </c:pt>
                <c:pt idx="519">
                  <c:v>90</c:v>
                </c:pt>
                <c:pt idx="520">
                  <c:v>115</c:v>
                </c:pt>
                <c:pt idx="521">
                  <c:v>107</c:v>
                </c:pt>
                <c:pt idx="522">
                  <c:v>122</c:v>
                </c:pt>
                <c:pt idx="523">
                  <c:v>87</c:v>
                </c:pt>
                <c:pt idx="524">
                  <c:v>128</c:v>
                </c:pt>
                <c:pt idx="525">
                  <c:v>106</c:v>
                </c:pt>
                <c:pt idx="526">
                  <c:v>118</c:v>
                </c:pt>
                <c:pt idx="527">
                  <c:v>93</c:v>
                </c:pt>
                <c:pt idx="528">
                  <c:v>103</c:v>
                </c:pt>
                <c:pt idx="529">
                  <c:v>133</c:v>
                </c:pt>
                <c:pt idx="530">
                  <c:v>86</c:v>
                </c:pt>
                <c:pt idx="531">
                  <c:v>94</c:v>
                </c:pt>
                <c:pt idx="532">
                  <c:v>105</c:v>
                </c:pt>
                <c:pt idx="533">
                  <c:v>101</c:v>
                </c:pt>
                <c:pt idx="534">
                  <c:v>114</c:v>
                </c:pt>
                <c:pt idx="535">
                  <c:v>135</c:v>
                </c:pt>
                <c:pt idx="536">
                  <c:v>130</c:v>
                </c:pt>
                <c:pt idx="537">
                  <c:v>99</c:v>
                </c:pt>
                <c:pt idx="538">
                  <c:v>138</c:v>
                </c:pt>
                <c:pt idx="539">
                  <c:v>104</c:v>
                </c:pt>
                <c:pt idx="540">
                  <c:v>102</c:v>
                </c:pt>
                <c:pt idx="541">
                  <c:v>119</c:v>
                </c:pt>
                <c:pt idx="542">
                  <c:v>109</c:v>
                </c:pt>
                <c:pt idx="543">
                  <c:v>92</c:v>
                </c:pt>
                <c:pt idx="544">
                  <c:v>82</c:v>
                </c:pt>
                <c:pt idx="545">
                  <c:v>101</c:v>
                </c:pt>
                <c:pt idx="546">
                  <c:v>104</c:v>
                </c:pt>
                <c:pt idx="547">
                  <c:v>121</c:v>
                </c:pt>
                <c:pt idx="548">
                  <c:v>126</c:v>
                </c:pt>
                <c:pt idx="549">
                  <c:v>128</c:v>
                </c:pt>
                <c:pt idx="550">
                  <c:v>151</c:v>
                </c:pt>
                <c:pt idx="551">
                  <c:v>101</c:v>
                </c:pt>
                <c:pt idx="552">
                  <c:v>109</c:v>
                </c:pt>
                <c:pt idx="553">
                  <c:v>104</c:v>
                </c:pt>
                <c:pt idx="554">
                  <c:v>118</c:v>
                </c:pt>
                <c:pt idx="555">
                  <c:v>128</c:v>
                </c:pt>
                <c:pt idx="556">
                  <c:v>123</c:v>
                </c:pt>
                <c:pt idx="557">
                  <c:v>114</c:v>
                </c:pt>
                <c:pt idx="558">
                  <c:v>102</c:v>
                </c:pt>
                <c:pt idx="559">
                  <c:v>113</c:v>
                </c:pt>
                <c:pt idx="560">
                  <c:v>100</c:v>
                </c:pt>
                <c:pt idx="561">
                  <c:v>137</c:v>
                </c:pt>
                <c:pt idx="562">
                  <c:v>93</c:v>
                </c:pt>
                <c:pt idx="563">
                  <c:v>101</c:v>
                </c:pt>
                <c:pt idx="564">
                  <c:v>140</c:v>
                </c:pt>
                <c:pt idx="565">
                  <c:v>109</c:v>
                </c:pt>
                <c:pt idx="566">
                  <c:v>99</c:v>
                </c:pt>
                <c:pt idx="567">
                  <c:v>116</c:v>
                </c:pt>
                <c:pt idx="568">
                  <c:v>128</c:v>
                </c:pt>
                <c:pt idx="569">
                  <c:v>88</c:v>
                </c:pt>
                <c:pt idx="570">
                  <c:v>117</c:v>
                </c:pt>
                <c:pt idx="571">
                  <c:v>144</c:v>
                </c:pt>
                <c:pt idx="572">
                  <c:v>113</c:v>
                </c:pt>
                <c:pt idx="573">
                  <c:v>119</c:v>
                </c:pt>
                <c:pt idx="574">
                  <c:v>117</c:v>
                </c:pt>
                <c:pt idx="575">
                  <c:v>112</c:v>
                </c:pt>
                <c:pt idx="576">
                  <c:v>115</c:v>
                </c:pt>
                <c:pt idx="577">
                  <c:v>125</c:v>
                </c:pt>
                <c:pt idx="578">
                  <c:v>136</c:v>
                </c:pt>
                <c:pt idx="579">
                  <c:v>114</c:v>
                </c:pt>
                <c:pt idx="580">
                  <c:v>121</c:v>
                </c:pt>
                <c:pt idx="581">
                  <c:v>124</c:v>
                </c:pt>
                <c:pt idx="582">
                  <c:v>122</c:v>
                </c:pt>
                <c:pt idx="583">
                  <c:v>132</c:v>
                </c:pt>
                <c:pt idx="584">
                  <c:v>119</c:v>
                </c:pt>
                <c:pt idx="585">
                  <c:v>126</c:v>
                </c:pt>
                <c:pt idx="586">
                  <c:v>95</c:v>
                </c:pt>
                <c:pt idx="587">
                  <c:v>101</c:v>
                </c:pt>
                <c:pt idx="588">
                  <c:v>126</c:v>
                </c:pt>
                <c:pt idx="589">
                  <c:v>153</c:v>
                </c:pt>
                <c:pt idx="590">
                  <c:v>110</c:v>
                </c:pt>
                <c:pt idx="591">
                  <c:v>141</c:v>
                </c:pt>
                <c:pt idx="592">
                  <c:v>111</c:v>
                </c:pt>
                <c:pt idx="593">
                  <c:v>111</c:v>
                </c:pt>
                <c:pt idx="594">
                  <c:v>103</c:v>
                </c:pt>
                <c:pt idx="595">
                  <c:v>103</c:v>
                </c:pt>
                <c:pt idx="596">
                  <c:v>134</c:v>
                </c:pt>
                <c:pt idx="597">
                  <c:v>139</c:v>
                </c:pt>
                <c:pt idx="598">
                  <c:v>138</c:v>
                </c:pt>
                <c:pt idx="599">
                  <c:v>106</c:v>
                </c:pt>
                <c:pt idx="600">
                  <c:v>110</c:v>
                </c:pt>
                <c:pt idx="601">
                  <c:v>120</c:v>
                </c:pt>
                <c:pt idx="602">
                  <c:v>124</c:v>
                </c:pt>
                <c:pt idx="603">
                  <c:v>137</c:v>
                </c:pt>
                <c:pt idx="604">
                  <c:v>113</c:v>
                </c:pt>
                <c:pt idx="605">
                  <c:v>128</c:v>
                </c:pt>
                <c:pt idx="606">
                  <c:v>114</c:v>
                </c:pt>
                <c:pt idx="607">
                  <c:v>118</c:v>
                </c:pt>
                <c:pt idx="608">
                  <c:v>106</c:v>
                </c:pt>
                <c:pt idx="609">
                  <c:v>130</c:v>
                </c:pt>
                <c:pt idx="610">
                  <c:v>107</c:v>
                </c:pt>
                <c:pt idx="611">
                  <c:v>138</c:v>
                </c:pt>
                <c:pt idx="612">
                  <c:v>135</c:v>
                </c:pt>
                <c:pt idx="613">
                  <c:v>132</c:v>
                </c:pt>
                <c:pt idx="614">
                  <c:v>111</c:v>
                </c:pt>
                <c:pt idx="615">
                  <c:v>139</c:v>
                </c:pt>
                <c:pt idx="616">
                  <c:v>117</c:v>
                </c:pt>
                <c:pt idx="617">
                  <c:v>125</c:v>
                </c:pt>
                <c:pt idx="618">
                  <c:v>112</c:v>
                </c:pt>
                <c:pt idx="619">
                  <c:v>118</c:v>
                </c:pt>
                <c:pt idx="620">
                  <c:v>126</c:v>
                </c:pt>
                <c:pt idx="621">
                  <c:v>109</c:v>
                </c:pt>
                <c:pt idx="622">
                  <c:v>130</c:v>
                </c:pt>
                <c:pt idx="623">
                  <c:v>113</c:v>
                </c:pt>
                <c:pt idx="624">
                  <c:v>112</c:v>
                </c:pt>
                <c:pt idx="625">
                  <c:v>113</c:v>
                </c:pt>
                <c:pt idx="626">
                  <c:v>106</c:v>
                </c:pt>
                <c:pt idx="627">
                  <c:v>111</c:v>
                </c:pt>
                <c:pt idx="628">
                  <c:v>103</c:v>
                </c:pt>
                <c:pt idx="629">
                  <c:v>110</c:v>
                </c:pt>
                <c:pt idx="630">
                  <c:v>85</c:v>
                </c:pt>
                <c:pt idx="631">
                  <c:v>129</c:v>
                </c:pt>
                <c:pt idx="632">
                  <c:v>123</c:v>
                </c:pt>
                <c:pt idx="633">
                  <c:v>113</c:v>
                </c:pt>
                <c:pt idx="634">
                  <c:v>132</c:v>
                </c:pt>
                <c:pt idx="635">
                  <c:v>107</c:v>
                </c:pt>
                <c:pt idx="636">
                  <c:v>124</c:v>
                </c:pt>
                <c:pt idx="637">
                  <c:v>116</c:v>
                </c:pt>
                <c:pt idx="638">
                  <c:v>116</c:v>
                </c:pt>
                <c:pt idx="639">
                  <c:v>87</c:v>
                </c:pt>
                <c:pt idx="640">
                  <c:v>113</c:v>
                </c:pt>
                <c:pt idx="641">
                  <c:v>94</c:v>
                </c:pt>
                <c:pt idx="642">
                  <c:v>111</c:v>
                </c:pt>
                <c:pt idx="643">
                  <c:v>103</c:v>
                </c:pt>
                <c:pt idx="644">
                  <c:v>104</c:v>
                </c:pt>
                <c:pt idx="645">
                  <c:v>113</c:v>
                </c:pt>
                <c:pt idx="646">
                  <c:v>112</c:v>
                </c:pt>
                <c:pt idx="647">
                  <c:v>123</c:v>
                </c:pt>
                <c:pt idx="648">
                  <c:v>146</c:v>
                </c:pt>
                <c:pt idx="649">
                  <c:v>110</c:v>
                </c:pt>
                <c:pt idx="650">
                  <c:v>96</c:v>
                </c:pt>
                <c:pt idx="651">
                  <c:v>81</c:v>
                </c:pt>
                <c:pt idx="652">
                  <c:v>140</c:v>
                </c:pt>
                <c:pt idx="653">
                  <c:v>116</c:v>
                </c:pt>
                <c:pt idx="654">
                  <c:v>100</c:v>
                </c:pt>
                <c:pt idx="655">
                  <c:v>99</c:v>
                </c:pt>
                <c:pt idx="656">
                  <c:v>91</c:v>
                </c:pt>
                <c:pt idx="657">
                  <c:v>122</c:v>
                </c:pt>
                <c:pt idx="658">
                  <c:v>92</c:v>
                </c:pt>
                <c:pt idx="659">
                  <c:v>96</c:v>
                </c:pt>
                <c:pt idx="660">
                  <c:v>124</c:v>
                </c:pt>
                <c:pt idx="661">
                  <c:v>137</c:v>
                </c:pt>
                <c:pt idx="662">
                  <c:v>109</c:v>
                </c:pt>
                <c:pt idx="663">
                  <c:v>88</c:v>
                </c:pt>
                <c:pt idx="664">
                  <c:v>88</c:v>
                </c:pt>
                <c:pt idx="665">
                  <c:v>101</c:v>
                </c:pt>
                <c:pt idx="666">
                  <c:v>102</c:v>
                </c:pt>
                <c:pt idx="667">
                  <c:v>92</c:v>
                </c:pt>
                <c:pt idx="668">
                  <c:v>111</c:v>
                </c:pt>
                <c:pt idx="669">
                  <c:v>145</c:v>
                </c:pt>
                <c:pt idx="670">
                  <c:v>101</c:v>
                </c:pt>
                <c:pt idx="671">
                  <c:v>109</c:v>
                </c:pt>
                <c:pt idx="672">
                  <c:v>111</c:v>
                </c:pt>
                <c:pt idx="673">
                  <c:v>113</c:v>
                </c:pt>
                <c:pt idx="674">
                  <c:v>136</c:v>
                </c:pt>
                <c:pt idx="675">
                  <c:v>129</c:v>
                </c:pt>
                <c:pt idx="676">
                  <c:v>141</c:v>
                </c:pt>
                <c:pt idx="677">
                  <c:v>112</c:v>
                </c:pt>
                <c:pt idx="678">
                  <c:v>124</c:v>
                </c:pt>
                <c:pt idx="679">
                  <c:v>109</c:v>
                </c:pt>
                <c:pt idx="680">
                  <c:v>113</c:v>
                </c:pt>
                <c:pt idx="681">
                  <c:v>83</c:v>
                </c:pt>
                <c:pt idx="682">
                  <c:v>123</c:v>
                </c:pt>
                <c:pt idx="683">
                  <c:v>120</c:v>
                </c:pt>
                <c:pt idx="684">
                  <c:v>94</c:v>
                </c:pt>
                <c:pt idx="685">
                  <c:v>104</c:v>
                </c:pt>
                <c:pt idx="686">
                  <c:v>106</c:v>
                </c:pt>
                <c:pt idx="687">
                  <c:v>88</c:v>
                </c:pt>
                <c:pt idx="688">
                  <c:v>108</c:v>
                </c:pt>
                <c:pt idx="689">
                  <c:v>118</c:v>
                </c:pt>
                <c:pt idx="690">
                  <c:v>101</c:v>
                </c:pt>
                <c:pt idx="691">
                  <c:v>99</c:v>
                </c:pt>
                <c:pt idx="692">
                  <c:v>85</c:v>
                </c:pt>
                <c:pt idx="693">
                  <c:v>114</c:v>
                </c:pt>
                <c:pt idx="694">
                  <c:v>114</c:v>
                </c:pt>
                <c:pt idx="695">
                  <c:v>88</c:v>
                </c:pt>
                <c:pt idx="696">
                  <c:v>74</c:v>
                </c:pt>
                <c:pt idx="697">
                  <c:v>107</c:v>
                </c:pt>
                <c:pt idx="698">
                  <c:v>72</c:v>
                </c:pt>
                <c:pt idx="699">
                  <c:v>93</c:v>
                </c:pt>
                <c:pt idx="700">
                  <c:v>94</c:v>
                </c:pt>
                <c:pt idx="701">
                  <c:v>106</c:v>
                </c:pt>
                <c:pt idx="702">
                  <c:v>83</c:v>
                </c:pt>
                <c:pt idx="703">
                  <c:v>122</c:v>
                </c:pt>
                <c:pt idx="704">
                  <c:v>109</c:v>
                </c:pt>
                <c:pt idx="705">
                  <c:v>90</c:v>
                </c:pt>
                <c:pt idx="706">
                  <c:v>101</c:v>
                </c:pt>
                <c:pt idx="707">
                  <c:v>106</c:v>
                </c:pt>
                <c:pt idx="708">
                  <c:v>100</c:v>
                </c:pt>
                <c:pt idx="709">
                  <c:v>94</c:v>
                </c:pt>
                <c:pt idx="710">
                  <c:v>109</c:v>
                </c:pt>
                <c:pt idx="711">
                  <c:v>93</c:v>
                </c:pt>
                <c:pt idx="712">
                  <c:v>85</c:v>
                </c:pt>
                <c:pt idx="713">
                  <c:v>101</c:v>
                </c:pt>
                <c:pt idx="714">
                  <c:v>96</c:v>
                </c:pt>
                <c:pt idx="715">
                  <c:v>97</c:v>
                </c:pt>
                <c:pt idx="716">
                  <c:v>103</c:v>
                </c:pt>
                <c:pt idx="717">
                  <c:v>128</c:v>
                </c:pt>
                <c:pt idx="718">
                  <c:v>97</c:v>
                </c:pt>
                <c:pt idx="719">
                  <c:v>85</c:v>
                </c:pt>
                <c:pt idx="720">
                  <c:v>114</c:v>
                </c:pt>
                <c:pt idx="721">
                  <c:v>108</c:v>
                </c:pt>
                <c:pt idx="722">
                  <c:v>114</c:v>
                </c:pt>
                <c:pt idx="723">
                  <c:v>113</c:v>
                </c:pt>
                <c:pt idx="724">
                  <c:v>85</c:v>
                </c:pt>
                <c:pt idx="725">
                  <c:v>78</c:v>
                </c:pt>
                <c:pt idx="726">
                  <c:v>89</c:v>
                </c:pt>
                <c:pt idx="727">
                  <c:v>98</c:v>
                </c:pt>
                <c:pt idx="728">
                  <c:v>88</c:v>
                </c:pt>
                <c:pt idx="729">
                  <c:v>95</c:v>
                </c:pt>
                <c:pt idx="730">
                  <c:v>99</c:v>
                </c:pt>
                <c:pt idx="731">
                  <c:v>83</c:v>
                </c:pt>
                <c:pt idx="732">
                  <c:v>92</c:v>
                </c:pt>
                <c:pt idx="733">
                  <c:v>73</c:v>
                </c:pt>
                <c:pt idx="734">
                  <c:v>105</c:v>
                </c:pt>
                <c:pt idx="735">
                  <c:v>97</c:v>
                </c:pt>
                <c:pt idx="736">
                  <c:v>104</c:v>
                </c:pt>
                <c:pt idx="737">
                  <c:v>109</c:v>
                </c:pt>
                <c:pt idx="738">
                  <c:v>98</c:v>
                </c:pt>
                <c:pt idx="739">
                  <c:v>88</c:v>
                </c:pt>
                <c:pt idx="740">
                  <c:v>76</c:v>
                </c:pt>
                <c:pt idx="741">
                  <c:v>110</c:v>
                </c:pt>
                <c:pt idx="742">
                  <c:v>85</c:v>
                </c:pt>
                <c:pt idx="743">
                  <c:v>96</c:v>
                </c:pt>
                <c:pt idx="744">
                  <c:v>84</c:v>
                </c:pt>
                <c:pt idx="745">
                  <c:v>91</c:v>
                </c:pt>
                <c:pt idx="746">
                  <c:v>93</c:v>
                </c:pt>
                <c:pt idx="747">
                  <c:v>80</c:v>
                </c:pt>
                <c:pt idx="748">
                  <c:v>88</c:v>
                </c:pt>
                <c:pt idx="749">
                  <c:v>90</c:v>
                </c:pt>
                <c:pt idx="750">
                  <c:v>94</c:v>
                </c:pt>
                <c:pt idx="751">
                  <c:v>87</c:v>
                </c:pt>
                <c:pt idx="752">
                  <c:v>84</c:v>
                </c:pt>
                <c:pt idx="753">
                  <c:v>93</c:v>
                </c:pt>
                <c:pt idx="754">
                  <c:v>67</c:v>
                </c:pt>
                <c:pt idx="755">
                  <c:v>97</c:v>
                </c:pt>
                <c:pt idx="756">
                  <c:v>107</c:v>
                </c:pt>
                <c:pt idx="757">
                  <c:v>104</c:v>
                </c:pt>
                <c:pt idx="758">
                  <c:v>108</c:v>
                </c:pt>
                <c:pt idx="759">
                  <c:v>97</c:v>
                </c:pt>
                <c:pt idx="760">
                  <c:v>105</c:v>
                </c:pt>
                <c:pt idx="761">
                  <c:v>77</c:v>
                </c:pt>
                <c:pt idx="762">
                  <c:v>105</c:v>
                </c:pt>
                <c:pt idx="763">
                  <c:v>101</c:v>
                </c:pt>
                <c:pt idx="764">
                  <c:v>97</c:v>
                </c:pt>
                <c:pt idx="765">
                  <c:v>96</c:v>
                </c:pt>
                <c:pt idx="766">
                  <c:v>131</c:v>
                </c:pt>
                <c:pt idx="767">
                  <c:v>117</c:v>
                </c:pt>
                <c:pt idx="768">
                  <c:v>128</c:v>
                </c:pt>
                <c:pt idx="769">
                  <c:v>144</c:v>
                </c:pt>
                <c:pt idx="770">
                  <c:v>86</c:v>
                </c:pt>
                <c:pt idx="771">
                  <c:v>112</c:v>
                </c:pt>
                <c:pt idx="772">
                  <c:v>129</c:v>
                </c:pt>
                <c:pt idx="773">
                  <c:v>127</c:v>
                </c:pt>
                <c:pt idx="774">
                  <c:v>94</c:v>
                </c:pt>
                <c:pt idx="775">
                  <c:v>81</c:v>
                </c:pt>
                <c:pt idx="776">
                  <c:v>153</c:v>
                </c:pt>
                <c:pt idx="777">
                  <c:v>122</c:v>
                </c:pt>
                <c:pt idx="778">
                  <c:v>125</c:v>
                </c:pt>
                <c:pt idx="779">
                  <c:v>100</c:v>
                </c:pt>
                <c:pt idx="780">
                  <c:v>107</c:v>
                </c:pt>
                <c:pt idx="781">
                  <c:v>107</c:v>
                </c:pt>
                <c:pt idx="782">
                  <c:v>94</c:v>
                </c:pt>
                <c:pt idx="783">
                  <c:v>114</c:v>
                </c:pt>
                <c:pt idx="784">
                  <c:v>117</c:v>
                </c:pt>
                <c:pt idx="785">
                  <c:v>103</c:v>
                </c:pt>
                <c:pt idx="786">
                  <c:v>117</c:v>
                </c:pt>
                <c:pt idx="787">
                  <c:v>105</c:v>
                </c:pt>
                <c:pt idx="788">
                  <c:v>104</c:v>
                </c:pt>
                <c:pt idx="789">
                  <c:v>84</c:v>
                </c:pt>
                <c:pt idx="790">
                  <c:v>92</c:v>
                </c:pt>
                <c:pt idx="791">
                  <c:v>86</c:v>
                </c:pt>
                <c:pt idx="792">
                  <c:v>109</c:v>
                </c:pt>
                <c:pt idx="793">
                  <c:v>101</c:v>
                </c:pt>
                <c:pt idx="794">
                  <c:v>103</c:v>
                </c:pt>
                <c:pt idx="795">
                  <c:v>89</c:v>
                </c:pt>
                <c:pt idx="796">
                  <c:v>87</c:v>
                </c:pt>
                <c:pt idx="797">
                  <c:v>126</c:v>
                </c:pt>
                <c:pt idx="798">
                  <c:v>111</c:v>
                </c:pt>
                <c:pt idx="799">
                  <c:v>130</c:v>
                </c:pt>
                <c:pt idx="800">
                  <c:v>127</c:v>
                </c:pt>
                <c:pt idx="801">
                  <c:v>132</c:v>
                </c:pt>
                <c:pt idx="802">
                  <c:v>95</c:v>
                </c:pt>
                <c:pt idx="803">
                  <c:v>80</c:v>
                </c:pt>
                <c:pt idx="804">
                  <c:v>81</c:v>
                </c:pt>
                <c:pt idx="805">
                  <c:v>99</c:v>
                </c:pt>
                <c:pt idx="806">
                  <c:v>106</c:v>
                </c:pt>
                <c:pt idx="807">
                  <c:v>100</c:v>
                </c:pt>
                <c:pt idx="808">
                  <c:v>93</c:v>
                </c:pt>
                <c:pt idx="809">
                  <c:v>101</c:v>
                </c:pt>
                <c:pt idx="810">
                  <c:v>109</c:v>
                </c:pt>
                <c:pt idx="811">
                  <c:v>108</c:v>
                </c:pt>
                <c:pt idx="812">
                  <c:v>115</c:v>
                </c:pt>
                <c:pt idx="813">
                  <c:v>102</c:v>
                </c:pt>
                <c:pt idx="814">
                  <c:v>120</c:v>
                </c:pt>
                <c:pt idx="815">
                  <c:v>117</c:v>
                </c:pt>
                <c:pt idx="816">
                  <c:v>111</c:v>
                </c:pt>
                <c:pt idx="817">
                  <c:v>75</c:v>
                </c:pt>
                <c:pt idx="818">
                  <c:v>116</c:v>
                </c:pt>
                <c:pt idx="819">
                  <c:v>109</c:v>
                </c:pt>
                <c:pt idx="820">
                  <c:v>93</c:v>
                </c:pt>
                <c:pt idx="821">
                  <c:v>105</c:v>
                </c:pt>
                <c:pt idx="822">
                  <c:v>116</c:v>
                </c:pt>
                <c:pt idx="823">
                  <c:v>119</c:v>
                </c:pt>
                <c:pt idx="824">
                  <c:v>81</c:v>
                </c:pt>
                <c:pt idx="825">
                  <c:v>103</c:v>
                </c:pt>
                <c:pt idx="826">
                  <c:v>105</c:v>
                </c:pt>
                <c:pt idx="827">
                  <c:v>86</c:v>
                </c:pt>
                <c:pt idx="828">
                  <c:v>133</c:v>
                </c:pt>
                <c:pt idx="829">
                  <c:v>136</c:v>
                </c:pt>
                <c:pt idx="830">
                  <c:v>105</c:v>
                </c:pt>
                <c:pt idx="831">
                  <c:v>71</c:v>
                </c:pt>
                <c:pt idx="832">
                  <c:v>100</c:v>
                </c:pt>
                <c:pt idx="833">
                  <c:v>102</c:v>
                </c:pt>
                <c:pt idx="834">
                  <c:v>127</c:v>
                </c:pt>
                <c:pt idx="835">
                  <c:v>85</c:v>
                </c:pt>
                <c:pt idx="836">
                  <c:v>107</c:v>
                </c:pt>
                <c:pt idx="837">
                  <c:v>97</c:v>
                </c:pt>
                <c:pt idx="838">
                  <c:v>108</c:v>
                </c:pt>
                <c:pt idx="839">
                  <c:v>127</c:v>
                </c:pt>
                <c:pt idx="840">
                  <c:v>113</c:v>
                </c:pt>
                <c:pt idx="841">
                  <c:v>100</c:v>
                </c:pt>
                <c:pt idx="842">
                  <c:v>107</c:v>
                </c:pt>
                <c:pt idx="843">
                  <c:v>106</c:v>
                </c:pt>
                <c:pt idx="844">
                  <c:v>140</c:v>
                </c:pt>
                <c:pt idx="845">
                  <c:v>96</c:v>
                </c:pt>
                <c:pt idx="846">
                  <c:v>107</c:v>
                </c:pt>
                <c:pt idx="847">
                  <c:v>121</c:v>
                </c:pt>
                <c:pt idx="848">
                  <c:v>115</c:v>
                </c:pt>
                <c:pt idx="849">
                  <c:v>101</c:v>
                </c:pt>
                <c:pt idx="850">
                  <c:v>113</c:v>
                </c:pt>
                <c:pt idx="851">
                  <c:v>109</c:v>
                </c:pt>
                <c:pt idx="852">
                  <c:v>122</c:v>
                </c:pt>
                <c:pt idx="853">
                  <c:v>124</c:v>
                </c:pt>
                <c:pt idx="854">
                  <c:v>104</c:v>
                </c:pt>
                <c:pt idx="855">
                  <c:v>109</c:v>
                </c:pt>
                <c:pt idx="856">
                  <c:v>125</c:v>
                </c:pt>
                <c:pt idx="857">
                  <c:v>152</c:v>
                </c:pt>
                <c:pt idx="858">
                  <c:v>116</c:v>
                </c:pt>
                <c:pt idx="859">
                  <c:v>111</c:v>
                </c:pt>
                <c:pt idx="860">
                  <c:v>120</c:v>
                </c:pt>
                <c:pt idx="861">
                  <c:v>117</c:v>
                </c:pt>
                <c:pt idx="862">
                  <c:v>111</c:v>
                </c:pt>
                <c:pt idx="863">
                  <c:v>117</c:v>
                </c:pt>
                <c:pt idx="864">
                  <c:v>128</c:v>
                </c:pt>
                <c:pt idx="865">
                  <c:v>147</c:v>
                </c:pt>
                <c:pt idx="866">
                  <c:v>108</c:v>
                </c:pt>
                <c:pt idx="867">
                  <c:v>121</c:v>
                </c:pt>
                <c:pt idx="868">
                  <c:v>132</c:v>
                </c:pt>
                <c:pt idx="869">
                  <c:v>128</c:v>
                </c:pt>
                <c:pt idx="870">
                  <c:v>120</c:v>
                </c:pt>
                <c:pt idx="871">
                  <c:v>143</c:v>
                </c:pt>
                <c:pt idx="872">
                  <c:v>138</c:v>
                </c:pt>
                <c:pt idx="873">
                  <c:v>133</c:v>
                </c:pt>
                <c:pt idx="874">
                  <c:v>130</c:v>
                </c:pt>
                <c:pt idx="875">
                  <c:v>125</c:v>
                </c:pt>
                <c:pt idx="876">
                  <c:v>121</c:v>
                </c:pt>
                <c:pt idx="877">
                  <c:v>132</c:v>
                </c:pt>
                <c:pt idx="878">
                  <c:v>125</c:v>
                </c:pt>
                <c:pt idx="879">
                  <c:v>112</c:v>
                </c:pt>
                <c:pt idx="880">
                  <c:v>99</c:v>
                </c:pt>
                <c:pt idx="881">
                  <c:v>93</c:v>
                </c:pt>
                <c:pt idx="882">
                  <c:v>144</c:v>
                </c:pt>
                <c:pt idx="883">
                  <c:v>156</c:v>
                </c:pt>
                <c:pt idx="884">
                  <c:v>136</c:v>
                </c:pt>
                <c:pt idx="885">
                  <c:v>144</c:v>
                </c:pt>
                <c:pt idx="886">
                  <c:v>165</c:v>
                </c:pt>
                <c:pt idx="887">
                  <c:v>151</c:v>
                </c:pt>
                <c:pt idx="888">
                  <c:v>150</c:v>
                </c:pt>
                <c:pt idx="889">
                  <c:v>119</c:v>
                </c:pt>
                <c:pt idx="890">
                  <c:v>103</c:v>
                </c:pt>
                <c:pt idx="891">
                  <c:v>140</c:v>
                </c:pt>
                <c:pt idx="892">
                  <c:v>117</c:v>
                </c:pt>
                <c:pt idx="893">
                  <c:v>128</c:v>
                </c:pt>
                <c:pt idx="894">
                  <c:v>116</c:v>
                </c:pt>
                <c:pt idx="895">
                  <c:v>133</c:v>
                </c:pt>
                <c:pt idx="896">
                  <c:v>125</c:v>
                </c:pt>
                <c:pt idx="897">
                  <c:v>149</c:v>
                </c:pt>
                <c:pt idx="898">
                  <c:v>151</c:v>
                </c:pt>
                <c:pt idx="899">
                  <c:v>167</c:v>
                </c:pt>
                <c:pt idx="900">
                  <c:v>140</c:v>
                </c:pt>
                <c:pt idx="901">
                  <c:v>136</c:v>
                </c:pt>
                <c:pt idx="902">
                  <c:v>122</c:v>
                </c:pt>
                <c:pt idx="903">
                  <c:v>129</c:v>
                </c:pt>
                <c:pt idx="904">
                  <c:v>128</c:v>
                </c:pt>
                <c:pt idx="905">
                  <c:v>134</c:v>
                </c:pt>
                <c:pt idx="906">
                  <c:v>122</c:v>
                </c:pt>
                <c:pt idx="907">
                  <c:v>127</c:v>
                </c:pt>
                <c:pt idx="908">
                  <c:v>127</c:v>
                </c:pt>
                <c:pt idx="909">
                  <c:v>145</c:v>
                </c:pt>
                <c:pt idx="910">
                  <c:v>123</c:v>
                </c:pt>
                <c:pt idx="911">
                  <c:v>136</c:v>
                </c:pt>
              </c:numCache>
            </c:numRef>
          </c:val>
          <c:smooth val="0"/>
          <c:extLst>
            <c:ext xmlns:c16="http://schemas.microsoft.com/office/drawing/2014/chart" uri="{C3380CC4-5D6E-409C-BE32-E72D297353CC}">
              <c16:uniqueId val="{00000001-4F65-4EC9-9643-510C5873A8F0}"/>
            </c:ext>
          </c:extLst>
        </c:ser>
        <c:ser>
          <c:idx val="2"/>
          <c:order val="2"/>
          <c:tx>
            <c:strRef>
              <c:f>Sheet6!$D$1</c:f>
              <c:strCache>
                <c:ptCount val="1"/>
                <c:pt idx="0">
                  <c:v>Unknown</c:v>
                </c:pt>
              </c:strCache>
            </c:strRef>
          </c:tx>
          <c:spPr>
            <a:ln w="28575" cap="rnd">
              <a:solidFill>
                <a:schemeClr val="accent3"/>
              </a:solidFill>
              <a:round/>
            </a:ln>
            <a:effectLst/>
          </c:spPr>
          <c:marker>
            <c:symbol val="none"/>
          </c:marker>
          <c:cat>
            <c:numRef>
              <c:f>Sheet6!$A$2:$A$913</c:f>
              <c:numCache>
                <c:formatCode>m/d/yyyy</c:formatCode>
                <c:ptCount val="912"/>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numCache>
            </c:numRef>
          </c:cat>
          <c:val>
            <c:numRef>
              <c:f>Sheet6!$D$2:$D$913</c:f>
              <c:numCache>
                <c:formatCode>General</c:formatCode>
                <c:ptCount val="912"/>
                <c:pt idx="0">
                  <c:v>1</c:v>
                </c:pt>
                <c:pt idx="1">
                  <c:v>5</c:v>
                </c:pt>
                <c:pt idx="2">
                  <c:v>0</c:v>
                </c:pt>
                <c:pt idx="3">
                  <c:v>1</c:v>
                </c:pt>
                <c:pt idx="4">
                  <c:v>3</c:v>
                </c:pt>
                <c:pt idx="5">
                  <c:v>4</c:v>
                </c:pt>
                <c:pt idx="6">
                  <c:v>1</c:v>
                </c:pt>
                <c:pt idx="7">
                  <c:v>2</c:v>
                </c:pt>
                <c:pt idx="8">
                  <c:v>5</c:v>
                </c:pt>
                <c:pt idx="9">
                  <c:v>3</c:v>
                </c:pt>
                <c:pt idx="10">
                  <c:v>2</c:v>
                </c:pt>
                <c:pt idx="11">
                  <c:v>1</c:v>
                </c:pt>
                <c:pt idx="12">
                  <c:v>1</c:v>
                </c:pt>
                <c:pt idx="13">
                  <c:v>0</c:v>
                </c:pt>
                <c:pt idx="14">
                  <c:v>3</c:v>
                </c:pt>
                <c:pt idx="15">
                  <c:v>5</c:v>
                </c:pt>
                <c:pt idx="16">
                  <c:v>2</c:v>
                </c:pt>
                <c:pt idx="17">
                  <c:v>1</c:v>
                </c:pt>
                <c:pt idx="18">
                  <c:v>1</c:v>
                </c:pt>
                <c:pt idx="19">
                  <c:v>2</c:v>
                </c:pt>
                <c:pt idx="20">
                  <c:v>2</c:v>
                </c:pt>
                <c:pt idx="21">
                  <c:v>3</c:v>
                </c:pt>
                <c:pt idx="22">
                  <c:v>3</c:v>
                </c:pt>
                <c:pt idx="23">
                  <c:v>3</c:v>
                </c:pt>
                <c:pt idx="24">
                  <c:v>2</c:v>
                </c:pt>
                <c:pt idx="25">
                  <c:v>3</c:v>
                </c:pt>
                <c:pt idx="26">
                  <c:v>1</c:v>
                </c:pt>
                <c:pt idx="27">
                  <c:v>3</c:v>
                </c:pt>
                <c:pt idx="28">
                  <c:v>4</c:v>
                </c:pt>
                <c:pt idx="29">
                  <c:v>3</c:v>
                </c:pt>
                <c:pt idx="30">
                  <c:v>1</c:v>
                </c:pt>
                <c:pt idx="31">
                  <c:v>2</c:v>
                </c:pt>
                <c:pt idx="32">
                  <c:v>0</c:v>
                </c:pt>
                <c:pt idx="33">
                  <c:v>2</c:v>
                </c:pt>
                <c:pt idx="34">
                  <c:v>1</c:v>
                </c:pt>
                <c:pt idx="35">
                  <c:v>1</c:v>
                </c:pt>
                <c:pt idx="36">
                  <c:v>2</c:v>
                </c:pt>
                <c:pt idx="37">
                  <c:v>3</c:v>
                </c:pt>
                <c:pt idx="38">
                  <c:v>2</c:v>
                </c:pt>
                <c:pt idx="39">
                  <c:v>2</c:v>
                </c:pt>
                <c:pt idx="40">
                  <c:v>1</c:v>
                </c:pt>
                <c:pt idx="41">
                  <c:v>1</c:v>
                </c:pt>
                <c:pt idx="42">
                  <c:v>0</c:v>
                </c:pt>
                <c:pt idx="43">
                  <c:v>6</c:v>
                </c:pt>
                <c:pt idx="44">
                  <c:v>2</c:v>
                </c:pt>
                <c:pt idx="45">
                  <c:v>3</c:v>
                </c:pt>
                <c:pt idx="46">
                  <c:v>0</c:v>
                </c:pt>
                <c:pt idx="47">
                  <c:v>2</c:v>
                </c:pt>
                <c:pt idx="48">
                  <c:v>1</c:v>
                </c:pt>
                <c:pt idx="49">
                  <c:v>0</c:v>
                </c:pt>
                <c:pt idx="50">
                  <c:v>0</c:v>
                </c:pt>
                <c:pt idx="51">
                  <c:v>3</c:v>
                </c:pt>
                <c:pt idx="52">
                  <c:v>1</c:v>
                </c:pt>
                <c:pt idx="53">
                  <c:v>2</c:v>
                </c:pt>
                <c:pt idx="54">
                  <c:v>3</c:v>
                </c:pt>
                <c:pt idx="55">
                  <c:v>2</c:v>
                </c:pt>
                <c:pt idx="56">
                  <c:v>0</c:v>
                </c:pt>
                <c:pt idx="57">
                  <c:v>2</c:v>
                </c:pt>
                <c:pt idx="58">
                  <c:v>0</c:v>
                </c:pt>
                <c:pt idx="59">
                  <c:v>3</c:v>
                </c:pt>
                <c:pt idx="60">
                  <c:v>5</c:v>
                </c:pt>
                <c:pt idx="61">
                  <c:v>3</c:v>
                </c:pt>
                <c:pt idx="62">
                  <c:v>1</c:v>
                </c:pt>
                <c:pt idx="63">
                  <c:v>2</c:v>
                </c:pt>
                <c:pt idx="64">
                  <c:v>0</c:v>
                </c:pt>
                <c:pt idx="65">
                  <c:v>3</c:v>
                </c:pt>
                <c:pt idx="66">
                  <c:v>3</c:v>
                </c:pt>
                <c:pt idx="67">
                  <c:v>2</c:v>
                </c:pt>
                <c:pt idx="68">
                  <c:v>0</c:v>
                </c:pt>
                <c:pt idx="69">
                  <c:v>1</c:v>
                </c:pt>
                <c:pt idx="70">
                  <c:v>3</c:v>
                </c:pt>
                <c:pt idx="71">
                  <c:v>5</c:v>
                </c:pt>
                <c:pt idx="72">
                  <c:v>1</c:v>
                </c:pt>
                <c:pt idx="73">
                  <c:v>1</c:v>
                </c:pt>
                <c:pt idx="74">
                  <c:v>1</c:v>
                </c:pt>
                <c:pt idx="75">
                  <c:v>1</c:v>
                </c:pt>
                <c:pt idx="76">
                  <c:v>2</c:v>
                </c:pt>
                <c:pt idx="77">
                  <c:v>1</c:v>
                </c:pt>
                <c:pt idx="78">
                  <c:v>2</c:v>
                </c:pt>
                <c:pt idx="79">
                  <c:v>1</c:v>
                </c:pt>
                <c:pt idx="80">
                  <c:v>0</c:v>
                </c:pt>
                <c:pt idx="81">
                  <c:v>0</c:v>
                </c:pt>
                <c:pt idx="82">
                  <c:v>0</c:v>
                </c:pt>
                <c:pt idx="83">
                  <c:v>3</c:v>
                </c:pt>
                <c:pt idx="84">
                  <c:v>3</c:v>
                </c:pt>
                <c:pt idx="85">
                  <c:v>0</c:v>
                </c:pt>
                <c:pt idx="86">
                  <c:v>0</c:v>
                </c:pt>
                <c:pt idx="87">
                  <c:v>2</c:v>
                </c:pt>
                <c:pt idx="88">
                  <c:v>0</c:v>
                </c:pt>
                <c:pt idx="89">
                  <c:v>2</c:v>
                </c:pt>
                <c:pt idx="90">
                  <c:v>0</c:v>
                </c:pt>
                <c:pt idx="91">
                  <c:v>2</c:v>
                </c:pt>
                <c:pt idx="92">
                  <c:v>0</c:v>
                </c:pt>
                <c:pt idx="93">
                  <c:v>2</c:v>
                </c:pt>
                <c:pt idx="94">
                  <c:v>0</c:v>
                </c:pt>
                <c:pt idx="95">
                  <c:v>0</c:v>
                </c:pt>
                <c:pt idx="96">
                  <c:v>0</c:v>
                </c:pt>
                <c:pt idx="97">
                  <c:v>1</c:v>
                </c:pt>
                <c:pt idx="98">
                  <c:v>1</c:v>
                </c:pt>
                <c:pt idx="99">
                  <c:v>4</c:v>
                </c:pt>
                <c:pt idx="100">
                  <c:v>4</c:v>
                </c:pt>
                <c:pt idx="101">
                  <c:v>1</c:v>
                </c:pt>
                <c:pt idx="102">
                  <c:v>1</c:v>
                </c:pt>
                <c:pt idx="103">
                  <c:v>1</c:v>
                </c:pt>
                <c:pt idx="104">
                  <c:v>2</c:v>
                </c:pt>
                <c:pt idx="105">
                  <c:v>3</c:v>
                </c:pt>
                <c:pt idx="106">
                  <c:v>2</c:v>
                </c:pt>
                <c:pt idx="107">
                  <c:v>1</c:v>
                </c:pt>
                <c:pt idx="108">
                  <c:v>2</c:v>
                </c:pt>
                <c:pt idx="109">
                  <c:v>1</c:v>
                </c:pt>
                <c:pt idx="110">
                  <c:v>2</c:v>
                </c:pt>
                <c:pt idx="111">
                  <c:v>0</c:v>
                </c:pt>
                <c:pt idx="112">
                  <c:v>2</c:v>
                </c:pt>
                <c:pt idx="113">
                  <c:v>0</c:v>
                </c:pt>
                <c:pt idx="114">
                  <c:v>0</c:v>
                </c:pt>
                <c:pt idx="115">
                  <c:v>2</c:v>
                </c:pt>
                <c:pt idx="116">
                  <c:v>1</c:v>
                </c:pt>
                <c:pt idx="117">
                  <c:v>2</c:v>
                </c:pt>
                <c:pt idx="118">
                  <c:v>0</c:v>
                </c:pt>
                <c:pt idx="119">
                  <c:v>3</c:v>
                </c:pt>
                <c:pt idx="120">
                  <c:v>0</c:v>
                </c:pt>
                <c:pt idx="121">
                  <c:v>0</c:v>
                </c:pt>
                <c:pt idx="122">
                  <c:v>1</c:v>
                </c:pt>
                <c:pt idx="123">
                  <c:v>1</c:v>
                </c:pt>
                <c:pt idx="124">
                  <c:v>2</c:v>
                </c:pt>
                <c:pt idx="125">
                  <c:v>5</c:v>
                </c:pt>
                <c:pt idx="126">
                  <c:v>2</c:v>
                </c:pt>
                <c:pt idx="127">
                  <c:v>1</c:v>
                </c:pt>
                <c:pt idx="128">
                  <c:v>7</c:v>
                </c:pt>
                <c:pt idx="129">
                  <c:v>2</c:v>
                </c:pt>
                <c:pt idx="130">
                  <c:v>1</c:v>
                </c:pt>
                <c:pt idx="131">
                  <c:v>1</c:v>
                </c:pt>
                <c:pt idx="132">
                  <c:v>1</c:v>
                </c:pt>
                <c:pt idx="133">
                  <c:v>2</c:v>
                </c:pt>
                <c:pt idx="134">
                  <c:v>1</c:v>
                </c:pt>
                <c:pt idx="135">
                  <c:v>1</c:v>
                </c:pt>
                <c:pt idx="136">
                  <c:v>0</c:v>
                </c:pt>
                <c:pt idx="137">
                  <c:v>0</c:v>
                </c:pt>
                <c:pt idx="138">
                  <c:v>2</c:v>
                </c:pt>
                <c:pt idx="139">
                  <c:v>4</c:v>
                </c:pt>
                <c:pt idx="140">
                  <c:v>2</c:v>
                </c:pt>
                <c:pt idx="141">
                  <c:v>4</c:v>
                </c:pt>
                <c:pt idx="142">
                  <c:v>2</c:v>
                </c:pt>
                <c:pt idx="143">
                  <c:v>1</c:v>
                </c:pt>
                <c:pt idx="144">
                  <c:v>1</c:v>
                </c:pt>
                <c:pt idx="145">
                  <c:v>2</c:v>
                </c:pt>
                <c:pt idx="146">
                  <c:v>1</c:v>
                </c:pt>
                <c:pt idx="147">
                  <c:v>0</c:v>
                </c:pt>
                <c:pt idx="148">
                  <c:v>2</c:v>
                </c:pt>
                <c:pt idx="149">
                  <c:v>3</c:v>
                </c:pt>
                <c:pt idx="150">
                  <c:v>3</c:v>
                </c:pt>
                <c:pt idx="151">
                  <c:v>2</c:v>
                </c:pt>
                <c:pt idx="152">
                  <c:v>1</c:v>
                </c:pt>
                <c:pt idx="153">
                  <c:v>1</c:v>
                </c:pt>
                <c:pt idx="154">
                  <c:v>1</c:v>
                </c:pt>
                <c:pt idx="155">
                  <c:v>5</c:v>
                </c:pt>
                <c:pt idx="156">
                  <c:v>2</c:v>
                </c:pt>
                <c:pt idx="157">
                  <c:v>3</c:v>
                </c:pt>
                <c:pt idx="158">
                  <c:v>2</c:v>
                </c:pt>
                <c:pt idx="159">
                  <c:v>0</c:v>
                </c:pt>
                <c:pt idx="160">
                  <c:v>1</c:v>
                </c:pt>
                <c:pt idx="161">
                  <c:v>5</c:v>
                </c:pt>
                <c:pt idx="162">
                  <c:v>1</c:v>
                </c:pt>
                <c:pt idx="163">
                  <c:v>1</c:v>
                </c:pt>
                <c:pt idx="164">
                  <c:v>2</c:v>
                </c:pt>
                <c:pt idx="165">
                  <c:v>1</c:v>
                </c:pt>
                <c:pt idx="166">
                  <c:v>4</c:v>
                </c:pt>
                <c:pt idx="167">
                  <c:v>3</c:v>
                </c:pt>
                <c:pt idx="168">
                  <c:v>1</c:v>
                </c:pt>
                <c:pt idx="169">
                  <c:v>1</c:v>
                </c:pt>
                <c:pt idx="170">
                  <c:v>2</c:v>
                </c:pt>
                <c:pt idx="171">
                  <c:v>3</c:v>
                </c:pt>
                <c:pt idx="172">
                  <c:v>1</c:v>
                </c:pt>
                <c:pt idx="173">
                  <c:v>2</c:v>
                </c:pt>
                <c:pt idx="174">
                  <c:v>0</c:v>
                </c:pt>
                <c:pt idx="175">
                  <c:v>2</c:v>
                </c:pt>
                <c:pt idx="176">
                  <c:v>2</c:v>
                </c:pt>
                <c:pt idx="177">
                  <c:v>1</c:v>
                </c:pt>
                <c:pt idx="178">
                  <c:v>2</c:v>
                </c:pt>
                <c:pt idx="179">
                  <c:v>1</c:v>
                </c:pt>
                <c:pt idx="180">
                  <c:v>4</c:v>
                </c:pt>
                <c:pt idx="181">
                  <c:v>4</c:v>
                </c:pt>
                <c:pt idx="182">
                  <c:v>4</c:v>
                </c:pt>
                <c:pt idx="183">
                  <c:v>3</c:v>
                </c:pt>
                <c:pt idx="184">
                  <c:v>1</c:v>
                </c:pt>
                <c:pt idx="185">
                  <c:v>5</c:v>
                </c:pt>
                <c:pt idx="186">
                  <c:v>0</c:v>
                </c:pt>
                <c:pt idx="187">
                  <c:v>2</c:v>
                </c:pt>
                <c:pt idx="188">
                  <c:v>1</c:v>
                </c:pt>
                <c:pt idx="189">
                  <c:v>5</c:v>
                </c:pt>
                <c:pt idx="190">
                  <c:v>3</c:v>
                </c:pt>
                <c:pt idx="191">
                  <c:v>0</c:v>
                </c:pt>
                <c:pt idx="192">
                  <c:v>1</c:v>
                </c:pt>
                <c:pt idx="193">
                  <c:v>1</c:v>
                </c:pt>
                <c:pt idx="194">
                  <c:v>3</c:v>
                </c:pt>
                <c:pt idx="195">
                  <c:v>0</c:v>
                </c:pt>
                <c:pt idx="196">
                  <c:v>3</c:v>
                </c:pt>
                <c:pt idx="197">
                  <c:v>1</c:v>
                </c:pt>
                <c:pt idx="198">
                  <c:v>4</c:v>
                </c:pt>
                <c:pt idx="199">
                  <c:v>1</c:v>
                </c:pt>
                <c:pt idx="200">
                  <c:v>2</c:v>
                </c:pt>
                <c:pt idx="201">
                  <c:v>1</c:v>
                </c:pt>
                <c:pt idx="202">
                  <c:v>1</c:v>
                </c:pt>
                <c:pt idx="203">
                  <c:v>0</c:v>
                </c:pt>
                <c:pt idx="204">
                  <c:v>1</c:v>
                </c:pt>
                <c:pt idx="205">
                  <c:v>5</c:v>
                </c:pt>
                <c:pt idx="206">
                  <c:v>1</c:v>
                </c:pt>
                <c:pt idx="207">
                  <c:v>4</c:v>
                </c:pt>
                <c:pt idx="208">
                  <c:v>0</c:v>
                </c:pt>
                <c:pt idx="209">
                  <c:v>2</c:v>
                </c:pt>
                <c:pt idx="210">
                  <c:v>3</c:v>
                </c:pt>
                <c:pt idx="211">
                  <c:v>2</c:v>
                </c:pt>
                <c:pt idx="212">
                  <c:v>0</c:v>
                </c:pt>
                <c:pt idx="213">
                  <c:v>1</c:v>
                </c:pt>
                <c:pt idx="214">
                  <c:v>1</c:v>
                </c:pt>
                <c:pt idx="215">
                  <c:v>1</c:v>
                </c:pt>
                <c:pt idx="216">
                  <c:v>2</c:v>
                </c:pt>
                <c:pt idx="217">
                  <c:v>1</c:v>
                </c:pt>
                <c:pt idx="218">
                  <c:v>2</c:v>
                </c:pt>
                <c:pt idx="219">
                  <c:v>1</c:v>
                </c:pt>
                <c:pt idx="220">
                  <c:v>3</c:v>
                </c:pt>
                <c:pt idx="221">
                  <c:v>1</c:v>
                </c:pt>
                <c:pt idx="222">
                  <c:v>1</c:v>
                </c:pt>
                <c:pt idx="223">
                  <c:v>1</c:v>
                </c:pt>
                <c:pt idx="224">
                  <c:v>3</c:v>
                </c:pt>
                <c:pt idx="225">
                  <c:v>3</c:v>
                </c:pt>
                <c:pt idx="226">
                  <c:v>1</c:v>
                </c:pt>
                <c:pt idx="227">
                  <c:v>3</c:v>
                </c:pt>
                <c:pt idx="228">
                  <c:v>1</c:v>
                </c:pt>
                <c:pt idx="229">
                  <c:v>3</c:v>
                </c:pt>
                <c:pt idx="230">
                  <c:v>3</c:v>
                </c:pt>
                <c:pt idx="231">
                  <c:v>3</c:v>
                </c:pt>
                <c:pt idx="232">
                  <c:v>1</c:v>
                </c:pt>
                <c:pt idx="233">
                  <c:v>1</c:v>
                </c:pt>
                <c:pt idx="234">
                  <c:v>0</c:v>
                </c:pt>
                <c:pt idx="235">
                  <c:v>3</c:v>
                </c:pt>
                <c:pt idx="236">
                  <c:v>3</c:v>
                </c:pt>
                <c:pt idx="237">
                  <c:v>0</c:v>
                </c:pt>
                <c:pt idx="238">
                  <c:v>3</c:v>
                </c:pt>
                <c:pt idx="239">
                  <c:v>2</c:v>
                </c:pt>
                <c:pt idx="240">
                  <c:v>5</c:v>
                </c:pt>
                <c:pt idx="241">
                  <c:v>4</c:v>
                </c:pt>
                <c:pt idx="242">
                  <c:v>0</c:v>
                </c:pt>
                <c:pt idx="243">
                  <c:v>2</c:v>
                </c:pt>
                <c:pt idx="244">
                  <c:v>0</c:v>
                </c:pt>
                <c:pt idx="245">
                  <c:v>2</c:v>
                </c:pt>
                <c:pt idx="246">
                  <c:v>0</c:v>
                </c:pt>
                <c:pt idx="247">
                  <c:v>0</c:v>
                </c:pt>
                <c:pt idx="248">
                  <c:v>4</c:v>
                </c:pt>
                <c:pt idx="249">
                  <c:v>0</c:v>
                </c:pt>
                <c:pt idx="250">
                  <c:v>2</c:v>
                </c:pt>
                <c:pt idx="251">
                  <c:v>1</c:v>
                </c:pt>
                <c:pt idx="252">
                  <c:v>1</c:v>
                </c:pt>
                <c:pt idx="253">
                  <c:v>0</c:v>
                </c:pt>
                <c:pt idx="254">
                  <c:v>1</c:v>
                </c:pt>
                <c:pt idx="255">
                  <c:v>2</c:v>
                </c:pt>
                <c:pt idx="256">
                  <c:v>6</c:v>
                </c:pt>
                <c:pt idx="257">
                  <c:v>3</c:v>
                </c:pt>
                <c:pt idx="258">
                  <c:v>1</c:v>
                </c:pt>
                <c:pt idx="259">
                  <c:v>2</c:v>
                </c:pt>
                <c:pt idx="260">
                  <c:v>1</c:v>
                </c:pt>
                <c:pt idx="261">
                  <c:v>1</c:v>
                </c:pt>
                <c:pt idx="262">
                  <c:v>1</c:v>
                </c:pt>
                <c:pt idx="263">
                  <c:v>2</c:v>
                </c:pt>
                <c:pt idx="264">
                  <c:v>0</c:v>
                </c:pt>
                <c:pt idx="265">
                  <c:v>0</c:v>
                </c:pt>
                <c:pt idx="266">
                  <c:v>1</c:v>
                </c:pt>
                <c:pt idx="267">
                  <c:v>1</c:v>
                </c:pt>
                <c:pt idx="268">
                  <c:v>4</c:v>
                </c:pt>
                <c:pt idx="269">
                  <c:v>1</c:v>
                </c:pt>
                <c:pt idx="270">
                  <c:v>0</c:v>
                </c:pt>
                <c:pt idx="271">
                  <c:v>1</c:v>
                </c:pt>
                <c:pt idx="272">
                  <c:v>0</c:v>
                </c:pt>
                <c:pt idx="273">
                  <c:v>1</c:v>
                </c:pt>
                <c:pt idx="274">
                  <c:v>3</c:v>
                </c:pt>
                <c:pt idx="275">
                  <c:v>1</c:v>
                </c:pt>
                <c:pt idx="276">
                  <c:v>2</c:v>
                </c:pt>
                <c:pt idx="277">
                  <c:v>1</c:v>
                </c:pt>
                <c:pt idx="278">
                  <c:v>0</c:v>
                </c:pt>
                <c:pt idx="279">
                  <c:v>0</c:v>
                </c:pt>
                <c:pt idx="280">
                  <c:v>0</c:v>
                </c:pt>
                <c:pt idx="281">
                  <c:v>2</c:v>
                </c:pt>
                <c:pt idx="282">
                  <c:v>1</c:v>
                </c:pt>
                <c:pt idx="283">
                  <c:v>3</c:v>
                </c:pt>
                <c:pt idx="284">
                  <c:v>0</c:v>
                </c:pt>
                <c:pt idx="285">
                  <c:v>1</c:v>
                </c:pt>
                <c:pt idx="286">
                  <c:v>2</c:v>
                </c:pt>
                <c:pt idx="287">
                  <c:v>2</c:v>
                </c:pt>
                <c:pt idx="288">
                  <c:v>2</c:v>
                </c:pt>
                <c:pt idx="289">
                  <c:v>3</c:v>
                </c:pt>
                <c:pt idx="290">
                  <c:v>0</c:v>
                </c:pt>
                <c:pt idx="291">
                  <c:v>0</c:v>
                </c:pt>
                <c:pt idx="292">
                  <c:v>3</c:v>
                </c:pt>
                <c:pt idx="293">
                  <c:v>1</c:v>
                </c:pt>
                <c:pt idx="294">
                  <c:v>0</c:v>
                </c:pt>
                <c:pt idx="295">
                  <c:v>4</c:v>
                </c:pt>
                <c:pt idx="296">
                  <c:v>1</c:v>
                </c:pt>
                <c:pt idx="297">
                  <c:v>3</c:v>
                </c:pt>
                <c:pt idx="298">
                  <c:v>0</c:v>
                </c:pt>
                <c:pt idx="299">
                  <c:v>1</c:v>
                </c:pt>
                <c:pt idx="300">
                  <c:v>2</c:v>
                </c:pt>
                <c:pt idx="301">
                  <c:v>4</c:v>
                </c:pt>
                <c:pt idx="302">
                  <c:v>0</c:v>
                </c:pt>
                <c:pt idx="303">
                  <c:v>0</c:v>
                </c:pt>
                <c:pt idx="304">
                  <c:v>2</c:v>
                </c:pt>
                <c:pt idx="305">
                  <c:v>3</c:v>
                </c:pt>
                <c:pt idx="306">
                  <c:v>1</c:v>
                </c:pt>
                <c:pt idx="307">
                  <c:v>1</c:v>
                </c:pt>
                <c:pt idx="308">
                  <c:v>2</c:v>
                </c:pt>
                <c:pt idx="309">
                  <c:v>2</c:v>
                </c:pt>
                <c:pt idx="310">
                  <c:v>2</c:v>
                </c:pt>
                <c:pt idx="311">
                  <c:v>0</c:v>
                </c:pt>
                <c:pt idx="312">
                  <c:v>0</c:v>
                </c:pt>
                <c:pt idx="313">
                  <c:v>3</c:v>
                </c:pt>
                <c:pt idx="314">
                  <c:v>0</c:v>
                </c:pt>
                <c:pt idx="315">
                  <c:v>1</c:v>
                </c:pt>
                <c:pt idx="316">
                  <c:v>1</c:v>
                </c:pt>
                <c:pt idx="317">
                  <c:v>0</c:v>
                </c:pt>
                <c:pt idx="318">
                  <c:v>2</c:v>
                </c:pt>
                <c:pt idx="319">
                  <c:v>0</c:v>
                </c:pt>
                <c:pt idx="320">
                  <c:v>3</c:v>
                </c:pt>
                <c:pt idx="321">
                  <c:v>1</c:v>
                </c:pt>
                <c:pt idx="322">
                  <c:v>3</c:v>
                </c:pt>
                <c:pt idx="323">
                  <c:v>1</c:v>
                </c:pt>
                <c:pt idx="324">
                  <c:v>1</c:v>
                </c:pt>
                <c:pt idx="325">
                  <c:v>1</c:v>
                </c:pt>
                <c:pt idx="326">
                  <c:v>3</c:v>
                </c:pt>
                <c:pt idx="327">
                  <c:v>1</c:v>
                </c:pt>
                <c:pt idx="328">
                  <c:v>0</c:v>
                </c:pt>
                <c:pt idx="329">
                  <c:v>0</c:v>
                </c:pt>
                <c:pt idx="330">
                  <c:v>0</c:v>
                </c:pt>
                <c:pt idx="331">
                  <c:v>5</c:v>
                </c:pt>
                <c:pt idx="332">
                  <c:v>0</c:v>
                </c:pt>
                <c:pt idx="333">
                  <c:v>0</c:v>
                </c:pt>
                <c:pt idx="334">
                  <c:v>2</c:v>
                </c:pt>
                <c:pt idx="335">
                  <c:v>3</c:v>
                </c:pt>
                <c:pt idx="336">
                  <c:v>1</c:v>
                </c:pt>
                <c:pt idx="337">
                  <c:v>1</c:v>
                </c:pt>
                <c:pt idx="338">
                  <c:v>2</c:v>
                </c:pt>
                <c:pt idx="339">
                  <c:v>3</c:v>
                </c:pt>
                <c:pt idx="340">
                  <c:v>1</c:v>
                </c:pt>
                <c:pt idx="341">
                  <c:v>2</c:v>
                </c:pt>
                <c:pt idx="342">
                  <c:v>0</c:v>
                </c:pt>
                <c:pt idx="343">
                  <c:v>2</c:v>
                </c:pt>
                <c:pt idx="344">
                  <c:v>1</c:v>
                </c:pt>
                <c:pt idx="345">
                  <c:v>3</c:v>
                </c:pt>
                <c:pt idx="346">
                  <c:v>3</c:v>
                </c:pt>
                <c:pt idx="347">
                  <c:v>2</c:v>
                </c:pt>
                <c:pt idx="348">
                  <c:v>1</c:v>
                </c:pt>
                <c:pt idx="349">
                  <c:v>0</c:v>
                </c:pt>
                <c:pt idx="350">
                  <c:v>1</c:v>
                </c:pt>
                <c:pt idx="351">
                  <c:v>1</c:v>
                </c:pt>
                <c:pt idx="352">
                  <c:v>1</c:v>
                </c:pt>
                <c:pt idx="353">
                  <c:v>2</c:v>
                </c:pt>
                <c:pt idx="354">
                  <c:v>2</c:v>
                </c:pt>
                <c:pt idx="355">
                  <c:v>1</c:v>
                </c:pt>
                <c:pt idx="356">
                  <c:v>1</c:v>
                </c:pt>
                <c:pt idx="357">
                  <c:v>1</c:v>
                </c:pt>
                <c:pt idx="358">
                  <c:v>1</c:v>
                </c:pt>
                <c:pt idx="359">
                  <c:v>2</c:v>
                </c:pt>
                <c:pt idx="360">
                  <c:v>4</c:v>
                </c:pt>
                <c:pt idx="361">
                  <c:v>1</c:v>
                </c:pt>
                <c:pt idx="362">
                  <c:v>1</c:v>
                </c:pt>
                <c:pt idx="363">
                  <c:v>3</c:v>
                </c:pt>
                <c:pt idx="364">
                  <c:v>1</c:v>
                </c:pt>
                <c:pt idx="365">
                  <c:v>1</c:v>
                </c:pt>
                <c:pt idx="366">
                  <c:v>1</c:v>
                </c:pt>
                <c:pt idx="367">
                  <c:v>0</c:v>
                </c:pt>
                <c:pt idx="368">
                  <c:v>1</c:v>
                </c:pt>
                <c:pt idx="369">
                  <c:v>3</c:v>
                </c:pt>
                <c:pt idx="370">
                  <c:v>2</c:v>
                </c:pt>
                <c:pt idx="371">
                  <c:v>2</c:v>
                </c:pt>
                <c:pt idx="372">
                  <c:v>1</c:v>
                </c:pt>
                <c:pt idx="373">
                  <c:v>0</c:v>
                </c:pt>
                <c:pt idx="374">
                  <c:v>0</c:v>
                </c:pt>
                <c:pt idx="375">
                  <c:v>0</c:v>
                </c:pt>
                <c:pt idx="376">
                  <c:v>1</c:v>
                </c:pt>
                <c:pt idx="377">
                  <c:v>1</c:v>
                </c:pt>
                <c:pt idx="378">
                  <c:v>2</c:v>
                </c:pt>
                <c:pt idx="379">
                  <c:v>2</c:v>
                </c:pt>
                <c:pt idx="380">
                  <c:v>4</c:v>
                </c:pt>
                <c:pt idx="381">
                  <c:v>1</c:v>
                </c:pt>
                <c:pt idx="382">
                  <c:v>1</c:v>
                </c:pt>
                <c:pt idx="383">
                  <c:v>0</c:v>
                </c:pt>
                <c:pt idx="384">
                  <c:v>0</c:v>
                </c:pt>
                <c:pt idx="385">
                  <c:v>3</c:v>
                </c:pt>
                <c:pt idx="386">
                  <c:v>0</c:v>
                </c:pt>
                <c:pt idx="387">
                  <c:v>0</c:v>
                </c:pt>
                <c:pt idx="388">
                  <c:v>1</c:v>
                </c:pt>
                <c:pt idx="389">
                  <c:v>1</c:v>
                </c:pt>
                <c:pt idx="390">
                  <c:v>1</c:v>
                </c:pt>
                <c:pt idx="391">
                  <c:v>4</c:v>
                </c:pt>
                <c:pt idx="392">
                  <c:v>0</c:v>
                </c:pt>
                <c:pt idx="393">
                  <c:v>0</c:v>
                </c:pt>
                <c:pt idx="394">
                  <c:v>3</c:v>
                </c:pt>
                <c:pt idx="395">
                  <c:v>3</c:v>
                </c:pt>
                <c:pt idx="396">
                  <c:v>1</c:v>
                </c:pt>
                <c:pt idx="397">
                  <c:v>2</c:v>
                </c:pt>
                <c:pt idx="398">
                  <c:v>0</c:v>
                </c:pt>
                <c:pt idx="399">
                  <c:v>2</c:v>
                </c:pt>
                <c:pt idx="400">
                  <c:v>0</c:v>
                </c:pt>
                <c:pt idx="401">
                  <c:v>3</c:v>
                </c:pt>
                <c:pt idx="402">
                  <c:v>2</c:v>
                </c:pt>
                <c:pt idx="403">
                  <c:v>0</c:v>
                </c:pt>
                <c:pt idx="404">
                  <c:v>1</c:v>
                </c:pt>
                <c:pt idx="405">
                  <c:v>1</c:v>
                </c:pt>
                <c:pt idx="406">
                  <c:v>0</c:v>
                </c:pt>
                <c:pt idx="407">
                  <c:v>2</c:v>
                </c:pt>
                <c:pt idx="408">
                  <c:v>1</c:v>
                </c:pt>
                <c:pt idx="409">
                  <c:v>0</c:v>
                </c:pt>
                <c:pt idx="410">
                  <c:v>0</c:v>
                </c:pt>
                <c:pt idx="411">
                  <c:v>3</c:v>
                </c:pt>
                <c:pt idx="412">
                  <c:v>1</c:v>
                </c:pt>
                <c:pt idx="413">
                  <c:v>1</c:v>
                </c:pt>
                <c:pt idx="414">
                  <c:v>1</c:v>
                </c:pt>
                <c:pt idx="415">
                  <c:v>1</c:v>
                </c:pt>
                <c:pt idx="416">
                  <c:v>0</c:v>
                </c:pt>
                <c:pt idx="417">
                  <c:v>1</c:v>
                </c:pt>
                <c:pt idx="418">
                  <c:v>1</c:v>
                </c:pt>
                <c:pt idx="419">
                  <c:v>2</c:v>
                </c:pt>
                <c:pt idx="420">
                  <c:v>2</c:v>
                </c:pt>
                <c:pt idx="421">
                  <c:v>1</c:v>
                </c:pt>
                <c:pt idx="422">
                  <c:v>0</c:v>
                </c:pt>
                <c:pt idx="423">
                  <c:v>1</c:v>
                </c:pt>
                <c:pt idx="424">
                  <c:v>1</c:v>
                </c:pt>
                <c:pt idx="425">
                  <c:v>2</c:v>
                </c:pt>
                <c:pt idx="426">
                  <c:v>0</c:v>
                </c:pt>
                <c:pt idx="427">
                  <c:v>0</c:v>
                </c:pt>
                <c:pt idx="428">
                  <c:v>1</c:v>
                </c:pt>
                <c:pt idx="429">
                  <c:v>1</c:v>
                </c:pt>
                <c:pt idx="430">
                  <c:v>1</c:v>
                </c:pt>
                <c:pt idx="431">
                  <c:v>2</c:v>
                </c:pt>
                <c:pt idx="432">
                  <c:v>2</c:v>
                </c:pt>
                <c:pt idx="433">
                  <c:v>0</c:v>
                </c:pt>
                <c:pt idx="434">
                  <c:v>0</c:v>
                </c:pt>
                <c:pt idx="435">
                  <c:v>2</c:v>
                </c:pt>
                <c:pt idx="436">
                  <c:v>1</c:v>
                </c:pt>
                <c:pt idx="437">
                  <c:v>1</c:v>
                </c:pt>
                <c:pt idx="438">
                  <c:v>4</c:v>
                </c:pt>
                <c:pt idx="439">
                  <c:v>2</c:v>
                </c:pt>
                <c:pt idx="440">
                  <c:v>0</c:v>
                </c:pt>
                <c:pt idx="441">
                  <c:v>3</c:v>
                </c:pt>
                <c:pt idx="442">
                  <c:v>2</c:v>
                </c:pt>
                <c:pt idx="443">
                  <c:v>1</c:v>
                </c:pt>
                <c:pt idx="444">
                  <c:v>1</c:v>
                </c:pt>
                <c:pt idx="445">
                  <c:v>2</c:v>
                </c:pt>
                <c:pt idx="446">
                  <c:v>3</c:v>
                </c:pt>
                <c:pt idx="447">
                  <c:v>0</c:v>
                </c:pt>
                <c:pt idx="448">
                  <c:v>1</c:v>
                </c:pt>
                <c:pt idx="449">
                  <c:v>2</c:v>
                </c:pt>
                <c:pt idx="450">
                  <c:v>1</c:v>
                </c:pt>
                <c:pt idx="451">
                  <c:v>1</c:v>
                </c:pt>
                <c:pt idx="452">
                  <c:v>1</c:v>
                </c:pt>
                <c:pt idx="453">
                  <c:v>0</c:v>
                </c:pt>
                <c:pt idx="454">
                  <c:v>0</c:v>
                </c:pt>
                <c:pt idx="455">
                  <c:v>2</c:v>
                </c:pt>
                <c:pt idx="456">
                  <c:v>0</c:v>
                </c:pt>
                <c:pt idx="457">
                  <c:v>2</c:v>
                </c:pt>
                <c:pt idx="458">
                  <c:v>0</c:v>
                </c:pt>
                <c:pt idx="459">
                  <c:v>0</c:v>
                </c:pt>
                <c:pt idx="460">
                  <c:v>1</c:v>
                </c:pt>
                <c:pt idx="461">
                  <c:v>1</c:v>
                </c:pt>
                <c:pt idx="462">
                  <c:v>1</c:v>
                </c:pt>
                <c:pt idx="463">
                  <c:v>0</c:v>
                </c:pt>
                <c:pt idx="464">
                  <c:v>1</c:v>
                </c:pt>
                <c:pt idx="465">
                  <c:v>3</c:v>
                </c:pt>
                <c:pt idx="466">
                  <c:v>2</c:v>
                </c:pt>
                <c:pt idx="467">
                  <c:v>0</c:v>
                </c:pt>
                <c:pt idx="468">
                  <c:v>0</c:v>
                </c:pt>
                <c:pt idx="469">
                  <c:v>0</c:v>
                </c:pt>
                <c:pt idx="470">
                  <c:v>1</c:v>
                </c:pt>
                <c:pt idx="471">
                  <c:v>1</c:v>
                </c:pt>
                <c:pt idx="472">
                  <c:v>0</c:v>
                </c:pt>
                <c:pt idx="473">
                  <c:v>1</c:v>
                </c:pt>
                <c:pt idx="474">
                  <c:v>0</c:v>
                </c:pt>
                <c:pt idx="475">
                  <c:v>2</c:v>
                </c:pt>
                <c:pt idx="476">
                  <c:v>0</c:v>
                </c:pt>
                <c:pt idx="477">
                  <c:v>1</c:v>
                </c:pt>
                <c:pt idx="478">
                  <c:v>0</c:v>
                </c:pt>
                <c:pt idx="479">
                  <c:v>0</c:v>
                </c:pt>
                <c:pt idx="480">
                  <c:v>0</c:v>
                </c:pt>
                <c:pt idx="481">
                  <c:v>0</c:v>
                </c:pt>
                <c:pt idx="482">
                  <c:v>0</c:v>
                </c:pt>
                <c:pt idx="483">
                  <c:v>2</c:v>
                </c:pt>
                <c:pt idx="484">
                  <c:v>0</c:v>
                </c:pt>
                <c:pt idx="485">
                  <c:v>0</c:v>
                </c:pt>
                <c:pt idx="486">
                  <c:v>2</c:v>
                </c:pt>
                <c:pt idx="487">
                  <c:v>3</c:v>
                </c:pt>
                <c:pt idx="488">
                  <c:v>2</c:v>
                </c:pt>
                <c:pt idx="489">
                  <c:v>0</c:v>
                </c:pt>
                <c:pt idx="490">
                  <c:v>1</c:v>
                </c:pt>
                <c:pt idx="491">
                  <c:v>0</c:v>
                </c:pt>
                <c:pt idx="492">
                  <c:v>0</c:v>
                </c:pt>
                <c:pt idx="493">
                  <c:v>0</c:v>
                </c:pt>
                <c:pt idx="494">
                  <c:v>2</c:v>
                </c:pt>
                <c:pt idx="495">
                  <c:v>1</c:v>
                </c:pt>
                <c:pt idx="496">
                  <c:v>1</c:v>
                </c:pt>
                <c:pt idx="497">
                  <c:v>0</c:v>
                </c:pt>
                <c:pt idx="498">
                  <c:v>1</c:v>
                </c:pt>
                <c:pt idx="499">
                  <c:v>1</c:v>
                </c:pt>
                <c:pt idx="500">
                  <c:v>2</c:v>
                </c:pt>
                <c:pt idx="501">
                  <c:v>0</c:v>
                </c:pt>
                <c:pt idx="502">
                  <c:v>0</c:v>
                </c:pt>
                <c:pt idx="503">
                  <c:v>0</c:v>
                </c:pt>
                <c:pt idx="504">
                  <c:v>1</c:v>
                </c:pt>
                <c:pt idx="505">
                  <c:v>2</c:v>
                </c:pt>
                <c:pt idx="506">
                  <c:v>1</c:v>
                </c:pt>
                <c:pt idx="507">
                  <c:v>1</c:v>
                </c:pt>
                <c:pt idx="508">
                  <c:v>0</c:v>
                </c:pt>
                <c:pt idx="509">
                  <c:v>0</c:v>
                </c:pt>
                <c:pt idx="510">
                  <c:v>1</c:v>
                </c:pt>
                <c:pt idx="511">
                  <c:v>0</c:v>
                </c:pt>
                <c:pt idx="512">
                  <c:v>1</c:v>
                </c:pt>
                <c:pt idx="513">
                  <c:v>0</c:v>
                </c:pt>
                <c:pt idx="514">
                  <c:v>1</c:v>
                </c:pt>
                <c:pt idx="515">
                  <c:v>1</c:v>
                </c:pt>
                <c:pt idx="516">
                  <c:v>2</c:v>
                </c:pt>
                <c:pt idx="517">
                  <c:v>1</c:v>
                </c:pt>
                <c:pt idx="518">
                  <c:v>1</c:v>
                </c:pt>
                <c:pt idx="519">
                  <c:v>2</c:v>
                </c:pt>
                <c:pt idx="520">
                  <c:v>1</c:v>
                </c:pt>
                <c:pt idx="521">
                  <c:v>1</c:v>
                </c:pt>
                <c:pt idx="522">
                  <c:v>1</c:v>
                </c:pt>
                <c:pt idx="523">
                  <c:v>1</c:v>
                </c:pt>
                <c:pt idx="524">
                  <c:v>1</c:v>
                </c:pt>
                <c:pt idx="525">
                  <c:v>0</c:v>
                </c:pt>
                <c:pt idx="526">
                  <c:v>2</c:v>
                </c:pt>
                <c:pt idx="527">
                  <c:v>3</c:v>
                </c:pt>
                <c:pt idx="528">
                  <c:v>2</c:v>
                </c:pt>
                <c:pt idx="529">
                  <c:v>1</c:v>
                </c:pt>
                <c:pt idx="530">
                  <c:v>0</c:v>
                </c:pt>
                <c:pt idx="531">
                  <c:v>2</c:v>
                </c:pt>
                <c:pt idx="532">
                  <c:v>2</c:v>
                </c:pt>
                <c:pt idx="533">
                  <c:v>1</c:v>
                </c:pt>
                <c:pt idx="534">
                  <c:v>0</c:v>
                </c:pt>
                <c:pt idx="535">
                  <c:v>0</c:v>
                </c:pt>
                <c:pt idx="536">
                  <c:v>0</c:v>
                </c:pt>
                <c:pt idx="537">
                  <c:v>1</c:v>
                </c:pt>
                <c:pt idx="538">
                  <c:v>1</c:v>
                </c:pt>
                <c:pt idx="539">
                  <c:v>2</c:v>
                </c:pt>
                <c:pt idx="540">
                  <c:v>1</c:v>
                </c:pt>
                <c:pt idx="541">
                  <c:v>0</c:v>
                </c:pt>
                <c:pt idx="542">
                  <c:v>0</c:v>
                </c:pt>
                <c:pt idx="543">
                  <c:v>1</c:v>
                </c:pt>
                <c:pt idx="544">
                  <c:v>2</c:v>
                </c:pt>
                <c:pt idx="545">
                  <c:v>0</c:v>
                </c:pt>
                <c:pt idx="546">
                  <c:v>0</c:v>
                </c:pt>
                <c:pt idx="547">
                  <c:v>0</c:v>
                </c:pt>
                <c:pt idx="548">
                  <c:v>1</c:v>
                </c:pt>
                <c:pt idx="549">
                  <c:v>1</c:v>
                </c:pt>
                <c:pt idx="550">
                  <c:v>1</c:v>
                </c:pt>
                <c:pt idx="551">
                  <c:v>0</c:v>
                </c:pt>
                <c:pt idx="552">
                  <c:v>0</c:v>
                </c:pt>
                <c:pt idx="553">
                  <c:v>2</c:v>
                </c:pt>
                <c:pt idx="554">
                  <c:v>2</c:v>
                </c:pt>
                <c:pt idx="555">
                  <c:v>2</c:v>
                </c:pt>
                <c:pt idx="556">
                  <c:v>1</c:v>
                </c:pt>
                <c:pt idx="557">
                  <c:v>1</c:v>
                </c:pt>
                <c:pt idx="558">
                  <c:v>0</c:v>
                </c:pt>
                <c:pt idx="559">
                  <c:v>1</c:v>
                </c:pt>
                <c:pt idx="560">
                  <c:v>3</c:v>
                </c:pt>
                <c:pt idx="561">
                  <c:v>1</c:v>
                </c:pt>
                <c:pt idx="562">
                  <c:v>0</c:v>
                </c:pt>
                <c:pt idx="563">
                  <c:v>1</c:v>
                </c:pt>
                <c:pt idx="564">
                  <c:v>1</c:v>
                </c:pt>
                <c:pt idx="565">
                  <c:v>3</c:v>
                </c:pt>
                <c:pt idx="566">
                  <c:v>2</c:v>
                </c:pt>
                <c:pt idx="567">
                  <c:v>1</c:v>
                </c:pt>
                <c:pt idx="568">
                  <c:v>5</c:v>
                </c:pt>
                <c:pt idx="569">
                  <c:v>0</c:v>
                </c:pt>
                <c:pt idx="570">
                  <c:v>1</c:v>
                </c:pt>
                <c:pt idx="571">
                  <c:v>2</c:v>
                </c:pt>
                <c:pt idx="572">
                  <c:v>2</c:v>
                </c:pt>
                <c:pt idx="573">
                  <c:v>0</c:v>
                </c:pt>
                <c:pt idx="574">
                  <c:v>1</c:v>
                </c:pt>
                <c:pt idx="575">
                  <c:v>0</c:v>
                </c:pt>
                <c:pt idx="576">
                  <c:v>2</c:v>
                </c:pt>
                <c:pt idx="577">
                  <c:v>0</c:v>
                </c:pt>
                <c:pt idx="578">
                  <c:v>3</c:v>
                </c:pt>
                <c:pt idx="579">
                  <c:v>1</c:v>
                </c:pt>
                <c:pt idx="580">
                  <c:v>0</c:v>
                </c:pt>
                <c:pt idx="581">
                  <c:v>0</c:v>
                </c:pt>
                <c:pt idx="582">
                  <c:v>4</c:v>
                </c:pt>
                <c:pt idx="583">
                  <c:v>2</c:v>
                </c:pt>
                <c:pt idx="584">
                  <c:v>1</c:v>
                </c:pt>
                <c:pt idx="585">
                  <c:v>2</c:v>
                </c:pt>
                <c:pt idx="586">
                  <c:v>2</c:v>
                </c:pt>
                <c:pt idx="587">
                  <c:v>0</c:v>
                </c:pt>
                <c:pt idx="588">
                  <c:v>0</c:v>
                </c:pt>
                <c:pt idx="589">
                  <c:v>3</c:v>
                </c:pt>
                <c:pt idx="590">
                  <c:v>0</c:v>
                </c:pt>
                <c:pt idx="591">
                  <c:v>1</c:v>
                </c:pt>
                <c:pt idx="592">
                  <c:v>1</c:v>
                </c:pt>
                <c:pt idx="593">
                  <c:v>1</c:v>
                </c:pt>
                <c:pt idx="594">
                  <c:v>2</c:v>
                </c:pt>
                <c:pt idx="595">
                  <c:v>1</c:v>
                </c:pt>
                <c:pt idx="596">
                  <c:v>1</c:v>
                </c:pt>
                <c:pt idx="597">
                  <c:v>1</c:v>
                </c:pt>
                <c:pt idx="598">
                  <c:v>1</c:v>
                </c:pt>
                <c:pt idx="599">
                  <c:v>1</c:v>
                </c:pt>
                <c:pt idx="600">
                  <c:v>1</c:v>
                </c:pt>
                <c:pt idx="601">
                  <c:v>1</c:v>
                </c:pt>
                <c:pt idx="602">
                  <c:v>1</c:v>
                </c:pt>
                <c:pt idx="603">
                  <c:v>2</c:v>
                </c:pt>
                <c:pt idx="604">
                  <c:v>1</c:v>
                </c:pt>
                <c:pt idx="605">
                  <c:v>4</c:v>
                </c:pt>
                <c:pt idx="606">
                  <c:v>0</c:v>
                </c:pt>
                <c:pt idx="607">
                  <c:v>2</c:v>
                </c:pt>
                <c:pt idx="608">
                  <c:v>3</c:v>
                </c:pt>
                <c:pt idx="609">
                  <c:v>0</c:v>
                </c:pt>
                <c:pt idx="610">
                  <c:v>2</c:v>
                </c:pt>
                <c:pt idx="611">
                  <c:v>2</c:v>
                </c:pt>
                <c:pt idx="612">
                  <c:v>1</c:v>
                </c:pt>
                <c:pt idx="613">
                  <c:v>0</c:v>
                </c:pt>
                <c:pt idx="614">
                  <c:v>1</c:v>
                </c:pt>
                <c:pt idx="615">
                  <c:v>1</c:v>
                </c:pt>
                <c:pt idx="616">
                  <c:v>1</c:v>
                </c:pt>
                <c:pt idx="617">
                  <c:v>0</c:v>
                </c:pt>
                <c:pt idx="618">
                  <c:v>2</c:v>
                </c:pt>
                <c:pt idx="619">
                  <c:v>3</c:v>
                </c:pt>
                <c:pt idx="620">
                  <c:v>0</c:v>
                </c:pt>
                <c:pt idx="621">
                  <c:v>0</c:v>
                </c:pt>
                <c:pt idx="622">
                  <c:v>0</c:v>
                </c:pt>
                <c:pt idx="623">
                  <c:v>0</c:v>
                </c:pt>
                <c:pt idx="624">
                  <c:v>3</c:v>
                </c:pt>
                <c:pt idx="625">
                  <c:v>2</c:v>
                </c:pt>
                <c:pt idx="626">
                  <c:v>3</c:v>
                </c:pt>
                <c:pt idx="627">
                  <c:v>0</c:v>
                </c:pt>
                <c:pt idx="628">
                  <c:v>2</c:v>
                </c:pt>
                <c:pt idx="629">
                  <c:v>1</c:v>
                </c:pt>
                <c:pt idx="630">
                  <c:v>2</c:v>
                </c:pt>
                <c:pt idx="631">
                  <c:v>0</c:v>
                </c:pt>
                <c:pt idx="632">
                  <c:v>2</c:v>
                </c:pt>
                <c:pt idx="633">
                  <c:v>1</c:v>
                </c:pt>
                <c:pt idx="634">
                  <c:v>2</c:v>
                </c:pt>
                <c:pt idx="635">
                  <c:v>0</c:v>
                </c:pt>
                <c:pt idx="636">
                  <c:v>3</c:v>
                </c:pt>
                <c:pt idx="637">
                  <c:v>1</c:v>
                </c:pt>
                <c:pt idx="638">
                  <c:v>2</c:v>
                </c:pt>
                <c:pt idx="639">
                  <c:v>2</c:v>
                </c:pt>
                <c:pt idx="640">
                  <c:v>1</c:v>
                </c:pt>
                <c:pt idx="641">
                  <c:v>0</c:v>
                </c:pt>
                <c:pt idx="642">
                  <c:v>0</c:v>
                </c:pt>
                <c:pt idx="643">
                  <c:v>1</c:v>
                </c:pt>
                <c:pt idx="644">
                  <c:v>2</c:v>
                </c:pt>
                <c:pt idx="645">
                  <c:v>3</c:v>
                </c:pt>
                <c:pt idx="646">
                  <c:v>3</c:v>
                </c:pt>
                <c:pt idx="647">
                  <c:v>1</c:v>
                </c:pt>
                <c:pt idx="648">
                  <c:v>0</c:v>
                </c:pt>
                <c:pt idx="649">
                  <c:v>0</c:v>
                </c:pt>
                <c:pt idx="650">
                  <c:v>0</c:v>
                </c:pt>
                <c:pt idx="651">
                  <c:v>2</c:v>
                </c:pt>
                <c:pt idx="652">
                  <c:v>3</c:v>
                </c:pt>
                <c:pt idx="653">
                  <c:v>2</c:v>
                </c:pt>
                <c:pt idx="654">
                  <c:v>0</c:v>
                </c:pt>
                <c:pt idx="655">
                  <c:v>2</c:v>
                </c:pt>
                <c:pt idx="656">
                  <c:v>0</c:v>
                </c:pt>
                <c:pt idx="657">
                  <c:v>2</c:v>
                </c:pt>
                <c:pt idx="658">
                  <c:v>2</c:v>
                </c:pt>
                <c:pt idx="659">
                  <c:v>3</c:v>
                </c:pt>
                <c:pt idx="660">
                  <c:v>2</c:v>
                </c:pt>
                <c:pt idx="661">
                  <c:v>2</c:v>
                </c:pt>
                <c:pt idx="662">
                  <c:v>0</c:v>
                </c:pt>
                <c:pt idx="663">
                  <c:v>1</c:v>
                </c:pt>
                <c:pt idx="664">
                  <c:v>2</c:v>
                </c:pt>
                <c:pt idx="665">
                  <c:v>0</c:v>
                </c:pt>
                <c:pt idx="666">
                  <c:v>0</c:v>
                </c:pt>
                <c:pt idx="667">
                  <c:v>0</c:v>
                </c:pt>
                <c:pt idx="668">
                  <c:v>0</c:v>
                </c:pt>
                <c:pt idx="669">
                  <c:v>1</c:v>
                </c:pt>
                <c:pt idx="670">
                  <c:v>0</c:v>
                </c:pt>
                <c:pt idx="671">
                  <c:v>2</c:v>
                </c:pt>
                <c:pt idx="672">
                  <c:v>1</c:v>
                </c:pt>
                <c:pt idx="673">
                  <c:v>2</c:v>
                </c:pt>
                <c:pt idx="674">
                  <c:v>2</c:v>
                </c:pt>
                <c:pt idx="675">
                  <c:v>2</c:v>
                </c:pt>
                <c:pt idx="676">
                  <c:v>0</c:v>
                </c:pt>
                <c:pt idx="677">
                  <c:v>0</c:v>
                </c:pt>
                <c:pt idx="678">
                  <c:v>0</c:v>
                </c:pt>
                <c:pt idx="679">
                  <c:v>3</c:v>
                </c:pt>
                <c:pt idx="680">
                  <c:v>2</c:v>
                </c:pt>
                <c:pt idx="681">
                  <c:v>2</c:v>
                </c:pt>
                <c:pt idx="682">
                  <c:v>1</c:v>
                </c:pt>
                <c:pt idx="683">
                  <c:v>0</c:v>
                </c:pt>
                <c:pt idx="684">
                  <c:v>0</c:v>
                </c:pt>
                <c:pt idx="685">
                  <c:v>1</c:v>
                </c:pt>
                <c:pt idx="686">
                  <c:v>1</c:v>
                </c:pt>
                <c:pt idx="687">
                  <c:v>0</c:v>
                </c:pt>
                <c:pt idx="688">
                  <c:v>2</c:v>
                </c:pt>
                <c:pt idx="689">
                  <c:v>1</c:v>
                </c:pt>
                <c:pt idx="690">
                  <c:v>1</c:v>
                </c:pt>
                <c:pt idx="691">
                  <c:v>3</c:v>
                </c:pt>
                <c:pt idx="692">
                  <c:v>1</c:v>
                </c:pt>
                <c:pt idx="693">
                  <c:v>1</c:v>
                </c:pt>
                <c:pt idx="694">
                  <c:v>0</c:v>
                </c:pt>
                <c:pt idx="695">
                  <c:v>0</c:v>
                </c:pt>
                <c:pt idx="696">
                  <c:v>0</c:v>
                </c:pt>
                <c:pt idx="697">
                  <c:v>0</c:v>
                </c:pt>
                <c:pt idx="698">
                  <c:v>0</c:v>
                </c:pt>
                <c:pt idx="699">
                  <c:v>0</c:v>
                </c:pt>
                <c:pt idx="700">
                  <c:v>0</c:v>
                </c:pt>
                <c:pt idx="701">
                  <c:v>0</c:v>
                </c:pt>
                <c:pt idx="702">
                  <c:v>0</c:v>
                </c:pt>
                <c:pt idx="703">
                  <c:v>2</c:v>
                </c:pt>
                <c:pt idx="704">
                  <c:v>0</c:v>
                </c:pt>
                <c:pt idx="705">
                  <c:v>2</c:v>
                </c:pt>
                <c:pt idx="706">
                  <c:v>0</c:v>
                </c:pt>
                <c:pt idx="707">
                  <c:v>2</c:v>
                </c:pt>
                <c:pt idx="708">
                  <c:v>0</c:v>
                </c:pt>
                <c:pt idx="709">
                  <c:v>0</c:v>
                </c:pt>
                <c:pt idx="710">
                  <c:v>2</c:v>
                </c:pt>
                <c:pt idx="711">
                  <c:v>1</c:v>
                </c:pt>
                <c:pt idx="712">
                  <c:v>1</c:v>
                </c:pt>
                <c:pt idx="713">
                  <c:v>1</c:v>
                </c:pt>
                <c:pt idx="714">
                  <c:v>1</c:v>
                </c:pt>
                <c:pt idx="715">
                  <c:v>1</c:v>
                </c:pt>
                <c:pt idx="716">
                  <c:v>1</c:v>
                </c:pt>
                <c:pt idx="717">
                  <c:v>1</c:v>
                </c:pt>
                <c:pt idx="718">
                  <c:v>2</c:v>
                </c:pt>
                <c:pt idx="719">
                  <c:v>1</c:v>
                </c:pt>
                <c:pt idx="720">
                  <c:v>0</c:v>
                </c:pt>
                <c:pt idx="721">
                  <c:v>1</c:v>
                </c:pt>
                <c:pt idx="722">
                  <c:v>1</c:v>
                </c:pt>
                <c:pt idx="723">
                  <c:v>0</c:v>
                </c:pt>
                <c:pt idx="724">
                  <c:v>1</c:v>
                </c:pt>
                <c:pt idx="725">
                  <c:v>0</c:v>
                </c:pt>
                <c:pt idx="726">
                  <c:v>0</c:v>
                </c:pt>
                <c:pt idx="727">
                  <c:v>0</c:v>
                </c:pt>
                <c:pt idx="728">
                  <c:v>0</c:v>
                </c:pt>
                <c:pt idx="729">
                  <c:v>1</c:v>
                </c:pt>
                <c:pt idx="730">
                  <c:v>2</c:v>
                </c:pt>
                <c:pt idx="731">
                  <c:v>0</c:v>
                </c:pt>
                <c:pt idx="732">
                  <c:v>1</c:v>
                </c:pt>
                <c:pt idx="733">
                  <c:v>0</c:v>
                </c:pt>
                <c:pt idx="734">
                  <c:v>3</c:v>
                </c:pt>
                <c:pt idx="735">
                  <c:v>1</c:v>
                </c:pt>
                <c:pt idx="736">
                  <c:v>2</c:v>
                </c:pt>
                <c:pt idx="737">
                  <c:v>2</c:v>
                </c:pt>
                <c:pt idx="738">
                  <c:v>0</c:v>
                </c:pt>
                <c:pt idx="739">
                  <c:v>2</c:v>
                </c:pt>
                <c:pt idx="740">
                  <c:v>3</c:v>
                </c:pt>
                <c:pt idx="741">
                  <c:v>0</c:v>
                </c:pt>
                <c:pt idx="742">
                  <c:v>1</c:v>
                </c:pt>
                <c:pt idx="743">
                  <c:v>2</c:v>
                </c:pt>
                <c:pt idx="744">
                  <c:v>1</c:v>
                </c:pt>
                <c:pt idx="745">
                  <c:v>0</c:v>
                </c:pt>
                <c:pt idx="746">
                  <c:v>0</c:v>
                </c:pt>
                <c:pt idx="747">
                  <c:v>1</c:v>
                </c:pt>
                <c:pt idx="748">
                  <c:v>1</c:v>
                </c:pt>
                <c:pt idx="749">
                  <c:v>1</c:v>
                </c:pt>
                <c:pt idx="750">
                  <c:v>0</c:v>
                </c:pt>
                <c:pt idx="751">
                  <c:v>1</c:v>
                </c:pt>
                <c:pt idx="752">
                  <c:v>0</c:v>
                </c:pt>
                <c:pt idx="753">
                  <c:v>0</c:v>
                </c:pt>
                <c:pt idx="754">
                  <c:v>1</c:v>
                </c:pt>
                <c:pt idx="755">
                  <c:v>0</c:v>
                </c:pt>
                <c:pt idx="756">
                  <c:v>0</c:v>
                </c:pt>
                <c:pt idx="757">
                  <c:v>0</c:v>
                </c:pt>
                <c:pt idx="758">
                  <c:v>2</c:v>
                </c:pt>
                <c:pt idx="759">
                  <c:v>1</c:v>
                </c:pt>
                <c:pt idx="760">
                  <c:v>1</c:v>
                </c:pt>
                <c:pt idx="761">
                  <c:v>0</c:v>
                </c:pt>
                <c:pt idx="762">
                  <c:v>0</c:v>
                </c:pt>
                <c:pt idx="763">
                  <c:v>0</c:v>
                </c:pt>
                <c:pt idx="764">
                  <c:v>1</c:v>
                </c:pt>
                <c:pt idx="765">
                  <c:v>1</c:v>
                </c:pt>
                <c:pt idx="766">
                  <c:v>1</c:v>
                </c:pt>
                <c:pt idx="767">
                  <c:v>1</c:v>
                </c:pt>
                <c:pt idx="768">
                  <c:v>2</c:v>
                </c:pt>
                <c:pt idx="769">
                  <c:v>1</c:v>
                </c:pt>
                <c:pt idx="770">
                  <c:v>0</c:v>
                </c:pt>
                <c:pt idx="771">
                  <c:v>2</c:v>
                </c:pt>
                <c:pt idx="772">
                  <c:v>0</c:v>
                </c:pt>
                <c:pt idx="773">
                  <c:v>1</c:v>
                </c:pt>
                <c:pt idx="774">
                  <c:v>0</c:v>
                </c:pt>
                <c:pt idx="775">
                  <c:v>1</c:v>
                </c:pt>
                <c:pt idx="776">
                  <c:v>1</c:v>
                </c:pt>
                <c:pt idx="777">
                  <c:v>1</c:v>
                </c:pt>
                <c:pt idx="778">
                  <c:v>0</c:v>
                </c:pt>
                <c:pt idx="779">
                  <c:v>3</c:v>
                </c:pt>
                <c:pt idx="780">
                  <c:v>0</c:v>
                </c:pt>
                <c:pt idx="781">
                  <c:v>1</c:v>
                </c:pt>
                <c:pt idx="782">
                  <c:v>2</c:v>
                </c:pt>
                <c:pt idx="783">
                  <c:v>1</c:v>
                </c:pt>
                <c:pt idx="784">
                  <c:v>1</c:v>
                </c:pt>
                <c:pt idx="785">
                  <c:v>0</c:v>
                </c:pt>
                <c:pt idx="786">
                  <c:v>2</c:v>
                </c:pt>
                <c:pt idx="787">
                  <c:v>0</c:v>
                </c:pt>
                <c:pt idx="788">
                  <c:v>0</c:v>
                </c:pt>
                <c:pt idx="789">
                  <c:v>1</c:v>
                </c:pt>
                <c:pt idx="790">
                  <c:v>0</c:v>
                </c:pt>
                <c:pt idx="791">
                  <c:v>1</c:v>
                </c:pt>
                <c:pt idx="792">
                  <c:v>2</c:v>
                </c:pt>
                <c:pt idx="793">
                  <c:v>1</c:v>
                </c:pt>
                <c:pt idx="794">
                  <c:v>2</c:v>
                </c:pt>
                <c:pt idx="795">
                  <c:v>2</c:v>
                </c:pt>
                <c:pt idx="796">
                  <c:v>1</c:v>
                </c:pt>
                <c:pt idx="797">
                  <c:v>1</c:v>
                </c:pt>
                <c:pt idx="798">
                  <c:v>2</c:v>
                </c:pt>
                <c:pt idx="799">
                  <c:v>0</c:v>
                </c:pt>
                <c:pt idx="800">
                  <c:v>1</c:v>
                </c:pt>
                <c:pt idx="801">
                  <c:v>1</c:v>
                </c:pt>
                <c:pt idx="802">
                  <c:v>0</c:v>
                </c:pt>
                <c:pt idx="803">
                  <c:v>0</c:v>
                </c:pt>
                <c:pt idx="804">
                  <c:v>1</c:v>
                </c:pt>
                <c:pt idx="805">
                  <c:v>2</c:v>
                </c:pt>
                <c:pt idx="806">
                  <c:v>0</c:v>
                </c:pt>
                <c:pt idx="807">
                  <c:v>1</c:v>
                </c:pt>
                <c:pt idx="808">
                  <c:v>2</c:v>
                </c:pt>
                <c:pt idx="809">
                  <c:v>0</c:v>
                </c:pt>
                <c:pt idx="810">
                  <c:v>1</c:v>
                </c:pt>
                <c:pt idx="811">
                  <c:v>0</c:v>
                </c:pt>
                <c:pt idx="812">
                  <c:v>1</c:v>
                </c:pt>
                <c:pt idx="813">
                  <c:v>1</c:v>
                </c:pt>
                <c:pt idx="814">
                  <c:v>3</c:v>
                </c:pt>
                <c:pt idx="815">
                  <c:v>2</c:v>
                </c:pt>
                <c:pt idx="816">
                  <c:v>1</c:v>
                </c:pt>
                <c:pt idx="817">
                  <c:v>1</c:v>
                </c:pt>
                <c:pt idx="818">
                  <c:v>0</c:v>
                </c:pt>
                <c:pt idx="819">
                  <c:v>0</c:v>
                </c:pt>
                <c:pt idx="820">
                  <c:v>1</c:v>
                </c:pt>
                <c:pt idx="821">
                  <c:v>0</c:v>
                </c:pt>
                <c:pt idx="822">
                  <c:v>0</c:v>
                </c:pt>
                <c:pt idx="823">
                  <c:v>0</c:v>
                </c:pt>
                <c:pt idx="824">
                  <c:v>1</c:v>
                </c:pt>
                <c:pt idx="825">
                  <c:v>0</c:v>
                </c:pt>
                <c:pt idx="826">
                  <c:v>0</c:v>
                </c:pt>
                <c:pt idx="827">
                  <c:v>0</c:v>
                </c:pt>
                <c:pt idx="828">
                  <c:v>0</c:v>
                </c:pt>
                <c:pt idx="829">
                  <c:v>1</c:v>
                </c:pt>
                <c:pt idx="830">
                  <c:v>0</c:v>
                </c:pt>
                <c:pt idx="831">
                  <c:v>0</c:v>
                </c:pt>
                <c:pt idx="832">
                  <c:v>0</c:v>
                </c:pt>
                <c:pt idx="833">
                  <c:v>2</c:v>
                </c:pt>
                <c:pt idx="834">
                  <c:v>0</c:v>
                </c:pt>
                <c:pt idx="835">
                  <c:v>1</c:v>
                </c:pt>
                <c:pt idx="836">
                  <c:v>1</c:v>
                </c:pt>
                <c:pt idx="837">
                  <c:v>0</c:v>
                </c:pt>
                <c:pt idx="838">
                  <c:v>0</c:v>
                </c:pt>
                <c:pt idx="839">
                  <c:v>1</c:v>
                </c:pt>
                <c:pt idx="840">
                  <c:v>1</c:v>
                </c:pt>
                <c:pt idx="841">
                  <c:v>0</c:v>
                </c:pt>
                <c:pt idx="842">
                  <c:v>1</c:v>
                </c:pt>
                <c:pt idx="843">
                  <c:v>1</c:v>
                </c:pt>
                <c:pt idx="844">
                  <c:v>1</c:v>
                </c:pt>
                <c:pt idx="845">
                  <c:v>2</c:v>
                </c:pt>
                <c:pt idx="846">
                  <c:v>0</c:v>
                </c:pt>
                <c:pt idx="847">
                  <c:v>0</c:v>
                </c:pt>
                <c:pt idx="848">
                  <c:v>2</c:v>
                </c:pt>
                <c:pt idx="849">
                  <c:v>0</c:v>
                </c:pt>
                <c:pt idx="850">
                  <c:v>2</c:v>
                </c:pt>
                <c:pt idx="851">
                  <c:v>0</c:v>
                </c:pt>
                <c:pt idx="852">
                  <c:v>1</c:v>
                </c:pt>
                <c:pt idx="853">
                  <c:v>2</c:v>
                </c:pt>
                <c:pt idx="854">
                  <c:v>0</c:v>
                </c:pt>
                <c:pt idx="855">
                  <c:v>1</c:v>
                </c:pt>
                <c:pt idx="856">
                  <c:v>2</c:v>
                </c:pt>
                <c:pt idx="857">
                  <c:v>1</c:v>
                </c:pt>
                <c:pt idx="858">
                  <c:v>0</c:v>
                </c:pt>
                <c:pt idx="859">
                  <c:v>1</c:v>
                </c:pt>
                <c:pt idx="860">
                  <c:v>2</c:v>
                </c:pt>
                <c:pt idx="861">
                  <c:v>1</c:v>
                </c:pt>
                <c:pt idx="862">
                  <c:v>1</c:v>
                </c:pt>
                <c:pt idx="863">
                  <c:v>3</c:v>
                </c:pt>
                <c:pt idx="864">
                  <c:v>2</c:v>
                </c:pt>
                <c:pt idx="865">
                  <c:v>1</c:v>
                </c:pt>
                <c:pt idx="866">
                  <c:v>2</c:v>
                </c:pt>
                <c:pt idx="867">
                  <c:v>1</c:v>
                </c:pt>
                <c:pt idx="868">
                  <c:v>0</c:v>
                </c:pt>
                <c:pt idx="869">
                  <c:v>2</c:v>
                </c:pt>
                <c:pt idx="870">
                  <c:v>2</c:v>
                </c:pt>
                <c:pt idx="871">
                  <c:v>0</c:v>
                </c:pt>
                <c:pt idx="872">
                  <c:v>2</c:v>
                </c:pt>
                <c:pt idx="873">
                  <c:v>2</c:v>
                </c:pt>
                <c:pt idx="874">
                  <c:v>2</c:v>
                </c:pt>
                <c:pt idx="875">
                  <c:v>0</c:v>
                </c:pt>
                <c:pt idx="876">
                  <c:v>3</c:v>
                </c:pt>
                <c:pt idx="877">
                  <c:v>1</c:v>
                </c:pt>
                <c:pt idx="878">
                  <c:v>1</c:v>
                </c:pt>
                <c:pt idx="879">
                  <c:v>1</c:v>
                </c:pt>
                <c:pt idx="880">
                  <c:v>1</c:v>
                </c:pt>
                <c:pt idx="881">
                  <c:v>0</c:v>
                </c:pt>
                <c:pt idx="882">
                  <c:v>3</c:v>
                </c:pt>
                <c:pt idx="883">
                  <c:v>6</c:v>
                </c:pt>
                <c:pt idx="884">
                  <c:v>4</c:v>
                </c:pt>
                <c:pt idx="885">
                  <c:v>2</c:v>
                </c:pt>
                <c:pt idx="886">
                  <c:v>4</c:v>
                </c:pt>
                <c:pt idx="887">
                  <c:v>1</c:v>
                </c:pt>
                <c:pt idx="888">
                  <c:v>1</c:v>
                </c:pt>
                <c:pt idx="889">
                  <c:v>5</c:v>
                </c:pt>
                <c:pt idx="890">
                  <c:v>3</c:v>
                </c:pt>
                <c:pt idx="891">
                  <c:v>1</c:v>
                </c:pt>
                <c:pt idx="892">
                  <c:v>2</c:v>
                </c:pt>
                <c:pt idx="893">
                  <c:v>1</c:v>
                </c:pt>
                <c:pt idx="894">
                  <c:v>2</c:v>
                </c:pt>
                <c:pt idx="895">
                  <c:v>0</c:v>
                </c:pt>
                <c:pt idx="896">
                  <c:v>4</c:v>
                </c:pt>
                <c:pt idx="897">
                  <c:v>5</c:v>
                </c:pt>
                <c:pt idx="898">
                  <c:v>5</c:v>
                </c:pt>
                <c:pt idx="899">
                  <c:v>3</c:v>
                </c:pt>
                <c:pt idx="900">
                  <c:v>2</c:v>
                </c:pt>
                <c:pt idx="901">
                  <c:v>4</c:v>
                </c:pt>
                <c:pt idx="902">
                  <c:v>1</c:v>
                </c:pt>
                <c:pt idx="903">
                  <c:v>3</c:v>
                </c:pt>
                <c:pt idx="904">
                  <c:v>0</c:v>
                </c:pt>
                <c:pt idx="905">
                  <c:v>1</c:v>
                </c:pt>
                <c:pt idx="906">
                  <c:v>2</c:v>
                </c:pt>
                <c:pt idx="907">
                  <c:v>0</c:v>
                </c:pt>
                <c:pt idx="908">
                  <c:v>0</c:v>
                </c:pt>
                <c:pt idx="909">
                  <c:v>1</c:v>
                </c:pt>
                <c:pt idx="910">
                  <c:v>3</c:v>
                </c:pt>
                <c:pt idx="911">
                  <c:v>3</c:v>
                </c:pt>
              </c:numCache>
            </c:numRef>
          </c:val>
          <c:smooth val="0"/>
          <c:extLst>
            <c:ext xmlns:c16="http://schemas.microsoft.com/office/drawing/2014/chart" uri="{C3380CC4-5D6E-409C-BE32-E72D297353CC}">
              <c16:uniqueId val="{00000002-4F65-4EC9-9643-510C5873A8F0}"/>
            </c:ext>
          </c:extLst>
        </c:ser>
        <c:dLbls>
          <c:showLegendKey val="0"/>
          <c:showVal val="0"/>
          <c:showCatName val="0"/>
          <c:showSerName val="0"/>
          <c:showPercent val="0"/>
          <c:showBubbleSize val="0"/>
        </c:dLbls>
        <c:smooth val="0"/>
        <c:axId val="737998368"/>
        <c:axId val="738004600"/>
      </c:lineChart>
      <c:dateAx>
        <c:axId val="73799836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8004600"/>
        <c:crosses val="autoZero"/>
        <c:auto val="1"/>
        <c:lblOffset val="100"/>
        <c:baseTimeUnit val="days"/>
      </c:dateAx>
      <c:valAx>
        <c:axId val="738004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Tramua Transport Count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799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Median Traumatic Injury EMS Times</a:t>
            </a:r>
            <a:r>
              <a:rPr lang="en-US" baseline="0" dirty="0"/>
              <a:t> by Quarter, </a:t>
            </a:r>
            <a:r>
              <a:rPr lang="en-US" sz="1400" b="0" i="0" u="none" strike="noStrike" baseline="0" dirty="0">
                <a:effectLst/>
              </a:rPr>
              <a:t> </a:t>
            </a:r>
          </a:p>
          <a:p>
            <a:pPr>
              <a:defRPr/>
            </a:pPr>
            <a:r>
              <a:rPr lang="en-US" sz="1400" b="0" i="0" u="none" strike="noStrike" baseline="0" dirty="0">
                <a:effectLst/>
              </a:rPr>
              <a:t>1/1/2019 - 6/30/2021</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Sheet2!$A$11</c:f>
              <c:strCache>
                <c:ptCount val="1"/>
                <c:pt idx="0">
                  <c:v>Response Time</c:v>
                </c:pt>
              </c:strCache>
            </c:strRef>
          </c:tx>
          <c:spPr>
            <a:solidFill>
              <a:schemeClr val="accent1"/>
            </a:solidFill>
            <a:ln>
              <a:noFill/>
            </a:ln>
            <a:effectLst/>
          </c:spPr>
          <c:invertIfNegative val="0"/>
          <c:cat>
            <c:multiLvlStrRef>
              <c:f>Sheet2!$B$9:$K$10</c:f>
              <c:multiLvlStrCache>
                <c:ptCount val="10"/>
                <c:lvl>
                  <c:pt idx="0">
                    <c:v>Q1</c:v>
                  </c:pt>
                  <c:pt idx="1">
                    <c:v>Q2</c:v>
                  </c:pt>
                  <c:pt idx="2">
                    <c:v>Q3</c:v>
                  </c:pt>
                  <c:pt idx="3">
                    <c:v>Q4</c:v>
                  </c:pt>
                  <c:pt idx="4">
                    <c:v>Q1</c:v>
                  </c:pt>
                  <c:pt idx="5">
                    <c:v>Q2</c:v>
                  </c:pt>
                  <c:pt idx="6">
                    <c:v>Q3</c:v>
                  </c:pt>
                  <c:pt idx="7">
                    <c:v>Q4</c:v>
                  </c:pt>
                  <c:pt idx="8">
                    <c:v>Q1</c:v>
                  </c:pt>
                  <c:pt idx="9">
                    <c:v>Q2</c:v>
                  </c:pt>
                </c:lvl>
                <c:lvl>
                  <c:pt idx="0">
                    <c:v>2019</c:v>
                  </c:pt>
                  <c:pt idx="4">
                    <c:v>2020</c:v>
                  </c:pt>
                  <c:pt idx="8">
                    <c:v>2021</c:v>
                  </c:pt>
                </c:lvl>
              </c:multiLvlStrCache>
            </c:multiLvlStrRef>
          </c:cat>
          <c:val>
            <c:numRef>
              <c:f>Sheet2!$B$11:$K$11</c:f>
              <c:numCache>
                <c:formatCode>General</c:formatCode>
                <c:ptCount val="10"/>
                <c:pt idx="0">
                  <c:v>7</c:v>
                </c:pt>
                <c:pt idx="1">
                  <c:v>7</c:v>
                </c:pt>
                <c:pt idx="2">
                  <c:v>7</c:v>
                </c:pt>
                <c:pt idx="3">
                  <c:v>7</c:v>
                </c:pt>
                <c:pt idx="4">
                  <c:v>7</c:v>
                </c:pt>
                <c:pt idx="5">
                  <c:v>7</c:v>
                </c:pt>
                <c:pt idx="6">
                  <c:v>7</c:v>
                </c:pt>
                <c:pt idx="7">
                  <c:v>8</c:v>
                </c:pt>
                <c:pt idx="8">
                  <c:v>8</c:v>
                </c:pt>
                <c:pt idx="9">
                  <c:v>7</c:v>
                </c:pt>
              </c:numCache>
            </c:numRef>
          </c:val>
          <c:extLst>
            <c:ext xmlns:c16="http://schemas.microsoft.com/office/drawing/2014/chart" uri="{C3380CC4-5D6E-409C-BE32-E72D297353CC}">
              <c16:uniqueId val="{00000000-AAD4-4594-87E6-2CB06DEBBCAA}"/>
            </c:ext>
          </c:extLst>
        </c:ser>
        <c:ser>
          <c:idx val="1"/>
          <c:order val="1"/>
          <c:tx>
            <c:strRef>
              <c:f>Sheet2!$A$12</c:f>
              <c:strCache>
                <c:ptCount val="1"/>
                <c:pt idx="0">
                  <c:v>Scene Time</c:v>
                </c:pt>
              </c:strCache>
            </c:strRef>
          </c:tx>
          <c:spPr>
            <a:solidFill>
              <a:schemeClr val="accent2"/>
            </a:solidFill>
            <a:ln>
              <a:noFill/>
            </a:ln>
            <a:effectLst/>
          </c:spPr>
          <c:invertIfNegative val="0"/>
          <c:cat>
            <c:multiLvlStrRef>
              <c:f>Sheet2!$B$9:$K$10</c:f>
              <c:multiLvlStrCache>
                <c:ptCount val="10"/>
                <c:lvl>
                  <c:pt idx="0">
                    <c:v>Q1</c:v>
                  </c:pt>
                  <c:pt idx="1">
                    <c:v>Q2</c:v>
                  </c:pt>
                  <c:pt idx="2">
                    <c:v>Q3</c:v>
                  </c:pt>
                  <c:pt idx="3">
                    <c:v>Q4</c:v>
                  </c:pt>
                  <c:pt idx="4">
                    <c:v>Q1</c:v>
                  </c:pt>
                  <c:pt idx="5">
                    <c:v>Q2</c:v>
                  </c:pt>
                  <c:pt idx="6">
                    <c:v>Q3</c:v>
                  </c:pt>
                  <c:pt idx="7">
                    <c:v>Q4</c:v>
                  </c:pt>
                  <c:pt idx="8">
                    <c:v>Q1</c:v>
                  </c:pt>
                  <c:pt idx="9">
                    <c:v>Q2</c:v>
                  </c:pt>
                </c:lvl>
                <c:lvl>
                  <c:pt idx="0">
                    <c:v>2019</c:v>
                  </c:pt>
                  <c:pt idx="4">
                    <c:v>2020</c:v>
                  </c:pt>
                  <c:pt idx="8">
                    <c:v>2021</c:v>
                  </c:pt>
                </c:lvl>
              </c:multiLvlStrCache>
            </c:multiLvlStrRef>
          </c:cat>
          <c:val>
            <c:numRef>
              <c:f>Sheet2!$B$12:$K$12</c:f>
              <c:numCache>
                <c:formatCode>General</c:formatCode>
                <c:ptCount val="10"/>
                <c:pt idx="0">
                  <c:v>12</c:v>
                </c:pt>
                <c:pt idx="1">
                  <c:v>11</c:v>
                </c:pt>
                <c:pt idx="2">
                  <c:v>12</c:v>
                </c:pt>
                <c:pt idx="3">
                  <c:v>12</c:v>
                </c:pt>
                <c:pt idx="4">
                  <c:v>12</c:v>
                </c:pt>
                <c:pt idx="5">
                  <c:v>12</c:v>
                </c:pt>
                <c:pt idx="6">
                  <c:v>12</c:v>
                </c:pt>
                <c:pt idx="7">
                  <c:v>12</c:v>
                </c:pt>
                <c:pt idx="8">
                  <c:v>12</c:v>
                </c:pt>
                <c:pt idx="9">
                  <c:v>12</c:v>
                </c:pt>
              </c:numCache>
            </c:numRef>
          </c:val>
          <c:extLst>
            <c:ext xmlns:c16="http://schemas.microsoft.com/office/drawing/2014/chart" uri="{C3380CC4-5D6E-409C-BE32-E72D297353CC}">
              <c16:uniqueId val="{00000001-AAD4-4594-87E6-2CB06DEBBCAA}"/>
            </c:ext>
          </c:extLst>
        </c:ser>
        <c:ser>
          <c:idx val="2"/>
          <c:order val="2"/>
          <c:tx>
            <c:strRef>
              <c:f>Sheet2!$A$13</c:f>
              <c:strCache>
                <c:ptCount val="1"/>
                <c:pt idx="0">
                  <c:v>Transport Time</c:v>
                </c:pt>
              </c:strCache>
            </c:strRef>
          </c:tx>
          <c:spPr>
            <a:solidFill>
              <a:schemeClr val="accent3"/>
            </a:solidFill>
            <a:ln>
              <a:noFill/>
            </a:ln>
            <a:effectLst/>
          </c:spPr>
          <c:invertIfNegative val="0"/>
          <c:cat>
            <c:multiLvlStrRef>
              <c:f>Sheet2!$B$9:$K$10</c:f>
              <c:multiLvlStrCache>
                <c:ptCount val="10"/>
                <c:lvl>
                  <c:pt idx="0">
                    <c:v>Q1</c:v>
                  </c:pt>
                  <c:pt idx="1">
                    <c:v>Q2</c:v>
                  </c:pt>
                  <c:pt idx="2">
                    <c:v>Q3</c:v>
                  </c:pt>
                  <c:pt idx="3">
                    <c:v>Q4</c:v>
                  </c:pt>
                  <c:pt idx="4">
                    <c:v>Q1</c:v>
                  </c:pt>
                  <c:pt idx="5">
                    <c:v>Q2</c:v>
                  </c:pt>
                  <c:pt idx="6">
                    <c:v>Q3</c:v>
                  </c:pt>
                  <c:pt idx="7">
                    <c:v>Q4</c:v>
                  </c:pt>
                  <c:pt idx="8">
                    <c:v>Q1</c:v>
                  </c:pt>
                  <c:pt idx="9">
                    <c:v>Q2</c:v>
                  </c:pt>
                </c:lvl>
                <c:lvl>
                  <c:pt idx="0">
                    <c:v>2019</c:v>
                  </c:pt>
                  <c:pt idx="4">
                    <c:v>2020</c:v>
                  </c:pt>
                  <c:pt idx="8">
                    <c:v>2021</c:v>
                  </c:pt>
                </c:lvl>
              </c:multiLvlStrCache>
            </c:multiLvlStrRef>
          </c:cat>
          <c:val>
            <c:numRef>
              <c:f>Sheet2!$B$13:$K$13</c:f>
              <c:numCache>
                <c:formatCode>General</c:formatCode>
                <c:ptCount val="10"/>
                <c:pt idx="0">
                  <c:v>9</c:v>
                </c:pt>
                <c:pt idx="1">
                  <c:v>9</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2-AAD4-4594-87E6-2CB06DEBBCAA}"/>
            </c:ext>
          </c:extLst>
        </c:ser>
        <c:dLbls>
          <c:showLegendKey val="0"/>
          <c:showVal val="0"/>
          <c:showCatName val="0"/>
          <c:showSerName val="0"/>
          <c:showPercent val="0"/>
          <c:showBubbleSize val="0"/>
        </c:dLbls>
        <c:gapWidth val="219"/>
        <c:overlap val="-27"/>
        <c:axId val="609394552"/>
        <c:axId val="368194024"/>
      </c:barChart>
      <c:catAx>
        <c:axId val="60939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8194024"/>
        <c:crosses val="autoZero"/>
        <c:auto val="1"/>
        <c:lblAlgn val="ctr"/>
        <c:lblOffset val="100"/>
        <c:noMultiLvlLbl val="0"/>
      </c:catAx>
      <c:valAx>
        <c:axId val="368194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Minutes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0939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All Massachusetts Emergency Department Visits, 1/1/2019-9/30/2020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'EDD All by Visit Date'!$A$2:$A$640</c:f>
              <c:numCache>
                <c:formatCode>dd\-mmm\-yy</c:formatCode>
                <c:ptCount val="639"/>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numCache>
            </c:numRef>
          </c:cat>
          <c:val>
            <c:numRef>
              <c:f>'EDD All by Visit Date'!$B$2:$B$640</c:f>
              <c:numCache>
                <c:formatCode>General</c:formatCode>
                <c:ptCount val="639"/>
                <c:pt idx="0">
                  <c:v>7435</c:v>
                </c:pt>
                <c:pt idx="1">
                  <c:v>7356</c:v>
                </c:pt>
                <c:pt idx="2">
                  <c:v>7066</c:v>
                </c:pt>
                <c:pt idx="3">
                  <c:v>7153</c:v>
                </c:pt>
                <c:pt idx="4">
                  <c:v>6751</c:v>
                </c:pt>
                <c:pt idx="5">
                  <c:v>6737</c:v>
                </c:pt>
                <c:pt idx="6">
                  <c:v>7086</c:v>
                </c:pt>
                <c:pt idx="7">
                  <c:v>6750</c:v>
                </c:pt>
                <c:pt idx="8">
                  <c:v>6837</c:v>
                </c:pt>
                <c:pt idx="9">
                  <c:v>6597</c:v>
                </c:pt>
                <c:pt idx="10">
                  <c:v>6385</c:v>
                </c:pt>
                <c:pt idx="11">
                  <c:v>5987</c:v>
                </c:pt>
                <c:pt idx="12">
                  <c:v>6279</c:v>
                </c:pt>
                <c:pt idx="13">
                  <c:v>7304</c:v>
                </c:pt>
                <c:pt idx="14">
                  <c:v>6684</c:v>
                </c:pt>
                <c:pt idx="15">
                  <c:v>6678</c:v>
                </c:pt>
                <c:pt idx="16">
                  <c:v>6396</c:v>
                </c:pt>
                <c:pt idx="17">
                  <c:v>6411</c:v>
                </c:pt>
                <c:pt idx="18">
                  <c:v>5931</c:v>
                </c:pt>
                <c:pt idx="19">
                  <c:v>5124</c:v>
                </c:pt>
                <c:pt idx="20">
                  <c:v>6517</c:v>
                </c:pt>
                <c:pt idx="21">
                  <c:v>6949</c:v>
                </c:pt>
                <c:pt idx="22">
                  <c:v>6925</c:v>
                </c:pt>
                <c:pt idx="23">
                  <c:v>6585</c:v>
                </c:pt>
                <c:pt idx="24">
                  <c:v>6475</c:v>
                </c:pt>
                <c:pt idx="25">
                  <c:v>6481</c:v>
                </c:pt>
                <c:pt idx="26">
                  <c:v>6658</c:v>
                </c:pt>
                <c:pt idx="27">
                  <c:v>7122</c:v>
                </c:pt>
                <c:pt idx="28">
                  <c:v>6486</c:v>
                </c:pt>
                <c:pt idx="29">
                  <c:v>6392</c:v>
                </c:pt>
                <c:pt idx="30">
                  <c:v>5771</c:v>
                </c:pt>
                <c:pt idx="31">
                  <c:v>6367</c:v>
                </c:pt>
                <c:pt idx="32">
                  <c:v>6453</c:v>
                </c:pt>
                <c:pt idx="33">
                  <c:v>6030</c:v>
                </c:pt>
                <c:pt idx="34">
                  <c:v>7753</c:v>
                </c:pt>
                <c:pt idx="35">
                  <c:v>7154</c:v>
                </c:pt>
                <c:pt idx="36">
                  <c:v>6861</c:v>
                </c:pt>
                <c:pt idx="37">
                  <c:v>6733</c:v>
                </c:pt>
                <c:pt idx="38">
                  <c:v>6793</c:v>
                </c:pt>
                <c:pt idx="39">
                  <c:v>6375</c:v>
                </c:pt>
                <c:pt idx="40">
                  <c:v>6691</c:v>
                </c:pt>
                <c:pt idx="41">
                  <c:v>7223</c:v>
                </c:pt>
                <c:pt idx="42">
                  <c:v>5619</c:v>
                </c:pt>
                <c:pt idx="43">
                  <c:v>6287</c:v>
                </c:pt>
                <c:pt idx="44">
                  <c:v>6532</c:v>
                </c:pt>
                <c:pt idx="45">
                  <c:v>6723</c:v>
                </c:pt>
                <c:pt idx="46">
                  <c:v>6487</c:v>
                </c:pt>
                <c:pt idx="47">
                  <c:v>6651</c:v>
                </c:pt>
                <c:pt idx="48">
                  <c:v>6972</c:v>
                </c:pt>
                <c:pt idx="49">
                  <c:v>6795</c:v>
                </c:pt>
                <c:pt idx="50">
                  <c:v>6315</c:v>
                </c:pt>
                <c:pt idx="51">
                  <c:v>6396</c:v>
                </c:pt>
                <c:pt idx="52">
                  <c:v>6744</c:v>
                </c:pt>
                <c:pt idx="53">
                  <c:v>6370</c:v>
                </c:pt>
                <c:pt idx="54">
                  <c:v>6502</c:v>
                </c:pt>
                <c:pt idx="55">
                  <c:v>6936</c:v>
                </c:pt>
                <c:pt idx="56">
                  <c:v>6400</c:v>
                </c:pt>
                <c:pt idx="57">
                  <c:v>5961</c:v>
                </c:pt>
                <c:pt idx="58">
                  <c:v>6056</c:v>
                </c:pt>
                <c:pt idx="59">
                  <c:v>6452</c:v>
                </c:pt>
                <c:pt idx="60">
                  <c:v>5931</c:v>
                </c:pt>
                <c:pt idx="61">
                  <c:v>6382</c:v>
                </c:pt>
                <c:pt idx="62">
                  <c:v>6049</c:v>
                </c:pt>
                <c:pt idx="63">
                  <c:v>6651</c:v>
                </c:pt>
                <c:pt idx="64">
                  <c:v>6482</c:v>
                </c:pt>
                <c:pt idx="65">
                  <c:v>6154</c:v>
                </c:pt>
                <c:pt idx="66">
                  <c:v>6372</c:v>
                </c:pt>
                <c:pt idx="67">
                  <c:v>6205</c:v>
                </c:pt>
                <c:pt idx="68">
                  <c:v>6182</c:v>
                </c:pt>
                <c:pt idx="69">
                  <c:v>7582</c:v>
                </c:pt>
                <c:pt idx="70">
                  <c:v>6873</c:v>
                </c:pt>
                <c:pt idx="71">
                  <c:v>6646</c:v>
                </c:pt>
                <c:pt idx="72">
                  <c:v>6650</c:v>
                </c:pt>
                <c:pt idx="73">
                  <c:v>6777</c:v>
                </c:pt>
                <c:pt idx="74">
                  <c:v>6464</c:v>
                </c:pt>
                <c:pt idx="75">
                  <c:v>6544</c:v>
                </c:pt>
                <c:pt idx="76">
                  <c:v>7331</c:v>
                </c:pt>
                <c:pt idx="77">
                  <c:v>6732</c:v>
                </c:pt>
                <c:pt idx="78">
                  <c:v>6555</c:v>
                </c:pt>
                <c:pt idx="79">
                  <c:v>6641</c:v>
                </c:pt>
                <c:pt idx="80">
                  <c:v>6525</c:v>
                </c:pt>
                <c:pt idx="81">
                  <c:v>6383</c:v>
                </c:pt>
                <c:pt idx="82">
                  <c:v>6722</c:v>
                </c:pt>
                <c:pt idx="83">
                  <c:v>7376</c:v>
                </c:pt>
                <c:pt idx="84">
                  <c:v>6676</c:v>
                </c:pt>
                <c:pt idx="85">
                  <c:v>6680</c:v>
                </c:pt>
                <c:pt idx="86">
                  <c:v>6694</c:v>
                </c:pt>
                <c:pt idx="87">
                  <c:v>6540</c:v>
                </c:pt>
                <c:pt idx="88">
                  <c:v>6516</c:v>
                </c:pt>
                <c:pt idx="89">
                  <c:v>6566</c:v>
                </c:pt>
                <c:pt idx="90">
                  <c:v>7189</c:v>
                </c:pt>
                <c:pt idx="91">
                  <c:v>6715</c:v>
                </c:pt>
                <c:pt idx="92">
                  <c:v>6735</c:v>
                </c:pt>
                <c:pt idx="93">
                  <c:v>6608</c:v>
                </c:pt>
                <c:pt idx="94">
                  <c:v>6722</c:v>
                </c:pt>
                <c:pt idx="95">
                  <c:v>6645</c:v>
                </c:pt>
                <c:pt idx="96">
                  <c:v>6820</c:v>
                </c:pt>
                <c:pt idx="97">
                  <c:v>7129</c:v>
                </c:pt>
                <c:pt idx="98">
                  <c:v>6832</c:v>
                </c:pt>
                <c:pt idx="99">
                  <c:v>6819</c:v>
                </c:pt>
                <c:pt idx="100">
                  <c:v>6496</c:v>
                </c:pt>
                <c:pt idx="101">
                  <c:v>6544</c:v>
                </c:pt>
                <c:pt idx="102">
                  <c:v>6629</c:v>
                </c:pt>
                <c:pt idx="103">
                  <c:v>6948</c:v>
                </c:pt>
                <c:pt idx="104">
                  <c:v>7329</c:v>
                </c:pt>
                <c:pt idx="105">
                  <c:v>6588</c:v>
                </c:pt>
                <c:pt idx="106">
                  <c:v>6510</c:v>
                </c:pt>
                <c:pt idx="107">
                  <c:v>6276</c:v>
                </c:pt>
                <c:pt idx="108">
                  <c:v>6408</c:v>
                </c:pt>
                <c:pt idx="109">
                  <c:v>6518</c:v>
                </c:pt>
                <c:pt idx="110">
                  <c:v>6149</c:v>
                </c:pt>
                <c:pt idx="111">
                  <c:v>7024</c:v>
                </c:pt>
                <c:pt idx="112">
                  <c:v>6845</c:v>
                </c:pt>
                <c:pt idx="113">
                  <c:v>6717</c:v>
                </c:pt>
                <c:pt idx="114">
                  <c:v>6412</c:v>
                </c:pt>
                <c:pt idx="115">
                  <c:v>6172</c:v>
                </c:pt>
                <c:pt idx="116">
                  <c:v>6125</c:v>
                </c:pt>
                <c:pt idx="117">
                  <c:v>6245</c:v>
                </c:pt>
                <c:pt idx="118">
                  <c:v>7124</c:v>
                </c:pt>
                <c:pt idx="119">
                  <c:v>6405</c:v>
                </c:pt>
                <c:pt idx="120">
                  <c:v>6433</c:v>
                </c:pt>
                <c:pt idx="121">
                  <c:v>6179</c:v>
                </c:pt>
                <c:pt idx="122">
                  <c:v>6315</c:v>
                </c:pt>
                <c:pt idx="123">
                  <c:v>6350</c:v>
                </c:pt>
                <c:pt idx="124">
                  <c:v>6425</c:v>
                </c:pt>
                <c:pt idx="125">
                  <c:v>7104</c:v>
                </c:pt>
                <c:pt idx="126">
                  <c:v>6637</c:v>
                </c:pt>
                <c:pt idx="127">
                  <c:v>6719</c:v>
                </c:pt>
                <c:pt idx="128">
                  <c:v>6595</c:v>
                </c:pt>
                <c:pt idx="129">
                  <c:v>6444</c:v>
                </c:pt>
                <c:pt idx="130">
                  <c:v>6403</c:v>
                </c:pt>
                <c:pt idx="131">
                  <c:v>5969</c:v>
                </c:pt>
                <c:pt idx="132">
                  <c:v>6955</c:v>
                </c:pt>
                <c:pt idx="133">
                  <c:v>6341</c:v>
                </c:pt>
                <c:pt idx="134">
                  <c:v>6565</c:v>
                </c:pt>
                <c:pt idx="135">
                  <c:v>6691</c:v>
                </c:pt>
                <c:pt idx="136">
                  <c:v>6647</c:v>
                </c:pt>
                <c:pt idx="137">
                  <c:v>6653</c:v>
                </c:pt>
                <c:pt idx="138">
                  <c:v>6844</c:v>
                </c:pt>
                <c:pt idx="139">
                  <c:v>7690</c:v>
                </c:pt>
                <c:pt idx="140">
                  <c:v>7103</c:v>
                </c:pt>
                <c:pt idx="141">
                  <c:v>6961</c:v>
                </c:pt>
                <c:pt idx="142">
                  <c:v>6735</c:v>
                </c:pt>
                <c:pt idx="143">
                  <c:v>6781</c:v>
                </c:pt>
                <c:pt idx="144">
                  <c:v>6651</c:v>
                </c:pt>
                <c:pt idx="145">
                  <c:v>6919</c:v>
                </c:pt>
                <c:pt idx="146">
                  <c:v>7174</c:v>
                </c:pt>
                <c:pt idx="147">
                  <c:v>7143</c:v>
                </c:pt>
                <c:pt idx="148">
                  <c:v>6859</c:v>
                </c:pt>
                <c:pt idx="149">
                  <c:v>6662</c:v>
                </c:pt>
                <c:pt idx="150">
                  <c:v>6669</c:v>
                </c:pt>
                <c:pt idx="151">
                  <c:v>6458</c:v>
                </c:pt>
                <c:pt idx="152">
                  <c:v>6605</c:v>
                </c:pt>
                <c:pt idx="153">
                  <c:v>7061</c:v>
                </c:pt>
                <c:pt idx="154">
                  <c:v>6842</c:v>
                </c:pt>
                <c:pt idx="155">
                  <c:v>6816</c:v>
                </c:pt>
                <c:pt idx="156">
                  <c:v>6611</c:v>
                </c:pt>
                <c:pt idx="157">
                  <c:v>6802</c:v>
                </c:pt>
                <c:pt idx="158">
                  <c:v>6570</c:v>
                </c:pt>
                <c:pt idx="159">
                  <c:v>6669</c:v>
                </c:pt>
                <c:pt idx="160">
                  <c:v>7231</c:v>
                </c:pt>
                <c:pt idx="161">
                  <c:v>6800</c:v>
                </c:pt>
                <c:pt idx="162">
                  <c:v>6552</c:v>
                </c:pt>
                <c:pt idx="163">
                  <c:v>6366</c:v>
                </c:pt>
                <c:pt idx="164">
                  <c:v>6442</c:v>
                </c:pt>
                <c:pt idx="165">
                  <c:v>6478</c:v>
                </c:pt>
                <c:pt idx="166">
                  <c:v>6418</c:v>
                </c:pt>
                <c:pt idx="167">
                  <c:v>7246</c:v>
                </c:pt>
                <c:pt idx="168">
                  <c:v>6603</c:v>
                </c:pt>
                <c:pt idx="169">
                  <c:v>6670</c:v>
                </c:pt>
                <c:pt idx="170">
                  <c:v>6359</c:v>
                </c:pt>
                <c:pt idx="171">
                  <c:v>6618</c:v>
                </c:pt>
                <c:pt idx="172">
                  <c:v>6624</c:v>
                </c:pt>
                <c:pt idx="173">
                  <c:v>6642</c:v>
                </c:pt>
                <c:pt idx="174">
                  <c:v>7112</c:v>
                </c:pt>
                <c:pt idx="175">
                  <c:v>6565</c:v>
                </c:pt>
                <c:pt idx="176">
                  <c:v>6477</c:v>
                </c:pt>
                <c:pt idx="177">
                  <c:v>6333</c:v>
                </c:pt>
                <c:pt idx="178">
                  <c:v>6540</c:v>
                </c:pt>
                <c:pt idx="179">
                  <c:v>6573</c:v>
                </c:pt>
                <c:pt idx="180">
                  <c:v>6483</c:v>
                </c:pt>
                <c:pt idx="181">
                  <c:v>7437</c:v>
                </c:pt>
                <c:pt idx="182">
                  <c:v>6780</c:v>
                </c:pt>
                <c:pt idx="183">
                  <c:v>6639</c:v>
                </c:pt>
                <c:pt idx="184">
                  <c:v>5921</c:v>
                </c:pt>
                <c:pt idx="185">
                  <c:v>7313</c:v>
                </c:pt>
                <c:pt idx="186">
                  <c:v>6783</c:v>
                </c:pt>
                <c:pt idx="187">
                  <c:v>7041</c:v>
                </c:pt>
                <c:pt idx="188">
                  <c:v>7654</c:v>
                </c:pt>
                <c:pt idx="189">
                  <c:v>7066</c:v>
                </c:pt>
                <c:pt idx="190">
                  <c:v>7069</c:v>
                </c:pt>
                <c:pt idx="191">
                  <c:v>6964</c:v>
                </c:pt>
                <c:pt idx="192">
                  <c:v>7029</c:v>
                </c:pt>
                <c:pt idx="193">
                  <c:v>6793</c:v>
                </c:pt>
                <c:pt idx="194">
                  <c:v>7005</c:v>
                </c:pt>
                <c:pt idx="195">
                  <c:v>7334</c:v>
                </c:pt>
                <c:pt idx="196">
                  <c:v>6858</c:v>
                </c:pt>
                <c:pt idx="197">
                  <c:v>6776</c:v>
                </c:pt>
                <c:pt idx="198">
                  <c:v>6717</c:v>
                </c:pt>
                <c:pt idx="199">
                  <c:v>6660</c:v>
                </c:pt>
                <c:pt idx="200">
                  <c:v>6556</c:v>
                </c:pt>
                <c:pt idx="201">
                  <c:v>6735</c:v>
                </c:pt>
                <c:pt idx="202">
                  <c:v>7346</c:v>
                </c:pt>
                <c:pt idx="203">
                  <c:v>6679</c:v>
                </c:pt>
                <c:pt idx="204">
                  <c:v>6725</c:v>
                </c:pt>
                <c:pt idx="205">
                  <c:v>6689</c:v>
                </c:pt>
                <c:pt idx="206">
                  <c:v>6660</c:v>
                </c:pt>
                <c:pt idx="207">
                  <c:v>6414</c:v>
                </c:pt>
                <c:pt idx="208">
                  <c:v>6946</c:v>
                </c:pt>
                <c:pt idx="209">
                  <c:v>7413</c:v>
                </c:pt>
                <c:pt idx="210">
                  <c:v>6797</c:v>
                </c:pt>
                <c:pt idx="211">
                  <c:v>6738</c:v>
                </c:pt>
                <c:pt idx="212">
                  <c:v>6667</c:v>
                </c:pt>
                <c:pt idx="213">
                  <c:v>6743</c:v>
                </c:pt>
                <c:pt idx="214">
                  <c:v>6711</c:v>
                </c:pt>
                <c:pt idx="215">
                  <c:v>6746</c:v>
                </c:pt>
                <c:pt idx="216">
                  <c:v>7353</c:v>
                </c:pt>
                <c:pt idx="217">
                  <c:v>6923</c:v>
                </c:pt>
                <c:pt idx="218">
                  <c:v>6611</c:v>
                </c:pt>
                <c:pt idx="219">
                  <c:v>6579</c:v>
                </c:pt>
                <c:pt idx="220">
                  <c:v>6727</c:v>
                </c:pt>
                <c:pt idx="221">
                  <c:v>6551</c:v>
                </c:pt>
                <c:pt idx="222">
                  <c:v>6642</c:v>
                </c:pt>
                <c:pt idx="223">
                  <c:v>7307</c:v>
                </c:pt>
                <c:pt idx="224">
                  <c:v>6883</c:v>
                </c:pt>
                <c:pt idx="225">
                  <c:v>6717</c:v>
                </c:pt>
                <c:pt idx="226">
                  <c:v>6632</c:v>
                </c:pt>
                <c:pt idx="227">
                  <c:v>6784</c:v>
                </c:pt>
                <c:pt idx="228">
                  <c:v>6428</c:v>
                </c:pt>
                <c:pt idx="229">
                  <c:v>6659</c:v>
                </c:pt>
                <c:pt idx="230">
                  <c:v>7277</c:v>
                </c:pt>
                <c:pt idx="231">
                  <c:v>6956</c:v>
                </c:pt>
                <c:pt idx="232">
                  <c:v>6642</c:v>
                </c:pt>
                <c:pt idx="233">
                  <c:v>6696</c:v>
                </c:pt>
                <c:pt idx="234">
                  <c:v>6585</c:v>
                </c:pt>
                <c:pt idx="235">
                  <c:v>6261</c:v>
                </c:pt>
                <c:pt idx="236">
                  <c:v>6334</c:v>
                </c:pt>
                <c:pt idx="237">
                  <c:v>6919</c:v>
                </c:pt>
                <c:pt idx="238">
                  <c:v>6596</c:v>
                </c:pt>
                <c:pt idx="239">
                  <c:v>6348</c:v>
                </c:pt>
                <c:pt idx="240">
                  <c:v>6580</c:v>
                </c:pt>
                <c:pt idx="241">
                  <c:v>6686</c:v>
                </c:pt>
                <c:pt idx="242">
                  <c:v>6585</c:v>
                </c:pt>
                <c:pt idx="243">
                  <c:v>6635</c:v>
                </c:pt>
                <c:pt idx="244">
                  <c:v>7105</c:v>
                </c:pt>
                <c:pt idx="245">
                  <c:v>6967</c:v>
                </c:pt>
                <c:pt idx="246">
                  <c:v>6730</c:v>
                </c:pt>
                <c:pt idx="247">
                  <c:v>6464</c:v>
                </c:pt>
                <c:pt idx="248">
                  <c:v>6458</c:v>
                </c:pt>
                <c:pt idx="249">
                  <c:v>6381</c:v>
                </c:pt>
                <c:pt idx="250">
                  <c:v>6435</c:v>
                </c:pt>
                <c:pt idx="251">
                  <c:v>7167</c:v>
                </c:pt>
                <c:pt idx="252">
                  <c:v>6720</c:v>
                </c:pt>
                <c:pt idx="253">
                  <c:v>7005</c:v>
                </c:pt>
                <c:pt idx="254">
                  <c:v>6405</c:v>
                </c:pt>
                <c:pt idx="255">
                  <c:v>6566</c:v>
                </c:pt>
                <c:pt idx="256">
                  <c:v>6430</c:v>
                </c:pt>
                <c:pt idx="257">
                  <c:v>6718</c:v>
                </c:pt>
                <c:pt idx="258">
                  <c:v>7237</c:v>
                </c:pt>
                <c:pt idx="259">
                  <c:v>6711</c:v>
                </c:pt>
                <c:pt idx="260">
                  <c:v>6567</c:v>
                </c:pt>
                <c:pt idx="261">
                  <c:v>6480</c:v>
                </c:pt>
                <c:pt idx="262">
                  <c:v>6656</c:v>
                </c:pt>
                <c:pt idx="263">
                  <c:v>6668</c:v>
                </c:pt>
                <c:pt idx="264">
                  <c:v>6918</c:v>
                </c:pt>
                <c:pt idx="265">
                  <c:v>7631</c:v>
                </c:pt>
                <c:pt idx="266">
                  <c:v>6967</c:v>
                </c:pt>
                <c:pt idx="267">
                  <c:v>6733</c:v>
                </c:pt>
                <c:pt idx="268">
                  <c:v>6732</c:v>
                </c:pt>
                <c:pt idx="269">
                  <c:v>6647</c:v>
                </c:pt>
                <c:pt idx="270">
                  <c:v>6385</c:v>
                </c:pt>
                <c:pt idx="271">
                  <c:v>6621</c:v>
                </c:pt>
                <c:pt idx="272">
                  <c:v>6930</c:v>
                </c:pt>
                <c:pt idx="273">
                  <c:v>6643</c:v>
                </c:pt>
                <c:pt idx="274">
                  <c:v>6697</c:v>
                </c:pt>
                <c:pt idx="275">
                  <c:v>6160</c:v>
                </c:pt>
                <c:pt idx="276">
                  <c:v>6424</c:v>
                </c:pt>
                <c:pt idx="277">
                  <c:v>6143</c:v>
                </c:pt>
                <c:pt idx="278">
                  <c:v>6137</c:v>
                </c:pt>
                <c:pt idx="279">
                  <c:v>7132</c:v>
                </c:pt>
                <c:pt idx="280">
                  <c:v>6445</c:v>
                </c:pt>
                <c:pt idx="281">
                  <c:v>6253</c:v>
                </c:pt>
                <c:pt idx="282">
                  <c:v>5989</c:v>
                </c:pt>
                <c:pt idx="283">
                  <c:v>6123</c:v>
                </c:pt>
                <c:pt idx="284">
                  <c:v>6094</c:v>
                </c:pt>
                <c:pt idx="285">
                  <c:v>6270</c:v>
                </c:pt>
                <c:pt idx="286">
                  <c:v>6910</c:v>
                </c:pt>
                <c:pt idx="287">
                  <c:v>6795</c:v>
                </c:pt>
                <c:pt idx="288">
                  <c:v>6417</c:v>
                </c:pt>
                <c:pt idx="289">
                  <c:v>6316</c:v>
                </c:pt>
                <c:pt idx="290">
                  <c:v>6499</c:v>
                </c:pt>
                <c:pt idx="291">
                  <c:v>6224</c:v>
                </c:pt>
                <c:pt idx="292">
                  <c:v>6225</c:v>
                </c:pt>
                <c:pt idx="293">
                  <c:v>7003</c:v>
                </c:pt>
                <c:pt idx="294">
                  <c:v>6507</c:v>
                </c:pt>
                <c:pt idx="295">
                  <c:v>6725</c:v>
                </c:pt>
                <c:pt idx="296">
                  <c:v>6432</c:v>
                </c:pt>
                <c:pt idx="297">
                  <c:v>6373</c:v>
                </c:pt>
                <c:pt idx="298">
                  <c:v>6084</c:v>
                </c:pt>
                <c:pt idx="299">
                  <c:v>5749</c:v>
                </c:pt>
                <c:pt idx="300">
                  <c:v>7025</c:v>
                </c:pt>
                <c:pt idx="301">
                  <c:v>6546</c:v>
                </c:pt>
                <c:pt idx="302">
                  <c:v>6489</c:v>
                </c:pt>
                <c:pt idx="303">
                  <c:v>5947</c:v>
                </c:pt>
                <c:pt idx="304">
                  <c:v>6393</c:v>
                </c:pt>
                <c:pt idx="305">
                  <c:v>5962</c:v>
                </c:pt>
                <c:pt idx="306">
                  <c:v>6363</c:v>
                </c:pt>
                <c:pt idx="307">
                  <c:v>6736</c:v>
                </c:pt>
                <c:pt idx="308">
                  <c:v>6109</c:v>
                </c:pt>
                <c:pt idx="309">
                  <c:v>6333</c:v>
                </c:pt>
                <c:pt idx="310">
                  <c:v>6144</c:v>
                </c:pt>
                <c:pt idx="311">
                  <c:v>6066</c:v>
                </c:pt>
                <c:pt idx="312">
                  <c:v>5869</c:v>
                </c:pt>
                <c:pt idx="313">
                  <c:v>5987</c:v>
                </c:pt>
                <c:pt idx="314">
                  <c:v>6543</c:v>
                </c:pt>
                <c:pt idx="315">
                  <c:v>6242</c:v>
                </c:pt>
                <c:pt idx="316">
                  <c:v>5986</c:v>
                </c:pt>
                <c:pt idx="317">
                  <c:v>6034</c:v>
                </c:pt>
                <c:pt idx="318">
                  <c:v>6311</c:v>
                </c:pt>
                <c:pt idx="319">
                  <c:v>5853</c:v>
                </c:pt>
                <c:pt idx="320">
                  <c:v>5843</c:v>
                </c:pt>
                <c:pt idx="321">
                  <c:v>6888</c:v>
                </c:pt>
                <c:pt idx="322">
                  <c:v>6360</c:v>
                </c:pt>
                <c:pt idx="323">
                  <c:v>6226</c:v>
                </c:pt>
                <c:pt idx="324">
                  <c:v>6429</c:v>
                </c:pt>
                <c:pt idx="325">
                  <c:v>6340</c:v>
                </c:pt>
                <c:pt idx="326">
                  <c:v>6126</c:v>
                </c:pt>
                <c:pt idx="327">
                  <c:v>5784</c:v>
                </c:pt>
                <c:pt idx="328">
                  <c:v>6898</c:v>
                </c:pt>
                <c:pt idx="329">
                  <c:v>6320</c:v>
                </c:pt>
                <c:pt idx="330">
                  <c:v>6013</c:v>
                </c:pt>
                <c:pt idx="331">
                  <c:v>5068</c:v>
                </c:pt>
                <c:pt idx="332">
                  <c:v>6488</c:v>
                </c:pt>
                <c:pt idx="333">
                  <c:v>6177</c:v>
                </c:pt>
                <c:pt idx="334">
                  <c:v>5588</c:v>
                </c:pt>
                <c:pt idx="335">
                  <c:v>5878</c:v>
                </c:pt>
                <c:pt idx="336">
                  <c:v>5774</c:v>
                </c:pt>
                <c:pt idx="337">
                  <c:v>6628</c:v>
                </c:pt>
                <c:pt idx="338">
                  <c:v>6664</c:v>
                </c:pt>
                <c:pt idx="339">
                  <c:v>6374</c:v>
                </c:pt>
                <c:pt idx="340">
                  <c:v>6272</c:v>
                </c:pt>
                <c:pt idx="341">
                  <c:v>6140</c:v>
                </c:pt>
                <c:pt idx="342">
                  <c:v>6929</c:v>
                </c:pt>
                <c:pt idx="343">
                  <c:v>6632</c:v>
                </c:pt>
                <c:pt idx="344">
                  <c:v>6174</c:v>
                </c:pt>
                <c:pt idx="345">
                  <c:v>6357</c:v>
                </c:pt>
                <c:pt idx="346">
                  <c:v>6214</c:v>
                </c:pt>
                <c:pt idx="347">
                  <c:v>6114</c:v>
                </c:pt>
                <c:pt idx="348">
                  <c:v>6160</c:v>
                </c:pt>
                <c:pt idx="349">
                  <c:v>6903</c:v>
                </c:pt>
                <c:pt idx="350">
                  <c:v>5675</c:v>
                </c:pt>
                <c:pt idx="351">
                  <c:v>6208</c:v>
                </c:pt>
                <c:pt idx="352">
                  <c:v>5811</c:v>
                </c:pt>
                <c:pt idx="353">
                  <c:v>6004</c:v>
                </c:pt>
                <c:pt idx="354">
                  <c:v>6286</c:v>
                </c:pt>
                <c:pt idx="355">
                  <c:v>6295</c:v>
                </c:pt>
                <c:pt idx="356">
                  <c:v>6773</c:v>
                </c:pt>
                <c:pt idx="357">
                  <c:v>5848</c:v>
                </c:pt>
                <c:pt idx="358">
                  <c:v>5963</c:v>
                </c:pt>
                <c:pt idx="359">
                  <c:v>7202</c:v>
                </c:pt>
                <c:pt idx="360">
                  <c:v>7268</c:v>
                </c:pt>
                <c:pt idx="361">
                  <c:v>7011</c:v>
                </c:pt>
                <c:pt idx="362">
                  <c:v>7046</c:v>
                </c:pt>
                <c:pt idx="363">
                  <c:v>6623</c:v>
                </c:pt>
                <c:pt idx="364">
                  <c:v>5981</c:v>
                </c:pt>
                <c:pt idx="365">
                  <c:v>7156</c:v>
                </c:pt>
                <c:pt idx="366">
                  <c:v>7548</c:v>
                </c:pt>
                <c:pt idx="367">
                  <c:v>7328</c:v>
                </c:pt>
                <c:pt idx="368">
                  <c:v>6872</c:v>
                </c:pt>
                <c:pt idx="369">
                  <c:v>6793</c:v>
                </c:pt>
                <c:pt idx="370">
                  <c:v>7398</c:v>
                </c:pt>
                <c:pt idx="371">
                  <c:v>7004</c:v>
                </c:pt>
                <c:pt idx="372">
                  <c:v>6793</c:v>
                </c:pt>
                <c:pt idx="373">
                  <c:v>6673</c:v>
                </c:pt>
                <c:pt idx="374">
                  <c:v>6810</c:v>
                </c:pt>
                <c:pt idx="375">
                  <c:v>6612</c:v>
                </c:pt>
                <c:pt idx="376">
                  <c:v>6655</c:v>
                </c:pt>
                <c:pt idx="377">
                  <c:v>7180</c:v>
                </c:pt>
                <c:pt idx="378">
                  <c:v>6929</c:v>
                </c:pt>
                <c:pt idx="379">
                  <c:v>6852</c:v>
                </c:pt>
                <c:pt idx="380">
                  <c:v>6601</c:v>
                </c:pt>
                <c:pt idx="381">
                  <c:v>6304</c:v>
                </c:pt>
                <c:pt idx="382">
                  <c:v>5960</c:v>
                </c:pt>
                <c:pt idx="383">
                  <c:v>6462</c:v>
                </c:pt>
                <c:pt idx="384">
                  <c:v>7154</c:v>
                </c:pt>
                <c:pt idx="385">
                  <c:v>7058</c:v>
                </c:pt>
                <c:pt idx="386">
                  <c:v>6866</c:v>
                </c:pt>
                <c:pt idx="387">
                  <c:v>6944</c:v>
                </c:pt>
                <c:pt idx="388">
                  <c:v>6845</c:v>
                </c:pt>
                <c:pt idx="389">
                  <c:v>6804</c:v>
                </c:pt>
                <c:pt idx="390">
                  <c:v>7146</c:v>
                </c:pt>
                <c:pt idx="391">
                  <c:v>7751</c:v>
                </c:pt>
                <c:pt idx="392">
                  <c:v>7300</c:v>
                </c:pt>
                <c:pt idx="393">
                  <c:v>7024</c:v>
                </c:pt>
                <c:pt idx="394">
                  <c:v>6974</c:v>
                </c:pt>
                <c:pt idx="395">
                  <c:v>6873</c:v>
                </c:pt>
                <c:pt idx="396">
                  <c:v>6974</c:v>
                </c:pt>
                <c:pt idx="397">
                  <c:v>7030</c:v>
                </c:pt>
                <c:pt idx="398">
                  <c:v>7786</c:v>
                </c:pt>
                <c:pt idx="399">
                  <c:v>7460</c:v>
                </c:pt>
                <c:pt idx="400">
                  <c:v>7264</c:v>
                </c:pt>
                <c:pt idx="401">
                  <c:v>6592</c:v>
                </c:pt>
                <c:pt idx="402">
                  <c:v>6822</c:v>
                </c:pt>
                <c:pt idx="403">
                  <c:v>6536</c:v>
                </c:pt>
                <c:pt idx="404">
                  <c:v>6983</c:v>
                </c:pt>
                <c:pt idx="405">
                  <c:v>7365</c:v>
                </c:pt>
                <c:pt idx="406">
                  <c:v>7023</c:v>
                </c:pt>
                <c:pt idx="407">
                  <c:v>6912</c:v>
                </c:pt>
                <c:pt idx="408">
                  <c:v>6578</c:v>
                </c:pt>
                <c:pt idx="409">
                  <c:v>6070</c:v>
                </c:pt>
                <c:pt idx="410">
                  <c:v>6220</c:v>
                </c:pt>
                <c:pt idx="411">
                  <c:v>6649</c:v>
                </c:pt>
                <c:pt idx="412">
                  <c:v>7157</c:v>
                </c:pt>
                <c:pt idx="413">
                  <c:v>6514</c:v>
                </c:pt>
                <c:pt idx="414">
                  <c:v>6367</c:v>
                </c:pt>
                <c:pt idx="415">
                  <c:v>6057</c:v>
                </c:pt>
                <c:pt idx="416">
                  <c:v>6038</c:v>
                </c:pt>
                <c:pt idx="417">
                  <c:v>6174</c:v>
                </c:pt>
                <c:pt idx="418">
                  <c:v>6541</c:v>
                </c:pt>
                <c:pt idx="419">
                  <c:v>7108</c:v>
                </c:pt>
                <c:pt idx="420">
                  <c:v>6601</c:v>
                </c:pt>
                <c:pt idx="421">
                  <c:v>6500</c:v>
                </c:pt>
                <c:pt idx="422">
                  <c:v>6211</c:v>
                </c:pt>
                <c:pt idx="423">
                  <c:v>6087</c:v>
                </c:pt>
                <c:pt idx="424">
                  <c:v>6124</c:v>
                </c:pt>
                <c:pt idx="425">
                  <c:v>5988</c:v>
                </c:pt>
                <c:pt idx="426">
                  <c:v>6854</c:v>
                </c:pt>
                <c:pt idx="427">
                  <c:v>6595</c:v>
                </c:pt>
                <c:pt idx="428">
                  <c:v>6562</c:v>
                </c:pt>
                <c:pt idx="429">
                  <c:v>6208</c:v>
                </c:pt>
                <c:pt idx="430">
                  <c:v>6276</c:v>
                </c:pt>
                <c:pt idx="431">
                  <c:v>5741</c:v>
                </c:pt>
                <c:pt idx="432">
                  <c:v>5958</c:v>
                </c:pt>
                <c:pt idx="433">
                  <c:v>6871</c:v>
                </c:pt>
                <c:pt idx="434">
                  <c:v>6646</c:v>
                </c:pt>
                <c:pt idx="435">
                  <c:v>6270</c:v>
                </c:pt>
                <c:pt idx="436">
                  <c:v>6396</c:v>
                </c:pt>
                <c:pt idx="437">
                  <c:v>5910</c:v>
                </c:pt>
                <c:pt idx="438">
                  <c:v>5459</c:v>
                </c:pt>
                <c:pt idx="439">
                  <c:v>5304</c:v>
                </c:pt>
                <c:pt idx="440">
                  <c:v>5525</c:v>
                </c:pt>
                <c:pt idx="441">
                  <c:v>4790</c:v>
                </c:pt>
                <c:pt idx="442">
                  <c:v>4597</c:v>
                </c:pt>
                <c:pt idx="443">
                  <c:v>4323</c:v>
                </c:pt>
                <c:pt idx="444">
                  <c:v>4432</c:v>
                </c:pt>
                <c:pt idx="445">
                  <c:v>3949</c:v>
                </c:pt>
                <c:pt idx="446">
                  <c:v>3648</c:v>
                </c:pt>
                <c:pt idx="447">
                  <c:v>3906</c:v>
                </c:pt>
                <c:pt idx="448">
                  <c:v>3784</c:v>
                </c:pt>
                <c:pt idx="449">
                  <c:v>3704</c:v>
                </c:pt>
                <c:pt idx="450">
                  <c:v>3722</c:v>
                </c:pt>
                <c:pt idx="451">
                  <c:v>3706</c:v>
                </c:pt>
                <c:pt idx="452">
                  <c:v>3486</c:v>
                </c:pt>
                <c:pt idx="453">
                  <c:v>3146</c:v>
                </c:pt>
                <c:pt idx="454">
                  <c:v>3459</c:v>
                </c:pt>
                <c:pt idx="455">
                  <c:v>3237</c:v>
                </c:pt>
                <c:pt idx="456">
                  <c:v>3169</c:v>
                </c:pt>
                <c:pt idx="457">
                  <c:v>3141</c:v>
                </c:pt>
                <c:pt idx="458">
                  <c:v>3015</c:v>
                </c:pt>
                <c:pt idx="459">
                  <c:v>3087</c:v>
                </c:pt>
                <c:pt idx="460">
                  <c:v>2914</c:v>
                </c:pt>
                <c:pt idx="461">
                  <c:v>3463</c:v>
                </c:pt>
                <c:pt idx="462">
                  <c:v>3205</c:v>
                </c:pt>
                <c:pt idx="463">
                  <c:v>3233</c:v>
                </c:pt>
                <c:pt idx="464">
                  <c:v>3026</c:v>
                </c:pt>
                <c:pt idx="465">
                  <c:v>3080</c:v>
                </c:pt>
                <c:pt idx="466">
                  <c:v>2893</c:v>
                </c:pt>
                <c:pt idx="467">
                  <c:v>2809</c:v>
                </c:pt>
                <c:pt idx="468">
                  <c:v>3047</c:v>
                </c:pt>
                <c:pt idx="469">
                  <c:v>3267</c:v>
                </c:pt>
                <c:pt idx="470">
                  <c:v>3038</c:v>
                </c:pt>
                <c:pt idx="471">
                  <c:v>3034</c:v>
                </c:pt>
                <c:pt idx="472">
                  <c:v>3183</c:v>
                </c:pt>
                <c:pt idx="473">
                  <c:v>2916</c:v>
                </c:pt>
                <c:pt idx="474">
                  <c:v>2975</c:v>
                </c:pt>
                <c:pt idx="475">
                  <c:v>3372</c:v>
                </c:pt>
                <c:pt idx="476">
                  <c:v>3112</c:v>
                </c:pt>
                <c:pt idx="477">
                  <c:v>3204</c:v>
                </c:pt>
                <c:pt idx="478">
                  <c:v>3374</c:v>
                </c:pt>
                <c:pt idx="479">
                  <c:v>3501</c:v>
                </c:pt>
                <c:pt idx="480">
                  <c:v>3648</c:v>
                </c:pt>
                <c:pt idx="481">
                  <c:v>3082</c:v>
                </c:pt>
                <c:pt idx="482">
                  <c:v>3517</c:v>
                </c:pt>
                <c:pt idx="483">
                  <c:v>3575</c:v>
                </c:pt>
                <c:pt idx="484">
                  <c:v>3576</c:v>
                </c:pt>
                <c:pt idx="485">
                  <c:v>3359</c:v>
                </c:pt>
                <c:pt idx="486">
                  <c:v>3674</c:v>
                </c:pt>
                <c:pt idx="487">
                  <c:v>3588</c:v>
                </c:pt>
                <c:pt idx="488">
                  <c:v>3607</c:v>
                </c:pt>
                <c:pt idx="489">
                  <c:v>3911</c:v>
                </c:pt>
                <c:pt idx="490">
                  <c:v>3707</c:v>
                </c:pt>
                <c:pt idx="491">
                  <c:v>3611</c:v>
                </c:pt>
                <c:pt idx="492">
                  <c:v>3642</c:v>
                </c:pt>
                <c:pt idx="493">
                  <c:v>3627</c:v>
                </c:pt>
                <c:pt idx="494">
                  <c:v>3400</c:v>
                </c:pt>
                <c:pt idx="495">
                  <c:v>3158</c:v>
                </c:pt>
                <c:pt idx="496">
                  <c:v>3890</c:v>
                </c:pt>
                <c:pt idx="497">
                  <c:v>3740</c:v>
                </c:pt>
                <c:pt idx="498">
                  <c:v>3763</c:v>
                </c:pt>
                <c:pt idx="499">
                  <c:v>3741</c:v>
                </c:pt>
                <c:pt idx="500">
                  <c:v>3967</c:v>
                </c:pt>
                <c:pt idx="501">
                  <c:v>3763</c:v>
                </c:pt>
                <c:pt idx="502">
                  <c:v>3589</c:v>
                </c:pt>
                <c:pt idx="503">
                  <c:v>4240</c:v>
                </c:pt>
                <c:pt idx="504">
                  <c:v>3961</c:v>
                </c:pt>
                <c:pt idx="505">
                  <c:v>3796</c:v>
                </c:pt>
                <c:pt idx="506">
                  <c:v>3962</c:v>
                </c:pt>
                <c:pt idx="507">
                  <c:v>4193</c:v>
                </c:pt>
                <c:pt idx="508">
                  <c:v>4110</c:v>
                </c:pt>
                <c:pt idx="509">
                  <c:v>4001</c:v>
                </c:pt>
                <c:pt idx="510">
                  <c:v>4081</c:v>
                </c:pt>
                <c:pt idx="511">
                  <c:v>4483</c:v>
                </c:pt>
                <c:pt idx="512">
                  <c:v>4228</c:v>
                </c:pt>
                <c:pt idx="513">
                  <c:v>4347</c:v>
                </c:pt>
                <c:pt idx="514">
                  <c:v>4349</c:v>
                </c:pt>
                <c:pt idx="515">
                  <c:v>4237</c:v>
                </c:pt>
                <c:pt idx="516">
                  <c:v>4172</c:v>
                </c:pt>
                <c:pt idx="517">
                  <c:v>4488</c:v>
                </c:pt>
                <c:pt idx="518">
                  <c:v>4127</c:v>
                </c:pt>
                <c:pt idx="519">
                  <c:v>4241</c:v>
                </c:pt>
                <c:pt idx="520">
                  <c:v>4286</c:v>
                </c:pt>
                <c:pt idx="521">
                  <c:v>4631</c:v>
                </c:pt>
                <c:pt idx="522">
                  <c:v>4289</c:v>
                </c:pt>
                <c:pt idx="523">
                  <c:v>4235</c:v>
                </c:pt>
                <c:pt idx="524">
                  <c:v>4907</c:v>
                </c:pt>
                <c:pt idx="525">
                  <c:v>4373</c:v>
                </c:pt>
                <c:pt idx="526">
                  <c:v>4338</c:v>
                </c:pt>
                <c:pt idx="527">
                  <c:v>4310</c:v>
                </c:pt>
                <c:pt idx="528">
                  <c:v>4721</c:v>
                </c:pt>
                <c:pt idx="529">
                  <c:v>4466</c:v>
                </c:pt>
                <c:pt idx="530">
                  <c:v>4128</c:v>
                </c:pt>
                <c:pt idx="531">
                  <c:v>4869</c:v>
                </c:pt>
                <c:pt idx="532">
                  <c:v>4557</c:v>
                </c:pt>
                <c:pt idx="533">
                  <c:v>4545</c:v>
                </c:pt>
                <c:pt idx="534">
                  <c:v>4651</c:v>
                </c:pt>
                <c:pt idx="535">
                  <c:v>4715</c:v>
                </c:pt>
                <c:pt idx="536">
                  <c:v>4540</c:v>
                </c:pt>
                <c:pt idx="537">
                  <c:v>4553</c:v>
                </c:pt>
                <c:pt idx="538">
                  <c:v>5439</c:v>
                </c:pt>
                <c:pt idx="539">
                  <c:v>4871</c:v>
                </c:pt>
                <c:pt idx="540">
                  <c:v>4960</c:v>
                </c:pt>
                <c:pt idx="541">
                  <c:v>4973</c:v>
                </c:pt>
                <c:pt idx="542">
                  <c:v>5129</c:v>
                </c:pt>
                <c:pt idx="543">
                  <c:v>4837</c:v>
                </c:pt>
                <c:pt idx="544">
                  <c:v>4610</c:v>
                </c:pt>
                <c:pt idx="545">
                  <c:v>5181</c:v>
                </c:pt>
                <c:pt idx="546">
                  <c:v>4851</c:v>
                </c:pt>
                <c:pt idx="547">
                  <c:v>4737</c:v>
                </c:pt>
                <c:pt idx="548">
                  <c:v>5113</c:v>
                </c:pt>
                <c:pt idx="549">
                  <c:v>5104</c:v>
                </c:pt>
                <c:pt idx="550">
                  <c:v>4587</c:v>
                </c:pt>
                <c:pt idx="551">
                  <c:v>4918</c:v>
                </c:pt>
                <c:pt idx="552">
                  <c:v>5611</c:v>
                </c:pt>
                <c:pt idx="553">
                  <c:v>5115</c:v>
                </c:pt>
                <c:pt idx="554">
                  <c:v>5150</c:v>
                </c:pt>
                <c:pt idx="555">
                  <c:v>5177</c:v>
                </c:pt>
                <c:pt idx="556">
                  <c:v>5167</c:v>
                </c:pt>
                <c:pt idx="557">
                  <c:v>4946</c:v>
                </c:pt>
                <c:pt idx="558">
                  <c:v>4813</c:v>
                </c:pt>
                <c:pt idx="559">
                  <c:v>5687</c:v>
                </c:pt>
                <c:pt idx="560">
                  <c:v>5185</c:v>
                </c:pt>
                <c:pt idx="561">
                  <c:v>5277</c:v>
                </c:pt>
                <c:pt idx="562">
                  <c:v>5127</c:v>
                </c:pt>
                <c:pt idx="563">
                  <c:v>5000</c:v>
                </c:pt>
                <c:pt idx="564">
                  <c:v>4995</c:v>
                </c:pt>
                <c:pt idx="565">
                  <c:v>4940</c:v>
                </c:pt>
                <c:pt idx="566">
                  <c:v>5395</c:v>
                </c:pt>
                <c:pt idx="567">
                  <c:v>5256</c:v>
                </c:pt>
                <c:pt idx="568">
                  <c:v>5174</c:v>
                </c:pt>
                <c:pt idx="569">
                  <c:v>4951</c:v>
                </c:pt>
                <c:pt idx="570">
                  <c:v>5317</c:v>
                </c:pt>
                <c:pt idx="571">
                  <c:v>5071</c:v>
                </c:pt>
                <c:pt idx="572">
                  <c:v>5200</c:v>
                </c:pt>
                <c:pt idx="573">
                  <c:v>5724</c:v>
                </c:pt>
                <c:pt idx="574">
                  <c:v>5398</c:v>
                </c:pt>
                <c:pt idx="575">
                  <c:v>5362</c:v>
                </c:pt>
                <c:pt idx="576">
                  <c:v>5357</c:v>
                </c:pt>
                <c:pt idx="577">
                  <c:v>5308</c:v>
                </c:pt>
                <c:pt idx="578">
                  <c:v>5271</c:v>
                </c:pt>
                <c:pt idx="579">
                  <c:v>5036</c:v>
                </c:pt>
                <c:pt idx="580">
                  <c:v>5720</c:v>
                </c:pt>
                <c:pt idx="581">
                  <c:v>5209</c:v>
                </c:pt>
                <c:pt idx="582">
                  <c:v>5488</c:v>
                </c:pt>
                <c:pt idx="583">
                  <c:v>5349</c:v>
                </c:pt>
                <c:pt idx="584">
                  <c:v>5363</c:v>
                </c:pt>
                <c:pt idx="585">
                  <c:v>5172</c:v>
                </c:pt>
                <c:pt idx="586">
                  <c:v>5122</c:v>
                </c:pt>
                <c:pt idx="587">
                  <c:v>5791</c:v>
                </c:pt>
                <c:pt idx="588">
                  <c:v>5436</c:v>
                </c:pt>
                <c:pt idx="589">
                  <c:v>5386</c:v>
                </c:pt>
                <c:pt idx="590">
                  <c:v>5302</c:v>
                </c:pt>
                <c:pt idx="591">
                  <c:v>5440</c:v>
                </c:pt>
                <c:pt idx="592">
                  <c:v>4964</c:v>
                </c:pt>
                <c:pt idx="593">
                  <c:v>4781</c:v>
                </c:pt>
                <c:pt idx="594">
                  <c:v>5766</c:v>
                </c:pt>
                <c:pt idx="595">
                  <c:v>5428</c:v>
                </c:pt>
                <c:pt idx="596">
                  <c:v>5180</c:v>
                </c:pt>
                <c:pt idx="597">
                  <c:v>5283</c:v>
                </c:pt>
                <c:pt idx="598">
                  <c:v>5362</c:v>
                </c:pt>
                <c:pt idx="599">
                  <c:v>5122</c:v>
                </c:pt>
                <c:pt idx="600">
                  <c:v>4938</c:v>
                </c:pt>
                <c:pt idx="601">
                  <c:v>5840</c:v>
                </c:pt>
                <c:pt idx="602">
                  <c:v>5504</c:v>
                </c:pt>
                <c:pt idx="603">
                  <c:v>5290</c:v>
                </c:pt>
                <c:pt idx="604">
                  <c:v>4925</c:v>
                </c:pt>
                <c:pt idx="605">
                  <c:v>5371</c:v>
                </c:pt>
                <c:pt idx="606">
                  <c:v>5040</c:v>
                </c:pt>
                <c:pt idx="607">
                  <c:v>4890</c:v>
                </c:pt>
                <c:pt idx="608">
                  <c:v>5573</c:v>
                </c:pt>
                <c:pt idx="609">
                  <c:v>5166</c:v>
                </c:pt>
                <c:pt idx="610">
                  <c:v>4795</c:v>
                </c:pt>
                <c:pt idx="611">
                  <c:v>5158</c:v>
                </c:pt>
                <c:pt idx="612">
                  <c:v>5384</c:v>
                </c:pt>
                <c:pt idx="613">
                  <c:v>5064</c:v>
                </c:pt>
                <c:pt idx="614">
                  <c:v>5221</c:v>
                </c:pt>
                <c:pt idx="615">
                  <c:v>5611</c:v>
                </c:pt>
                <c:pt idx="616">
                  <c:v>5673</c:v>
                </c:pt>
                <c:pt idx="617">
                  <c:v>5307</c:v>
                </c:pt>
                <c:pt idx="618">
                  <c:v>5246</c:v>
                </c:pt>
                <c:pt idx="619">
                  <c:v>5061</c:v>
                </c:pt>
                <c:pt idx="620">
                  <c:v>4861</c:v>
                </c:pt>
                <c:pt idx="621">
                  <c:v>4946</c:v>
                </c:pt>
                <c:pt idx="622">
                  <c:v>5602</c:v>
                </c:pt>
                <c:pt idx="623">
                  <c:v>4838</c:v>
                </c:pt>
                <c:pt idx="624">
                  <c:v>4968</c:v>
                </c:pt>
                <c:pt idx="625">
                  <c:v>5112</c:v>
                </c:pt>
                <c:pt idx="626">
                  <c:v>4974</c:v>
                </c:pt>
                <c:pt idx="627">
                  <c:v>4745</c:v>
                </c:pt>
                <c:pt idx="628">
                  <c:v>4542</c:v>
                </c:pt>
                <c:pt idx="629">
                  <c:v>5191</c:v>
                </c:pt>
                <c:pt idx="630">
                  <c:v>4922</c:v>
                </c:pt>
                <c:pt idx="631">
                  <c:v>5093</c:v>
                </c:pt>
                <c:pt idx="632">
                  <c:v>5143</c:v>
                </c:pt>
                <c:pt idx="633">
                  <c:v>5201</c:v>
                </c:pt>
                <c:pt idx="634">
                  <c:v>5034</c:v>
                </c:pt>
                <c:pt idx="635">
                  <c:v>5008</c:v>
                </c:pt>
                <c:pt idx="636">
                  <c:v>5997</c:v>
                </c:pt>
                <c:pt idx="637">
                  <c:v>5272</c:v>
                </c:pt>
                <c:pt idx="638">
                  <c:v>5200</c:v>
                </c:pt>
              </c:numCache>
            </c:numRef>
          </c:val>
          <c:smooth val="0"/>
          <c:extLst>
            <c:ext xmlns:c16="http://schemas.microsoft.com/office/drawing/2014/chart" uri="{C3380CC4-5D6E-409C-BE32-E72D297353CC}">
              <c16:uniqueId val="{00000000-D756-4E20-B641-795D42FF7564}"/>
            </c:ext>
          </c:extLst>
        </c:ser>
        <c:dLbls>
          <c:showLegendKey val="0"/>
          <c:showVal val="0"/>
          <c:showCatName val="0"/>
          <c:showSerName val="0"/>
          <c:showPercent val="0"/>
          <c:showBubbleSize val="0"/>
        </c:dLbls>
        <c:smooth val="0"/>
        <c:axId val="775187912"/>
        <c:axId val="775191848"/>
      </c:lineChart>
      <c:dateAx>
        <c:axId val="775187912"/>
        <c:scaling>
          <c:orientation val="minMax"/>
        </c:scaling>
        <c:delete val="0"/>
        <c:axPos val="b"/>
        <c:numFmt formatCode="d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191848"/>
        <c:crosses val="autoZero"/>
        <c:auto val="1"/>
        <c:lblOffset val="100"/>
        <c:baseTimeUnit val="days"/>
      </c:dateAx>
      <c:valAx>
        <c:axId val="775191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Visit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187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Emergency Department Visit</a:t>
            </a:r>
            <a:r>
              <a:rPr lang="en-US" baseline="0" dirty="0"/>
              <a:t> Rate </a:t>
            </a:r>
            <a:r>
              <a:rPr lang="en-US" dirty="0"/>
              <a:t>with Traumatic Injury Diagnosis, 1/1/2019-9/30/2020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'ED Trauma by Race'!$G$1</c:f>
              <c:strCache>
                <c:ptCount val="1"/>
                <c:pt idx="0">
                  <c:v>AA&amp;NHOPI Rate</c:v>
                </c:pt>
              </c:strCache>
            </c:strRef>
          </c:tx>
          <c:spPr>
            <a:ln w="28575" cap="rnd">
              <a:solidFill>
                <a:schemeClr val="accent1"/>
              </a:solidFill>
              <a:round/>
            </a:ln>
            <a:effectLst/>
          </c:spPr>
          <c:marker>
            <c:symbol val="none"/>
          </c:marker>
          <c:cat>
            <c:numRef>
              <c:f>'ED Trauma by Race'!$A$2:$A$640</c:f>
              <c:numCache>
                <c:formatCode>dd\-mmm\-yy</c:formatCode>
                <c:ptCount val="639"/>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numCache>
            </c:numRef>
          </c:cat>
          <c:val>
            <c:numRef>
              <c:f>'ED Trauma by Race'!$G$2:$G$640</c:f>
              <c:numCache>
                <c:formatCode>#,##0.00000000</c:formatCode>
                <c:ptCount val="639"/>
                <c:pt idx="0">
                  <c:v>6.1674356060265358</c:v>
                </c:pt>
                <c:pt idx="1">
                  <c:v>6.1674356060265358</c:v>
                </c:pt>
                <c:pt idx="2">
                  <c:v>3.3640557851053834</c:v>
                </c:pt>
                <c:pt idx="3">
                  <c:v>6.1674356060265358</c:v>
                </c:pt>
                <c:pt idx="4">
                  <c:v>4.4854077134738448</c:v>
                </c:pt>
                <c:pt idx="5">
                  <c:v>6.1674356060265358</c:v>
                </c:pt>
                <c:pt idx="6">
                  <c:v>4.6722997015352545</c:v>
                </c:pt>
                <c:pt idx="7">
                  <c:v>4.6722997015352545</c:v>
                </c:pt>
                <c:pt idx="8">
                  <c:v>5.0460836776580749</c:v>
                </c:pt>
                <c:pt idx="9">
                  <c:v>5.4198676537808952</c:v>
                </c:pt>
                <c:pt idx="10">
                  <c:v>4.4854077134738448</c:v>
                </c:pt>
                <c:pt idx="11">
                  <c:v>4.4854077134738448</c:v>
                </c:pt>
                <c:pt idx="12">
                  <c:v>4.6722997015352545</c:v>
                </c:pt>
                <c:pt idx="13">
                  <c:v>3.5509477731667936</c:v>
                </c:pt>
                <c:pt idx="14">
                  <c:v>3.7378397612282033</c:v>
                </c:pt>
                <c:pt idx="15">
                  <c:v>3.5509477731667936</c:v>
                </c:pt>
                <c:pt idx="16">
                  <c:v>3.9247317492896134</c:v>
                </c:pt>
                <c:pt idx="17">
                  <c:v>3.7378397612282033</c:v>
                </c:pt>
                <c:pt idx="18">
                  <c:v>5.4198676537808952</c:v>
                </c:pt>
                <c:pt idx="19">
                  <c:v>4.4854077134738448</c:v>
                </c:pt>
                <c:pt idx="20">
                  <c:v>7.8494634985792269</c:v>
                </c:pt>
                <c:pt idx="21">
                  <c:v>8.0363554866406375</c:v>
                </c:pt>
                <c:pt idx="22">
                  <c:v>6.1674356060265358</c:v>
                </c:pt>
                <c:pt idx="23">
                  <c:v>5.4198676537808952</c:v>
                </c:pt>
                <c:pt idx="24">
                  <c:v>5.6067596418423058</c:v>
                </c:pt>
                <c:pt idx="25">
                  <c:v>5.2329756657194846</c:v>
                </c:pt>
                <c:pt idx="26">
                  <c:v>6.3543275940879465</c:v>
                </c:pt>
                <c:pt idx="27">
                  <c:v>5.4198676537808952</c:v>
                </c:pt>
                <c:pt idx="28">
                  <c:v>5.7936516299037155</c:v>
                </c:pt>
                <c:pt idx="29">
                  <c:v>5.9805436179651252</c:v>
                </c:pt>
                <c:pt idx="30">
                  <c:v>4.2985157254124342</c:v>
                </c:pt>
                <c:pt idx="31">
                  <c:v>3.5509477731667936</c:v>
                </c:pt>
                <c:pt idx="32">
                  <c:v>6.3543275940879465</c:v>
                </c:pt>
                <c:pt idx="33">
                  <c:v>7.2887875343949959</c:v>
                </c:pt>
                <c:pt idx="34">
                  <c:v>4.6722997015352545</c:v>
                </c:pt>
                <c:pt idx="35">
                  <c:v>5.4198676537808952</c:v>
                </c:pt>
                <c:pt idx="36">
                  <c:v>5.2329756657194846</c:v>
                </c:pt>
                <c:pt idx="37">
                  <c:v>6.9150035582721756</c:v>
                </c:pt>
                <c:pt idx="38">
                  <c:v>4.1116237373510236</c:v>
                </c:pt>
                <c:pt idx="39">
                  <c:v>6.3543275940879465</c:v>
                </c:pt>
                <c:pt idx="40">
                  <c:v>6.5412195821493562</c:v>
                </c:pt>
                <c:pt idx="41">
                  <c:v>5.6067596418423058</c:v>
                </c:pt>
                <c:pt idx="42">
                  <c:v>5.4198676537808952</c:v>
                </c:pt>
                <c:pt idx="43">
                  <c:v>4.6722997015352545</c:v>
                </c:pt>
                <c:pt idx="44">
                  <c:v>4.6722997015352545</c:v>
                </c:pt>
                <c:pt idx="45">
                  <c:v>5.6067596418423058</c:v>
                </c:pt>
                <c:pt idx="46">
                  <c:v>6.3543275940879465</c:v>
                </c:pt>
                <c:pt idx="47">
                  <c:v>7.1018955463335871</c:v>
                </c:pt>
                <c:pt idx="48">
                  <c:v>6.9150035582721756</c:v>
                </c:pt>
                <c:pt idx="49">
                  <c:v>6.7281115702107668</c:v>
                </c:pt>
                <c:pt idx="50">
                  <c:v>5.6067596418423058</c:v>
                </c:pt>
                <c:pt idx="51">
                  <c:v>4.6722997015352545</c:v>
                </c:pt>
                <c:pt idx="52">
                  <c:v>5.4198676537808952</c:v>
                </c:pt>
                <c:pt idx="53">
                  <c:v>4.6722997015352545</c:v>
                </c:pt>
                <c:pt idx="54">
                  <c:v>6.9150035582721756</c:v>
                </c:pt>
                <c:pt idx="55">
                  <c:v>6.1674356060265358</c:v>
                </c:pt>
                <c:pt idx="56">
                  <c:v>6.7281115702107668</c:v>
                </c:pt>
                <c:pt idx="57">
                  <c:v>4.6722997015352545</c:v>
                </c:pt>
                <c:pt idx="58">
                  <c:v>6.7281115702107668</c:v>
                </c:pt>
                <c:pt idx="59">
                  <c:v>5.4198676537808952</c:v>
                </c:pt>
                <c:pt idx="60">
                  <c:v>6.3543275940879465</c:v>
                </c:pt>
                <c:pt idx="61">
                  <c:v>6.5412195821493562</c:v>
                </c:pt>
                <c:pt idx="62">
                  <c:v>4.4854077134738448</c:v>
                </c:pt>
                <c:pt idx="63">
                  <c:v>6.3543275940879465</c:v>
                </c:pt>
                <c:pt idx="64">
                  <c:v>5.9805436179651252</c:v>
                </c:pt>
                <c:pt idx="65">
                  <c:v>6.1674356060265358</c:v>
                </c:pt>
                <c:pt idx="66">
                  <c:v>5.2329756657194846</c:v>
                </c:pt>
                <c:pt idx="67">
                  <c:v>7.4756795224564065</c:v>
                </c:pt>
                <c:pt idx="68">
                  <c:v>5.7936516299037155</c:v>
                </c:pt>
                <c:pt idx="69">
                  <c:v>9.5314913911319188</c:v>
                </c:pt>
                <c:pt idx="70">
                  <c:v>4.4854077134738448</c:v>
                </c:pt>
                <c:pt idx="71">
                  <c:v>4.8591916895966643</c:v>
                </c:pt>
                <c:pt idx="72">
                  <c:v>3.9247317492896134</c:v>
                </c:pt>
                <c:pt idx="73">
                  <c:v>5.4198676537808952</c:v>
                </c:pt>
                <c:pt idx="74">
                  <c:v>5.0460836776580749</c:v>
                </c:pt>
                <c:pt idx="75">
                  <c:v>4.1116237373510236</c:v>
                </c:pt>
                <c:pt idx="76">
                  <c:v>4.2985157254124342</c:v>
                </c:pt>
                <c:pt idx="77">
                  <c:v>4.1116237373510236</c:v>
                </c:pt>
                <c:pt idx="78">
                  <c:v>5.2329756657194846</c:v>
                </c:pt>
                <c:pt idx="79">
                  <c:v>5.4198676537808952</c:v>
                </c:pt>
                <c:pt idx="80">
                  <c:v>5.4198676537808952</c:v>
                </c:pt>
                <c:pt idx="81">
                  <c:v>5.2329756657194846</c:v>
                </c:pt>
                <c:pt idx="82">
                  <c:v>3.1771637970439732</c:v>
                </c:pt>
                <c:pt idx="83">
                  <c:v>5.2329756657194846</c:v>
                </c:pt>
                <c:pt idx="84">
                  <c:v>5.0460836776580749</c:v>
                </c:pt>
                <c:pt idx="85">
                  <c:v>4.8591916895966643</c:v>
                </c:pt>
                <c:pt idx="86">
                  <c:v>5.7936516299037155</c:v>
                </c:pt>
                <c:pt idx="87">
                  <c:v>3.3640557851053834</c:v>
                </c:pt>
                <c:pt idx="88">
                  <c:v>6.9150035582721756</c:v>
                </c:pt>
                <c:pt idx="89">
                  <c:v>4.2985157254124342</c:v>
                </c:pt>
                <c:pt idx="90">
                  <c:v>5.6067596418423058</c:v>
                </c:pt>
                <c:pt idx="91">
                  <c:v>4.1116237373510236</c:v>
                </c:pt>
                <c:pt idx="92">
                  <c:v>5.0460836776580749</c:v>
                </c:pt>
                <c:pt idx="93">
                  <c:v>4.8591916895966643</c:v>
                </c:pt>
                <c:pt idx="94">
                  <c:v>4.1116237373510236</c:v>
                </c:pt>
                <c:pt idx="95">
                  <c:v>5.0460836776580749</c:v>
                </c:pt>
                <c:pt idx="96">
                  <c:v>4.6722997015352545</c:v>
                </c:pt>
                <c:pt idx="97">
                  <c:v>6.1674356060265358</c:v>
                </c:pt>
                <c:pt idx="98">
                  <c:v>4.6722997015352545</c:v>
                </c:pt>
                <c:pt idx="99">
                  <c:v>4.2985157254124342</c:v>
                </c:pt>
                <c:pt idx="100">
                  <c:v>3.9247317492896134</c:v>
                </c:pt>
                <c:pt idx="101">
                  <c:v>5.4198676537808952</c:v>
                </c:pt>
                <c:pt idx="102">
                  <c:v>7.4756795224564065</c:v>
                </c:pt>
                <c:pt idx="103">
                  <c:v>7.1018955463335871</c:v>
                </c:pt>
                <c:pt idx="104">
                  <c:v>6.9150035582721756</c:v>
                </c:pt>
                <c:pt idx="105">
                  <c:v>3.5509477731667936</c:v>
                </c:pt>
                <c:pt idx="106">
                  <c:v>6.3543275940879465</c:v>
                </c:pt>
                <c:pt idx="107">
                  <c:v>5.0460836776580749</c:v>
                </c:pt>
                <c:pt idx="108">
                  <c:v>6.3543275940879465</c:v>
                </c:pt>
                <c:pt idx="109">
                  <c:v>4.1116237373510236</c:v>
                </c:pt>
                <c:pt idx="110">
                  <c:v>5.6067596418423058</c:v>
                </c:pt>
                <c:pt idx="111">
                  <c:v>4.2985157254124342</c:v>
                </c:pt>
                <c:pt idx="112">
                  <c:v>4.8591916895966643</c:v>
                </c:pt>
                <c:pt idx="113">
                  <c:v>4.2985157254124342</c:v>
                </c:pt>
                <c:pt idx="114">
                  <c:v>5.6067596418423058</c:v>
                </c:pt>
                <c:pt idx="115">
                  <c:v>4.6722997015352545</c:v>
                </c:pt>
                <c:pt idx="116">
                  <c:v>5.0460836776580749</c:v>
                </c:pt>
                <c:pt idx="117">
                  <c:v>3.5509477731667936</c:v>
                </c:pt>
                <c:pt idx="118">
                  <c:v>5.0460836776580749</c:v>
                </c:pt>
                <c:pt idx="119">
                  <c:v>4.2985157254124342</c:v>
                </c:pt>
                <c:pt idx="120">
                  <c:v>7.2887875343949959</c:v>
                </c:pt>
                <c:pt idx="121">
                  <c:v>3.5509477731667936</c:v>
                </c:pt>
                <c:pt idx="122">
                  <c:v>4.2985157254124342</c:v>
                </c:pt>
                <c:pt idx="123">
                  <c:v>6.3543275940879465</c:v>
                </c:pt>
                <c:pt idx="124">
                  <c:v>5.2329756657194846</c:v>
                </c:pt>
                <c:pt idx="125">
                  <c:v>6.1674356060265358</c:v>
                </c:pt>
                <c:pt idx="126">
                  <c:v>6.5412195821493562</c:v>
                </c:pt>
                <c:pt idx="127">
                  <c:v>5.9805436179651252</c:v>
                </c:pt>
                <c:pt idx="128">
                  <c:v>6.1674356060265358</c:v>
                </c:pt>
                <c:pt idx="129">
                  <c:v>7.1018955463335871</c:v>
                </c:pt>
                <c:pt idx="130">
                  <c:v>8.2232474747020472</c:v>
                </c:pt>
                <c:pt idx="131">
                  <c:v>5.9805436179651252</c:v>
                </c:pt>
                <c:pt idx="132">
                  <c:v>4.2985157254124342</c:v>
                </c:pt>
                <c:pt idx="133">
                  <c:v>2.0558118686755118</c:v>
                </c:pt>
                <c:pt idx="134">
                  <c:v>5.6067596418423058</c:v>
                </c:pt>
                <c:pt idx="135">
                  <c:v>6.5412195821493562</c:v>
                </c:pt>
                <c:pt idx="136">
                  <c:v>4.4854077134738448</c:v>
                </c:pt>
                <c:pt idx="137">
                  <c:v>7.1018955463335871</c:v>
                </c:pt>
                <c:pt idx="138">
                  <c:v>4.8591916895966643</c:v>
                </c:pt>
                <c:pt idx="139">
                  <c:v>5.0460836776580749</c:v>
                </c:pt>
                <c:pt idx="140">
                  <c:v>5.7936516299037155</c:v>
                </c:pt>
                <c:pt idx="141">
                  <c:v>4.4854077134738448</c:v>
                </c:pt>
                <c:pt idx="142">
                  <c:v>6.1674356060265358</c:v>
                </c:pt>
                <c:pt idx="143">
                  <c:v>6.7281115702107668</c:v>
                </c:pt>
                <c:pt idx="144">
                  <c:v>6.5412195821493562</c:v>
                </c:pt>
                <c:pt idx="145">
                  <c:v>6.3543275940879465</c:v>
                </c:pt>
                <c:pt idx="146">
                  <c:v>6.7281115702107668</c:v>
                </c:pt>
                <c:pt idx="147">
                  <c:v>5.9805436179651252</c:v>
                </c:pt>
                <c:pt idx="148">
                  <c:v>5.0460836776580749</c:v>
                </c:pt>
                <c:pt idx="149">
                  <c:v>4.4854077134738448</c:v>
                </c:pt>
                <c:pt idx="150">
                  <c:v>5.0460836776580749</c:v>
                </c:pt>
                <c:pt idx="151">
                  <c:v>5.2329756657194846</c:v>
                </c:pt>
                <c:pt idx="152">
                  <c:v>6.5412195821493562</c:v>
                </c:pt>
                <c:pt idx="153">
                  <c:v>8.0363554866406375</c:v>
                </c:pt>
                <c:pt idx="154">
                  <c:v>6.7281115702107668</c:v>
                </c:pt>
                <c:pt idx="155">
                  <c:v>5.0460836776580749</c:v>
                </c:pt>
                <c:pt idx="156">
                  <c:v>5.9805436179651252</c:v>
                </c:pt>
                <c:pt idx="157">
                  <c:v>7.4756795224564065</c:v>
                </c:pt>
                <c:pt idx="158">
                  <c:v>6.1674356060265358</c:v>
                </c:pt>
                <c:pt idx="159">
                  <c:v>8.7839234388862781</c:v>
                </c:pt>
                <c:pt idx="160">
                  <c:v>5.7936516299037155</c:v>
                </c:pt>
                <c:pt idx="161">
                  <c:v>6.3543275940879465</c:v>
                </c:pt>
                <c:pt idx="162">
                  <c:v>5.7936516299037155</c:v>
                </c:pt>
                <c:pt idx="163">
                  <c:v>4.8591916895966643</c:v>
                </c:pt>
                <c:pt idx="164">
                  <c:v>5.9805436179651252</c:v>
                </c:pt>
                <c:pt idx="165">
                  <c:v>5.0460836776580749</c:v>
                </c:pt>
                <c:pt idx="166">
                  <c:v>6.1674356060265358</c:v>
                </c:pt>
                <c:pt idx="167">
                  <c:v>7.4756795224564065</c:v>
                </c:pt>
                <c:pt idx="168">
                  <c:v>4.8591916895966643</c:v>
                </c:pt>
                <c:pt idx="169">
                  <c:v>4.8591916895966643</c:v>
                </c:pt>
                <c:pt idx="170">
                  <c:v>5.9805436179651252</c:v>
                </c:pt>
                <c:pt idx="171">
                  <c:v>4.8591916895966643</c:v>
                </c:pt>
                <c:pt idx="172">
                  <c:v>5.2329756657194846</c:v>
                </c:pt>
                <c:pt idx="173">
                  <c:v>7.8494634985792269</c:v>
                </c:pt>
                <c:pt idx="174">
                  <c:v>6.9150035582721756</c:v>
                </c:pt>
                <c:pt idx="175">
                  <c:v>5.0460836776580749</c:v>
                </c:pt>
                <c:pt idx="176">
                  <c:v>6.1674356060265358</c:v>
                </c:pt>
                <c:pt idx="177">
                  <c:v>4.8591916895966643</c:v>
                </c:pt>
                <c:pt idx="178">
                  <c:v>3.5509477731667936</c:v>
                </c:pt>
                <c:pt idx="179">
                  <c:v>6.1674356060265358</c:v>
                </c:pt>
                <c:pt idx="180">
                  <c:v>6.5412195821493562</c:v>
                </c:pt>
                <c:pt idx="181">
                  <c:v>8.4101394627634587</c:v>
                </c:pt>
                <c:pt idx="182">
                  <c:v>7.4756795224564065</c:v>
                </c:pt>
                <c:pt idx="183">
                  <c:v>6.1674356060265358</c:v>
                </c:pt>
                <c:pt idx="184">
                  <c:v>6.5412195821493562</c:v>
                </c:pt>
                <c:pt idx="185">
                  <c:v>6.9150035582721756</c:v>
                </c:pt>
                <c:pt idx="186">
                  <c:v>3.1771637970439732</c:v>
                </c:pt>
                <c:pt idx="187">
                  <c:v>5.2329756657194846</c:v>
                </c:pt>
                <c:pt idx="188">
                  <c:v>6.3543275940879465</c:v>
                </c:pt>
                <c:pt idx="189">
                  <c:v>4.2985157254124342</c:v>
                </c:pt>
                <c:pt idx="190">
                  <c:v>5.2329756657194846</c:v>
                </c:pt>
                <c:pt idx="191">
                  <c:v>5.4198676537808952</c:v>
                </c:pt>
                <c:pt idx="192">
                  <c:v>4.2985157254124342</c:v>
                </c:pt>
                <c:pt idx="193">
                  <c:v>7.2887875343949959</c:v>
                </c:pt>
                <c:pt idx="194">
                  <c:v>8.5970314508248684</c:v>
                </c:pt>
                <c:pt idx="195">
                  <c:v>7.1018955463335871</c:v>
                </c:pt>
                <c:pt idx="196">
                  <c:v>9.7183833791933285</c:v>
                </c:pt>
                <c:pt idx="197">
                  <c:v>4.6722997015352545</c:v>
                </c:pt>
                <c:pt idx="198">
                  <c:v>5.7936516299037155</c:v>
                </c:pt>
                <c:pt idx="199">
                  <c:v>8.7839234388862781</c:v>
                </c:pt>
                <c:pt idx="200">
                  <c:v>5.2329756657194846</c:v>
                </c:pt>
                <c:pt idx="201">
                  <c:v>5.2329756657194846</c:v>
                </c:pt>
                <c:pt idx="202">
                  <c:v>5.2329756657194846</c:v>
                </c:pt>
                <c:pt idx="203">
                  <c:v>5.7936516299037155</c:v>
                </c:pt>
                <c:pt idx="204">
                  <c:v>6.9150035582721756</c:v>
                </c:pt>
                <c:pt idx="205">
                  <c:v>5.6067596418423058</c:v>
                </c:pt>
                <c:pt idx="206">
                  <c:v>6.3543275940879465</c:v>
                </c:pt>
                <c:pt idx="207">
                  <c:v>7.1018955463335871</c:v>
                </c:pt>
                <c:pt idx="208">
                  <c:v>5.6067596418423058</c:v>
                </c:pt>
                <c:pt idx="209">
                  <c:v>7.1018955463335871</c:v>
                </c:pt>
                <c:pt idx="210">
                  <c:v>5.6067596418423058</c:v>
                </c:pt>
                <c:pt idx="211">
                  <c:v>4.6722997015352545</c:v>
                </c:pt>
                <c:pt idx="212">
                  <c:v>5.6067596418423058</c:v>
                </c:pt>
                <c:pt idx="213">
                  <c:v>7.4756795224564065</c:v>
                </c:pt>
                <c:pt idx="214">
                  <c:v>6.5412195821493562</c:v>
                </c:pt>
                <c:pt idx="215">
                  <c:v>6.1674356060265358</c:v>
                </c:pt>
                <c:pt idx="216">
                  <c:v>5.4198676537808952</c:v>
                </c:pt>
                <c:pt idx="217">
                  <c:v>5.7936516299037155</c:v>
                </c:pt>
                <c:pt idx="218">
                  <c:v>5.2329756657194846</c:v>
                </c:pt>
                <c:pt idx="219">
                  <c:v>6.1674356060265358</c:v>
                </c:pt>
                <c:pt idx="220">
                  <c:v>5.6067596418423058</c:v>
                </c:pt>
                <c:pt idx="221">
                  <c:v>5.6067596418423058</c:v>
                </c:pt>
                <c:pt idx="222">
                  <c:v>5.9805436179651252</c:v>
                </c:pt>
                <c:pt idx="223">
                  <c:v>5.9805436179651252</c:v>
                </c:pt>
                <c:pt idx="224">
                  <c:v>5.7936516299037155</c:v>
                </c:pt>
                <c:pt idx="225">
                  <c:v>5.9805436179651252</c:v>
                </c:pt>
                <c:pt idx="226">
                  <c:v>5.4198676537808952</c:v>
                </c:pt>
                <c:pt idx="227">
                  <c:v>5.2329756657194846</c:v>
                </c:pt>
                <c:pt idx="228">
                  <c:v>5.4198676537808952</c:v>
                </c:pt>
                <c:pt idx="229">
                  <c:v>6.9150035582721756</c:v>
                </c:pt>
                <c:pt idx="230">
                  <c:v>5.7936516299037155</c:v>
                </c:pt>
                <c:pt idx="231">
                  <c:v>4.2985157254124342</c:v>
                </c:pt>
                <c:pt idx="232">
                  <c:v>5.0460836776580749</c:v>
                </c:pt>
                <c:pt idx="233">
                  <c:v>6.1674356060265358</c:v>
                </c:pt>
                <c:pt idx="234">
                  <c:v>5.4198676537808952</c:v>
                </c:pt>
                <c:pt idx="235">
                  <c:v>5.2329756657194846</c:v>
                </c:pt>
                <c:pt idx="236">
                  <c:v>4.4854077134738448</c:v>
                </c:pt>
                <c:pt idx="237">
                  <c:v>6.5412195821493562</c:v>
                </c:pt>
                <c:pt idx="238">
                  <c:v>5.9805436179651252</c:v>
                </c:pt>
                <c:pt idx="239">
                  <c:v>5.9805436179651252</c:v>
                </c:pt>
                <c:pt idx="240">
                  <c:v>7.1018955463335871</c:v>
                </c:pt>
                <c:pt idx="241">
                  <c:v>6.1674356060265358</c:v>
                </c:pt>
                <c:pt idx="242">
                  <c:v>6.7281115702107668</c:v>
                </c:pt>
                <c:pt idx="243">
                  <c:v>6.5412195821493562</c:v>
                </c:pt>
                <c:pt idx="244">
                  <c:v>6.3543275940879465</c:v>
                </c:pt>
                <c:pt idx="245">
                  <c:v>5.4198676537808952</c:v>
                </c:pt>
                <c:pt idx="246">
                  <c:v>6.7281115702107668</c:v>
                </c:pt>
                <c:pt idx="247">
                  <c:v>2.8033798209211529</c:v>
                </c:pt>
                <c:pt idx="248">
                  <c:v>5.0460836776580749</c:v>
                </c:pt>
                <c:pt idx="249">
                  <c:v>4.4854077134738448</c:v>
                </c:pt>
                <c:pt idx="250">
                  <c:v>8.7839234388862781</c:v>
                </c:pt>
                <c:pt idx="251">
                  <c:v>3.3640557851053834</c:v>
                </c:pt>
                <c:pt idx="252">
                  <c:v>7.662571510517818</c:v>
                </c:pt>
                <c:pt idx="253">
                  <c:v>5.4198676537808952</c:v>
                </c:pt>
                <c:pt idx="254">
                  <c:v>5.6067596418423058</c:v>
                </c:pt>
                <c:pt idx="255">
                  <c:v>6.1674356060265358</c:v>
                </c:pt>
                <c:pt idx="256">
                  <c:v>6.3543275940879465</c:v>
                </c:pt>
                <c:pt idx="257">
                  <c:v>6.3543275940879465</c:v>
                </c:pt>
                <c:pt idx="258">
                  <c:v>8.0363554866406375</c:v>
                </c:pt>
                <c:pt idx="259">
                  <c:v>4.2985157254124342</c:v>
                </c:pt>
                <c:pt idx="260">
                  <c:v>5.0460836776580749</c:v>
                </c:pt>
                <c:pt idx="261">
                  <c:v>5.2329756657194846</c:v>
                </c:pt>
                <c:pt idx="262">
                  <c:v>5.9805436179651252</c:v>
                </c:pt>
                <c:pt idx="263">
                  <c:v>6.9150035582721756</c:v>
                </c:pt>
                <c:pt idx="264">
                  <c:v>8.4101394627634587</c:v>
                </c:pt>
                <c:pt idx="265">
                  <c:v>6.7281115702107668</c:v>
                </c:pt>
                <c:pt idx="266">
                  <c:v>4.8591916895966643</c:v>
                </c:pt>
                <c:pt idx="267">
                  <c:v>4.4854077134738448</c:v>
                </c:pt>
                <c:pt idx="268">
                  <c:v>4.2985157254124342</c:v>
                </c:pt>
                <c:pt idx="269">
                  <c:v>5.4198676537808952</c:v>
                </c:pt>
                <c:pt idx="270">
                  <c:v>5.6067596418423058</c:v>
                </c:pt>
                <c:pt idx="271">
                  <c:v>7.1018955463335871</c:v>
                </c:pt>
                <c:pt idx="272">
                  <c:v>5.9805436179651252</c:v>
                </c:pt>
                <c:pt idx="273">
                  <c:v>4.4854077134738448</c:v>
                </c:pt>
                <c:pt idx="274">
                  <c:v>5.7936516299037155</c:v>
                </c:pt>
                <c:pt idx="275">
                  <c:v>5.4198676537808952</c:v>
                </c:pt>
                <c:pt idx="276">
                  <c:v>4.1116237373510236</c:v>
                </c:pt>
                <c:pt idx="277">
                  <c:v>5.6067596418423058</c:v>
                </c:pt>
                <c:pt idx="278">
                  <c:v>7.1018955463335871</c:v>
                </c:pt>
                <c:pt idx="279">
                  <c:v>4.4854077134738448</c:v>
                </c:pt>
                <c:pt idx="280">
                  <c:v>4.4854077134738448</c:v>
                </c:pt>
                <c:pt idx="281">
                  <c:v>7.662571510517818</c:v>
                </c:pt>
                <c:pt idx="282">
                  <c:v>6.3543275940879465</c:v>
                </c:pt>
                <c:pt idx="283">
                  <c:v>6.1674356060265358</c:v>
                </c:pt>
                <c:pt idx="284">
                  <c:v>7.1018955463335871</c:v>
                </c:pt>
                <c:pt idx="285">
                  <c:v>6.1674356060265358</c:v>
                </c:pt>
                <c:pt idx="286">
                  <c:v>7.4756795224564065</c:v>
                </c:pt>
                <c:pt idx="287">
                  <c:v>7.1018955463335871</c:v>
                </c:pt>
                <c:pt idx="288">
                  <c:v>5.0460836776580749</c:v>
                </c:pt>
                <c:pt idx="289">
                  <c:v>5.7936516299037155</c:v>
                </c:pt>
                <c:pt idx="290">
                  <c:v>5.9805436179651252</c:v>
                </c:pt>
                <c:pt idx="291">
                  <c:v>6.7281115702107668</c:v>
                </c:pt>
                <c:pt idx="292">
                  <c:v>5.4198676537808952</c:v>
                </c:pt>
                <c:pt idx="293">
                  <c:v>4.6722997015352545</c:v>
                </c:pt>
                <c:pt idx="294">
                  <c:v>7.2887875343949959</c:v>
                </c:pt>
                <c:pt idx="295">
                  <c:v>4.2985157254124342</c:v>
                </c:pt>
                <c:pt idx="296">
                  <c:v>5.4198676537808952</c:v>
                </c:pt>
                <c:pt idx="297">
                  <c:v>6.9150035582721756</c:v>
                </c:pt>
                <c:pt idx="298">
                  <c:v>7.8494634985792269</c:v>
                </c:pt>
                <c:pt idx="299">
                  <c:v>6.5412195821493562</c:v>
                </c:pt>
                <c:pt idx="300">
                  <c:v>5.6067596418423058</c:v>
                </c:pt>
                <c:pt idx="301">
                  <c:v>3.7378397612282033</c:v>
                </c:pt>
                <c:pt idx="302">
                  <c:v>7.8494634985792269</c:v>
                </c:pt>
                <c:pt idx="303">
                  <c:v>5.9805436179651252</c:v>
                </c:pt>
                <c:pt idx="304">
                  <c:v>7.4756795224564065</c:v>
                </c:pt>
                <c:pt idx="305">
                  <c:v>5.2329756657194846</c:v>
                </c:pt>
                <c:pt idx="306">
                  <c:v>8.0363554866406375</c:v>
                </c:pt>
                <c:pt idx="307">
                  <c:v>6.3543275940879465</c:v>
                </c:pt>
                <c:pt idx="308">
                  <c:v>5.0460836776580749</c:v>
                </c:pt>
                <c:pt idx="309">
                  <c:v>4.2985157254124342</c:v>
                </c:pt>
                <c:pt idx="310">
                  <c:v>4.1116237373510236</c:v>
                </c:pt>
                <c:pt idx="311">
                  <c:v>5.9805436179651252</c:v>
                </c:pt>
                <c:pt idx="312">
                  <c:v>5.0460836776580749</c:v>
                </c:pt>
                <c:pt idx="313">
                  <c:v>7.1018955463335871</c:v>
                </c:pt>
                <c:pt idx="314">
                  <c:v>5.6067596418423058</c:v>
                </c:pt>
                <c:pt idx="315">
                  <c:v>5.6067596418423058</c:v>
                </c:pt>
                <c:pt idx="316">
                  <c:v>7.662571510517818</c:v>
                </c:pt>
                <c:pt idx="317">
                  <c:v>4.2985157254124342</c:v>
                </c:pt>
                <c:pt idx="318">
                  <c:v>5.7936516299037155</c:v>
                </c:pt>
                <c:pt idx="319">
                  <c:v>3.7378397612282033</c:v>
                </c:pt>
                <c:pt idx="320">
                  <c:v>4.8591916895966643</c:v>
                </c:pt>
                <c:pt idx="321">
                  <c:v>3.7378397612282033</c:v>
                </c:pt>
                <c:pt idx="322">
                  <c:v>3.9247317492896134</c:v>
                </c:pt>
                <c:pt idx="323">
                  <c:v>5.6067596418423058</c:v>
                </c:pt>
                <c:pt idx="324">
                  <c:v>6.5412195821493562</c:v>
                </c:pt>
                <c:pt idx="325">
                  <c:v>6.5412195821493562</c:v>
                </c:pt>
                <c:pt idx="326">
                  <c:v>7.4756795224564065</c:v>
                </c:pt>
                <c:pt idx="327">
                  <c:v>4.2985157254124342</c:v>
                </c:pt>
                <c:pt idx="328">
                  <c:v>5.9805436179651252</c:v>
                </c:pt>
                <c:pt idx="329">
                  <c:v>4.8591916895966643</c:v>
                </c:pt>
                <c:pt idx="330">
                  <c:v>4.4854077134738448</c:v>
                </c:pt>
                <c:pt idx="331">
                  <c:v>4.6722997015352545</c:v>
                </c:pt>
                <c:pt idx="332">
                  <c:v>5.9805436179651252</c:v>
                </c:pt>
                <c:pt idx="333">
                  <c:v>3.7378397612282033</c:v>
                </c:pt>
                <c:pt idx="334">
                  <c:v>4.4854077134738448</c:v>
                </c:pt>
                <c:pt idx="335">
                  <c:v>4.4854077134738448</c:v>
                </c:pt>
                <c:pt idx="336">
                  <c:v>5.7936516299037155</c:v>
                </c:pt>
                <c:pt idx="337">
                  <c:v>6.7281115702107668</c:v>
                </c:pt>
                <c:pt idx="338">
                  <c:v>7.1018955463335871</c:v>
                </c:pt>
                <c:pt idx="339">
                  <c:v>7.1018955463335871</c:v>
                </c:pt>
                <c:pt idx="340">
                  <c:v>6.5412195821493562</c:v>
                </c:pt>
                <c:pt idx="341">
                  <c:v>6.5412195821493562</c:v>
                </c:pt>
                <c:pt idx="342">
                  <c:v>5.0460836776580749</c:v>
                </c:pt>
                <c:pt idx="343">
                  <c:v>4.1116237373510236</c:v>
                </c:pt>
                <c:pt idx="344">
                  <c:v>5.4198676537808952</c:v>
                </c:pt>
                <c:pt idx="345">
                  <c:v>5.9805436179651252</c:v>
                </c:pt>
                <c:pt idx="346">
                  <c:v>5.2329756657194846</c:v>
                </c:pt>
                <c:pt idx="347">
                  <c:v>4.6722997015352545</c:v>
                </c:pt>
                <c:pt idx="348">
                  <c:v>5.4198676537808952</c:v>
                </c:pt>
                <c:pt idx="349">
                  <c:v>6.1674356060265358</c:v>
                </c:pt>
                <c:pt idx="350">
                  <c:v>2.9902718089825626</c:v>
                </c:pt>
                <c:pt idx="351">
                  <c:v>3.3640557851053834</c:v>
                </c:pt>
                <c:pt idx="352">
                  <c:v>5.6067596418423058</c:v>
                </c:pt>
                <c:pt idx="353">
                  <c:v>7.2887875343949959</c:v>
                </c:pt>
                <c:pt idx="354">
                  <c:v>7.4756795224564065</c:v>
                </c:pt>
                <c:pt idx="355">
                  <c:v>3.7378397612282033</c:v>
                </c:pt>
                <c:pt idx="356">
                  <c:v>6.7281115702107668</c:v>
                </c:pt>
                <c:pt idx="357">
                  <c:v>4.6722997015352545</c:v>
                </c:pt>
                <c:pt idx="358">
                  <c:v>5.0460836776580749</c:v>
                </c:pt>
                <c:pt idx="359">
                  <c:v>3.9247317492896134</c:v>
                </c:pt>
                <c:pt idx="360">
                  <c:v>4.6722997015352545</c:v>
                </c:pt>
                <c:pt idx="361">
                  <c:v>6.1674356060265358</c:v>
                </c:pt>
                <c:pt idx="362">
                  <c:v>3.9247317492896134</c:v>
                </c:pt>
                <c:pt idx="363">
                  <c:v>3.5509477731667936</c:v>
                </c:pt>
                <c:pt idx="364">
                  <c:v>4.1116237373510236</c:v>
                </c:pt>
                <c:pt idx="365">
                  <c:v>4.4854077134738448</c:v>
                </c:pt>
                <c:pt idx="366">
                  <c:v>4.1116237373510236</c:v>
                </c:pt>
                <c:pt idx="367">
                  <c:v>4.4854077134738448</c:v>
                </c:pt>
                <c:pt idx="368">
                  <c:v>4.1116237373510236</c:v>
                </c:pt>
                <c:pt idx="369">
                  <c:v>5.0460836776580749</c:v>
                </c:pt>
                <c:pt idx="370">
                  <c:v>6.7281115702107668</c:v>
                </c:pt>
                <c:pt idx="371">
                  <c:v>5.9805436179651252</c:v>
                </c:pt>
                <c:pt idx="372">
                  <c:v>4.4854077134738448</c:v>
                </c:pt>
                <c:pt idx="373">
                  <c:v>4.4854077134738448</c:v>
                </c:pt>
                <c:pt idx="374">
                  <c:v>4.2985157254124342</c:v>
                </c:pt>
                <c:pt idx="375">
                  <c:v>5.4198676537808952</c:v>
                </c:pt>
                <c:pt idx="376">
                  <c:v>4.1116237373510236</c:v>
                </c:pt>
                <c:pt idx="377">
                  <c:v>2.4295958447983321</c:v>
                </c:pt>
                <c:pt idx="378">
                  <c:v>3.9247317492896134</c:v>
                </c:pt>
                <c:pt idx="379">
                  <c:v>5.9805436179651252</c:v>
                </c:pt>
                <c:pt idx="380">
                  <c:v>4.2985157254124342</c:v>
                </c:pt>
                <c:pt idx="381">
                  <c:v>3.3640557851053834</c:v>
                </c:pt>
                <c:pt idx="382">
                  <c:v>4.1116237373510236</c:v>
                </c:pt>
                <c:pt idx="383">
                  <c:v>5.4198676537808952</c:v>
                </c:pt>
                <c:pt idx="384">
                  <c:v>5.2329756657194846</c:v>
                </c:pt>
                <c:pt idx="385">
                  <c:v>4.8591916895966643</c:v>
                </c:pt>
                <c:pt idx="386">
                  <c:v>4.1116237373510236</c:v>
                </c:pt>
                <c:pt idx="387">
                  <c:v>4.6722997015352545</c:v>
                </c:pt>
                <c:pt idx="388">
                  <c:v>6.1674356060265358</c:v>
                </c:pt>
                <c:pt idx="389">
                  <c:v>4.4854077134738448</c:v>
                </c:pt>
                <c:pt idx="390">
                  <c:v>6.1674356060265358</c:v>
                </c:pt>
                <c:pt idx="391">
                  <c:v>4.1116237373510236</c:v>
                </c:pt>
                <c:pt idx="392">
                  <c:v>4.2985157254124342</c:v>
                </c:pt>
                <c:pt idx="393">
                  <c:v>5.0460836776580749</c:v>
                </c:pt>
                <c:pt idx="394">
                  <c:v>4.8591916895966643</c:v>
                </c:pt>
                <c:pt idx="395">
                  <c:v>4.6722997015352545</c:v>
                </c:pt>
                <c:pt idx="396">
                  <c:v>4.6722997015352545</c:v>
                </c:pt>
                <c:pt idx="397">
                  <c:v>5.0460836776580749</c:v>
                </c:pt>
                <c:pt idx="398">
                  <c:v>4.6722997015352545</c:v>
                </c:pt>
                <c:pt idx="399">
                  <c:v>6.1674356060265358</c:v>
                </c:pt>
                <c:pt idx="400">
                  <c:v>3.1771637970439732</c:v>
                </c:pt>
                <c:pt idx="401">
                  <c:v>3.9247317492896134</c:v>
                </c:pt>
                <c:pt idx="402">
                  <c:v>6.3543275940879465</c:v>
                </c:pt>
                <c:pt idx="403">
                  <c:v>4.6722997015352545</c:v>
                </c:pt>
                <c:pt idx="404">
                  <c:v>5.4198676537808952</c:v>
                </c:pt>
                <c:pt idx="405">
                  <c:v>4.6722997015352545</c:v>
                </c:pt>
                <c:pt idx="406">
                  <c:v>4.8591916895966643</c:v>
                </c:pt>
                <c:pt idx="407">
                  <c:v>3.9247317492896134</c:v>
                </c:pt>
                <c:pt idx="408">
                  <c:v>4.8591916895966643</c:v>
                </c:pt>
                <c:pt idx="409">
                  <c:v>4.8591916895966643</c:v>
                </c:pt>
                <c:pt idx="410">
                  <c:v>5.4198676537808952</c:v>
                </c:pt>
                <c:pt idx="411">
                  <c:v>5.7936516299037155</c:v>
                </c:pt>
                <c:pt idx="412">
                  <c:v>6.3543275940879465</c:v>
                </c:pt>
                <c:pt idx="413">
                  <c:v>4.8591916895966643</c:v>
                </c:pt>
                <c:pt idx="414">
                  <c:v>3.7378397612282033</c:v>
                </c:pt>
                <c:pt idx="415">
                  <c:v>3.9247317492896134</c:v>
                </c:pt>
                <c:pt idx="416">
                  <c:v>3.9247317492896134</c:v>
                </c:pt>
                <c:pt idx="417">
                  <c:v>7.1018955463335871</c:v>
                </c:pt>
                <c:pt idx="418">
                  <c:v>6.7281115702107668</c:v>
                </c:pt>
                <c:pt idx="419">
                  <c:v>7.1018955463335871</c:v>
                </c:pt>
                <c:pt idx="420">
                  <c:v>4.6722997015352545</c:v>
                </c:pt>
                <c:pt idx="421">
                  <c:v>2.4295958447983321</c:v>
                </c:pt>
                <c:pt idx="422">
                  <c:v>5.0460836776580749</c:v>
                </c:pt>
                <c:pt idx="423">
                  <c:v>3.7378397612282033</c:v>
                </c:pt>
                <c:pt idx="424">
                  <c:v>4.8591916895966643</c:v>
                </c:pt>
                <c:pt idx="425">
                  <c:v>6.7281115702107668</c:v>
                </c:pt>
                <c:pt idx="426">
                  <c:v>4.6722997015352545</c:v>
                </c:pt>
                <c:pt idx="427">
                  <c:v>4.6722997015352545</c:v>
                </c:pt>
                <c:pt idx="428">
                  <c:v>5.0460836776580749</c:v>
                </c:pt>
                <c:pt idx="429">
                  <c:v>2.9902718089825626</c:v>
                </c:pt>
                <c:pt idx="430">
                  <c:v>5.2329756657194846</c:v>
                </c:pt>
                <c:pt idx="431">
                  <c:v>4.8591916895966643</c:v>
                </c:pt>
                <c:pt idx="432">
                  <c:v>5.7936516299037155</c:v>
                </c:pt>
                <c:pt idx="433">
                  <c:v>5.4198676537808952</c:v>
                </c:pt>
                <c:pt idx="434">
                  <c:v>3.9247317492896134</c:v>
                </c:pt>
                <c:pt idx="435">
                  <c:v>4.4854077134738448</c:v>
                </c:pt>
                <c:pt idx="436">
                  <c:v>3.5509477731667936</c:v>
                </c:pt>
                <c:pt idx="437">
                  <c:v>3.1771637970439732</c:v>
                </c:pt>
                <c:pt idx="438">
                  <c:v>5.2329756657194846</c:v>
                </c:pt>
                <c:pt idx="439">
                  <c:v>2.0558118686755118</c:v>
                </c:pt>
                <c:pt idx="440">
                  <c:v>3.1771637970439732</c:v>
                </c:pt>
                <c:pt idx="441">
                  <c:v>2.6164878328597423</c:v>
                </c:pt>
                <c:pt idx="442">
                  <c:v>2.6164878328597423</c:v>
                </c:pt>
                <c:pt idx="443">
                  <c:v>3.7378397612282033</c:v>
                </c:pt>
                <c:pt idx="444">
                  <c:v>1.4951359044912813</c:v>
                </c:pt>
                <c:pt idx="445">
                  <c:v>2.0558118686755118</c:v>
                </c:pt>
                <c:pt idx="446">
                  <c:v>3.3640557851053834</c:v>
                </c:pt>
                <c:pt idx="447">
                  <c:v>1.6820278925526917</c:v>
                </c:pt>
                <c:pt idx="448">
                  <c:v>2.6164878328597423</c:v>
                </c:pt>
                <c:pt idx="449">
                  <c:v>1.3082439164298711</c:v>
                </c:pt>
                <c:pt idx="450">
                  <c:v>2.9902718089825626</c:v>
                </c:pt>
                <c:pt idx="451">
                  <c:v>2.2427038567369224</c:v>
                </c:pt>
                <c:pt idx="452">
                  <c:v>2.0558118686755118</c:v>
                </c:pt>
                <c:pt idx="453">
                  <c:v>1.4951359044912813</c:v>
                </c:pt>
                <c:pt idx="454">
                  <c:v>1.1213519283684612</c:v>
                </c:pt>
                <c:pt idx="455">
                  <c:v>2.0558118686755118</c:v>
                </c:pt>
                <c:pt idx="456">
                  <c:v>2.2427038567369224</c:v>
                </c:pt>
                <c:pt idx="457">
                  <c:v>1.6820278925526917</c:v>
                </c:pt>
                <c:pt idx="458">
                  <c:v>0.93445994030705082</c:v>
                </c:pt>
                <c:pt idx="459">
                  <c:v>2.0558118686755118</c:v>
                </c:pt>
                <c:pt idx="460">
                  <c:v>2.0558118686755118</c:v>
                </c:pt>
                <c:pt idx="461">
                  <c:v>2.2427038567369224</c:v>
                </c:pt>
                <c:pt idx="462">
                  <c:v>1.3082439164298711</c:v>
                </c:pt>
                <c:pt idx="463">
                  <c:v>1.6820278925526917</c:v>
                </c:pt>
                <c:pt idx="464">
                  <c:v>2.0558118686755118</c:v>
                </c:pt>
                <c:pt idx="465">
                  <c:v>2.0558118686755118</c:v>
                </c:pt>
                <c:pt idx="466">
                  <c:v>1.4951359044912813</c:v>
                </c:pt>
                <c:pt idx="467">
                  <c:v>1.4951359044912813</c:v>
                </c:pt>
                <c:pt idx="468">
                  <c:v>0.93445994030705082</c:v>
                </c:pt>
                <c:pt idx="469">
                  <c:v>0.93445994030705082</c:v>
                </c:pt>
                <c:pt idx="470">
                  <c:v>1.4951359044912813</c:v>
                </c:pt>
                <c:pt idx="471">
                  <c:v>2.2427038567369224</c:v>
                </c:pt>
                <c:pt idx="472">
                  <c:v>1.1213519283684612</c:v>
                </c:pt>
                <c:pt idx="473">
                  <c:v>1.6820278925526917</c:v>
                </c:pt>
                <c:pt idx="474">
                  <c:v>1.1213519283684612</c:v>
                </c:pt>
                <c:pt idx="475">
                  <c:v>0.93445994030705082</c:v>
                </c:pt>
                <c:pt idx="476">
                  <c:v>1.4951359044912813</c:v>
                </c:pt>
                <c:pt idx="477">
                  <c:v>1.4951359044912813</c:v>
                </c:pt>
                <c:pt idx="478">
                  <c:v>1.4951359044912813</c:v>
                </c:pt>
                <c:pt idx="479">
                  <c:v>2.0558118686755118</c:v>
                </c:pt>
                <c:pt idx="480">
                  <c:v>2.6164878328597423</c:v>
                </c:pt>
                <c:pt idx="481">
                  <c:v>2.2427038567369224</c:v>
                </c:pt>
                <c:pt idx="482">
                  <c:v>1.8689198806141016</c:v>
                </c:pt>
                <c:pt idx="483">
                  <c:v>1.3082439164298711</c:v>
                </c:pt>
                <c:pt idx="484">
                  <c:v>2.9902718089825626</c:v>
                </c:pt>
                <c:pt idx="485">
                  <c:v>1.3082439164298711</c:v>
                </c:pt>
                <c:pt idx="486">
                  <c:v>2.8033798209211529</c:v>
                </c:pt>
                <c:pt idx="487">
                  <c:v>2.9902718089825626</c:v>
                </c:pt>
                <c:pt idx="488">
                  <c:v>3.7378397612282033</c:v>
                </c:pt>
                <c:pt idx="489">
                  <c:v>3.5509477731667936</c:v>
                </c:pt>
                <c:pt idx="490">
                  <c:v>2.8033798209211529</c:v>
                </c:pt>
                <c:pt idx="491">
                  <c:v>2.4295958447983321</c:v>
                </c:pt>
                <c:pt idx="492">
                  <c:v>3.1771637970439732</c:v>
                </c:pt>
                <c:pt idx="493">
                  <c:v>2.0558118686755118</c:v>
                </c:pt>
                <c:pt idx="494">
                  <c:v>2.6164878328597423</c:v>
                </c:pt>
                <c:pt idx="495">
                  <c:v>3.3640557851053834</c:v>
                </c:pt>
                <c:pt idx="496">
                  <c:v>1.8689198806141016</c:v>
                </c:pt>
                <c:pt idx="497">
                  <c:v>1.6820278925526917</c:v>
                </c:pt>
                <c:pt idx="498">
                  <c:v>2.2427038567369224</c:v>
                </c:pt>
                <c:pt idx="499">
                  <c:v>3.1771637970439732</c:v>
                </c:pt>
                <c:pt idx="500">
                  <c:v>4.4854077134738448</c:v>
                </c:pt>
                <c:pt idx="501">
                  <c:v>3.9247317492896134</c:v>
                </c:pt>
                <c:pt idx="502">
                  <c:v>3.1771637970439732</c:v>
                </c:pt>
                <c:pt idx="503">
                  <c:v>0.93445994030705082</c:v>
                </c:pt>
                <c:pt idx="504">
                  <c:v>0.93445994030705082</c:v>
                </c:pt>
                <c:pt idx="505">
                  <c:v>3.1771637970439732</c:v>
                </c:pt>
                <c:pt idx="506">
                  <c:v>3.1771637970439732</c:v>
                </c:pt>
                <c:pt idx="507">
                  <c:v>2.2427038567369224</c:v>
                </c:pt>
                <c:pt idx="508">
                  <c:v>2.8033798209211529</c:v>
                </c:pt>
                <c:pt idx="509">
                  <c:v>5.6067596418423058</c:v>
                </c:pt>
                <c:pt idx="510">
                  <c:v>4.4854077134738448</c:v>
                </c:pt>
                <c:pt idx="511">
                  <c:v>4.2985157254124342</c:v>
                </c:pt>
                <c:pt idx="512">
                  <c:v>4.2985157254124342</c:v>
                </c:pt>
                <c:pt idx="513">
                  <c:v>2.0558118686755118</c:v>
                </c:pt>
                <c:pt idx="514">
                  <c:v>3.7378397612282033</c:v>
                </c:pt>
                <c:pt idx="515">
                  <c:v>2.8033798209211529</c:v>
                </c:pt>
                <c:pt idx="516">
                  <c:v>3.3640557851053834</c:v>
                </c:pt>
                <c:pt idx="517">
                  <c:v>2.9902718089825626</c:v>
                </c:pt>
                <c:pt idx="518">
                  <c:v>3.7378397612282033</c:v>
                </c:pt>
                <c:pt idx="519">
                  <c:v>3.9247317492896134</c:v>
                </c:pt>
                <c:pt idx="520">
                  <c:v>2.8033798209211529</c:v>
                </c:pt>
                <c:pt idx="521">
                  <c:v>5.4198676537808952</c:v>
                </c:pt>
                <c:pt idx="522">
                  <c:v>1.8689198806141016</c:v>
                </c:pt>
                <c:pt idx="523">
                  <c:v>2.6164878328597423</c:v>
                </c:pt>
                <c:pt idx="524">
                  <c:v>3.9247317492896134</c:v>
                </c:pt>
                <c:pt idx="525">
                  <c:v>3.9247317492896134</c:v>
                </c:pt>
                <c:pt idx="526">
                  <c:v>2.8033798209211529</c:v>
                </c:pt>
                <c:pt idx="527">
                  <c:v>2.4295958447983321</c:v>
                </c:pt>
                <c:pt idx="528">
                  <c:v>5.7936516299037155</c:v>
                </c:pt>
                <c:pt idx="529">
                  <c:v>3.1771637970439732</c:v>
                </c:pt>
                <c:pt idx="530">
                  <c:v>4.4854077134738448</c:v>
                </c:pt>
                <c:pt idx="531">
                  <c:v>2.2427038567369224</c:v>
                </c:pt>
                <c:pt idx="532">
                  <c:v>4.1116237373510236</c:v>
                </c:pt>
                <c:pt idx="533">
                  <c:v>2.8033798209211529</c:v>
                </c:pt>
                <c:pt idx="534">
                  <c:v>4.6722997015352545</c:v>
                </c:pt>
                <c:pt idx="535">
                  <c:v>3.5509477731667936</c:v>
                </c:pt>
                <c:pt idx="536">
                  <c:v>4.4854077134738448</c:v>
                </c:pt>
                <c:pt idx="537">
                  <c:v>3.3640557851053834</c:v>
                </c:pt>
                <c:pt idx="538">
                  <c:v>5.0460836776580749</c:v>
                </c:pt>
                <c:pt idx="539">
                  <c:v>2.8033798209211529</c:v>
                </c:pt>
                <c:pt idx="540">
                  <c:v>2.9902718089825626</c:v>
                </c:pt>
                <c:pt idx="541">
                  <c:v>4.2985157254124342</c:v>
                </c:pt>
                <c:pt idx="542">
                  <c:v>4.6722997015352545</c:v>
                </c:pt>
                <c:pt idx="543">
                  <c:v>3.9247317492896134</c:v>
                </c:pt>
                <c:pt idx="544">
                  <c:v>3.5509477731667936</c:v>
                </c:pt>
                <c:pt idx="545">
                  <c:v>5.0460836776580749</c:v>
                </c:pt>
                <c:pt idx="546">
                  <c:v>3.3640557851053834</c:v>
                </c:pt>
                <c:pt idx="547">
                  <c:v>2.4295958447983321</c:v>
                </c:pt>
                <c:pt idx="548">
                  <c:v>5.7936516299037155</c:v>
                </c:pt>
                <c:pt idx="549">
                  <c:v>4.8591916895966643</c:v>
                </c:pt>
                <c:pt idx="550">
                  <c:v>5.7936516299037155</c:v>
                </c:pt>
                <c:pt idx="551">
                  <c:v>3.9247317492896134</c:v>
                </c:pt>
                <c:pt idx="552">
                  <c:v>6.3543275940879465</c:v>
                </c:pt>
                <c:pt idx="553">
                  <c:v>5.0460836776580749</c:v>
                </c:pt>
                <c:pt idx="554">
                  <c:v>2.8033798209211529</c:v>
                </c:pt>
                <c:pt idx="555">
                  <c:v>4.4854077134738448</c:v>
                </c:pt>
                <c:pt idx="556">
                  <c:v>3.1771637970439732</c:v>
                </c:pt>
                <c:pt idx="557">
                  <c:v>2.8033798209211529</c:v>
                </c:pt>
                <c:pt idx="558">
                  <c:v>4.8591916895966643</c:v>
                </c:pt>
                <c:pt idx="559">
                  <c:v>4.4854077134738448</c:v>
                </c:pt>
                <c:pt idx="560">
                  <c:v>2.2427038567369224</c:v>
                </c:pt>
                <c:pt idx="561">
                  <c:v>3.9247317492896134</c:v>
                </c:pt>
                <c:pt idx="562">
                  <c:v>4.1116237373510236</c:v>
                </c:pt>
                <c:pt idx="563">
                  <c:v>4.2985157254124342</c:v>
                </c:pt>
                <c:pt idx="564">
                  <c:v>3.3640557851053834</c:v>
                </c:pt>
                <c:pt idx="565">
                  <c:v>5.0460836776580749</c:v>
                </c:pt>
                <c:pt idx="566">
                  <c:v>3.9247317492896134</c:v>
                </c:pt>
                <c:pt idx="567">
                  <c:v>4.4854077134738448</c:v>
                </c:pt>
                <c:pt idx="568">
                  <c:v>4.2985157254124342</c:v>
                </c:pt>
                <c:pt idx="569">
                  <c:v>3.1771637970439732</c:v>
                </c:pt>
                <c:pt idx="570">
                  <c:v>3.5509477731667936</c:v>
                </c:pt>
                <c:pt idx="571">
                  <c:v>5.2329756657194846</c:v>
                </c:pt>
                <c:pt idx="572">
                  <c:v>7.2887875343949959</c:v>
                </c:pt>
                <c:pt idx="573">
                  <c:v>3.5509477731667936</c:v>
                </c:pt>
                <c:pt idx="574">
                  <c:v>4.6722997015352545</c:v>
                </c:pt>
                <c:pt idx="575">
                  <c:v>2.8033798209211529</c:v>
                </c:pt>
                <c:pt idx="576">
                  <c:v>3.3640557851053834</c:v>
                </c:pt>
                <c:pt idx="577">
                  <c:v>3.7378397612282033</c:v>
                </c:pt>
                <c:pt idx="578">
                  <c:v>2.6164878328597423</c:v>
                </c:pt>
                <c:pt idx="579">
                  <c:v>7.2887875343949959</c:v>
                </c:pt>
                <c:pt idx="580">
                  <c:v>2.8033798209211529</c:v>
                </c:pt>
                <c:pt idx="581">
                  <c:v>2.6164878328597423</c:v>
                </c:pt>
                <c:pt idx="582">
                  <c:v>4.2985157254124342</c:v>
                </c:pt>
                <c:pt idx="583">
                  <c:v>5.0460836776580749</c:v>
                </c:pt>
                <c:pt idx="584">
                  <c:v>4.4854077134738448</c:v>
                </c:pt>
                <c:pt idx="585">
                  <c:v>5.6067596418423058</c:v>
                </c:pt>
                <c:pt idx="586">
                  <c:v>4.6722997015352545</c:v>
                </c:pt>
                <c:pt idx="587">
                  <c:v>3.1771637970439732</c:v>
                </c:pt>
                <c:pt idx="588">
                  <c:v>4.6722997015352545</c:v>
                </c:pt>
                <c:pt idx="589">
                  <c:v>5.0460836776580749</c:v>
                </c:pt>
                <c:pt idx="590">
                  <c:v>5.7936516299037155</c:v>
                </c:pt>
                <c:pt idx="591">
                  <c:v>4.2985157254124342</c:v>
                </c:pt>
                <c:pt idx="592">
                  <c:v>6.1674356060265358</c:v>
                </c:pt>
                <c:pt idx="593">
                  <c:v>4.4854077134738448</c:v>
                </c:pt>
                <c:pt idx="594">
                  <c:v>4.4854077134738448</c:v>
                </c:pt>
                <c:pt idx="595">
                  <c:v>3.3640557851053834</c:v>
                </c:pt>
                <c:pt idx="596">
                  <c:v>3.7378397612282033</c:v>
                </c:pt>
                <c:pt idx="597">
                  <c:v>5.0460836776580749</c:v>
                </c:pt>
                <c:pt idx="598">
                  <c:v>4.4854077134738448</c:v>
                </c:pt>
                <c:pt idx="599">
                  <c:v>5.4198676537808952</c:v>
                </c:pt>
                <c:pt idx="600">
                  <c:v>4.4854077134738448</c:v>
                </c:pt>
                <c:pt idx="601">
                  <c:v>4.4854077134738448</c:v>
                </c:pt>
                <c:pt idx="602">
                  <c:v>4.4854077134738448</c:v>
                </c:pt>
                <c:pt idx="603">
                  <c:v>4.8591916895966643</c:v>
                </c:pt>
                <c:pt idx="604">
                  <c:v>2.8033798209211529</c:v>
                </c:pt>
                <c:pt idx="605">
                  <c:v>4.2985157254124342</c:v>
                </c:pt>
                <c:pt idx="606">
                  <c:v>6.1674356060265358</c:v>
                </c:pt>
                <c:pt idx="607">
                  <c:v>5.0460836776580749</c:v>
                </c:pt>
                <c:pt idx="608">
                  <c:v>4.4854077134738448</c:v>
                </c:pt>
                <c:pt idx="609">
                  <c:v>3.9247317492896134</c:v>
                </c:pt>
                <c:pt idx="610">
                  <c:v>3.7378397612282033</c:v>
                </c:pt>
                <c:pt idx="611">
                  <c:v>5.6067596418423058</c:v>
                </c:pt>
                <c:pt idx="612">
                  <c:v>4.6722997015352545</c:v>
                </c:pt>
                <c:pt idx="613">
                  <c:v>5.6067596418423058</c:v>
                </c:pt>
                <c:pt idx="614">
                  <c:v>5.7936516299037155</c:v>
                </c:pt>
                <c:pt idx="615">
                  <c:v>5.9805436179651252</c:v>
                </c:pt>
                <c:pt idx="616">
                  <c:v>6.3543275940879465</c:v>
                </c:pt>
                <c:pt idx="617">
                  <c:v>4.6722997015352545</c:v>
                </c:pt>
                <c:pt idx="618">
                  <c:v>3.9247317492896134</c:v>
                </c:pt>
                <c:pt idx="619">
                  <c:v>3.7378397612282033</c:v>
                </c:pt>
                <c:pt idx="620">
                  <c:v>4.6722997015352545</c:v>
                </c:pt>
                <c:pt idx="621">
                  <c:v>4.8591916895966643</c:v>
                </c:pt>
                <c:pt idx="622">
                  <c:v>5.7936516299037155</c:v>
                </c:pt>
                <c:pt idx="623">
                  <c:v>4.4854077134738448</c:v>
                </c:pt>
                <c:pt idx="624">
                  <c:v>4.6722997015352545</c:v>
                </c:pt>
                <c:pt idx="625">
                  <c:v>2.8033798209211529</c:v>
                </c:pt>
                <c:pt idx="626">
                  <c:v>3.7378397612282033</c:v>
                </c:pt>
                <c:pt idx="627">
                  <c:v>4.6722997015352545</c:v>
                </c:pt>
                <c:pt idx="628">
                  <c:v>3.9247317492896134</c:v>
                </c:pt>
                <c:pt idx="629">
                  <c:v>3.7378397612282033</c:v>
                </c:pt>
                <c:pt idx="630">
                  <c:v>3.1771637970439732</c:v>
                </c:pt>
                <c:pt idx="631">
                  <c:v>3.1771637970439732</c:v>
                </c:pt>
                <c:pt idx="632">
                  <c:v>4.1116237373510236</c:v>
                </c:pt>
                <c:pt idx="633">
                  <c:v>4.2985157254124342</c:v>
                </c:pt>
                <c:pt idx="634">
                  <c:v>4.6722997015352545</c:v>
                </c:pt>
                <c:pt idx="635">
                  <c:v>6.1674356060265358</c:v>
                </c:pt>
                <c:pt idx="636">
                  <c:v>4.4854077134738448</c:v>
                </c:pt>
                <c:pt idx="637">
                  <c:v>4.2985157254124342</c:v>
                </c:pt>
                <c:pt idx="638">
                  <c:v>3.9247317492896134</c:v>
                </c:pt>
              </c:numCache>
            </c:numRef>
          </c:val>
          <c:smooth val="0"/>
          <c:extLst>
            <c:ext xmlns:c16="http://schemas.microsoft.com/office/drawing/2014/chart" uri="{C3380CC4-5D6E-409C-BE32-E72D297353CC}">
              <c16:uniqueId val="{00000000-B4F6-4F85-B328-A299453979E7}"/>
            </c:ext>
          </c:extLst>
        </c:ser>
        <c:ser>
          <c:idx val="1"/>
          <c:order val="1"/>
          <c:tx>
            <c:strRef>
              <c:f>'ED Trauma by Race'!$J$1</c:f>
              <c:strCache>
                <c:ptCount val="1"/>
                <c:pt idx="0">
                  <c:v>Black Rate</c:v>
                </c:pt>
              </c:strCache>
            </c:strRef>
          </c:tx>
          <c:spPr>
            <a:ln w="28575" cap="rnd">
              <a:solidFill>
                <a:schemeClr val="accent3"/>
              </a:solidFill>
              <a:round/>
            </a:ln>
            <a:effectLst/>
          </c:spPr>
          <c:marker>
            <c:symbol val="none"/>
          </c:marker>
          <c:cat>
            <c:numRef>
              <c:f>'ED Trauma by Race'!$A$2:$A$640</c:f>
              <c:numCache>
                <c:formatCode>dd\-mmm\-yy</c:formatCode>
                <c:ptCount val="639"/>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numCache>
            </c:numRef>
          </c:cat>
          <c:val>
            <c:numRef>
              <c:f>'ED Trauma by Race'!$J$2:$J$640</c:f>
              <c:numCache>
                <c:formatCode>General</c:formatCode>
                <c:ptCount val="639"/>
                <c:pt idx="0">
                  <c:v>20.454724971764517</c:v>
                </c:pt>
                <c:pt idx="1">
                  <c:v>13.851231083242114</c:v>
                </c:pt>
                <c:pt idx="2">
                  <c:v>14.817596042538076</c:v>
                </c:pt>
                <c:pt idx="3">
                  <c:v>15.622900175284711</c:v>
                </c:pt>
                <c:pt idx="4">
                  <c:v>19.649420839017882</c:v>
                </c:pt>
                <c:pt idx="5">
                  <c:v>23.837002329300383</c:v>
                </c:pt>
                <c:pt idx="6">
                  <c:v>19.971542492116537</c:v>
                </c:pt>
                <c:pt idx="7">
                  <c:v>18.038812573524616</c:v>
                </c:pt>
                <c:pt idx="8">
                  <c:v>16.267143481482019</c:v>
                </c:pt>
                <c:pt idx="9">
                  <c:v>14.656535215988749</c:v>
                </c:pt>
                <c:pt idx="10">
                  <c:v>14.01229190979144</c:v>
                </c:pt>
                <c:pt idx="11">
                  <c:v>13.045926950495479</c:v>
                </c:pt>
                <c:pt idx="12">
                  <c:v>16.106082654932692</c:v>
                </c:pt>
                <c:pt idx="13">
                  <c:v>17.072447614228654</c:v>
                </c:pt>
                <c:pt idx="14">
                  <c:v>17.233508440777982</c:v>
                </c:pt>
                <c:pt idx="15">
                  <c:v>19.81048166556721</c:v>
                </c:pt>
                <c:pt idx="16">
                  <c:v>16.589265134580671</c:v>
                </c:pt>
                <c:pt idx="17">
                  <c:v>16.750325961129999</c:v>
                </c:pt>
                <c:pt idx="18">
                  <c:v>15.300778522186057</c:v>
                </c:pt>
                <c:pt idx="19">
                  <c:v>13.368048603594135</c:v>
                </c:pt>
                <c:pt idx="20">
                  <c:v>22.709576543455093</c:v>
                </c:pt>
                <c:pt idx="21">
                  <c:v>20.937907451412499</c:v>
                </c:pt>
                <c:pt idx="22">
                  <c:v>20.937907451412499</c:v>
                </c:pt>
                <c:pt idx="23">
                  <c:v>17.233508440777982</c:v>
                </c:pt>
                <c:pt idx="24">
                  <c:v>19.649420839017882</c:v>
                </c:pt>
                <c:pt idx="25">
                  <c:v>17.716690920425961</c:v>
                </c:pt>
                <c:pt idx="26">
                  <c:v>16.589265134580671</c:v>
                </c:pt>
                <c:pt idx="27">
                  <c:v>18.844116706271247</c:v>
                </c:pt>
                <c:pt idx="28">
                  <c:v>18.360934226623268</c:v>
                </c:pt>
                <c:pt idx="29">
                  <c:v>20.615785798313844</c:v>
                </c:pt>
                <c:pt idx="30">
                  <c:v>15.139717695636731</c:v>
                </c:pt>
                <c:pt idx="31">
                  <c:v>19.005177532820579</c:v>
                </c:pt>
                <c:pt idx="32">
                  <c:v>16.750325961129999</c:v>
                </c:pt>
                <c:pt idx="33">
                  <c:v>17.072447614228654</c:v>
                </c:pt>
                <c:pt idx="34">
                  <c:v>16.428204308031347</c:v>
                </c:pt>
                <c:pt idx="35">
                  <c:v>20.454724971764517</c:v>
                </c:pt>
                <c:pt idx="36">
                  <c:v>18.683055879721923</c:v>
                </c:pt>
                <c:pt idx="37">
                  <c:v>18.683055879721923</c:v>
                </c:pt>
                <c:pt idx="38">
                  <c:v>20.937907451412499</c:v>
                </c:pt>
                <c:pt idx="39">
                  <c:v>17.072447614228654</c:v>
                </c:pt>
                <c:pt idx="40">
                  <c:v>15.945021828383364</c:v>
                </c:pt>
                <c:pt idx="41">
                  <c:v>17.555630093876633</c:v>
                </c:pt>
                <c:pt idx="42">
                  <c:v>20.132603318665865</c:v>
                </c:pt>
                <c:pt idx="43">
                  <c:v>18.683055879721923</c:v>
                </c:pt>
                <c:pt idx="44">
                  <c:v>16.911386787679326</c:v>
                </c:pt>
                <c:pt idx="45">
                  <c:v>15.139717695636731</c:v>
                </c:pt>
                <c:pt idx="46">
                  <c:v>16.106082654932692</c:v>
                </c:pt>
                <c:pt idx="47">
                  <c:v>16.267143481482019</c:v>
                </c:pt>
                <c:pt idx="48">
                  <c:v>17.555630093876633</c:v>
                </c:pt>
                <c:pt idx="49">
                  <c:v>17.716690920425961</c:v>
                </c:pt>
                <c:pt idx="50">
                  <c:v>15.139717695636731</c:v>
                </c:pt>
                <c:pt idx="51">
                  <c:v>15.945021828383364</c:v>
                </c:pt>
                <c:pt idx="52">
                  <c:v>20.454724971764517</c:v>
                </c:pt>
                <c:pt idx="53">
                  <c:v>18.683055879721923</c:v>
                </c:pt>
                <c:pt idx="54">
                  <c:v>18.038812573524616</c:v>
                </c:pt>
                <c:pt idx="55">
                  <c:v>16.911386787679326</c:v>
                </c:pt>
                <c:pt idx="56">
                  <c:v>15.783961001834037</c:v>
                </c:pt>
                <c:pt idx="57">
                  <c:v>18.844116706271247</c:v>
                </c:pt>
                <c:pt idx="58">
                  <c:v>22.548515716905769</c:v>
                </c:pt>
                <c:pt idx="59">
                  <c:v>17.555630093876633</c:v>
                </c:pt>
                <c:pt idx="60">
                  <c:v>18.199873400073944</c:v>
                </c:pt>
                <c:pt idx="61">
                  <c:v>15.945021828383364</c:v>
                </c:pt>
                <c:pt idx="62">
                  <c:v>20.454724971764517</c:v>
                </c:pt>
                <c:pt idx="63">
                  <c:v>21.904272410708462</c:v>
                </c:pt>
                <c:pt idx="64">
                  <c:v>22.065333237257789</c:v>
                </c:pt>
                <c:pt idx="65">
                  <c:v>19.649420839017882</c:v>
                </c:pt>
                <c:pt idx="66">
                  <c:v>17.072447614228654</c:v>
                </c:pt>
                <c:pt idx="67">
                  <c:v>15.783961001834037</c:v>
                </c:pt>
                <c:pt idx="68">
                  <c:v>18.199873400073944</c:v>
                </c:pt>
                <c:pt idx="69">
                  <c:v>23.514880676201731</c:v>
                </c:pt>
                <c:pt idx="70">
                  <c:v>21.098968277961827</c:v>
                </c:pt>
                <c:pt idx="71">
                  <c:v>16.589265134580671</c:v>
                </c:pt>
                <c:pt idx="72">
                  <c:v>19.32729918591923</c:v>
                </c:pt>
                <c:pt idx="73">
                  <c:v>17.555630093876633</c:v>
                </c:pt>
                <c:pt idx="74">
                  <c:v>17.877751746975285</c:v>
                </c:pt>
                <c:pt idx="75">
                  <c:v>19.488360012468558</c:v>
                </c:pt>
                <c:pt idx="76">
                  <c:v>21.098968277961827</c:v>
                </c:pt>
                <c:pt idx="77">
                  <c:v>16.267143481482019</c:v>
                </c:pt>
                <c:pt idx="78">
                  <c:v>17.716690920425961</c:v>
                </c:pt>
                <c:pt idx="79">
                  <c:v>18.360934226623268</c:v>
                </c:pt>
                <c:pt idx="80">
                  <c:v>19.166238359369903</c:v>
                </c:pt>
                <c:pt idx="81">
                  <c:v>16.428204308031347</c:v>
                </c:pt>
                <c:pt idx="82">
                  <c:v>17.555630093876633</c:v>
                </c:pt>
                <c:pt idx="83">
                  <c:v>21.098968277961827</c:v>
                </c:pt>
                <c:pt idx="84">
                  <c:v>22.387454890356441</c:v>
                </c:pt>
                <c:pt idx="85">
                  <c:v>18.521995053172596</c:v>
                </c:pt>
                <c:pt idx="86">
                  <c:v>19.166238359369903</c:v>
                </c:pt>
                <c:pt idx="87">
                  <c:v>15.945021828383364</c:v>
                </c:pt>
                <c:pt idx="88">
                  <c:v>21.582150757609806</c:v>
                </c:pt>
                <c:pt idx="89">
                  <c:v>16.911386787679326</c:v>
                </c:pt>
                <c:pt idx="90">
                  <c:v>20.454724971764517</c:v>
                </c:pt>
                <c:pt idx="91">
                  <c:v>19.649420839017882</c:v>
                </c:pt>
                <c:pt idx="92">
                  <c:v>22.065333237257789</c:v>
                </c:pt>
                <c:pt idx="93">
                  <c:v>24.159123982399038</c:v>
                </c:pt>
                <c:pt idx="94">
                  <c:v>20.615785798313844</c:v>
                </c:pt>
                <c:pt idx="95">
                  <c:v>19.81048166556721</c:v>
                </c:pt>
                <c:pt idx="96">
                  <c:v>20.293664145215192</c:v>
                </c:pt>
                <c:pt idx="97">
                  <c:v>21.582150757609806</c:v>
                </c:pt>
                <c:pt idx="98">
                  <c:v>20.615785798313844</c:v>
                </c:pt>
                <c:pt idx="99">
                  <c:v>20.615785798313844</c:v>
                </c:pt>
                <c:pt idx="100">
                  <c:v>17.233508440777982</c:v>
                </c:pt>
                <c:pt idx="101">
                  <c:v>16.750325961129999</c:v>
                </c:pt>
                <c:pt idx="102">
                  <c:v>18.360934226623268</c:v>
                </c:pt>
                <c:pt idx="103">
                  <c:v>18.199873400073944</c:v>
                </c:pt>
                <c:pt idx="104">
                  <c:v>20.615785798313844</c:v>
                </c:pt>
                <c:pt idx="105">
                  <c:v>19.81048166556721</c:v>
                </c:pt>
                <c:pt idx="106">
                  <c:v>18.683055879721923</c:v>
                </c:pt>
                <c:pt idx="107">
                  <c:v>16.911386787679326</c:v>
                </c:pt>
                <c:pt idx="108">
                  <c:v>19.488360012468558</c:v>
                </c:pt>
                <c:pt idx="109">
                  <c:v>16.911386787679326</c:v>
                </c:pt>
                <c:pt idx="110">
                  <c:v>17.233508440777982</c:v>
                </c:pt>
                <c:pt idx="111">
                  <c:v>20.937907451412499</c:v>
                </c:pt>
                <c:pt idx="112">
                  <c:v>23.031698196553748</c:v>
                </c:pt>
                <c:pt idx="113">
                  <c:v>18.683055879721923</c:v>
                </c:pt>
                <c:pt idx="114">
                  <c:v>22.387454890356441</c:v>
                </c:pt>
                <c:pt idx="115">
                  <c:v>17.716690920425961</c:v>
                </c:pt>
                <c:pt idx="116">
                  <c:v>18.683055879721923</c:v>
                </c:pt>
                <c:pt idx="117">
                  <c:v>21.260029104511155</c:v>
                </c:pt>
                <c:pt idx="118">
                  <c:v>23.031698196553748</c:v>
                </c:pt>
                <c:pt idx="119">
                  <c:v>20.132603318665865</c:v>
                </c:pt>
                <c:pt idx="120">
                  <c:v>18.521995053172596</c:v>
                </c:pt>
                <c:pt idx="121">
                  <c:v>15.783961001834037</c:v>
                </c:pt>
                <c:pt idx="122">
                  <c:v>15.461839348735385</c:v>
                </c:pt>
                <c:pt idx="123">
                  <c:v>18.360934226623268</c:v>
                </c:pt>
                <c:pt idx="124">
                  <c:v>18.199873400073944</c:v>
                </c:pt>
                <c:pt idx="125">
                  <c:v>20.615785798313844</c:v>
                </c:pt>
                <c:pt idx="126">
                  <c:v>23.192759023103076</c:v>
                </c:pt>
                <c:pt idx="127">
                  <c:v>22.709576543455093</c:v>
                </c:pt>
                <c:pt idx="128">
                  <c:v>21.582150757609806</c:v>
                </c:pt>
                <c:pt idx="129">
                  <c:v>21.582150757609806</c:v>
                </c:pt>
                <c:pt idx="130">
                  <c:v>19.971542492116537</c:v>
                </c:pt>
                <c:pt idx="131">
                  <c:v>14.978656869087402</c:v>
                </c:pt>
                <c:pt idx="132">
                  <c:v>20.615785798313844</c:v>
                </c:pt>
                <c:pt idx="133">
                  <c:v>16.750325961129999</c:v>
                </c:pt>
                <c:pt idx="134">
                  <c:v>19.005177532820579</c:v>
                </c:pt>
                <c:pt idx="135">
                  <c:v>17.716690920425961</c:v>
                </c:pt>
                <c:pt idx="136">
                  <c:v>17.716690920425961</c:v>
                </c:pt>
                <c:pt idx="137">
                  <c:v>19.005177532820579</c:v>
                </c:pt>
                <c:pt idx="138">
                  <c:v>21.582150757609806</c:v>
                </c:pt>
                <c:pt idx="139">
                  <c:v>23.514880676201731</c:v>
                </c:pt>
                <c:pt idx="140">
                  <c:v>21.904272410708462</c:v>
                </c:pt>
                <c:pt idx="141">
                  <c:v>22.387454890356441</c:v>
                </c:pt>
                <c:pt idx="142">
                  <c:v>18.360934226623268</c:v>
                </c:pt>
                <c:pt idx="143">
                  <c:v>22.226394063807113</c:v>
                </c:pt>
                <c:pt idx="144">
                  <c:v>20.132603318665865</c:v>
                </c:pt>
                <c:pt idx="145">
                  <c:v>20.937907451412499</c:v>
                </c:pt>
                <c:pt idx="146">
                  <c:v>21.260029104511155</c:v>
                </c:pt>
                <c:pt idx="147">
                  <c:v>19.649420839017882</c:v>
                </c:pt>
                <c:pt idx="148">
                  <c:v>21.098968277961827</c:v>
                </c:pt>
                <c:pt idx="149">
                  <c:v>21.904272410708462</c:v>
                </c:pt>
                <c:pt idx="150">
                  <c:v>21.904272410708462</c:v>
                </c:pt>
                <c:pt idx="151">
                  <c:v>19.971542492116537</c:v>
                </c:pt>
                <c:pt idx="152">
                  <c:v>19.166238359369903</c:v>
                </c:pt>
                <c:pt idx="153">
                  <c:v>23.837002329300383</c:v>
                </c:pt>
                <c:pt idx="154">
                  <c:v>22.548515716905769</c:v>
                </c:pt>
                <c:pt idx="155">
                  <c:v>23.353819849652403</c:v>
                </c:pt>
                <c:pt idx="156">
                  <c:v>19.649420839017882</c:v>
                </c:pt>
                <c:pt idx="157">
                  <c:v>22.387454890356441</c:v>
                </c:pt>
                <c:pt idx="158">
                  <c:v>22.226394063807113</c:v>
                </c:pt>
                <c:pt idx="159">
                  <c:v>21.582150757609806</c:v>
                </c:pt>
                <c:pt idx="160">
                  <c:v>20.132603318665865</c:v>
                </c:pt>
                <c:pt idx="161">
                  <c:v>18.521995053172596</c:v>
                </c:pt>
                <c:pt idx="162">
                  <c:v>24.481245635497693</c:v>
                </c:pt>
                <c:pt idx="163">
                  <c:v>24.642306462047017</c:v>
                </c:pt>
                <c:pt idx="164">
                  <c:v>19.81048166556721</c:v>
                </c:pt>
                <c:pt idx="165">
                  <c:v>19.81048166556721</c:v>
                </c:pt>
                <c:pt idx="166">
                  <c:v>20.293664145215192</c:v>
                </c:pt>
                <c:pt idx="167">
                  <c:v>28.02458381958288</c:v>
                </c:pt>
                <c:pt idx="168">
                  <c:v>19.971542492116537</c:v>
                </c:pt>
                <c:pt idx="169">
                  <c:v>22.387454890356441</c:v>
                </c:pt>
                <c:pt idx="170">
                  <c:v>16.267143481482019</c:v>
                </c:pt>
                <c:pt idx="171">
                  <c:v>19.166238359369903</c:v>
                </c:pt>
                <c:pt idx="172">
                  <c:v>18.844116706271247</c:v>
                </c:pt>
                <c:pt idx="173">
                  <c:v>19.649420839017882</c:v>
                </c:pt>
                <c:pt idx="174">
                  <c:v>23.031698196553748</c:v>
                </c:pt>
                <c:pt idx="175">
                  <c:v>22.548515716905769</c:v>
                </c:pt>
                <c:pt idx="176">
                  <c:v>17.394569267327306</c:v>
                </c:pt>
                <c:pt idx="177">
                  <c:v>19.32729918591923</c:v>
                </c:pt>
                <c:pt idx="178">
                  <c:v>20.132603318665865</c:v>
                </c:pt>
                <c:pt idx="179">
                  <c:v>23.192759023103076</c:v>
                </c:pt>
                <c:pt idx="180">
                  <c:v>22.226394063807113</c:v>
                </c:pt>
                <c:pt idx="181">
                  <c:v>23.514880676201731</c:v>
                </c:pt>
                <c:pt idx="182">
                  <c:v>21.260029104511155</c:v>
                </c:pt>
                <c:pt idx="183">
                  <c:v>18.844116706271247</c:v>
                </c:pt>
                <c:pt idx="184">
                  <c:v>18.038812573524616</c:v>
                </c:pt>
                <c:pt idx="185">
                  <c:v>22.387454890356441</c:v>
                </c:pt>
                <c:pt idx="186">
                  <c:v>24.964428115145669</c:v>
                </c:pt>
                <c:pt idx="187">
                  <c:v>23.031698196553748</c:v>
                </c:pt>
                <c:pt idx="188">
                  <c:v>20.776846624863172</c:v>
                </c:pt>
                <c:pt idx="189">
                  <c:v>20.937907451412499</c:v>
                </c:pt>
                <c:pt idx="190">
                  <c:v>20.615785798313844</c:v>
                </c:pt>
                <c:pt idx="191">
                  <c:v>25.286549768244324</c:v>
                </c:pt>
                <c:pt idx="192">
                  <c:v>19.81048166556721</c:v>
                </c:pt>
                <c:pt idx="193">
                  <c:v>18.844116706271247</c:v>
                </c:pt>
                <c:pt idx="194">
                  <c:v>21.904272410708462</c:v>
                </c:pt>
                <c:pt idx="195">
                  <c:v>24.642306462047017</c:v>
                </c:pt>
                <c:pt idx="196">
                  <c:v>23.675941502751055</c:v>
                </c:pt>
                <c:pt idx="197">
                  <c:v>19.166238359369903</c:v>
                </c:pt>
                <c:pt idx="198">
                  <c:v>19.81048166556721</c:v>
                </c:pt>
                <c:pt idx="199">
                  <c:v>17.072447614228654</c:v>
                </c:pt>
                <c:pt idx="200">
                  <c:v>18.683055879721923</c:v>
                </c:pt>
                <c:pt idx="201">
                  <c:v>20.454724971764517</c:v>
                </c:pt>
                <c:pt idx="202">
                  <c:v>25.447610594793652</c:v>
                </c:pt>
                <c:pt idx="203">
                  <c:v>19.32729918591923</c:v>
                </c:pt>
                <c:pt idx="204">
                  <c:v>16.911386787679326</c:v>
                </c:pt>
                <c:pt idx="205">
                  <c:v>22.065333237257789</c:v>
                </c:pt>
                <c:pt idx="206">
                  <c:v>18.683055879721923</c:v>
                </c:pt>
                <c:pt idx="207">
                  <c:v>17.394569267327306</c:v>
                </c:pt>
                <c:pt idx="208">
                  <c:v>22.548515716905769</c:v>
                </c:pt>
                <c:pt idx="209">
                  <c:v>27.380340513385576</c:v>
                </c:pt>
                <c:pt idx="210">
                  <c:v>21.904272410708462</c:v>
                </c:pt>
                <c:pt idx="211">
                  <c:v>20.776846624863172</c:v>
                </c:pt>
                <c:pt idx="212">
                  <c:v>21.421089931060479</c:v>
                </c:pt>
                <c:pt idx="213">
                  <c:v>20.776846624863172</c:v>
                </c:pt>
                <c:pt idx="214">
                  <c:v>18.683055879721923</c:v>
                </c:pt>
                <c:pt idx="215">
                  <c:v>21.098968277961827</c:v>
                </c:pt>
                <c:pt idx="216">
                  <c:v>21.904272410708462</c:v>
                </c:pt>
                <c:pt idx="217">
                  <c:v>24.320184808948365</c:v>
                </c:pt>
                <c:pt idx="218">
                  <c:v>22.065333237257789</c:v>
                </c:pt>
                <c:pt idx="219">
                  <c:v>23.514880676201731</c:v>
                </c:pt>
                <c:pt idx="220">
                  <c:v>15.945021828383364</c:v>
                </c:pt>
                <c:pt idx="221">
                  <c:v>23.99806315584971</c:v>
                </c:pt>
                <c:pt idx="222">
                  <c:v>22.870637370004424</c:v>
                </c:pt>
                <c:pt idx="223">
                  <c:v>25.769732247892303</c:v>
                </c:pt>
                <c:pt idx="224">
                  <c:v>19.488360012468558</c:v>
                </c:pt>
                <c:pt idx="225">
                  <c:v>18.521995053172596</c:v>
                </c:pt>
                <c:pt idx="226">
                  <c:v>20.937907451412499</c:v>
                </c:pt>
                <c:pt idx="227">
                  <c:v>20.132603318665865</c:v>
                </c:pt>
                <c:pt idx="228">
                  <c:v>20.454724971764517</c:v>
                </c:pt>
                <c:pt idx="229">
                  <c:v>22.548515716905769</c:v>
                </c:pt>
                <c:pt idx="230">
                  <c:v>28.990948778878845</c:v>
                </c:pt>
                <c:pt idx="231">
                  <c:v>21.904272410708462</c:v>
                </c:pt>
                <c:pt idx="232">
                  <c:v>18.683055879721923</c:v>
                </c:pt>
                <c:pt idx="233">
                  <c:v>20.454724971764517</c:v>
                </c:pt>
                <c:pt idx="234">
                  <c:v>22.870637370004424</c:v>
                </c:pt>
                <c:pt idx="235">
                  <c:v>21.421089931060479</c:v>
                </c:pt>
                <c:pt idx="236">
                  <c:v>20.132603318665865</c:v>
                </c:pt>
                <c:pt idx="237">
                  <c:v>22.065333237257789</c:v>
                </c:pt>
                <c:pt idx="238">
                  <c:v>19.649420839017882</c:v>
                </c:pt>
                <c:pt idx="239">
                  <c:v>19.81048166556721</c:v>
                </c:pt>
                <c:pt idx="240">
                  <c:v>19.32729918591923</c:v>
                </c:pt>
                <c:pt idx="241">
                  <c:v>23.675941502751055</c:v>
                </c:pt>
                <c:pt idx="242">
                  <c:v>19.005177532820579</c:v>
                </c:pt>
                <c:pt idx="243">
                  <c:v>18.038812573524616</c:v>
                </c:pt>
                <c:pt idx="244">
                  <c:v>20.937907451412499</c:v>
                </c:pt>
                <c:pt idx="245">
                  <c:v>19.971542492116537</c:v>
                </c:pt>
                <c:pt idx="246">
                  <c:v>19.005177532820579</c:v>
                </c:pt>
                <c:pt idx="247">
                  <c:v>20.937907451412499</c:v>
                </c:pt>
                <c:pt idx="248">
                  <c:v>20.293664145215192</c:v>
                </c:pt>
                <c:pt idx="249">
                  <c:v>20.132603318665865</c:v>
                </c:pt>
                <c:pt idx="250">
                  <c:v>19.81048166556721</c:v>
                </c:pt>
                <c:pt idx="251">
                  <c:v>19.005177532820579</c:v>
                </c:pt>
                <c:pt idx="252">
                  <c:v>17.555630093876633</c:v>
                </c:pt>
                <c:pt idx="253">
                  <c:v>18.038812573524616</c:v>
                </c:pt>
                <c:pt idx="254">
                  <c:v>20.293664145215192</c:v>
                </c:pt>
                <c:pt idx="255">
                  <c:v>19.166238359369903</c:v>
                </c:pt>
                <c:pt idx="256">
                  <c:v>20.132603318665865</c:v>
                </c:pt>
                <c:pt idx="257">
                  <c:v>21.904272410708462</c:v>
                </c:pt>
                <c:pt idx="258">
                  <c:v>22.226394063807113</c:v>
                </c:pt>
                <c:pt idx="259">
                  <c:v>23.837002329300383</c:v>
                </c:pt>
                <c:pt idx="260">
                  <c:v>18.521995053172596</c:v>
                </c:pt>
                <c:pt idx="261">
                  <c:v>18.199873400073944</c:v>
                </c:pt>
                <c:pt idx="262">
                  <c:v>19.971542492116537</c:v>
                </c:pt>
                <c:pt idx="263">
                  <c:v>22.065333237257789</c:v>
                </c:pt>
                <c:pt idx="264">
                  <c:v>24.642306462047017</c:v>
                </c:pt>
                <c:pt idx="265">
                  <c:v>22.548515716905769</c:v>
                </c:pt>
                <c:pt idx="266">
                  <c:v>22.065333237257789</c:v>
                </c:pt>
                <c:pt idx="267">
                  <c:v>19.81048166556721</c:v>
                </c:pt>
                <c:pt idx="268">
                  <c:v>21.743211584159134</c:v>
                </c:pt>
                <c:pt idx="269">
                  <c:v>19.166238359369903</c:v>
                </c:pt>
                <c:pt idx="270">
                  <c:v>19.971542492116537</c:v>
                </c:pt>
                <c:pt idx="271">
                  <c:v>21.260029104511155</c:v>
                </c:pt>
                <c:pt idx="272">
                  <c:v>21.098968277961827</c:v>
                </c:pt>
                <c:pt idx="273">
                  <c:v>21.582150757609806</c:v>
                </c:pt>
                <c:pt idx="274">
                  <c:v>22.709576543455093</c:v>
                </c:pt>
                <c:pt idx="275">
                  <c:v>22.870637370004424</c:v>
                </c:pt>
                <c:pt idx="276">
                  <c:v>22.065333237257789</c:v>
                </c:pt>
                <c:pt idx="277">
                  <c:v>16.911386787679326</c:v>
                </c:pt>
                <c:pt idx="278">
                  <c:v>19.005177532820579</c:v>
                </c:pt>
                <c:pt idx="279">
                  <c:v>24.964428115145669</c:v>
                </c:pt>
                <c:pt idx="280">
                  <c:v>20.615785798313844</c:v>
                </c:pt>
                <c:pt idx="281">
                  <c:v>21.904272410708462</c:v>
                </c:pt>
                <c:pt idx="282">
                  <c:v>19.971542492116537</c:v>
                </c:pt>
                <c:pt idx="283">
                  <c:v>19.649420839017882</c:v>
                </c:pt>
                <c:pt idx="284">
                  <c:v>16.911386787679326</c:v>
                </c:pt>
                <c:pt idx="285">
                  <c:v>18.199873400073944</c:v>
                </c:pt>
                <c:pt idx="286">
                  <c:v>17.072447614228654</c:v>
                </c:pt>
                <c:pt idx="287">
                  <c:v>20.132603318665865</c:v>
                </c:pt>
                <c:pt idx="288">
                  <c:v>16.750325961129999</c:v>
                </c:pt>
                <c:pt idx="289">
                  <c:v>18.683055879721923</c:v>
                </c:pt>
                <c:pt idx="290">
                  <c:v>19.971542492116537</c:v>
                </c:pt>
                <c:pt idx="291">
                  <c:v>19.488360012468558</c:v>
                </c:pt>
                <c:pt idx="292">
                  <c:v>21.421089931060479</c:v>
                </c:pt>
                <c:pt idx="293">
                  <c:v>20.776846624863172</c:v>
                </c:pt>
                <c:pt idx="294">
                  <c:v>19.488360012468558</c:v>
                </c:pt>
                <c:pt idx="295">
                  <c:v>24.320184808948365</c:v>
                </c:pt>
                <c:pt idx="296">
                  <c:v>22.387454890356441</c:v>
                </c:pt>
                <c:pt idx="297">
                  <c:v>16.750325961129999</c:v>
                </c:pt>
                <c:pt idx="298">
                  <c:v>20.615785798313844</c:v>
                </c:pt>
                <c:pt idx="299">
                  <c:v>20.293664145215192</c:v>
                </c:pt>
                <c:pt idx="300">
                  <c:v>23.514880676201731</c:v>
                </c:pt>
                <c:pt idx="301">
                  <c:v>17.072447614228654</c:v>
                </c:pt>
                <c:pt idx="302">
                  <c:v>18.683055879721923</c:v>
                </c:pt>
                <c:pt idx="303">
                  <c:v>19.488360012468558</c:v>
                </c:pt>
                <c:pt idx="304">
                  <c:v>19.971542492116537</c:v>
                </c:pt>
                <c:pt idx="305">
                  <c:v>19.005177532820579</c:v>
                </c:pt>
                <c:pt idx="306">
                  <c:v>18.521995053172596</c:v>
                </c:pt>
                <c:pt idx="307">
                  <c:v>23.192759023103076</c:v>
                </c:pt>
                <c:pt idx="308">
                  <c:v>17.716690920425961</c:v>
                </c:pt>
                <c:pt idx="309">
                  <c:v>19.488360012468558</c:v>
                </c:pt>
                <c:pt idx="310">
                  <c:v>21.421089931060479</c:v>
                </c:pt>
                <c:pt idx="311">
                  <c:v>17.233508440777982</c:v>
                </c:pt>
                <c:pt idx="312">
                  <c:v>15.622900175284711</c:v>
                </c:pt>
                <c:pt idx="313">
                  <c:v>17.877751746975285</c:v>
                </c:pt>
                <c:pt idx="314">
                  <c:v>19.166238359369903</c:v>
                </c:pt>
                <c:pt idx="315">
                  <c:v>16.589265134580671</c:v>
                </c:pt>
                <c:pt idx="316">
                  <c:v>17.233508440777982</c:v>
                </c:pt>
                <c:pt idx="317">
                  <c:v>17.072447614228654</c:v>
                </c:pt>
                <c:pt idx="318">
                  <c:v>16.911386787679326</c:v>
                </c:pt>
                <c:pt idx="319">
                  <c:v>18.521995053172596</c:v>
                </c:pt>
                <c:pt idx="320">
                  <c:v>19.649420839017882</c:v>
                </c:pt>
                <c:pt idx="321">
                  <c:v>19.488360012468558</c:v>
                </c:pt>
                <c:pt idx="322">
                  <c:v>19.166238359369903</c:v>
                </c:pt>
                <c:pt idx="323">
                  <c:v>17.394569267327306</c:v>
                </c:pt>
                <c:pt idx="324">
                  <c:v>22.387454890356441</c:v>
                </c:pt>
                <c:pt idx="325">
                  <c:v>17.072447614228654</c:v>
                </c:pt>
                <c:pt idx="326">
                  <c:v>18.683055879721923</c:v>
                </c:pt>
                <c:pt idx="327">
                  <c:v>15.622900175284711</c:v>
                </c:pt>
                <c:pt idx="328">
                  <c:v>21.098968277961827</c:v>
                </c:pt>
                <c:pt idx="329">
                  <c:v>16.911386787679326</c:v>
                </c:pt>
                <c:pt idx="330">
                  <c:v>17.555630093876633</c:v>
                </c:pt>
                <c:pt idx="331">
                  <c:v>13.368048603594135</c:v>
                </c:pt>
                <c:pt idx="332">
                  <c:v>19.005177532820579</c:v>
                </c:pt>
                <c:pt idx="333">
                  <c:v>19.005177532820579</c:v>
                </c:pt>
                <c:pt idx="334">
                  <c:v>14.334413562890097</c:v>
                </c:pt>
                <c:pt idx="335">
                  <c:v>20.132603318665865</c:v>
                </c:pt>
                <c:pt idx="336">
                  <c:v>18.199873400073944</c:v>
                </c:pt>
                <c:pt idx="337">
                  <c:v>19.32729918591923</c:v>
                </c:pt>
                <c:pt idx="338">
                  <c:v>19.488360012468558</c:v>
                </c:pt>
                <c:pt idx="339">
                  <c:v>16.750325961129999</c:v>
                </c:pt>
                <c:pt idx="340">
                  <c:v>19.32729918591923</c:v>
                </c:pt>
                <c:pt idx="341">
                  <c:v>17.072447614228654</c:v>
                </c:pt>
                <c:pt idx="342">
                  <c:v>21.904272410708462</c:v>
                </c:pt>
                <c:pt idx="343">
                  <c:v>18.038812573524616</c:v>
                </c:pt>
                <c:pt idx="344">
                  <c:v>22.387454890356441</c:v>
                </c:pt>
                <c:pt idx="345">
                  <c:v>19.166238359369903</c:v>
                </c:pt>
                <c:pt idx="346">
                  <c:v>17.394569267327306</c:v>
                </c:pt>
                <c:pt idx="347">
                  <c:v>17.233508440777982</c:v>
                </c:pt>
                <c:pt idx="348">
                  <c:v>20.615785798313844</c:v>
                </c:pt>
                <c:pt idx="349">
                  <c:v>16.428204308031347</c:v>
                </c:pt>
                <c:pt idx="350">
                  <c:v>17.072447614228654</c:v>
                </c:pt>
                <c:pt idx="351">
                  <c:v>19.649420839017882</c:v>
                </c:pt>
                <c:pt idx="352">
                  <c:v>15.783961001834037</c:v>
                </c:pt>
                <c:pt idx="353">
                  <c:v>16.106082654932692</c:v>
                </c:pt>
                <c:pt idx="354">
                  <c:v>16.589265134580671</c:v>
                </c:pt>
                <c:pt idx="355">
                  <c:v>16.267143481482019</c:v>
                </c:pt>
                <c:pt idx="356">
                  <c:v>15.622900175284711</c:v>
                </c:pt>
                <c:pt idx="357">
                  <c:v>17.233508440777982</c:v>
                </c:pt>
                <c:pt idx="358">
                  <c:v>11.918501164650191</c:v>
                </c:pt>
                <c:pt idx="359">
                  <c:v>18.360934226623268</c:v>
                </c:pt>
                <c:pt idx="360">
                  <c:v>16.428204308031347</c:v>
                </c:pt>
                <c:pt idx="361">
                  <c:v>13.368048603594135</c:v>
                </c:pt>
                <c:pt idx="362">
                  <c:v>16.911386787679326</c:v>
                </c:pt>
                <c:pt idx="363">
                  <c:v>17.716690920425961</c:v>
                </c:pt>
                <c:pt idx="364">
                  <c:v>14.978656869087402</c:v>
                </c:pt>
                <c:pt idx="365">
                  <c:v>22.387454890356441</c:v>
                </c:pt>
                <c:pt idx="366">
                  <c:v>16.428204308031347</c:v>
                </c:pt>
                <c:pt idx="367">
                  <c:v>14.334413562890097</c:v>
                </c:pt>
                <c:pt idx="368">
                  <c:v>15.945021828383364</c:v>
                </c:pt>
                <c:pt idx="369">
                  <c:v>13.690170256692788</c:v>
                </c:pt>
                <c:pt idx="370">
                  <c:v>19.32729918591923</c:v>
                </c:pt>
                <c:pt idx="371">
                  <c:v>16.589265134580671</c:v>
                </c:pt>
                <c:pt idx="372">
                  <c:v>14.01229190979144</c:v>
                </c:pt>
                <c:pt idx="373">
                  <c:v>16.589265134580671</c:v>
                </c:pt>
                <c:pt idx="374">
                  <c:v>18.683055879721923</c:v>
                </c:pt>
                <c:pt idx="375">
                  <c:v>16.267143481482019</c:v>
                </c:pt>
                <c:pt idx="376">
                  <c:v>16.589265134580671</c:v>
                </c:pt>
                <c:pt idx="377">
                  <c:v>15.622900175284711</c:v>
                </c:pt>
                <c:pt idx="378">
                  <c:v>19.005177532820579</c:v>
                </c:pt>
                <c:pt idx="379">
                  <c:v>21.904272410708462</c:v>
                </c:pt>
                <c:pt idx="380">
                  <c:v>15.139717695636731</c:v>
                </c:pt>
                <c:pt idx="381">
                  <c:v>19.32729918591923</c:v>
                </c:pt>
                <c:pt idx="382">
                  <c:v>13.52910943014346</c:v>
                </c:pt>
                <c:pt idx="383">
                  <c:v>15.139717695636731</c:v>
                </c:pt>
                <c:pt idx="384">
                  <c:v>17.877751746975285</c:v>
                </c:pt>
                <c:pt idx="385">
                  <c:v>18.521995053172596</c:v>
                </c:pt>
                <c:pt idx="386">
                  <c:v>16.267143481482019</c:v>
                </c:pt>
                <c:pt idx="387">
                  <c:v>17.072447614228654</c:v>
                </c:pt>
                <c:pt idx="388">
                  <c:v>19.971542492116537</c:v>
                </c:pt>
                <c:pt idx="389">
                  <c:v>15.622900175284711</c:v>
                </c:pt>
                <c:pt idx="390">
                  <c:v>15.139717695636731</c:v>
                </c:pt>
                <c:pt idx="391">
                  <c:v>16.750325961129999</c:v>
                </c:pt>
                <c:pt idx="392">
                  <c:v>15.783961001834037</c:v>
                </c:pt>
                <c:pt idx="393">
                  <c:v>17.072447614228654</c:v>
                </c:pt>
                <c:pt idx="394">
                  <c:v>16.267143481482019</c:v>
                </c:pt>
                <c:pt idx="395">
                  <c:v>16.106082654932692</c:v>
                </c:pt>
                <c:pt idx="396">
                  <c:v>14.495474389439423</c:v>
                </c:pt>
                <c:pt idx="397">
                  <c:v>14.656535215988749</c:v>
                </c:pt>
                <c:pt idx="398">
                  <c:v>19.649420839017882</c:v>
                </c:pt>
                <c:pt idx="399">
                  <c:v>17.072447614228654</c:v>
                </c:pt>
                <c:pt idx="400">
                  <c:v>17.555630093876633</c:v>
                </c:pt>
                <c:pt idx="401">
                  <c:v>17.394569267327306</c:v>
                </c:pt>
                <c:pt idx="402">
                  <c:v>14.173352736340769</c:v>
                </c:pt>
                <c:pt idx="403">
                  <c:v>16.106082654932692</c:v>
                </c:pt>
                <c:pt idx="404">
                  <c:v>15.300778522186057</c:v>
                </c:pt>
                <c:pt idx="405">
                  <c:v>21.098968277961827</c:v>
                </c:pt>
                <c:pt idx="406">
                  <c:v>15.300778522186057</c:v>
                </c:pt>
                <c:pt idx="407">
                  <c:v>17.716690920425961</c:v>
                </c:pt>
                <c:pt idx="408">
                  <c:v>15.783961001834037</c:v>
                </c:pt>
                <c:pt idx="409">
                  <c:v>16.267143481482019</c:v>
                </c:pt>
                <c:pt idx="410">
                  <c:v>15.461839348735385</c:v>
                </c:pt>
                <c:pt idx="411">
                  <c:v>14.817596042538076</c:v>
                </c:pt>
                <c:pt idx="412">
                  <c:v>16.106082654932692</c:v>
                </c:pt>
                <c:pt idx="413">
                  <c:v>15.461839348735385</c:v>
                </c:pt>
                <c:pt idx="414">
                  <c:v>13.368048603594135</c:v>
                </c:pt>
                <c:pt idx="415">
                  <c:v>13.851231083242114</c:v>
                </c:pt>
                <c:pt idx="416">
                  <c:v>15.945021828383364</c:v>
                </c:pt>
                <c:pt idx="417">
                  <c:v>14.817596042538076</c:v>
                </c:pt>
                <c:pt idx="418">
                  <c:v>16.911386787679326</c:v>
                </c:pt>
                <c:pt idx="419">
                  <c:v>17.716690920425961</c:v>
                </c:pt>
                <c:pt idx="420">
                  <c:v>14.334413562890097</c:v>
                </c:pt>
                <c:pt idx="421">
                  <c:v>16.911386787679326</c:v>
                </c:pt>
                <c:pt idx="422">
                  <c:v>15.139717695636731</c:v>
                </c:pt>
                <c:pt idx="423">
                  <c:v>14.334413562890097</c:v>
                </c:pt>
                <c:pt idx="424">
                  <c:v>14.01229190979144</c:v>
                </c:pt>
                <c:pt idx="425">
                  <c:v>17.716690920425961</c:v>
                </c:pt>
                <c:pt idx="426">
                  <c:v>17.716690920425961</c:v>
                </c:pt>
                <c:pt idx="427">
                  <c:v>19.166238359369903</c:v>
                </c:pt>
                <c:pt idx="428">
                  <c:v>19.32729918591923</c:v>
                </c:pt>
                <c:pt idx="429">
                  <c:v>16.911386787679326</c:v>
                </c:pt>
                <c:pt idx="430">
                  <c:v>16.911386787679326</c:v>
                </c:pt>
                <c:pt idx="431">
                  <c:v>16.267143481482019</c:v>
                </c:pt>
                <c:pt idx="432">
                  <c:v>17.555630093876633</c:v>
                </c:pt>
                <c:pt idx="433">
                  <c:v>18.360934226623268</c:v>
                </c:pt>
                <c:pt idx="434">
                  <c:v>17.877751746975285</c:v>
                </c:pt>
                <c:pt idx="435">
                  <c:v>14.334413562890097</c:v>
                </c:pt>
                <c:pt idx="436">
                  <c:v>14.173352736340769</c:v>
                </c:pt>
                <c:pt idx="437">
                  <c:v>11.918501164650191</c:v>
                </c:pt>
                <c:pt idx="438">
                  <c:v>11.113197031903557</c:v>
                </c:pt>
                <c:pt idx="439">
                  <c:v>11.596379511551538</c:v>
                </c:pt>
                <c:pt idx="440">
                  <c:v>13.045926950495479</c:v>
                </c:pt>
                <c:pt idx="441">
                  <c:v>8.8583454602129805</c:v>
                </c:pt>
                <c:pt idx="442">
                  <c:v>9.824710419508941</c:v>
                </c:pt>
                <c:pt idx="443">
                  <c:v>9.6636495929596151</c:v>
                </c:pt>
                <c:pt idx="444">
                  <c:v>10.46895372570625</c:v>
                </c:pt>
                <c:pt idx="445">
                  <c:v>9.6636495929596151</c:v>
                </c:pt>
                <c:pt idx="446">
                  <c:v>7.0866763681703846</c:v>
                </c:pt>
                <c:pt idx="447">
                  <c:v>8.2141021540156736</c:v>
                </c:pt>
                <c:pt idx="448">
                  <c:v>5.4760681026771154</c:v>
                </c:pt>
                <c:pt idx="449">
                  <c:v>7.5698588478183657</c:v>
                </c:pt>
                <c:pt idx="450">
                  <c:v>5.7981897557757689</c:v>
                </c:pt>
                <c:pt idx="451">
                  <c:v>5.7981897557757689</c:v>
                </c:pt>
                <c:pt idx="452">
                  <c:v>5.9592505823250956</c:v>
                </c:pt>
                <c:pt idx="453">
                  <c:v>5.3150072761277887</c:v>
                </c:pt>
                <c:pt idx="454">
                  <c:v>6.6034938885224044</c:v>
                </c:pt>
                <c:pt idx="455">
                  <c:v>5.4760681026771154</c:v>
                </c:pt>
                <c:pt idx="456">
                  <c:v>8.6972846336636529</c:v>
                </c:pt>
                <c:pt idx="457">
                  <c:v>6.925615541621057</c:v>
                </c:pt>
                <c:pt idx="458">
                  <c:v>3.8654598371838462</c:v>
                </c:pt>
                <c:pt idx="459">
                  <c:v>6.4424330619730759</c:v>
                </c:pt>
                <c:pt idx="460">
                  <c:v>5.153946449578461</c:v>
                </c:pt>
                <c:pt idx="461">
                  <c:v>6.28137223542375</c:v>
                </c:pt>
                <c:pt idx="462">
                  <c:v>6.4424330619730759</c:v>
                </c:pt>
                <c:pt idx="463">
                  <c:v>7.4087980212690381</c:v>
                </c:pt>
                <c:pt idx="464">
                  <c:v>5.4760681026771154</c:v>
                </c:pt>
                <c:pt idx="465">
                  <c:v>4.1875814902824997</c:v>
                </c:pt>
                <c:pt idx="466">
                  <c:v>5.3150072761277887</c:v>
                </c:pt>
                <c:pt idx="467">
                  <c:v>6.6034938885224044</c:v>
                </c:pt>
                <c:pt idx="468">
                  <c:v>6.28137223542375</c:v>
                </c:pt>
                <c:pt idx="469">
                  <c:v>4.9928856230291343</c:v>
                </c:pt>
                <c:pt idx="470">
                  <c:v>7.2477371947197113</c:v>
                </c:pt>
                <c:pt idx="471">
                  <c:v>5.3150072761277887</c:v>
                </c:pt>
                <c:pt idx="472">
                  <c:v>7.0866763681703846</c:v>
                </c:pt>
                <c:pt idx="473">
                  <c:v>4.8318247964798076</c:v>
                </c:pt>
                <c:pt idx="474">
                  <c:v>6.7645547150717302</c:v>
                </c:pt>
                <c:pt idx="475">
                  <c:v>8.0530413274663459</c:v>
                </c:pt>
                <c:pt idx="476">
                  <c:v>6.1203114088744233</c:v>
                </c:pt>
                <c:pt idx="477">
                  <c:v>6.925615541621057</c:v>
                </c:pt>
                <c:pt idx="478">
                  <c:v>5.6371289292264422</c:v>
                </c:pt>
                <c:pt idx="479">
                  <c:v>6.6034938885224044</c:v>
                </c:pt>
                <c:pt idx="480">
                  <c:v>6.6034938885224044</c:v>
                </c:pt>
                <c:pt idx="481">
                  <c:v>6.7645547150717302</c:v>
                </c:pt>
                <c:pt idx="482">
                  <c:v>7.2477371947197113</c:v>
                </c:pt>
                <c:pt idx="483">
                  <c:v>5.3150072761277887</c:v>
                </c:pt>
                <c:pt idx="484">
                  <c:v>6.925615541621057</c:v>
                </c:pt>
                <c:pt idx="485">
                  <c:v>6.1203114088744233</c:v>
                </c:pt>
                <c:pt idx="486">
                  <c:v>7.8919805009170183</c:v>
                </c:pt>
                <c:pt idx="487">
                  <c:v>7.0866763681703846</c:v>
                </c:pt>
                <c:pt idx="488">
                  <c:v>11.274257858452884</c:v>
                </c:pt>
                <c:pt idx="489">
                  <c:v>8.536223807114327</c:v>
                </c:pt>
                <c:pt idx="490">
                  <c:v>8.2141021540156736</c:v>
                </c:pt>
                <c:pt idx="491">
                  <c:v>8.536223807114327</c:v>
                </c:pt>
                <c:pt idx="492">
                  <c:v>8.8583454602129805</c:v>
                </c:pt>
                <c:pt idx="493">
                  <c:v>7.8919805009170183</c:v>
                </c:pt>
                <c:pt idx="494">
                  <c:v>6.7645547150717302</c:v>
                </c:pt>
                <c:pt idx="495">
                  <c:v>8.8583454602129805</c:v>
                </c:pt>
                <c:pt idx="496">
                  <c:v>10.791075378804903</c:v>
                </c:pt>
                <c:pt idx="497">
                  <c:v>8.3751629805649994</c:v>
                </c:pt>
                <c:pt idx="498">
                  <c:v>7.0866763681703846</c:v>
                </c:pt>
                <c:pt idx="499">
                  <c:v>10.146832072607596</c:v>
                </c:pt>
                <c:pt idx="500">
                  <c:v>9.824710419508941</c:v>
                </c:pt>
                <c:pt idx="501">
                  <c:v>10.307892899156922</c:v>
                </c:pt>
                <c:pt idx="502">
                  <c:v>9.824710419508941</c:v>
                </c:pt>
                <c:pt idx="503">
                  <c:v>10.146832072607596</c:v>
                </c:pt>
                <c:pt idx="504">
                  <c:v>8.3751629805649994</c:v>
                </c:pt>
                <c:pt idx="505">
                  <c:v>7.2477371947197113</c:v>
                </c:pt>
                <c:pt idx="506">
                  <c:v>7.2477371947197113</c:v>
                </c:pt>
                <c:pt idx="507">
                  <c:v>11.757440338100865</c:v>
                </c:pt>
                <c:pt idx="508">
                  <c:v>11.596379511551538</c:v>
                </c:pt>
                <c:pt idx="509">
                  <c:v>11.596379511551538</c:v>
                </c:pt>
                <c:pt idx="510">
                  <c:v>11.113197031903557</c:v>
                </c:pt>
                <c:pt idx="511">
                  <c:v>9.6636495929596151</c:v>
                </c:pt>
                <c:pt idx="512">
                  <c:v>9.5025887664102893</c:v>
                </c:pt>
                <c:pt idx="513">
                  <c:v>12.5627444708475</c:v>
                </c:pt>
                <c:pt idx="514">
                  <c:v>9.6636495929596151</c:v>
                </c:pt>
                <c:pt idx="515">
                  <c:v>14.173352736340769</c:v>
                </c:pt>
                <c:pt idx="516">
                  <c:v>14.173352736340769</c:v>
                </c:pt>
                <c:pt idx="517">
                  <c:v>14.817596042538076</c:v>
                </c:pt>
                <c:pt idx="518">
                  <c:v>12.884866123946152</c:v>
                </c:pt>
                <c:pt idx="519">
                  <c:v>13.52910943014346</c:v>
                </c:pt>
                <c:pt idx="520">
                  <c:v>13.851231083242114</c:v>
                </c:pt>
                <c:pt idx="521">
                  <c:v>14.817596042538076</c:v>
                </c:pt>
                <c:pt idx="522">
                  <c:v>13.690170256692788</c:v>
                </c:pt>
                <c:pt idx="523">
                  <c:v>11.596379511551538</c:v>
                </c:pt>
                <c:pt idx="524">
                  <c:v>14.656535215988749</c:v>
                </c:pt>
                <c:pt idx="525">
                  <c:v>13.52910943014346</c:v>
                </c:pt>
                <c:pt idx="526">
                  <c:v>12.5627444708475</c:v>
                </c:pt>
                <c:pt idx="527">
                  <c:v>12.240622817748847</c:v>
                </c:pt>
                <c:pt idx="528">
                  <c:v>17.555630093876633</c:v>
                </c:pt>
                <c:pt idx="529">
                  <c:v>16.267143481482019</c:v>
                </c:pt>
                <c:pt idx="530">
                  <c:v>14.656535215988749</c:v>
                </c:pt>
                <c:pt idx="531">
                  <c:v>12.079561991199519</c:v>
                </c:pt>
                <c:pt idx="532">
                  <c:v>13.045926950495479</c:v>
                </c:pt>
                <c:pt idx="533">
                  <c:v>12.079561991199519</c:v>
                </c:pt>
                <c:pt idx="534">
                  <c:v>17.233508440777982</c:v>
                </c:pt>
                <c:pt idx="535">
                  <c:v>14.173352736340769</c:v>
                </c:pt>
                <c:pt idx="536">
                  <c:v>13.690170256692788</c:v>
                </c:pt>
                <c:pt idx="537">
                  <c:v>13.206987777044809</c:v>
                </c:pt>
                <c:pt idx="538">
                  <c:v>19.971542492116537</c:v>
                </c:pt>
                <c:pt idx="539">
                  <c:v>17.716690920425961</c:v>
                </c:pt>
                <c:pt idx="540">
                  <c:v>13.690170256692788</c:v>
                </c:pt>
                <c:pt idx="541">
                  <c:v>17.072447614228654</c:v>
                </c:pt>
                <c:pt idx="542">
                  <c:v>17.233508440777982</c:v>
                </c:pt>
                <c:pt idx="543">
                  <c:v>17.233508440777982</c:v>
                </c:pt>
                <c:pt idx="544">
                  <c:v>15.622900175284711</c:v>
                </c:pt>
                <c:pt idx="545">
                  <c:v>18.360934226623268</c:v>
                </c:pt>
                <c:pt idx="546">
                  <c:v>14.173352736340769</c:v>
                </c:pt>
                <c:pt idx="547">
                  <c:v>15.783961001834037</c:v>
                </c:pt>
                <c:pt idx="548">
                  <c:v>15.783961001834037</c:v>
                </c:pt>
                <c:pt idx="549">
                  <c:v>11.113197031903557</c:v>
                </c:pt>
                <c:pt idx="550">
                  <c:v>18.521995053172596</c:v>
                </c:pt>
                <c:pt idx="551">
                  <c:v>18.521995053172596</c:v>
                </c:pt>
                <c:pt idx="552">
                  <c:v>18.038812573524616</c:v>
                </c:pt>
                <c:pt idx="553">
                  <c:v>16.428204308031347</c:v>
                </c:pt>
                <c:pt idx="554">
                  <c:v>17.716690920425961</c:v>
                </c:pt>
                <c:pt idx="555">
                  <c:v>16.750325961129999</c:v>
                </c:pt>
                <c:pt idx="556">
                  <c:v>15.945021828383364</c:v>
                </c:pt>
                <c:pt idx="557">
                  <c:v>10.952136205354231</c:v>
                </c:pt>
                <c:pt idx="558">
                  <c:v>16.267143481482019</c:v>
                </c:pt>
                <c:pt idx="559">
                  <c:v>17.072447614228654</c:v>
                </c:pt>
                <c:pt idx="560">
                  <c:v>13.368048603594135</c:v>
                </c:pt>
                <c:pt idx="561">
                  <c:v>17.072447614228654</c:v>
                </c:pt>
                <c:pt idx="562">
                  <c:v>16.106082654932692</c:v>
                </c:pt>
                <c:pt idx="563">
                  <c:v>15.139717695636731</c:v>
                </c:pt>
                <c:pt idx="564">
                  <c:v>17.555630093876633</c:v>
                </c:pt>
                <c:pt idx="565">
                  <c:v>16.106082654932692</c:v>
                </c:pt>
                <c:pt idx="566">
                  <c:v>17.555630093876633</c:v>
                </c:pt>
                <c:pt idx="567">
                  <c:v>19.166238359369903</c:v>
                </c:pt>
                <c:pt idx="568">
                  <c:v>14.817596042538076</c:v>
                </c:pt>
                <c:pt idx="569">
                  <c:v>15.622900175284711</c:v>
                </c:pt>
                <c:pt idx="570">
                  <c:v>17.394569267327306</c:v>
                </c:pt>
                <c:pt idx="571">
                  <c:v>16.428204308031347</c:v>
                </c:pt>
                <c:pt idx="572">
                  <c:v>18.683055879721923</c:v>
                </c:pt>
                <c:pt idx="573">
                  <c:v>16.750325961129999</c:v>
                </c:pt>
                <c:pt idx="574">
                  <c:v>13.690170256692788</c:v>
                </c:pt>
                <c:pt idx="575">
                  <c:v>15.139717695636731</c:v>
                </c:pt>
                <c:pt idx="576">
                  <c:v>15.622900175284711</c:v>
                </c:pt>
                <c:pt idx="577">
                  <c:v>17.716690920425961</c:v>
                </c:pt>
                <c:pt idx="578">
                  <c:v>18.360934226623268</c:v>
                </c:pt>
                <c:pt idx="579">
                  <c:v>17.394569267327306</c:v>
                </c:pt>
                <c:pt idx="580">
                  <c:v>16.267143481482019</c:v>
                </c:pt>
                <c:pt idx="581">
                  <c:v>19.32729918591923</c:v>
                </c:pt>
                <c:pt idx="582">
                  <c:v>16.106082654932692</c:v>
                </c:pt>
                <c:pt idx="583">
                  <c:v>17.716690920425961</c:v>
                </c:pt>
                <c:pt idx="584">
                  <c:v>14.817596042538076</c:v>
                </c:pt>
                <c:pt idx="585">
                  <c:v>13.690170256692788</c:v>
                </c:pt>
                <c:pt idx="586">
                  <c:v>17.877751746975285</c:v>
                </c:pt>
                <c:pt idx="587">
                  <c:v>19.005177532820579</c:v>
                </c:pt>
                <c:pt idx="588">
                  <c:v>14.817596042538076</c:v>
                </c:pt>
                <c:pt idx="589">
                  <c:v>17.233508440777982</c:v>
                </c:pt>
                <c:pt idx="590">
                  <c:v>13.851231083242114</c:v>
                </c:pt>
                <c:pt idx="591">
                  <c:v>18.038812573524616</c:v>
                </c:pt>
                <c:pt idx="592">
                  <c:v>17.072447614228654</c:v>
                </c:pt>
                <c:pt idx="593">
                  <c:v>14.817596042538076</c:v>
                </c:pt>
                <c:pt idx="594">
                  <c:v>13.52910943014346</c:v>
                </c:pt>
                <c:pt idx="595">
                  <c:v>15.300778522186057</c:v>
                </c:pt>
                <c:pt idx="596">
                  <c:v>13.206987777044809</c:v>
                </c:pt>
                <c:pt idx="597">
                  <c:v>15.300778522186057</c:v>
                </c:pt>
                <c:pt idx="598">
                  <c:v>17.716690920425961</c:v>
                </c:pt>
                <c:pt idx="599">
                  <c:v>18.038812573524616</c:v>
                </c:pt>
                <c:pt idx="600">
                  <c:v>13.690170256692788</c:v>
                </c:pt>
                <c:pt idx="601">
                  <c:v>17.555630093876633</c:v>
                </c:pt>
                <c:pt idx="602">
                  <c:v>17.555630093876633</c:v>
                </c:pt>
                <c:pt idx="603">
                  <c:v>18.360934226623268</c:v>
                </c:pt>
                <c:pt idx="604">
                  <c:v>14.334413562890097</c:v>
                </c:pt>
                <c:pt idx="605">
                  <c:v>14.817596042538076</c:v>
                </c:pt>
                <c:pt idx="606">
                  <c:v>13.368048603594135</c:v>
                </c:pt>
                <c:pt idx="607">
                  <c:v>19.005177532820579</c:v>
                </c:pt>
                <c:pt idx="608">
                  <c:v>17.877751746975285</c:v>
                </c:pt>
                <c:pt idx="609">
                  <c:v>14.01229190979144</c:v>
                </c:pt>
                <c:pt idx="610">
                  <c:v>11.757440338100865</c:v>
                </c:pt>
                <c:pt idx="611">
                  <c:v>14.656535215988749</c:v>
                </c:pt>
                <c:pt idx="612">
                  <c:v>16.428204308031347</c:v>
                </c:pt>
                <c:pt idx="613">
                  <c:v>17.394569267327306</c:v>
                </c:pt>
                <c:pt idx="614">
                  <c:v>16.750325961129999</c:v>
                </c:pt>
                <c:pt idx="615">
                  <c:v>17.394569267327306</c:v>
                </c:pt>
                <c:pt idx="616">
                  <c:v>20.132603318665865</c:v>
                </c:pt>
                <c:pt idx="617">
                  <c:v>16.589265134580671</c:v>
                </c:pt>
                <c:pt idx="618">
                  <c:v>15.945021828383364</c:v>
                </c:pt>
                <c:pt idx="619">
                  <c:v>14.01229190979144</c:v>
                </c:pt>
                <c:pt idx="620">
                  <c:v>15.139717695636731</c:v>
                </c:pt>
                <c:pt idx="621">
                  <c:v>16.750325961129999</c:v>
                </c:pt>
                <c:pt idx="622">
                  <c:v>20.776846624863172</c:v>
                </c:pt>
                <c:pt idx="623">
                  <c:v>14.817596042538076</c:v>
                </c:pt>
                <c:pt idx="624">
                  <c:v>15.300778522186057</c:v>
                </c:pt>
                <c:pt idx="625">
                  <c:v>14.495474389439423</c:v>
                </c:pt>
                <c:pt idx="626">
                  <c:v>13.690170256692788</c:v>
                </c:pt>
                <c:pt idx="627">
                  <c:v>13.368048603594135</c:v>
                </c:pt>
                <c:pt idx="628">
                  <c:v>15.783961001834037</c:v>
                </c:pt>
                <c:pt idx="629">
                  <c:v>15.139717695636731</c:v>
                </c:pt>
                <c:pt idx="630">
                  <c:v>13.206987777044809</c:v>
                </c:pt>
                <c:pt idx="631">
                  <c:v>16.106082654932692</c:v>
                </c:pt>
                <c:pt idx="632">
                  <c:v>14.01229190979144</c:v>
                </c:pt>
                <c:pt idx="633">
                  <c:v>13.52910943014346</c:v>
                </c:pt>
                <c:pt idx="634">
                  <c:v>16.750325961129999</c:v>
                </c:pt>
                <c:pt idx="635">
                  <c:v>15.945021828383364</c:v>
                </c:pt>
                <c:pt idx="636">
                  <c:v>19.166238359369903</c:v>
                </c:pt>
                <c:pt idx="637">
                  <c:v>16.750325961129999</c:v>
                </c:pt>
                <c:pt idx="638">
                  <c:v>11.918501164650191</c:v>
                </c:pt>
              </c:numCache>
            </c:numRef>
          </c:val>
          <c:smooth val="0"/>
          <c:extLst>
            <c:ext xmlns:c16="http://schemas.microsoft.com/office/drawing/2014/chart" uri="{C3380CC4-5D6E-409C-BE32-E72D297353CC}">
              <c16:uniqueId val="{00000001-B4F6-4F85-B328-A299453979E7}"/>
            </c:ext>
          </c:extLst>
        </c:ser>
        <c:ser>
          <c:idx val="2"/>
          <c:order val="2"/>
          <c:tx>
            <c:strRef>
              <c:f>'ED Trauma by Race'!$M$1</c:f>
              <c:strCache>
                <c:ptCount val="1"/>
                <c:pt idx="0">
                  <c:v>White Rate</c:v>
                </c:pt>
              </c:strCache>
            </c:strRef>
          </c:tx>
          <c:spPr>
            <a:ln w="28575" cap="rnd">
              <a:solidFill>
                <a:schemeClr val="accent5"/>
              </a:solidFill>
              <a:round/>
            </a:ln>
            <a:effectLst/>
          </c:spPr>
          <c:marker>
            <c:symbol val="none"/>
          </c:marker>
          <c:cat>
            <c:numRef>
              <c:f>'ED Trauma by Race'!$A$2:$A$640</c:f>
              <c:numCache>
                <c:formatCode>dd\-mmm\-yy</c:formatCode>
                <c:ptCount val="639"/>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numCache>
            </c:numRef>
          </c:cat>
          <c:val>
            <c:numRef>
              <c:f>'ED Trauma by Race'!$M$2:$M$640</c:f>
              <c:numCache>
                <c:formatCode>General</c:formatCode>
                <c:ptCount val="639"/>
                <c:pt idx="0">
                  <c:v>13.548338136336485</c:v>
                </c:pt>
                <c:pt idx="1">
                  <c:v>11.967994631573776</c:v>
                </c:pt>
                <c:pt idx="2">
                  <c:v>11.950237962980937</c:v>
                </c:pt>
                <c:pt idx="3">
                  <c:v>11.772671277052543</c:v>
                </c:pt>
                <c:pt idx="4">
                  <c:v>11.967994631573776</c:v>
                </c:pt>
                <c:pt idx="5">
                  <c:v>12.571721363730317</c:v>
                </c:pt>
                <c:pt idx="6">
                  <c:v>11.293241225045879</c:v>
                </c:pt>
                <c:pt idx="7">
                  <c:v>10.689514492889337</c:v>
                </c:pt>
                <c:pt idx="8">
                  <c:v>11.470807910974273</c:v>
                </c:pt>
                <c:pt idx="9">
                  <c:v>11.950237962980937</c:v>
                </c:pt>
                <c:pt idx="10">
                  <c:v>11.364267899417236</c:v>
                </c:pt>
                <c:pt idx="11">
                  <c:v>12.838071392622908</c:v>
                </c:pt>
                <c:pt idx="12">
                  <c:v>10.92035118459625</c:v>
                </c:pt>
                <c:pt idx="13">
                  <c:v>11.648374596902666</c:v>
                </c:pt>
                <c:pt idx="14">
                  <c:v>11.488564579567111</c:v>
                </c:pt>
                <c:pt idx="15">
                  <c:v>11.382024568010076</c:v>
                </c:pt>
                <c:pt idx="16">
                  <c:v>11.595104591124148</c:v>
                </c:pt>
                <c:pt idx="17">
                  <c:v>11.257727887860199</c:v>
                </c:pt>
                <c:pt idx="18">
                  <c:v>11.55959125393847</c:v>
                </c:pt>
                <c:pt idx="19">
                  <c:v>10.210084440882671</c:v>
                </c:pt>
                <c:pt idx="20">
                  <c:v>13.512824799150806</c:v>
                </c:pt>
                <c:pt idx="21">
                  <c:v>15.430545007177464</c:v>
                </c:pt>
                <c:pt idx="22">
                  <c:v>12.997881409958465</c:v>
                </c:pt>
                <c:pt idx="23">
                  <c:v>11.55959125393847</c:v>
                </c:pt>
                <c:pt idx="24">
                  <c:v>13.583851473522165</c:v>
                </c:pt>
                <c:pt idx="25">
                  <c:v>13.512824799150806</c:v>
                </c:pt>
                <c:pt idx="26">
                  <c:v>13.193204764479695</c:v>
                </c:pt>
                <c:pt idx="27">
                  <c:v>12.039021305945134</c:v>
                </c:pt>
                <c:pt idx="28">
                  <c:v>11.506321248159951</c:v>
                </c:pt>
                <c:pt idx="29">
                  <c:v>13.832444833821917</c:v>
                </c:pt>
                <c:pt idx="30">
                  <c:v>11.275484556453039</c:v>
                </c:pt>
                <c:pt idx="31">
                  <c:v>12.074534643130812</c:v>
                </c:pt>
                <c:pt idx="32">
                  <c:v>12.269857997652048</c:v>
                </c:pt>
                <c:pt idx="33">
                  <c:v>11.808184614238222</c:v>
                </c:pt>
                <c:pt idx="34">
                  <c:v>13.70814815367204</c:v>
                </c:pt>
                <c:pt idx="35">
                  <c:v>13.157691427294019</c:v>
                </c:pt>
                <c:pt idx="36">
                  <c:v>12.678261375287354</c:v>
                </c:pt>
                <c:pt idx="37">
                  <c:v>11.453051242381433</c:v>
                </c:pt>
                <c:pt idx="38">
                  <c:v>11.453051242381433</c:v>
                </c:pt>
                <c:pt idx="39">
                  <c:v>12.944611404179943</c:v>
                </c:pt>
                <c:pt idx="40">
                  <c:v>13.335258113222412</c:v>
                </c:pt>
                <c:pt idx="41">
                  <c:v>12.518451357951797</c:v>
                </c:pt>
                <c:pt idx="42">
                  <c:v>11.524077916752791</c:v>
                </c:pt>
                <c:pt idx="43">
                  <c:v>12.340884672023403</c:v>
                </c:pt>
                <c:pt idx="44">
                  <c:v>13.903471508193276</c:v>
                </c:pt>
                <c:pt idx="45">
                  <c:v>11.86145462001674</c:v>
                </c:pt>
                <c:pt idx="46">
                  <c:v>12.873584729808588</c:v>
                </c:pt>
                <c:pt idx="47">
                  <c:v>13.619364810707843</c:v>
                </c:pt>
                <c:pt idx="48">
                  <c:v>15.679138367477217</c:v>
                </c:pt>
                <c:pt idx="49">
                  <c:v>13.921228176786112</c:v>
                </c:pt>
                <c:pt idx="50">
                  <c:v>11.932481294388097</c:v>
                </c:pt>
                <c:pt idx="51">
                  <c:v>12.145561317502169</c:v>
                </c:pt>
                <c:pt idx="52">
                  <c:v>13.406284787593771</c:v>
                </c:pt>
                <c:pt idx="53">
                  <c:v>13.1044214215155</c:v>
                </c:pt>
                <c:pt idx="54">
                  <c:v>11.310997893638717</c:v>
                </c:pt>
                <c:pt idx="55">
                  <c:v>14.631494920499689</c:v>
                </c:pt>
                <c:pt idx="56">
                  <c:v>11.488564579567111</c:v>
                </c:pt>
                <c:pt idx="57">
                  <c:v>11.20445788208168</c:v>
                </c:pt>
                <c:pt idx="58">
                  <c:v>13.583851473522165</c:v>
                </c:pt>
                <c:pt idx="59">
                  <c:v>13.281988107443894</c:v>
                </c:pt>
                <c:pt idx="60">
                  <c:v>12.19883132328069</c:v>
                </c:pt>
                <c:pt idx="61">
                  <c:v>12.536208026544637</c:v>
                </c:pt>
                <c:pt idx="62">
                  <c:v>13.1044214215155</c:v>
                </c:pt>
                <c:pt idx="63">
                  <c:v>13.08666475292266</c:v>
                </c:pt>
                <c:pt idx="64">
                  <c:v>12.19883132328069</c:v>
                </c:pt>
                <c:pt idx="65">
                  <c:v>11.470807910974273</c:v>
                </c:pt>
                <c:pt idx="66">
                  <c:v>11.754914608459702</c:v>
                </c:pt>
                <c:pt idx="67">
                  <c:v>13.264231438851054</c:v>
                </c:pt>
                <c:pt idx="68">
                  <c:v>14.560468246128334</c:v>
                </c:pt>
                <c:pt idx="69">
                  <c:v>15.164194978284874</c:v>
                </c:pt>
                <c:pt idx="70">
                  <c:v>12.553964695137477</c:v>
                </c:pt>
                <c:pt idx="71">
                  <c:v>11.506321248159951</c:v>
                </c:pt>
                <c:pt idx="72">
                  <c:v>10.813811173039213</c:v>
                </c:pt>
                <c:pt idx="73">
                  <c:v>11.55959125393847</c:v>
                </c:pt>
                <c:pt idx="74">
                  <c:v>13.139934758701179</c:v>
                </c:pt>
                <c:pt idx="75">
                  <c:v>12.980124741365623</c:v>
                </c:pt>
                <c:pt idx="76">
                  <c:v>12.678261375287354</c:v>
                </c:pt>
                <c:pt idx="77">
                  <c:v>12.269857997652048</c:v>
                </c:pt>
                <c:pt idx="78">
                  <c:v>11.009134527560446</c:v>
                </c:pt>
                <c:pt idx="79">
                  <c:v>11.683887934088345</c:v>
                </c:pt>
                <c:pt idx="80">
                  <c:v>10.547461144146622</c:v>
                </c:pt>
                <c:pt idx="81">
                  <c:v>12.074534643130812</c:v>
                </c:pt>
                <c:pt idx="82">
                  <c:v>13.246474770258214</c:v>
                </c:pt>
                <c:pt idx="83">
                  <c:v>12.873584729808588</c:v>
                </c:pt>
                <c:pt idx="84">
                  <c:v>12.482938020766118</c:v>
                </c:pt>
                <c:pt idx="85">
                  <c:v>12.287614666244885</c:v>
                </c:pt>
                <c:pt idx="86">
                  <c:v>12.589478032323155</c:v>
                </c:pt>
                <c:pt idx="87">
                  <c:v>11.435294573788592</c:v>
                </c:pt>
                <c:pt idx="88">
                  <c:v>13.654878147893523</c:v>
                </c:pt>
                <c:pt idx="89">
                  <c:v>12.003507968759454</c:v>
                </c:pt>
                <c:pt idx="90">
                  <c:v>12.287614666244885</c:v>
                </c:pt>
                <c:pt idx="91">
                  <c:v>12.056777974537972</c:v>
                </c:pt>
                <c:pt idx="92">
                  <c:v>11.506321248159951</c:v>
                </c:pt>
                <c:pt idx="93">
                  <c:v>12.163317986095009</c:v>
                </c:pt>
                <c:pt idx="94">
                  <c:v>12.003507968759454</c:v>
                </c:pt>
                <c:pt idx="95">
                  <c:v>14.595981583314012</c:v>
                </c:pt>
                <c:pt idx="96">
                  <c:v>14.187578205678705</c:v>
                </c:pt>
                <c:pt idx="97">
                  <c:v>12.163317986095009</c:v>
                </c:pt>
                <c:pt idx="98">
                  <c:v>11.22221455067452</c:v>
                </c:pt>
                <c:pt idx="99">
                  <c:v>11.737157939866863</c:v>
                </c:pt>
                <c:pt idx="100">
                  <c:v>11.310997893638717</c:v>
                </c:pt>
                <c:pt idx="101">
                  <c:v>11.044647864746127</c:v>
                </c:pt>
                <c:pt idx="102">
                  <c:v>14.826818275020923</c:v>
                </c:pt>
                <c:pt idx="103">
                  <c:v>14.542711577535494</c:v>
                </c:pt>
                <c:pt idx="104">
                  <c:v>12.696018043880194</c:v>
                </c:pt>
                <c:pt idx="105">
                  <c:v>13.370771450408091</c:v>
                </c:pt>
                <c:pt idx="106">
                  <c:v>13.193204764479695</c:v>
                </c:pt>
                <c:pt idx="107">
                  <c:v>11.275484556453039</c:v>
                </c:pt>
                <c:pt idx="108">
                  <c:v>12.234344660466366</c:v>
                </c:pt>
                <c:pt idx="109">
                  <c:v>13.974498182564631</c:v>
                </c:pt>
                <c:pt idx="110">
                  <c:v>11.914724625795257</c:v>
                </c:pt>
                <c:pt idx="111">
                  <c:v>11.985751300166616</c:v>
                </c:pt>
                <c:pt idx="112">
                  <c:v>12.571721363730317</c:v>
                </c:pt>
                <c:pt idx="113">
                  <c:v>13.033394747144142</c:v>
                </c:pt>
                <c:pt idx="114">
                  <c:v>13.210961433072535</c:v>
                </c:pt>
                <c:pt idx="115">
                  <c:v>11.417537905195752</c:v>
                </c:pt>
                <c:pt idx="116">
                  <c:v>13.779174828043399</c:v>
                </c:pt>
                <c:pt idx="117">
                  <c:v>13.317501444629572</c:v>
                </c:pt>
                <c:pt idx="118">
                  <c:v>14.507198240349815</c:v>
                </c:pt>
                <c:pt idx="119">
                  <c:v>11.399781236602914</c:v>
                </c:pt>
                <c:pt idx="120">
                  <c:v>13.08666475292266</c:v>
                </c:pt>
                <c:pt idx="121">
                  <c:v>12.092291311723653</c:v>
                </c:pt>
                <c:pt idx="122">
                  <c:v>12.216587991873526</c:v>
                </c:pt>
                <c:pt idx="123">
                  <c:v>13.779174828043399</c:v>
                </c:pt>
                <c:pt idx="124">
                  <c:v>12.589478032323155</c:v>
                </c:pt>
                <c:pt idx="125">
                  <c:v>13.246474770258214</c:v>
                </c:pt>
                <c:pt idx="126">
                  <c:v>12.873584729808588</c:v>
                </c:pt>
                <c:pt idx="127">
                  <c:v>13.406284787593771</c:v>
                </c:pt>
                <c:pt idx="128">
                  <c:v>12.962368072772783</c:v>
                </c:pt>
                <c:pt idx="129">
                  <c:v>12.891341398401426</c:v>
                </c:pt>
                <c:pt idx="130">
                  <c:v>16.531458459933511</c:v>
                </c:pt>
                <c:pt idx="131">
                  <c:v>12.482938020766118</c:v>
                </c:pt>
                <c:pt idx="132">
                  <c:v>13.246474770258214</c:v>
                </c:pt>
                <c:pt idx="133">
                  <c:v>11.914724625795257</c:v>
                </c:pt>
                <c:pt idx="134">
                  <c:v>13.441798124779448</c:v>
                </c:pt>
                <c:pt idx="135">
                  <c:v>13.779174828043399</c:v>
                </c:pt>
                <c:pt idx="136">
                  <c:v>12.287614666244885</c:v>
                </c:pt>
                <c:pt idx="137">
                  <c:v>16.726781814454743</c:v>
                </c:pt>
                <c:pt idx="138">
                  <c:v>16.265108431040918</c:v>
                </c:pt>
                <c:pt idx="139">
                  <c:v>15.5370850187345</c:v>
                </c:pt>
                <c:pt idx="140">
                  <c:v>14.96887162376364</c:v>
                </c:pt>
                <c:pt idx="141">
                  <c:v>15.288491658434751</c:v>
                </c:pt>
                <c:pt idx="142">
                  <c:v>13.370771450408091</c:v>
                </c:pt>
                <c:pt idx="143">
                  <c:v>15.625868361698698</c:v>
                </c:pt>
                <c:pt idx="144">
                  <c:v>16.691268477269062</c:v>
                </c:pt>
                <c:pt idx="145">
                  <c:v>17.366021883796961</c:v>
                </c:pt>
                <c:pt idx="146">
                  <c:v>17.685641918468072</c:v>
                </c:pt>
                <c:pt idx="147">
                  <c:v>13.175448095886859</c:v>
                </c:pt>
                <c:pt idx="148">
                  <c:v>12.855828061215748</c:v>
                </c:pt>
                <c:pt idx="149">
                  <c:v>13.885714839600436</c:v>
                </c:pt>
                <c:pt idx="150">
                  <c:v>13.832444833821917</c:v>
                </c:pt>
                <c:pt idx="151">
                  <c:v>16.584728465712029</c:v>
                </c:pt>
                <c:pt idx="152">
                  <c:v>16.709025145861904</c:v>
                </c:pt>
                <c:pt idx="153">
                  <c:v>14.791304937835246</c:v>
                </c:pt>
                <c:pt idx="154">
                  <c:v>14.844574943613765</c:v>
                </c:pt>
                <c:pt idx="155">
                  <c:v>14.702521594871047</c:v>
                </c:pt>
                <c:pt idx="156">
                  <c:v>14.826818275020923</c:v>
                </c:pt>
                <c:pt idx="157">
                  <c:v>16.371648442597955</c:v>
                </c:pt>
                <c:pt idx="158">
                  <c:v>16.922105168975975</c:v>
                </c:pt>
                <c:pt idx="159">
                  <c:v>17.152941860682891</c:v>
                </c:pt>
                <c:pt idx="160">
                  <c:v>15.590355024513022</c:v>
                </c:pt>
                <c:pt idx="161">
                  <c:v>13.956741513971792</c:v>
                </c:pt>
                <c:pt idx="162">
                  <c:v>14.560468246128334</c:v>
                </c:pt>
                <c:pt idx="163">
                  <c:v>13.654878147893523</c:v>
                </c:pt>
                <c:pt idx="164">
                  <c:v>14.57822491472117</c:v>
                </c:pt>
                <c:pt idx="165">
                  <c:v>17.880965272989307</c:v>
                </c:pt>
                <c:pt idx="166">
                  <c:v>13.921228176786112</c:v>
                </c:pt>
                <c:pt idx="167">
                  <c:v>15.057654966727835</c:v>
                </c:pt>
                <c:pt idx="168">
                  <c:v>13.228718101665375</c:v>
                </c:pt>
                <c:pt idx="169">
                  <c:v>14.667008257685369</c:v>
                </c:pt>
                <c:pt idx="170">
                  <c:v>12.305371334837725</c:v>
                </c:pt>
                <c:pt idx="171">
                  <c:v>13.6903914850792</c:v>
                </c:pt>
                <c:pt idx="172">
                  <c:v>17.294995209425604</c:v>
                </c:pt>
                <c:pt idx="173">
                  <c:v>16.993131843347335</c:v>
                </c:pt>
                <c:pt idx="174">
                  <c:v>16.300621768226598</c:v>
                </c:pt>
                <c:pt idx="175">
                  <c:v>12.962368072772783</c:v>
                </c:pt>
                <c:pt idx="176">
                  <c:v>14.205334874271545</c:v>
                </c:pt>
                <c:pt idx="177">
                  <c:v>14.116551531307348</c:v>
                </c:pt>
                <c:pt idx="178">
                  <c:v>15.057654966727835</c:v>
                </c:pt>
                <c:pt idx="179">
                  <c:v>16.24735176244808</c:v>
                </c:pt>
                <c:pt idx="180">
                  <c:v>15.039898298134998</c:v>
                </c:pt>
                <c:pt idx="181">
                  <c:v>16.353891774005117</c:v>
                </c:pt>
                <c:pt idx="182">
                  <c:v>14.524954908942654</c:v>
                </c:pt>
                <c:pt idx="183">
                  <c:v>14.844574943613765</c:v>
                </c:pt>
                <c:pt idx="184">
                  <c:v>16.229595093855238</c:v>
                </c:pt>
                <c:pt idx="185">
                  <c:v>15.927731727776969</c:v>
                </c:pt>
                <c:pt idx="186">
                  <c:v>15.590355024513022</c:v>
                </c:pt>
                <c:pt idx="187">
                  <c:v>16.371648442597955</c:v>
                </c:pt>
                <c:pt idx="188">
                  <c:v>15.217464984063392</c:v>
                </c:pt>
                <c:pt idx="189">
                  <c:v>14.915601617985121</c:v>
                </c:pt>
                <c:pt idx="190">
                  <c:v>15.519328350141663</c:v>
                </c:pt>
                <c:pt idx="191">
                  <c:v>14.773548269242406</c:v>
                </c:pt>
                <c:pt idx="192">
                  <c:v>14.063281525528829</c:v>
                </c:pt>
                <c:pt idx="193">
                  <c:v>16.478188454154992</c:v>
                </c:pt>
                <c:pt idx="194">
                  <c:v>16.957618506161655</c:v>
                </c:pt>
                <c:pt idx="195">
                  <c:v>15.892218390591291</c:v>
                </c:pt>
                <c:pt idx="196">
                  <c:v>14.116551531307348</c:v>
                </c:pt>
                <c:pt idx="197">
                  <c:v>13.903471508193276</c:v>
                </c:pt>
                <c:pt idx="198">
                  <c:v>13.725904822264878</c:v>
                </c:pt>
                <c:pt idx="199">
                  <c:v>13.796931496636237</c:v>
                </c:pt>
                <c:pt idx="200">
                  <c:v>14.205334874271545</c:v>
                </c:pt>
                <c:pt idx="201">
                  <c:v>14.187578205678705</c:v>
                </c:pt>
                <c:pt idx="202">
                  <c:v>13.459554793372288</c:v>
                </c:pt>
                <c:pt idx="203">
                  <c:v>14.152064868493024</c:v>
                </c:pt>
                <c:pt idx="204">
                  <c:v>14.93335828657796</c:v>
                </c:pt>
                <c:pt idx="205">
                  <c:v>14.311874885828582</c:v>
                </c:pt>
                <c:pt idx="206">
                  <c:v>13.903471508193276</c:v>
                </c:pt>
                <c:pt idx="207">
                  <c:v>15.146438309692034</c:v>
                </c:pt>
                <c:pt idx="208">
                  <c:v>16.194081756669561</c:v>
                </c:pt>
                <c:pt idx="209">
                  <c:v>14.38290156019994</c:v>
                </c:pt>
                <c:pt idx="210">
                  <c:v>14.418414897385617</c:v>
                </c:pt>
                <c:pt idx="211">
                  <c:v>14.276361548642901</c:v>
                </c:pt>
                <c:pt idx="212">
                  <c:v>14.489441571756975</c:v>
                </c:pt>
                <c:pt idx="213">
                  <c:v>14.311874885828582</c:v>
                </c:pt>
                <c:pt idx="214">
                  <c:v>15.377275001398946</c:v>
                </c:pt>
                <c:pt idx="215">
                  <c:v>16.016515070741164</c:v>
                </c:pt>
                <c:pt idx="216">
                  <c:v>15.767921710441415</c:v>
                </c:pt>
                <c:pt idx="217">
                  <c:v>15.235221652656231</c:v>
                </c:pt>
                <c:pt idx="218">
                  <c:v>13.67263481648636</c:v>
                </c:pt>
                <c:pt idx="219">
                  <c:v>13.317501444629572</c:v>
                </c:pt>
                <c:pt idx="220">
                  <c:v>14.3651448916071</c:v>
                </c:pt>
                <c:pt idx="221">
                  <c:v>15.128681641099194</c:v>
                </c:pt>
                <c:pt idx="222">
                  <c:v>16.318378436819437</c:v>
                </c:pt>
                <c:pt idx="223">
                  <c:v>15.359518332806106</c:v>
                </c:pt>
                <c:pt idx="224">
                  <c:v>13.938984845378952</c:v>
                </c:pt>
                <c:pt idx="225">
                  <c:v>14.205334874271545</c:v>
                </c:pt>
                <c:pt idx="226">
                  <c:v>13.530581467743646</c:v>
                </c:pt>
                <c:pt idx="227">
                  <c:v>14.702521594871047</c:v>
                </c:pt>
                <c:pt idx="228">
                  <c:v>14.649251589092529</c:v>
                </c:pt>
                <c:pt idx="229">
                  <c:v>14.507198240349815</c:v>
                </c:pt>
                <c:pt idx="230">
                  <c:v>14.684764926278209</c:v>
                </c:pt>
                <c:pt idx="231">
                  <c:v>13.67263481648636</c:v>
                </c:pt>
                <c:pt idx="232">
                  <c:v>13.566094804929325</c:v>
                </c:pt>
                <c:pt idx="233">
                  <c:v>13.601608142115005</c:v>
                </c:pt>
                <c:pt idx="234">
                  <c:v>13.424041456186607</c:v>
                </c:pt>
                <c:pt idx="235">
                  <c:v>15.252978321249071</c:v>
                </c:pt>
                <c:pt idx="236">
                  <c:v>14.96887162376364</c:v>
                </c:pt>
                <c:pt idx="237">
                  <c:v>14.187578205678705</c:v>
                </c:pt>
                <c:pt idx="238">
                  <c:v>14.027768188343149</c:v>
                </c:pt>
                <c:pt idx="239">
                  <c:v>13.566094804929325</c:v>
                </c:pt>
                <c:pt idx="240">
                  <c:v>13.424041456186607</c:v>
                </c:pt>
                <c:pt idx="241">
                  <c:v>14.276361548642901</c:v>
                </c:pt>
                <c:pt idx="242">
                  <c:v>15.785678379034252</c:v>
                </c:pt>
                <c:pt idx="243">
                  <c:v>15.679138367477217</c:v>
                </c:pt>
                <c:pt idx="244">
                  <c:v>14.880088280799441</c:v>
                </c:pt>
                <c:pt idx="245">
                  <c:v>13.867958171007595</c:v>
                </c:pt>
                <c:pt idx="246">
                  <c:v>14.649251589092529</c:v>
                </c:pt>
                <c:pt idx="247">
                  <c:v>13.317501444629572</c:v>
                </c:pt>
                <c:pt idx="248">
                  <c:v>13.832444833821917</c:v>
                </c:pt>
                <c:pt idx="249">
                  <c:v>15.483815012955983</c:v>
                </c:pt>
                <c:pt idx="250">
                  <c:v>16.194081756669561</c:v>
                </c:pt>
                <c:pt idx="251">
                  <c:v>14.560468246128334</c:v>
                </c:pt>
                <c:pt idx="252">
                  <c:v>12.997881409958465</c:v>
                </c:pt>
                <c:pt idx="253">
                  <c:v>13.281988107443894</c:v>
                </c:pt>
                <c:pt idx="254">
                  <c:v>11.967994631573776</c:v>
                </c:pt>
                <c:pt idx="255">
                  <c:v>14.791304937835246</c:v>
                </c:pt>
                <c:pt idx="256">
                  <c:v>15.466058344363145</c:v>
                </c:pt>
                <c:pt idx="257">
                  <c:v>15.5370850187345</c:v>
                </c:pt>
                <c:pt idx="258">
                  <c:v>14.57822491472117</c:v>
                </c:pt>
                <c:pt idx="259">
                  <c:v>14.418414897385617</c:v>
                </c:pt>
                <c:pt idx="260">
                  <c:v>13.814688165229077</c:v>
                </c:pt>
                <c:pt idx="261">
                  <c:v>13.246474770258214</c:v>
                </c:pt>
                <c:pt idx="262">
                  <c:v>14.507198240349815</c:v>
                </c:pt>
                <c:pt idx="263">
                  <c:v>16.123055082298205</c:v>
                </c:pt>
                <c:pt idx="264">
                  <c:v>16.407161779783632</c:v>
                </c:pt>
                <c:pt idx="265">
                  <c:v>14.631494920499689</c:v>
                </c:pt>
                <c:pt idx="266">
                  <c:v>14.560468246128334</c:v>
                </c:pt>
                <c:pt idx="267">
                  <c:v>13.299744776036734</c:v>
                </c:pt>
                <c:pt idx="268">
                  <c:v>13.867958171007595</c:v>
                </c:pt>
                <c:pt idx="269">
                  <c:v>14.329631554421418</c:v>
                </c:pt>
                <c:pt idx="270">
                  <c:v>16.49594512274783</c:v>
                </c:pt>
                <c:pt idx="271">
                  <c:v>16.282865099633757</c:v>
                </c:pt>
                <c:pt idx="272">
                  <c:v>13.210961433072535</c:v>
                </c:pt>
                <c:pt idx="273">
                  <c:v>13.353014781815252</c:v>
                </c:pt>
                <c:pt idx="274">
                  <c:v>13.6903914850792</c:v>
                </c:pt>
                <c:pt idx="275">
                  <c:v>11.719401271274023</c:v>
                </c:pt>
                <c:pt idx="276">
                  <c:v>13.885714839600436</c:v>
                </c:pt>
                <c:pt idx="277">
                  <c:v>16.158568419483881</c:v>
                </c:pt>
                <c:pt idx="278">
                  <c:v>14.436171565978457</c:v>
                </c:pt>
                <c:pt idx="279">
                  <c:v>14.027768188343149</c:v>
                </c:pt>
                <c:pt idx="280">
                  <c:v>12.980124741365623</c:v>
                </c:pt>
                <c:pt idx="281">
                  <c:v>11.879211288609579</c:v>
                </c:pt>
                <c:pt idx="282">
                  <c:v>11.506321248159951</c:v>
                </c:pt>
                <c:pt idx="283">
                  <c:v>12.589478032323155</c:v>
                </c:pt>
                <c:pt idx="284">
                  <c:v>14.045524856935989</c:v>
                </c:pt>
                <c:pt idx="285">
                  <c:v>15.448301675770304</c:v>
                </c:pt>
                <c:pt idx="286">
                  <c:v>14.57822491472117</c:v>
                </c:pt>
                <c:pt idx="287">
                  <c:v>13.938984845378952</c:v>
                </c:pt>
                <c:pt idx="288">
                  <c:v>12.50069468935896</c:v>
                </c:pt>
                <c:pt idx="289">
                  <c:v>12.429668014987602</c:v>
                </c:pt>
                <c:pt idx="290">
                  <c:v>14.240848211457223</c:v>
                </c:pt>
                <c:pt idx="291">
                  <c:v>15.412788338584624</c:v>
                </c:pt>
                <c:pt idx="292">
                  <c:v>15.981001733555487</c:v>
                </c:pt>
                <c:pt idx="293">
                  <c:v>13.725904822264878</c:v>
                </c:pt>
                <c:pt idx="294">
                  <c:v>13.459554793372288</c:v>
                </c:pt>
                <c:pt idx="295">
                  <c:v>14.116551531307348</c:v>
                </c:pt>
                <c:pt idx="296">
                  <c:v>14.010011519750311</c:v>
                </c:pt>
                <c:pt idx="297">
                  <c:v>13.317501444629572</c:v>
                </c:pt>
                <c:pt idx="298">
                  <c:v>14.738034932056728</c:v>
                </c:pt>
                <c:pt idx="299">
                  <c:v>12.305371334837725</c:v>
                </c:pt>
                <c:pt idx="300">
                  <c:v>14.134308199900188</c:v>
                </c:pt>
                <c:pt idx="301">
                  <c:v>12.696018043880194</c:v>
                </c:pt>
                <c:pt idx="302">
                  <c:v>12.447424683580442</c:v>
                </c:pt>
                <c:pt idx="303">
                  <c:v>11.168944544896002</c:v>
                </c:pt>
                <c:pt idx="304">
                  <c:v>14.329631554421418</c:v>
                </c:pt>
                <c:pt idx="305">
                  <c:v>14.560468246128334</c:v>
                </c:pt>
                <c:pt idx="306">
                  <c:v>14.205334874271545</c:v>
                </c:pt>
                <c:pt idx="307">
                  <c:v>12.926854735587106</c:v>
                </c:pt>
                <c:pt idx="308">
                  <c:v>12.234344660466366</c:v>
                </c:pt>
                <c:pt idx="309">
                  <c:v>12.713774712473031</c:v>
                </c:pt>
                <c:pt idx="310">
                  <c:v>12.394154677801923</c:v>
                </c:pt>
                <c:pt idx="311">
                  <c:v>11.364267899417236</c:v>
                </c:pt>
                <c:pt idx="312">
                  <c:v>13.157691427294019</c:v>
                </c:pt>
                <c:pt idx="313">
                  <c:v>12.891341398401426</c:v>
                </c:pt>
                <c:pt idx="314">
                  <c:v>12.127804648909331</c:v>
                </c:pt>
                <c:pt idx="315">
                  <c:v>11.382024568010076</c:v>
                </c:pt>
                <c:pt idx="316">
                  <c:v>12.678261375287354</c:v>
                </c:pt>
                <c:pt idx="317">
                  <c:v>10.831567841632053</c:v>
                </c:pt>
                <c:pt idx="318">
                  <c:v>11.985751300166616</c:v>
                </c:pt>
                <c:pt idx="319">
                  <c:v>14.223091542864383</c:v>
                </c:pt>
                <c:pt idx="320">
                  <c:v>11.879211288609579</c:v>
                </c:pt>
                <c:pt idx="321">
                  <c:v>11.683887934088345</c:v>
                </c:pt>
                <c:pt idx="322">
                  <c:v>10.742784498667856</c:v>
                </c:pt>
                <c:pt idx="323">
                  <c:v>11.062404533338965</c:v>
                </c:pt>
                <c:pt idx="324">
                  <c:v>13.654878147893523</c:v>
                </c:pt>
                <c:pt idx="325">
                  <c:v>11.364267899417236</c:v>
                </c:pt>
                <c:pt idx="326">
                  <c:v>13.583851473522165</c:v>
                </c:pt>
                <c:pt idx="327">
                  <c:v>11.790427945645382</c:v>
                </c:pt>
                <c:pt idx="328">
                  <c:v>12.838071392622908</c:v>
                </c:pt>
                <c:pt idx="329">
                  <c:v>12.447424683580442</c:v>
                </c:pt>
                <c:pt idx="330">
                  <c:v>11.595104591124148</c:v>
                </c:pt>
                <c:pt idx="331">
                  <c:v>11.985751300166616</c:v>
                </c:pt>
                <c:pt idx="332">
                  <c:v>12.553964695137477</c:v>
                </c:pt>
                <c:pt idx="333">
                  <c:v>12.926854735587106</c:v>
                </c:pt>
                <c:pt idx="334">
                  <c:v>10.725027830075016</c:v>
                </c:pt>
                <c:pt idx="335">
                  <c:v>12.145561317502169</c:v>
                </c:pt>
                <c:pt idx="336">
                  <c:v>13.08666475292266</c:v>
                </c:pt>
                <c:pt idx="337">
                  <c:v>14.524954908942654</c:v>
                </c:pt>
                <c:pt idx="338">
                  <c:v>14.169821537085864</c:v>
                </c:pt>
                <c:pt idx="339">
                  <c:v>12.553964695137477</c:v>
                </c:pt>
                <c:pt idx="340">
                  <c:v>15.004384960949318</c:v>
                </c:pt>
                <c:pt idx="341">
                  <c:v>13.566094804929325</c:v>
                </c:pt>
                <c:pt idx="342">
                  <c:v>13.139934758701179</c:v>
                </c:pt>
                <c:pt idx="343">
                  <c:v>12.021264637352294</c:v>
                </c:pt>
                <c:pt idx="344">
                  <c:v>13.139934758701179</c:v>
                </c:pt>
                <c:pt idx="345">
                  <c:v>13.992254851157471</c:v>
                </c:pt>
                <c:pt idx="346">
                  <c:v>12.252101329059208</c:v>
                </c:pt>
                <c:pt idx="347">
                  <c:v>12.305371334837725</c:v>
                </c:pt>
                <c:pt idx="348">
                  <c:v>12.003507968759454</c:v>
                </c:pt>
                <c:pt idx="349">
                  <c:v>12.376398009209083</c:v>
                </c:pt>
                <c:pt idx="350">
                  <c:v>11.293241225045879</c:v>
                </c:pt>
                <c:pt idx="351">
                  <c:v>11.630617928309826</c:v>
                </c:pt>
                <c:pt idx="352">
                  <c:v>12.127804648909331</c:v>
                </c:pt>
                <c:pt idx="353">
                  <c:v>12.784801386844389</c:v>
                </c:pt>
                <c:pt idx="354">
                  <c:v>13.317501444629572</c:v>
                </c:pt>
                <c:pt idx="355">
                  <c:v>12.997881409958465</c:v>
                </c:pt>
                <c:pt idx="356">
                  <c:v>13.867958171007595</c:v>
                </c:pt>
                <c:pt idx="357">
                  <c:v>12.731531381065871</c:v>
                </c:pt>
                <c:pt idx="358">
                  <c:v>12.269857997652048</c:v>
                </c:pt>
                <c:pt idx="359">
                  <c:v>11.754914608459702</c:v>
                </c:pt>
                <c:pt idx="360">
                  <c:v>12.802558055437229</c:v>
                </c:pt>
                <c:pt idx="361">
                  <c:v>12.394154677801923</c:v>
                </c:pt>
                <c:pt idx="362">
                  <c:v>11.896967957202419</c:v>
                </c:pt>
                <c:pt idx="363">
                  <c:v>10.245597778068351</c:v>
                </c:pt>
                <c:pt idx="364">
                  <c:v>10.529704475553782</c:v>
                </c:pt>
                <c:pt idx="365">
                  <c:v>13.033394747144142</c:v>
                </c:pt>
                <c:pt idx="366">
                  <c:v>11.950237962980937</c:v>
                </c:pt>
                <c:pt idx="367">
                  <c:v>11.595104591124148</c:v>
                </c:pt>
                <c:pt idx="368">
                  <c:v>11.470807910974273</c:v>
                </c:pt>
                <c:pt idx="369">
                  <c:v>12.092291311723653</c:v>
                </c:pt>
                <c:pt idx="370">
                  <c:v>12.624991369508836</c:v>
                </c:pt>
                <c:pt idx="371">
                  <c:v>11.115674539117483</c:v>
                </c:pt>
                <c:pt idx="372">
                  <c:v>11.808184614238222</c:v>
                </c:pt>
                <c:pt idx="373">
                  <c:v>11.20445788208168</c:v>
                </c:pt>
                <c:pt idx="374">
                  <c:v>11.133431207710323</c:v>
                </c:pt>
                <c:pt idx="375">
                  <c:v>12.997881409958465</c:v>
                </c:pt>
                <c:pt idx="376">
                  <c:v>12.713774712473031</c:v>
                </c:pt>
                <c:pt idx="377">
                  <c:v>10.671757824296497</c:v>
                </c:pt>
                <c:pt idx="378">
                  <c:v>10.014761086361439</c:v>
                </c:pt>
                <c:pt idx="379">
                  <c:v>11.435294573788592</c:v>
                </c:pt>
                <c:pt idx="380">
                  <c:v>10.796054504446374</c:v>
                </c:pt>
                <c:pt idx="381">
                  <c:v>9.908221074804402</c:v>
                </c:pt>
                <c:pt idx="382">
                  <c:v>10.565217812739462</c:v>
                </c:pt>
                <c:pt idx="383">
                  <c:v>12.660504706694514</c:v>
                </c:pt>
                <c:pt idx="384">
                  <c:v>11.950237962980937</c:v>
                </c:pt>
                <c:pt idx="385">
                  <c:v>10.121301097918474</c:v>
                </c:pt>
                <c:pt idx="386">
                  <c:v>11.062404533338965</c:v>
                </c:pt>
                <c:pt idx="387">
                  <c:v>10.139057766511314</c:v>
                </c:pt>
                <c:pt idx="388">
                  <c:v>11.541834585345629</c:v>
                </c:pt>
                <c:pt idx="389">
                  <c:v>11.595104591124148</c:v>
                </c:pt>
                <c:pt idx="390">
                  <c:v>12.145561317502169</c:v>
                </c:pt>
                <c:pt idx="391">
                  <c:v>11.115674539117483</c:v>
                </c:pt>
                <c:pt idx="392">
                  <c:v>9.7661677260616866</c:v>
                </c:pt>
                <c:pt idx="393">
                  <c:v>10.5829744813323</c:v>
                </c:pt>
                <c:pt idx="394">
                  <c:v>9.7839243946545267</c:v>
                </c:pt>
                <c:pt idx="395">
                  <c:v>10.938107853189088</c:v>
                </c:pt>
                <c:pt idx="396">
                  <c:v>12.589478032323155</c:v>
                </c:pt>
                <c:pt idx="397">
                  <c:v>11.55959125393847</c:v>
                </c:pt>
                <c:pt idx="398">
                  <c:v>11.080161201931805</c:v>
                </c:pt>
                <c:pt idx="399">
                  <c:v>10.742784498667856</c:v>
                </c:pt>
                <c:pt idx="400">
                  <c:v>10.707271161482176</c:v>
                </c:pt>
                <c:pt idx="401">
                  <c:v>10.511947806960942</c:v>
                </c:pt>
                <c:pt idx="402">
                  <c:v>11.009134527560446</c:v>
                </c:pt>
                <c:pt idx="403">
                  <c:v>12.216587991873526</c:v>
                </c:pt>
                <c:pt idx="404">
                  <c:v>13.353014781815252</c:v>
                </c:pt>
                <c:pt idx="405">
                  <c:v>11.097917870524643</c:v>
                </c:pt>
                <c:pt idx="406">
                  <c:v>10.778297835853534</c:v>
                </c:pt>
                <c:pt idx="407">
                  <c:v>11.133431207710323</c:v>
                </c:pt>
                <c:pt idx="408">
                  <c:v>10.618487818517979</c:v>
                </c:pt>
                <c:pt idx="409">
                  <c:v>10.529704475553782</c:v>
                </c:pt>
                <c:pt idx="410">
                  <c:v>11.364267899417236</c:v>
                </c:pt>
                <c:pt idx="411">
                  <c:v>11.896967957202419</c:v>
                </c:pt>
                <c:pt idx="412">
                  <c:v>12.181074654687849</c:v>
                </c:pt>
                <c:pt idx="413">
                  <c:v>10.210084440882671</c:v>
                </c:pt>
                <c:pt idx="414">
                  <c:v>11.168944544896002</c:v>
                </c:pt>
                <c:pt idx="415">
                  <c:v>10.547461144146622</c:v>
                </c:pt>
                <c:pt idx="416">
                  <c:v>10.263354446661191</c:v>
                </c:pt>
                <c:pt idx="417">
                  <c:v>12.039021305945134</c:v>
                </c:pt>
                <c:pt idx="418">
                  <c:v>12.873584729808588</c:v>
                </c:pt>
                <c:pt idx="419">
                  <c:v>12.820314724030068</c:v>
                </c:pt>
                <c:pt idx="420">
                  <c:v>11.382024568010076</c:v>
                </c:pt>
                <c:pt idx="421">
                  <c:v>10.369894458218226</c:v>
                </c:pt>
                <c:pt idx="422">
                  <c:v>10.636244487110819</c:v>
                </c:pt>
                <c:pt idx="423">
                  <c:v>10.387651126811067</c:v>
                </c:pt>
                <c:pt idx="424">
                  <c:v>11.328754562231556</c:v>
                </c:pt>
                <c:pt idx="425">
                  <c:v>11.754914608459702</c:v>
                </c:pt>
                <c:pt idx="426">
                  <c:v>11.985751300166616</c:v>
                </c:pt>
                <c:pt idx="427">
                  <c:v>11.399781236602914</c:v>
                </c:pt>
                <c:pt idx="428">
                  <c:v>10.778297835853534</c:v>
                </c:pt>
                <c:pt idx="429">
                  <c:v>10.867081178817731</c:v>
                </c:pt>
                <c:pt idx="430">
                  <c:v>10.955864521781928</c:v>
                </c:pt>
                <c:pt idx="431">
                  <c:v>11.346511230824396</c:v>
                </c:pt>
                <c:pt idx="432">
                  <c:v>12.074534643130812</c:v>
                </c:pt>
                <c:pt idx="433">
                  <c:v>12.642748038101674</c:v>
                </c:pt>
                <c:pt idx="434">
                  <c:v>10.529704475553782</c:v>
                </c:pt>
                <c:pt idx="435">
                  <c:v>10.139057766511314</c:v>
                </c:pt>
                <c:pt idx="436">
                  <c:v>9.393277685612059</c:v>
                </c:pt>
                <c:pt idx="437">
                  <c:v>7.8484475180350284</c:v>
                </c:pt>
                <c:pt idx="438">
                  <c:v>9.1979543310908252</c:v>
                </c:pt>
                <c:pt idx="439">
                  <c:v>8.754037616269839</c:v>
                </c:pt>
                <c:pt idx="440">
                  <c:v>6.6587507223147862</c:v>
                </c:pt>
                <c:pt idx="441">
                  <c:v>6.001753984379727</c:v>
                </c:pt>
                <c:pt idx="442">
                  <c:v>6.001753984379727</c:v>
                </c:pt>
                <c:pt idx="443">
                  <c:v>5.2382172348876326</c:v>
                </c:pt>
                <c:pt idx="444">
                  <c:v>6.339130687643677</c:v>
                </c:pt>
                <c:pt idx="445">
                  <c:v>6.8008040710575024</c:v>
                </c:pt>
                <c:pt idx="446">
                  <c:v>5.4512972580017056</c:v>
                </c:pt>
                <c:pt idx="447">
                  <c:v>5.0428938803663987</c:v>
                </c:pt>
                <c:pt idx="448">
                  <c:v>4.9718672059950402</c:v>
                </c:pt>
                <c:pt idx="449">
                  <c:v>4.5989771655454126</c:v>
                </c:pt>
                <c:pt idx="450">
                  <c:v>5.3270005778518295</c:v>
                </c:pt>
                <c:pt idx="451">
                  <c:v>5.8952139728226909</c:v>
                </c:pt>
                <c:pt idx="452">
                  <c:v>6.3746440248293563</c:v>
                </c:pt>
                <c:pt idx="453">
                  <c:v>4.2793571308743026</c:v>
                </c:pt>
                <c:pt idx="454">
                  <c:v>4.3148704680599819</c:v>
                </c:pt>
                <c:pt idx="455">
                  <c:v>4.3858971424313395</c:v>
                </c:pt>
                <c:pt idx="456">
                  <c:v>4.0840337763530687</c:v>
                </c:pt>
                <c:pt idx="457">
                  <c:v>4.3148704680599819</c:v>
                </c:pt>
                <c:pt idx="458">
                  <c:v>3.7111437359034412</c:v>
                </c:pt>
                <c:pt idx="459">
                  <c:v>4.9896238745878794</c:v>
                </c:pt>
                <c:pt idx="460">
                  <c:v>4.8653271944380032</c:v>
                </c:pt>
                <c:pt idx="461">
                  <c:v>5.4690539265945439</c:v>
                </c:pt>
                <c:pt idx="462">
                  <c:v>5.7886739612656539</c:v>
                </c:pt>
                <c:pt idx="463">
                  <c:v>4.7410305142881279</c:v>
                </c:pt>
                <c:pt idx="464">
                  <c:v>4.3858971424313395</c:v>
                </c:pt>
                <c:pt idx="465">
                  <c:v>4.7055171771024487</c:v>
                </c:pt>
                <c:pt idx="466">
                  <c:v>5.5755939381515809</c:v>
                </c:pt>
                <c:pt idx="467">
                  <c:v>5.699890618301457</c:v>
                </c:pt>
                <c:pt idx="468">
                  <c:v>4.2438437936886242</c:v>
                </c:pt>
                <c:pt idx="469">
                  <c:v>6.001753984379727</c:v>
                </c:pt>
                <c:pt idx="470">
                  <c:v>5.1139205547377555</c:v>
                </c:pt>
                <c:pt idx="471">
                  <c:v>4.8298138572523248</c:v>
                </c:pt>
                <c:pt idx="472">
                  <c:v>5.5045672637802232</c:v>
                </c:pt>
                <c:pt idx="473">
                  <c:v>4.5989771655454126</c:v>
                </c:pt>
                <c:pt idx="474">
                  <c:v>6.8185607396503416</c:v>
                </c:pt>
                <c:pt idx="475">
                  <c:v>5.6643772811157778</c:v>
                </c:pt>
                <c:pt idx="476">
                  <c:v>4.6877605085096095</c:v>
                </c:pt>
                <c:pt idx="477">
                  <c:v>4.8120571886594856</c:v>
                </c:pt>
                <c:pt idx="478">
                  <c:v>5.7531606240799755</c:v>
                </c:pt>
                <c:pt idx="479">
                  <c:v>5.167190560516274</c:v>
                </c:pt>
                <c:pt idx="480">
                  <c:v>8.647497604712802</c:v>
                </c:pt>
                <c:pt idx="481">
                  <c:v>5.9307273100083702</c:v>
                </c:pt>
                <c:pt idx="482">
                  <c:v>4.5634638283597333</c:v>
                </c:pt>
                <c:pt idx="483">
                  <c:v>6.108293995936763</c:v>
                </c:pt>
                <c:pt idx="484">
                  <c:v>6.53445404216491</c:v>
                </c:pt>
                <c:pt idx="485">
                  <c:v>5.7176472868942962</c:v>
                </c:pt>
                <c:pt idx="486">
                  <c:v>5.5223239323730633</c:v>
                </c:pt>
                <c:pt idx="487">
                  <c:v>9.5353310343547744</c:v>
                </c:pt>
                <c:pt idx="488">
                  <c:v>9.4110343542048973</c:v>
                </c:pt>
                <c:pt idx="489">
                  <c:v>8.4344175815987281</c:v>
                </c:pt>
                <c:pt idx="490">
                  <c:v>7.5643408205495968</c:v>
                </c:pt>
                <c:pt idx="491">
                  <c:v>7.0138840941715745</c:v>
                </c:pt>
                <c:pt idx="492">
                  <c:v>7.0671540999500939</c:v>
                </c:pt>
                <c:pt idx="493">
                  <c:v>6.747534065278983</c:v>
                </c:pt>
                <c:pt idx="494">
                  <c:v>6.4279140306078739</c:v>
                </c:pt>
                <c:pt idx="495">
                  <c:v>7.7419075064779914</c:v>
                </c:pt>
                <c:pt idx="496">
                  <c:v>6.9428574198002178</c:v>
                </c:pt>
                <c:pt idx="497">
                  <c:v>7.4045308032140431</c:v>
                </c:pt>
                <c:pt idx="498">
                  <c:v>8.114797546927619</c:v>
                </c:pt>
                <c:pt idx="499">
                  <c:v>8.7185242790841606</c:v>
                </c:pt>
                <c:pt idx="500">
                  <c:v>8.5054442559700867</c:v>
                </c:pt>
                <c:pt idx="501">
                  <c:v>10.458677801182423</c:v>
                </c:pt>
                <c:pt idx="502">
                  <c:v>8.6652542733056421</c:v>
                </c:pt>
                <c:pt idx="503">
                  <c:v>8.5232009245629268</c:v>
                </c:pt>
                <c:pt idx="504">
                  <c:v>8.8960909650125544</c:v>
                </c:pt>
                <c:pt idx="505">
                  <c:v>9.4820610285762559</c:v>
                </c:pt>
                <c:pt idx="506">
                  <c:v>9.7306543888760064</c:v>
                </c:pt>
                <c:pt idx="507">
                  <c:v>10.139057766511314</c:v>
                </c:pt>
                <c:pt idx="508">
                  <c:v>9.6418710459118095</c:v>
                </c:pt>
                <c:pt idx="509">
                  <c:v>10.671757824296497</c:v>
                </c:pt>
                <c:pt idx="510">
                  <c:v>9.7839243946545267</c:v>
                </c:pt>
                <c:pt idx="511">
                  <c:v>9.8371944004330452</c:v>
                </c:pt>
                <c:pt idx="512">
                  <c:v>10.778297835853534</c:v>
                </c:pt>
                <c:pt idx="513">
                  <c:v>9.5353310343547744</c:v>
                </c:pt>
                <c:pt idx="514">
                  <c:v>9.7839243946545267</c:v>
                </c:pt>
                <c:pt idx="515">
                  <c:v>12.110047980316491</c:v>
                </c:pt>
                <c:pt idx="516">
                  <c:v>11.932481294388097</c:v>
                </c:pt>
                <c:pt idx="517">
                  <c:v>10.050274423547117</c:v>
                </c:pt>
                <c:pt idx="518">
                  <c:v>10.050274423547117</c:v>
                </c:pt>
                <c:pt idx="519">
                  <c:v>9.0559009823481098</c:v>
                </c:pt>
                <c:pt idx="520">
                  <c:v>9.4465476913905775</c:v>
                </c:pt>
                <c:pt idx="521">
                  <c:v>11.026891196153285</c:v>
                </c:pt>
                <c:pt idx="522">
                  <c:v>11.115674539117483</c:v>
                </c:pt>
                <c:pt idx="523">
                  <c:v>11.86145462001674</c:v>
                </c:pt>
                <c:pt idx="524">
                  <c:v>12.447424683580442</c:v>
                </c:pt>
                <c:pt idx="525">
                  <c:v>9.9970044177686006</c:v>
                </c:pt>
                <c:pt idx="526">
                  <c:v>9.8904644062115619</c:v>
                </c:pt>
                <c:pt idx="527">
                  <c:v>9.8549510690258835</c:v>
                </c:pt>
                <c:pt idx="528">
                  <c:v>10.742784498667856</c:v>
                </c:pt>
                <c:pt idx="529">
                  <c:v>12.696018043880194</c:v>
                </c:pt>
                <c:pt idx="530">
                  <c:v>11.009134527560446</c:v>
                </c:pt>
                <c:pt idx="531">
                  <c:v>11.488564579567111</c:v>
                </c:pt>
                <c:pt idx="532">
                  <c:v>10.796054504446374</c:v>
                </c:pt>
                <c:pt idx="533">
                  <c:v>10.991377858967608</c:v>
                </c:pt>
                <c:pt idx="534">
                  <c:v>11.22221455067452</c:v>
                </c:pt>
                <c:pt idx="535">
                  <c:v>11.488564579567111</c:v>
                </c:pt>
                <c:pt idx="536">
                  <c:v>12.713774712473031</c:v>
                </c:pt>
                <c:pt idx="537">
                  <c:v>11.879211288609579</c:v>
                </c:pt>
                <c:pt idx="538">
                  <c:v>13.1044214215155</c:v>
                </c:pt>
                <c:pt idx="539">
                  <c:v>11.470807910974273</c:v>
                </c:pt>
                <c:pt idx="540">
                  <c:v>11.55959125393847</c:v>
                </c:pt>
                <c:pt idx="541">
                  <c:v>11.453051242381433</c:v>
                </c:pt>
                <c:pt idx="542">
                  <c:v>11.932481294388097</c:v>
                </c:pt>
                <c:pt idx="543">
                  <c:v>11.22221455067452</c:v>
                </c:pt>
                <c:pt idx="544">
                  <c:v>11.310997893638717</c:v>
                </c:pt>
                <c:pt idx="545">
                  <c:v>10.778297835853534</c:v>
                </c:pt>
                <c:pt idx="546">
                  <c:v>10.494191138368103</c:v>
                </c:pt>
                <c:pt idx="547">
                  <c:v>10.29886778384687</c:v>
                </c:pt>
                <c:pt idx="548">
                  <c:v>11.399781236602914</c:v>
                </c:pt>
                <c:pt idx="549">
                  <c:v>13.051151415736982</c:v>
                </c:pt>
                <c:pt idx="550">
                  <c:v>13.743661490857718</c:v>
                </c:pt>
                <c:pt idx="551">
                  <c:v>13.015638078551302</c:v>
                </c:pt>
                <c:pt idx="552">
                  <c:v>12.323128003430565</c:v>
                </c:pt>
                <c:pt idx="553">
                  <c:v>11.488564579567111</c:v>
                </c:pt>
                <c:pt idx="554">
                  <c:v>11.612861259716988</c:v>
                </c:pt>
                <c:pt idx="555">
                  <c:v>11.612861259716988</c:v>
                </c:pt>
                <c:pt idx="556">
                  <c:v>10.369894458218226</c:v>
                </c:pt>
                <c:pt idx="557">
                  <c:v>12.465181352173278</c:v>
                </c:pt>
                <c:pt idx="558">
                  <c:v>12.784801386844389</c:v>
                </c:pt>
                <c:pt idx="559">
                  <c:v>12.110047980316491</c:v>
                </c:pt>
                <c:pt idx="560">
                  <c:v>11.009134527560446</c:v>
                </c:pt>
                <c:pt idx="561">
                  <c:v>12.216587991873526</c:v>
                </c:pt>
                <c:pt idx="562">
                  <c:v>12.518451357951797</c:v>
                </c:pt>
                <c:pt idx="563">
                  <c:v>9.6063577087261329</c:v>
                </c:pt>
                <c:pt idx="564">
                  <c:v>13.1044214215155</c:v>
                </c:pt>
                <c:pt idx="565">
                  <c:v>13.281988107443894</c:v>
                </c:pt>
                <c:pt idx="566">
                  <c:v>11.239971219267359</c:v>
                </c:pt>
                <c:pt idx="567">
                  <c:v>12.127804648909331</c:v>
                </c:pt>
                <c:pt idx="568">
                  <c:v>11.701644602681185</c:v>
                </c:pt>
                <c:pt idx="569">
                  <c:v>10.725027830075016</c:v>
                </c:pt>
                <c:pt idx="570">
                  <c:v>11.8436979514239</c:v>
                </c:pt>
                <c:pt idx="571">
                  <c:v>12.234344660466366</c:v>
                </c:pt>
                <c:pt idx="572">
                  <c:v>13.548338136336485</c:v>
                </c:pt>
                <c:pt idx="573">
                  <c:v>11.737157939866863</c:v>
                </c:pt>
                <c:pt idx="574">
                  <c:v>11.346511230824396</c:v>
                </c:pt>
                <c:pt idx="575">
                  <c:v>11.595104591124148</c:v>
                </c:pt>
                <c:pt idx="576">
                  <c:v>11.754914608459702</c:v>
                </c:pt>
                <c:pt idx="577">
                  <c:v>10.973621190374768</c:v>
                </c:pt>
                <c:pt idx="578">
                  <c:v>13.299744776036734</c:v>
                </c:pt>
                <c:pt idx="579">
                  <c:v>11.932481294388097</c:v>
                </c:pt>
                <c:pt idx="580">
                  <c:v>12.767044718251549</c:v>
                </c:pt>
                <c:pt idx="581">
                  <c:v>11.541834585345629</c:v>
                </c:pt>
                <c:pt idx="582">
                  <c:v>12.749288049658713</c:v>
                </c:pt>
                <c:pt idx="583">
                  <c:v>11.914724625795257</c:v>
                </c:pt>
                <c:pt idx="584">
                  <c:v>12.163317986095009</c:v>
                </c:pt>
                <c:pt idx="585">
                  <c:v>12.980124741365623</c:v>
                </c:pt>
                <c:pt idx="586">
                  <c:v>12.269857997652048</c:v>
                </c:pt>
                <c:pt idx="587">
                  <c:v>11.683887934088345</c:v>
                </c:pt>
                <c:pt idx="588">
                  <c:v>11.967994631573776</c:v>
                </c:pt>
                <c:pt idx="589">
                  <c:v>11.8436979514239</c:v>
                </c:pt>
                <c:pt idx="590">
                  <c:v>11.683887934088345</c:v>
                </c:pt>
                <c:pt idx="591">
                  <c:v>12.731531381065871</c:v>
                </c:pt>
                <c:pt idx="592">
                  <c:v>11.595104591124148</c:v>
                </c:pt>
                <c:pt idx="593">
                  <c:v>11.399781236602914</c:v>
                </c:pt>
                <c:pt idx="594">
                  <c:v>13.175448095886859</c:v>
                </c:pt>
                <c:pt idx="595">
                  <c:v>11.896967957202419</c:v>
                </c:pt>
                <c:pt idx="596">
                  <c:v>11.328754562231556</c:v>
                </c:pt>
                <c:pt idx="597">
                  <c:v>11.772671277052543</c:v>
                </c:pt>
                <c:pt idx="598">
                  <c:v>12.056777974537972</c:v>
                </c:pt>
                <c:pt idx="599">
                  <c:v>12.411911346394762</c:v>
                </c:pt>
                <c:pt idx="600">
                  <c:v>12.376398009209083</c:v>
                </c:pt>
                <c:pt idx="601">
                  <c:v>12.340884672023403</c:v>
                </c:pt>
                <c:pt idx="602">
                  <c:v>12.092291311723653</c:v>
                </c:pt>
                <c:pt idx="603">
                  <c:v>12.997881409958465</c:v>
                </c:pt>
                <c:pt idx="604">
                  <c:v>10.636244487110819</c:v>
                </c:pt>
                <c:pt idx="605">
                  <c:v>13.122178090108338</c:v>
                </c:pt>
                <c:pt idx="606">
                  <c:v>10.973621190374768</c:v>
                </c:pt>
                <c:pt idx="607">
                  <c:v>12.962368072772783</c:v>
                </c:pt>
                <c:pt idx="608">
                  <c:v>12.465181352173278</c:v>
                </c:pt>
                <c:pt idx="609">
                  <c:v>12.323128003430565</c:v>
                </c:pt>
                <c:pt idx="610">
                  <c:v>9.8194377318402051</c:v>
                </c:pt>
                <c:pt idx="611">
                  <c:v>11.18670121348884</c:v>
                </c:pt>
                <c:pt idx="612">
                  <c:v>12.802558055437229</c:v>
                </c:pt>
                <c:pt idx="613">
                  <c:v>13.353014781815252</c:v>
                </c:pt>
                <c:pt idx="614">
                  <c:v>13.796931496636237</c:v>
                </c:pt>
                <c:pt idx="615">
                  <c:v>14.063281525528829</c:v>
                </c:pt>
                <c:pt idx="616">
                  <c:v>12.607234700915996</c:v>
                </c:pt>
                <c:pt idx="617">
                  <c:v>11.435294573788592</c:v>
                </c:pt>
                <c:pt idx="618">
                  <c:v>10.565217812739462</c:v>
                </c:pt>
                <c:pt idx="619">
                  <c:v>11.097917870524643</c:v>
                </c:pt>
                <c:pt idx="620">
                  <c:v>12.482938020766118</c:v>
                </c:pt>
                <c:pt idx="621">
                  <c:v>12.891341398401426</c:v>
                </c:pt>
                <c:pt idx="622">
                  <c:v>12.216587991873526</c:v>
                </c:pt>
                <c:pt idx="623">
                  <c:v>10.671757824296497</c:v>
                </c:pt>
                <c:pt idx="624">
                  <c:v>10.387651126811067</c:v>
                </c:pt>
                <c:pt idx="625">
                  <c:v>11.524077916752791</c:v>
                </c:pt>
                <c:pt idx="626">
                  <c:v>10.458677801182423</c:v>
                </c:pt>
                <c:pt idx="627">
                  <c:v>12.19883132328069</c:v>
                </c:pt>
                <c:pt idx="628">
                  <c:v>13.015638078551302</c:v>
                </c:pt>
                <c:pt idx="629">
                  <c:v>11.506321248159951</c:v>
                </c:pt>
                <c:pt idx="630">
                  <c:v>10.671757824296497</c:v>
                </c:pt>
                <c:pt idx="631">
                  <c:v>11.115674539117483</c:v>
                </c:pt>
                <c:pt idx="632">
                  <c:v>11.417537905195752</c:v>
                </c:pt>
                <c:pt idx="633">
                  <c:v>12.003507968759454</c:v>
                </c:pt>
                <c:pt idx="634">
                  <c:v>13.08666475292266</c:v>
                </c:pt>
                <c:pt idx="635">
                  <c:v>12.447424683580442</c:v>
                </c:pt>
                <c:pt idx="636">
                  <c:v>11.950237962980937</c:v>
                </c:pt>
                <c:pt idx="637">
                  <c:v>10.636244487110819</c:v>
                </c:pt>
                <c:pt idx="638">
                  <c:v>10.636244487110819</c:v>
                </c:pt>
              </c:numCache>
            </c:numRef>
          </c:val>
          <c:smooth val="0"/>
          <c:extLst>
            <c:ext xmlns:c16="http://schemas.microsoft.com/office/drawing/2014/chart" uri="{C3380CC4-5D6E-409C-BE32-E72D297353CC}">
              <c16:uniqueId val="{00000002-B4F6-4F85-B328-A299453979E7}"/>
            </c:ext>
          </c:extLst>
        </c:ser>
        <c:dLbls>
          <c:showLegendKey val="0"/>
          <c:showVal val="0"/>
          <c:showCatName val="0"/>
          <c:showSerName val="0"/>
          <c:showPercent val="0"/>
          <c:showBubbleSize val="0"/>
        </c:dLbls>
        <c:smooth val="0"/>
        <c:axId val="564412216"/>
        <c:axId val="402359744"/>
      </c:lineChart>
      <c:dateAx>
        <c:axId val="564412216"/>
        <c:scaling>
          <c:orientation val="minMax"/>
        </c:scaling>
        <c:delete val="0"/>
        <c:axPos val="b"/>
        <c:numFmt formatCode="d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359744"/>
        <c:crosses val="autoZero"/>
        <c:auto val="1"/>
        <c:lblOffset val="100"/>
        <c:baseTimeUnit val="days"/>
      </c:dateAx>
      <c:valAx>
        <c:axId val="402359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ED Visit Rate/100,000</a:t>
                </a:r>
                <a:r>
                  <a:rPr lang="en-US" baseline="0"/>
                  <a:t> Residents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441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Emergency Department Visit</a:t>
            </a:r>
            <a:r>
              <a:rPr lang="en-US" baseline="0" dirty="0"/>
              <a:t> Rate</a:t>
            </a:r>
            <a:r>
              <a:rPr lang="en-US" dirty="0"/>
              <a:t> with Traumatic Injury by Sex, 1/1/2019-9/30/2020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'ED Trauma by Sex'!$D$3</c:f>
              <c:strCache>
                <c:ptCount val="1"/>
                <c:pt idx="0">
                  <c:v>Female Rate</c:v>
                </c:pt>
              </c:strCache>
            </c:strRef>
          </c:tx>
          <c:spPr>
            <a:ln w="28575" cap="rnd">
              <a:solidFill>
                <a:schemeClr val="accent1"/>
              </a:solidFill>
              <a:round/>
            </a:ln>
            <a:effectLst/>
          </c:spPr>
          <c:marker>
            <c:symbol val="none"/>
          </c:marker>
          <c:cat>
            <c:numRef>
              <c:f>'ED Trauma by Sex'!$A$4:$A$642</c:f>
              <c:numCache>
                <c:formatCode>dd\-mmm\-yy</c:formatCode>
                <c:ptCount val="639"/>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numCache>
            </c:numRef>
          </c:cat>
          <c:val>
            <c:numRef>
              <c:f>'ED Trauma by Sex'!$D$4:$D$642</c:f>
              <c:numCache>
                <c:formatCode>General</c:formatCode>
                <c:ptCount val="639"/>
                <c:pt idx="0">
                  <c:v>15.458105059276567</c:v>
                </c:pt>
                <c:pt idx="1">
                  <c:v>12.779444254780987</c:v>
                </c:pt>
                <c:pt idx="2">
                  <c:v>12.026070903516606</c:v>
                </c:pt>
                <c:pt idx="3">
                  <c:v>12.249292637224571</c:v>
                </c:pt>
                <c:pt idx="4">
                  <c:v>11.858654603235633</c:v>
                </c:pt>
                <c:pt idx="5">
                  <c:v>13.644428472899353</c:v>
                </c:pt>
                <c:pt idx="6">
                  <c:v>12.472514370932535</c:v>
                </c:pt>
                <c:pt idx="7">
                  <c:v>11.774946453095145</c:v>
                </c:pt>
                <c:pt idx="8">
                  <c:v>11.830751886522137</c:v>
                </c:pt>
                <c:pt idx="9">
                  <c:v>11.579627436100676</c:v>
                </c:pt>
                <c:pt idx="10">
                  <c:v>11.412211135819703</c:v>
                </c:pt>
                <c:pt idx="11">
                  <c:v>12.89105512163497</c:v>
                </c:pt>
                <c:pt idx="12">
                  <c:v>11.021573101830764</c:v>
                </c:pt>
                <c:pt idx="13">
                  <c:v>12.751541538067492</c:v>
                </c:pt>
                <c:pt idx="14">
                  <c:v>11.356405702392712</c:v>
                </c:pt>
                <c:pt idx="15">
                  <c:v>11.412211135819703</c:v>
                </c:pt>
                <c:pt idx="16">
                  <c:v>11.74704373638165</c:v>
                </c:pt>
                <c:pt idx="17">
                  <c:v>11.607530152814173</c:v>
                </c:pt>
                <c:pt idx="18">
                  <c:v>10.575129634414834</c:v>
                </c:pt>
                <c:pt idx="19">
                  <c:v>9.7938535664369581</c:v>
                </c:pt>
                <c:pt idx="20">
                  <c:v>14.341996390736741</c:v>
                </c:pt>
                <c:pt idx="21">
                  <c:v>15.932451243405991</c:v>
                </c:pt>
                <c:pt idx="22">
                  <c:v>13.588623039472361</c:v>
                </c:pt>
                <c:pt idx="23">
                  <c:v>11.523822002673686</c:v>
                </c:pt>
                <c:pt idx="24">
                  <c:v>14.258288240596254</c:v>
                </c:pt>
                <c:pt idx="25">
                  <c:v>12.723638821353996</c:v>
                </c:pt>
                <c:pt idx="26">
                  <c:v>13.225887722196918</c:v>
                </c:pt>
                <c:pt idx="27">
                  <c:v>11.970265470089615</c:v>
                </c:pt>
                <c:pt idx="28">
                  <c:v>12.053973620230101</c:v>
                </c:pt>
                <c:pt idx="29">
                  <c:v>14.007163790174793</c:v>
                </c:pt>
                <c:pt idx="30">
                  <c:v>11.719141019668156</c:v>
                </c:pt>
                <c:pt idx="31">
                  <c:v>13.197985005483423</c:v>
                </c:pt>
                <c:pt idx="32">
                  <c:v>12.500417087646031</c:v>
                </c:pt>
                <c:pt idx="33">
                  <c:v>12.89105512163497</c:v>
                </c:pt>
                <c:pt idx="34">
                  <c:v>13.337498589050901</c:v>
                </c:pt>
                <c:pt idx="35">
                  <c:v>14.53731540773121</c:v>
                </c:pt>
                <c:pt idx="36">
                  <c:v>13.337498589050901</c:v>
                </c:pt>
                <c:pt idx="37">
                  <c:v>11.635432869527667</c:v>
                </c:pt>
                <c:pt idx="38">
                  <c:v>11.161086685398242</c:v>
                </c:pt>
                <c:pt idx="39">
                  <c:v>12.360903504078554</c:v>
                </c:pt>
                <c:pt idx="40">
                  <c:v>14.704731708012185</c:v>
                </c:pt>
                <c:pt idx="41">
                  <c:v>12.612027954500014</c:v>
                </c:pt>
                <c:pt idx="42">
                  <c:v>12.639930671213509</c:v>
                </c:pt>
                <c:pt idx="43">
                  <c:v>12.528319804359526</c:v>
                </c:pt>
                <c:pt idx="44">
                  <c:v>14.98375887514714</c:v>
                </c:pt>
                <c:pt idx="45">
                  <c:v>12.277195353938065</c:v>
                </c:pt>
                <c:pt idx="46">
                  <c:v>12.946860555061962</c:v>
                </c:pt>
                <c:pt idx="47">
                  <c:v>13.030568705202448</c:v>
                </c:pt>
                <c:pt idx="48">
                  <c:v>17.160170778799799</c:v>
                </c:pt>
                <c:pt idx="49">
                  <c:v>14.900050725006654</c:v>
                </c:pt>
                <c:pt idx="50">
                  <c:v>12.835249688207979</c:v>
                </c:pt>
                <c:pt idx="51">
                  <c:v>11.970265470089615</c:v>
                </c:pt>
                <c:pt idx="52">
                  <c:v>14.230385523882759</c:v>
                </c:pt>
                <c:pt idx="53">
                  <c:v>13.08637413862944</c:v>
                </c:pt>
                <c:pt idx="54">
                  <c:v>12.44461165421904</c:v>
                </c:pt>
                <c:pt idx="55">
                  <c:v>15.458105059276567</c:v>
                </c:pt>
                <c:pt idx="56">
                  <c:v>12.612027954500014</c:v>
                </c:pt>
                <c:pt idx="57">
                  <c:v>11.607530152814173</c:v>
                </c:pt>
                <c:pt idx="58">
                  <c:v>13.89555292332081</c:v>
                </c:pt>
                <c:pt idx="59">
                  <c:v>14.314093674023246</c:v>
                </c:pt>
                <c:pt idx="60">
                  <c:v>12.723638821353996</c:v>
                </c:pt>
                <c:pt idx="61">
                  <c:v>13.477012172618378</c:v>
                </c:pt>
                <c:pt idx="62">
                  <c:v>13.170082288769926</c:v>
                </c:pt>
                <c:pt idx="63">
                  <c:v>15.625521359557538</c:v>
                </c:pt>
                <c:pt idx="64">
                  <c:v>13.504914889331872</c:v>
                </c:pt>
                <c:pt idx="65">
                  <c:v>12.612027954500014</c:v>
                </c:pt>
                <c:pt idx="66">
                  <c:v>12.918957838348465</c:v>
                </c:pt>
                <c:pt idx="67">
                  <c:v>13.700233906326341</c:v>
                </c:pt>
                <c:pt idx="68">
                  <c:v>16.155672977113955</c:v>
                </c:pt>
                <c:pt idx="69">
                  <c:v>16.378894710821921</c:v>
                </c:pt>
                <c:pt idx="70">
                  <c:v>13.783942056466831</c:v>
                </c:pt>
                <c:pt idx="71">
                  <c:v>11.830751886522137</c:v>
                </c:pt>
                <c:pt idx="72">
                  <c:v>11.99816818680311</c:v>
                </c:pt>
                <c:pt idx="73">
                  <c:v>11.356405702392712</c:v>
                </c:pt>
                <c:pt idx="74">
                  <c:v>13.504914889331872</c:v>
                </c:pt>
                <c:pt idx="75">
                  <c:v>12.807346971494484</c:v>
                </c:pt>
                <c:pt idx="76">
                  <c:v>14.314093674023246</c:v>
                </c:pt>
                <c:pt idx="77">
                  <c:v>12.249292637224571</c:v>
                </c:pt>
                <c:pt idx="78">
                  <c:v>11.607530152814173</c:v>
                </c:pt>
                <c:pt idx="79">
                  <c:v>12.333000787365057</c:v>
                </c:pt>
                <c:pt idx="80">
                  <c:v>11.663335586241164</c:v>
                </c:pt>
                <c:pt idx="81">
                  <c:v>12.472514370932535</c:v>
                </c:pt>
                <c:pt idx="82">
                  <c:v>13.477012172618378</c:v>
                </c:pt>
                <c:pt idx="83">
                  <c:v>14.174580090455768</c:v>
                </c:pt>
                <c:pt idx="84">
                  <c:v>13.393304022477892</c:v>
                </c:pt>
                <c:pt idx="85">
                  <c:v>11.635432869527667</c:v>
                </c:pt>
                <c:pt idx="86">
                  <c:v>12.639930671213509</c:v>
                </c:pt>
                <c:pt idx="87">
                  <c:v>11.161086685398242</c:v>
                </c:pt>
                <c:pt idx="88">
                  <c:v>14.146677373742271</c:v>
                </c:pt>
                <c:pt idx="89">
                  <c:v>12.807346971494484</c:v>
                </c:pt>
                <c:pt idx="90">
                  <c:v>12.44461165421904</c:v>
                </c:pt>
                <c:pt idx="91">
                  <c:v>13.951358356747802</c:v>
                </c:pt>
                <c:pt idx="92">
                  <c:v>12.081876336943598</c:v>
                </c:pt>
                <c:pt idx="93">
                  <c:v>13.89555292332081</c:v>
                </c:pt>
                <c:pt idx="94">
                  <c:v>12.277195353938065</c:v>
                </c:pt>
                <c:pt idx="95">
                  <c:v>14.397801824163732</c:v>
                </c:pt>
                <c:pt idx="96">
                  <c:v>14.258288240596254</c:v>
                </c:pt>
                <c:pt idx="97">
                  <c:v>12.835249688207979</c:v>
                </c:pt>
                <c:pt idx="98">
                  <c:v>11.914460036662625</c:v>
                </c:pt>
                <c:pt idx="99">
                  <c:v>12.89105512163497</c:v>
                </c:pt>
                <c:pt idx="100">
                  <c:v>12.193487203797579</c:v>
                </c:pt>
                <c:pt idx="101">
                  <c:v>11.830751886522137</c:v>
                </c:pt>
                <c:pt idx="102">
                  <c:v>14.900050725006654</c:v>
                </c:pt>
                <c:pt idx="103">
                  <c:v>15.346494192422584</c:v>
                </c:pt>
                <c:pt idx="104">
                  <c:v>14.397801824163732</c:v>
                </c:pt>
                <c:pt idx="105">
                  <c:v>13.588623039472361</c:v>
                </c:pt>
                <c:pt idx="106">
                  <c:v>13.225887722196918</c:v>
                </c:pt>
                <c:pt idx="107">
                  <c:v>11.607530152814173</c:v>
                </c:pt>
                <c:pt idx="108">
                  <c:v>12.918957838348465</c:v>
                </c:pt>
                <c:pt idx="109">
                  <c:v>13.197985005483423</c:v>
                </c:pt>
                <c:pt idx="110">
                  <c:v>12.193487203797579</c:v>
                </c:pt>
                <c:pt idx="111">
                  <c:v>12.416708937505545</c:v>
                </c:pt>
                <c:pt idx="112">
                  <c:v>13.365401305764395</c:v>
                </c:pt>
                <c:pt idx="113">
                  <c:v>13.058471421915943</c:v>
                </c:pt>
                <c:pt idx="114">
                  <c:v>14.09087194031528</c:v>
                </c:pt>
                <c:pt idx="115">
                  <c:v>12.053973620230101</c:v>
                </c:pt>
                <c:pt idx="116">
                  <c:v>14.118774657028776</c:v>
                </c:pt>
                <c:pt idx="117">
                  <c:v>14.09087194031528</c:v>
                </c:pt>
                <c:pt idx="118">
                  <c:v>14.955856158433646</c:v>
                </c:pt>
                <c:pt idx="119">
                  <c:v>11.356405702392712</c:v>
                </c:pt>
                <c:pt idx="120">
                  <c:v>13.588623039472361</c:v>
                </c:pt>
                <c:pt idx="121">
                  <c:v>11.74704373638165</c:v>
                </c:pt>
                <c:pt idx="122">
                  <c:v>11.719141019668156</c:v>
                </c:pt>
                <c:pt idx="123">
                  <c:v>14.035066506888292</c:v>
                </c:pt>
                <c:pt idx="124">
                  <c:v>12.946860555061962</c:v>
                </c:pt>
                <c:pt idx="125">
                  <c:v>14.509412691017715</c:v>
                </c:pt>
                <c:pt idx="126">
                  <c:v>14.146677373742271</c:v>
                </c:pt>
                <c:pt idx="127">
                  <c:v>14.202482807169263</c:v>
                </c:pt>
                <c:pt idx="128">
                  <c:v>13.783942056466831</c:v>
                </c:pt>
                <c:pt idx="129">
                  <c:v>13.588623039472361</c:v>
                </c:pt>
                <c:pt idx="130">
                  <c:v>15.68132679298453</c:v>
                </c:pt>
                <c:pt idx="131">
                  <c:v>13.281693155623909</c:v>
                </c:pt>
                <c:pt idx="132">
                  <c:v>13.504914889331872</c:v>
                </c:pt>
                <c:pt idx="133">
                  <c:v>12.360903504078554</c:v>
                </c:pt>
                <c:pt idx="134">
                  <c:v>14.314093674023246</c:v>
                </c:pt>
                <c:pt idx="135">
                  <c:v>14.453607257590724</c:v>
                </c:pt>
                <c:pt idx="136">
                  <c:v>13.225887722196918</c:v>
                </c:pt>
                <c:pt idx="137">
                  <c:v>16.295186560681433</c:v>
                </c:pt>
                <c:pt idx="138">
                  <c:v>15.290688758995593</c:v>
                </c:pt>
                <c:pt idx="139">
                  <c:v>15.737132226411521</c:v>
                </c:pt>
                <c:pt idx="140">
                  <c:v>16.071964826973471</c:v>
                </c:pt>
                <c:pt idx="141">
                  <c:v>15.067467025287625</c:v>
                </c:pt>
                <c:pt idx="142">
                  <c:v>15.430202342563069</c:v>
                </c:pt>
                <c:pt idx="143">
                  <c:v>15.932451243405991</c:v>
                </c:pt>
                <c:pt idx="144">
                  <c:v>16.155672977113955</c:v>
                </c:pt>
                <c:pt idx="145">
                  <c:v>16.016159393546477</c:v>
                </c:pt>
                <c:pt idx="146">
                  <c:v>18.053057713631659</c:v>
                </c:pt>
                <c:pt idx="147">
                  <c:v>13.756039339753332</c:v>
                </c:pt>
                <c:pt idx="148">
                  <c:v>13.728136623039839</c:v>
                </c:pt>
                <c:pt idx="149">
                  <c:v>14.369899107450237</c:v>
                </c:pt>
                <c:pt idx="150">
                  <c:v>14.341996390736741</c:v>
                </c:pt>
                <c:pt idx="151">
                  <c:v>15.988256676832982</c:v>
                </c:pt>
                <c:pt idx="152">
                  <c:v>15.430202342563069</c:v>
                </c:pt>
                <c:pt idx="153">
                  <c:v>15.709229509698025</c:v>
                </c:pt>
                <c:pt idx="154">
                  <c:v>15.513910492703555</c:v>
                </c:pt>
                <c:pt idx="155">
                  <c:v>15.374396909136077</c:v>
                </c:pt>
                <c:pt idx="156">
                  <c:v>14.035066506888292</c:v>
                </c:pt>
                <c:pt idx="157">
                  <c:v>15.513910492703555</c:v>
                </c:pt>
                <c:pt idx="158">
                  <c:v>17.327587079080772</c:v>
                </c:pt>
                <c:pt idx="159">
                  <c:v>18.053057713631659</c:v>
                </c:pt>
                <c:pt idx="160">
                  <c:v>15.095369742001123</c:v>
                </c:pt>
                <c:pt idx="161">
                  <c:v>14.760537141439176</c:v>
                </c:pt>
                <c:pt idx="162">
                  <c:v>15.234883325568601</c:v>
                </c:pt>
                <c:pt idx="163">
                  <c:v>14.927953441720149</c:v>
                </c:pt>
                <c:pt idx="164">
                  <c:v>15.151175175428115</c:v>
                </c:pt>
                <c:pt idx="165">
                  <c:v>16.267283843967938</c:v>
                </c:pt>
                <c:pt idx="166">
                  <c:v>14.258288240596254</c:v>
                </c:pt>
                <c:pt idx="167">
                  <c:v>15.597618642844045</c:v>
                </c:pt>
                <c:pt idx="168">
                  <c:v>13.783942056466831</c:v>
                </c:pt>
                <c:pt idx="169">
                  <c:v>14.565218124444707</c:v>
                </c:pt>
                <c:pt idx="170">
                  <c:v>13.142179572056431</c:v>
                </c:pt>
                <c:pt idx="171">
                  <c:v>14.341996390736741</c:v>
                </c:pt>
                <c:pt idx="172">
                  <c:v>15.848743093265506</c:v>
                </c:pt>
                <c:pt idx="173">
                  <c:v>17.048559911945816</c:v>
                </c:pt>
                <c:pt idx="174">
                  <c:v>16.239381127254443</c:v>
                </c:pt>
                <c:pt idx="175">
                  <c:v>14.230385523882759</c:v>
                </c:pt>
                <c:pt idx="176">
                  <c:v>14.648926274585193</c:v>
                </c:pt>
                <c:pt idx="177">
                  <c:v>14.007163790174793</c:v>
                </c:pt>
                <c:pt idx="178">
                  <c:v>15.709229509698025</c:v>
                </c:pt>
                <c:pt idx="179">
                  <c:v>16.602116444529884</c:v>
                </c:pt>
                <c:pt idx="180">
                  <c:v>15.458105059276567</c:v>
                </c:pt>
                <c:pt idx="181">
                  <c:v>16.183575693827454</c:v>
                </c:pt>
                <c:pt idx="182">
                  <c:v>14.788439858152671</c:v>
                </c:pt>
                <c:pt idx="183">
                  <c:v>15.430202342563069</c:v>
                </c:pt>
                <c:pt idx="184">
                  <c:v>14.760537141439176</c:v>
                </c:pt>
                <c:pt idx="185">
                  <c:v>15.960353960119486</c:v>
                </c:pt>
                <c:pt idx="186">
                  <c:v>16.546311011102894</c:v>
                </c:pt>
                <c:pt idx="187">
                  <c:v>16.546311011102894</c:v>
                </c:pt>
                <c:pt idx="188">
                  <c:v>15.932451243405991</c:v>
                </c:pt>
                <c:pt idx="189">
                  <c:v>15.625521359557538</c:v>
                </c:pt>
                <c:pt idx="190">
                  <c:v>15.123272458714618</c:v>
                </c:pt>
                <c:pt idx="191">
                  <c:v>15.737132226411521</c:v>
                </c:pt>
                <c:pt idx="192">
                  <c:v>14.98375887514714</c:v>
                </c:pt>
                <c:pt idx="193">
                  <c:v>16.713727311383867</c:v>
                </c:pt>
                <c:pt idx="194">
                  <c:v>17.467100662648249</c:v>
                </c:pt>
                <c:pt idx="195">
                  <c:v>15.569715926130547</c:v>
                </c:pt>
                <c:pt idx="196">
                  <c:v>15.904548526692494</c:v>
                </c:pt>
                <c:pt idx="197">
                  <c:v>13.616525756185855</c:v>
                </c:pt>
                <c:pt idx="198">
                  <c:v>14.230385523882759</c:v>
                </c:pt>
                <c:pt idx="199">
                  <c:v>14.314093674023246</c:v>
                </c:pt>
                <c:pt idx="200">
                  <c:v>13.337498589050901</c:v>
                </c:pt>
                <c:pt idx="201">
                  <c:v>14.425704540877229</c:v>
                </c:pt>
                <c:pt idx="202">
                  <c:v>14.760537141439176</c:v>
                </c:pt>
                <c:pt idx="203">
                  <c:v>14.704731708012185</c:v>
                </c:pt>
                <c:pt idx="204">
                  <c:v>15.513910492703555</c:v>
                </c:pt>
                <c:pt idx="205">
                  <c:v>14.760537141439176</c:v>
                </c:pt>
                <c:pt idx="206">
                  <c:v>14.565218124444707</c:v>
                </c:pt>
                <c:pt idx="207">
                  <c:v>15.458105059276567</c:v>
                </c:pt>
                <c:pt idx="208">
                  <c:v>16.267283843967938</c:v>
                </c:pt>
                <c:pt idx="209">
                  <c:v>16.155672977113955</c:v>
                </c:pt>
                <c:pt idx="210">
                  <c:v>15.151175175428115</c:v>
                </c:pt>
                <c:pt idx="211">
                  <c:v>14.481509974304219</c:v>
                </c:pt>
                <c:pt idx="212">
                  <c:v>15.067467025287625</c:v>
                </c:pt>
                <c:pt idx="213">
                  <c:v>14.927953441720149</c:v>
                </c:pt>
                <c:pt idx="214">
                  <c:v>15.402299625849576</c:v>
                </c:pt>
                <c:pt idx="215">
                  <c:v>16.630019161243382</c:v>
                </c:pt>
                <c:pt idx="216">
                  <c:v>16.406797427535416</c:v>
                </c:pt>
                <c:pt idx="217">
                  <c:v>15.625521359557538</c:v>
                </c:pt>
                <c:pt idx="218">
                  <c:v>13.756039339753332</c:v>
                </c:pt>
                <c:pt idx="219">
                  <c:v>13.281693155623909</c:v>
                </c:pt>
                <c:pt idx="220">
                  <c:v>14.927953441720149</c:v>
                </c:pt>
                <c:pt idx="221">
                  <c:v>15.234883325568601</c:v>
                </c:pt>
                <c:pt idx="222">
                  <c:v>17.020657195232321</c:v>
                </c:pt>
                <c:pt idx="223">
                  <c:v>15.402299625849576</c:v>
                </c:pt>
                <c:pt idx="224">
                  <c:v>13.197985005483423</c:v>
                </c:pt>
                <c:pt idx="225">
                  <c:v>13.504914889331872</c:v>
                </c:pt>
                <c:pt idx="226">
                  <c:v>14.453607257590724</c:v>
                </c:pt>
                <c:pt idx="227">
                  <c:v>14.900050725006654</c:v>
                </c:pt>
                <c:pt idx="228">
                  <c:v>14.98375887514714</c:v>
                </c:pt>
                <c:pt idx="229">
                  <c:v>14.816342574866168</c:v>
                </c:pt>
                <c:pt idx="230">
                  <c:v>14.676828991298688</c:v>
                </c:pt>
                <c:pt idx="231">
                  <c:v>14.341996390736741</c:v>
                </c:pt>
                <c:pt idx="232">
                  <c:v>13.197985005483423</c:v>
                </c:pt>
                <c:pt idx="233">
                  <c:v>13.644428472899353</c:v>
                </c:pt>
                <c:pt idx="234">
                  <c:v>13.477012172618378</c:v>
                </c:pt>
                <c:pt idx="235">
                  <c:v>16.044062110259976</c:v>
                </c:pt>
                <c:pt idx="236">
                  <c:v>15.039564308574132</c:v>
                </c:pt>
                <c:pt idx="237">
                  <c:v>14.621023557871698</c:v>
                </c:pt>
                <c:pt idx="238">
                  <c:v>13.700233906326341</c:v>
                </c:pt>
                <c:pt idx="239">
                  <c:v>13.951358356747802</c:v>
                </c:pt>
                <c:pt idx="240">
                  <c:v>13.867650206607316</c:v>
                </c:pt>
                <c:pt idx="241">
                  <c:v>14.593120841158202</c:v>
                </c:pt>
                <c:pt idx="242">
                  <c:v>15.039564308574132</c:v>
                </c:pt>
                <c:pt idx="243">
                  <c:v>15.848743093265506</c:v>
                </c:pt>
                <c:pt idx="244">
                  <c:v>15.597618642844045</c:v>
                </c:pt>
                <c:pt idx="245">
                  <c:v>14.258288240596254</c:v>
                </c:pt>
                <c:pt idx="246">
                  <c:v>15.262786042282094</c:v>
                </c:pt>
                <c:pt idx="247">
                  <c:v>13.560720322758863</c:v>
                </c:pt>
                <c:pt idx="248">
                  <c:v>13.53281760604537</c:v>
                </c:pt>
                <c:pt idx="249">
                  <c:v>15.318591475709086</c:v>
                </c:pt>
                <c:pt idx="250">
                  <c:v>15.988256676832982</c:v>
                </c:pt>
                <c:pt idx="251">
                  <c:v>14.062969223601785</c:v>
                </c:pt>
                <c:pt idx="252">
                  <c:v>12.639930671213509</c:v>
                </c:pt>
                <c:pt idx="253">
                  <c:v>14.369899107450237</c:v>
                </c:pt>
                <c:pt idx="254">
                  <c:v>12.44461165421904</c:v>
                </c:pt>
                <c:pt idx="255">
                  <c:v>15.876645809978999</c:v>
                </c:pt>
                <c:pt idx="256">
                  <c:v>14.258288240596254</c:v>
                </c:pt>
                <c:pt idx="257">
                  <c:v>15.960353960119486</c:v>
                </c:pt>
                <c:pt idx="258">
                  <c:v>15.151175175428115</c:v>
                </c:pt>
                <c:pt idx="259">
                  <c:v>15.234883325568601</c:v>
                </c:pt>
                <c:pt idx="260">
                  <c:v>13.89555292332081</c:v>
                </c:pt>
                <c:pt idx="261">
                  <c:v>13.783942056466831</c:v>
                </c:pt>
                <c:pt idx="262">
                  <c:v>14.73263442472568</c:v>
                </c:pt>
                <c:pt idx="263">
                  <c:v>14.202482807169263</c:v>
                </c:pt>
                <c:pt idx="264">
                  <c:v>15.792937659838515</c:v>
                </c:pt>
                <c:pt idx="265">
                  <c:v>15.123272458714618</c:v>
                </c:pt>
                <c:pt idx="266">
                  <c:v>15.374396909136077</c:v>
                </c:pt>
                <c:pt idx="267">
                  <c:v>14.007163790174793</c:v>
                </c:pt>
                <c:pt idx="268">
                  <c:v>14.760537141439176</c:v>
                </c:pt>
                <c:pt idx="269">
                  <c:v>14.788439858152671</c:v>
                </c:pt>
                <c:pt idx="270">
                  <c:v>16.183575693827454</c:v>
                </c:pt>
                <c:pt idx="271">
                  <c:v>16.12777026040046</c:v>
                </c:pt>
                <c:pt idx="272">
                  <c:v>13.393304022477892</c:v>
                </c:pt>
                <c:pt idx="273">
                  <c:v>13.477012172618378</c:v>
                </c:pt>
                <c:pt idx="274">
                  <c:v>14.09087194031528</c:v>
                </c:pt>
                <c:pt idx="275">
                  <c:v>13.197985005483423</c:v>
                </c:pt>
                <c:pt idx="276">
                  <c:v>14.425704540877229</c:v>
                </c:pt>
                <c:pt idx="277">
                  <c:v>15.123272458714618</c:v>
                </c:pt>
                <c:pt idx="278">
                  <c:v>14.704731708012185</c:v>
                </c:pt>
                <c:pt idx="279">
                  <c:v>14.202482807169263</c:v>
                </c:pt>
                <c:pt idx="280">
                  <c:v>14.174580090455768</c:v>
                </c:pt>
                <c:pt idx="281">
                  <c:v>12.918957838348465</c:v>
                </c:pt>
                <c:pt idx="282">
                  <c:v>12.695736104640501</c:v>
                </c:pt>
                <c:pt idx="283">
                  <c:v>12.416708937505545</c:v>
                </c:pt>
                <c:pt idx="284">
                  <c:v>13.616525756185855</c:v>
                </c:pt>
                <c:pt idx="285">
                  <c:v>15.988256676832982</c:v>
                </c:pt>
                <c:pt idx="286">
                  <c:v>15.206980608855106</c:v>
                </c:pt>
                <c:pt idx="287">
                  <c:v>14.593120841158202</c:v>
                </c:pt>
                <c:pt idx="288">
                  <c:v>13.08637413862944</c:v>
                </c:pt>
                <c:pt idx="289">
                  <c:v>13.504914889331872</c:v>
                </c:pt>
                <c:pt idx="290">
                  <c:v>14.927953441720149</c:v>
                </c:pt>
                <c:pt idx="291">
                  <c:v>14.872148008293157</c:v>
                </c:pt>
                <c:pt idx="292">
                  <c:v>15.458105059276567</c:v>
                </c:pt>
                <c:pt idx="293">
                  <c:v>15.988256676832982</c:v>
                </c:pt>
                <c:pt idx="294">
                  <c:v>14.007163790174793</c:v>
                </c:pt>
                <c:pt idx="295">
                  <c:v>15.374396909136077</c:v>
                </c:pt>
                <c:pt idx="296">
                  <c:v>14.955856158433646</c:v>
                </c:pt>
                <c:pt idx="297">
                  <c:v>13.644428472899353</c:v>
                </c:pt>
                <c:pt idx="298">
                  <c:v>14.676828991298688</c:v>
                </c:pt>
                <c:pt idx="299">
                  <c:v>13.281693155623909</c:v>
                </c:pt>
                <c:pt idx="300">
                  <c:v>15.486007775990062</c:v>
                </c:pt>
                <c:pt idx="301">
                  <c:v>13.197985005483423</c:v>
                </c:pt>
                <c:pt idx="302">
                  <c:v>13.839747489893822</c:v>
                </c:pt>
                <c:pt idx="303">
                  <c:v>12.695736104640501</c:v>
                </c:pt>
                <c:pt idx="304">
                  <c:v>15.513910492703555</c:v>
                </c:pt>
                <c:pt idx="305">
                  <c:v>14.648926274585193</c:v>
                </c:pt>
                <c:pt idx="306">
                  <c:v>14.816342574866168</c:v>
                </c:pt>
                <c:pt idx="307">
                  <c:v>14.118774657028776</c:v>
                </c:pt>
                <c:pt idx="308">
                  <c:v>12.667833387927004</c:v>
                </c:pt>
                <c:pt idx="309">
                  <c:v>13.756039339753332</c:v>
                </c:pt>
                <c:pt idx="310">
                  <c:v>12.528319804359526</c:v>
                </c:pt>
                <c:pt idx="311">
                  <c:v>12.221389920511077</c:v>
                </c:pt>
                <c:pt idx="312">
                  <c:v>13.114276855342935</c:v>
                </c:pt>
                <c:pt idx="313">
                  <c:v>13.281693155623909</c:v>
                </c:pt>
                <c:pt idx="314">
                  <c:v>12.974763271775457</c:v>
                </c:pt>
                <c:pt idx="315">
                  <c:v>12.556222521073023</c:v>
                </c:pt>
                <c:pt idx="316">
                  <c:v>13.672331189612848</c:v>
                </c:pt>
                <c:pt idx="317">
                  <c:v>11.719141019668156</c:v>
                </c:pt>
                <c:pt idx="318">
                  <c:v>13.08637413862944</c:v>
                </c:pt>
                <c:pt idx="319">
                  <c:v>14.369899107450237</c:v>
                </c:pt>
                <c:pt idx="320">
                  <c:v>12.974763271775457</c:v>
                </c:pt>
                <c:pt idx="321">
                  <c:v>12.89105512163497</c:v>
                </c:pt>
                <c:pt idx="322">
                  <c:v>11.691238302954659</c:v>
                </c:pt>
                <c:pt idx="323">
                  <c:v>12.081876336943598</c:v>
                </c:pt>
                <c:pt idx="324">
                  <c:v>14.927953441720149</c:v>
                </c:pt>
                <c:pt idx="325">
                  <c:v>13.030568705202448</c:v>
                </c:pt>
                <c:pt idx="326">
                  <c:v>14.704731708012185</c:v>
                </c:pt>
                <c:pt idx="327">
                  <c:v>12.863152404921474</c:v>
                </c:pt>
                <c:pt idx="328">
                  <c:v>14.816342574866168</c:v>
                </c:pt>
                <c:pt idx="329">
                  <c:v>12.584125237786518</c:v>
                </c:pt>
                <c:pt idx="330">
                  <c:v>12.584125237786518</c:v>
                </c:pt>
                <c:pt idx="331">
                  <c:v>11.188989402111737</c:v>
                </c:pt>
                <c:pt idx="332">
                  <c:v>13.170082288769926</c:v>
                </c:pt>
                <c:pt idx="333">
                  <c:v>13.560720322758863</c:v>
                </c:pt>
                <c:pt idx="334">
                  <c:v>11.74704373638165</c:v>
                </c:pt>
                <c:pt idx="335">
                  <c:v>12.193487203797579</c:v>
                </c:pt>
                <c:pt idx="336">
                  <c:v>14.035066506888292</c:v>
                </c:pt>
                <c:pt idx="337">
                  <c:v>15.569715926130547</c:v>
                </c:pt>
                <c:pt idx="338">
                  <c:v>15.820840376552008</c:v>
                </c:pt>
                <c:pt idx="339">
                  <c:v>12.807346971494484</c:v>
                </c:pt>
                <c:pt idx="340">
                  <c:v>15.430202342563069</c:v>
                </c:pt>
                <c:pt idx="341">
                  <c:v>13.588623039472361</c:v>
                </c:pt>
                <c:pt idx="342">
                  <c:v>14.621023557871698</c:v>
                </c:pt>
                <c:pt idx="343">
                  <c:v>13.309595872337404</c:v>
                </c:pt>
                <c:pt idx="344">
                  <c:v>14.062969223601785</c:v>
                </c:pt>
                <c:pt idx="345">
                  <c:v>14.927953441720149</c:v>
                </c:pt>
                <c:pt idx="346">
                  <c:v>13.560720322758863</c:v>
                </c:pt>
                <c:pt idx="347">
                  <c:v>13.421206739191387</c:v>
                </c:pt>
                <c:pt idx="348">
                  <c:v>13.030568705202448</c:v>
                </c:pt>
                <c:pt idx="349">
                  <c:v>13.281693155623909</c:v>
                </c:pt>
                <c:pt idx="350">
                  <c:v>12.360903504078554</c:v>
                </c:pt>
                <c:pt idx="351">
                  <c:v>12.946860555061962</c:v>
                </c:pt>
                <c:pt idx="352">
                  <c:v>13.08637413862944</c:v>
                </c:pt>
                <c:pt idx="353">
                  <c:v>13.811844773180324</c:v>
                </c:pt>
                <c:pt idx="354">
                  <c:v>14.73263442472568</c:v>
                </c:pt>
                <c:pt idx="355">
                  <c:v>12.751541538067492</c:v>
                </c:pt>
                <c:pt idx="356">
                  <c:v>14.397801824163732</c:v>
                </c:pt>
                <c:pt idx="357">
                  <c:v>13.170082288769926</c:v>
                </c:pt>
                <c:pt idx="358">
                  <c:v>13.477012172618378</c:v>
                </c:pt>
                <c:pt idx="359">
                  <c:v>12.277195353938065</c:v>
                </c:pt>
                <c:pt idx="360">
                  <c:v>13.253790438910414</c:v>
                </c:pt>
                <c:pt idx="361">
                  <c:v>13.700233906326341</c:v>
                </c:pt>
                <c:pt idx="362">
                  <c:v>12.528319804359526</c:v>
                </c:pt>
                <c:pt idx="363">
                  <c:v>10.993670385117268</c:v>
                </c:pt>
                <c:pt idx="364">
                  <c:v>10.854156801549792</c:v>
                </c:pt>
                <c:pt idx="365">
                  <c:v>13.867650206607316</c:v>
                </c:pt>
                <c:pt idx="366">
                  <c:v>12.612027954500014</c:v>
                </c:pt>
                <c:pt idx="367">
                  <c:v>11.272697552252225</c:v>
                </c:pt>
                <c:pt idx="368">
                  <c:v>12.137681770370589</c:v>
                </c:pt>
                <c:pt idx="369">
                  <c:v>13.337498589050901</c:v>
                </c:pt>
                <c:pt idx="370">
                  <c:v>13.89555292332081</c:v>
                </c:pt>
                <c:pt idx="371">
                  <c:v>11.216892118825234</c:v>
                </c:pt>
                <c:pt idx="372">
                  <c:v>11.74704373638165</c:v>
                </c:pt>
                <c:pt idx="373">
                  <c:v>11.914460036662625</c:v>
                </c:pt>
                <c:pt idx="374">
                  <c:v>11.468016569246695</c:v>
                </c:pt>
                <c:pt idx="375">
                  <c:v>13.477012172618378</c:v>
                </c:pt>
                <c:pt idx="376">
                  <c:v>13.142179572056431</c:v>
                </c:pt>
                <c:pt idx="377">
                  <c:v>10.826254084836295</c:v>
                </c:pt>
                <c:pt idx="378">
                  <c:v>11.021573101830764</c:v>
                </c:pt>
                <c:pt idx="379">
                  <c:v>12.388806220792048</c:v>
                </c:pt>
                <c:pt idx="380">
                  <c:v>11.914460036662625</c:v>
                </c:pt>
                <c:pt idx="381">
                  <c:v>11.328502985679217</c:v>
                </c:pt>
                <c:pt idx="382">
                  <c:v>11.105281251971251</c:v>
                </c:pt>
                <c:pt idx="383">
                  <c:v>12.612027954500014</c:v>
                </c:pt>
                <c:pt idx="384">
                  <c:v>12.863152404921474</c:v>
                </c:pt>
                <c:pt idx="385">
                  <c:v>11.719141019668156</c:v>
                </c:pt>
                <c:pt idx="386">
                  <c:v>11.30060026896572</c:v>
                </c:pt>
                <c:pt idx="387">
                  <c:v>10.463518767560853</c:v>
                </c:pt>
                <c:pt idx="388">
                  <c:v>13.142179572056431</c:v>
                </c:pt>
                <c:pt idx="389">
                  <c:v>11.579627436100676</c:v>
                </c:pt>
                <c:pt idx="390">
                  <c:v>12.053973620230101</c:v>
                </c:pt>
                <c:pt idx="391">
                  <c:v>12.137681770370589</c:v>
                </c:pt>
                <c:pt idx="392">
                  <c:v>11.523822002673686</c:v>
                </c:pt>
                <c:pt idx="393">
                  <c:v>11.886557319949128</c:v>
                </c:pt>
                <c:pt idx="394">
                  <c:v>11.774946453095145</c:v>
                </c:pt>
                <c:pt idx="395">
                  <c:v>11.94236275337612</c:v>
                </c:pt>
                <c:pt idx="396">
                  <c:v>12.667833387927004</c:v>
                </c:pt>
                <c:pt idx="397">
                  <c:v>11.328502985679217</c:v>
                </c:pt>
                <c:pt idx="398">
                  <c:v>11.412211135819703</c:v>
                </c:pt>
                <c:pt idx="399">
                  <c:v>11.94236275337612</c:v>
                </c:pt>
                <c:pt idx="400">
                  <c:v>11.272697552252225</c:v>
                </c:pt>
                <c:pt idx="401">
                  <c:v>11.99816818680311</c:v>
                </c:pt>
                <c:pt idx="402">
                  <c:v>11.328502985679217</c:v>
                </c:pt>
                <c:pt idx="403">
                  <c:v>13.197985005483423</c:v>
                </c:pt>
                <c:pt idx="404">
                  <c:v>14.676828991298688</c:v>
                </c:pt>
                <c:pt idx="405">
                  <c:v>12.667833387927004</c:v>
                </c:pt>
                <c:pt idx="406">
                  <c:v>12.165584487084084</c:v>
                </c:pt>
                <c:pt idx="407">
                  <c:v>11.94236275337612</c:v>
                </c:pt>
                <c:pt idx="408">
                  <c:v>10.324005183993375</c:v>
                </c:pt>
                <c:pt idx="409">
                  <c:v>11.579627436100676</c:v>
                </c:pt>
                <c:pt idx="410">
                  <c:v>12.500417087646031</c:v>
                </c:pt>
                <c:pt idx="411">
                  <c:v>12.109779053657093</c:v>
                </c:pt>
                <c:pt idx="412">
                  <c:v>13.170082288769926</c:v>
                </c:pt>
                <c:pt idx="413">
                  <c:v>11.607530152814173</c:v>
                </c:pt>
                <c:pt idx="414">
                  <c:v>11.468016569246695</c:v>
                </c:pt>
                <c:pt idx="415">
                  <c:v>10.937864951690278</c:v>
                </c:pt>
                <c:pt idx="416">
                  <c:v>10.937864951690278</c:v>
                </c:pt>
                <c:pt idx="417">
                  <c:v>12.305098070651562</c:v>
                </c:pt>
                <c:pt idx="418">
                  <c:v>12.974763271775457</c:v>
                </c:pt>
                <c:pt idx="419">
                  <c:v>13.923455640034307</c:v>
                </c:pt>
                <c:pt idx="420">
                  <c:v>11.80284916980864</c:v>
                </c:pt>
                <c:pt idx="421">
                  <c:v>10.993670385117268</c:v>
                </c:pt>
                <c:pt idx="422">
                  <c:v>11.886557319949128</c:v>
                </c:pt>
                <c:pt idx="423">
                  <c:v>10.7983513681228</c:v>
                </c:pt>
                <c:pt idx="424">
                  <c:v>11.523822002673686</c:v>
                </c:pt>
                <c:pt idx="425">
                  <c:v>13.197985005483423</c:v>
                </c:pt>
                <c:pt idx="426">
                  <c:v>13.309595872337404</c:v>
                </c:pt>
                <c:pt idx="427">
                  <c:v>11.663335586241164</c:v>
                </c:pt>
                <c:pt idx="428">
                  <c:v>12.556222521073023</c:v>
                </c:pt>
                <c:pt idx="429">
                  <c:v>11.049475818544259</c:v>
                </c:pt>
                <c:pt idx="430">
                  <c:v>11.551724719387181</c:v>
                </c:pt>
                <c:pt idx="431">
                  <c:v>10.435616050847356</c:v>
                </c:pt>
                <c:pt idx="432">
                  <c:v>12.723638821353996</c:v>
                </c:pt>
                <c:pt idx="433">
                  <c:v>13.53281760604537</c:v>
                </c:pt>
                <c:pt idx="434">
                  <c:v>10.686740501268817</c:v>
                </c:pt>
                <c:pt idx="435">
                  <c:v>10.212394317139392</c:v>
                </c:pt>
                <c:pt idx="436">
                  <c:v>10.017075300144922</c:v>
                </c:pt>
                <c:pt idx="437">
                  <c:v>8.4545231641891689</c:v>
                </c:pt>
                <c:pt idx="438">
                  <c:v>8.8172584814646111</c:v>
                </c:pt>
                <c:pt idx="439">
                  <c:v>8.315009580621691</c:v>
                </c:pt>
                <c:pt idx="440">
                  <c:v>7.0035818950873967</c:v>
                </c:pt>
                <c:pt idx="441">
                  <c:v>5.4410297591316432</c:v>
                </c:pt>
                <c:pt idx="442">
                  <c:v>5.5805433426991211</c:v>
                </c:pt>
                <c:pt idx="443">
                  <c:v>5.8037650764070863</c:v>
                </c:pt>
                <c:pt idx="444">
                  <c:v>6.2502085438230157</c:v>
                </c:pt>
                <c:pt idx="445">
                  <c:v>6.2502085438230157</c:v>
                </c:pt>
                <c:pt idx="446">
                  <c:v>5.8595705098340778</c:v>
                </c:pt>
                <c:pt idx="447">
                  <c:v>4.7434618412942529</c:v>
                </c:pt>
                <c:pt idx="448">
                  <c:v>4.9387808582887223</c:v>
                </c:pt>
                <c:pt idx="449">
                  <c:v>4.6876564078672613</c:v>
                </c:pt>
                <c:pt idx="450">
                  <c:v>5.4410297591316432</c:v>
                </c:pt>
                <c:pt idx="451">
                  <c:v>5.7758623596935905</c:v>
                </c:pt>
                <c:pt idx="452">
                  <c:v>5.6921542095531033</c:v>
                </c:pt>
                <c:pt idx="453">
                  <c:v>4.0737966401703583</c:v>
                </c:pt>
                <c:pt idx="454">
                  <c:v>4.4365319574458013</c:v>
                </c:pt>
                <c:pt idx="455">
                  <c:v>3.8784776231758888</c:v>
                </c:pt>
                <c:pt idx="456">
                  <c:v>3.9063803398893846</c:v>
                </c:pt>
                <c:pt idx="457">
                  <c:v>4.1854075070243404</c:v>
                </c:pt>
                <c:pt idx="458">
                  <c:v>3.6552558894679246</c:v>
                </c:pt>
                <c:pt idx="459">
                  <c:v>4.9945862917157129</c:v>
                </c:pt>
                <c:pt idx="460">
                  <c:v>4.6597536911537665</c:v>
                </c:pt>
                <c:pt idx="461">
                  <c:v>4.8271699914347401</c:v>
                </c:pt>
                <c:pt idx="462">
                  <c:v>5.1899053087101823</c:v>
                </c:pt>
                <c:pt idx="463">
                  <c:v>4.101699356883854</c:v>
                </c:pt>
                <c:pt idx="464">
                  <c:v>3.5157423059004462</c:v>
                </c:pt>
                <c:pt idx="465">
                  <c:v>4.6597536911537665</c:v>
                </c:pt>
                <c:pt idx="466">
                  <c:v>4.7434618412942529</c:v>
                </c:pt>
                <c:pt idx="467">
                  <c:v>5.1620025919966874</c:v>
                </c:pt>
                <c:pt idx="468">
                  <c:v>4.1296020735973498</c:v>
                </c:pt>
                <c:pt idx="469">
                  <c:v>5.468932475845139</c:v>
                </c:pt>
                <c:pt idx="470">
                  <c:v>5.2736134588506696</c:v>
                </c:pt>
                <c:pt idx="471">
                  <c:v>3.9900884900298714</c:v>
                </c:pt>
                <c:pt idx="472">
                  <c:v>5.0224890084292086</c:v>
                </c:pt>
                <c:pt idx="473">
                  <c:v>4.0458939234568634</c:v>
                </c:pt>
                <c:pt idx="474">
                  <c:v>6.1665003936825284</c:v>
                </c:pt>
                <c:pt idx="475">
                  <c:v>4.966683575002218</c:v>
                </c:pt>
                <c:pt idx="476">
                  <c:v>4.8550727081482359</c:v>
                </c:pt>
                <c:pt idx="477">
                  <c:v>4.5481428242997843</c:v>
                </c:pt>
                <c:pt idx="478">
                  <c:v>5.5805433426991211</c:v>
                </c:pt>
                <c:pt idx="479">
                  <c:v>5.3294188922776611</c:v>
                </c:pt>
                <c:pt idx="480">
                  <c:v>8.5382313143296553</c:v>
                </c:pt>
                <c:pt idx="481">
                  <c:v>5.6642514928396084</c:v>
                </c:pt>
                <c:pt idx="482">
                  <c:v>4.4086292407323056</c:v>
                </c:pt>
                <c:pt idx="483">
                  <c:v>5.6642514928396084</c:v>
                </c:pt>
                <c:pt idx="484">
                  <c:v>6.1944031103960242</c:v>
                </c:pt>
                <c:pt idx="485">
                  <c:v>5.3294188922776611</c:v>
                </c:pt>
                <c:pt idx="486">
                  <c:v>5.1899053087101823</c:v>
                </c:pt>
                <c:pt idx="487">
                  <c:v>8.4545231641891689</c:v>
                </c:pt>
                <c:pt idx="488">
                  <c:v>8.8172584814646111</c:v>
                </c:pt>
                <c:pt idx="489">
                  <c:v>8.315009580621691</c:v>
                </c:pt>
                <c:pt idx="490">
                  <c:v>7.4221226457898313</c:v>
                </c:pt>
                <c:pt idx="491">
                  <c:v>6.4176248441039894</c:v>
                </c:pt>
                <c:pt idx="492">
                  <c:v>6.696652011238946</c:v>
                </c:pt>
                <c:pt idx="493">
                  <c:v>6.5292357109579715</c:v>
                </c:pt>
                <c:pt idx="494">
                  <c:v>5.8595705098340778</c:v>
                </c:pt>
                <c:pt idx="495">
                  <c:v>7.087290045227884</c:v>
                </c:pt>
                <c:pt idx="496">
                  <c:v>6.9198737449469112</c:v>
                </c:pt>
                <c:pt idx="497">
                  <c:v>6.8082628780929273</c:v>
                </c:pt>
                <c:pt idx="498">
                  <c:v>6.8361655948064239</c:v>
                </c:pt>
                <c:pt idx="499">
                  <c:v>8.2313014304812029</c:v>
                </c:pt>
                <c:pt idx="500">
                  <c:v>8.1475932803407165</c:v>
                </c:pt>
                <c:pt idx="501">
                  <c:v>9.6543399828694803</c:v>
                </c:pt>
                <c:pt idx="502">
                  <c:v>8.2592041471946995</c:v>
                </c:pt>
                <c:pt idx="503">
                  <c:v>8.956772065032089</c:v>
                </c:pt>
                <c:pt idx="504">
                  <c:v>8.4545231641891689</c:v>
                </c:pt>
                <c:pt idx="505">
                  <c:v>8.6498421811836383</c:v>
                </c:pt>
                <c:pt idx="506">
                  <c:v>7.7290525296382837</c:v>
                </c:pt>
                <c:pt idx="507">
                  <c:v>9.2916046655940363</c:v>
                </c:pt>
                <c:pt idx="508">
                  <c:v>9.6264372661559836</c:v>
                </c:pt>
                <c:pt idx="509">
                  <c:v>9.6822426995829751</c:v>
                </c:pt>
                <c:pt idx="510">
                  <c:v>9.9612698667179309</c:v>
                </c:pt>
                <c:pt idx="511">
                  <c:v>8.9846747817455856</c:v>
                </c:pt>
                <c:pt idx="512">
                  <c:v>9.6543399828694803</c:v>
                </c:pt>
                <c:pt idx="513">
                  <c:v>8.9846747817455856</c:v>
                </c:pt>
                <c:pt idx="514">
                  <c:v>8.6219394644701417</c:v>
                </c:pt>
                <c:pt idx="515">
                  <c:v>10.686740501268817</c:v>
                </c:pt>
                <c:pt idx="516">
                  <c:v>11.161086685398242</c:v>
                </c:pt>
                <c:pt idx="517">
                  <c:v>9.7659508497234615</c:v>
                </c:pt>
                <c:pt idx="518">
                  <c:v>9.4869236825885057</c:v>
                </c:pt>
                <c:pt idx="519">
                  <c:v>8.9846747817455856</c:v>
                </c:pt>
                <c:pt idx="520">
                  <c:v>8.956772065032089</c:v>
                </c:pt>
                <c:pt idx="521">
                  <c:v>10.519324200987844</c:v>
                </c:pt>
                <c:pt idx="522">
                  <c:v>10.072880733571914</c:v>
                </c:pt>
                <c:pt idx="523">
                  <c:v>11.188989402111737</c:v>
                </c:pt>
                <c:pt idx="524">
                  <c:v>11.105281251971251</c:v>
                </c:pt>
                <c:pt idx="525">
                  <c:v>9.2916046655940363</c:v>
                </c:pt>
                <c:pt idx="526">
                  <c:v>9.7380481330099666</c:v>
                </c:pt>
                <c:pt idx="527">
                  <c:v>9.8496589998639497</c:v>
                </c:pt>
                <c:pt idx="528">
                  <c:v>10.714643217982314</c:v>
                </c:pt>
                <c:pt idx="529">
                  <c:v>11.774946453095145</c:v>
                </c:pt>
                <c:pt idx="530">
                  <c:v>11.188989402111737</c:v>
                </c:pt>
                <c:pt idx="531">
                  <c:v>11.021573101830764</c:v>
                </c:pt>
                <c:pt idx="532">
                  <c:v>10.7983513681228</c:v>
                </c:pt>
                <c:pt idx="533">
                  <c:v>10.686740501268817</c:v>
                </c:pt>
                <c:pt idx="534">
                  <c:v>10.882059518263286</c:v>
                </c:pt>
                <c:pt idx="535">
                  <c:v>11.440113852533198</c:v>
                </c:pt>
                <c:pt idx="536">
                  <c:v>11.49591928596019</c:v>
                </c:pt>
                <c:pt idx="537">
                  <c:v>11.858654603235633</c:v>
                </c:pt>
                <c:pt idx="538">
                  <c:v>12.835249688207979</c:v>
                </c:pt>
                <c:pt idx="539">
                  <c:v>11.30060026896572</c:v>
                </c:pt>
                <c:pt idx="540">
                  <c:v>11.133183968684747</c:v>
                </c:pt>
                <c:pt idx="541">
                  <c:v>11.30060026896572</c:v>
                </c:pt>
                <c:pt idx="542">
                  <c:v>12.165584487084084</c:v>
                </c:pt>
                <c:pt idx="543">
                  <c:v>10.491421484274348</c:v>
                </c:pt>
                <c:pt idx="544">
                  <c:v>12.277195353938065</c:v>
                </c:pt>
                <c:pt idx="545">
                  <c:v>10.937864951690278</c:v>
                </c:pt>
                <c:pt idx="546">
                  <c:v>10.547226917701339</c:v>
                </c:pt>
                <c:pt idx="547">
                  <c:v>10.1565888837124</c:v>
                </c:pt>
                <c:pt idx="548">
                  <c:v>10.882059518263286</c:v>
                </c:pt>
                <c:pt idx="549">
                  <c:v>13.170082288769926</c:v>
                </c:pt>
                <c:pt idx="550">
                  <c:v>13.979261073461299</c:v>
                </c:pt>
                <c:pt idx="551">
                  <c:v>13.08637413862944</c:v>
                </c:pt>
                <c:pt idx="552">
                  <c:v>12.863152404921474</c:v>
                </c:pt>
                <c:pt idx="553">
                  <c:v>12.528319804359526</c:v>
                </c:pt>
                <c:pt idx="554">
                  <c:v>11.691238302954659</c:v>
                </c:pt>
                <c:pt idx="555">
                  <c:v>11.551724719387181</c:v>
                </c:pt>
                <c:pt idx="556">
                  <c:v>10.184491600425895</c:v>
                </c:pt>
                <c:pt idx="557">
                  <c:v>10.7983513681228</c:v>
                </c:pt>
                <c:pt idx="558">
                  <c:v>11.914460036662625</c:v>
                </c:pt>
                <c:pt idx="559">
                  <c:v>12.277195353938065</c:v>
                </c:pt>
                <c:pt idx="560">
                  <c:v>9.8775617165774445</c:v>
                </c:pt>
                <c:pt idx="561">
                  <c:v>12.026070903516606</c:v>
                </c:pt>
                <c:pt idx="562">
                  <c:v>11.244794835538729</c:v>
                </c:pt>
                <c:pt idx="563">
                  <c:v>9.7101454162964718</c:v>
                </c:pt>
                <c:pt idx="564">
                  <c:v>12.89105512163497</c:v>
                </c:pt>
                <c:pt idx="565">
                  <c:v>13.08637413862944</c:v>
                </c:pt>
                <c:pt idx="566">
                  <c:v>11.719141019668156</c:v>
                </c:pt>
                <c:pt idx="567">
                  <c:v>12.667833387927004</c:v>
                </c:pt>
                <c:pt idx="568">
                  <c:v>10.770448651409303</c:v>
                </c:pt>
                <c:pt idx="569">
                  <c:v>10.909962234976783</c:v>
                </c:pt>
                <c:pt idx="570">
                  <c:v>11.663335586241164</c:v>
                </c:pt>
                <c:pt idx="571">
                  <c:v>12.333000787365057</c:v>
                </c:pt>
                <c:pt idx="572">
                  <c:v>12.89105512163497</c:v>
                </c:pt>
                <c:pt idx="573">
                  <c:v>11.886557319949128</c:v>
                </c:pt>
                <c:pt idx="574">
                  <c:v>10.826254084836295</c:v>
                </c:pt>
                <c:pt idx="575">
                  <c:v>10.854156801549792</c:v>
                </c:pt>
                <c:pt idx="576">
                  <c:v>11.719141019668156</c:v>
                </c:pt>
                <c:pt idx="577">
                  <c:v>11.161086685398242</c:v>
                </c:pt>
                <c:pt idx="578">
                  <c:v>12.918957838348465</c:v>
                </c:pt>
                <c:pt idx="579">
                  <c:v>11.440113852533198</c:v>
                </c:pt>
                <c:pt idx="580">
                  <c:v>11.886557319949128</c:v>
                </c:pt>
                <c:pt idx="581">
                  <c:v>11.523822002673686</c:v>
                </c:pt>
                <c:pt idx="582">
                  <c:v>12.305098070651562</c:v>
                </c:pt>
                <c:pt idx="583">
                  <c:v>11.635432869527667</c:v>
                </c:pt>
                <c:pt idx="584">
                  <c:v>11.970265470089615</c:v>
                </c:pt>
                <c:pt idx="585">
                  <c:v>12.584125237786518</c:v>
                </c:pt>
                <c:pt idx="586">
                  <c:v>13.08637413862944</c:v>
                </c:pt>
                <c:pt idx="587">
                  <c:v>12.249292637224571</c:v>
                </c:pt>
                <c:pt idx="588">
                  <c:v>12.44461165421904</c:v>
                </c:pt>
                <c:pt idx="589">
                  <c:v>11.719141019668156</c:v>
                </c:pt>
                <c:pt idx="590">
                  <c:v>10.909962234976783</c:v>
                </c:pt>
                <c:pt idx="591">
                  <c:v>11.99816818680311</c:v>
                </c:pt>
                <c:pt idx="592">
                  <c:v>11.774946453095145</c:v>
                </c:pt>
                <c:pt idx="593">
                  <c:v>10.993670385117268</c:v>
                </c:pt>
                <c:pt idx="594">
                  <c:v>12.807346971494484</c:v>
                </c:pt>
                <c:pt idx="595">
                  <c:v>11.384308419106207</c:v>
                </c:pt>
                <c:pt idx="596">
                  <c:v>10.100783450285411</c:v>
                </c:pt>
                <c:pt idx="597">
                  <c:v>11.412211135819703</c:v>
                </c:pt>
                <c:pt idx="598">
                  <c:v>11.607530152814173</c:v>
                </c:pt>
                <c:pt idx="599">
                  <c:v>12.249292637224571</c:v>
                </c:pt>
                <c:pt idx="600">
                  <c:v>11.607530152814173</c:v>
                </c:pt>
                <c:pt idx="601">
                  <c:v>13.170082288769926</c:v>
                </c:pt>
                <c:pt idx="602">
                  <c:v>10.965767668403773</c:v>
                </c:pt>
                <c:pt idx="603">
                  <c:v>12.360903504078554</c:v>
                </c:pt>
                <c:pt idx="604">
                  <c:v>10.519324200987844</c:v>
                </c:pt>
                <c:pt idx="605">
                  <c:v>12.416708937505545</c:v>
                </c:pt>
                <c:pt idx="606">
                  <c:v>10.491421484274348</c:v>
                </c:pt>
                <c:pt idx="607">
                  <c:v>12.863152404921474</c:v>
                </c:pt>
                <c:pt idx="608">
                  <c:v>13.197985005483423</c:v>
                </c:pt>
                <c:pt idx="609">
                  <c:v>12.137681770370589</c:v>
                </c:pt>
                <c:pt idx="610">
                  <c:v>10.017075300144922</c:v>
                </c:pt>
                <c:pt idx="611">
                  <c:v>11.216892118825234</c:v>
                </c:pt>
                <c:pt idx="612">
                  <c:v>11.914460036662625</c:v>
                </c:pt>
                <c:pt idx="613">
                  <c:v>12.918957838348465</c:v>
                </c:pt>
                <c:pt idx="614">
                  <c:v>13.197985005483423</c:v>
                </c:pt>
                <c:pt idx="615">
                  <c:v>13.477012172618378</c:v>
                </c:pt>
                <c:pt idx="616">
                  <c:v>12.946860555061962</c:v>
                </c:pt>
                <c:pt idx="617">
                  <c:v>11.440113852533198</c:v>
                </c:pt>
                <c:pt idx="618">
                  <c:v>10.882059518263286</c:v>
                </c:pt>
                <c:pt idx="619">
                  <c:v>11.607530152814173</c:v>
                </c:pt>
                <c:pt idx="620">
                  <c:v>11.80284916980864</c:v>
                </c:pt>
                <c:pt idx="621">
                  <c:v>12.193487203797579</c:v>
                </c:pt>
                <c:pt idx="622">
                  <c:v>12.863152404921474</c:v>
                </c:pt>
                <c:pt idx="623">
                  <c:v>10.491421484274348</c:v>
                </c:pt>
                <c:pt idx="624">
                  <c:v>10.770448651409303</c:v>
                </c:pt>
                <c:pt idx="625">
                  <c:v>11.188989402111737</c:v>
                </c:pt>
                <c:pt idx="626">
                  <c:v>10.993670385117268</c:v>
                </c:pt>
                <c:pt idx="627">
                  <c:v>11.774946453095145</c:v>
                </c:pt>
                <c:pt idx="628">
                  <c:v>12.89105512163497</c:v>
                </c:pt>
                <c:pt idx="629">
                  <c:v>10.882059518263286</c:v>
                </c:pt>
                <c:pt idx="630">
                  <c:v>10.268199750566383</c:v>
                </c:pt>
                <c:pt idx="631">
                  <c:v>10.854156801549792</c:v>
                </c:pt>
                <c:pt idx="632">
                  <c:v>11.105281251971251</c:v>
                </c:pt>
                <c:pt idx="633">
                  <c:v>11.607530152814173</c:v>
                </c:pt>
                <c:pt idx="634">
                  <c:v>12.333000787365057</c:v>
                </c:pt>
                <c:pt idx="635">
                  <c:v>11.99816818680311</c:v>
                </c:pt>
                <c:pt idx="636">
                  <c:v>12.612027954500014</c:v>
                </c:pt>
                <c:pt idx="637">
                  <c:v>11.161086685398242</c:v>
                </c:pt>
                <c:pt idx="638">
                  <c:v>10.017075300144922</c:v>
                </c:pt>
              </c:numCache>
            </c:numRef>
          </c:val>
          <c:smooth val="0"/>
          <c:extLst>
            <c:ext xmlns:c16="http://schemas.microsoft.com/office/drawing/2014/chart" uri="{C3380CC4-5D6E-409C-BE32-E72D297353CC}">
              <c16:uniqueId val="{00000000-242B-4F2A-9643-1B69DBBF2F82}"/>
            </c:ext>
          </c:extLst>
        </c:ser>
        <c:ser>
          <c:idx val="1"/>
          <c:order val="1"/>
          <c:tx>
            <c:strRef>
              <c:f>'ED Trauma by Sex'!$G$3</c:f>
              <c:strCache>
                <c:ptCount val="1"/>
                <c:pt idx="0">
                  <c:v>Male Rate</c:v>
                </c:pt>
              </c:strCache>
            </c:strRef>
          </c:tx>
          <c:spPr>
            <a:ln w="28575" cap="rnd">
              <a:solidFill>
                <a:schemeClr val="accent3"/>
              </a:solidFill>
              <a:round/>
            </a:ln>
            <a:effectLst/>
          </c:spPr>
          <c:marker>
            <c:symbol val="none"/>
          </c:marker>
          <c:cat>
            <c:numRef>
              <c:f>'ED Trauma by Sex'!$A$4:$A$642</c:f>
              <c:numCache>
                <c:formatCode>dd\-mmm\-yy</c:formatCode>
                <c:ptCount val="639"/>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numCache>
            </c:numRef>
          </c:cat>
          <c:val>
            <c:numRef>
              <c:f>'ED Trauma by Sex'!$G$4:$G$642</c:f>
              <c:numCache>
                <c:formatCode>General</c:formatCode>
                <c:ptCount val="639"/>
                <c:pt idx="0">
                  <c:v>14.868871629479685</c:v>
                </c:pt>
                <c:pt idx="1">
                  <c:v>13.597775247635498</c:v>
                </c:pt>
                <c:pt idx="2">
                  <c:v>13.656896009581738</c:v>
                </c:pt>
                <c:pt idx="3">
                  <c:v>13.745577152501101</c:v>
                </c:pt>
                <c:pt idx="4">
                  <c:v>14.6028282007216</c:v>
                </c:pt>
                <c:pt idx="5">
                  <c:v>15.194035820184014</c:v>
                </c:pt>
                <c:pt idx="6">
                  <c:v>13.361292199850531</c:v>
                </c:pt>
                <c:pt idx="7">
                  <c:v>13.243050675958051</c:v>
                </c:pt>
                <c:pt idx="8">
                  <c:v>14.041180962232307</c:v>
                </c:pt>
                <c:pt idx="9">
                  <c:v>14.100301724178548</c:v>
                </c:pt>
                <c:pt idx="10">
                  <c:v>12.917886485253721</c:v>
                </c:pt>
                <c:pt idx="11">
                  <c:v>14.277664010017272</c:v>
                </c:pt>
                <c:pt idx="12">
                  <c:v>13.065688390119325</c:v>
                </c:pt>
                <c:pt idx="13">
                  <c:v>13.538654485689255</c:v>
                </c:pt>
                <c:pt idx="14">
                  <c:v>14.188982867097911</c:v>
                </c:pt>
                <c:pt idx="15">
                  <c:v>13.77513753347422</c:v>
                </c:pt>
                <c:pt idx="16">
                  <c:v>13.302171437904292</c:v>
                </c:pt>
                <c:pt idx="17">
                  <c:v>13.302171437904292</c:v>
                </c:pt>
                <c:pt idx="18">
                  <c:v>14.543707438775357</c:v>
                </c:pt>
                <c:pt idx="19">
                  <c:v>12.799644961361242</c:v>
                </c:pt>
                <c:pt idx="20">
                  <c:v>16.760736011759406</c:v>
                </c:pt>
                <c:pt idx="21">
                  <c:v>17.972711631657354</c:v>
                </c:pt>
                <c:pt idx="22">
                  <c:v>16.435571821055081</c:v>
                </c:pt>
                <c:pt idx="23">
                  <c:v>15.07579429629153</c:v>
                </c:pt>
                <c:pt idx="24">
                  <c:v>16.287769916189475</c:v>
                </c:pt>
                <c:pt idx="25">
                  <c:v>16.376451059108838</c:v>
                </c:pt>
                <c:pt idx="26">
                  <c:v>15.667001915753943</c:v>
                </c:pt>
                <c:pt idx="27">
                  <c:v>15.164475439210891</c:v>
                </c:pt>
                <c:pt idx="28">
                  <c:v>14.425465914882874</c:v>
                </c:pt>
                <c:pt idx="29">
                  <c:v>16.612934106893803</c:v>
                </c:pt>
                <c:pt idx="30">
                  <c:v>12.888326104280601</c:v>
                </c:pt>
                <c:pt idx="31">
                  <c:v>13.538654485689255</c:v>
                </c:pt>
                <c:pt idx="32">
                  <c:v>14.809750867533443</c:v>
                </c:pt>
                <c:pt idx="33">
                  <c:v>13.804697914447342</c:v>
                </c:pt>
                <c:pt idx="34">
                  <c:v>16.878977535651888</c:v>
                </c:pt>
                <c:pt idx="35">
                  <c:v>14.839311248506565</c:v>
                </c:pt>
                <c:pt idx="36">
                  <c:v>15.371398106022736</c:v>
                </c:pt>
                <c:pt idx="37">
                  <c:v>14.661948962667841</c:v>
                </c:pt>
                <c:pt idx="38">
                  <c:v>14.780190486560324</c:v>
                </c:pt>
                <c:pt idx="39">
                  <c:v>16.52425296397444</c:v>
                </c:pt>
                <c:pt idx="40">
                  <c:v>14.632388581694721</c:v>
                </c:pt>
                <c:pt idx="41">
                  <c:v>15.57832077283458</c:v>
                </c:pt>
                <c:pt idx="42">
                  <c:v>14.041180962232307</c:v>
                </c:pt>
                <c:pt idx="43">
                  <c:v>14.987113153372167</c:v>
                </c:pt>
                <c:pt idx="44">
                  <c:v>15.341837725049617</c:v>
                </c:pt>
                <c:pt idx="45">
                  <c:v>14.632388581694721</c:v>
                </c:pt>
                <c:pt idx="46">
                  <c:v>15.489639629915221</c:v>
                </c:pt>
                <c:pt idx="47">
                  <c:v>15.814803820619547</c:v>
                </c:pt>
                <c:pt idx="48">
                  <c:v>16.435571821055081</c:v>
                </c:pt>
                <c:pt idx="49">
                  <c:v>15.282716963103374</c:v>
                </c:pt>
                <c:pt idx="50">
                  <c:v>13.449973342769894</c:v>
                </c:pt>
                <c:pt idx="51">
                  <c:v>14.573267819748478</c:v>
                </c:pt>
                <c:pt idx="52">
                  <c:v>15.57832077283458</c:v>
                </c:pt>
                <c:pt idx="53">
                  <c:v>15.637441534780823</c:v>
                </c:pt>
                <c:pt idx="54">
                  <c:v>13.745577152501101</c:v>
                </c:pt>
                <c:pt idx="55">
                  <c:v>15.282716963103374</c:v>
                </c:pt>
                <c:pt idx="56">
                  <c:v>13.863818676393585</c:v>
                </c:pt>
                <c:pt idx="57">
                  <c:v>13.390852580823651</c:v>
                </c:pt>
                <c:pt idx="58">
                  <c:v>16.819856773705649</c:v>
                </c:pt>
                <c:pt idx="59">
                  <c:v>15.07579429629153</c:v>
                </c:pt>
                <c:pt idx="60">
                  <c:v>14.395905533909755</c:v>
                </c:pt>
                <c:pt idx="61">
                  <c:v>14.218543248071031</c:v>
                </c:pt>
                <c:pt idx="62">
                  <c:v>15.992166106458271</c:v>
                </c:pt>
                <c:pt idx="63">
                  <c:v>14.898432010452806</c:v>
                </c:pt>
                <c:pt idx="64">
                  <c:v>15.489639629915221</c:v>
                </c:pt>
                <c:pt idx="65">
                  <c:v>13.863818676393585</c:v>
                </c:pt>
                <c:pt idx="66">
                  <c:v>13.538654485689255</c:v>
                </c:pt>
                <c:pt idx="67">
                  <c:v>15.460079248942098</c:v>
                </c:pt>
                <c:pt idx="68">
                  <c:v>15.6078811538077</c:v>
                </c:pt>
                <c:pt idx="69">
                  <c:v>18.711721155985369</c:v>
                </c:pt>
                <c:pt idx="70">
                  <c:v>14.661948962667841</c:v>
                </c:pt>
                <c:pt idx="71">
                  <c:v>13.361292199850531</c:v>
                </c:pt>
                <c:pt idx="72">
                  <c:v>13.568214866662379</c:v>
                </c:pt>
                <c:pt idx="73">
                  <c:v>15.164475439210891</c:v>
                </c:pt>
                <c:pt idx="74">
                  <c:v>15.282716963103374</c:v>
                </c:pt>
                <c:pt idx="75">
                  <c:v>15.54876039186146</c:v>
                </c:pt>
                <c:pt idx="76">
                  <c:v>14.809750867533443</c:v>
                </c:pt>
                <c:pt idx="77">
                  <c:v>14.868871629479685</c:v>
                </c:pt>
                <c:pt idx="78">
                  <c:v>13.982060200286064</c:v>
                </c:pt>
                <c:pt idx="79">
                  <c:v>14.218543248071031</c:v>
                </c:pt>
                <c:pt idx="80">
                  <c:v>13.331731818877412</c:v>
                </c:pt>
                <c:pt idx="81">
                  <c:v>13.893379057366705</c:v>
                </c:pt>
                <c:pt idx="82">
                  <c:v>15.400958486995858</c:v>
                </c:pt>
                <c:pt idx="83">
                  <c:v>15.57832077283458</c:v>
                </c:pt>
                <c:pt idx="84">
                  <c:v>15.785243439646424</c:v>
                </c:pt>
                <c:pt idx="85">
                  <c:v>15.726122677700184</c:v>
                </c:pt>
                <c:pt idx="86">
                  <c:v>15.637441534780823</c:v>
                </c:pt>
                <c:pt idx="87">
                  <c:v>14.100301724178548</c:v>
                </c:pt>
                <c:pt idx="88">
                  <c:v>17.233702107329336</c:v>
                </c:pt>
                <c:pt idx="89">
                  <c:v>14.366345152936635</c:v>
                </c:pt>
                <c:pt idx="90">
                  <c:v>16.02172648743139</c:v>
                </c:pt>
                <c:pt idx="91">
                  <c:v>13.922939438339824</c:v>
                </c:pt>
                <c:pt idx="92">
                  <c:v>15.194035820184014</c:v>
                </c:pt>
                <c:pt idx="93">
                  <c:v>15.223596201157134</c:v>
                </c:pt>
                <c:pt idx="94">
                  <c:v>15.430518867968978</c:v>
                </c:pt>
                <c:pt idx="95">
                  <c:v>17.411064393168061</c:v>
                </c:pt>
                <c:pt idx="96">
                  <c:v>17.292822869275579</c:v>
                </c:pt>
                <c:pt idx="97">
                  <c:v>15.489639629915221</c:v>
                </c:pt>
                <c:pt idx="98">
                  <c:v>15.07579429629153</c:v>
                </c:pt>
                <c:pt idx="99">
                  <c:v>14.455026295855998</c:v>
                </c:pt>
                <c:pt idx="100">
                  <c:v>13.390852580823651</c:v>
                </c:pt>
                <c:pt idx="101">
                  <c:v>13.656896009581738</c:v>
                </c:pt>
                <c:pt idx="102">
                  <c:v>17.292822869275579</c:v>
                </c:pt>
                <c:pt idx="103">
                  <c:v>17.824909726791748</c:v>
                </c:pt>
                <c:pt idx="104">
                  <c:v>15.755683058673304</c:v>
                </c:pt>
                <c:pt idx="105">
                  <c:v>15.667001915753943</c:v>
                </c:pt>
                <c:pt idx="106">
                  <c:v>15.726122677700184</c:v>
                </c:pt>
                <c:pt idx="107">
                  <c:v>13.77513753347422</c:v>
                </c:pt>
                <c:pt idx="108">
                  <c:v>15.10535467726465</c:v>
                </c:pt>
                <c:pt idx="109">
                  <c:v>16.849417154678768</c:v>
                </c:pt>
                <c:pt idx="110">
                  <c:v>14.307224390990394</c:v>
                </c:pt>
                <c:pt idx="111">
                  <c:v>14.987113153372167</c:v>
                </c:pt>
                <c:pt idx="112">
                  <c:v>16.376451059108838</c:v>
                </c:pt>
                <c:pt idx="113">
                  <c:v>16.228649154243232</c:v>
                </c:pt>
                <c:pt idx="114">
                  <c:v>16.02172648743139</c:v>
                </c:pt>
                <c:pt idx="115">
                  <c:v>13.982060200286064</c:v>
                </c:pt>
                <c:pt idx="116">
                  <c:v>15.962605725485149</c:v>
                </c:pt>
                <c:pt idx="117">
                  <c:v>15.54876039186146</c:v>
                </c:pt>
                <c:pt idx="118">
                  <c:v>17.765788964845509</c:v>
                </c:pt>
                <c:pt idx="119">
                  <c:v>14.868871629479685</c:v>
                </c:pt>
                <c:pt idx="120">
                  <c:v>16.760736011759406</c:v>
                </c:pt>
                <c:pt idx="121">
                  <c:v>15.400958486995858</c:v>
                </c:pt>
                <c:pt idx="122">
                  <c:v>15.519200010888341</c:v>
                </c:pt>
                <c:pt idx="123">
                  <c:v>16.52425296397444</c:v>
                </c:pt>
                <c:pt idx="124">
                  <c:v>16.346890678135718</c:v>
                </c:pt>
                <c:pt idx="125">
                  <c:v>17.351943631221818</c:v>
                </c:pt>
                <c:pt idx="126">
                  <c:v>17.115460583436853</c:v>
                </c:pt>
                <c:pt idx="127">
                  <c:v>18.031832393603597</c:v>
                </c:pt>
                <c:pt idx="128">
                  <c:v>17.233702107329336</c:v>
                </c:pt>
                <c:pt idx="129">
                  <c:v>16.169528392296993</c:v>
                </c:pt>
                <c:pt idx="130">
                  <c:v>20.514904395345727</c:v>
                </c:pt>
                <c:pt idx="131">
                  <c:v>14.6028282007216</c:v>
                </c:pt>
                <c:pt idx="132">
                  <c:v>16.406011440081961</c:v>
                </c:pt>
                <c:pt idx="133">
                  <c:v>14.129862105151668</c:v>
                </c:pt>
                <c:pt idx="134">
                  <c:v>16.08084724937763</c:v>
                </c:pt>
                <c:pt idx="135">
                  <c:v>17.056339821490614</c:v>
                </c:pt>
                <c:pt idx="136">
                  <c:v>15.489639629915221</c:v>
                </c:pt>
                <c:pt idx="137">
                  <c:v>20.899189347996298</c:v>
                </c:pt>
                <c:pt idx="138">
                  <c:v>20.337542109507005</c:v>
                </c:pt>
                <c:pt idx="139">
                  <c:v>19.09600610863594</c:v>
                </c:pt>
                <c:pt idx="140">
                  <c:v>17.943151250684231</c:v>
                </c:pt>
                <c:pt idx="141">
                  <c:v>20.485344014372608</c:v>
                </c:pt>
                <c:pt idx="142">
                  <c:v>15.903484963538908</c:v>
                </c:pt>
                <c:pt idx="143">
                  <c:v>19.362049537394022</c:v>
                </c:pt>
                <c:pt idx="144">
                  <c:v>21.431276205512468</c:v>
                </c:pt>
                <c:pt idx="145">
                  <c:v>21.194793157727506</c:v>
                </c:pt>
                <c:pt idx="146">
                  <c:v>21.490396967458711</c:v>
                </c:pt>
                <c:pt idx="147">
                  <c:v>16.997219059544374</c:v>
                </c:pt>
                <c:pt idx="148">
                  <c:v>15.696562296727064</c:v>
                </c:pt>
                <c:pt idx="149">
                  <c:v>16.938098297598131</c:v>
                </c:pt>
                <c:pt idx="150">
                  <c:v>17.292822869275579</c:v>
                </c:pt>
                <c:pt idx="151">
                  <c:v>20.928749728969418</c:v>
                </c:pt>
                <c:pt idx="152">
                  <c:v>21.490396967458711</c:v>
                </c:pt>
                <c:pt idx="153">
                  <c:v>19.805455251990832</c:v>
                </c:pt>
                <c:pt idx="154">
                  <c:v>19.362049537394022</c:v>
                </c:pt>
                <c:pt idx="155">
                  <c:v>18.327436203334798</c:v>
                </c:pt>
                <c:pt idx="156">
                  <c:v>19.302928775447782</c:v>
                </c:pt>
                <c:pt idx="157">
                  <c:v>21.401715824539348</c:v>
                </c:pt>
                <c:pt idx="158">
                  <c:v>20.662706300211333</c:v>
                </c:pt>
                <c:pt idx="159">
                  <c:v>20.485344014372608</c:v>
                </c:pt>
                <c:pt idx="160">
                  <c:v>20.810508205076935</c:v>
                </c:pt>
                <c:pt idx="161">
                  <c:v>17.884030488737992</c:v>
                </c:pt>
                <c:pt idx="162">
                  <c:v>18.977764584743454</c:v>
                </c:pt>
                <c:pt idx="163">
                  <c:v>16.317330297162595</c:v>
                </c:pt>
                <c:pt idx="164">
                  <c:v>18.002272012630474</c:v>
                </c:pt>
                <c:pt idx="165">
                  <c:v>22.347648015679209</c:v>
                </c:pt>
                <c:pt idx="166">
                  <c:v>17.233702107329336</c:v>
                </c:pt>
                <c:pt idx="167">
                  <c:v>20.692266681184453</c:v>
                </c:pt>
                <c:pt idx="168">
                  <c:v>16.583373725920683</c:v>
                </c:pt>
                <c:pt idx="169">
                  <c:v>18.711721155985369</c:v>
                </c:pt>
                <c:pt idx="170">
                  <c:v>14.661948962667841</c:v>
                </c:pt>
                <c:pt idx="171">
                  <c:v>16.05128686840451</c:v>
                </c:pt>
                <c:pt idx="172">
                  <c:v>21.490396967458711</c:v>
                </c:pt>
                <c:pt idx="173">
                  <c:v>20.07149868074892</c:v>
                </c:pt>
                <c:pt idx="174">
                  <c:v>20.869628967023175</c:v>
                </c:pt>
                <c:pt idx="175">
                  <c:v>15.933045344512028</c:v>
                </c:pt>
                <c:pt idx="176">
                  <c:v>16.465132202028201</c:v>
                </c:pt>
                <c:pt idx="177">
                  <c:v>17.765788964845509</c:v>
                </c:pt>
                <c:pt idx="178">
                  <c:v>17.677107821926146</c:v>
                </c:pt>
                <c:pt idx="179">
                  <c:v>19.480291061286504</c:v>
                </c:pt>
                <c:pt idx="180">
                  <c:v>18.65260039403913</c:v>
                </c:pt>
                <c:pt idx="181">
                  <c:v>21.401715824539348</c:v>
                </c:pt>
                <c:pt idx="182">
                  <c:v>19.450730680313384</c:v>
                </c:pt>
                <c:pt idx="183">
                  <c:v>17.913590869711111</c:v>
                </c:pt>
                <c:pt idx="184">
                  <c:v>20.455783633399488</c:v>
                </c:pt>
                <c:pt idx="185">
                  <c:v>20.10105906172204</c:v>
                </c:pt>
                <c:pt idx="186">
                  <c:v>19.066445727662817</c:v>
                </c:pt>
                <c:pt idx="187">
                  <c:v>19.687213728098353</c:v>
                </c:pt>
                <c:pt idx="188">
                  <c:v>19.539411823232747</c:v>
                </c:pt>
                <c:pt idx="189">
                  <c:v>19.421170299340265</c:v>
                </c:pt>
                <c:pt idx="190">
                  <c:v>19.421170299340265</c:v>
                </c:pt>
                <c:pt idx="191">
                  <c:v>18.563919251119767</c:v>
                </c:pt>
                <c:pt idx="192">
                  <c:v>16.967658678571251</c:v>
                </c:pt>
                <c:pt idx="193">
                  <c:v>20.455783633399488</c:v>
                </c:pt>
                <c:pt idx="194">
                  <c:v>19.923696775883315</c:v>
                </c:pt>
                <c:pt idx="195">
                  <c:v>20.307981728533886</c:v>
                </c:pt>
                <c:pt idx="196">
                  <c:v>17.765788964845509</c:v>
                </c:pt>
                <c:pt idx="197">
                  <c:v>17.204141726356216</c:v>
                </c:pt>
                <c:pt idx="198">
                  <c:v>17.499745536087424</c:v>
                </c:pt>
                <c:pt idx="199">
                  <c:v>16.317330297162595</c:v>
                </c:pt>
                <c:pt idx="200">
                  <c:v>18.68216077501225</c:v>
                </c:pt>
                <c:pt idx="201">
                  <c:v>17.706668202899266</c:v>
                </c:pt>
                <c:pt idx="202">
                  <c:v>17.145020964409976</c:v>
                </c:pt>
                <c:pt idx="203">
                  <c:v>16.465132202028201</c:v>
                </c:pt>
                <c:pt idx="204">
                  <c:v>16.701615249813166</c:v>
                </c:pt>
                <c:pt idx="205">
                  <c:v>18.386556965281041</c:v>
                </c:pt>
                <c:pt idx="206">
                  <c:v>17.440624774141181</c:v>
                </c:pt>
                <c:pt idx="207">
                  <c:v>18.386556965281041</c:v>
                </c:pt>
                <c:pt idx="208">
                  <c:v>19.62809296615211</c:v>
                </c:pt>
                <c:pt idx="209">
                  <c:v>18.829962679877852</c:v>
                </c:pt>
                <c:pt idx="210">
                  <c:v>17.440624774141181</c:v>
                </c:pt>
                <c:pt idx="211">
                  <c:v>17.765788964845509</c:v>
                </c:pt>
                <c:pt idx="212">
                  <c:v>17.943151250684231</c:v>
                </c:pt>
                <c:pt idx="213">
                  <c:v>18.179634298469196</c:v>
                </c:pt>
                <c:pt idx="214">
                  <c:v>18.889083441824091</c:v>
                </c:pt>
                <c:pt idx="215">
                  <c:v>19.214247632528419</c:v>
                </c:pt>
                <c:pt idx="216">
                  <c:v>19.480291061286504</c:v>
                </c:pt>
                <c:pt idx="217">
                  <c:v>19.539411823232747</c:v>
                </c:pt>
                <c:pt idx="218">
                  <c:v>17.529305917060544</c:v>
                </c:pt>
                <c:pt idx="219">
                  <c:v>18.948204203770334</c:v>
                </c:pt>
                <c:pt idx="220">
                  <c:v>16.967658678571251</c:v>
                </c:pt>
                <c:pt idx="221">
                  <c:v>19.12556648960906</c:v>
                </c:pt>
                <c:pt idx="222">
                  <c:v>19.332489156420902</c:v>
                </c:pt>
                <c:pt idx="223">
                  <c:v>20.278421347560766</c:v>
                </c:pt>
                <c:pt idx="224">
                  <c:v>18.268315441388559</c:v>
                </c:pt>
                <c:pt idx="225">
                  <c:v>18.209194679442319</c:v>
                </c:pt>
                <c:pt idx="226">
                  <c:v>17.351943631221818</c:v>
                </c:pt>
                <c:pt idx="227">
                  <c:v>18.859523060850972</c:v>
                </c:pt>
                <c:pt idx="228">
                  <c:v>18.770841917931609</c:v>
                </c:pt>
                <c:pt idx="229">
                  <c:v>18.150073917496076</c:v>
                </c:pt>
                <c:pt idx="230">
                  <c:v>20.840068586050055</c:v>
                </c:pt>
                <c:pt idx="231">
                  <c:v>17.943151250684231</c:v>
                </c:pt>
                <c:pt idx="232">
                  <c:v>18.150073917496076</c:v>
                </c:pt>
                <c:pt idx="233">
                  <c:v>17.647547440953026</c:v>
                </c:pt>
                <c:pt idx="234">
                  <c:v>18.031832393603597</c:v>
                </c:pt>
                <c:pt idx="235">
                  <c:v>18.061392774576717</c:v>
                </c:pt>
                <c:pt idx="236">
                  <c:v>18.297875822361679</c:v>
                </c:pt>
                <c:pt idx="237">
                  <c:v>18.179634298469196</c:v>
                </c:pt>
                <c:pt idx="238">
                  <c:v>18.268315441388559</c:v>
                </c:pt>
                <c:pt idx="239">
                  <c:v>16.790296392732525</c:v>
                </c:pt>
                <c:pt idx="240">
                  <c:v>16.494692583001321</c:v>
                </c:pt>
                <c:pt idx="241">
                  <c:v>18.534358870146647</c:v>
                </c:pt>
                <c:pt idx="242">
                  <c:v>19.509851442259627</c:v>
                </c:pt>
                <c:pt idx="243">
                  <c:v>18.859523060850972</c:v>
                </c:pt>
                <c:pt idx="244">
                  <c:v>18.061392774576717</c:v>
                </c:pt>
                <c:pt idx="245">
                  <c:v>17.233702107329336</c:v>
                </c:pt>
                <c:pt idx="246">
                  <c:v>17.617987059979907</c:v>
                </c:pt>
                <c:pt idx="247">
                  <c:v>17.174581345383096</c:v>
                </c:pt>
                <c:pt idx="248">
                  <c:v>17.145020964409976</c:v>
                </c:pt>
                <c:pt idx="249">
                  <c:v>19.007324965716577</c:v>
                </c:pt>
                <c:pt idx="250">
                  <c:v>19.746334490044593</c:v>
                </c:pt>
                <c:pt idx="251">
                  <c:v>18.416117346254161</c:v>
                </c:pt>
                <c:pt idx="252">
                  <c:v>17.233702107329336</c:v>
                </c:pt>
                <c:pt idx="253">
                  <c:v>16.465132202028201</c:v>
                </c:pt>
                <c:pt idx="254">
                  <c:v>16.110407630350753</c:v>
                </c:pt>
                <c:pt idx="255">
                  <c:v>17.706668202899266</c:v>
                </c:pt>
                <c:pt idx="256">
                  <c:v>20.899189347996298</c:v>
                </c:pt>
                <c:pt idx="257">
                  <c:v>19.273368394474662</c:v>
                </c:pt>
                <c:pt idx="258">
                  <c:v>19.273368394474662</c:v>
                </c:pt>
                <c:pt idx="259">
                  <c:v>18.179634298469196</c:v>
                </c:pt>
                <c:pt idx="260">
                  <c:v>18.297875822361679</c:v>
                </c:pt>
                <c:pt idx="261">
                  <c:v>17.056339821490614</c:v>
                </c:pt>
                <c:pt idx="262">
                  <c:v>18.504798489173524</c:v>
                </c:pt>
                <c:pt idx="263">
                  <c:v>21.401715824539348</c:v>
                </c:pt>
                <c:pt idx="264">
                  <c:v>21.963363063028641</c:v>
                </c:pt>
                <c:pt idx="265">
                  <c:v>19.332489156420902</c:v>
                </c:pt>
                <c:pt idx="266">
                  <c:v>18.120513536522957</c:v>
                </c:pt>
                <c:pt idx="267">
                  <c:v>17.529305917060544</c:v>
                </c:pt>
                <c:pt idx="268">
                  <c:v>17.588426679006787</c:v>
                </c:pt>
                <c:pt idx="269">
                  <c:v>17.322383250248699</c:v>
                </c:pt>
                <c:pt idx="270">
                  <c:v>20.57402515729197</c:v>
                </c:pt>
                <c:pt idx="271">
                  <c:v>20.248860966587642</c:v>
                </c:pt>
                <c:pt idx="272">
                  <c:v>18.061392774576717</c:v>
                </c:pt>
                <c:pt idx="273">
                  <c:v>17.233702107329336</c:v>
                </c:pt>
                <c:pt idx="274">
                  <c:v>17.706668202899266</c:v>
                </c:pt>
                <c:pt idx="275">
                  <c:v>15.903484963538908</c:v>
                </c:pt>
                <c:pt idx="276">
                  <c:v>17.854470107764868</c:v>
                </c:pt>
                <c:pt idx="277">
                  <c:v>19.59853258517899</c:v>
                </c:pt>
                <c:pt idx="278">
                  <c:v>18.150073917496076</c:v>
                </c:pt>
                <c:pt idx="279">
                  <c:v>19.066445727662817</c:v>
                </c:pt>
                <c:pt idx="280">
                  <c:v>16.02172648743139</c:v>
                </c:pt>
                <c:pt idx="281">
                  <c:v>15.962605725485149</c:v>
                </c:pt>
                <c:pt idx="282">
                  <c:v>14.277664010017272</c:v>
                </c:pt>
                <c:pt idx="283">
                  <c:v>15.814803820619547</c:v>
                </c:pt>
                <c:pt idx="284">
                  <c:v>17.795349345818629</c:v>
                </c:pt>
                <c:pt idx="285">
                  <c:v>17.824909726791748</c:v>
                </c:pt>
                <c:pt idx="286">
                  <c:v>17.529305917060544</c:v>
                </c:pt>
                <c:pt idx="287">
                  <c:v>17.972711631657354</c:v>
                </c:pt>
                <c:pt idx="288">
                  <c:v>14.780190486560324</c:v>
                </c:pt>
                <c:pt idx="289">
                  <c:v>15.07579429629153</c:v>
                </c:pt>
                <c:pt idx="290">
                  <c:v>17.026779440517494</c:v>
                </c:pt>
                <c:pt idx="291">
                  <c:v>19.450730680313384</c:v>
                </c:pt>
                <c:pt idx="292">
                  <c:v>19.391609918367145</c:v>
                </c:pt>
                <c:pt idx="293">
                  <c:v>16.287769916189475</c:v>
                </c:pt>
                <c:pt idx="294">
                  <c:v>17.233702107329336</c:v>
                </c:pt>
                <c:pt idx="295">
                  <c:v>17.588426679006787</c:v>
                </c:pt>
                <c:pt idx="296">
                  <c:v>17.972711631657354</c:v>
                </c:pt>
                <c:pt idx="297">
                  <c:v>16.583373725920683</c:v>
                </c:pt>
                <c:pt idx="298">
                  <c:v>19.066445727662817</c:v>
                </c:pt>
                <c:pt idx="299">
                  <c:v>15.726122677700184</c:v>
                </c:pt>
                <c:pt idx="300">
                  <c:v>17.204141726356216</c:v>
                </c:pt>
                <c:pt idx="301">
                  <c:v>16.228649154243232</c:v>
                </c:pt>
                <c:pt idx="302">
                  <c:v>15.460079248942098</c:v>
                </c:pt>
                <c:pt idx="303">
                  <c:v>14.543707438775357</c:v>
                </c:pt>
                <c:pt idx="304">
                  <c:v>17.677107821926146</c:v>
                </c:pt>
                <c:pt idx="305">
                  <c:v>17.972711631657354</c:v>
                </c:pt>
                <c:pt idx="306">
                  <c:v>18.386556965281041</c:v>
                </c:pt>
                <c:pt idx="307">
                  <c:v>17.085900202463733</c:v>
                </c:pt>
                <c:pt idx="308">
                  <c:v>15.6078811538077</c:v>
                </c:pt>
                <c:pt idx="309">
                  <c:v>15.519200010888341</c:v>
                </c:pt>
                <c:pt idx="310">
                  <c:v>16.02172648743139</c:v>
                </c:pt>
                <c:pt idx="311">
                  <c:v>14.455026295855998</c:v>
                </c:pt>
                <c:pt idx="312">
                  <c:v>15.755683058673304</c:v>
                </c:pt>
                <c:pt idx="313">
                  <c:v>15.962605725485149</c:v>
                </c:pt>
                <c:pt idx="314">
                  <c:v>14.780190486560324</c:v>
                </c:pt>
                <c:pt idx="315">
                  <c:v>13.124809152065568</c:v>
                </c:pt>
                <c:pt idx="316">
                  <c:v>14.987113153372167</c:v>
                </c:pt>
                <c:pt idx="317">
                  <c:v>13.893379057366705</c:v>
                </c:pt>
                <c:pt idx="318">
                  <c:v>14.927992391425928</c:v>
                </c:pt>
                <c:pt idx="319">
                  <c:v>16.672054868840043</c:v>
                </c:pt>
                <c:pt idx="320">
                  <c:v>14.484586676829117</c:v>
                </c:pt>
                <c:pt idx="321">
                  <c:v>14.898432010452806</c:v>
                </c:pt>
                <c:pt idx="322">
                  <c:v>13.243050675958051</c:v>
                </c:pt>
                <c:pt idx="323">
                  <c:v>14.188982867097911</c:v>
                </c:pt>
                <c:pt idx="324">
                  <c:v>17.292822869275579</c:v>
                </c:pt>
                <c:pt idx="325">
                  <c:v>13.893379057366705</c:v>
                </c:pt>
                <c:pt idx="326">
                  <c:v>16.465132202028201</c:v>
                </c:pt>
                <c:pt idx="327">
                  <c:v>13.154369533038688</c:v>
                </c:pt>
                <c:pt idx="328">
                  <c:v>15.57832077283458</c:v>
                </c:pt>
                <c:pt idx="329">
                  <c:v>15.253156582130254</c:v>
                </c:pt>
                <c:pt idx="330">
                  <c:v>14.307224390990394</c:v>
                </c:pt>
                <c:pt idx="331">
                  <c:v>14.395905533909755</c:v>
                </c:pt>
                <c:pt idx="332">
                  <c:v>15.016673534345287</c:v>
                </c:pt>
                <c:pt idx="333">
                  <c:v>14.868871629479685</c:v>
                </c:pt>
                <c:pt idx="334">
                  <c:v>12.356239246764432</c:v>
                </c:pt>
                <c:pt idx="335">
                  <c:v>16.110407630350753</c:v>
                </c:pt>
                <c:pt idx="336">
                  <c:v>15.814803820619547</c:v>
                </c:pt>
                <c:pt idx="337">
                  <c:v>16.760736011759406</c:v>
                </c:pt>
                <c:pt idx="338">
                  <c:v>16.701615249813166</c:v>
                </c:pt>
                <c:pt idx="339">
                  <c:v>15.57832077283458</c:v>
                </c:pt>
                <c:pt idx="340">
                  <c:v>17.884030488737992</c:v>
                </c:pt>
                <c:pt idx="341">
                  <c:v>16.346890678135718</c:v>
                </c:pt>
                <c:pt idx="342">
                  <c:v>17.174581345383096</c:v>
                </c:pt>
                <c:pt idx="343">
                  <c:v>14.366345152936635</c:v>
                </c:pt>
                <c:pt idx="344">
                  <c:v>16.228649154243232</c:v>
                </c:pt>
                <c:pt idx="345">
                  <c:v>16.760736011759406</c:v>
                </c:pt>
                <c:pt idx="346">
                  <c:v>14.750630105587204</c:v>
                </c:pt>
                <c:pt idx="347">
                  <c:v>14.543707438775357</c:v>
                </c:pt>
                <c:pt idx="348">
                  <c:v>14.868871629479685</c:v>
                </c:pt>
                <c:pt idx="349">
                  <c:v>15.016673534345287</c:v>
                </c:pt>
                <c:pt idx="350">
                  <c:v>13.420412961796774</c:v>
                </c:pt>
                <c:pt idx="351">
                  <c:v>13.863818676393585</c:v>
                </c:pt>
                <c:pt idx="352">
                  <c:v>13.863818676393585</c:v>
                </c:pt>
                <c:pt idx="353">
                  <c:v>14.987113153372167</c:v>
                </c:pt>
                <c:pt idx="354">
                  <c:v>14.839311248506565</c:v>
                </c:pt>
                <c:pt idx="355">
                  <c:v>15.460079248942098</c:v>
                </c:pt>
                <c:pt idx="356">
                  <c:v>16.02172648743139</c:v>
                </c:pt>
                <c:pt idx="357">
                  <c:v>14.366345152936635</c:v>
                </c:pt>
                <c:pt idx="358">
                  <c:v>13.243050675958051</c:v>
                </c:pt>
                <c:pt idx="359">
                  <c:v>14.750630105587204</c:v>
                </c:pt>
                <c:pt idx="360">
                  <c:v>15.194035820184014</c:v>
                </c:pt>
                <c:pt idx="361">
                  <c:v>13.804697914447342</c:v>
                </c:pt>
                <c:pt idx="362">
                  <c:v>14.366345152936635</c:v>
                </c:pt>
                <c:pt idx="363">
                  <c:v>12.947446866226844</c:v>
                </c:pt>
                <c:pt idx="364">
                  <c:v>12.415360008710671</c:v>
                </c:pt>
                <c:pt idx="365">
                  <c:v>16.199088773270113</c:v>
                </c:pt>
                <c:pt idx="366">
                  <c:v>14.070741343205428</c:v>
                </c:pt>
                <c:pt idx="367">
                  <c:v>14.691509343640961</c:v>
                </c:pt>
                <c:pt idx="368">
                  <c:v>13.77513753347422</c:v>
                </c:pt>
                <c:pt idx="369">
                  <c:v>12.858765723307481</c:v>
                </c:pt>
                <c:pt idx="370">
                  <c:v>15.223596201157134</c:v>
                </c:pt>
                <c:pt idx="371">
                  <c:v>15.016673534345287</c:v>
                </c:pt>
                <c:pt idx="372">
                  <c:v>14.248103629044151</c:v>
                </c:pt>
                <c:pt idx="373">
                  <c:v>13.893379057366705</c:v>
                </c:pt>
                <c:pt idx="374">
                  <c:v>14.129862105151668</c:v>
                </c:pt>
                <c:pt idx="375">
                  <c:v>15.637441534780823</c:v>
                </c:pt>
                <c:pt idx="376">
                  <c:v>15.371398106022736</c:v>
                </c:pt>
                <c:pt idx="377">
                  <c:v>13.568214866662379</c:v>
                </c:pt>
                <c:pt idx="378">
                  <c:v>13.420412961796774</c:v>
                </c:pt>
                <c:pt idx="379">
                  <c:v>15.430518867968978</c:v>
                </c:pt>
                <c:pt idx="380">
                  <c:v>12.770084580388119</c:v>
                </c:pt>
                <c:pt idx="381">
                  <c:v>12.208437341898827</c:v>
                </c:pt>
                <c:pt idx="382">
                  <c:v>12.710963818441877</c:v>
                </c:pt>
                <c:pt idx="383">
                  <c:v>14.927992391425928</c:v>
                </c:pt>
                <c:pt idx="384">
                  <c:v>14.336784771963513</c:v>
                </c:pt>
                <c:pt idx="385">
                  <c:v>13.420412961796774</c:v>
                </c:pt>
                <c:pt idx="386">
                  <c:v>14.573267819748478</c:v>
                </c:pt>
                <c:pt idx="387">
                  <c:v>14.011620581259187</c:v>
                </c:pt>
                <c:pt idx="388">
                  <c:v>14.100301724178548</c:v>
                </c:pt>
                <c:pt idx="389">
                  <c:v>14.721069724614081</c:v>
                </c:pt>
                <c:pt idx="390">
                  <c:v>14.780190486560324</c:v>
                </c:pt>
                <c:pt idx="391">
                  <c:v>14.159422486124791</c:v>
                </c:pt>
                <c:pt idx="392">
                  <c:v>12.149316579952584</c:v>
                </c:pt>
                <c:pt idx="393">
                  <c:v>13.331731818877412</c:v>
                </c:pt>
                <c:pt idx="394">
                  <c:v>11.765031627302017</c:v>
                </c:pt>
                <c:pt idx="395">
                  <c:v>13.449973342769894</c:v>
                </c:pt>
                <c:pt idx="396">
                  <c:v>15.253156582130254</c:v>
                </c:pt>
                <c:pt idx="397">
                  <c:v>14.543707438775357</c:v>
                </c:pt>
                <c:pt idx="398">
                  <c:v>15.253156582130254</c:v>
                </c:pt>
                <c:pt idx="399">
                  <c:v>14.129862105151668</c:v>
                </c:pt>
                <c:pt idx="400">
                  <c:v>13.036128009146205</c:v>
                </c:pt>
                <c:pt idx="401">
                  <c:v>12.031075056060104</c:v>
                </c:pt>
                <c:pt idx="402">
                  <c:v>14.041180962232307</c:v>
                </c:pt>
                <c:pt idx="403">
                  <c:v>14.632388581694721</c:v>
                </c:pt>
                <c:pt idx="404">
                  <c:v>14.514147057802237</c:v>
                </c:pt>
                <c:pt idx="405">
                  <c:v>14.455026295855998</c:v>
                </c:pt>
                <c:pt idx="406">
                  <c:v>12.947446866226844</c:v>
                </c:pt>
                <c:pt idx="407">
                  <c:v>13.656896009581738</c:v>
                </c:pt>
                <c:pt idx="408">
                  <c:v>13.716016771527981</c:v>
                </c:pt>
                <c:pt idx="409">
                  <c:v>12.740524199414999</c:v>
                </c:pt>
                <c:pt idx="410">
                  <c:v>13.095248771092448</c:v>
                </c:pt>
                <c:pt idx="411">
                  <c:v>14.484586676829117</c:v>
                </c:pt>
                <c:pt idx="412">
                  <c:v>14.661948962667841</c:v>
                </c:pt>
                <c:pt idx="413">
                  <c:v>12.297118484818188</c:v>
                </c:pt>
                <c:pt idx="414">
                  <c:v>13.449973342769894</c:v>
                </c:pt>
                <c:pt idx="415">
                  <c:v>12.858765723307481</c:v>
                </c:pt>
                <c:pt idx="416">
                  <c:v>12.681403437468758</c:v>
                </c:pt>
                <c:pt idx="417">
                  <c:v>15.460079248942098</c:v>
                </c:pt>
                <c:pt idx="418">
                  <c:v>16.376451059108838</c:v>
                </c:pt>
                <c:pt idx="419">
                  <c:v>15.933045344512028</c:v>
                </c:pt>
                <c:pt idx="420">
                  <c:v>13.893379057366705</c:v>
                </c:pt>
                <c:pt idx="421">
                  <c:v>12.977007247199964</c:v>
                </c:pt>
                <c:pt idx="422">
                  <c:v>13.065688390119325</c:v>
                </c:pt>
                <c:pt idx="423">
                  <c:v>12.977007247199964</c:v>
                </c:pt>
                <c:pt idx="424">
                  <c:v>13.538654485689255</c:v>
                </c:pt>
                <c:pt idx="425">
                  <c:v>14.041180962232307</c:v>
                </c:pt>
                <c:pt idx="426">
                  <c:v>13.716016771527981</c:v>
                </c:pt>
                <c:pt idx="427">
                  <c:v>15.07579429629153</c:v>
                </c:pt>
                <c:pt idx="428">
                  <c:v>12.888326104280601</c:v>
                </c:pt>
                <c:pt idx="429">
                  <c:v>14.514147057802237</c:v>
                </c:pt>
                <c:pt idx="430">
                  <c:v>14.6028282007216</c:v>
                </c:pt>
                <c:pt idx="431">
                  <c:v>15.04623391531841</c:v>
                </c:pt>
                <c:pt idx="432">
                  <c:v>15.400958486995858</c:v>
                </c:pt>
                <c:pt idx="433">
                  <c:v>15.933045344512028</c:v>
                </c:pt>
                <c:pt idx="434">
                  <c:v>15.04623391531841</c:v>
                </c:pt>
                <c:pt idx="435">
                  <c:v>12.888326104280601</c:v>
                </c:pt>
                <c:pt idx="436">
                  <c:v>11.558108960490172</c:v>
                </c:pt>
                <c:pt idx="437">
                  <c:v>9.6071238162642096</c:v>
                </c:pt>
                <c:pt idx="438">
                  <c:v>11.824152389248258</c:v>
                </c:pt>
                <c:pt idx="439">
                  <c:v>11.114703245893363</c:v>
                </c:pt>
                <c:pt idx="440">
                  <c:v>8.8681142919361946</c:v>
                </c:pt>
                <c:pt idx="441">
                  <c:v>8.4838293392856254</c:v>
                </c:pt>
                <c:pt idx="442">
                  <c:v>8.2473462915006603</c:v>
                </c:pt>
                <c:pt idx="443">
                  <c:v>6.6806460999252657</c:v>
                </c:pt>
                <c:pt idx="444">
                  <c:v>8.0699840056619365</c:v>
                </c:pt>
                <c:pt idx="445">
                  <c:v>8.7203123870705905</c:v>
                </c:pt>
                <c:pt idx="446">
                  <c:v>6.1189988614359745</c:v>
                </c:pt>
                <c:pt idx="447">
                  <c:v>6.9171291477102308</c:v>
                </c:pt>
                <c:pt idx="448">
                  <c:v>5.8233950517047672</c:v>
                </c:pt>
                <c:pt idx="449">
                  <c:v>6.0303177185166117</c:v>
                </c:pt>
                <c:pt idx="450">
                  <c:v>6.1189988614359745</c:v>
                </c:pt>
                <c:pt idx="451">
                  <c:v>6.3554819092209387</c:v>
                </c:pt>
                <c:pt idx="452">
                  <c:v>8.2177859105275406</c:v>
                </c:pt>
                <c:pt idx="453">
                  <c:v>5.3208685751617164</c:v>
                </c:pt>
                <c:pt idx="454">
                  <c:v>5.1139459083498719</c:v>
                </c:pt>
                <c:pt idx="455">
                  <c:v>5.9120761946241291</c:v>
                </c:pt>
                <c:pt idx="456">
                  <c:v>6.2668007663015777</c:v>
                </c:pt>
                <c:pt idx="457">
                  <c:v>5.5573516229466815</c:v>
                </c:pt>
                <c:pt idx="458">
                  <c:v>4.4340571459680973</c:v>
                </c:pt>
                <c:pt idx="459">
                  <c:v>5.8825158136510085</c:v>
                </c:pt>
                <c:pt idx="460">
                  <c:v>5.9711969565703713</c:v>
                </c:pt>
                <c:pt idx="461">
                  <c:v>6.8284480047908689</c:v>
                </c:pt>
                <c:pt idx="462">
                  <c:v>7.4196556242532825</c:v>
                </c:pt>
                <c:pt idx="463">
                  <c:v>6.5919649570059038</c:v>
                </c:pt>
                <c:pt idx="464">
                  <c:v>5.8529554326778879</c:v>
                </c:pt>
                <c:pt idx="465">
                  <c:v>5.4095497180810783</c:v>
                </c:pt>
                <c:pt idx="466">
                  <c:v>7.0058102906295936</c:v>
                </c:pt>
                <c:pt idx="467">
                  <c:v>6.7102064808983872</c:v>
                </c:pt>
                <c:pt idx="468">
                  <c:v>5.1730666702961132</c:v>
                </c:pt>
                <c:pt idx="469">
                  <c:v>6.9762499096564721</c:v>
                </c:pt>
                <c:pt idx="470">
                  <c:v>5.7938346707316466</c:v>
                </c:pt>
                <c:pt idx="471">
                  <c:v>6.5919649570059038</c:v>
                </c:pt>
                <c:pt idx="472">
                  <c:v>7.064931052575834</c:v>
                </c:pt>
                <c:pt idx="473">
                  <c:v>5.7938346707316466</c:v>
                </c:pt>
                <c:pt idx="474">
                  <c:v>7.5970179100920072</c:v>
                </c:pt>
                <c:pt idx="475">
                  <c:v>7.2127329574414372</c:v>
                </c:pt>
                <c:pt idx="476">
                  <c:v>5.4982308610004402</c:v>
                </c:pt>
                <c:pt idx="477">
                  <c:v>5.8825158136510085</c:v>
                </c:pt>
                <c:pt idx="478">
                  <c:v>6.8875687667371102</c:v>
                </c:pt>
                <c:pt idx="479">
                  <c:v>6.1485592424090942</c:v>
                </c:pt>
                <c:pt idx="480">
                  <c:v>8.8681142919361946</c:v>
                </c:pt>
                <c:pt idx="481">
                  <c:v>7.3309744813339206</c:v>
                </c:pt>
                <c:pt idx="482">
                  <c:v>5.9120761946241291</c:v>
                </c:pt>
                <c:pt idx="483">
                  <c:v>7.1831725764683174</c:v>
                </c:pt>
                <c:pt idx="484">
                  <c:v>7.7448198149576104</c:v>
                </c:pt>
                <c:pt idx="485">
                  <c:v>6.8284480047908689</c:v>
                </c:pt>
                <c:pt idx="486">
                  <c:v>7.2718537193876784</c:v>
                </c:pt>
                <c:pt idx="487">
                  <c:v>11.055582483947122</c:v>
                </c:pt>
                <c:pt idx="488">
                  <c:v>10.99646172200088</c:v>
                </c:pt>
                <c:pt idx="489">
                  <c:v>9.9914087689147788</c:v>
                </c:pt>
                <c:pt idx="490">
                  <c:v>8.8385539109630731</c:v>
                </c:pt>
                <c:pt idx="491">
                  <c:v>8.5429501012318667</c:v>
                </c:pt>
                <c:pt idx="492">
                  <c:v>8.7794331490168318</c:v>
                </c:pt>
                <c:pt idx="493">
                  <c:v>7.7743801959307302</c:v>
                </c:pt>
                <c:pt idx="494">
                  <c:v>8.040423624688815</c:v>
                </c:pt>
                <c:pt idx="495">
                  <c:v>9.4888822923717271</c:v>
                </c:pt>
                <c:pt idx="496">
                  <c:v>8.4838293392856254</c:v>
                </c:pt>
                <c:pt idx="497">
                  <c:v>8.7794331490168318</c:v>
                </c:pt>
                <c:pt idx="498">
                  <c:v>10.080089911834142</c:v>
                </c:pt>
                <c:pt idx="499">
                  <c:v>10.55305600740407</c:v>
                </c:pt>
                <c:pt idx="500">
                  <c:v>10.730418293242794</c:v>
                </c:pt>
                <c:pt idx="501">
                  <c:v>12.444920389683793</c:v>
                </c:pt>
                <c:pt idx="502">
                  <c:v>10.582616388377192</c:v>
                </c:pt>
                <c:pt idx="503">
                  <c:v>9.5184426733448486</c:v>
                </c:pt>
                <c:pt idx="504">
                  <c:v>10.198331435726622</c:v>
                </c:pt>
                <c:pt idx="505">
                  <c:v>10.759978674215915</c:v>
                </c:pt>
                <c:pt idx="506">
                  <c:v>12.356239246764432</c:v>
                </c:pt>
                <c:pt idx="507">
                  <c:v>12.622282675522515</c:v>
                </c:pt>
                <c:pt idx="508">
                  <c:v>11.144263626866485</c:v>
                </c:pt>
                <c:pt idx="509">
                  <c:v>12.740524199414999</c:v>
                </c:pt>
                <c:pt idx="510">
                  <c:v>11.114703245893363</c:v>
                </c:pt>
                <c:pt idx="511">
                  <c:v>12.208437341898827</c:v>
                </c:pt>
                <c:pt idx="512">
                  <c:v>12.917886485253721</c:v>
                </c:pt>
                <c:pt idx="513">
                  <c:v>12.385799627737551</c:v>
                </c:pt>
                <c:pt idx="514">
                  <c:v>12.799644961361242</c:v>
                </c:pt>
                <c:pt idx="515">
                  <c:v>14.543707438775357</c:v>
                </c:pt>
                <c:pt idx="516">
                  <c:v>14.750630105587204</c:v>
                </c:pt>
                <c:pt idx="517">
                  <c:v>13.538654485689255</c:v>
                </c:pt>
                <c:pt idx="518">
                  <c:v>12.504041151630036</c:v>
                </c:pt>
                <c:pt idx="519">
                  <c:v>11.646790103409534</c:v>
                </c:pt>
                <c:pt idx="520">
                  <c:v>12.622282675522515</c:v>
                </c:pt>
                <c:pt idx="521">
                  <c:v>13.922939438339824</c:v>
                </c:pt>
                <c:pt idx="522">
                  <c:v>13.834258295420462</c:v>
                </c:pt>
                <c:pt idx="523">
                  <c:v>13.420412961796774</c:v>
                </c:pt>
                <c:pt idx="524">
                  <c:v>16.05128686840451</c:v>
                </c:pt>
                <c:pt idx="525">
                  <c:v>13.036128009146205</c:v>
                </c:pt>
                <c:pt idx="526">
                  <c:v>12.208437341898827</c:v>
                </c:pt>
                <c:pt idx="527">
                  <c:v>11.617229722436413</c:v>
                </c:pt>
                <c:pt idx="528">
                  <c:v>13.834258295420462</c:v>
                </c:pt>
                <c:pt idx="529">
                  <c:v>16.346890678135718</c:v>
                </c:pt>
                <c:pt idx="530">
                  <c:v>13.538654485689255</c:v>
                </c:pt>
                <c:pt idx="531">
                  <c:v>14.277664010017272</c:v>
                </c:pt>
                <c:pt idx="532">
                  <c:v>13.213490294984929</c:v>
                </c:pt>
                <c:pt idx="533">
                  <c:v>12.770084580388119</c:v>
                </c:pt>
                <c:pt idx="534">
                  <c:v>14.011620581259187</c:v>
                </c:pt>
                <c:pt idx="535">
                  <c:v>13.716016771527981</c:v>
                </c:pt>
                <c:pt idx="536">
                  <c:v>15.04623391531841</c:v>
                </c:pt>
                <c:pt idx="537">
                  <c:v>14.277664010017272</c:v>
                </c:pt>
                <c:pt idx="538">
                  <c:v>16.465132202028201</c:v>
                </c:pt>
                <c:pt idx="539">
                  <c:v>14.277664010017272</c:v>
                </c:pt>
                <c:pt idx="540">
                  <c:v>14.041180962232307</c:v>
                </c:pt>
                <c:pt idx="541">
                  <c:v>14.159422486124791</c:v>
                </c:pt>
                <c:pt idx="542">
                  <c:v>15.54876039186146</c:v>
                </c:pt>
                <c:pt idx="543">
                  <c:v>14.6028282007216</c:v>
                </c:pt>
                <c:pt idx="544">
                  <c:v>12.740524199414999</c:v>
                </c:pt>
                <c:pt idx="545">
                  <c:v>14.277664010017272</c:v>
                </c:pt>
                <c:pt idx="546">
                  <c:v>12.651843056495638</c:v>
                </c:pt>
                <c:pt idx="547">
                  <c:v>13.420412961796774</c:v>
                </c:pt>
                <c:pt idx="548">
                  <c:v>13.893379057366705</c:v>
                </c:pt>
                <c:pt idx="549">
                  <c:v>15.194035820184014</c:v>
                </c:pt>
                <c:pt idx="550">
                  <c:v>16.287769916189475</c:v>
                </c:pt>
                <c:pt idx="551">
                  <c:v>16.05128686840451</c:v>
                </c:pt>
                <c:pt idx="552">
                  <c:v>15.933045344512028</c:v>
                </c:pt>
                <c:pt idx="553">
                  <c:v>14.070741343205428</c:v>
                </c:pt>
                <c:pt idx="554">
                  <c:v>14.691509343640961</c:v>
                </c:pt>
                <c:pt idx="555">
                  <c:v>14.6028282007216</c:v>
                </c:pt>
                <c:pt idx="556">
                  <c:v>13.952499819312944</c:v>
                </c:pt>
                <c:pt idx="557">
                  <c:v>14.957552772399048</c:v>
                </c:pt>
                <c:pt idx="558">
                  <c:v>16.287769916189475</c:v>
                </c:pt>
                <c:pt idx="559">
                  <c:v>15.164475439210891</c:v>
                </c:pt>
                <c:pt idx="560">
                  <c:v>14.425465914882874</c:v>
                </c:pt>
                <c:pt idx="561">
                  <c:v>15.10535467726465</c:v>
                </c:pt>
                <c:pt idx="562">
                  <c:v>16.435571821055081</c:v>
                </c:pt>
                <c:pt idx="563">
                  <c:v>12.297118484818188</c:v>
                </c:pt>
                <c:pt idx="564">
                  <c:v>15.844364201592667</c:v>
                </c:pt>
                <c:pt idx="565">
                  <c:v>16.258209535216356</c:v>
                </c:pt>
                <c:pt idx="566">
                  <c:v>14.780190486560324</c:v>
                </c:pt>
                <c:pt idx="567">
                  <c:v>15.54876039186146</c:v>
                </c:pt>
                <c:pt idx="568">
                  <c:v>15.667001915753943</c:v>
                </c:pt>
                <c:pt idx="569">
                  <c:v>13.302171437904292</c:v>
                </c:pt>
                <c:pt idx="570">
                  <c:v>15.04623391531841</c:v>
                </c:pt>
                <c:pt idx="571">
                  <c:v>14.957552772399048</c:v>
                </c:pt>
                <c:pt idx="572">
                  <c:v>18.327436203334798</c:v>
                </c:pt>
                <c:pt idx="573">
                  <c:v>14.927992391425928</c:v>
                </c:pt>
                <c:pt idx="574">
                  <c:v>15.04623391531841</c:v>
                </c:pt>
                <c:pt idx="575">
                  <c:v>15.253156582130254</c:v>
                </c:pt>
                <c:pt idx="576">
                  <c:v>15.194035820184014</c:v>
                </c:pt>
                <c:pt idx="577">
                  <c:v>14.721069724614081</c:v>
                </c:pt>
                <c:pt idx="578">
                  <c:v>16.287769916189475</c:v>
                </c:pt>
                <c:pt idx="579">
                  <c:v>15.57832077283458</c:v>
                </c:pt>
                <c:pt idx="580">
                  <c:v>16.553813344947564</c:v>
                </c:pt>
                <c:pt idx="581">
                  <c:v>14.839311248506565</c:v>
                </c:pt>
                <c:pt idx="582">
                  <c:v>16.110407630350753</c:v>
                </c:pt>
                <c:pt idx="583">
                  <c:v>15.371398106022736</c:v>
                </c:pt>
                <c:pt idx="584">
                  <c:v>14.809750867533443</c:v>
                </c:pt>
                <c:pt idx="585">
                  <c:v>16.110407630350753</c:v>
                </c:pt>
                <c:pt idx="586">
                  <c:v>14.632388581694721</c:v>
                </c:pt>
                <c:pt idx="587">
                  <c:v>15.519200010888341</c:v>
                </c:pt>
                <c:pt idx="588">
                  <c:v>14.188982867097911</c:v>
                </c:pt>
                <c:pt idx="589">
                  <c:v>15.400958486995858</c:v>
                </c:pt>
                <c:pt idx="590">
                  <c:v>15.933045344512028</c:v>
                </c:pt>
                <c:pt idx="591">
                  <c:v>16.642494487866923</c:v>
                </c:pt>
                <c:pt idx="592">
                  <c:v>14.277664010017272</c:v>
                </c:pt>
                <c:pt idx="593">
                  <c:v>14.6028282007216</c:v>
                </c:pt>
                <c:pt idx="594">
                  <c:v>15.814803820619547</c:v>
                </c:pt>
                <c:pt idx="595">
                  <c:v>15.400958486995858</c:v>
                </c:pt>
                <c:pt idx="596">
                  <c:v>14.987113153372167</c:v>
                </c:pt>
                <c:pt idx="597">
                  <c:v>14.573267819748478</c:v>
                </c:pt>
                <c:pt idx="598">
                  <c:v>15.400958486995858</c:v>
                </c:pt>
                <c:pt idx="599">
                  <c:v>15.6078811538077</c:v>
                </c:pt>
                <c:pt idx="600">
                  <c:v>15.519200010888341</c:v>
                </c:pt>
                <c:pt idx="601">
                  <c:v>14.543707438775357</c:v>
                </c:pt>
                <c:pt idx="602">
                  <c:v>16.02172648743139</c:v>
                </c:pt>
                <c:pt idx="603">
                  <c:v>16.642494487866923</c:v>
                </c:pt>
                <c:pt idx="604">
                  <c:v>12.651843056495638</c:v>
                </c:pt>
                <c:pt idx="605">
                  <c:v>15.933045344512028</c:v>
                </c:pt>
                <c:pt idx="606">
                  <c:v>14.218543248071031</c:v>
                </c:pt>
                <c:pt idx="607">
                  <c:v>16.465132202028201</c:v>
                </c:pt>
                <c:pt idx="608">
                  <c:v>15.489639629915221</c:v>
                </c:pt>
                <c:pt idx="609">
                  <c:v>14.809750867533443</c:v>
                </c:pt>
                <c:pt idx="610">
                  <c:v>11.794592008275139</c:v>
                </c:pt>
                <c:pt idx="611">
                  <c:v>14.484586676829117</c:v>
                </c:pt>
                <c:pt idx="612">
                  <c:v>16.110407630350753</c:v>
                </c:pt>
                <c:pt idx="613">
                  <c:v>16.346890678135718</c:v>
                </c:pt>
                <c:pt idx="614">
                  <c:v>16.790296392732525</c:v>
                </c:pt>
                <c:pt idx="615">
                  <c:v>17.795349345818629</c:v>
                </c:pt>
                <c:pt idx="616">
                  <c:v>15.903484963538908</c:v>
                </c:pt>
                <c:pt idx="617">
                  <c:v>14.188982867097911</c:v>
                </c:pt>
                <c:pt idx="618">
                  <c:v>13.095248771092448</c:v>
                </c:pt>
                <c:pt idx="619">
                  <c:v>12.888326104280601</c:v>
                </c:pt>
                <c:pt idx="620">
                  <c:v>16.583373725920683</c:v>
                </c:pt>
                <c:pt idx="621">
                  <c:v>16.819856773705649</c:v>
                </c:pt>
                <c:pt idx="622">
                  <c:v>15.57832077283458</c:v>
                </c:pt>
                <c:pt idx="623">
                  <c:v>13.361292199850531</c:v>
                </c:pt>
                <c:pt idx="624">
                  <c:v>13.006567628173086</c:v>
                </c:pt>
                <c:pt idx="625">
                  <c:v>14.366345152936635</c:v>
                </c:pt>
                <c:pt idx="626">
                  <c:v>12.208437341898827</c:v>
                </c:pt>
                <c:pt idx="627">
                  <c:v>14.780190486560324</c:v>
                </c:pt>
                <c:pt idx="628">
                  <c:v>15.253156582130254</c:v>
                </c:pt>
                <c:pt idx="629">
                  <c:v>14.307224390990394</c:v>
                </c:pt>
                <c:pt idx="630">
                  <c:v>13.006567628173086</c:v>
                </c:pt>
                <c:pt idx="631">
                  <c:v>14.129862105151668</c:v>
                </c:pt>
                <c:pt idx="632">
                  <c:v>14.632388581694721</c:v>
                </c:pt>
                <c:pt idx="633">
                  <c:v>14.366345152936635</c:v>
                </c:pt>
                <c:pt idx="634">
                  <c:v>17.026779440517494</c:v>
                </c:pt>
                <c:pt idx="635">
                  <c:v>15.637441534780823</c:v>
                </c:pt>
                <c:pt idx="636">
                  <c:v>15.430518867968978</c:v>
                </c:pt>
                <c:pt idx="637">
                  <c:v>13.656896009581738</c:v>
                </c:pt>
                <c:pt idx="638">
                  <c:v>13.568214866662379</c:v>
                </c:pt>
              </c:numCache>
            </c:numRef>
          </c:val>
          <c:smooth val="0"/>
          <c:extLst>
            <c:ext xmlns:c16="http://schemas.microsoft.com/office/drawing/2014/chart" uri="{C3380CC4-5D6E-409C-BE32-E72D297353CC}">
              <c16:uniqueId val="{00000001-242B-4F2A-9643-1B69DBBF2F82}"/>
            </c:ext>
          </c:extLst>
        </c:ser>
        <c:dLbls>
          <c:showLegendKey val="0"/>
          <c:showVal val="0"/>
          <c:showCatName val="0"/>
          <c:showSerName val="0"/>
          <c:showPercent val="0"/>
          <c:showBubbleSize val="0"/>
        </c:dLbls>
        <c:smooth val="0"/>
        <c:axId val="186407760"/>
        <c:axId val="186407104"/>
      </c:lineChart>
      <c:dateAx>
        <c:axId val="186407760"/>
        <c:scaling>
          <c:orientation val="minMax"/>
        </c:scaling>
        <c:delete val="0"/>
        <c:axPos val="b"/>
        <c:numFmt formatCode="d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07104"/>
        <c:crosses val="autoZero"/>
        <c:auto val="1"/>
        <c:lblOffset val="100"/>
        <c:baseTimeUnit val="days"/>
      </c:dateAx>
      <c:valAx>
        <c:axId val="18640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ED</a:t>
                </a:r>
                <a:r>
                  <a:rPr lang="en-US" baseline="0"/>
                  <a:t> Visit Rate/100,000 Residents</a:t>
                </a:r>
                <a:endParaRPr lang="en-US"/>
              </a:p>
            </c:rich>
          </c:tx>
          <c:layout>
            <c:manualLayout>
              <c:xMode val="edge"/>
              <c:yMode val="edge"/>
              <c:x val="6.3775510204081634E-3"/>
              <c:y val="0.205481095864816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0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Emergency Department Visit Rate with Traumatic</a:t>
            </a:r>
            <a:r>
              <a:rPr lang="en-US" baseline="0" dirty="0"/>
              <a:t> Injury by Hispanic Ethnicity, 1/1/2019-9/30/2020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'ED Trauma by Hisp Ethnicity'!$D$3</c:f>
              <c:strCache>
                <c:ptCount val="1"/>
                <c:pt idx="0">
                  <c:v>Non-Hispanic Rate</c:v>
                </c:pt>
              </c:strCache>
            </c:strRef>
          </c:tx>
          <c:spPr>
            <a:ln w="28575" cap="rnd">
              <a:solidFill>
                <a:schemeClr val="accent1"/>
              </a:solidFill>
              <a:round/>
            </a:ln>
            <a:effectLst/>
          </c:spPr>
          <c:marker>
            <c:symbol val="none"/>
          </c:marker>
          <c:cat>
            <c:numRef>
              <c:f>'ED Trauma by Hisp Ethnicity'!$A$4:$A$642</c:f>
              <c:numCache>
                <c:formatCode>dd\-mmm\-yy</c:formatCode>
                <c:ptCount val="639"/>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numCache>
            </c:numRef>
          </c:cat>
          <c:val>
            <c:numRef>
              <c:f>'ED Trauma by Hisp Ethnicity'!$D$4:$D$642</c:f>
              <c:numCache>
                <c:formatCode>General</c:formatCode>
                <c:ptCount val="639"/>
                <c:pt idx="0">
                  <c:v>14.984014951669783</c:v>
                </c:pt>
                <c:pt idx="1">
                  <c:v>13.004685465695939</c:v>
                </c:pt>
                <c:pt idx="2">
                  <c:v>12.268571194052772</c:v>
                </c:pt>
                <c:pt idx="3">
                  <c:v>12.742955946889479</c:v>
                </c:pt>
                <c:pt idx="4">
                  <c:v>13.397279743905628</c:v>
                </c:pt>
                <c:pt idx="5">
                  <c:v>14.640494958236307</c:v>
                </c:pt>
                <c:pt idx="6">
                  <c:v>12.79203023166569</c:v>
                </c:pt>
                <c:pt idx="7">
                  <c:v>12.268571194052772</c:v>
                </c:pt>
                <c:pt idx="8">
                  <c:v>12.513942617933827</c:v>
                </c:pt>
                <c:pt idx="9">
                  <c:v>12.824746421516496</c:v>
                </c:pt>
                <c:pt idx="10">
                  <c:v>12.006841675246312</c:v>
                </c:pt>
                <c:pt idx="11">
                  <c:v>13.77351592718991</c:v>
                </c:pt>
                <c:pt idx="12">
                  <c:v>11.925051200619293</c:v>
                </c:pt>
                <c:pt idx="13">
                  <c:v>12.677523567187864</c:v>
                </c:pt>
                <c:pt idx="14">
                  <c:v>12.481226428083021</c:v>
                </c:pt>
                <c:pt idx="15">
                  <c:v>12.415794048381406</c:v>
                </c:pt>
                <c:pt idx="16">
                  <c:v>12.284929288978175</c:v>
                </c:pt>
                <c:pt idx="17">
                  <c:v>12.334003573754385</c:v>
                </c:pt>
                <c:pt idx="18">
                  <c:v>12.644807377337056</c:v>
                </c:pt>
                <c:pt idx="19">
                  <c:v>11.548815017335009</c:v>
                </c:pt>
                <c:pt idx="20">
                  <c:v>15.45839970450649</c:v>
                </c:pt>
                <c:pt idx="21">
                  <c:v>16.832479678240404</c:v>
                </c:pt>
                <c:pt idx="22">
                  <c:v>14.705927337937922</c:v>
                </c:pt>
                <c:pt idx="23">
                  <c:v>12.775672136740285</c:v>
                </c:pt>
                <c:pt idx="24">
                  <c:v>15.131237805998419</c:v>
                </c:pt>
                <c:pt idx="25">
                  <c:v>14.673211148087114</c:v>
                </c:pt>
                <c:pt idx="26">
                  <c:v>14.607778768385501</c:v>
                </c:pt>
                <c:pt idx="27">
                  <c:v>13.462712123607242</c:v>
                </c:pt>
                <c:pt idx="28">
                  <c:v>12.726597851964074</c:v>
                </c:pt>
                <c:pt idx="29">
                  <c:v>15.22938637555084</c:v>
                </c:pt>
                <c:pt idx="30">
                  <c:v>12.235855004201964</c:v>
                </c:pt>
                <c:pt idx="31">
                  <c:v>13.331847364204011</c:v>
                </c:pt>
                <c:pt idx="32">
                  <c:v>13.691725452562894</c:v>
                </c:pt>
                <c:pt idx="33">
                  <c:v>13.528144503308857</c:v>
                </c:pt>
                <c:pt idx="34">
                  <c:v>14.73864352778873</c:v>
                </c:pt>
                <c:pt idx="35">
                  <c:v>14.395123534355253</c:v>
                </c:pt>
                <c:pt idx="36">
                  <c:v>13.675367357637489</c:v>
                </c:pt>
                <c:pt idx="37">
                  <c:v>12.742955946889479</c:v>
                </c:pt>
                <c:pt idx="38">
                  <c:v>12.513942617933827</c:v>
                </c:pt>
                <c:pt idx="39">
                  <c:v>14.313333059728233</c:v>
                </c:pt>
                <c:pt idx="40">
                  <c:v>14.689569243012519</c:v>
                </c:pt>
                <c:pt idx="41">
                  <c:v>13.626293072861278</c:v>
                </c:pt>
                <c:pt idx="42">
                  <c:v>13.217340699726186</c:v>
                </c:pt>
                <c:pt idx="43">
                  <c:v>13.331847364204011</c:v>
                </c:pt>
                <c:pt idx="44">
                  <c:v>14.902224477042768</c:v>
                </c:pt>
                <c:pt idx="45">
                  <c:v>12.922894991068921</c:v>
                </c:pt>
                <c:pt idx="46">
                  <c:v>14.411481629280654</c:v>
                </c:pt>
                <c:pt idx="47">
                  <c:v>14.722285432863325</c:v>
                </c:pt>
                <c:pt idx="48">
                  <c:v>16.587108254359347</c:v>
                </c:pt>
                <c:pt idx="49">
                  <c:v>14.771359717639536</c:v>
                </c:pt>
                <c:pt idx="50">
                  <c:v>12.8411045164419</c:v>
                </c:pt>
                <c:pt idx="51">
                  <c:v>13.119192130173763</c:v>
                </c:pt>
                <c:pt idx="52">
                  <c:v>14.444197819131464</c:v>
                </c:pt>
                <c:pt idx="53">
                  <c:v>14.067961635847178</c:v>
                </c:pt>
                <c:pt idx="54">
                  <c:v>13.037401655546745</c:v>
                </c:pt>
                <c:pt idx="55">
                  <c:v>15.343893040028668</c:v>
                </c:pt>
                <c:pt idx="56">
                  <c:v>12.939253085994324</c:v>
                </c:pt>
                <c:pt idx="57">
                  <c:v>12.235855004201964</c:v>
                </c:pt>
                <c:pt idx="58">
                  <c:v>15.22938637555084</c:v>
                </c:pt>
                <c:pt idx="59">
                  <c:v>14.460555914056865</c:v>
                </c:pt>
                <c:pt idx="60">
                  <c:v>13.708083547488297</c:v>
                </c:pt>
                <c:pt idx="61">
                  <c:v>13.822590211966125</c:v>
                </c:pt>
                <c:pt idx="62">
                  <c:v>14.591420673460096</c:v>
                </c:pt>
                <c:pt idx="63">
                  <c:v>14.934940666893572</c:v>
                </c:pt>
                <c:pt idx="64">
                  <c:v>13.822590211966125</c:v>
                </c:pt>
                <c:pt idx="65">
                  <c:v>12.955611180919728</c:v>
                </c:pt>
                <c:pt idx="66">
                  <c:v>13.331847364204011</c:v>
                </c:pt>
                <c:pt idx="67">
                  <c:v>14.296974964802832</c:v>
                </c:pt>
                <c:pt idx="68">
                  <c:v>15.801919697939969</c:v>
                </c:pt>
                <c:pt idx="69">
                  <c:v>17.208715861524688</c:v>
                </c:pt>
                <c:pt idx="70">
                  <c:v>14.002529256145564</c:v>
                </c:pt>
                <c:pt idx="71">
                  <c:v>12.399435953456003</c:v>
                </c:pt>
                <c:pt idx="72">
                  <c:v>12.530300712859232</c:v>
                </c:pt>
                <c:pt idx="73">
                  <c:v>12.857462611367303</c:v>
                </c:pt>
                <c:pt idx="74">
                  <c:v>14.411481629280654</c:v>
                </c:pt>
                <c:pt idx="75">
                  <c:v>14.280616869877425</c:v>
                </c:pt>
                <c:pt idx="76">
                  <c:v>14.280616869877425</c:v>
                </c:pt>
                <c:pt idx="77">
                  <c:v>12.971969275845131</c:v>
                </c:pt>
                <c:pt idx="78">
                  <c:v>12.284929288978175</c:v>
                </c:pt>
                <c:pt idx="79">
                  <c:v>12.742955946889479</c:v>
                </c:pt>
                <c:pt idx="80">
                  <c:v>12.432152143306807</c:v>
                </c:pt>
                <c:pt idx="81">
                  <c:v>13.217340699726186</c:v>
                </c:pt>
                <c:pt idx="82">
                  <c:v>14.231542585101215</c:v>
                </c:pt>
                <c:pt idx="83">
                  <c:v>14.722285432863325</c:v>
                </c:pt>
                <c:pt idx="84">
                  <c:v>13.969813066294757</c:v>
                </c:pt>
                <c:pt idx="85">
                  <c:v>13.54450259823426</c:v>
                </c:pt>
                <c:pt idx="86">
                  <c:v>13.789874022115315</c:v>
                </c:pt>
                <c:pt idx="87">
                  <c:v>12.252213099127367</c:v>
                </c:pt>
                <c:pt idx="88">
                  <c:v>15.45839970450649</c:v>
                </c:pt>
                <c:pt idx="89">
                  <c:v>13.119192130173763</c:v>
                </c:pt>
                <c:pt idx="90">
                  <c:v>13.789874022115315</c:v>
                </c:pt>
                <c:pt idx="91">
                  <c:v>13.495428313458049</c:v>
                </c:pt>
                <c:pt idx="92">
                  <c:v>13.2827730794278</c:v>
                </c:pt>
                <c:pt idx="93">
                  <c:v>13.969813066294757</c:v>
                </c:pt>
                <c:pt idx="94">
                  <c:v>13.380921648980221</c:v>
                </c:pt>
                <c:pt idx="95">
                  <c:v>16.080007311671832</c:v>
                </c:pt>
                <c:pt idx="96">
                  <c:v>15.900068267492394</c:v>
                </c:pt>
                <c:pt idx="97">
                  <c:v>13.659009262712086</c:v>
                </c:pt>
                <c:pt idx="98">
                  <c:v>13.05375975047215</c:v>
                </c:pt>
                <c:pt idx="99">
                  <c:v>13.250056889576992</c:v>
                </c:pt>
                <c:pt idx="100">
                  <c:v>12.710239757038671</c:v>
                </c:pt>
                <c:pt idx="101">
                  <c:v>12.448510238232213</c:v>
                </c:pt>
                <c:pt idx="102">
                  <c:v>16.374453020329099</c:v>
                </c:pt>
                <c:pt idx="103">
                  <c:v>16.227230166000467</c:v>
                </c:pt>
                <c:pt idx="104">
                  <c:v>14.280616869877425</c:v>
                </c:pt>
                <c:pt idx="105">
                  <c:v>14.460555914056865</c:v>
                </c:pt>
                <c:pt idx="106">
                  <c:v>14.722285432863325</c:v>
                </c:pt>
                <c:pt idx="107">
                  <c:v>12.072274054947927</c:v>
                </c:pt>
                <c:pt idx="108">
                  <c:v>13.691725452562894</c:v>
                </c:pt>
                <c:pt idx="109">
                  <c:v>15.082163521222208</c:v>
                </c:pt>
                <c:pt idx="110">
                  <c:v>13.380921648980221</c:v>
                </c:pt>
                <c:pt idx="111">
                  <c:v>13.119192130173763</c:v>
                </c:pt>
                <c:pt idx="112">
                  <c:v>14.444197819131464</c:v>
                </c:pt>
                <c:pt idx="113">
                  <c:v>14.476914008982272</c:v>
                </c:pt>
                <c:pt idx="114">
                  <c:v>15.131237805998419</c:v>
                </c:pt>
                <c:pt idx="115">
                  <c:v>12.808388326591093</c:v>
                </c:pt>
                <c:pt idx="116">
                  <c:v>15.065805426296803</c:v>
                </c:pt>
                <c:pt idx="117">
                  <c:v>15.131237805998419</c:v>
                </c:pt>
                <c:pt idx="118">
                  <c:v>16.292662545702083</c:v>
                </c:pt>
                <c:pt idx="119">
                  <c:v>12.775672136740285</c:v>
                </c:pt>
                <c:pt idx="120">
                  <c:v>14.869508287191961</c:v>
                </c:pt>
                <c:pt idx="121">
                  <c:v>13.511786408383452</c:v>
                </c:pt>
                <c:pt idx="122">
                  <c:v>13.200982604800782</c:v>
                </c:pt>
                <c:pt idx="123">
                  <c:v>15.0494473313714</c:v>
                </c:pt>
                <c:pt idx="124">
                  <c:v>14.362407344504444</c:v>
                </c:pt>
                <c:pt idx="125">
                  <c:v>15.4911158943573</c:v>
                </c:pt>
                <c:pt idx="126">
                  <c:v>15.082163521222208</c:v>
                </c:pt>
                <c:pt idx="127">
                  <c:v>15.605622558835126</c:v>
                </c:pt>
                <c:pt idx="128">
                  <c:v>14.804075907490343</c:v>
                </c:pt>
                <c:pt idx="129">
                  <c:v>14.771359717639536</c:v>
                </c:pt>
                <c:pt idx="130">
                  <c:v>18.468289170780771</c:v>
                </c:pt>
                <c:pt idx="131">
                  <c:v>13.593576883010471</c:v>
                </c:pt>
                <c:pt idx="132">
                  <c:v>14.607778768385501</c:v>
                </c:pt>
                <c:pt idx="133">
                  <c:v>13.004685465695939</c:v>
                </c:pt>
                <c:pt idx="134">
                  <c:v>14.82043400241575</c:v>
                </c:pt>
                <c:pt idx="135">
                  <c:v>15.163953995849226</c:v>
                </c:pt>
                <c:pt idx="136">
                  <c:v>13.789874022115315</c:v>
                </c:pt>
                <c:pt idx="137">
                  <c:v>18.86088344899046</c:v>
                </c:pt>
                <c:pt idx="138">
                  <c:v>17.92847203824245</c:v>
                </c:pt>
                <c:pt idx="139">
                  <c:v>17.241432051375497</c:v>
                </c:pt>
                <c:pt idx="140">
                  <c:v>16.603466349284751</c:v>
                </c:pt>
                <c:pt idx="141">
                  <c:v>17.143283481823072</c:v>
                </c:pt>
                <c:pt idx="142">
                  <c:v>15.131237805998419</c:v>
                </c:pt>
                <c:pt idx="143">
                  <c:v>17.470445380331146</c:v>
                </c:pt>
                <c:pt idx="144">
                  <c:v>18.517363455556982</c:v>
                </c:pt>
                <c:pt idx="145">
                  <c:v>18.631870120034812</c:v>
                </c:pt>
                <c:pt idx="146">
                  <c:v>19.646072005409838</c:v>
                </c:pt>
                <c:pt idx="147">
                  <c:v>14.73864352778873</c:v>
                </c:pt>
                <c:pt idx="148">
                  <c:v>14.460555914056865</c:v>
                </c:pt>
                <c:pt idx="149">
                  <c:v>15.556548274058915</c:v>
                </c:pt>
                <c:pt idx="150">
                  <c:v>15.589264463909721</c:v>
                </c:pt>
                <c:pt idx="151">
                  <c:v>18.321066316452139</c:v>
                </c:pt>
                <c:pt idx="152">
                  <c:v>18.533721550482387</c:v>
                </c:pt>
                <c:pt idx="153">
                  <c:v>17.159641576748477</c:v>
                </c:pt>
                <c:pt idx="154">
                  <c:v>17.208715861524688</c:v>
                </c:pt>
                <c:pt idx="155">
                  <c:v>16.685256823911772</c:v>
                </c:pt>
                <c:pt idx="156">
                  <c:v>16.325378735552889</c:v>
                </c:pt>
                <c:pt idx="157">
                  <c:v>18.566437740333193</c:v>
                </c:pt>
                <c:pt idx="158">
                  <c:v>19.008106303319092</c:v>
                </c:pt>
                <c:pt idx="159">
                  <c:v>19.22076153734934</c:v>
                </c:pt>
                <c:pt idx="160">
                  <c:v>17.43772919048034</c:v>
                </c:pt>
                <c:pt idx="161">
                  <c:v>16.030933026895621</c:v>
                </c:pt>
                <c:pt idx="162">
                  <c:v>16.91427015286742</c:v>
                </c:pt>
                <c:pt idx="163">
                  <c:v>15.245744470476243</c:v>
                </c:pt>
                <c:pt idx="164">
                  <c:v>16.42352730510531</c:v>
                </c:pt>
                <c:pt idx="165">
                  <c:v>19.466132961230397</c:v>
                </c:pt>
                <c:pt idx="166">
                  <c:v>15.965500647194007</c:v>
                </c:pt>
                <c:pt idx="167">
                  <c:v>17.87939775346624</c:v>
                </c:pt>
                <c:pt idx="168">
                  <c:v>15.098521616147611</c:v>
                </c:pt>
                <c:pt idx="169">
                  <c:v>16.488959684806925</c:v>
                </c:pt>
                <c:pt idx="170">
                  <c:v>13.708083547488297</c:v>
                </c:pt>
                <c:pt idx="171">
                  <c:v>15.147595900923822</c:v>
                </c:pt>
                <c:pt idx="172">
                  <c:v>18.795451069288848</c:v>
                </c:pt>
                <c:pt idx="173">
                  <c:v>18.697302499736423</c:v>
                </c:pt>
                <c:pt idx="174">
                  <c:v>18.206559651974313</c:v>
                </c:pt>
                <c:pt idx="175">
                  <c:v>14.934940666893572</c:v>
                </c:pt>
                <c:pt idx="176">
                  <c:v>15.360251134954069</c:v>
                </c:pt>
                <c:pt idx="177">
                  <c:v>15.736487318238355</c:v>
                </c:pt>
                <c:pt idx="178">
                  <c:v>16.750689203613383</c:v>
                </c:pt>
                <c:pt idx="179">
                  <c:v>18.059336797645678</c:v>
                </c:pt>
                <c:pt idx="180">
                  <c:v>17.061493007196052</c:v>
                </c:pt>
                <c:pt idx="181">
                  <c:v>18.37014060122835</c:v>
                </c:pt>
                <c:pt idx="182">
                  <c:v>16.685256823911772</c:v>
                </c:pt>
                <c:pt idx="183">
                  <c:v>16.652540634060962</c:v>
                </c:pt>
                <c:pt idx="184">
                  <c:v>17.797607278839219</c:v>
                </c:pt>
                <c:pt idx="185">
                  <c:v>17.503161570181955</c:v>
                </c:pt>
                <c:pt idx="186">
                  <c:v>17.715816804212203</c:v>
                </c:pt>
                <c:pt idx="187">
                  <c:v>18.075694892571082</c:v>
                </c:pt>
                <c:pt idx="188">
                  <c:v>17.012418722419842</c:v>
                </c:pt>
                <c:pt idx="189">
                  <c:v>16.881553963016614</c:v>
                </c:pt>
                <c:pt idx="190">
                  <c:v>16.91427015286742</c:v>
                </c:pt>
                <c:pt idx="191">
                  <c:v>16.783405393464193</c:v>
                </c:pt>
                <c:pt idx="192">
                  <c:v>15.769203508089163</c:v>
                </c:pt>
                <c:pt idx="193">
                  <c:v>18.386498696153755</c:v>
                </c:pt>
                <c:pt idx="194">
                  <c:v>18.697302499736423</c:v>
                </c:pt>
                <c:pt idx="195">
                  <c:v>17.715816804212203</c:v>
                </c:pt>
                <c:pt idx="196">
                  <c:v>16.685256823911772</c:v>
                </c:pt>
                <c:pt idx="197">
                  <c:v>15.033089236445997</c:v>
                </c:pt>
                <c:pt idx="198">
                  <c:v>15.262102565401648</c:v>
                </c:pt>
                <c:pt idx="199">
                  <c:v>15.278460660327051</c:v>
                </c:pt>
                <c:pt idx="200">
                  <c:v>15.998216837044815</c:v>
                </c:pt>
                <c:pt idx="201">
                  <c:v>15.965500647194007</c:v>
                </c:pt>
                <c:pt idx="202">
                  <c:v>15.213028280625437</c:v>
                </c:pt>
                <c:pt idx="203">
                  <c:v>15.556548274058915</c:v>
                </c:pt>
                <c:pt idx="204">
                  <c:v>15.785561603014566</c:v>
                </c:pt>
                <c:pt idx="205">
                  <c:v>16.292662545702083</c:v>
                </c:pt>
                <c:pt idx="206">
                  <c:v>15.621980653760529</c:v>
                </c:pt>
                <c:pt idx="207">
                  <c:v>16.783405393464193</c:v>
                </c:pt>
                <c:pt idx="208">
                  <c:v>17.764891088988414</c:v>
                </c:pt>
                <c:pt idx="209">
                  <c:v>16.668898728986363</c:v>
                </c:pt>
                <c:pt idx="210">
                  <c:v>16.112723501522638</c:v>
                </c:pt>
                <c:pt idx="211">
                  <c:v>15.883710172566987</c:v>
                </c:pt>
                <c:pt idx="212">
                  <c:v>16.145439691373447</c:v>
                </c:pt>
                <c:pt idx="213">
                  <c:v>16.210872071075062</c:v>
                </c:pt>
                <c:pt idx="214">
                  <c:v>17.094209197046862</c:v>
                </c:pt>
                <c:pt idx="215">
                  <c:v>17.846681563615434</c:v>
                </c:pt>
                <c:pt idx="216">
                  <c:v>17.650384424510587</c:v>
                </c:pt>
                <c:pt idx="217">
                  <c:v>17.43772919048034</c:v>
                </c:pt>
                <c:pt idx="218">
                  <c:v>15.360251134954069</c:v>
                </c:pt>
                <c:pt idx="219">
                  <c:v>15.605622558835126</c:v>
                </c:pt>
                <c:pt idx="220">
                  <c:v>15.801919697939969</c:v>
                </c:pt>
                <c:pt idx="221">
                  <c:v>16.881553963016614</c:v>
                </c:pt>
                <c:pt idx="222">
                  <c:v>17.961188228093256</c:v>
                </c:pt>
                <c:pt idx="223">
                  <c:v>17.535877760032761</c:v>
                </c:pt>
                <c:pt idx="224">
                  <c:v>15.327534945103261</c:v>
                </c:pt>
                <c:pt idx="225">
                  <c:v>15.605622558835126</c:v>
                </c:pt>
                <c:pt idx="226">
                  <c:v>15.801919697939969</c:v>
                </c:pt>
                <c:pt idx="227">
                  <c:v>16.734331108687982</c:v>
                </c:pt>
                <c:pt idx="228">
                  <c:v>16.292662545702083</c:v>
                </c:pt>
                <c:pt idx="229">
                  <c:v>16.50531777973233</c:v>
                </c:pt>
                <c:pt idx="230">
                  <c:v>17.241432051375497</c:v>
                </c:pt>
                <c:pt idx="231">
                  <c:v>15.262102565401648</c:v>
                </c:pt>
                <c:pt idx="232">
                  <c:v>14.869508287191961</c:v>
                </c:pt>
                <c:pt idx="233">
                  <c:v>15.082163521222208</c:v>
                </c:pt>
                <c:pt idx="234">
                  <c:v>15.343893040028668</c:v>
                </c:pt>
                <c:pt idx="235">
                  <c:v>17.045134912270651</c:v>
                </c:pt>
                <c:pt idx="236">
                  <c:v>16.374453020329099</c:v>
                </c:pt>
                <c:pt idx="237">
                  <c:v>16.080007311671832</c:v>
                </c:pt>
                <c:pt idx="238">
                  <c:v>15.507473989282705</c:v>
                </c:pt>
                <c:pt idx="239">
                  <c:v>15.114879711073014</c:v>
                </c:pt>
                <c:pt idx="240">
                  <c:v>14.78771781256494</c:v>
                </c:pt>
                <c:pt idx="241">
                  <c:v>16.341736830478293</c:v>
                </c:pt>
                <c:pt idx="242">
                  <c:v>17.110567291972266</c:v>
                </c:pt>
                <c:pt idx="243">
                  <c:v>17.143283481823072</c:v>
                </c:pt>
                <c:pt idx="244">
                  <c:v>16.685256823911772</c:v>
                </c:pt>
                <c:pt idx="245">
                  <c:v>15.556548274058915</c:v>
                </c:pt>
                <c:pt idx="246">
                  <c:v>15.949142552268604</c:v>
                </c:pt>
                <c:pt idx="247">
                  <c:v>14.934940666893572</c:v>
                </c:pt>
                <c:pt idx="248">
                  <c:v>15.294818755252455</c:v>
                </c:pt>
                <c:pt idx="249">
                  <c:v>17.077851102121457</c:v>
                </c:pt>
                <c:pt idx="250">
                  <c:v>17.813965373764624</c:v>
                </c:pt>
                <c:pt idx="251">
                  <c:v>15.572906368984318</c:v>
                </c:pt>
                <c:pt idx="252">
                  <c:v>14.395123534355253</c:v>
                </c:pt>
                <c:pt idx="253">
                  <c:v>15.00037304659519</c:v>
                </c:pt>
                <c:pt idx="254">
                  <c:v>13.789874022115315</c:v>
                </c:pt>
                <c:pt idx="255">
                  <c:v>16.276304450776678</c:v>
                </c:pt>
                <c:pt idx="256">
                  <c:v>17.323222526002514</c:v>
                </c:pt>
                <c:pt idx="257">
                  <c:v>17.470445380331146</c:v>
                </c:pt>
                <c:pt idx="258">
                  <c:v>16.717973013762574</c:v>
                </c:pt>
                <c:pt idx="259">
                  <c:v>16.112723501522638</c:v>
                </c:pt>
                <c:pt idx="260">
                  <c:v>15.507473989282705</c:v>
                </c:pt>
                <c:pt idx="261">
                  <c:v>14.771359717639536</c:v>
                </c:pt>
                <c:pt idx="262">
                  <c:v>16.374453020329099</c:v>
                </c:pt>
                <c:pt idx="263">
                  <c:v>17.699458709286798</c:v>
                </c:pt>
                <c:pt idx="264">
                  <c:v>18.680944404811022</c:v>
                </c:pt>
                <c:pt idx="265">
                  <c:v>16.570750159433942</c:v>
                </c:pt>
                <c:pt idx="266">
                  <c:v>16.521675874657731</c:v>
                </c:pt>
                <c:pt idx="267">
                  <c:v>15.213028280625437</c:v>
                </c:pt>
                <c:pt idx="268">
                  <c:v>15.523832084208108</c:v>
                </c:pt>
                <c:pt idx="269">
                  <c:v>15.867352077641584</c:v>
                </c:pt>
                <c:pt idx="270">
                  <c:v>18.239275841825123</c:v>
                </c:pt>
                <c:pt idx="271">
                  <c:v>18.026620607794872</c:v>
                </c:pt>
                <c:pt idx="272">
                  <c:v>14.869508287191961</c:v>
                </c:pt>
                <c:pt idx="273">
                  <c:v>14.836792097341151</c:v>
                </c:pt>
                <c:pt idx="274">
                  <c:v>15.262102565401648</c:v>
                </c:pt>
                <c:pt idx="275">
                  <c:v>13.953454971369354</c:v>
                </c:pt>
                <c:pt idx="276">
                  <c:v>15.883710172566987</c:v>
                </c:pt>
                <c:pt idx="277">
                  <c:v>17.503161570181955</c:v>
                </c:pt>
                <c:pt idx="278">
                  <c:v>16.554392064508541</c:v>
                </c:pt>
                <c:pt idx="279">
                  <c:v>16.194513976149658</c:v>
                </c:pt>
                <c:pt idx="280">
                  <c:v>14.509630198833076</c:v>
                </c:pt>
                <c:pt idx="281">
                  <c:v>14.247900680026618</c:v>
                </c:pt>
                <c:pt idx="282">
                  <c:v>13.397279743905628</c:v>
                </c:pt>
                <c:pt idx="283">
                  <c:v>14.051603540921775</c:v>
                </c:pt>
                <c:pt idx="284">
                  <c:v>15.703771128387547</c:v>
                </c:pt>
                <c:pt idx="285">
                  <c:v>16.979702532569036</c:v>
                </c:pt>
                <c:pt idx="286">
                  <c:v>16.112723501522638</c:v>
                </c:pt>
                <c:pt idx="287">
                  <c:v>15.572906368984318</c:v>
                </c:pt>
                <c:pt idx="288">
                  <c:v>13.822590211966125</c:v>
                </c:pt>
                <c:pt idx="289">
                  <c:v>14.231542585101215</c:v>
                </c:pt>
                <c:pt idx="290">
                  <c:v>15.638338748685934</c:v>
                </c:pt>
                <c:pt idx="291">
                  <c:v>17.110567291972266</c:v>
                </c:pt>
                <c:pt idx="292">
                  <c:v>17.748532994063009</c:v>
                </c:pt>
                <c:pt idx="293">
                  <c:v>15.327534945103261</c:v>
                </c:pt>
                <c:pt idx="294">
                  <c:v>15.213028280625437</c:v>
                </c:pt>
                <c:pt idx="295">
                  <c:v>15.834635887790776</c:v>
                </c:pt>
                <c:pt idx="296">
                  <c:v>16.145439691373447</c:v>
                </c:pt>
                <c:pt idx="297">
                  <c:v>14.771359717639536</c:v>
                </c:pt>
                <c:pt idx="298">
                  <c:v>16.897912057942019</c:v>
                </c:pt>
                <c:pt idx="299">
                  <c:v>14.346049249579043</c:v>
                </c:pt>
                <c:pt idx="300">
                  <c:v>16.129081596448042</c:v>
                </c:pt>
                <c:pt idx="301">
                  <c:v>14.100677825697986</c:v>
                </c:pt>
                <c:pt idx="302">
                  <c:v>14.247900680026618</c:v>
                </c:pt>
                <c:pt idx="303">
                  <c:v>13.168266414949974</c:v>
                </c:pt>
                <c:pt idx="304">
                  <c:v>16.538033969583136</c:v>
                </c:pt>
                <c:pt idx="305">
                  <c:v>16.407169210179905</c:v>
                </c:pt>
                <c:pt idx="306">
                  <c:v>16.292662545702083</c:v>
                </c:pt>
                <c:pt idx="307">
                  <c:v>15.343893040028668</c:v>
                </c:pt>
                <c:pt idx="308">
                  <c:v>13.969813066294757</c:v>
                </c:pt>
                <c:pt idx="309">
                  <c:v>14.378765439429847</c:v>
                </c:pt>
                <c:pt idx="310">
                  <c:v>14.002529256145564</c:v>
                </c:pt>
                <c:pt idx="311">
                  <c:v>13.037401655546745</c:v>
                </c:pt>
                <c:pt idx="312">
                  <c:v>14.525988293758482</c:v>
                </c:pt>
                <c:pt idx="313">
                  <c:v>14.313333059728233</c:v>
                </c:pt>
                <c:pt idx="314">
                  <c:v>13.904380686593139</c:v>
                </c:pt>
                <c:pt idx="315">
                  <c:v>12.61209118748625</c:v>
                </c:pt>
                <c:pt idx="316">
                  <c:v>14.346049249579043</c:v>
                </c:pt>
                <c:pt idx="317">
                  <c:v>11.990483580320909</c:v>
                </c:pt>
                <c:pt idx="318">
                  <c:v>13.495428313458049</c:v>
                </c:pt>
                <c:pt idx="319">
                  <c:v>15.638338748685934</c:v>
                </c:pt>
                <c:pt idx="320">
                  <c:v>13.593576883010471</c:v>
                </c:pt>
                <c:pt idx="321">
                  <c:v>13.2827730794278</c:v>
                </c:pt>
                <c:pt idx="322">
                  <c:v>12.432152143306807</c:v>
                </c:pt>
                <c:pt idx="323">
                  <c:v>12.710239757038671</c:v>
                </c:pt>
                <c:pt idx="324">
                  <c:v>15.540190179133511</c:v>
                </c:pt>
                <c:pt idx="325">
                  <c:v>13.217340699726186</c:v>
                </c:pt>
                <c:pt idx="326">
                  <c:v>15.523832084208108</c:v>
                </c:pt>
                <c:pt idx="327">
                  <c:v>12.988327370770534</c:v>
                </c:pt>
                <c:pt idx="328">
                  <c:v>14.984014951669783</c:v>
                </c:pt>
                <c:pt idx="329">
                  <c:v>13.757157832264507</c:v>
                </c:pt>
                <c:pt idx="330">
                  <c:v>13.135550225099168</c:v>
                </c:pt>
                <c:pt idx="331">
                  <c:v>12.988327370770534</c:v>
                </c:pt>
                <c:pt idx="332">
                  <c:v>14.051603540921775</c:v>
                </c:pt>
                <c:pt idx="333">
                  <c:v>14.460555914056865</c:v>
                </c:pt>
                <c:pt idx="334">
                  <c:v>11.974125485395506</c:v>
                </c:pt>
                <c:pt idx="335">
                  <c:v>13.920738781518546</c:v>
                </c:pt>
                <c:pt idx="336">
                  <c:v>14.771359717639536</c:v>
                </c:pt>
                <c:pt idx="337">
                  <c:v>16.096365406597236</c:v>
                </c:pt>
                <c:pt idx="338">
                  <c:v>16.080007311671832</c:v>
                </c:pt>
                <c:pt idx="339">
                  <c:v>13.937096876443947</c:v>
                </c:pt>
                <c:pt idx="340">
                  <c:v>16.619824444210153</c:v>
                </c:pt>
                <c:pt idx="341">
                  <c:v>15.016731141520593</c:v>
                </c:pt>
                <c:pt idx="342">
                  <c:v>15.45839970450649</c:v>
                </c:pt>
                <c:pt idx="343">
                  <c:v>13.757157832264507</c:v>
                </c:pt>
                <c:pt idx="344">
                  <c:v>14.984014951669783</c:v>
                </c:pt>
                <c:pt idx="345">
                  <c:v>15.67105493853674</c:v>
                </c:pt>
                <c:pt idx="346">
                  <c:v>13.937096876443947</c:v>
                </c:pt>
                <c:pt idx="347">
                  <c:v>13.511786408383452</c:v>
                </c:pt>
                <c:pt idx="348">
                  <c:v>14.296974964802832</c:v>
                </c:pt>
                <c:pt idx="349">
                  <c:v>13.7244416424137</c:v>
                </c:pt>
                <c:pt idx="350">
                  <c:v>12.808388326591093</c:v>
                </c:pt>
                <c:pt idx="351">
                  <c:v>13.331847364204011</c:v>
                </c:pt>
                <c:pt idx="352">
                  <c:v>13.380921648980221</c:v>
                </c:pt>
                <c:pt idx="353">
                  <c:v>14.460555914056865</c:v>
                </c:pt>
                <c:pt idx="354">
                  <c:v>14.934940666893572</c:v>
                </c:pt>
                <c:pt idx="355">
                  <c:v>13.969813066294757</c:v>
                </c:pt>
                <c:pt idx="356">
                  <c:v>15.147595900923822</c:v>
                </c:pt>
                <c:pt idx="357">
                  <c:v>14.133394015548793</c:v>
                </c:pt>
                <c:pt idx="358">
                  <c:v>13.413637838831029</c:v>
                </c:pt>
                <c:pt idx="359">
                  <c:v>13.577218788085068</c:v>
                </c:pt>
                <c:pt idx="360">
                  <c:v>14.264258774952022</c:v>
                </c:pt>
                <c:pt idx="361">
                  <c:v>13.740799737339104</c:v>
                </c:pt>
                <c:pt idx="362">
                  <c:v>13.462712123607242</c:v>
                </c:pt>
                <c:pt idx="363">
                  <c:v>11.794186441216064</c:v>
                </c:pt>
                <c:pt idx="364">
                  <c:v>11.581531207185815</c:v>
                </c:pt>
                <c:pt idx="365">
                  <c:v>14.771359717639536</c:v>
                </c:pt>
                <c:pt idx="366">
                  <c:v>13.037401655546745</c:v>
                </c:pt>
                <c:pt idx="367">
                  <c:v>12.824746421516496</c:v>
                </c:pt>
                <c:pt idx="368">
                  <c:v>12.759314041814882</c:v>
                </c:pt>
                <c:pt idx="369">
                  <c:v>13.2827730794278</c:v>
                </c:pt>
                <c:pt idx="370">
                  <c:v>14.55870448360929</c:v>
                </c:pt>
                <c:pt idx="371">
                  <c:v>12.906536896143514</c:v>
                </c:pt>
                <c:pt idx="372">
                  <c:v>12.8411045164419</c:v>
                </c:pt>
                <c:pt idx="373">
                  <c:v>12.971969275845131</c:v>
                </c:pt>
                <c:pt idx="374">
                  <c:v>12.8411045164419</c:v>
                </c:pt>
                <c:pt idx="375">
                  <c:v>14.607778768385501</c:v>
                </c:pt>
                <c:pt idx="376">
                  <c:v>14.002529256145564</c:v>
                </c:pt>
                <c:pt idx="377">
                  <c:v>11.990483580320909</c:v>
                </c:pt>
                <c:pt idx="378">
                  <c:v>12.055915960022523</c:v>
                </c:pt>
                <c:pt idx="379">
                  <c:v>13.675367357637489</c:v>
                </c:pt>
                <c:pt idx="380">
                  <c:v>12.284929288978175</c:v>
                </c:pt>
                <c:pt idx="381">
                  <c:v>11.483382637633394</c:v>
                </c:pt>
                <c:pt idx="382">
                  <c:v>12.08863214987333</c:v>
                </c:pt>
                <c:pt idx="383">
                  <c:v>13.969813066294757</c:v>
                </c:pt>
                <c:pt idx="384">
                  <c:v>13.528144503308857</c:v>
                </c:pt>
                <c:pt idx="385">
                  <c:v>11.990483580320909</c:v>
                </c:pt>
                <c:pt idx="386">
                  <c:v>12.546658807784635</c:v>
                </c:pt>
                <c:pt idx="387">
                  <c:v>11.908693105693891</c:v>
                </c:pt>
                <c:pt idx="388">
                  <c:v>13.331847364204011</c:v>
                </c:pt>
                <c:pt idx="389">
                  <c:v>13.184624509875379</c:v>
                </c:pt>
                <c:pt idx="390">
                  <c:v>13.331847364204011</c:v>
                </c:pt>
                <c:pt idx="391">
                  <c:v>12.824746421516496</c:v>
                </c:pt>
                <c:pt idx="392">
                  <c:v>11.581531207185815</c:v>
                </c:pt>
                <c:pt idx="393">
                  <c:v>12.17042262450035</c:v>
                </c:pt>
                <c:pt idx="394">
                  <c:v>11.499740732558799</c:v>
                </c:pt>
                <c:pt idx="395">
                  <c:v>12.563016902710038</c:v>
                </c:pt>
                <c:pt idx="396">
                  <c:v>14.166110205399599</c:v>
                </c:pt>
                <c:pt idx="397">
                  <c:v>12.628449282411653</c:v>
                </c:pt>
                <c:pt idx="398">
                  <c:v>13.05375975047215</c:v>
                </c:pt>
                <c:pt idx="399">
                  <c:v>12.481226428083021</c:v>
                </c:pt>
                <c:pt idx="400">
                  <c:v>12.072274054947927</c:v>
                </c:pt>
                <c:pt idx="401">
                  <c:v>12.055915960022523</c:v>
                </c:pt>
                <c:pt idx="402">
                  <c:v>12.824746421516496</c:v>
                </c:pt>
                <c:pt idx="403">
                  <c:v>13.659009262712086</c:v>
                </c:pt>
                <c:pt idx="404">
                  <c:v>14.78771781256494</c:v>
                </c:pt>
                <c:pt idx="405">
                  <c:v>13.135550225099168</c:v>
                </c:pt>
                <c:pt idx="406">
                  <c:v>11.908693105693891</c:v>
                </c:pt>
                <c:pt idx="407">
                  <c:v>12.579374997635442</c:v>
                </c:pt>
                <c:pt idx="408">
                  <c:v>12.006841675246312</c:v>
                </c:pt>
                <c:pt idx="409">
                  <c:v>12.301287383903578</c:v>
                </c:pt>
                <c:pt idx="410">
                  <c:v>12.922894991068921</c:v>
                </c:pt>
                <c:pt idx="411">
                  <c:v>13.200982604800782</c:v>
                </c:pt>
                <c:pt idx="412">
                  <c:v>13.904380686593139</c:v>
                </c:pt>
                <c:pt idx="413">
                  <c:v>11.761470251365257</c:v>
                </c:pt>
                <c:pt idx="414">
                  <c:v>12.366719763605195</c:v>
                </c:pt>
                <c:pt idx="415">
                  <c:v>11.712395966589046</c:v>
                </c:pt>
                <c:pt idx="416">
                  <c:v>11.712395966589046</c:v>
                </c:pt>
                <c:pt idx="417">
                  <c:v>13.659009262712086</c:v>
                </c:pt>
                <c:pt idx="418">
                  <c:v>14.705927337937922</c:v>
                </c:pt>
                <c:pt idx="419">
                  <c:v>14.525988293758482</c:v>
                </c:pt>
                <c:pt idx="420">
                  <c:v>12.824746421516496</c:v>
                </c:pt>
                <c:pt idx="421">
                  <c:v>11.925051200619293</c:v>
                </c:pt>
                <c:pt idx="422">
                  <c:v>12.415794048381406</c:v>
                </c:pt>
                <c:pt idx="423">
                  <c:v>11.794186441216064</c:v>
                </c:pt>
                <c:pt idx="424">
                  <c:v>12.644807377337056</c:v>
                </c:pt>
                <c:pt idx="425">
                  <c:v>13.429995933756432</c:v>
                </c:pt>
                <c:pt idx="426">
                  <c:v>13.364563554054818</c:v>
                </c:pt>
                <c:pt idx="427">
                  <c:v>12.955611180919728</c:v>
                </c:pt>
                <c:pt idx="428">
                  <c:v>12.726597851964074</c:v>
                </c:pt>
                <c:pt idx="429">
                  <c:v>12.563016902710038</c:v>
                </c:pt>
                <c:pt idx="430">
                  <c:v>12.808388326591093</c:v>
                </c:pt>
                <c:pt idx="431">
                  <c:v>12.546658807784635</c:v>
                </c:pt>
                <c:pt idx="432">
                  <c:v>13.953454971369354</c:v>
                </c:pt>
                <c:pt idx="433">
                  <c:v>14.313333059728233</c:v>
                </c:pt>
                <c:pt idx="434">
                  <c:v>12.366719763605195</c:v>
                </c:pt>
                <c:pt idx="435">
                  <c:v>11.123504549274513</c:v>
                </c:pt>
                <c:pt idx="436">
                  <c:v>10.943565505095073</c:v>
                </c:pt>
                <c:pt idx="437">
                  <c:v>8.9969522089720328</c:v>
                </c:pt>
                <c:pt idx="438">
                  <c:v>10.22380932837731</c:v>
                </c:pt>
                <c:pt idx="439">
                  <c:v>9.6839921958389876</c:v>
                </c:pt>
                <c:pt idx="440">
                  <c:v>7.8846017540445814</c:v>
                </c:pt>
                <c:pt idx="441">
                  <c:v>6.9849065331473783</c:v>
                </c:pt>
                <c:pt idx="442">
                  <c:v>7.0830551026997997</c:v>
                </c:pt>
                <c:pt idx="443">
                  <c:v>6.3305827361312303</c:v>
                </c:pt>
                <c:pt idx="444">
                  <c:v>7.2139198621030305</c:v>
                </c:pt>
                <c:pt idx="445">
                  <c:v>7.541081760611104</c:v>
                </c:pt>
                <c:pt idx="446">
                  <c:v>6.0197789325485598</c:v>
                </c:pt>
                <c:pt idx="447">
                  <c:v>5.8071236985183114</c:v>
                </c:pt>
                <c:pt idx="448">
                  <c:v>5.3490970406070089</c:v>
                </c:pt>
                <c:pt idx="449">
                  <c:v>5.3654551355324118</c:v>
                </c:pt>
                <c:pt idx="450">
                  <c:v>5.9379884579215414</c:v>
                </c:pt>
                <c:pt idx="451">
                  <c:v>6.1670017868771927</c:v>
                </c:pt>
                <c:pt idx="452">
                  <c:v>6.9194741534457629</c:v>
                </c:pt>
                <c:pt idx="453">
                  <c:v>4.7929218131432823</c:v>
                </c:pt>
                <c:pt idx="454">
                  <c:v>4.8419960979194938</c:v>
                </c:pt>
                <c:pt idx="455">
                  <c:v>4.9892189522481267</c:v>
                </c:pt>
                <c:pt idx="456">
                  <c:v>5.0382932370243383</c:v>
                </c:pt>
                <c:pt idx="457">
                  <c:v>4.7438475283670716</c:v>
                </c:pt>
                <c:pt idx="458">
                  <c:v>4.1058818262763275</c:v>
                </c:pt>
                <c:pt idx="459">
                  <c:v>5.4963198949356418</c:v>
                </c:pt>
                <c:pt idx="460">
                  <c:v>5.4308875152340264</c:v>
                </c:pt>
                <c:pt idx="461">
                  <c:v>5.9707046477723491</c:v>
                </c:pt>
                <c:pt idx="462">
                  <c:v>6.2651503564296158</c:v>
                </c:pt>
                <c:pt idx="463">
                  <c:v>5.3981713253832195</c:v>
                </c:pt>
                <c:pt idx="464">
                  <c:v>4.6293408638892455</c:v>
                </c:pt>
                <c:pt idx="465">
                  <c:v>5.0055770471735306</c:v>
                </c:pt>
                <c:pt idx="466">
                  <c:v>5.987062742697753</c:v>
                </c:pt>
                <c:pt idx="467">
                  <c:v>6.1506436919517888</c:v>
                </c:pt>
                <c:pt idx="468">
                  <c:v>4.9074284776211083</c:v>
                </c:pt>
                <c:pt idx="469">
                  <c:v>6.1506436919517888</c:v>
                </c:pt>
                <c:pt idx="470">
                  <c:v>5.5290360847864486</c:v>
                </c:pt>
                <c:pt idx="471">
                  <c:v>5.3000227558307973</c:v>
                </c:pt>
                <c:pt idx="472">
                  <c:v>6.1833598818025974</c:v>
                </c:pt>
                <c:pt idx="473">
                  <c:v>4.9565027623973199</c:v>
                </c:pt>
                <c:pt idx="474">
                  <c:v>7.2302779570284326</c:v>
                </c:pt>
                <c:pt idx="475">
                  <c:v>6.2815084513550188</c:v>
                </c:pt>
                <c:pt idx="476">
                  <c:v>5.3490970406070089</c:v>
                </c:pt>
                <c:pt idx="477">
                  <c:v>5.2836646609053943</c:v>
                </c:pt>
                <c:pt idx="478">
                  <c:v>6.3305827361312303</c:v>
                </c:pt>
                <c:pt idx="479">
                  <c:v>5.7907656035929076</c:v>
                </c:pt>
                <c:pt idx="480">
                  <c:v>8.9642360191212251</c:v>
                </c:pt>
                <c:pt idx="481">
                  <c:v>6.6086703498630932</c:v>
                </c:pt>
                <c:pt idx="482">
                  <c:v>5.2182322812037789</c:v>
                </c:pt>
                <c:pt idx="483">
                  <c:v>6.4450894006090564</c:v>
                </c:pt>
                <c:pt idx="484">
                  <c:v>7.0830551026997997</c:v>
                </c:pt>
                <c:pt idx="485">
                  <c:v>6.0197789325485598</c:v>
                </c:pt>
                <c:pt idx="486">
                  <c:v>6.4287313056836517</c:v>
                </c:pt>
                <c:pt idx="487">
                  <c:v>9.9457217146454475</c:v>
                </c:pt>
                <c:pt idx="488">
                  <c:v>10.109302663899483</c:v>
                </c:pt>
                <c:pt idx="489">
                  <c:v>8.9969522089720328</c:v>
                </c:pt>
                <c:pt idx="490">
                  <c:v>8.195405557627252</c:v>
                </c:pt>
                <c:pt idx="491">
                  <c:v>7.5901560453873147</c:v>
                </c:pt>
                <c:pt idx="492">
                  <c:v>7.8846017540445814</c:v>
                </c:pt>
                <c:pt idx="493">
                  <c:v>7.164845577326818</c:v>
                </c:pt>
                <c:pt idx="494">
                  <c:v>7.0012646280727822</c:v>
                </c:pt>
                <c:pt idx="495">
                  <c:v>8.5225674561353255</c:v>
                </c:pt>
                <c:pt idx="496">
                  <c:v>7.7537369946413524</c:v>
                </c:pt>
                <c:pt idx="497">
                  <c:v>7.7864531844921592</c:v>
                </c:pt>
                <c:pt idx="498">
                  <c:v>8.6370741206131498</c:v>
                </c:pt>
                <c:pt idx="499">
                  <c:v>9.5040531516595461</c:v>
                </c:pt>
                <c:pt idx="500">
                  <c:v>9.242323632853088</c:v>
                </c:pt>
                <c:pt idx="501">
                  <c:v>11.074430264498302</c:v>
                </c:pt>
                <c:pt idx="502">
                  <c:v>9.5040531516595461</c:v>
                </c:pt>
                <c:pt idx="503">
                  <c:v>9.3731883922563171</c:v>
                </c:pt>
                <c:pt idx="504">
                  <c:v>9.095100778524456</c:v>
                </c:pt>
                <c:pt idx="505">
                  <c:v>9.749424575540603</c:v>
                </c:pt>
                <c:pt idx="506">
                  <c:v>10.109302663899483</c:v>
                </c:pt>
                <c:pt idx="507">
                  <c:v>10.698194081214018</c:v>
                </c:pt>
                <c:pt idx="508">
                  <c:v>10.420106467482155</c:v>
                </c:pt>
                <c:pt idx="509">
                  <c:v>11.745112156439854</c:v>
                </c:pt>
                <c:pt idx="510">
                  <c:v>10.763626460915631</c:v>
                </c:pt>
                <c:pt idx="511">
                  <c:v>10.420106467482155</c:v>
                </c:pt>
                <c:pt idx="512">
                  <c:v>11.36887597315557</c:v>
                </c:pt>
                <c:pt idx="513">
                  <c:v>10.812700745691842</c:v>
                </c:pt>
                <c:pt idx="514">
                  <c:v>10.436464562407558</c:v>
                </c:pt>
                <c:pt idx="515">
                  <c:v>13.05375975047215</c:v>
                </c:pt>
                <c:pt idx="516">
                  <c:v>13.250056889576992</c:v>
                </c:pt>
                <c:pt idx="517">
                  <c:v>11.532456922409605</c:v>
                </c:pt>
                <c:pt idx="518">
                  <c:v>10.976281694945879</c:v>
                </c:pt>
                <c:pt idx="519">
                  <c:v>10.256525518228116</c:v>
                </c:pt>
                <c:pt idx="520">
                  <c:v>10.600045511661595</c:v>
                </c:pt>
                <c:pt idx="521">
                  <c:v>12.284929288978175</c:v>
                </c:pt>
                <c:pt idx="522">
                  <c:v>12.252213099127367</c:v>
                </c:pt>
                <c:pt idx="523">
                  <c:v>12.710239757038671</c:v>
                </c:pt>
                <c:pt idx="524">
                  <c:v>13.7244416424137</c:v>
                </c:pt>
                <c:pt idx="525">
                  <c:v>11.303443593453954</c:v>
                </c:pt>
                <c:pt idx="526">
                  <c:v>10.681835986288613</c:v>
                </c:pt>
                <c:pt idx="527">
                  <c:v>10.632761701512402</c:v>
                </c:pt>
                <c:pt idx="528">
                  <c:v>12.334003573754385</c:v>
                </c:pt>
                <c:pt idx="529">
                  <c:v>13.969813066294757</c:v>
                </c:pt>
                <c:pt idx="530">
                  <c:v>12.464868333157616</c:v>
                </c:pt>
                <c:pt idx="531">
                  <c:v>12.497584523008424</c:v>
                </c:pt>
                <c:pt idx="532">
                  <c:v>11.925051200619293</c:v>
                </c:pt>
                <c:pt idx="533">
                  <c:v>11.646963586887432</c:v>
                </c:pt>
                <c:pt idx="534">
                  <c:v>12.415794048381406</c:v>
                </c:pt>
                <c:pt idx="535">
                  <c:v>12.563016902710038</c:v>
                </c:pt>
                <c:pt idx="536">
                  <c:v>13.577218788085068</c:v>
                </c:pt>
                <c:pt idx="537">
                  <c:v>13.004685465695939</c:v>
                </c:pt>
                <c:pt idx="538">
                  <c:v>14.722285432863325</c:v>
                </c:pt>
                <c:pt idx="539">
                  <c:v>12.8411045164419</c:v>
                </c:pt>
                <c:pt idx="540">
                  <c:v>12.399435953456003</c:v>
                </c:pt>
                <c:pt idx="541">
                  <c:v>12.808388326591093</c:v>
                </c:pt>
                <c:pt idx="542">
                  <c:v>13.77351592718991</c:v>
                </c:pt>
                <c:pt idx="543">
                  <c:v>12.710239757038671</c:v>
                </c:pt>
                <c:pt idx="544">
                  <c:v>12.906536896143514</c:v>
                </c:pt>
                <c:pt idx="545">
                  <c:v>12.677523567187864</c:v>
                </c:pt>
                <c:pt idx="546">
                  <c:v>11.663321681812835</c:v>
                </c:pt>
                <c:pt idx="547">
                  <c:v>11.41795025793178</c:v>
                </c:pt>
                <c:pt idx="548">
                  <c:v>12.334003573754385</c:v>
                </c:pt>
                <c:pt idx="549">
                  <c:v>13.855306401816929</c:v>
                </c:pt>
                <c:pt idx="550">
                  <c:v>15.327534945103261</c:v>
                </c:pt>
                <c:pt idx="551">
                  <c:v>14.378765439429847</c:v>
                </c:pt>
                <c:pt idx="552">
                  <c:v>14.117035920623389</c:v>
                </c:pt>
                <c:pt idx="553">
                  <c:v>12.661165472262461</c:v>
                </c:pt>
                <c:pt idx="554">
                  <c:v>12.710239757038671</c:v>
                </c:pt>
                <c:pt idx="555">
                  <c:v>12.87382070629271</c:v>
                </c:pt>
                <c:pt idx="556">
                  <c:v>11.777828346290661</c:v>
                </c:pt>
                <c:pt idx="557">
                  <c:v>12.79203023166569</c:v>
                </c:pt>
                <c:pt idx="558">
                  <c:v>13.822590211966125</c:v>
                </c:pt>
                <c:pt idx="559">
                  <c:v>13.037401655546745</c:v>
                </c:pt>
                <c:pt idx="560">
                  <c:v>11.745112156439854</c:v>
                </c:pt>
                <c:pt idx="561">
                  <c:v>13.511786408383452</c:v>
                </c:pt>
                <c:pt idx="562">
                  <c:v>13.479070218532646</c:v>
                </c:pt>
                <c:pt idx="563">
                  <c:v>10.649119796437805</c:v>
                </c:pt>
                <c:pt idx="564">
                  <c:v>14.231542585101215</c:v>
                </c:pt>
                <c:pt idx="565">
                  <c:v>14.296974964802832</c:v>
                </c:pt>
                <c:pt idx="566">
                  <c:v>12.857462611367303</c:v>
                </c:pt>
                <c:pt idx="567">
                  <c:v>13.626293072861278</c:v>
                </c:pt>
                <c:pt idx="568">
                  <c:v>12.595733092560845</c:v>
                </c:pt>
                <c:pt idx="569">
                  <c:v>11.777828346290661</c:v>
                </c:pt>
                <c:pt idx="570">
                  <c:v>13.184624509875379</c:v>
                </c:pt>
                <c:pt idx="571">
                  <c:v>13.233698794651589</c:v>
                </c:pt>
                <c:pt idx="572">
                  <c:v>15.311176850177858</c:v>
                </c:pt>
                <c:pt idx="573">
                  <c:v>12.710239757038671</c:v>
                </c:pt>
                <c:pt idx="574">
                  <c:v>12.464868333157616</c:v>
                </c:pt>
                <c:pt idx="575">
                  <c:v>12.693881662113267</c:v>
                </c:pt>
                <c:pt idx="576">
                  <c:v>12.988327370770534</c:v>
                </c:pt>
                <c:pt idx="577">
                  <c:v>12.530300712859232</c:v>
                </c:pt>
                <c:pt idx="578">
                  <c:v>14.55870448360929</c:v>
                </c:pt>
                <c:pt idx="579">
                  <c:v>13.266414984502397</c:v>
                </c:pt>
                <c:pt idx="580">
                  <c:v>13.937096876443947</c:v>
                </c:pt>
                <c:pt idx="581">
                  <c:v>13.05375975047215</c:v>
                </c:pt>
                <c:pt idx="582">
                  <c:v>13.757157832264507</c:v>
                </c:pt>
                <c:pt idx="583">
                  <c:v>13.266414984502397</c:v>
                </c:pt>
                <c:pt idx="584">
                  <c:v>13.168266414949974</c:v>
                </c:pt>
                <c:pt idx="585">
                  <c:v>14.149752110474196</c:v>
                </c:pt>
                <c:pt idx="586">
                  <c:v>13.593576883010471</c:v>
                </c:pt>
                <c:pt idx="587">
                  <c:v>13.462712123607242</c:v>
                </c:pt>
                <c:pt idx="588">
                  <c:v>13.021043560621342</c:v>
                </c:pt>
                <c:pt idx="589">
                  <c:v>13.119192130173763</c:v>
                </c:pt>
                <c:pt idx="590">
                  <c:v>12.971969275845131</c:v>
                </c:pt>
                <c:pt idx="591">
                  <c:v>14.100677825697986</c:v>
                </c:pt>
                <c:pt idx="592">
                  <c:v>13.037401655546745</c:v>
                </c:pt>
                <c:pt idx="593">
                  <c:v>12.513942617933827</c:v>
                </c:pt>
                <c:pt idx="594">
                  <c:v>14.002529256145564</c:v>
                </c:pt>
                <c:pt idx="595">
                  <c:v>13.070117845397553</c:v>
                </c:pt>
                <c:pt idx="596">
                  <c:v>12.317645478828982</c:v>
                </c:pt>
                <c:pt idx="597">
                  <c:v>12.595733092560845</c:v>
                </c:pt>
                <c:pt idx="598">
                  <c:v>13.364563554054818</c:v>
                </c:pt>
                <c:pt idx="599">
                  <c:v>13.789874022115315</c:v>
                </c:pt>
                <c:pt idx="600">
                  <c:v>13.086475940322957</c:v>
                </c:pt>
                <c:pt idx="601">
                  <c:v>13.7244416424137</c:v>
                </c:pt>
                <c:pt idx="602">
                  <c:v>13.135550225099168</c:v>
                </c:pt>
                <c:pt idx="603">
                  <c:v>13.920738781518546</c:v>
                </c:pt>
                <c:pt idx="604">
                  <c:v>11.238011213752339</c:v>
                </c:pt>
                <c:pt idx="605">
                  <c:v>13.806232117040718</c:v>
                </c:pt>
                <c:pt idx="606">
                  <c:v>12.121348339724138</c:v>
                </c:pt>
                <c:pt idx="607">
                  <c:v>14.476914008982272</c:v>
                </c:pt>
                <c:pt idx="608">
                  <c:v>13.77351592718991</c:v>
                </c:pt>
                <c:pt idx="609">
                  <c:v>13.037401655546745</c:v>
                </c:pt>
                <c:pt idx="610">
                  <c:v>10.632761701512402</c:v>
                </c:pt>
                <c:pt idx="611">
                  <c:v>12.710239757038671</c:v>
                </c:pt>
                <c:pt idx="612">
                  <c:v>13.871664496742335</c:v>
                </c:pt>
                <c:pt idx="613">
                  <c:v>14.673211148087114</c:v>
                </c:pt>
                <c:pt idx="614">
                  <c:v>15.082163521222208</c:v>
                </c:pt>
                <c:pt idx="615">
                  <c:v>15.343893040028668</c:v>
                </c:pt>
                <c:pt idx="616">
                  <c:v>14.280616869877425</c:v>
                </c:pt>
                <c:pt idx="617">
                  <c:v>12.808388326591093</c:v>
                </c:pt>
                <c:pt idx="618">
                  <c:v>11.41795025793178</c:v>
                </c:pt>
                <c:pt idx="619">
                  <c:v>11.990483580320909</c:v>
                </c:pt>
                <c:pt idx="620">
                  <c:v>13.675367357637489</c:v>
                </c:pt>
                <c:pt idx="621">
                  <c:v>14.166110205399599</c:v>
                </c:pt>
                <c:pt idx="622">
                  <c:v>13.871664496742335</c:v>
                </c:pt>
                <c:pt idx="623">
                  <c:v>11.875976915843083</c:v>
                </c:pt>
                <c:pt idx="624">
                  <c:v>11.516098827484202</c:v>
                </c:pt>
                <c:pt idx="625">
                  <c:v>12.366719763605195</c:v>
                </c:pt>
                <c:pt idx="626">
                  <c:v>11.303443593453954</c:v>
                </c:pt>
                <c:pt idx="627">
                  <c:v>13.021043560621342</c:v>
                </c:pt>
                <c:pt idx="628">
                  <c:v>13.77351592718991</c:v>
                </c:pt>
                <c:pt idx="629">
                  <c:v>12.432152143306807</c:v>
                </c:pt>
                <c:pt idx="630">
                  <c:v>11.15622073912532</c:v>
                </c:pt>
                <c:pt idx="631">
                  <c:v>12.235855004201964</c:v>
                </c:pt>
                <c:pt idx="632">
                  <c:v>12.579374997635442</c:v>
                </c:pt>
                <c:pt idx="633">
                  <c:v>12.644807377337056</c:v>
                </c:pt>
                <c:pt idx="634">
                  <c:v>14.542346388683885</c:v>
                </c:pt>
                <c:pt idx="635">
                  <c:v>13.642651167786681</c:v>
                </c:pt>
                <c:pt idx="636">
                  <c:v>13.855306401816929</c:v>
                </c:pt>
                <c:pt idx="637">
                  <c:v>12.104990244798735</c:v>
                </c:pt>
                <c:pt idx="638">
                  <c:v>11.614247397036623</c:v>
                </c:pt>
              </c:numCache>
            </c:numRef>
          </c:val>
          <c:smooth val="0"/>
          <c:extLst>
            <c:ext xmlns:c16="http://schemas.microsoft.com/office/drawing/2014/chart" uri="{C3380CC4-5D6E-409C-BE32-E72D297353CC}">
              <c16:uniqueId val="{00000000-0DB8-427F-8758-17C6CB9B8D7F}"/>
            </c:ext>
          </c:extLst>
        </c:ser>
        <c:ser>
          <c:idx val="1"/>
          <c:order val="1"/>
          <c:tx>
            <c:strRef>
              <c:f>'ED Trauma by Hisp Ethnicity'!$G$3</c:f>
              <c:strCache>
                <c:ptCount val="1"/>
                <c:pt idx="0">
                  <c:v>Hispanic Rate</c:v>
                </c:pt>
              </c:strCache>
            </c:strRef>
          </c:tx>
          <c:spPr>
            <a:ln w="28575" cap="rnd">
              <a:solidFill>
                <a:schemeClr val="accent3"/>
              </a:solidFill>
              <a:round/>
            </a:ln>
            <a:effectLst/>
          </c:spPr>
          <c:marker>
            <c:symbol val="none"/>
          </c:marker>
          <c:cat>
            <c:numRef>
              <c:f>'ED Trauma by Hisp Ethnicity'!$A$4:$A$642</c:f>
              <c:numCache>
                <c:formatCode>dd\-mmm\-yy</c:formatCode>
                <c:ptCount val="639"/>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c:v>43668</c:v>
                </c:pt>
                <c:pt idx="203">
                  <c:v>43669</c:v>
                </c:pt>
                <c:pt idx="204">
                  <c:v>43670</c:v>
                </c:pt>
                <c:pt idx="205">
                  <c:v>43671</c:v>
                </c:pt>
                <c:pt idx="206">
                  <c:v>43672</c:v>
                </c:pt>
                <c:pt idx="207">
                  <c:v>43673</c:v>
                </c:pt>
                <c:pt idx="208">
                  <c:v>43674</c:v>
                </c:pt>
                <c:pt idx="209">
                  <c:v>43675</c:v>
                </c:pt>
                <c:pt idx="210">
                  <c:v>43676</c:v>
                </c:pt>
                <c:pt idx="211">
                  <c:v>43677</c:v>
                </c:pt>
                <c:pt idx="212">
                  <c:v>43678</c:v>
                </c:pt>
                <c:pt idx="213">
                  <c:v>43679</c:v>
                </c:pt>
                <c:pt idx="214">
                  <c:v>43680</c:v>
                </c:pt>
                <c:pt idx="215">
                  <c:v>43681</c:v>
                </c:pt>
                <c:pt idx="216">
                  <c:v>43682</c:v>
                </c:pt>
                <c:pt idx="217">
                  <c:v>43683</c:v>
                </c:pt>
                <c:pt idx="218">
                  <c:v>43684</c:v>
                </c:pt>
                <c:pt idx="219">
                  <c:v>43685</c:v>
                </c:pt>
                <c:pt idx="220">
                  <c:v>43686</c:v>
                </c:pt>
                <c:pt idx="221">
                  <c:v>43687</c:v>
                </c:pt>
                <c:pt idx="222">
                  <c:v>43688</c:v>
                </c:pt>
                <c:pt idx="223">
                  <c:v>43689</c:v>
                </c:pt>
                <c:pt idx="224">
                  <c:v>43690</c:v>
                </c:pt>
                <c:pt idx="225">
                  <c:v>43691</c:v>
                </c:pt>
                <c:pt idx="226">
                  <c:v>43692</c:v>
                </c:pt>
                <c:pt idx="227">
                  <c:v>43693</c:v>
                </c:pt>
                <c:pt idx="228">
                  <c:v>43694</c:v>
                </c:pt>
                <c:pt idx="229">
                  <c:v>43695</c:v>
                </c:pt>
                <c:pt idx="230">
                  <c:v>43696</c:v>
                </c:pt>
                <c:pt idx="231">
                  <c:v>43697</c:v>
                </c:pt>
                <c:pt idx="232">
                  <c:v>43698</c:v>
                </c:pt>
                <c:pt idx="233">
                  <c:v>43699</c:v>
                </c:pt>
                <c:pt idx="234">
                  <c:v>43700</c:v>
                </c:pt>
                <c:pt idx="235">
                  <c:v>43701</c:v>
                </c:pt>
                <c:pt idx="236">
                  <c:v>43702</c:v>
                </c:pt>
                <c:pt idx="237">
                  <c:v>43703</c:v>
                </c:pt>
                <c:pt idx="238">
                  <c:v>43704</c:v>
                </c:pt>
                <c:pt idx="239">
                  <c:v>43705</c:v>
                </c:pt>
                <c:pt idx="240">
                  <c:v>43706</c:v>
                </c:pt>
                <c:pt idx="241">
                  <c:v>43707</c:v>
                </c:pt>
                <c:pt idx="242">
                  <c:v>43708</c:v>
                </c:pt>
                <c:pt idx="243">
                  <c:v>43709</c:v>
                </c:pt>
                <c:pt idx="244">
                  <c:v>43710</c:v>
                </c:pt>
                <c:pt idx="245">
                  <c:v>43711</c:v>
                </c:pt>
                <c:pt idx="246">
                  <c:v>43712</c:v>
                </c:pt>
                <c:pt idx="247">
                  <c:v>43713</c:v>
                </c:pt>
                <c:pt idx="248">
                  <c:v>43714</c:v>
                </c:pt>
                <c:pt idx="249">
                  <c:v>43715</c:v>
                </c:pt>
                <c:pt idx="250">
                  <c:v>43716</c:v>
                </c:pt>
                <c:pt idx="251">
                  <c:v>43717</c:v>
                </c:pt>
                <c:pt idx="252">
                  <c:v>43718</c:v>
                </c:pt>
                <c:pt idx="253">
                  <c:v>43719</c:v>
                </c:pt>
                <c:pt idx="254">
                  <c:v>43720</c:v>
                </c:pt>
                <c:pt idx="255">
                  <c:v>43721</c:v>
                </c:pt>
                <c:pt idx="256">
                  <c:v>43722</c:v>
                </c:pt>
                <c:pt idx="257">
                  <c:v>43723</c:v>
                </c:pt>
                <c:pt idx="258">
                  <c:v>43724</c:v>
                </c:pt>
                <c:pt idx="259">
                  <c:v>43725</c:v>
                </c:pt>
                <c:pt idx="260">
                  <c:v>43726</c:v>
                </c:pt>
                <c:pt idx="261">
                  <c:v>43727</c:v>
                </c:pt>
                <c:pt idx="262">
                  <c:v>43728</c:v>
                </c:pt>
                <c:pt idx="263">
                  <c:v>43729</c:v>
                </c:pt>
                <c:pt idx="264">
                  <c:v>43730</c:v>
                </c:pt>
                <c:pt idx="265">
                  <c:v>43731</c:v>
                </c:pt>
                <c:pt idx="266">
                  <c:v>43732</c:v>
                </c:pt>
                <c:pt idx="267">
                  <c:v>43733</c:v>
                </c:pt>
                <c:pt idx="268">
                  <c:v>43734</c:v>
                </c:pt>
                <c:pt idx="269">
                  <c:v>43735</c:v>
                </c:pt>
                <c:pt idx="270">
                  <c:v>43736</c:v>
                </c:pt>
                <c:pt idx="271">
                  <c:v>43737</c:v>
                </c:pt>
                <c:pt idx="272">
                  <c:v>43738</c:v>
                </c:pt>
                <c:pt idx="273">
                  <c:v>43739</c:v>
                </c:pt>
                <c:pt idx="274">
                  <c:v>43740</c:v>
                </c:pt>
                <c:pt idx="275">
                  <c:v>43741</c:v>
                </c:pt>
                <c:pt idx="276">
                  <c:v>43742</c:v>
                </c:pt>
                <c:pt idx="277">
                  <c:v>43743</c:v>
                </c:pt>
                <c:pt idx="278">
                  <c:v>43744</c:v>
                </c:pt>
                <c:pt idx="279">
                  <c:v>43745</c:v>
                </c:pt>
                <c:pt idx="280">
                  <c:v>43746</c:v>
                </c:pt>
                <c:pt idx="281">
                  <c:v>43747</c:v>
                </c:pt>
                <c:pt idx="282">
                  <c:v>43748</c:v>
                </c:pt>
                <c:pt idx="283">
                  <c:v>43749</c:v>
                </c:pt>
                <c:pt idx="284">
                  <c:v>43750</c:v>
                </c:pt>
                <c:pt idx="285">
                  <c:v>43751</c:v>
                </c:pt>
                <c:pt idx="286">
                  <c:v>43752</c:v>
                </c:pt>
                <c:pt idx="287">
                  <c:v>43753</c:v>
                </c:pt>
                <c:pt idx="288">
                  <c:v>43754</c:v>
                </c:pt>
                <c:pt idx="289">
                  <c:v>43755</c:v>
                </c:pt>
                <c:pt idx="290">
                  <c:v>43756</c:v>
                </c:pt>
                <c:pt idx="291">
                  <c:v>43757</c:v>
                </c:pt>
                <c:pt idx="292">
                  <c:v>43758</c:v>
                </c:pt>
                <c:pt idx="293">
                  <c:v>43759</c:v>
                </c:pt>
                <c:pt idx="294">
                  <c:v>43760</c:v>
                </c:pt>
                <c:pt idx="295">
                  <c:v>43761</c:v>
                </c:pt>
                <c:pt idx="296">
                  <c:v>43762</c:v>
                </c:pt>
                <c:pt idx="297">
                  <c:v>43763</c:v>
                </c:pt>
                <c:pt idx="298">
                  <c:v>43764</c:v>
                </c:pt>
                <c:pt idx="299">
                  <c:v>43765</c:v>
                </c:pt>
                <c:pt idx="300">
                  <c:v>43766</c:v>
                </c:pt>
                <c:pt idx="301">
                  <c:v>43767</c:v>
                </c:pt>
                <c:pt idx="302">
                  <c:v>43768</c:v>
                </c:pt>
                <c:pt idx="303">
                  <c:v>43769</c:v>
                </c:pt>
                <c:pt idx="304">
                  <c:v>43770</c:v>
                </c:pt>
                <c:pt idx="305">
                  <c:v>43771</c:v>
                </c:pt>
                <c:pt idx="306">
                  <c:v>43772</c:v>
                </c:pt>
                <c:pt idx="307">
                  <c:v>43773</c:v>
                </c:pt>
                <c:pt idx="308">
                  <c:v>43774</c:v>
                </c:pt>
                <c:pt idx="309">
                  <c:v>43775</c:v>
                </c:pt>
                <c:pt idx="310">
                  <c:v>43776</c:v>
                </c:pt>
                <c:pt idx="311">
                  <c:v>43777</c:v>
                </c:pt>
                <c:pt idx="312">
                  <c:v>43778</c:v>
                </c:pt>
                <c:pt idx="313">
                  <c:v>43779</c:v>
                </c:pt>
                <c:pt idx="314">
                  <c:v>43780</c:v>
                </c:pt>
                <c:pt idx="315">
                  <c:v>43781</c:v>
                </c:pt>
                <c:pt idx="316">
                  <c:v>43782</c:v>
                </c:pt>
                <c:pt idx="317">
                  <c:v>43783</c:v>
                </c:pt>
                <c:pt idx="318">
                  <c:v>43784</c:v>
                </c:pt>
                <c:pt idx="319">
                  <c:v>43785</c:v>
                </c:pt>
                <c:pt idx="320">
                  <c:v>43786</c:v>
                </c:pt>
                <c:pt idx="321">
                  <c:v>43787</c:v>
                </c:pt>
                <c:pt idx="322">
                  <c:v>43788</c:v>
                </c:pt>
                <c:pt idx="323">
                  <c:v>43789</c:v>
                </c:pt>
                <c:pt idx="324">
                  <c:v>43790</c:v>
                </c:pt>
                <c:pt idx="325">
                  <c:v>43791</c:v>
                </c:pt>
                <c:pt idx="326">
                  <c:v>43792</c:v>
                </c:pt>
                <c:pt idx="327">
                  <c:v>43793</c:v>
                </c:pt>
                <c:pt idx="328">
                  <c:v>43794</c:v>
                </c:pt>
                <c:pt idx="329">
                  <c:v>43795</c:v>
                </c:pt>
                <c:pt idx="330">
                  <c:v>43796</c:v>
                </c:pt>
                <c:pt idx="331">
                  <c:v>43797</c:v>
                </c:pt>
                <c:pt idx="332">
                  <c:v>43798</c:v>
                </c:pt>
                <c:pt idx="333">
                  <c:v>43799</c:v>
                </c:pt>
                <c:pt idx="334">
                  <c:v>43800</c:v>
                </c:pt>
                <c:pt idx="335">
                  <c:v>43801</c:v>
                </c:pt>
                <c:pt idx="336">
                  <c:v>43802</c:v>
                </c:pt>
                <c:pt idx="337">
                  <c:v>43803</c:v>
                </c:pt>
                <c:pt idx="338">
                  <c:v>43804</c:v>
                </c:pt>
                <c:pt idx="339">
                  <c:v>43805</c:v>
                </c:pt>
                <c:pt idx="340">
                  <c:v>43806</c:v>
                </c:pt>
                <c:pt idx="341">
                  <c:v>43807</c:v>
                </c:pt>
                <c:pt idx="342">
                  <c:v>43808</c:v>
                </c:pt>
                <c:pt idx="343">
                  <c:v>43809</c:v>
                </c:pt>
                <c:pt idx="344">
                  <c:v>43810</c:v>
                </c:pt>
                <c:pt idx="345">
                  <c:v>43811</c:v>
                </c:pt>
                <c:pt idx="346">
                  <c:v>43812</c:v>
                </c:pt>
                <c:pt idx="347">
                  <c:v>43813</c:v>
                </c:pt>
                <c:pt idx="348">
                  <c:v>43814</c:v>
                </c:pt>
                <c:pt idx="349">
                  <c:v>43815</c:v>
                </c:pt>
                <c:pt idx="350">
                  <c:v>43816</c:v>
                </c:pt>
                <c:pt idx="351">
                  <c:v>43817</c:v>
                </c:pt>
                <c:pt idx="352">
                  <c:v>43818</c:v>
                </c:pt>
                <c:pt idx="353">
                  <c:v>43819</c:v>
                </c:pt>
                <c:pt idx="354">
                  <c:v>43820</c:v>
                </c:pt>
                <c:pt idx="355">
                  <c:v>43821</c:v>
                </c:pt>
                <c:pt idx="356">
                  <c:v>43822</c:v>
                </c:pt>
                <c:pt idx="357">
                  <c:v>43823</c:v>
                </c:pt>
                <c:pt idx="358">
                  <c:v>43824</c:v>
                </c:pt>
                <c:pt idx="359">
                  <c:v>43825</c:v>
                </c:pt>
                <c:pt idx="360">
                  <c:v>43826</c:v>
                </c:pt>
                <c:pt idx="361">
                  <c:v>43827</c:v>
                </c:pt>
                <c:pt idx="362">
                  <c:v>43828</c:v>
                </c:pt>
                <c:pt idx="363">
                  <c:v>43829</c:v>
                </c:pt>
                <c:pt idx="364">
                  <c:v>43830</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numCache>
            </c:numRef>
          </c:cat>
          <c:val>
            <c:numRef>
              <c:f>'ED Trauma by Hisp Ethnicity'!$G$4:$G$642</c:f>
              <c:numCache>
                <c:formatCode>General</c:formatCode>
                <c:ptCount val="639"/>
                <c:pt idx="0">
                  <c:v>16.565998194394766</c:v>
                </c:pt>
                <c:pt idx="1">
                  <c:v>14.451189914259265</c:v>
                </c:pt>
                <c:pt idx="2">
                  <c:v>16.800976892187602</c:v>
                </c:pt>
                <c:pt idx="3">
                  <c:v>14.686168612052096</c:v>
                </c:pt>
                <c:pt idx="4">
                  <c:v>11.74893488964168</c:v>
                </c:pt>
                <c:pt idx="5">
                  <c:v>12.688849680813014</c:v>
                </c:pt>
                <c:pt idx="6">
                  <c:v>13.746253820880764</c:v>
                </c:pt>
                <c:pt idx="7">
                  <c:v>14.098721867570013</c:v>
                </c:pt>
                <c:pt idx="8">
                  <c:v>15.743572752119849</c:v>
                </c:pt>
                <c:pt idx="9">
                  <c:v>12.688849680813014</c:v>
                </c:pt>
                <c:pt idx="10">
                  <c:v>13.158807076398679</c:v>
                </c:pt>
                <c:pt idx="11">
                  <c:v>12.101402936330929</c:v>
                </c:pt>
                <c:pt idx="12">
                  <c:v>12.688849680813014</c:v>
                </c:pt>
                <c:pt idx="13">
                  <c:v>16.448508845498349</c:v>
                </c:pt>
                <c:pt idx="14">
                  <c:v>14.568679263155682</c:v>
                </c:pt>
                <c:pt idx="15">
                  <c:v>13.628764471984347</c:v>
                </c:pt>
                <c:pt idx="16">
                  <c:v>14.098721867570013</c:v>
                </c:pt>
                <c:pt idx="17">
                  <c:v>13.158807076398679</c:v>
                </c:pt>
                <c:pt idx="18">
                  <c:v>11.513956191848845</c:v>
                </c:pt>
                <c:pt idx="19">
                  <c:v>9.1641692139205091</c:v>
                </c:pt>
                <c:pt idx="20">
                  <c:v>15.978551449912683</c:v>
                </c:pt>
                <c:pt idx="21">
                  <c:v>17.623402334462515</c:v>
                </c:pt>
                <c:pt idx="22">
                  <c:v>16.918466241084015</c:v>
                </c:pt>
                <c:pt idx="23">
                  <c:v>16.683487543291182</c:v>
                </c:pt>
                <c:pt idx="24">
                  <c:v>16.096040798809099</c:v>
                </c:pt>
                <c:pt idx="25">
                  <c:v>13.276296425295097</c:v>
                </c:pt>
                <c:pt idx="26">
                  <c:v>13.041317727502264</c:v>
                </c:pt>
                <c:pt idx="27">
                  <c:v>13.981232518673597</c:v>
                </c:pt>
                <c:pt idx="28">
                  <c:v>16.683487543291182</c:v>
                </c:pt>
                <c:pt idx="29">
                  <c:v>15.626083403223433</c:v>
                </c:pt>
                <c:pt idx="30">
                  <c:v>12.688849680813014</c:v>
                </c:pt>
                <c:pt idx="31">
                  <c:v>13.628764471984347</c:v>
                </c:pt>
                <c:pt idx="32">
                  <c:v>13.158807076398679</c:v>
                </c:pt>
                <c:pt idx="33">
                  <c:v>11.983913587434511</c:v>
                </c:pt>
                <c:pt idx="34">
                  <c:v>17.388423636669685</c:v>
                </c:pt>
                <c:pt idx="35">
                  <c:v>16.800976892187602</c:v>
                </c:pt>
                <c:pt idx="36">
                  <c:v>19.033274521219518</c:v>
                </c:pt>
                <c:pt idx="37">
                  <c:v>15.743572752119849</c:v>
                </c:pt>
                <c:pt idx="38">
                  <c:v>15.861062101016264</c:v>
                </c:pt>
                <c:pt idx="39">
                  <c:v>14.921147309844931</c:v>
                </c:pt>
                <c:pt idx="40">
                  <c:v>14.568679263155682</c:v>
                </c:pt>
                <c:pt idx="41">
                  <c:v>17.153444938876852</c:v>
                </c:pt>
                <c:pt idx="42">
                  <c:v>14.098721867570013</c:v>
                </c:pt>
                <c:pt idx="43">
                  <c:v>16.683487543291182</c:v>
                </c:pt>
                <c:pt idx="44">
                  <c:v>17.035955589980432</c:v>
                </c:pt>
                <c:pt idx="45">
                  <c:v>17.035955589980432</c:v>
                </c:pt>
                <c:pt idx="46">
                  <c:v>12.688849680813014</c:v>
                </c:pt>
                <c:pt idx="47">
                  <c:v>11.983913587434511</c:v>
                </c:pt>
                <c:pt idx="48">
                  <c:v>18.445827776737435</c:v>
                </c:pt>
                <c:pt idx="49">
                  <c:v>17.388423636669685</c:v>
                </c:pt>
                <c:pt idx="50">
                  <c:v>15.273615356534181</c:v>
                </c:pt>
                <c:pt idx="51">
                  <c:v>14.098721867570013</c:v>
                </c:pt>
                <c:pt idx="52">
                  <c:v>18.093359730048185</c:v>
                </c:pt>
                <c:pt idx="53">
                  <c:v>16.213530147705516</c:v>
                </c:pt>
                <c:pt idx="54">
                  <c:v>13.393785774191514</c:v>
                </c:pt>
                <c:pt idx="55">
                  <c:v>15.626083403223433</c:v>
                </c:pt>
                <c:pt idx="56">
                  <c:v>15.156126007637765</c:v>
                </c:pt>
                <c:pt idx="57">
                  <c:v>14.216211216466432</c:v>
                </c:pt>
                <c:pt idx="58">
                  <c:v>15.978551449912683</c:v>
                </c:pt>
                <c:pt idx="59">
                  <c:v>16.331019496601932</c:v>
                </c:pt>
                <c:pt idx="60">
                  <c:v>12.336381634123761</c:v>
                </c:pt>
                <c:pt idx="61">
                  <c:v>13.981232518673597</c:v>
                </c:pt>
                <c:pt idx="62">
                  <c:v>14.216211216466432</c:v>
                </c:pt>
                <c:pt idx="63">
                  <c:v>17.740891683358935</c:v>
                </c:pt>
                <c:pt idx="64">
                  <c:v>19.150763870115938</c:v>
                </c:pt>
                <c:pt idx="65">
                  <c:v>15.156126007637765</c:v>
                </c:pt>
                <c:pt idx="66">
                  <c:v>12.453870983020179</c:v>
                </c:pt>
                <c:pt idx="67">
                  <c:v>16.448508845498349</c:v>
                </c:pt>
                <c:pt idx="68">
                  <c:v>16.565998194394766</c:v>
                </c:pt>
                <c:pt idx="69">
                  <c:v>19.855699963494438</c:v>
                </c:pt>
                <c:pt idx="70">
                  <c:v>15.743572752119849</c:v>
                </c:pt>
                <c:pt idx="71">
                  <c:v>13.863743169777182</c:v>
                </c:pt>
                <c:pt idx="72">
                  <c:v>14.451189914259265</c:v>
                </c:pt>
                <c:pt idx="73">
                  <c:v>15.861062101016264</c:v>
                </c:pt>
                <c:pt idx="74">
                  <c:v>14.098721867570013</c:v>
                </c:pt>
                <c:pt idx="75">
                  <c:v>13.158807076398679</c:v>
                </c:pt>
                <c:pt idx="76">
                  <c:v>16.565998194394766</c:v>
                </c:pt>
                <c:pt idx="77">
                  <c:v>17.623402334462515</c:v>
                </c:pt>
                <c:pt idx="78">
                  <c:v>16.213530147705516</c:v>
                </c:pt>
                <c:pt idx="79">
                  <c:v>16.918466241084015</c:v>
                </c:pt>
                <c:pt idx="80">
                  <c:v>12.806339029709429</c:v>
                </c:pt>
                <c:pt idx="81">
                  <c:v>12.806339029709429</c:v>
                </c:pt>
                <c:pt idx="82">
                  <c:v>15.743572752119849</c:v>
                </c:pt>
                <c:pt idx="83">
                  <c:v>15.743572752119849</c:v>
                </c:pt>
                <c:pt idx="84">
                  <c:v>18.798295823426685</c:v>
                </c:pt>
                <c:pt idx="85">
                  <c:v>14.216211216466432</c:v>
                </c:pt>
                <c:pt idx="86">
                  <c:v>16.331019496601932</c:v>
                </c:pt>
                <c:pt idx="87">
                  <c:v>14.921147309844931</c:v>
                </c:pt>
                <c:pt idx="88">
                  <c:v>17.035955589980432</c:v>
                </c:pt>
                <c:pt idx="89">
                  <c:v>16.800976892187602</c:v>
                </c:pt>
                <c:pt idx="90">
                  <c:v>17.035955589980432</c:v>
                </c:pt>
                <c:pt idx="91">
                  <c:v>17.153444938876852</c:v>
                </c:pt>
                <c:pt idx="92">
                  <c:v>15.861062101016264</c:v>
                </c:pt>
                <c:pt idx="93">
                  <c:v>18.680806474530268</c:v>
                </c:pt>
                <c:pt idx="94">
                  <c:v>16.918466241084015</c:v>
                </c:pt>
                <c:pt idx="95">
                  <c:v>14.333700565362847</c:v>
                </c:pt>
                <c:pt idx="96">
                  <c:v>14.568679263155682</c:v>
                </c:pt>
                <c:pt idx="97">
                  <c:v>17.505912985566102</c:v>
                </c:pt>
                <c:pt idx="98">
                  <c:v>16.331019496601932</c:v>
                </c:pt>
                <c:pt idx="99">
                  <c:v>16.565998194394766</c:v>
                </c:pt>
                <c:pt idx="100">
                  <c:v>13.276296425295097</c:v>
                </c:pt>
                <c:pt idx="101">
                  <c:v>14.686168612052096</c:v>
                </c:pt>
                <c:pt idx="102">
                  <c:v>13.863743169777182</c:v>
                </c:pt>
                <c:pt idx="103">
                  <c:v>18.915785172323101</c:v>
                </c:pt>
                <c:pt idx="104">
                  <c:v>20.678125405769354</c:v>
                </c:pt>
                <c:pt idx="105">
                  <c:v>15.626083403223433</c:v>
                </c:pt>
                <c:pt idx="106">
                  <c:v>12.453870983020179</c:v>
                </c:pt>
                <c:pt idx="107">
                  <c:v>16.918466241084015</c:v>
                </c:pt>
                <c:pt idx="108">
                  <c:v>16.096040798809099</c:v>
                </c:pt>
                <c:pt idx="109">
                  <c:v>14.216211216466432</c:v>
                </c:pt>
                <c:pt idx="110">
                  <c:v>12.101402936330929</c:v>
                </c:pt>
                <c:pt idx="111">
                  <c:v>17.623402334462515</c:v>
                </c:pt>
                <c:pt idx="112">
                  <c:v>17.623402334462515</c:v>
                </c:pt>
                <c:pt idx="113">
                  <c:v>15.508594054327014</c:v>
                </c:pt>
                <c:pt idx="114">
                  <c:v>14.333700565362847</c:v>
                </c:pt>
                <c:pt idx="115">
                  <c:v>14.451189914259265</c:v>
                </c:pt>
                <c:pt idx="116">
                  <c:v>14.686168612052096</c:v>
                </c:pt>
                <c:pt idx="117">
                  <c:v>12.453870983020179</c:v>
                </c:pt>
                <c:pt idx="118">
                  <c:v>16.565998194394766</c:v>
                </c:pt>
                <c:pt idx="119">
                  <c:v>15.156126007637765</c:v>
                </c:pt>
                <c:pt idx="120">
                  <c:v>17.035955589980432</c:v>
                </c:pt>
                <c:pt idx="121">
                  <c:v>13.746253820880764</c:v>
                </c:pt>
                <c:pt idx="122">
                  <c:v>16.213530147705516</c:v>
                </c:pt>
                <c:pt idx="123">
                  <c:v>16.683487543291182</c:v>
                </c:pt>
                <c:pt idx="124">
                  <c:v>16.331019496601932</c:v>
                </c:pt>
                <c:pt idx="125">
                  <c:v>18.798295823426685</c:v>
                </c:pt>
                <c:pt idx="126">
                  <c:v>19.268253219012351</c:v>
                </c:pt>
                <c:pt idx="127">
                  <c:v>19.385742567908768</c:v>
                </c:pt>
                <c:pt idx="128">
                  <c:v>20.208168010183687</c:v>
                </c:pt>
                <c:pt idx="129">
                  <c:v>15.3911047054306</c:v>
                </c:pt>
                <c:pt idx="130">
                  <c:v>14.921147309844931</c:v>
                </c:pt>
                <c:pt idx="131">
                  <c:v>16.331019496601932</c:v>
                </c:pt>
                <c:pt idx="132">
                  <c:v>17.270934287773265</c:v>
                </c:pt>
                <c:pt idx="133">
                  <c:v>14.803657960948515</c:v>
                </c:pt>
                <c:pt idx="134">
                  <c:v>17.740891683358935</c:v>
                </c:pt>
                <c:pt idx="135">
                  <c:v>19.738210614598021</c:v>
                </c:pt>
                <c:pt idx="136">
                  <c:v>18.210849078944602</c:v>
                </c:pt>
                <c:pt idx="137">
                  <c:v>16.213530147705516</c:v>
                </c:pt>
                <c:pt idx="138">
                  <c:v>16.448508845498349</c:v>
                </c:pt>
                <c:pt idx="139">
                  <c:v>18.210849078944602</c:v>
                </c:pt>
                <c:pt idx="140">
                  <c:v>19.738210614598021</c:v>
                </c:pt>
                <c:pt idx="141">
                  <c:v>21.735529545837107</c:v>
                </c:pt>
                <c:pt idx="142">
                  <c:v>19.503231916805188</c:v>
                </c:pt>
                <c:pt idx="143">
                  <c:v>18.563317125633851</c:v>
                </c:pt>
                <c:pt idx="144">
                  <c:v>20.208168010183687</c:v>
                </c:pt>
                <c:pt idx="145">
                  <c:v>17.858381032255352</c:v>
                </c:pt>
                <c:pt idx="146">
                  <c:v>20.325657359080104</c:v>
                </c:pt>
                <c:pt idx="147">
                  <c:v>19.620721265701601</c:v>
                </c:pt>
                <c:pt idx="148">
                  <c:v>16.331019496601932</c:v>
                </c:pt>
                <c:pt idx="149">
                  <c:v>16.096040798809099</c:v>
                </c:pt>
                <c:pt idx="150">
                  <c:v>17.153444938876852</c:v>
                </c:pt>
                <c:pt idx="151">
                  <c:v>18.915785172323101</c:v>
                </c:pt>
                <c:pt idx="152">
                  <c:v>17.270934287773265</c:v>
                </c:pt>
                <c:pt idx="153">
                  <c:v>21.618040196940687</c:v>
                </c:pt>
                <c:pt idx="154">
                  <c:v>18.680806474530268</c:v>
                </c:pt>
                <c:pt idx="155">
                  <c:v>17.740891683358935</c:v>
                </c:pt>
                <c:pt idx="156">
                  <c:v>18.563317125633851</c:v>
                </c:pt>
                <c:pt idx="157">
                  <c:v>17.035955589980432</c:v>
                </c:pt>
                <c:pt idx="158">
                  <c:v>18.563317125633851</c:v>
                </c:pt>
                <c:pt idx="159">
                  <c:v>19.385742567908768</c:v>
                </c:pt>
                <c:pt idx="160">
                  <c:v>21.030593452458604</c:v>
                </c:pt>
                <c:pt idx="161">
                  <c:v>18.093359730048185</c:v>
                </c:pt>
                <c:pt idx="162">
                  <c:v>18.093359730048185</c:v>
                </c:pt>
                <c:pt idx="163">
                  <c:v>18.210849078944602</c:v>
                </c:pt>
                <c:pt idx="164">
                  <c:v>17.388423636669685</c:v>
                </c:pt>
                <c:pt idx="165">
                  <c:v>17.505912985566102</c:v>
                </c:pt>
                <c:pt idx="166">
                  <c:v>13.863743169777182</c:v>
                </c:pt>
                <c:pt idx="167">
                  <c:v>19.503231916805188</c:v>
                </c:pt>
                <c:pt idx="168">
                  <c:v>15.508594054327014</c:v>
                </c:pt>
                <c:pt idx="169">
                  <c:v>17.270934287773265</c:v>
                </c:pt>
                <c:pt idx="170">
                  <c:v>15.156126007637765</c:v>
                </c:pt>
                <c:pt idx="171">
                  <c:v>15.3911047054306</c:v>
                </c:pt>
                <c:pt idx="172">
                  <c:v>17.153444938876852</c:v>
                </c:pt>
                <c:pt idx="173">
                  <c:v>17.270934287773265</c:v>
                </c:pt>
                <c:pt idx="174">
                  <c:v>20.560636056872937</c:v>
                </c:pt>
                <c:pt idx="175">
                  <c:v>15.978551449912683</c:v>
                </c:pt>
                <c:pt idx="176">
                  <c:v>16.800976892187602</c:v>
                </c:pt>
                <c:pt idx="177">
                  <c:v>16.565998194394766</c:v>
                </c:pt>
                <c:pt idx="178">
                  <c:v>16.096040798809099</c:v>
                </c:pt>
                <c:pt idx="179">
                  <c:v>17.623402334462515</c:v>
                </c:pt>
                <c:pt idx="180">
                  <c:v>16.683487543291182</c:v>
                </c:pt>
                <c:pt idx="181">
                  <c:v>21.265572150251437</c:v>
                </c:pt>
                <c:pt idx="182">
                  <c:v>19.738210614598021</c:v>
                </c:pt>
                <c:pt idx="183">
                  <c:v>16.565998194394766</c:v>
                </c:pt>
                <c:pt idx="184">
                  <c:v>15.626083403223433</c:v>
                </c:pt>
                <c:pt idx="185">
                  <c:v>21.383061499147853</c:v>
                </c:pt>
                <c:pt idx="186">
                  <c:v>18.210849078944602</c:v>
                </c:pt>
                <c:pt idx="187">
                  <c:v>18.093359730048185</c:v>
                </c:pt>
                <c:pt idx="188">
                  <c:v>22.557954988112023</c:v>
                </c:pt>
                <c:pt idx="189">
                  <c:v>21.735529545837107</c:v>
                </c:pt>
                <c:pt idx="190">
                  <c:v>19.385742567908768</c:v>
                </c:pt>
                <c:pt idx="191">
                  <c:v>19.503231916805188</c:v>
                </c:pt>
                <c:pt idx="192">
                  <c:v>17.270934287773265</c:v>
                </c:pt>
                <c:pt idx="193">
                  <c:v>19.738210614598021</c:v>
                </c:pt>
                <c:pt idx="194">
                  <c:v>18.445827776737435</c:v>
                </c:pt>
                <c:pt idx="195">
                  <c:v>19.033274521219518</c:v>
                </c:pt>
                <c:pt idx="196">
                  <c:v>17.740891683358935</c:v>
                </c:pt>
                <c:pt idx="197">
                  <c:v>17.740891683358935</c:v>
                </c:pt>
                <c:pt idx="198">
                  <c:v>19.855699963494438</c:v>
                </c:pt>
                <c:pt idx="199">
                  <c:v>15.3911047054306</c:v>
                </c:pt>
                <c:pt idx="200">
                  <c:v>15.626083403223433</c:v>
                </c:pt>
                <c:pt idx="201">
                  <c:v>16.448508845498349</c:v>
                </c:pt>
                <c:pt idx="202">
                  <c:v>21.030593452458604</c:v>
                </c:pt>
                <c:pt idx="203">
                  <c:v>15.626083403223433</c:v>
                </c:pt>
                <c:pt idx="204">
                  <c:v>18.328338427841018</c:v>
                </c:pt>
                <c:pt idx="205">
                  <c:v>18.210849078944602</c:v>
                </c:pt>
                <c:pt idx="206">
                  <c:v>18.445827776737435</c:v>
                </c:pt>
                <c:pt idx="207">
                  <c:v>17.623402334462515</c:v>
                </c:pt>
                <c:pt idx="208">
                  <c:v>18.915785172323101</c:v>
                </c:pt>
                <c:pt idx="209">
                  <c:v>23.145401732594106</c:v>
                </c:pt>
                <c:pt idx="210">
                  <c:v>17.388423636669685</c:v>
                </c:pt>
                <c:pt idx="211">
                  <c:v>17.505912985566102</c:v>
                </c:pt>
                <c:pt idx="212">
                  <c:v>18.798295823426685</c:v>
                </c:pt>
                <c:pt idx="213">
                  <c:v>18.680806474530268</c:v>
                </c:pt>
                <c:pt idx="214">
                  <c:v>17.153444938876852</c:v>
                </c:pt>
                <c:pt idx="215">
                  <c:v>18.210849078944602</c:v>
                </c:pt>
                <c:pt idx="216">
                  <c:v>19.738210614598021</c:v>
                </c:pt>
                <c:pt idx="217">
                  <c:v>18.210849078944602</c:v>
                </c:pt>
                <c:pt idx="218">
                  <c:v>17.270934287773265</c:v>
                </c:pt>
                <c:pt idx="219">
                  <c:v>19.150763870115938</c:v>
                </c:pt>
                <c:pt idx="220">
                  <c:v>16.800976892187602</c:v>
                </c:pt>
                <c:pt idx="221">
                  <c:v>18.915785172323101</c:v>
                </c:pt>
                <c:pt idx="222">
                  <c:v>19.503231916805188</c:v>
                </c:pt>
                <c:pt idx="223">
                  <c:v>19.503231916805188</c:v>
                </c:pt>
                <c:pt idx="224">
                  <c:v>18.093359730048185</c:v>
                </c:pt>
                <c:pt idx="225">
                  <c:v>17.153444938876852</c:v>
                </c:pt>
                <c:pt idx="226">
                  <c:v>16.331019496601932</c:v>
                </c:pt>
                <c:pt idx="227">
                  <c:v>17.505912985566102</c:v>
                </c:pt>
                <c:pt idx="228">
                  <c:v>20.678125405769354</c:v>
                </c:pt>
                <c:pt idx="229">
                  <c:v>15.978551449912683</c:v>
                </c:pt>
                <c:pt idx="230">
                  <c:v>20.79561475466577</c:v>
                </c:pt>
                <c:pt idx="231">
                  <c:v>22.087997592526357</c:v>
                </c:pt>
                <c:pt idx="232">
                  <c:v>20.913104103562187</c:v>
                </c:pt>
                <c:pt idx="233">
                  <c:v>19.268253219012351</c:v>
                </c:pt>
                <c:pt idx="234">
                  <c:v>18.210849078944602</c:v>
                </c:pt>
                <c:pt idx="235">
                  <c:v>16.918466241084015</c:v>
                </c:pt>
                <c:pt idx="236">
                  <c:v>18.445827776737435</c:v>
                </c:pt>
                <c:pt idx="237">
                  <c:v>18.328338427841018</c:v>
                </c:pt>
                <c:pt idx="238">
                  <c:v>18.915785172323101</c:v>
                </c:pt>
                <c:pt idx="239">
                  <c:v>16.918466241084015</c:v>
                </c:pt>
                <c:pt idx="240">
                  <c:v>17.623402334462515</c:v>
                </c:pt>
                <c:pt idx="241">
                  <c:v>17.740891683358935</c:v>
                </c:pt>
                <c:pt idx="242">
                  <c:v>17.975870381151768</c:v>
                </c:pt>
                <c:pt idx="243">
                  <c:v>18.563317125633851</c:v>
                </c:pt>
                <c:pt idx="244">
                  <c:v>17.623402334462515</c:v>
                </c:pt>
                <c:pt idx="245">
                  <c:v>16.683487543291182</c:v>
                </c:pt>
                <c:pt idx="246">
                  <c:v>19.738210614598021</c:v>
                </c:pt>
                <c:pt idx="247">
                  <c:v>18.093359730048185</c:v>
                </c:pt>
                <c:pt idx="248">
                  <c:v>15.273615356534181</c:v>
                </c:pt>
                <c:pt idx="249">
                  <c:v>17.388423636669685</c:v>
                </c:pt>
                <c:pt idx="250">
                  <c:v>17.858381032255352</c:v>
                </c:pt>
                <c:pt idx="251">
                  <c:v>20.560636056872937</c:v>
                </c:pt>
                <c:pt idx="252">
                  <c:v>18.328338427841018</c:v>
                </c:pt>
                <c:pt idx="253">
                  <c:v>18.210849078944602</c:v>
                </c:pt>
                <c:pt idx="254">
                  <c:v>17.388423636669685</c:v>
                </c:pt>
                <c:pt idx="255">
                  <c:v>20.325657359080104</c:v>
                </c:pt>
                <c:pt idx="256">
                  <c:v>18.680806474530268</c:v>
                </c:pt>
                <c:pt idx="257">
                  <c:v>18.328338427841018</c:v>
                </c:pt>
                <c:pt idx="258">
                  <c:v>20.325657359080104</c:v>
                </c:pt>
                <c:pt idx="259">
                  <c:v>20.678125405769354</c:v>
                </c:pt>
                <c:pt idx="260">
                  <c:v>19.855699963494438</c:v>
                </c:pt>
                <c:pt idx="261">
                  <c:v>19.738210614598021</c:v>
                </c:pt>
                <c:pt idx="262">
                  <c:v>17.975870381151768</c:v>
                </c:pt>
                <c:pt idx="263">
                  <c:v>17.740891683358935</c:v>
                </c:pt>
                <c:pt idx="264">
                  <c:v>19.620721265701601</c:v>
                </c:pt>
                <c:pt idx="265">
                  <c:v>21.500550848044274</c:v>
                </c:pt>
                <c:pt idx="266">
                  <c:v>18.093359730048185</c:v>
                </c:pt>
                <c:pt idx="267">
                  <c:v>19.385742567908768</c:v>
                </c:pt>
                <c:pt idx="268">
                  <c:v>20.443146707976521</c:v>
                </c:pt>
                <c:pt idx="269">
                  <c:v>17.153444938876852</c:v>
                </c:pt>
                <c:pt idx="270">
                  <c:v>18.798295823426685</c:v>
                </c:pt>
                <c:pt idx="271">
                  <c:v>18.915785172323101</c:v>
                </c:pt>
                <c:pt idx="272">
                  <c:v>21.383061499147853</c:v>
                </c:pt>
                <c:pt idx="273">
                  <c:v>18.680806474530268</c:v>
                </c:pt>
                <c:pt idx="274">
                  <c:v>20.090678661287271</c:v>
                </c:pt>
                <c:pt idx="275">
                  <c:v>18.563317125633851</c:v>
                </c:pt>
                <c:pt idx="276">
                  <c:v>17.623402334462515</c:v>
                </c:pt>
                <c:pt idx="277">
                  <c:v>15.861062101016264</c:v>
                </c:pt>
                <c:pt idx="278">
                  <c:v>15.156126007637765</c:v>
                </c:pt>
                <c:pt idx="279">
                  <c:v>19.268253219012351</c:v>
                </c:pt>
                <c:pt idx="280">
                  <c:v>19.033274521219518</c:v>
                </c:pt>
                <c:pt idx="281">
                  <c:v>15.508594054327014</c:v>
                </c:pt>
                <c:pt idx="282">
                  <c:v>13.981232518673597</c:v>
                </c:pt>
                <c:pt idx="283">
                  <c:v>14.216211216466432</c:v>
                </c:pt>
                <c:pt idx="284">
                  <c:v>15.273615356534181</c:v>
                </c:pt>
                <c:pt idx="285">
                  <c:v>16.213530147705516</c:v>
                </c:pt>
                <c:pt idx="286">
                  <c:v>17.975870381151768</c:v>
                </c:pt>
                <c:pt idx="287">
                  <c:v>21.030593452458604</c:v>
                </c:pt>
                <c:pt idx="288">
                  <c:v>14.568679263155682</c:v>
                </c:pt>
                <c:pt idx="289">
                  <c:v>14.568679263155682</c:v>
                </c:pt>
                <c:pt idx="290">
                  <c:v>18.210849078944602</c:v>
                </c:pt>
                <c:pt idx="291">
                  <c:v>17.035955589980432</c:v>
                </c:pt>
                <c:pt idx="292">
                  <c:v>14.686168612052096</c:v>
                </c:pt>
                <c:pt idx="293">
                  <c:v>21.970508243629936</c:v>
                </c:pt>
                <c:pt idx="294">
                  <c:v>18.210849078944602</c:v>
                </c:pt>
                <c:pt idx="295">
                  <c:v>20.913104103562187</c:v>
                </c:pt>
                <c:pt idx="296">
                  <c:v>18.445827776737435</c:v>
                </c:pt>
                <c:pt idx="297">
                  <c:v>17.270934287773265</c:v>
                </c:pt>
                <c:pt idx="298">
                  <c:v>16.213530147705516</c:v>
                </c:pt>
                <c:pt idx="299">
                  <c:v>15.273615356534181</c:v>
                </c:pt>
                <c:pt idx="300">
                  <c:v>17.740891683358935</c:v>
                </c:pt>
                <c:pt idx="301">
                  <c:v>18.680806474530268</c:v>
                </c:pt>
                <c:pt idx="302">
                  <c:v>17.388423636669685</c:v>
                </c:pt>
                <c:pt idx="303">
                  <c:v>16.683487543291182</c:v>
                </c:pt>
                <c:pt idx="304">
                  <c:v>16.800976892187602</c:v>
                </c:pt>
                <c:pt idx="305">
                  <c:v>15.273615356534181</c:v>
                </c:pt>
                <c:pt idx="306">
                  <c:v>18.445827776737435</c:v>
                </c:pt>
                <c:pt idx="307">
                  <c:v>17.153444938876852</c:v>
                </c:pt>
                <c:pt idx="308">
                  <c:v>15.03863665874135</c:v>
                </c:pt>
                <c:pt idx="309">
                  <c:v>16.331019496601932</c:v>
                </c:pt>
                <c:pt idx="310">
                  <c:v>15.861062101016264</c:v>
                </c:pt>
                <c:pt idx="311">
                  <c:v>15.273615356534181</c:v>
                </c:pt>
                <c:pt idx="312">
                  <c:v>13.511275123087929</c:v>
                </c:pt>
                <c:pt idx="313">
                  <c:v>16.565998194394766</c:v>
                </c:pt>
                <c:pt idx="314">
                  <c:v>13.511275123087929</c:v>
                </c:pt>
                <c:pt idx="315">
                  <c:v>14.451189914259265</c:v>
                </c:pt>
                <c:pt idx="316">
                  <c:v>14.098721867570013</c:v>
                </c:pt>
                <c:pt idx="317">
                  <c:v>18.445827776737435</c:v>
                </c:pt>
                <c:pt idx="318">
                  <c:v>17.505912985566102</c:v>
                </c:pt>
                <c:pt idx="319">
                  <c:v>14.451189914259265</c:v>
                </c:pt>
                <c:pt idx="320">
                  <c:v>14.568679263155682</c:v>
                </c:pt>
                <c:pt idx="321">
                  <c:v>18.093359730048185</c:v>
                </c:pt>
                <c:pt idx="322">
                  <c:v>12.571360331916596</c:v>
                </c:pt>
                <c:pt idx="323">
                  <c:v>15.978551449912683</c:v>
                </c:pt>
                <c:pt idx="324">
                  <c:v>19.973189312390851</c:v>
                </c:pt>
                <c:pt idx="325">
                  <c:v>15.156126007637765</c:v>
                </c:pt>
                <c:pt idx="326">
                  <c:v>15.861062101016264</c:v>
                </c:pt>
                <c:pt idx="327">
                  <c:v>13.158807076398679</c:v>
                </c:pt>
                <c:pt idx="328">
                  <c:v>16.683487543291182</c:v>
                </c:pt>
                <c:pt idx="329">
                  <c:v>14.803657960948515</c:v>
                </c:pt>
                <c:pt idx="330">
                  <c:v>15.508594054327014</c:v>
                </c:pt>
                <c:pt idx="331">
                  <c:v>11.043998796263178</c:v>
                </c:pt>
                <c:pt idx="332">
                  <c:v>14.216211216466432</c:v>
                </c:pt>
                <c:pt idx="333">
                  <c:v>12.336381634123761</c:v>
                </c:pt>
                <c:pt idx="334">
                  <c:v>12.571360331916596</c:v>
                </c:pt>
                <c:pt idx="335">
                  <c:v>15.3911047054306</c:v>
                </c:pt>
                <c:pt idx="336">
                  <c:v>15.861062101016264</c:v>
                </c:pt>
                <c:pt idx="337">
                  <c:v>16.565998194394766</c:v>
                </c:pt>
                <c:pt idx="338">
                  <c:v>17.505912985566102</c:v>
                </c:pt>
                <c:pt idx="339">
                  <c:v>15.743572752119849</c:v>
                </c:pt>
                <c:pt idx="340">
                  <c:v>16.683487543291182</c:v>
                </c:pt>
                <c:pt idx="341">
                  <c:v>14.333700565362847</c:v>
                </c:pt>
                <c:pt idx="342">
                  <c:v>18.680806474530268</c:v>
                </c:pt>
                <c:pt idx="343">
                  <c:v>14.216211216466432</c:v>
                </c:pt>
                <c:pt idx="344">
                  <c:v>16.096040798809099</c:v>
                </c:pt>
                <c:pt idx="345">
                  <c:v>16.918466241084015</c:v>
                </c:pt>
                <c:pt idx="346">
                  <c:v>15.626083403223433</c:v>
                </c:pt>
                <c:pt idx="347">
                  <c:v>17.270934287773265</c:v>
                </c:pt>
                <c:pt idx="348">
                  <c:v>11.278977494056011</c:v>
                </c:pt>
                <c:pt idx="349">
                  <c:v>17.153444938876852</c:v>
                </c:pt>
                <c:pt idx="350">
                  <c:v>13.393785774191514</c:v>
                </c:pt>
                <c:pt idx="351">
                  <c:v>13.863743169777182</c:v>
                </c:pt>
                <c:pt idx="352">
                  <c:v>14.098721867570013</c:v>
                </c:pt>
                <c:pt idx="353">
                  <c:v>13.863743169777182</c:v>
                </c:pt>
                <c:pt idx="354">
                  <c:v>13.628764471984347</c:v>
                </c:pt>
                <c:pt idx="355">
                  <c:v>14.803657960948515</c:v>
                </c:pt>
                <c:pt idx="356">
                  <c:v>15.508594054327014</c:v>
                </c:pt>
                <c:pt idx="357">
                  <c:v>11.043998796263178</c:v>
                </c:pt>
                <c:pt idx="358">
                  <c:v>13.041317727502264</c:v>
                </c:pt>
                <c:pt idx="359">
                  <c:v>12.806339029709429</c:v>
                </c:pt>
                <c:pt idx="360">
                  <c:v>13.746253820880764</c:v>
                </c:pt>
                <c:pt idx="361">
                  <c:v>13.981232518673597</c:v>
                </c:pt>
                <c:pt idx="362">
                  <c:v>13.158807076398679</c:v>
                </c:pt>
                <c:pt idx="363">
                  <c:v>13.041317727502264</c:v>
                </c:pt>
                <c:pt idx="364">
                  <c:v>11.866424238538094</c:v>
                </c:pt>
                <c:pt idx="365">
                  <c:v>16.683487543291182</c:v>
                </c:pt>
                <c:pt idx="366">
                  <c:v>15.3911047054306</c:v>
                </c:pt>
                <c:pt idx="367">
                  <c:v>13.746253820880764</c:v>
                </c:pt>
                <c:pt idx="368">
                  <c:v>14.216211216466432</c:v>
                </c:pt>
                <c:pt idx="369">
                  <c:v>11.866424238538094</c:v>
                </c:pt>
                <c:pt idx="370">
                  <c:v>14.333700565362847</c:v>
                </c:pt>
                <c:pt idx="371">
                  <c:v>14.216211216466432</c:v>
                </c:pt>
                <c:pt idx="372">
                  <c:v>13.863743169777182</c:v>
                </c:pt>
                <c:pt idx="373">
                  <c:v>12.218892285227346</c:v>
                </c:pt>
                <c:pt idx="374">
                  <c:v>12.218892285227346</c:v>
                </c:pt>
                <c:pt idx="375">
                  <c:v>13.981232518673597</c:v>
                </c:pt>
                <c:pt idx="376">
                  <c:v>15.861062101016264</c:v>
                </c:pt>
                <c:pt idx="377">
                  <c:v>13.393785774191514</c:v>
                </c:pt>
                <c:pt idx="378">
                  <c:v>13.158807076398679</c:v>
                </c:pt>
                <c:pt idx="379">
                  <c:v>15.273615356534181</c:v>
                </c:pt>
                <c:pt idx="380">
                  <c:v>12.688849680813014</c:v>
                </c:pt>
                <c:pt idx="381">
                  <c:v>13.746253820880764</c:v>
                </c:pt>
                <c:pt idx="382">
                  <c:v>10.456552051781093</c:v>
                </c:pt>
                <c:pt idx="383">
                  <c:v>12.101402936330929</c:v>
                </c:pt>
                <c:pt idx="384">
                  <c:v>13.981232518673597</c:v>
                </c:pt>
                <c:pt idx="385">
                  <c:v>16.565998194394766</c:v>
                </c:pt>
                <c:pt idx="386">
                  <c:v>15.3911047054306</c:v>
                </c:pt>
                <c:pt idx="387">
                  <c:v>14.216211216466432</c:v>
                </c:pt>
                <c:pt idx="388">
                  <c:v>15.626083403223433</c:v>
                </c:pt>
                <c:pt idx="389">
                  <c:v>12.571360331916596</c:v>
                </c:pt>
                <c:pt idx="390">
                  <c:v>13.746253820880764</c:v>
                </c:pt>
                <c:pt idx="391">
                  <c:v>15.273615356534181</c:v>
                </c:pt>
                <c:pt idx="392">
                  <c:v>13.628764471984347</c:v>
                </c:pt>
                <c:pt idx="393">
                  <c:v>15.626083403223433</c:v>
                </c:pt>
                <c:pt idx="394">
                  <c:v>13.746253820880764</c:v>
                </c:pt>
                <c:pt idx="395">
                  <c:v>13.511275123087929</c:v>
                </c:pt>
                <c:pt idx="396">
                  <c:v>12.218892285227346</c:v>
                </c:pt>
                <c:pt idx="397">
                  <c:v>14.803657960948515</c:v>
                </c:pt>
                <c:pt idx="398">
                  <c:v>14.921147309844931</c:v>
                </c:pt>
                <c:pt idx="399">
                  <c:v>16.800976892187602</c:v>
                </c:pt>
                <c:pt idx="400">
                  <c:v>12.571360331916596</c:v>
                </c:pt>
                <c:pt idx="401">
                  <c:v>11.74893488964168</c:v>
                </c:pt>
                <c:pt idx="402">
                  <c:v>11.278977494056011</c:v>
                </c:pt>
                <c:pt idx="403">
                  <c:v>15.626083403223433</c:v>
                </c:pt>
                <c:pt idx="404">
                  <c:v>13.276296425295097</c:v>
                </c:pt>
                <c:pt idx="405">
                  <c:v>16.448508845498349</c:v>
                </c:pt>
                <c:pt idx="406">
                  <c:v>17.153444938876852</c:v>
                </c:pt>
                <c:pt idx="407">
                  <c:v>14.216211216466432</c:v>
                </c:pt>
                <c:pt idx="408">
                  <c:v>11.74893488964168</c:v>
                </c:pt>
                <c:pt idx="409">
                  <c:v>11.043998796263178</c:v>
                </c:pt>
                <c:pt idx="410">
                  <c:v>11.866424238538094</c:v>
                </c:pt>
                <c:pt idx="411">
                  <c:v>13.746253820880764</c:v>
                </c:pt>
                <c:pt idx="412">
                  <c:v>13.863743169777182</c:v>
                </c:pt>
                <c:pt idx="413">
                  <c:v>13.276296425295097</c:v>
                </c:pt>
                <c:pt idx="414">
                  <c:v>12.923828378605846</c:v>
                </c:pt>
                <c:pt idx="415">
                  <c:v>13.041317727502264</c:v>
                </c:pt>
                <c:pt idx="416">
                  <c:v>12.336381634123761</c:v>
                </c:pt>
                <c:pt idx="417">
                  <c:v>15.156126007637765</c:v>
                </c:pt>
                <c:pt idx="418">
                  <c:v>14.098721867570013</c:v>
                </c:pt>
                <c:pt idx="419">
                  <c:v>17.623402334462515</c:v>
                </c:pt>
                <c:pt idx="420">
                  <c:v>12.806339029709429</c:v>
                </c:pt>
                <c:pt idx="421">
                  <c:v>12.218892285227346</c:v>
                </c:pt>
                <c:pt idx="422">
                  <c:v>12.806339029709429</c:v>
                </c:pt>
                <c:pt idx="423">
                  <c:v>12.336381634123761</c:v>
                </c:pt>
                <c:pt idx="424">
                  <c:v>11.513956191848845</c:v>
                </c:pt>
                <c:pt idx="425">
                  <c:v>14.921147309844931</c:v>
                </c:pt>
                <c:pt idx="426">
                  <c:v>14.568679263155682</c:v>
                </c:pt>
                <c:pt idx="427">
                  <c:v>15.978551449912683</c:v>
                </c:pt>
                <c:pt idx="428">
                  <c:v>12.688849680813014</c:v>
                </c:pt>
                <c:pt idx="429">
                  <c:v>13.981232518673597</c:v>
                </c:pt>
                <c:pt idx="430">
                  <c:v>14.686168612052096</c:v>
                </c:pt>
                <c:pt idx="431">
                  <c:v>13.628764471984347</c:v>
                </c:pt>
                <c:pt idx="432">
                  <c:v>14.568679263155682</c:v>
                </c:pt>
                <c:pt idx="433">
                  <c:v>17.505912985566102</c:v>
                </c:pt>
                <c:pt idx="434">
                  <c:v>15.978551449912683</c:v>
                </c:pt>
                <c:pt idx="435">
                  <c:v>14.333700565362847</c:v>
                </c:pt>
                <c:pt idx="436">
                  <c:v>9.5166372606097589</c:v>
                </c:pt>
                <c:pt idx="437">
                  <c:v>9.1641692139205091</c:v>
                </c:pt>
                <c:pt idx="438">
                  <c:v>10.691530749573927</c:v>
                </c:pt>
                <c:pt idx="439">
                  <c:v>9.6341266095061755</c:v>
                </c:pt>
                <c:pt idx="440">
                  <c:v>8.1067650738527579</c:v>
                </c:pt>
                <c:pt idx="441">
                  <c:v>6.4619141893029228</c:v>
                </c:pt>
                <c:pt idx="442">
                  <c:v>5.4045100492351716</c:v>
                </c:pt>
                <c:pt idx="443">
                  <c:v>5.5219993981315891</c:v>
                </c:pt>
                <c:pt idx="444">
                  <c:v>6.5794035381993394</c:v>
                </c:pt>
                <c:pt idx="445">
                  <c:v>6.8143822359921735</c:v>
                </c:pt>
                <c:pt idx="446">
                  <c:v>5.7569780959244223</c:v>
                </c:pt>
                <c:pt idx="447">
                  <c:v>5.7569780959244223</c:v>
                </c:pt>
                <c:pt idx="448">
                  <c:v>5.5219993981315891</c:v>
                </c:pt>
                <c:pt idx="449">
                  <c:v>5.1695313514423384</c:v>
                </c:pt>
                <c:pt idx="450">
                  <c:v>4.5820846069602545</c:v>
                </c:pt>
                <c:pt idx="451">
                  <c:v>5.2870207003387559</c:v>
                </c:pt>
                <c:pt idx="452">
                  <c:v>6.931871584888591</c:v>
                </c:pt>
                <c:pt idx="453">
                  <c:v>3.8771485135817536</c:v>
                </c:pt>
                <c:pt idx="454">
                  <c:v>4.2296165602710039</c:v>
                </c:pt>
                <c:pt idx="455">
                  <c:v>3.9946378624781707</c:v>
                </c:pt>
                <c:pt idx="456">
                  <c:v>5.1695313514423384</c:v>
                </c:pt>
                <c:pt idx="457">
                  <c:v>5.6394887470280057</c:v>
                </c:pt>
                <c:pt idx="458">
                  <c:v>3.5246804668925034</c:v>
                </c:pt>
                <c:pt idx="459">
                  <c:v>4.9345526536495052</c:v>
                </c:pt>
                <c:pt idx="460">
                  <c:v>4.3471059091674213</c:v>
                </c:pt>
                <c:pt idx="461">
                  <c:v>4.5820846069602545</c:v>
                </c:pt>
                <c:pt idx="462">
                  <c:v>6.3444248404065071</c:v>
                </c:pt>
                <c:pt idx="463">
                  <c:v>4.6995739558566711</c:v>
                </c:pt>
                <c:pt idx="464">
                  <c:v>4.8170633047530877</c:v>
                </c:pt>
                <c:pt idx="465">
                  <c:v>5.1695313514423384</c:v>
                </c:pt>
                <c:pt idx="466">
                  <c:v>4.8170633047530877</c:v>
                </c:pt>
                <c:pt idx="467">
                  <c:v>4.2296165602710039</c:v>
                </c:pt>
                <c:pt idx="468">
                  <c:v>2.7022550246175858</c:v>
                </c:pt>
                <c:pt idx="469">
                  <c:v>6.5794035381993394</c:v>
                </c:pt>
                <c:pt idx="470">
                  <c:v>5.5219993981315891</c:v>
                </c:pt>
                <c:pt idx="471">
                  <c:v>4.9345526536495052</c:v>
                </c:pt>
                <c:pt idx="472">
                  <c:v>4.8170633047530877</c:v>
                </c:pt>
                <c:pt idx="473">
                  <c:v>4.4645952580638379</c:v>
                </c:pt>
                <c:pt idx="474">
                  <c:v>4.2296165602710039</c:v>
                </c:pt>
                <c:pt idx="475">
                  <c:v>4.4645952580638379</c:v>
                </c:pt>
                <c:pt idx="476">
                  <c:v>3.8771485135817536</c:v>
                </c:pt>
                <c:pt idx="477">
                  <c:v>4.5820846069602545</c:v>
                </c:pt>
                <c:pt idx="478">
                  <c:v>5.4045100492351716</c:v>
                </c:pt>
                <c:pt idx="479">
                  <c:v>5.2870207003387559</c:v>
                </c:pt>
                <c:pt idx="480">
                  <c:v>6.8143822359921735</c:v>
                </c:pt>
                <c:pt idx="481">
                  <c:v>5.5219993981315891</c:v>
                </c:pt>
                <c:pt idx="482">
                  <c:v>4.5820846069602545</c:v>
                </c:pt>
                <c:pt idx="483">
                  <c:v>6.109446142613673</c:v>
                </c:pt>
                <c:pt idx="484">
                  <c:v>5.9919567937172555</c:v>
                </c:pt>
                <c:pt idx="485">
                  <c:v>6.3444248404065071</c:v>
                </c:pt>
                <c:pt idx="486">
                  <c:v>4.5820846069602545</c:v>
                </c:pt>
                <c:pt idx="487">
                  <c:v>8.1067650738527579</c:v>
                </c:pt>
                <c:pt idx="488">
                  <c:v>8.2242544227491745</c:v>
                </c:pt>
                <c:pt idx="489">
                  <c:v>10.104084005091844</c:v>
                </c:pt>
                <c:pt idx="490">
                  <c:v>7.5193183293706749</c:v>
                </c:pt>
                <c:pt idx="491">
                  <c:v>6.4619141893029228</c:v>
                </c:pt>
                <c:pt idx="492">
                  <c:v>6.4619141893029228</c:v>
                </c:pt>
                <c:pt idx="493">
                  <c:v>6.931871584888591</c:v>
                </c:pt>
                <c:pt idx="494">
                  <c:v>6.3444248404065071</c:v>
                </c:pt>
                <c:pt idx="495">
                  <c:v>6.3444248404065071</c:v>
                </c:pt>
                <c:pt idx="496">
                  <c:v>7.1668502826814233</c:v>
                </c:pt>
                <c:pt idx="497">
                  <c:v>7.6368076782670906</c:v>
                </c:pt>
                <c:pt idx="498">
                  <c:v>6.8143822359921735</c:v>
                </c:pt>
                <c:pt idx="499">
                  <c:v>8.3417437716455911</c:v>
                </c:pt>
                <c:pt idx="500">
                  <c:v>10.691530749573927</c:v>
                </c:pt>
                <c:pt idx="501">
                  <c:v>10.574041400677512</c:v>
                </c:pt>
                <c:pt idx="502">
                  <c:v>8.5767224694384261</c:v>
                </c:pt>
                <c:pt idx="503">
                  <c:v>8.2242544227491745</c:v>
                </c:pt>
                <c:pt idx="504">
                  <c:v>10.809020098470343</c:v>
                </c:pt>
                <c:pt idx="505">
                  <c:v>9.1641692139205091</c:v>
                </c:pt>
                <c:pt idx="506">
                  <c:v>9.0466798650240925</c:v>
                </c:pt>
                <c:pt idx="507">
                  <c:v>12.453870983020179</c:v>
                </c:pt>
                <c:pt idx="508">
                  <c:v>9.9865946561954253</c:v>
                </c:pt>
                <c:pt idx="509">
                  <c:v>7.0493609337850067</c:v>
                </c:pt>
                <c:pt idx="510">
                  <c:v>8.8117011672312575</c:v>
                </c:pt>
                <c:pt idx="511">
                  <c:v>11.513956191848845</c:v>
                </c:pt>
                <c:pt idx="512">
                  <c:v>10.339062702884677</c:v>
                </c:pt>
                <c:pt idx="513">
                  <c:v>9.3991479117133423</c:v>
                </c:pt>
                <c:pt idx="514">
                  <c:v>12.218892285227346</c:v>
                </c:pt>
                <c:pt idx="515">
                  <c:v>9.0466798650240925</c:v>
                </c:pt>
                <c:pt idx="516">
                  <c:v>10.456552051781093</c:v>
                </c:pt>
                <c:pt idx="517">
                  <c:v>11.983913587434511</c:v>
                </c:pt>
                <c:pt idx="518">
                  <c:v>10.809020098470343</c:v>
                </c:pt>
                <c:pt idx="519">
                  <c:v>10.456552051781093</c:v>
                </c:pt>
                <c:pt idx="520">
                  <c:v>11.74893488964168</c:v>
                </c:pt>
                <c:pt idx="521">
                  <c:v>11.396466842952428</c:v>
                </c:pt>
                <c:pt idx="522">
                  <c:v>9.3991479117133423</c:v>
                </c:pt>
                <c:pt idx="523">
                  <c:v>9.1641692139205091</c:v>
                </c:pt>
                <c:pt idx="524">
                  <c:v>11.983913587434511</c:v>
                </c:pt>
                <c:pt idx="525">
                  <c:v>9.7516159584025939</c:v>
                </c:pt>
                <c:pt idx="526">
                  <c:v>12.806339029709429</c:v>
                </c:pt>
                <c:pt idx="527">
                  <c:v>11.278977494056011</c:v>
                </c:pt>
                <c:pt idx="528">
                  <c:v>11.513956191848845</c:v>
                </c:pt>
                <c:pt idx="529">
                  <c:v>14.216211216466432</c:v>
                </c:pt>
                <c:pt idx="530">
                  <c:v>11.396466842952428</c:v>
                </c:pt>
                <c:pt idx="531">
                  <c:v>13.393785774191514</c:v>
                </c:pt>
                <c:pt idx="532">
                  <c:v>12.336381634123761</c:v>
                </c:pt>
                <c:pt idx="533">
                  <c:v>12.101402936330929</c:v>
                </c:pt>
                <c:pt idx="534">
                  <c:v>12.336381634123761</c:v>
                </c:pt>
                <c:pt idx="535">
                  <c:v>12.453870983020179</c:v>
                </c:pt>
                <c:pt idx="536">
                  <c:v>10.691530749573927</c:v>
                </c:pt>
                <c:pt idx="537">
                  <c:v>13.276296425295097</c:v>
                </c:pt>
                <c:pt idx="538">
                  <c:v>13.746253820880764</c:v>
                </c:pt>
                <c:pt idx="539">
                  <c:v>12.101402936330929</c:v>
                </c:pt>
                <c:pt idx="540">
                  <c:v>13.628764471984347</c:v>
                </c:pt>
                <c:pt idx="541">
                  <c:v>11.866424238538094</c:v>
                </c:pt>
                <c:pt idx="542">
                  <c:v>14.098721867570013</c:v>
                </c:pt>
                <c:pt idx="543">
                  <c:v>10.926509447366762</c:v>
                </c:pt>
                <c:pt idx="544">
                  <c:v>9.6341266095061755</c:v>
                </c:pt>
                <c:pt idx="545">
                  <c:v>11.74893488964168</c:v>
                </c:pt>
                <c:pt idx="546">
                  <c:v>10.926509447366762</c:v>
                </c:pt>
                <c:pt idx="547">
                  <c:v>14.098721867570013</c:v>
                </c:pt>
                <c:pt idx="548">
                  <c:v>12.453870983020179</c:v>
                </c:pt>
                <c:pt idx="549">
                  <c:v>16.331019496601932</c:v>
                </c:pt>
                <c:pt idx="550">
                  <c:v>13.511275123087929</c:v>
                </c:pt>
                <c:pt idx="551">
                  <c:v>15.626083403223433</c:v>
                </c:pt>
                <c:pt idx="552">
                  <c:v>16.096040798809099</c:v>
                </c:pt>
                <c:pt idx="553">
                  <c:v>17.740891683358935</c:v>
                </c:pt>
                <c:pt idx="554">
                  <c:v>16.331019496601932</c:v>
                </c:pt>
                <c:pt idx="555">
                  <c:v>14.216211216466432</c:v>
                </c:pt>
                <c:pt idx="556">
                  <c:v>13.746253820880764</c:v>
                </c:pt>
                <c:pt idx="557">
                  <c:v>13.041317727502264</c:v>
                </c:pt>
                <c:pt idx="558">
                  <c:v>15.743572752119849</c:v>
                </c:pt>
                <c:pt idx="559">
                  <c:v>18.328338427841018</c:v>
                </c:pt>
                <c:pt idx="560">
                  <c:v>14.568679263155682</c:v>
                </c:pt>
                <c:pt idx="561">
                  <c:v>13.628764471984347</c:v>
                </c:pt>
                <c:pt idx="562">
                  <c:v>15.978551449912683</c:v>
                </c:pt>
                <c:pt idx="563">
                  <c:v>13.276296425295097</c:v>
                </c:pt>
                <c:pt idx="564">
                  <c:v>15.03863665874135</c:v>
                </c:pt>
                <c:pt idx="565">
                  <c:v>17.035955589980432</c:v>
                </c:pt>
                <c:pt idx="566">
                  <c:v>15.743572752119849</c:v>
                </c:pt>
                <c:pt idx="567">
                  <c:v>17.270934287773265</c:v>
                </c:pt>
                <c:pt idx="568">
                  <c:v>17.270934287773265</c:v>
                </c:pt>
                <c:pt idx="569">
                  <c:v>14.216211216466432</c:v>
                </c:pt>
                <c:pt idx="570">
                  <c:v>14.216211216466432</c:v>
                </c:pt>
                <c:pt idx="571">
                  <c:v>16.331019496601932</c:v>
                </c:pt>
                <c:pt idx="572">
                  <c:v>17.153444938876852</c:v>
                </c:pt>
                <c:pt idx="573">
                  <c:v>18.093359730048185</c:v>
                </c:pt>
                <c:pt idx="574">
                  <c:v>15.861062101016264</c:v>
                </c:pt>
                <c:pt idx="575">
                  <c:v>15.156126007637765</c:v>
                </c:pt>
                <c:pt idx="576">
                  <c:v>16.331019496601932</c:v>
                </c:pt>
                <c:pt idx="577">
                  <c:v>15.508594054327014</c:v>
                </c:pt>
                <c:pt idx="578">
                  <c:v>14.568679263155682</c:v>
                </c:pt>
                <c:pt idx="579">
                  <c:v>14.803657960948515</c:v>
                </c:pt>
                <c:pt idx="580">
                  <c:v>15.743572752119849</c:v>
                </c:pt>
                <c:pt idx="581">
                  <c:v>13.746253820880764</c:v>
                </c:pt>
                <c:pt idx="582">
                  <c:v>17.035955589980432</c:v>
                </c:pt>
                <c:pt idx="583">
                  <c:v>14.803657960948515</c:v>
                </c:pt>
                <c:pt idx="584">
                  <c:v>14.686168612052096</c:v>
                </c:pt>
                <c:pt idx="585">
                  <c:v>15.3911047054306</c:v>
                </c:pt>
                <c:pt idx="586">
                  <c:v>15.626083403223433</c:v>
                </c:pt>
                <c:pt idx="587">
                  <c:v>16.448508845498349</c:v>
                </c:pt>
                <c:pt idx="588">
                  <c:v>15.273615356534181</c:v>
                </c:pt>
                <c:pt idx="589">
                  <c:v>16.331019496601932</c:v>
                </c:pt>
                <c:pt idx="590">
                  <c:v>16.096040798809099</c:v>
                </c:pt>
                <c:pt idx="591">
                  <c:v>15.3911047054306</c:v>
                </c:pt>
                <c:pt idx="592">
                  <c:v>12.688849680813014</c:v>
                </c:pt>
                <c:pt idx="593">
                  <c:v>14.451189914259265</c:v>
                </c:pt>
                <c:pt idx="594">
                  <c:v>16.213530147705516</c:v>
                </c:pt>
                <c:pt idx="595">
                  <c:v>15.273615356534181</c:v>
                </c:pt>
                <c:pt idx="596">
                  <c:v>13.628764471984347</c:v>
                </c:pt>
                <c:pt idx="597">
                  <c:v>15.508594054327014</c:v>
                </c:pt>
                <c:pt idx="598">
                  <c:v>14.098721867570013</c:v>
                </c:pt>
                <c:pt idx="599">
                  <c:v>14.568679263155682</c:v>
                </c:pt>
                <c:pt idx="600">
                  <c:v>16.565998194394766</c:v>
                </c:pt>
                <c:pt idx="601">
                  <c:v>14.686168612052096</c:v>
                </c:pt>
                <c:pt idx="602">
                  <c:v>15.508594054327014</c:v>
                </c:pt>
                <c:pt idx="603">
                  <c:v>18.210849078944602</c:v>
                </c:pt>
                <c:pt idx="604">
                  <c:v>13.863743169777182</c:v>
                </c:pt>
                <c:pt idx="605">
                  <c:v>16.448508845498349</c:v>
                </c:pt>
                <c:pt idx="606">
                  <c:v>13.628764471984347</c:v>
                </c:pt>
                <c:pt idx="607">
                  <c:v>15.626083403223433</c:v>
                </c:pt>
                <c:pt idx="608">
                  <c:v>18.210849078944602</c:v>
                </c:pt>
                <c:pt idx="609">
                  <c:v>16.331019496601932</c:v>
                </c:pt>
                <c:pt idx="610">
                  <c:v>12.688849680813014</c:v>
                </c:pt>
                <c:pt idx="611">
                  <c:v>13.511275123087929</c:v>
                </c:pt>
                <c:pt idx="612">
                  <c:v>14.568679263155682</c:v>
                </c:pt>
                <c:pt idx="613">
                  <c:v>13.981232518673597</c:v>
                </c:pt>
                <c:pt idx="614">
                  <c:v>13.981232518673597</c:v>
                </c:pt>
                <c:pt idx="615">
                  <c:v>17.270934287773265</c:v>
                </c:pt>
                <c:pt idx="616">
                  <c:v>15.156126007637765</c:v>
                </c:pt>
                <c:pt idx="617">
                  <c:v>12.571360331916596</c:v>
                </c:pt>
                <c:pt idx="618">
                  <c:v>15.861062101016264</c:v>
                </c:pt>
                <c:pt idx="619">
                  <c:v>13.981232518673597</c:v>
                </c:pt>
                <c:pt idx="620">
                  <c:v>17.388423636669685</c:v>
                </c:pt>
                <c:pt idx="621">
                  <c:v>16.448508845498349</c:v>
                </c:pt>
                <c:pt idx="622">
                  <c:v>16.448508845498349</c:v>
                </c:pt>
                <c:pt idx="623">
                  <c:v>11.983913587434511</c:v>
                </c:pt>
                <c:pt idx="624">
                  <c:v>14.333700565362847</c:v>
                </c:pt>
                <c:pt idx="625">
                  <c:v>15.3911047054306</c:v>
                </c:pt>
                <c:pt idx="626">
                  <c:v>13.628764471984347</c:v>
                </c:pt>
                <c:pt idx="627">
                  <c:v>14.803657960948515</c:v>
                </c:pt>
                <c:pt idx="628">
                  <c:v>15.978551449912683</c:v>
                </c:pt>
                <c:pt idx="629">
                  <c:v>13.393785774191514</c:v>
                </c:pt>
                <c:pt idx="630">
                  <c:v>14.803657960948515</c:v>
                </c:pt>
                <c:pt idx="631">
                  <c:v>13.981232518673597</c:v>
                </c:pt>
                <c:pt idx="632">
                  <c:v>14.568679263155682</c:v>
                </c:pt>
                <c:pt idx="633">
                  <c:v>15.156126007637765</c:v>
                </c:pt>
                <c:pt idx="634">
                  <c:v>15.156126007637765</c:v>
                </c:pt>
                <c:pt idx="635">
                  <c:v>14.686168612052096</c:v>
                </c:pt>
                <c:pt idx="636">
                  <c:v>14.921147309844931</c:v>
                </c:pt>
                <c:pt idx="637">
                  <c:v>14.333700565362847</c:v>
                </c:pt>
                <c:pt idx="638">
                  <c:v>12.688849680813014</c:v>
                </c:pt>
              </c:numCache>
            </c:numRef>
          </c:val>
          <c:smooth val="0"/>
          <c:extLst>
            <c:ext xmlns:c16="http://schemas.microsoft.com/office/drawing/2014/chart" uri="{C3380CC4-5D6E-409C-BE32-E72D297353CC}">
              <c16:uniqueId val="{00000001-0DB8-427F-8758-17C6CB9B8D7F}"/>
            </c:ext>
          </c:extLst>
        </c:ser>
        <c:dLbls>
          <c:showLegendKey val="0"/>
          <c:showVal val="0"/>
          <c:showCatName val="0"/>
          <c:showSerName val="0"/>
          <c:showPercent val="0"/>
          <c:showBubbleSize val="0"/>
        </c:dLbls>
        <c:smooth val="0"/>
        <c:axId val="760488448"/>
        <c:axId val="760485496"/>
      </c:lineChart>
      <c:dateAx>
        <c:axId val="760488448"/>
        <c:scaling>
          <c:orientation val="minMax"/>
        </c:scaling>
        <c:delete val="0"/>
        <c:axPos val="b"/>
        <c:numFmt formatCode="d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485496"/>
        <c:crosses val="autoZero"/>
        <c:auto val="1"/>
        <c:lblOffset val="100"/>
        <c:baseTimeUnit val="days"/>
      </c:dateAx>
      <c:valAx>
        <c:axId val="760485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ED Visit Rate/100,000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48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157500-80B3-4580-96CF-79B9887643F4}" type="datetimeFigureOut">
              <a:rPr lang="en-US" smtClean="0"/>
              <a:t>9/15/2021</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77" tIns="46589" rIns="93177" bIns="46589" rtlCol="0" anchor="b"/>
          <a:lstStyle>
            <a:lvl1pPr algn="r">
              <a:defRPr sz="1200"/>
            </a:lvl1pPr>
          </a:lstStyle>
          <a:p>
            <a:fld id="{FBE98D1D-ACAC-4224-BD97-FC7829A208F1}" type="slidenum">
              <a:rPr lang="en-US" smtClean="0"/>
              <a:t>‹#›</a:t>
            </a:fld>
            <a:endParaRPr lang="en-US"/>
          </a:p>
        </p:txBody>
      </p:sp>
    </p:spTree>
    <p:extLst>
      <p:ext uri="{BB962C8B-B14F-4D97-AF65-F5344CB8AC3E}">
        <p14:creationId xmlns:p14="http://schemas.microsoft.com/office/powerpoint/2010/main" val="309994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9/15/2021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0E92416-ED93-4C08-BC7B-5C0167D72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C6250EA-6C6E-4898-B97F-59BCFE9A2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4A028E93-06BB-4C79-8022-1A0D872F3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9F64AE-011C-46D7-8C36-EFECC6B30ACF}"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21898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289740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375311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2791665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788844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118739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19696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404109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1911046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1380158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293210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DC6A2C7-26AD-4DB5-98B7-920A1AACE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3E44815-D399-416F-A949-32D22129E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CCB4FC48-FFC4-4EB4-B3B3-A344A3C84B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F2BDFC-B72B-4C82-9B64-D5984D8F31BE}"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2753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443157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2515704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3198228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069236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29936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8D80042-D301-4B06-A4A9-7B1E1BD2B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D26D121D-5549-434F-AB54-CC2E2D699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1E4CE543-9087-4F4B-8FAA-23E1255A81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15804D-FD4E-46C4-A53A-D42818F53DD3}"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3648947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4D67C42-9B73-4082-BDB1-AF9A97F68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3B317521-35A9-4287-B30D-F4CA1CB43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649F4E25-FD48-48A1-B9DF-5BCACEE0CB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CA6BED-4EF4-4A22-B590-1F66DA4BA3C2}" type="slidenum">
              <a:rPr lang="en-US" altLang="en-US" smtClean="0"/>
              <a:pPr/>
              <a:t>31</a:t>
            </a:fld>
            <a:endParaRPr lang="en-US" altLang="en-US"/>
          </a:p>
        </p:txBody>
      </p:sp>
    </p:spTree>
    <p:extLst>
      <p:ext uri="{BB962C8B-B14F-4D97-AF65-F5344CB8AC3E}">
        <p14:creationId xmlns:p14="http://schemas.microsoft.com/office/powerpoint/2010/main" val="383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A2E4252-C59D-420A-A773-1E3AFCC798A1}"/>
              </a:ext>
            </a:extLst>
          </p:cNvPr>
          <p:cNvSpPr>
            <a:spLocks noGrp="1" noRot="1" noChangeAspect="1" noTextEdit="1"/>
          </p:cNvSpPr>
          <p:nvPr>
            <p:ph type="sldImg"/>
          </p:nvPr>
        </p:nvSpPr>
        <p:spPr bwMode="auto">
          <a:xfrm>
            <a:off x="430213" y="690563"/>
            <a:ext cx="6149975" cy="3459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2BA6CF9-8FE1-4FEF-9815-3F6074C28547}"/>
              </a:ext>
            </a:extLst>
          </p:cNvPr>
          <p:cNvSpPr>
            <a:spLocks noGrp="1"/>
          </p:cNvSpPr>
          <p:nvPr>
            <p:ph type="body" idx="1"/>
          </p:nvPr>
        </p:nvSpPr>
        <p:spPr bwMode="auto">
          <a:xfrm>
            <a:off x="701675" y="4383089"/>
            <a:ext cx="5607050" cy="415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86" tIns="45844" rIns="91686" bIns="45844"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2EAB2E90-DADD-49D4-A14A-BC14415752F4}"/>
              </a:ext>
            </a:extLst>
          </p:cNvPr>
          <p:cNvSpPr txBox="1">
            <a:spLocks noGrp="1"/>
          </p:cNvSpPr>
          <p:nvPr/>
        </p:nvSpPr>
        <p:spPr bwMode="auto">
          <a:xfrm>
            <a:off x="3970340" y="8759827"/>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6" tIns="45844" rIns="91686" bIns="45844" anchor="b"/>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eaLnBrk="0" fontAlgn="base" hangingPunct="0">
              <a:spcBef>
                <a:spcPct val="0"/>
              </a:spcBef>
              <a:spcAft>
                <a:spcPct val="0"/>
              </a:spcAft>
              <a:defRPr>
                <a:solidFill>
                  <a:schemeClr val="tx1"/>
                </a:solidFill>
                <a:latin typeface="Calibri" panose="020F0502020204030204" pitchFamily="34" charset="0"/>
              </a:defRPr>
            </a:lvl6pPr>
            <a:lvl7pPr marL="2971800" indent="-228600" defTabSz="954088" eaLnBrk="0" fontAlgn="base" hangingPunct="0">
              <a:spcBef>
                <a:spcPct val="0"/>
              </a:spcBef>
              <a:spcAft>
                <a:spcPct val="0"/>
              </a:spcAft>
              <a:defRPr>
                <a:solidFill>
                  <a:schemeClr val="tx1"/>
                </a:solidFill>
                <a:latin typeface="Calibri" panose="020F0502020204030204" pitchFamily="34" charset="0"/>
              </a:defRPr>
            </a:lvl7pPr>
            <a:lvl8pPr marL="3429000" indent="-228600" defTabSz="954088" eaLnBrk="0" fontAlgn="base" hangingPunct="0">
              <a:spcBef>
                <a:spcPct val="0"/>
              </a:spcBef>
              <a:spcAft>
                <a:spcPct val="0"/>
              </a:spcAft>
              <a:defRPr>
                <a:solidFill>
                  <a:schemeClr val="tx1"/>
                </a:solidFill>
                <a:latin typeface="Calibri" panose="020F0502020204030204" pitchFamily="34" charset="0"/>
              </a:defRPr>
            </a:lvl8pPr>
            <a:lvl9pPr marL="3886200" indent="-228600" defTabSz="95408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B72B9DC-3DEA-422C-B9B3-3985307059B6}" type="slidenum">
              <a:rPr lang="en-US" altLang="en-US" sz="1200">
                <a:solidFill>
                  <a:srgbClr val="000000"/>
                </a:solidFill>
                <a:latin typeface="Arial" panose="020B0604020202020204" pitchFamily="34" charset="0"/>
                <a:ea typeface="ＭＳ Ｐゴシック" panose="020B0600070205080204" pitchFamily="34" charset="-128"/>
              </a:rPr>
              <a:pPr algn="r" eaLnBrk="1" hangingPunct="1"/>
              <a:t>4</a:t>
            </a:fld>
            <a:endParaRPr lang="en-US" altLang="en-US" sz="120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7541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119218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64480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373575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347181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382774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256963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1129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29457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43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2288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854B6D8-2D5C-4CDA-9C2C-E8E8F551AF27}"/>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DRAFT For Policy Development Purposes Only</a:t>
            </a:r>
          </a:p>
        </p:txBody>
      </p:sp>
      <p:sp>
        <p:nvSpPr>
          <p:cNvPr id="3" name="Rectangle 6">
            <a:extLst>
              <a:ext uri="{FF2B5EF4-FFF2-40B4-BE49-F238E27FC236}">
                <a16:creationId xmlns:a16="http://schemas.microsoft.com/office/drawing/2014/main" id="{83569EC0-952F-4F4A-AA27-CF16447B96A9}"/>
              </a:ext>
            </a:extLst>
          </p:cNvPr>
          <p:cNvSpPr>
            <a:spLocks noGrp="1" noChangeArrowheads="1"/>
          </p:cNvSpPr>
          <p:nvPr>
            <p:ph type="sldNum" sz="quarter" idx="11"/>
          </p:nvPr>
        </p:nvSpPr>
        <p:spPr/>
        <p:txBody>
          <a:bodyPr/>
          <a:lstStyle>
            <a:lvl1pPr>
              <a:defRPr/>
            </a:lvl1pPr>
          </a:lstStyle>
          <a:p>
            <a:pPr>
              <a:defRPr/>
            </a:pPr>
            <a:r>
              <a:rPr lang="en-US" altLang="en-US"/>
              <a:t>Slide </a:t>
            </a:r>
            <a:fld id="{36BDE0A0-28DB-43C4-A2D7-CA73EF0B881B}" type="slidenum">
              <a:rPr lang="en-US" altLang="en-US" smtClean="0"/>
              <a:pPr>
                <a:defRPr/>
              </a:pPr>
              <a:t>‹#›</a:t>
            </a:fld>
            <a:endParaRPr lang="en-US" altLang="en-US"/>
          </a:p>
        </p:txBody>
      </p:sp>
    </p:spTree>
    <p:extLst>
      <p:ext uri="{BB962C8B-B14F-4D97-AF65-F5344CB8AC3E}">
        <p14:creationId xmlns:p14="http://schemas.microsoft.com/office/powerpoint/2010/main" val="43515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52" r:id="rId5"/>
    <p:sldLayoutId id="2147483653" r:id="rId6"/>
    <p:sldLayoutId id="2147483654" r:id="rId7"/>
    <p:sldLayoutId id="2147483655" r:id="rId8"/>
    <p:sldLayoutId id="2147483666" r:id="rId9"/>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hs/data/icd/Announcement-New-ICD-code-for-coronavirus-3-18-202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s.org/quality-programs/trauma/tqi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mass.gov/orgs/trauma-systems-committe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Trauma Systems Committee</a:t>
            </a:r>
          </a:p>
        </p:txBody>
      </p:sp>
      <p:sp>
        <p:nvSpPr>
          <p:cNvPr id="3" name="TextBox 2"/>
          <p:cNvSpPr txBox="1"/>
          <p:nvPr/>
        </p:nvSpPr>
        <p:spPr>
          <a:xfrm>
            <a:off x="584200" y="4309533"/>
            <a:ext cx="6672277" cy="1569660"/>
          </a:xfrm>
          <a:prstGeom prst="rect">
            <a:avLst/>
          </a:prstGeom>
          <a:noFill/>
        </p:spPr>
        <p:txBody>
          <a:bodyPr wrap="square" rtlCol="0">
            <a:spAutoFit/>
          </a:bodyPr>
          <a:lstStyle/>
          <a:p>
            <a:r>
              <a:rPr lang="en-US" sz="2400" dirty="0">
                <a:solidFill>
                  <a:schemeClr val="bg1"/>
                </a:solidFill>
              </a:rPr>
              <a:t>Bureau of Health Care Safety and Quality</a:t>
            </a:r>
            <a:br>
              <a:rPr lang="en-US" sz="2400" dirty="0">
                <a:solidFill>
                  <a:schemeClr val="bg1"/>
                </a:solidFill>
              </a:rPr>
            </a:br>
            <a:r>
              <a:rPr lang="en-US" sz="2400" dirty="0">
                <a:solidFill>
                  <a:schemeClr val="bg1"/>
                </a:solidFill>
              </a:rPr>
              <a:t>Department of Public Health</a:t>
            </a:r>
            <a:br>
              <a:rPr lang="en-US" sz="2400" dirty="0">
                <a:solidFill>
                  <a:schemeClr val="bg1"/>
                </a:solidFill>
              </a:rPr>
            </a:br>
            <a:br>
              <a:rPr lang="en-US" sz="2400" dirty="0">
                <a:solidFill>
                  <a:schemeClr val="bg1"/>
                </a:solidFill>
              </a:rPr>
            </a:br>
            <a:r>
              <a:rPr lang="en-US" sz="2400" dirty="0">
                <a:solidFill>
                  <a:schemeClr val="bg1"/>
                </a:solidFill>
              </a:rPr>
              <a:t>September 15, 2021</a:t>
            </a: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Methods</a:t>
            </a:r>
          </a:p>
        </p:txBody>
      </p:sp>
      <p:sp>
        <p:nvSpPr>
          <p:cNvPr id="3" name="Content Placeholder 2"/>
          <p:cNvSpPr>
            <a:spLocks noGrp="1"/>
          </p:cNvSpPr>
          <p:nvPr>
            <p:ph idx="1"/>
          </p:nvPr>
        </p:nvSpPr>
        <p:spPr>
          <a:xfrm>
            <a:off x="592822" y="1179553"/>
            <a:ext cx="10972800" cy="4753463"/>
          </a:xfrm>
        </p:spPr>
        <p:txBody>
          <a:bodyPr>
            <a:normAutofit fontScale="85000" lnSpcReduction="20000"/>
          </a:bodyPr>
          <a:lstStyle/>
          <a:p>
            <a:r>
              <a:rPr lang="en-US" sz="2800" dirty="0"/>
              <a:t>Hospital Case Mix data were used to examine the trauma emergency department visits and hospital inpatients stays:</a:t>
            </a:r>
          </a:p>
          <a:p>
            <a:endParaRPr lang="en-US" sz="1800" dirty="0"/>
          </a:p>
          <a:p>
            <a:pPr lvl="1"/>
            <a:r>
              <a:rPr lang="en-US" sz="2400" dirty="0"/>
              <a:t>The Massachusetts Trauma registry ICD-10-CM inclusion criteria were applied to both databases to identify traumas.  Traumas with the ICD-10 code U071 were used to identify COVID-19 comorbidity</a:t>
            </a:r>
            <a:r>
              <a:rPr lang="en-US" sz="2400" baseline="30000" dirty="0"/>
              <a:t>1</a:t>
            </a:r>
          </a:p>
          <a:p>
            <a:pPr lvl="1"/>
            <a:endParaRPr lang="en-US" sz="2400" dirty="0"/>
          </a:p>
          <a:p>
            <a:pPr lvl="1"/>
            <a:r>
              <a:rPr lang="en-US" sz="2400" dirty="0"/>
              <a:t>Facilities with missing quarters of data were excluded</a:t>
            </a:r>
          </a:p>
          <a:p>
            <a:pPr lvl="1"/>
            <a:endParaRPr lang="en-US" sz="2400" dirty="0"/>
          </a:p>
          <a:p>
            <a:pPr lvl="1"/>
            <a:r>
              <a:rPr lang="en-US" sz="2400" dirty="0"/>
              <a:t>Demographics, transportation mode, and external cause code were quantified</a:t>
            </a:r>
          </a:p>
          <a:p>
            <a:pPr lvl="1"/>
            <a:endParaRPr lang="en-US" sz="2400" dirty="0"/>
          </a:p>
          <a:p>
            <a:pPr lvl="1"/>
            <a:r>
              <a:rPr lang="en-US" sz="2400" dirty="0"/>
              <a:t>Trauma rates, rate differences, and confidence intervals were calculated to identify changes in traumatic injury admissions in Massachusetts in 2020 and compared to 2019</a:t>
            </a:r>
          </a:p>
          <a:p>
            <a:pPr lvl="1"/>
            <a:endParaRPr lang="en-US" sz="2400" dirty="0"/>
          </a:p>
          <a:p>
            <a:pPr lvl="1"/>
            <a:r>
              <a:rPr lang="en-US" sz="2400" dirty="0"/>
              <a:t>Please note, the Hospital Case Mix data used for this analysis does not include observation stays, which are included in the Massachusetts Trauma Registry</a:t>
            </a:r>
          </a:p>
          <a:p>
            <a:pPr lvl="1"/>
            <a:endParaRPr lang="en-US" sz="2400" dirty="0"/>
          </a:p>
          <a:p>
            <a:endParaRPr lang="en-US" sz="2800" dirty="0"/>
          </a:p>
        </p:txBody>
      </p:sp>
      <p:sp>
        <p:nvSpPr>
          <p:cNvPr id="5" name="TextBox 4"/>
          <p:cNvSpPr txBox="1"/>
          <p:nvPr/>
        </p:nvSpPr>
        <p:spPr>
          <a:xfrm>
            <a:off x="382959" y="5933016"/>
            <a:ext cx="11392525" cy="523220"/>
          </a:xfrm>
          <a:prstGeom prst="rect">
            <a:avLst/>
          </a:prstGeom>
          <a:noFill/>
        </p:spPr>
        <p:txBody>
          <a:bodyPr wrap="square" rtlCol="0">
            <a:spAutoFit/>
          </a:bodyPr>
          <a:lstStyle/>
          <a:p>
            <a:r>
              <a:rPr lang="en-US" sz="1400" dirty="0"/>
              <a:t>1.  Centers for Disease Control and Prevention (2019, March 18) New ICD-10-CM code for the 2019 Novel Coronavirus (COVID-19), April 1, 2020.  Accessed at </a:t>
            </a:r>
            <a:r>
              <a:rPr lang="en-US" sz="1400" dirty="0">
                <a:hlinkClick r:id="rId3"/>
              </a:rPr>
              <a:t>https://www.cdc.gov/nchs/data/icd/Announcement-New-ICD-code-for-coronavirus-3-18-2020.pdf</a:t>
            </a:r>
            <a:r>
              <a:rPr lang="en-US" sz="1400" dirty="0"/>
              <a:t> </a:t>
            </a:r>
          </a:p>
        </p:txBody>
      </p:sp>
    </p:spTree>
    <p:extLst>
      <p:ext uri="{BB962C8B-B14F-4D97-AF65-F5344CB8AC3E}">
        <p14:creationId xmlns:p14="http://schemas.microsoft.com/office/powerpoint/2010/main" val="83806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63B8-0E73-4D00-A08A-315CA0593A02}"/>
              </a:ext>
            </a:extLst>
          </p:cNvPr>
          <p:cNvSpPr>
            <a:spLocks noGrp="1"/>
          </p:cNvSpPr>
          <p:nvPr>
            <p:ph type="title"/>
          </p:nvPr>
        </p:nvSpPr>
        <p:spPr/>
        <p:txBody>
          <a:bodyPr>
            <a:noAutofit/>
          </a:bodyPr>
          <a:lstStyle/>
          <a:p>
            <a:r>
              <a:rPr lang="en-US" sz="2800" dirty="0">
                <a:solidFill>
                  <a:schemeClr val="bg1"/>
                </a:solidFill>
              </a:rPr>
              <a:t>Overall EMS Traumatic Injury Transport Count, 1/1/2019 - 6/30/2021</a:t>
            </a:r>
          </a:p>
        </p:txBody>
      </p:sp>
      <p:graphicFrame>
        <p:nvGraphicFramePr>
          <p:cNvPr id="4" name="Chart 3">
            <a:extLst>
              <a:ext uri="{FF2B5EF4-FFF2-40B4-BE49-F238E27FC236}">
                <a16:creationId xmlns:a16="http://schemas.microsoft.com/office/drawing/2014/main" id="{675C67EF-4210-4A56-9DEC-C002063CF8E3}"/>
              </a:ext>
            </a:extLst>
          </p:cNvPr>
          <p:cNvGraphicFramePr>
            <a:graphicFrameLocks/>
          </p:cNvGraphicFramePr>
          <p:nvPr/>
        </p:nvGraphicFramePr>
        <p:xfrm>
          <a:off x="133814" y="1293541"/>
          <a:ext cx="6947210" cy="427091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CE8CD43-3DE8-465B-9439-05DE6C93C628}"/>
              </a:ext>
            </a:extLst>
          </p:cNvPr>
          <p:cNvSpPr txBox="1"/>
          <p:nvPr/>
        </p:nvSpPr>
        <p:spPr>
          <a:xfrm>
            <a:off x="7638585" y="2413336"/>
            <a:ext cx="3757961" cy="1754326"/>
          </a:xfrm>
          <a:prstGeom prst="rect">
            <a:avLst/>
          </a:prstGeom>
          <a:noFill/>
        </p:spPr>
        <p:txBody>
          <a:bodyPr wrap="square" rtlCol="0">
            <a:spAutoFit/>
          </a:bodyPr>
          <a:lstStyle/>
          <a:p>
            <a:r>
              <a:rPr lang="en-US" dirty="0"/>
              <a:t>Traumatic Injury EMS transport counts dipped from March-May in 2020.</a:t>
            </a:r>
          </a:p>
          <a:p>
            <a:endParaRPr lang="en-US" dirty="0"/>
          </a:p>
          <a:p>
            <a:endParaRPr lang="en-US" dirty="0"/>
          </a:p>
          <a:p>
            <a:r>
              <a:rPr lang="en-US" dirty="0"/>
              <a:t>Traumatic Injury EMS transport counts began to rise beginning in June 2021.</a:t>
            </a:r>
          </a:p>
        </p:txBody>
      </p:sp>
      <p:sp>
        <p:nvSpPr>
          <p:cNvPr id="5" name="TextBox 4">
            <a:extLst>
              <a:ext uri="{FF2B5EF4-FFF2-40B4-BE49-F238E27FC236}">
                <a16:creationId xmlns:a16="http://schemas.microsoft.com/office/drawing/2014/main" id="{C998939F-C905-4D10-AEB5-38EC84E4C20A}"/>
              </a:ext>
            </a:extLst>
          </p:cNvPr>
          <p:cNvSpPr txBox="1"/>
          <p:nvPr/>
        </p:nvSpPr>
        <p:spPr>
          <a:xfrm>
            <a:off x="1338146" y="5765180"/>
            <a:ext cx="7883913" cy="369332"/>
          </a:xfrm>
          <a:prstGeom prst="rect">
            <a:avLst/>
          </a:prstGeom>
          <a:noFill/>
        </p:spPr>
        <p:txBody>
          <a:bodyPr wrap="square" rtlCol="0">
            <a:spAutoFit/>
          </a:bodyPr>
          <a:lstStyle/>
          <a:p>
            <a:endParaRPr lang="en-US" dirty="0"/>
          </a:p>
        </p:txBody>
      </p:sp>
      <p:graphicFrame>
        <p:nvGraphicFramePr>
          <p:cNvPr id="6" name="Table 5">
            <a:extLst>
              <a:ext uri="{FF2B5EF4-FFF2-40B4-BE49-F238E27FC236}">
                <a16:creationId xmlns:a16="http://schemas.microsoft.com/office/drawing/2014/main" id="{E10277DD-8EA7-44C0-B90A-0D18ED20F914}"/>
              </a:ext>
            </a:extLst>
          </p:cNvPr>
          <p:cNvGraphicFramePr>
            <a:graphicFrameLocks noGrp="1"/>
          </p:cNvGraphicFramePr>
          <p:nvPr/>
        </p:nvGraphicFramePr>
        <p:xfrm>
          <a:off x="216983" y="5466761"/>
          <a:ext cx="9384217" cy="920115"/>
        </p:xfrm>
        <a:graphic>
          <a:graphicData uri="http://schemas.openxmlformats.org/drawingml/2006/table">
            <a:tbl>
              <a:tblPr/>
              <a:tblGrid>
                <a:gridCol w="8263713">
                  <a:extLst>
                    <a:ext uri="{9D8B030D-6E8A-4147-A177-3AD203B41FA5}">
                      <a16:colId xmlns:a16="http://schemas.microsoft.com/office/drawing/2014/main" val="3789506597"/>
                    </a:ext>
                  </a:extLst>
                </a:gridCol>
                <a:gridCol w="1120504">
                  <a:extLst>
                    <a:ext uri="{9D8B030D-6E8A-4147-A177-3AD203B41FA5}">
                      <a16:colId xmlns:a16="http://schemas.microsoft.com/office/drawing/2014/main" val="3709738355"/>
                    </a:ext>
                  </a:extLst>
                </a:gridCol>
              </a:tblGrid>
              <a:tr h="124920">
                <a:tc gridSpan="2">
                  <a:txBody>
                    <a:bodyPr/>
                    <a:lstStyle/>
                    <a:p>
                      <a:pPr algn="l" fontAlgn="b"/>
                      <a:r>
                        <a:rPr lang="en-US" sz="800" b="1" i="0" u="none" strike="noStrike" dirty="0">
                          <a:solidFill>
                            <a:srgbClr val="000000"/>
                          </a:solidFill>
                          <a:effectLst/>
                          <a:latin typeface="Calibri" panose="020F0502020204030204" pitchFamily="34" charset="0"/>
                        </a:rPr>
                        <a:t>Source:  MA Department of Public Health MATRIS V2 &amp; V3, downloaded 8/20/2021</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76938094"/>
                  </a:ext>
                </a:extLst>
              </a:tr>
              <a:tr h="124920">
                <a:tc>
                  <a:txBody>
                    <a:bodyPr/>
                    <a:lstStyle/>
                    <a:p>
                      <a:pPr algn="l" fontAlgn="b"/>
                      <a:r>
                        <a:rPr lang="en-US" sz="800" b="0" i="0" u="none" strike="noStrike" dirty="0">
                          <a:solidFill>
                            <a:srgbClr val="000000"/>
                          </a:solidFill>
                          <a:effectLst/>
                          <a:latin typeface="Calibri" panose="020F0502020204030204" pitchFamily="34" charset="0"/>
                        </a:rPr>
                        <a:t>Notes: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2975139"/>
                  </a:ext>
                </a:extLst>
              </a:tr>
              <a:tr h="124920">
                <a:tc>
                  <a:txBody>
                    <a:bodyPr/>
                    <a:lstStyle/>
                    <a:p>
                      <a:pPr algn="l" fontAlgn="b"/>
                      <a:r>
                        <a:rPr lang="en-US" sz="800" b="0" i="0" u="none" strike="noStrike" dirty="0">
                          <a:solidFill>
                            <a:srgbClr val="000000"/>
                          </a:solidFill>
                          <a:effectLst/>
                          <a:latin typeface="Calibri" panose="020F0502020204030204" pitchFamily="34" charset="0"/>
                        </a:rPr>
                        <a:t>Counts are number of runs, not patients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95923912"/>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patient disposition = "Patient Treated, Transported by this EMS Unit“ and incident location is in Massachusetts</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77377447"/>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primary impression is recorded as “traumatic injury” or is coded as trauma as per the International Classification of Diseases, 10th Edition-Clinical Modification</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18904883"/>
                  </a:ext>
                </a:extLst>
              </a:tr>
              <a:tr h="124920">
                <a:tc gridSpan="2">
                  <a:txBody>
                    <a:bodyPr/>
                    <a:lstStyle/>
                    <a:p>
                      <a:pPr algn="l" fontAlgn="b"/>
                      <a:r>
                        <a:rPr lang="en-US" sz="800" b="0" i="0" u="none" strike="noStrike">
                          <a:solidFill>
                            <a:srgbClr val="000000"/>
                          </a:solidFill>
                          <a:effectLst/>
                          <a:latin typeface="Calibri" panose="020F0502020204030204" pitchFamily="34" charset="0"/>
                        </a:rPr>
                        <a:t>Ambulance services are required to enter data into MATRIS per A/R 5-403 Statewide EMS Minimum Dataset. </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64242960"/>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76654932"/>
                  </a:ext>
                </a:extLst>
              </a:tr>
            </a:tbl>
          </a:graphicData>
        </a:graphic>
      </p:graphicFrame>
    </p:spTree>
    <p:extLst>
      <p:ext uri="{BB962C8B-B14F-4D97-AF65-F5344CB8AC3E}">
        <p14:creationId xmlns:p14="http://schemas.microsoft.com/office/powerpoint/2010/main" val="141628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C444-CB3C-4D65-B55E-BF0F0284C51B}"/>
              </a:ext>
            </a:extLst>
          </p:cNvPr>
          <p:cNvSpPr>
            <a:spLocks noGrp="1"/>
          </p:cNvSpPr>
          <p:nvPr>
            <p:ph type="title"/>
          </p:nvPr>
        </p:nvSpPr>
        <p:spPr/>
        <p:txBody>
          <a:bodyPr>
            <a:noAutofit/>
          </a:bodyPr>
          <a:lstStyle/>
          <a:p>
            <a:r>
              <a:rPr lang="en-US" sz="2800" dirty="0">
                <a:solidFill>
                  <a:schemeClr val="bg1"/>
                </a:solidFill>
              </a:rPr>
              <a:t>EMS Traumatic Injury Transport Volumes, 1/1/2019 – 6/30/2021</a:t>
            </a:r>
          </a:p>
        </p:txBody>
      </p:sp>
      <p:graphicFrame>
        <p:nvGraphicFramePr>
          <p:cNvPr id="4" name="Table 3">
            <a:extLst>
              <a:ext uri="{FF2B5EF4-FFF2-40B4-BE49-F238E27FC236}">
                <a16:creationId xmlns:a16="http://schemas.microsoft.com/office/drawing/2014/main" id="{B42E095F-182F-46F9-932A-45E474EE9C4C}"/>
              </a:ext>
            </a:extLst>
          </p:cNvPr>
          <p:cNvGraphicFramePr>
            <a:graphicFrameLocks noGrp="1"/>
          </p:cNvGraphicFramePr>
          <p:nvPr>
            <p:extLst>
              <p:ext uri="{D42A27DB-BD31-4B8C-83A1-F6EECF244321}">
                <p14:modId xmlns:p14="http://schemas.microsoft.com/office/powerpoint/2010/main" val="3444473882"/>
              </p:ext>
            </p:extLst>
          </p:nvPr>
        </p:nvGraphicFramePr>
        <p:xfrm>
          <a:off x="394164" y="1228705"/>
          <a:ext cx="5337565" cy="1842800"/>
        </p:xfrm>
        <a:graphic>
          <a:graphicData uri="http://schemas.openxmlformats.org/drawingml/2006/table">
            <a:tbl>
              <a:tblPr/>
              <a:tblGrid>
                <a:gridCol w="2347593">
                  <a:extLst>
                    <a:ext uri="{9D8B030D-6E8A-4147-A177-3AD203B41FA5}">
                      <a16:colId xmlns:a16="http://schemas.microsoft.com/office/drawing/2014/main" val="2671600538"/>
                    </a:ext>
                  </a:extLst>
                </a:gridCol>
                <a:gridCol w="747493">
                  <a:extLst>
                    <a:ext uri="{9D8B030D-6E8A-4147-A177-3AD203B41FA5}">
                      <a16:colId xmlns:a16="http://schemas.microsoft.com/office/drawing/2014/main" val="3055099242"/>
                    </a:ext>
                  </a:extLst>
                </a:gridCol>
                <a:gridCol w="747493">
                  <a:extLst>
                    <a:ext uri="{9D8B030D-6E8A-4147-A177-3AD203B41FA5}">
                      <a16:colId xmlns:a16="http://schemas.microsoft.com/office/drawing/2014/main" val="2776782173"/>
                    </a:ext>
                  </a:extLst>
                </a:gridCol>
                <a:gridCol w="747493">
                  <a:extLst>
                    <a:ext uri="{9D8B030D-6E8A-4147-A177-3AD203B41FA5}">
                      <a16:colId xmlns:a16="http://schemas.microsoft.com/office/drawing/2014/main" val="870703621"/>
                    </a:ext>
                  </a:extLst>
                </a:gridCol>
                <a:gridCol w="747493">
                  <a:extLst>
                    <a:ext uri="{9D8B030D-6E8A-4147-A177-3AD203B41FA5}">
                      <a16:colId xmlns:a16="http://schemas.microsoft.com/office/drawing/2014/main" val="1756937069"/>
                    </a:ext>
                  </a:extLst>
                </a:gridCol>
              </a:tblGrid>
              <a:tr h="375571">
                <a:tc gridSpan="4">
                  <a:txBody>
                    <a:bodyPr/>
                    <a:lstStyle/>
                    <a:p>
                      <a:pPr algn="l" fontAlgn="b"/>
                      <a:r>
                        <a:rPr lang="en-US" sz="1400" b="0" i="0" u="none" strike="noStrike" dirty="0">
                          <a:solidFill>
                            <a:srgbClr val="000000"/>
                          </a:solidFill>
                          <a:effectLst/>
                          <a:latin typeface="Calibri" panose="020F0502020204030204" pitchFamily="34" charset="0"/>
                        </a:rPr>
                        <a:t>Traumatic Injury Transport Frequency by Quarter, Year, </a:t>
                      </a:r>
                      <a:r>
                        <a:rPr lang="en-US" sz="1400" b="0" i="0" u="none" strike="noStrike" baseline="0" dirty="0">
                          <a:effectLst/>
                        </a:rPr>
                        <a:t>1/1/2019 - 6/30/2021</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91919"/>
                  </a:ext>
                </a:extLst>
              </a:tr>
              <a:tr h="281311">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gridSpan="4">
                  <a:txBody>
                    <a:bodyPr/>
                    <a:lstStyle/>
                    <a:p>
                      <a:pPr algn="ctr" fontAlgn="b"/>
                      <a:r>
                        <a:rPr lang="en-US" sz="1400" b="1" i="0" u="none" strike="noStrike" dirty="0">
                          <a:solidFill>
                            <a:srgbClr val="000000"/>
                          </a:solidFill>
                          <a:effectLst/>
                          <a:latin typeface="Calibri" panose="020F0502020204030204" pitchFamily="34" charset="0"/>
                        </a:rPr>
                        <a:t>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5840532"/>
                  </a:ext>
                </a:extLst>
              </a:tr>
              <a:tr h="281311">
                <a:tc>
                  <a:txBody>
                    <a:bodyPr/>
                    <a:lstStyle/>
                    <a:p>
                      <a:pPr algn="l" fontAlgn="b"/>
                      <a:r>
                        <a:rPr lang="en-US" sz="1400" b="0" i="0" u="none" strike="noStrike" dirty="0">
                          <a:solidFill>
                            <a:srgbClr val="000000"/>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0" i="0" u="none" strike="noStrike" dirty="0">
                          <a:solidFill>
                            <a:srgbClr val="000000"/>
                          </a:solidFill>
                          <a:effectLst/>
                          <a:latin typeface="Calibri" panose="020F0502020204030204" pitchFamily="34" charset="0"/>
                        </a:rPr>
                        <a:t>Q1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0" i="0" u="none" strike="noStrike" dirty="0">
                          <a:solidFill>
                            <a:srgbClr val="000000"/>
                          </a:solidFill>
                          <a:effectLst/>
                          <a:latin typeface="Calibri" panose="020F0502020204030204" pitchFamily="34" charset="0"/>
                        </a:rPr>
                        <a:t>Q2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0" i="0" u="none" strike="noStrike" dirty="0">
                          <a:solidFill>
                            <a:srgbClr val="000000"/>
                          </a:solidFill>
                          <a:effectLst/>
                          <a:latin typeface="Calibri" panose="020F0502020204030204" pitchFamily="34" charset="0"/>
                        </a:rPr>
                        <a:t>Q3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0" i="0" u="none" strike="noStrike" dirty="0">
                          <a:solidFill>
                            <a:srgbClr val="000000"/>
                          </a:solidFill>
                          <a:effectLst/>
                          <a:latin typeface="Calibri" panose="020F0502020204030204" pitchFamily="34" charset="0"/>
                        </a:rPr>
                        <a:t>Q4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408445593"/>
                  </a:ext>
                </a:extLst>
              </a:tr>
              <a:tr h="281311">
                <a:tc>
                  <a:txBody>
                    <a:bodyPr/>
                    <a:lstStyle/>
                    <a:p>
                      <a:pPr algn="l" fontAlgn="b"/>
                      <a:r>
                        <a:rPr lang="en-US" sz="14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20,766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20,783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21,692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19,125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78099963"/>
                  </a:ext>
                </a:extLst>
              </a:tr>
              <a:tr h="281311">
                <a:tc>
                  <a:txBody>
                    <a:bodyPr/>
                    <a:lstStyle/>
                    <a:p>
                      <a:pPr algn="l" fontAlgn="b"/>
                      <a:r>
                        <a:rPr lang="en-US" sz="1400" b="0"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17,402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15,952</a:t>
                      </a:r>
                    </a:p>
                  </a:txBody>
                  <a:tcPr marL="9525" marR="9525" marT="9525" marB="0" anchor="b">
                    <a:lnL>
                      <a:noFill/>
                    </a:lnL>
                    <a:lnR>
                      <a:noFill/>
                    </a:lnR>
                    <a:lnT>
                      <a:noFill/>
                    </a:lnT>
                    <a:lnB>
                      <a:noFill/>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21,872</a:t>
                      </a:r>
                    </a:p>
                  </a:txBody>
                  <a:tcPr marL="9525" marR="9525" marT="9525" marB="0" anchor="b">
                    <a:lnL>
                      <a:noFill/>
                    </a:lnL>
                    <a:lnR>
                      <a:noFill/>
                    </a:lnR>
                    <a:lnT>
                      <a:noFill/>
                    </a:lnT>
                    <a:lnB>
                      <a:noFill/>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20,150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72738338"/>
                  </a:ext>
                </a:extLst>
              </a:tr>
              <a:tr h="281311">
                <a:tc>
                  <a:txBody>
                    <a:bodyPr/>
                    <a:lstStyle/>
                    <a:p>
                      <a:pPr algn="l" fontAlgn="b"/>
                      <a:r>
                        <a:rPr lang="en-US" sz="1400" b="0" i="0" u="none" strike="noStrike">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19,082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22,678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860185"/>
                  </a:ext>
                </a:extLst>
              </a:tr>
            </a:tbl>
          </a:graphicData>
        </a:graphic>
      </p:graphicFrame>
      <p:graphicFrame>
        <p:nvGraphicFramePr>
          <p:cNvPr id="7" name="Chart 6">
            <a:extLst>
              <a:ext uri="{FF2B5EF4-FFF2-40B4-BE49-F238E27FC236}">
                <a16:creationId xmlns:a16="http://schemas.microsoft.com/office/drawing/2014/main" id="{227493FB-AF5A-40DC-9968-C6C02FB2B2F1}"/>
              </a:ext>
            </a:extLst>
          </p:cNvPr>
          <p:cNvGraphicFramePr>
            <a:graphicFrameLocks/>
          </p:cNvGraphicFramePr>
          <p:nvPr/>
        </p:nvGraphicFramePr>
        <p:xfrm>
          <a:off x="394164" y="3369032"/>
          <a:ext cx="5337565" cy="29836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F0219C8-E513-49F9-A3DA-E54A0AF4096D}"/>
              </a:ext>
            </a:extLst>
          </p:cNvPr>
          <p:cNvSpPr txBox="1"/>
          <p:nvPr/>
        </p:nvSpPr>
        <p:spPr>
          <a:xfrm>
            <a:off x="6742100" y="1720840"/>
            <a:ext cx="4495749" cy="3416320"/>
          </a:xfrm>
          <a:prstGeom prst="rect">
            <a:avLst/>
          </a:prstGeom>
          <a:noFill/>
        </p:spPr>
        <p:txBody>
          <a:bodyPr wrap="square" rtlCol="0">
            <a:spAutoFit/>
          </a:bodyPr>
          <a:lstStyle/>
          <a:p>
            <a:r>
              <a:rPr lang="en-US" dirty="0"/>
              <a:t>Traumatic Injury EMS transport counts were lowest in in Q1 and Q2 of 2020 and were highest in Q2 of 2021.</a:t>
            </a:r>
          </a:p>
          <a:p>
            <a:endParaRPr lang="en-US" dirty="0"/>
          </a:p>
          <a:p>
            <a:r>
              <a:rPr lang="en-US" dirty="0"/>
              <a:t>When comparing quarterly trauma counts by year (Q1 and Q2 for 2019-2021), it was found that there was a statistically significant difference between years for quarterly trauma runs (p &lt;.0001).</a:t>
            </a:r>
          </a:p>
          <a:p>
            <a:endParaRPr lang="en-US" dirty="0"/>
          </a:p>
          <a:p>
            <a:endParaRPr lang="en-US" dirty="0"/>
          </a:p>
          <a:p>
            <a:endParaRPr lang="en-US" dirty="0"/>
          </a:p>
        </p:txBody>
      </p:sp>
      <p:graphicFrame>
        <p:nvGraphicFramePr>
          <p:cNvPr id="6" name="Table 5">
            <a:extLst>
              <a:ext uri="{FF2B5EF4-FFF2-40B4-BE49-F238E27FC236}">
                <a16:creationId xmlns:a16="http://schemas.microsoft.com/office/drawing/2014/main" id="{60636A0F-8FED-4D4F-B499-4F919275FFDD}"/>
              </a:ext>
            </a:extLst>
          </p:cNvPr>
          <p:cNvGraphicFramePr>
            <a:graphicFrameLocks noGrp="1"/>
          </p:cNvGraphicFramePr>
          <p:nvPr/>
        </p:nvGraphicFramePr>
        <p:xfrm>
          <a:off x="6742100" y="5284680"/>
          <a:ext cx="5055736" cy="1163955"/>
        </p:xfrm>
        <a:graphic>
          <a:graphicData uri="http://schemas.openxmlformats.org/drawingml/2006/table">
            <a:tbl>
              <a:tblPr/>
              <a:tblGrid>
                <a:gridCol w="4452066">
                  <a:extLst>
                    <a:ext uri="{9D8B030D-6E8A-4147-A177-3AD203B41FA5}">
                      <a16:colId xmlns:a16="http://schemas.microsoft.com/office/drawing/2014/main" val="3789506597"/>
                    </a:ext>
                  </a:extLst>
                </a:gridCol>
                <a:gridCol w="603670">
                  <a:extLst>
                    <a:ext uri="{9D8B030D-6E8A-4147-A177-3AD203B41FA5}">
                      <a16:colId xmlns:a16="http://schemas.microsoft.com/office/drawing/2014/main" val="3709738355"/>
                    </a:ext>
                  </a:extLst>
                </a:gridCol>
              </a:tblGrid>
              <a:tr h="124920">
                <a:tc gridSpan="2">
                  <a:txBody>
                    <a:bodyPr/>
                    <a:lstStyle/>
                    <a:p>
                      <a:pPr algn="l" fontAlgn="b"/>
                      <a:r>
                        <a:rPr lang="en-US" sz="800" b="1" i="0" u="none" strike="noStrike" dirty="0">
                          <a:solidFill>
                            <a:srgbClr val="000000"/>
                          </a:solidFill>
                          <a:effectLst/>
                          <a:latin typeface="Calibri" panose="020F0502020204030204" pitchFamily="34" charset="0"/>
                        </a:rPr>
                        <a:t>Source:  MA Department of Public Health MATRIS V2 &amp; V3, downloaded 8/20/2021</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76938094"/>
                  </a:ext>
                </a:extLst>
              </a:tr>
              <a:tr h="124920">
                <a:tc>
                  <a:txBody>
                    <a:bodyPr/>
                    <a:lstStyle/>
                    <a:p>
                      <a:pPr algn="l" fontAlgn="b"/>
                      <a:r>
                        <a:rPr lang="en-US" sz="800" b="0" i="0" u="none" strike="noStrike" dirty="0">
                          <a:solidFill>
                            <a:srgbClr val="000000"/>
                          </a:solidFill>
                          <a:effectLst/>
                          <a:latin typeface="Calibri" panose="020F0502020204030204" pitchFamily="34" charset="0"/>
                        </a:rPr>
                        <a:t>Notes: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2975139"/>
                  </a:ext>
                </a:extLst>
              </a:tr>
              <a:tr h="124920">
                <a:tc>
                  <a:txBody>
                    <a:bodyPr/>
                    <a:lstStyle/>
                    <a:p>
                      <a:pPr algn="l" fontAlgn="b"/>
                      <a:r>
                        <a:rPr lang="en-US" sz="800" b="0" i="0" u="none" strike="noStrike" dirty="0">
                          <a:solidFill>
                            <a:srgbClr val="000000"/>
                          </a:solidFill>
                          <a:effectLst/>
                          <a:latin typeface="Calibri" panose="020F0502020204030204" pitchFamily="34" charset="0"/>
                        </a:rPr>
                        <a:t>Counts are number of runs, not patients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95923912"/>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patient disposition = "Patient Treated, Transported by this EMS Unit“ and incident location is in Massachusetts</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77377447"/>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primary impression is recorded as “traumatic injury” or is coded as trauma as per the International Classification of Diseases, 10th Edition-Clinical Modification</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18904883"/>
                  </a:ext>
                </a:extLst>
              </a:tr>
              <a:tr h="124920">
                <a:tc gridSpan="2">
                  <a:txBody>
                    <a:bodyPr/>
                    <a:lstStyle/>
                    <a:p>
                      <a:pPr algn="l" fontAlgn="b"/>
                      <a:r>
                        <a:rPr lang="en-US" sz="800" b="0" i="0" u="none" strike="noStrike">
                          <a:solidFill>
                            <a:srgbClr val="000000"/>
                          </a:solidFill>
                          <a:effectLst/>
                          <a:latin typeface="Calibri" panose="020F0502020204030204" pitchFamily="34" charset="0"/>
                        </a:rPr>
                        <a:t>Ambulance services are required to enter data into MATRIS per A/R 5-403 Statewide EMS Minimum Dataset. </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64242960"/>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76654932"/>
                  </a:ext>
                </a:extLst>
              </a:tr>
            </a:tbl>
          </a:graphicData>
        </a:graphic>
      </p:graphicFrame>
    </p:spTree>
    <p:extLst>
      <p:ext uri="{BB962C8B-B14F-4D97-AF65-F5344CB8AC3E}">
        <p14:creationId xmlns:p14="http://schemas.microsoft.com/office/powerpoint/2010/main" val="153786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F9E8-ED7F-4ECA-BB8C-AFB0831B8728}"/>
              </a:ext>
            </a:extLst>
          </p:cNvPr>
          <p:cNvSpPr>
            <a:spLocks noGrp="1"/>
          </p:cNvSpPr>
          <p:nvPr>
            <p:ph type="title"/>
          </p:nvPr>
        </p:nvSpPr>
        <p:spPr/>
        <p:txBody>
          <a:bodyPr>
            <a:normAutofit/>
          </a:bodyPr>
          <a:lstStyle/>
          <a:p>
            <a:r>
              <a:rPr lang="en-US" sz="2800" dirty="0">
                <a:solidFill>
                  <a:schemeClr val="bg1"/>
                </a:solidFill>
              </a:rPr>
              <a:t>EMS Traumatic Injury Transport Demographics, 1/1/2019 – 6/30/2021</a:t>
            </a:r>
            <a:endParaRPr lang="en-US" sz="2800" dirty="0"/>
          </a:p>
        </p:txBody>
      </p:sp>
      <p:graphicFrame>
        <p:nvGraphicFramePr>
          <p:cNvPr id="4" name="Table 3">
            <a:extLst>
              <a:ext uri="{FF2B5EF4-FFF2-40B4-BE49-F238E27FC236}">
                <a16:creationId xmlns:a16="http://schemas.microsoft.com/office/drawing/2014/main" id="{9C8355B1-85D4-4342-ABF5-E1FC07B25785}"/>
              </a:ext>
            </a:extLst>
          </p:cNvPr>
          <p:cNvGraphicFramePr>
            <a:graphicFrameLocks noGrp="1"/>
          </p:cNvGraphicFramePr>
          <p:nvPr>
            <p:extLst>
              <p:ext uri="{D42A27DB-BD31-4B8C-83A1-F6EECF244321}">
                <p14:modId xmlns:p14="http://schemas.microsoft.com/office/powerpoint/2010/main" val="691388253"/>
              </p:ext>
            </p:extLst>
          </p:nvPr>
        </p:nvGraphicFramePr>
        <p:xfrm>
          <a:off x="1256287" y="2030489"/>
          <a:ext cx="4315136" cy="1977791"/>
        </p:xfrm>
        <a:graphic>
          <a:graphicData uri="http://schemas.openxmlformats.org/drawingml/2006/table">
            <a:tbl>
              <a:tblPr/>
              <a:tblGrid>
                <a:gridCol w="2206979">
                  <a:extLst>
                    <a:ext uri="{9D8B030D-6E8A-4147-A177-3AD203B41FA5}">
                      <a16:colId xmlns:a16="http://schemas.microsoft.com/office/drawing/2014/main" val="871830609"/>
                    </a:ext>
                  </a:extLst>
                </a:gridCol>
                <a:gridCol w="702719">
                  <a:extLst>
                    <a:ext uri="{9D8B030D-6E8A-4147-A177-3AD203B41FA5}">
                      <a16:colId xmlns:a16="http://schemas.microsoft.com/office/drawing/2014/main" val="222594545"/>
                    </a:ext>
                  </a:extLst>
                </a:gridCol>
                <a:gridCol w="702719">
                  <a:extLst>
                    <a:ext uri="{9D8B030D-6E8A-4147-A177-3AD203B41FA5}">
                      <a16:colId xmlns:a16="http://schemas.microsoft.com/office/drawing/2014/main" val="4192026658"/>
                    </a:ext>
                  </a:extLst>
                </a:gridCol>
                <a:gridCol w="702719">
                  <a:extLst>
                    <a:ext uri="{9D8B030D-6E8A-4147-A177-3AD203B41FA5}">
                      <a16:colId xmlns:a16="http://schemas.microsoft.com/office/drawing/2014/main" val="1576849944"/>
                    </a:ext>
                  </a:extLst>
                </a:gridCol>
              </a:tblGrid>
              <a:tr h="283364">
                <a:tc gridSpan="4">
                  <a:txBody>
                    <a:bodyPr/>
                    <a:lstStyle/>
                    <a:p>
                      <a:pPr algn="l" fontAlgn="b"/>
                      <a:r>
                        <a:rPr lang="en-US" sz="1400" b="0" i="0" u="none" strike="noStrike" dirty="0">
                          <a:solidFill>
                            <a:srgbClr val="000000"/>
                          </a:solidFill>
                          <a:effectLst/>
                          <a:latin typeface="Calibri" panose="020F0502020204030204" pitchFamily="34" charset="0"/>
                        </a:rPr>
                        <a:t>Traumatic Injury Transport Patient Age in Years,</a:t>
                      </a:r>
                      <a:r>
                        <a:rPr lang="en-US" sz="1400" b="0" i="0" u="none" strike="noStrike" baseline="0" dirty="0"/>
                        <a:t> 1/1/2019 - 6/30/2021</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204197"/>
                  </a:ext>
                </a:extLst>
              </a:tr>
              <a:tr h="380629">
                <a:tc>
                  <a:txBody>
                    <a:bodyPr/>
                    <a:lstStyle/>
                    <a:p>
                      <a:pPr algn="l" fontAlgn="b"/>
                      <a:r>
                        <a:rPr lang="en-US" sz="1400" b="1" i="0" u="none" strike="noStrike" dirty="0">
                          <a:solidFill>
                            <a:srgbClr val="000000"/>
                          </a:solidFill>
                          <a:effectLst/>
                          <a:latin typeface="Calibri" panose="020F0502020204030204" pitchFamily="34" charset="0"/>
                        </a:rPr>
                        <a:t>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US" sz="1400" b="1" i="0" u="none" strike="noStrike" dirty="0">
                          <a:solidFill>
                            <a:srgbClr val="000000"/>
                          </a:solidFill>
                          <a:effectLst/>
                          <a:latin typeface="Calibri" panose="020F0502020204030204" pitchFamily="34" charset="0"/>
                        </a:rPr>
                        <a:t>Mean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US" sz="1400" b="1" i="0" u="none" strike="noStrike" dirty="0">
                          <a:solidFill>
                            <a:srgbClr val="000000"/>
                          </a:solidFill>
                          <a:effectLst/>
                          <a:latin typeface="Calibri" panose="020F0502020204030204" pitchFamily="34" charset="0"/>
                        </a:rPr>
                        <a:t>Std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US" sz="1400" b="1" i="0" u="none" strike="noStrike" dirty="0">
                          <a:solidFill>
                            <a:srgbClr val="000000"/>
                          </a:solidFill>
                          <a:effectLst/>
                          <a:latin typeface="Calibri" panose="020F0502020204030204" pitchFamily="34" charset="0"/>
                        </a:rPr>
                        <a:t>Median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390915801"/>
                  </a:ext>
                </a:extLst>
              </a:tr>
              <a:tr h="380629">
                <a:tc>
                  <a:txBody>
                    <a:bodyPr/>
                    <a:lstStyle/>
                    <a:p>
                      <a:pPr algn="l" fontAlgn="b"/>
                      <a:r>
                        <a:rPr lang="en-US" sz="1400" b="0" i="0" u="none" strike="noStrike" dirty="0">
                          <a:solidFill>
                            <a:srgbClr val="000000"/>
                          </a:solidFill>
                          <a:effectLst/>
                          <a:latin typeface="Calibri" panose="020F0502020204030204" pitchFamily="34" charset="0"/>
                        </a:rPr>
                        <a:t>2019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56.09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418677"/>
                  </a:ext>
                </a:extLst>
              </a:tr>
              <a:tr h="380629">
                <a:tc>
                  <a:txBody>
                    <a:bodyPr/>
                    <a:lstStyle/>
                    <a:p>
                      <a:pPr algn="l" fontAlgn="b"/>
                      <a:r>
                        <a:rPr lang="en-US" sz="1400" b="0" i="0" u="none" strike="noStrike" dirty="0">
                          <a:solidFill>
                            <a:srgbClr val="000000"/>
                          </a:solidFill>
                          <a:effectLst/>
                          <a:latin typeface="Calibri" panose="020F0502020204030204" pitchFamily="34" charset="0"/>
                        </a:rPr>
                        <a:t>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57.25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25.02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166811536"/>
                  </a:ext>
                </a:extLst>
              </a:tr>
              <a:tr h="399659">
                <a:tc>
                  <a:txBody>
                    <a:bodyPr/>
                    <a:lstStyle/>
                    <a:p>
                      <a:pPr algn="l" fontAlgn="b"/>
                      <a:r>
                        <a:rPr lang="en-US" sz="1400" b="0" i="0" u="none" strike="noStrike" dirty="0">
                          <a:solidFill>
                            <a:srgbClr val="000000"/>
                          </a:solidFill>
                          <a:effectLst/>
                          <a:latin typeface="Calibri" panose="020F0502020204030204" pitchFamily="34" charset="0"/>
                        </a:rPr>
                        <a:t>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57.19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429043"/>
                  </a:ext>
                </a:extLst>
              </a:tr>
            </a:tbl>
          </a:graphicData>
        </a:graphic>
      </p:graphicFrame>
      <p:sp>
        <p:nvSpPr>
          <p:cNvPr id="5" name="TextBox 4">
            <a:extLst>
              <a:ext uri="{FF2B5EF4-FFF2-40B4-BE49-F238E27FC236}">
                <a16:creationId xmlns:a16="http://schemas.microsoft.com/office/drawing/2014/main" id="{BE531BEB-B842-4FD3-84D2-82E4ED415AA3}"/>
              </a:ext>
            </a:extLst>
          </p:cNvPr>
          <p:cNvSpPr txBox="1"/>
          <p:nvPr/>
        </p:nvSpPr>
        <p:spPr>
          <a:xfrm>
            <a:off x="7069873" y="2154778"/>
            <a:ext cx="3757961" cy="3693319"/>
          </a:xfrm>
          <a:prstGeom prst="rect">
            <a:avLst/>
          </a:prstGeom>
          <a:noFill/>
        </p:spPr>
        <p:txBody>
          <a:bodyPr wrap="square" rtlCol="0">
            <a:spAutoFit/>
          </a:bodyPr>
          <a:lstStyle/>
          <a:p>
            <a:r>
              <a:rPr lang="en-US" dirty="0"/>
              <a:t>Average and median patient age in  traumatic injury EMS transports have remained constant from 2019 to 2021.</a:t>
            </a:r>
          </a:p>
          <a:p>
            <a:endParaRPr lang="en-US" dirty="0"/>
          </a:p>
          <a:p>
            <a:endParaRPr lang="en-US" dirty="0"/>
          </a:p>
          <a:p>
            <a:r>
              <a:rPr lang="en-US" dirty="0"/>
              <a:t>The Kruskal-Wallis Test found that there was a significant difference in mean age among the three years (p &lt; .0001).</a:t>
            </a:r>
          </a:p>
          <a:p>
            <a:endParaRPr lang="en-US" dirty="0"/>
          </a:p>
          <a:p>
            <a:endParaRPr lang="en-US" dirty="0"/>
          </a:p>
          <a:p>
            <a:endParaRPr lang="en-US" dirty="0"/>
          </a:p>
        </p:txBody>
      </p:sp>
      <p:graphicFrame>
        <p:nvGraphicFramePr>
          <p:cNvPr id="6" name="Table 5">
            <a:extLst>
              <a:ext uri="{FF2B5EF4-FFF2-40B4-BE49-F238E27FC236}">
                <a16:creationId xmlns:a16="http://schemas.microsoft.com/office/drawing/2014/main" id="{360ADD06-3AD1-4549-96F8-FB726987732B}"/>
              </a:ext>
            </a:extLst>
          </p:cNvPr>
          <p:cNvGraphicFramePr>
            <a:graphicFrameLocks noGrp="1"/>
          </p:cNvGraphicFramePr>
          <p:nvPr/>
        </p:nvGraphicFramePr>
        <p:xfrm>
          <a:off x="118428" y="5385540"/>
          <a:ext cx="7397493" cy="1042035"/>
        </p:xfrm>
        <a:graphic>
          <a:graphicData uri="http://schemas.openxmlformats.org/drawingml/2006/table">
            <a:tbl>
              <a:tblPr/>
              <a:tblGrid>
                <a:gridCol w="6514210">
                  <a:extLst>
                    <a:ext uri="{9D8B030D-6E8A-4147-A177-3AD203B41FA5}">
                      <a16:colId xmlns:a16="http://schemas.microsoft.com/office/drawing/2014/main" val="3789506597"/>
                    </a:ext>
                  </a:extLst>
                </a:gridCol>
                <a:gridCol w="883283">
                  <a:extLst>
                    <a:ext uri="{9D8B030D-6E8A-4147-A177-3AD203B41FA5}">
                      <a16:colId xmlns:a16="http://schemas.microsoft.com/office/drawing/2014/main" val="3709738355"/>
                    </a:ext>
                  </a:extLst>
                </a:gridCol>
              </a:tblGrid>
              <a:tr h="124920">
                <a:tc gridSpan="2">
                  <a:txBody>
                    <a:bodyPr/>
                    <a:lstStyle/>
                    <a:p>
                      <a:pPr algn="l" fontAlgn="b"/>
                      <a:r>
                        <a:rPr lang="en-US" sz="800" b="1" i="0" u="none" strike="noStrike" dirty="0">
                          <a:solidFill>
                            <a:srgbClr val="000000"/>
                          </a:solidFill>
                          <a:effectLst/>
                          <a:latin typeface="Calibri" panose="020F0502020204030204" pitchFamily="34" charset="0"/>
                        </a:rPr>
                        <a:t>Source:  MA Department of Public Health MATRIS V2 &amp; V3, downloaded 8/20/2021</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76938094"/>
                  </a:ext>
                </a:extLst>
              </a:tr>
              <a:tr h="124920">
                <a:tc>
                  <a:txBody>
                    <a:bodyPr/>
                    <a:lstStyle/>
                    <a:p>
                      <a:pPr algn="l" fontAlgn="b"/>
                      <a:r>
                        <a:rPr lang="en-US" sz="800" b="0" i="0" u="none" strike="noStrike" dirty="0">
                          <a:solidFill>
                            <a:srgbClr val="000000"/>
                          </a:solidFill>
                          <a:effectLst/>
                          <a:latin typeface="Calibri" panose="020F0502020204030204" pitchFamily="34" charset="0"/>
                        </a:rPr>
                        <a:t>Notes: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2975139"/>
                  </a:ext>
                </a:extLst>
              </a:tr>
              <a:tr h="124920">
                <a:tc>
                  <a:txBody>
                    <a:bodyPr/>
                    <a:lstStyle/>
                    <a:p>
                      <a:pPr algn="l" fontAlgn="b"/>
                      <a:r>
                        <a:rPr lang="en-US" sz="800" b="0" i="0" u="none" strike="noStrike" dirty="0">
                          <a:solidFill>
                            <a:srgbClr val="000000"/>
                          </a:solidFill>
                          <a:effectLst/>
                          <a:latin typeface="Calibri" panose="020F0502020204030204" pitchFamily="34" charset="0"/>
                        </a:rPr>
                        <a:t>Counts are number of runs, not patients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95923912"/>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patient disposition = "Patient Treated, Transported by this EMS Unit“ and incident location is in Massachusetts</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77377447"/>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primary impression is recorded as “traumatic injury” or is coded as trauma as per the International Classification of Diseases, 10th Edition-Clinical Modification</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18904883"/>
                  </a:ext>
                </a:extLst>
              </a:tr>
              <a:tr h="124920">
                <a:tc gridSpan="2">
                  <a:txBody>
                    <a:bodyPr/>
                    <a:lstStyle/>
                    <a:p>
                      <a:pPr algn="l" fontAlgn="b"/>
                      <a:r>
                        <a:rPr lang="en-US" sz="800" b="0" i="0" u="none" strike="noStrike">
                          <a:solidFill>
                            <a:srgbClr val="000000"/>
                          </a:solidFill>
                          <a:effectLst/>
                          <a:latin typeface="Calibri" panose="020F0502020204030204" pitchFamily="34" charset="0"/>
                        </a:rPr>
                        <a:t>Ambulance services are required to enter data into MATRIS per A/R 5-403 Statewide EMS Minimum Dataset. </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64242960"/>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76654932"/>
                  </a:ext>
                </a:extLst>
              </a:tr>
            </a:tbl>
          </a:graphicData>
        </a:graphic>
      </p:graphicFrame>
    </p:spTree>
    <p:extLst>
      <p:ext uri="{BB962C8B-B14F-4D97-AF65-F5344CB8AC3E}">
        <p14:creationId xmlns:p14="http://schemas.microsoft.com/office/powerpoint/2010/main" val="262939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866A70-6C28-4DE4-98AA-AB9D5464BF4F}"/>
              </a:ext>
            </a:extLst>
          </p:cNvPr>
          <p:cNvSpPr/>
          <p:nvPr/>
        </p:nvSpPr>
        <p:spPr>
          <a:xfrm>
            <a:off x="0" y="6423102"/>
            <a:ext cx="12192000" cy="434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5B1DF-78A5-4BD7-8895-D0FEE52E1724}"/>
              </a:ext>
            </a:extLst>
          </p:cNvPr>
          <p:cNvSpPr>
            <a:spLocks noGrp="1"/>
          </p:cNvSpPr>
          <p:nvPr>
            <p:ph type="title"/>
          </p:nvPr>
        </p:nvSpPr>
        <p:spPr/>
        <p:txBody>
          <a:bodyPr>
            <a:noAutofit/>
          </a:bodyPr>
          <a:lstStyle/>
          <a:p>
            <a:r>
              <a:rPr lang="en-US" sz="2800" dirty="0">
                <a:solidFill>
                  <a:schemeClr val="bg1"/>
                </a:solidFill>
              </a:rPr>
              <a:t>EMS Traumatic Injury Transport Demographics, 1/1/2019 – 6/30/2021</a:t>
            </a:r>
          </a:p>
        </p:txBody>
      </p:sp>
      <p:graphicFrame>
        <p:nvGraphicFramePr>
          <p:cNvPr id="6" name="Table 5">
            <a:extLst>
              <a:ext uri="{FF2B5EF4-FFF2-40B4-BE49-F238E27FC236}">
                <a16:creationId xmlns:a16="http://schemas.microsoft.com/office/drawing/2014/main" id="{F40B59FD-6FC2-457F-A916-2BA8946AAD8E}"/>
              </a:ext>
            </a:extLst>
          </p:cNvPr>
          <p:cNvGraphicFramePr>
            <a:graphicFrameLocks noGrp="1"/>
          </p:cNvGraphicFramePr>
          <p:nvPr>
            <p:extLst>
              <p:ext uri="{D42A27DB-BD31-4B8C-83A1-F6EECF244321}">
                <p14:modId xmlns:p14="http://schemas.microsoft.com/office/powerpoint/2010/main" val="126191591"/>
              </p:ext>
            </p:extLst>
          </p:nvPr>
        </p:nvGraphicFramePr>
        <p:xfrm>
          <a:off x="182141" y="862165"/>
          <a:ext cx="5913859" cy="4668430"/>
        </p:xfrm>
        <a:graphic>
          <a:graphicData uri="http://schemas.openxmlformats.org/drawingml/2006/table">
            <a:tbl>
              <a:tblPr/>
              <a:tblGrid>
                <a:gridCol w="2031943">
                  <a:extLst>
                    <a:ext uri="{9D8B030D-6E8A-4147-A177-3AD203B41FA5}">
                      <a16:colId xmlns:a16="http://schemas.microsoft.com/office/drawing/2014/main" val="3306316848"/>
                    </a:ext>
                  </a:extLst>
                </a:gridCol>
                <a:gridCol w="646986">
                  <a:extLst>
                    <a:ext uri="{9D8B030D-6E8A-4147-A177-3AD203B41FA5}">
                      <a16:colId xmlns:a16="http://schemas.microsoft.com/office/drawing/2014/main" val="1888630918"/>
                    </a:ext>
                  </a:extLst>
                </a:gridCol>
                <a:gridCol w="646986">
                  <a:extLst>
                    <a:ext uri="{9D8B030D-6E8A-4147-A177-3AD203B41FA5}">
                      <a16:colId xmlns:a16="http://schemas.microsoft.com/office/drawing/2014/main" val="1433364575"/>
                    </a:ext>
                  </a:extLst>
                </a:gridCol>
                <a:gridCol w="646986">
                  <a:extLst>
                    <a:ext uri="{9D8B030D-6E8A-4147-A177-3AD203B41FA5}">
                      <a16:colId xmlns:a16="http://schemas.microsoft.com/office/drawing/2014/main" val="3695017415"/>
                    </a:ext>
                  </a:extLst>
                </a:gridCol>
                <a:gridCol w="646986">
                  <a:extLst>
                    <a:ext uri="{9D8B030D-6E8A-4147-A177-3AD203B41FA5}">
                      <a16:colId xmlns:a16="http://schemas.microsoft.com/office/drawing/2014/main" val="704319651"/>
                    </a:ext>
                  </a:extLst>
                </a:gridCol>
                <a:gridCol w="646986">
                  <a:extLst>
                    <a:ext uri="{9D8B030D-6E8A-4147-A177-3AD203B41FA5}">
                      <a16:colId xmlns:a16="http://schemas.microsoft.com/office/drawing/2014/main" val="494915800"/>
                    </a:ext>
                  </a:extLst>
                </a:gridCol>
                <a:gridCol w="646986">
                  <a:extLst>
                    <a:ext uri="{9D8B030D-6E8A-4147-A177-3AD203B41FA5}">
                      <a16:colId xmlns:a16="http://schemas.microsoft.com/office/drawing/2014/main" val="525944835"/>
                    </a:ext>
                  </a:extLst>
                </a:gridCol>
              </a:tblGrid>
              <a:tr h="359110">
                <a:tc gridSpan="7">
                  <a:txBody>
                    <a:bodyPr/>
                    <a:lstStyle/>
                    <a:p>
                      <a:pPr algn="l" fontAlgn="b"/>
                      <a:r>
                        <a:rPr lang="en-US" sz="1100" b="0" i="0" u="none" strike="noStrike" dirty="0">
                          <a:solidFill>
                            <a:srgbClr val="000000"/>
                          </a:solidFill>
                          <a:effectLst/>
                          <a:latin typeface="Calibri" panose="020F0502020204030204" pitchFamily="34" charset="0"/>
                        </a:rPr>
                        <a:t>Traumatic Injury Transport Patient Race/Ethnicity and Gender</a:t>
                      </a:r>
                      <a:r>
                        <a:rPr lang="en-US" sz="1100" b="0" i="0" u="none" strike="noStrike" baseline="0" dirty="0"/>
                        <a:t>, 1/1/2019 - 6/30/2021</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255150"/>
                  </a:ext>
                </a:extLst>
              </a:tr>
              <a:tr h="35911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EA9DB"/>
                    </a:solidFill>
                  </a:tcPr>
                </a:tc>
                <a:tc gridSpan="2">
                  <a:txBody>
                    <a:bodyPr/>
                    <a:lstStyle/>
                    <a:p>
                      <a:pPr algn="ctr" fontAlgn="b"/>
                      <a:r>
                        <a:rPr lang="en-US" sz="1100" b="1" i="0" u="none" strike="noStrike">
                          <a:solidFill>
                            <a:srgbClr val="000000"/>
                          </a:solidFill>
                          <a:effectLst/>
                          <a:latin typeface="Calibri" panose="020F0502020204030204"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hMerge="1">
                  <a:txBody>
                    <a:bodyPr/>
                    <a:lstStyle/>
                    <a:p>
                      <a:endParaRPr lang="en-US"/>
                    </a:p>
                  </a:txBody>
                  <a:tcPr/>
                </a:tc>
                <a:extLst>
                  <a:ext uri="{0D108BD9-81ED-4DB2-BD59-A6C34878D82A}">
                    <a16:rowId xmlns:a16="http://schemas.microsoft.com/office/drawing/2014/main" val="1816205939"/>
                  </a:ext>
                </a:extLst>
              </a:tr>
              <a:tr h="359110">
                <a:tc>
                  <a:txBody>
                    <a:bodyPr/>
                    <a:lstStyle/>
                    <a:p>
                      <a:pPr algn="l" fontAlgn="b"/>
                      <a:r>
                        <a:rPr lang="en-US" sz="1100" b="1" i="0" u="none" strike="noStrike" dirty="0">
                          <a:solidFill>
                            <a:srgbClr val="000000"/>
                          </a:solidFill>
                          <a:effectLst/>
                          <a:latin typeface="Calibri" panose="020F0502020204030204" pitchFamily="34" charset="0"/>
                        </a:rPr>
                        <a:t>Race/ethnicity</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100" b="1" i="0" u="none" strike="noStrike" dirty="0">
                          <a:solidFill>
                            <a:srgbClr val="000000"/>
                          </a:solidFill>
                          <a:effectLst/>
                          <a:latin typeface="Calibri" panose="020F0502020204030204" pitchFamily="34" charset="0"/>
                        </a:rPr>
                        <a:t>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100" b="1" i="0" u="none" strike="noStrike">
                          <a:solidFill>
                            <a:srgbClr val="000000"/>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100" b="1"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100" b="1" i="0" u="none" strike="noStrike">
                          <a:solidFill>
                            <a:srgbClr val="000000"/>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100" b="1"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100" b="1" i="0" u="none" strike="noStrike">
                          <a:solidFill>
                            <a:srgbClr val="000000"/>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551092926"/>
                  </a:ext>
                </a:extLst>
              </a:tr>
              <a:tr h="359110">
                <a:tc>
                  <a:txBody>
                    <a:bodyPr/>
                    <a:lstStyle/>
                    <a:p>
                      <a:pPr algn="l" fontAlgn="b"/>
                      <a:r>
                        <a:rPr lang="en-US" sz="1100" b="0" i="0" u="none" strike="noStrike" dirty="0">
                          <a:solidFill>
                            <a:srgbClr val="000000"/>
                          </a:solidFill>
                          <a:effectLst/>
                          <a:latin typeface="Calibri" panose="020F0502020204030204" pitchFamily="34" charset="0"/>
                        </a:rPr>
                        <a:t>     Hispanic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1,320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3,818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5.07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2,551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6.11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20235551"/>
                  </a:ext>
                </a:extLst>
              </a:tr>
              <a:tr h="359110">
                <a:tc>
                  <a:txBody>
                    <a:bodyPr/>
                    <a:lstStyle/>
                    <a:p>
                      <a:pPr algn="l" fontAlgn="b"/>
                      <a:r>
                        <a:rPr lang="en-US" sz="1100" b="0" i="0" u="none" strike="noStrike" dirty="0">
                          <a:solidFill>
                            <a:srgbClr val="000000"/>
                          </a:solidFill>
                          <a:effectLst/>
                          <a:latin typeface="Calibri" panose="020F0502020204030204" pitchFamily="34" charset="0"/>
                        </a:rPr>
                        <a:t>     NH White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33,730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40.95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35,639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47.28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21,213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50.8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479216895"/>
                  </a:ext>
                </a:extLst>
              </a:tr>
              <a:tr h="359110">
                <a:tc>
                  <a:txBody>
                    <a:bodyPr/>
                    <a:lstStyle/>
                    <a:p>
                      <a:pPr algn="l" fontAlgn="b"/>
                      <a:r>
                        <a:rPr lang="en-US" sz="1100" b="0" i="0" u="none" strike="noStrike" dirty="0">
                          <a:solidFill>
                            <a:srgbClr val="000000"/>
                          </a:solidFill>
                          <a:effectLst/>
                          <a:latin typeface="Calibri" panose="020F0502020204030204" pitchFamily="34" charset="0"/>
                        </a:rPr>
                        <a:t>     NH Black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0.87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2,352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1,506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09544663"/>
                  </a:ext>
                </a:extLst>
              </a:tr>
              <a:tr h="359110">
                <a:tc>
                  <a:txBody>
                    <a:bodyPr/>
                    <a:lstStyle/>
                    <a:p>
                      <a:pPr algn="l" fontAlgn="b"/>
                      <a:r>
                        <a:rPr lang="en-US" sz="1100" b="0" i="0" u="none" strike="noStrike" dirty="0">
                          <a:solidFill>
                            <a:srgbClr val="000000"/>
                          </a:solidFill>
                          <a:effectLst/>
                          <a:latin typeface="Calibri" panose="020F0502020204030204" pitchFamily="34" charset="0"/>
                        </a:rPr>
                        <a:t>     NH AA&amp;NHOPI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718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0.87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733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1.27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515614184"/>
                  </a:ext>
                </a:extLst>
              </a:tr>
              <a:tr h="359110">
                <a:tc>
                  <a:txBody>
                    <a:bodyPr/>
                    <a:lstStyle/>
                    <a:p>
                      <a:pPr algn="l" fontAlgn="b"/>
                      <a:r>
                        <a:rPr lang="en-US" sz="1100" b="0" i="0" u="none" strike="noStrike" dirty="0">
                          <a:solidFill>
                            <a:srgbClr val="000000"/>
                          </a:solidFill>
                          <a:effectLst/>
                          <a:latin typeface="Calibri" panose="020F0502020204030204" pitchFamily="34" charset="0"/>
                        </a:rPr>
                        <a:t>     NH Other Race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4,094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930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8695782"/>
                  </a:ext>
                </a:extLst>
              </a:tr>
              <a:tr h="359110">
                <a:tc>
                  <a:txBody>
                    <a:bodyPr/>
                    <a:lstStyle/>
                    <a:p>
                      <a:pPr algn="l" fontAlgn="b"/>
                      <a:r>
                        <a:rPr lang="en-US" sz="1100" b="0" i="0" u="none" strike="noStrike" dirty="0">
                          <a:solidFill>
                            <a:srgbClr val="000000"/>
                          </a:solidFill>
                          <a:effectLst/>
                          <a:latin typeface="Calibri" panose="020F0502020204030204" pitchFamily="34" charset="0"/>
                        </a:rPr>
                        <a:t>     Unknown/Not Recorded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41,788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50.73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31,904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42.33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15,522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37.17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75308817"/>
                  </a:ext>
                </a:extLst>
              </a:tr>
              <a:tr h="359110">
                <a:tc>
                  <a:txBody>
                    <a:bodyPr/>
                    <a:lstStyle/>
                    <a:p>
                      <a:pPr algn="l" fontAlgn="b"/>
                      <a:r>
                        <a:rPr lang="en-US" sz="1100" b="1" i="0" u="none" strike="noStrike" dirty="0">
                          <a:solidFill>
                            <a:srgbClr val="000000"/>
                          </a:solidFill>
                          <a:effectLst/>
                          <a:latin typeface="Calibri" panose="020F0502020204030204" pitchFamily="34" charset="0"/>
                        </a:rPr>
                        <a:t>Gender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8EA9D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8EA9D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8EA9DB"/>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2934277396"/>
                  </a:ext>
                </a:extLst>
              </a:tr>
              <a:tr h="359110">
                <a:tc>
                  <a:txBody>
                    <a:bodyPr/>
                    <a:lstStyle/>
                    <a:p>
                      <a:pPr algn="l" fontAlgn="b"/>
                      <a:r>
                        <a:rPr lang="en-US" sz="1100" b="0" i="0" u="none" strike="noStrike" dirty="0">
                          <a:solidFill>
                            <a:srgbClr val="000000"/>
                          </a:solidFill>
                          <a:effectLst/>
                          <a:latin typeface="Calibri" panose="020F0502020204030204" pitchFamily="34" charset="0"/>
                        </a:rPr>
                        <a:t>     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43,193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52.45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38,108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50.56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21,299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4410566"/>
                  </a:ext>
                </a:extLst>
              </a:tr>
              <a:tr h="359110">
                <a:tc>
                  <a:txBody>
                    <a:bodyPr/>
                    <a:lstStyle/>
                    <a:p>
                      <a:pPr algn="l" fontAlgn="b"/>
                      <a:r>
                        <a:rPr lang="en-US" sz="1100" b="0" i="0" u="none" strike="noStrike" dirty="0">
                          <a:solidFill>
                            <a:srgbClr val="000000"/>
                          </a:solidFill>
                          <a:effectLst/>
                          <a:latin typeface="Calibri" panose="020F0502020204030204" pitchFamily="34" charset="0"/>
                        </a:rPr>
                        <a:t>     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38,562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46.83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36,877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48.92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20,252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48.5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210835466"/>
                  </a:ext>
                </a:extLst>
              </a:tr>
              <a:tr h="359110">
                <a:tc>
                  <a:txBody>
                    <a:bodyPr/>
                    <a:lstStyle/>
                    <a:p>
                      <a:pPr algn="l" fontAlgn="b"/>
                      <a:r>
                        <a:rPr lang="en-US" sz="1100" b="0" i="0" u="none" strike="noStrike" dirty="0">
                          <a:solidFill>
                            <a:srgbClr val="000000"/>
                          </a:solidFill>
                          <a:effectLst/>
                          <a:latin typeface="Calibri" panose="020F0502020204030204" pitchFamily="34" charset="0"/>
                        </a:rPr>
                        <a:t>     Unknown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209</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513992"/>
                  </a:ext>
                </a:extLst>
              </a:tr>
            </a:tbl>
          </a:graphicData>
        </a:graphic>
      </p:graphicFrame>
      <p:sp>
        <p:nvSpPr>
          <p:cNvPr id="3" name="Rectangle 2">
            <a:extLst>
              <a:ext uri="{FF2B5EF4-FFF2-40B4-BE49-F238E27FC236}">
                <a16:creationId xmlns:a16="http://schemas.microsoft.com/office/drawing/2014/main" id="{40F18DF1-ED4B-4A18-9E9D-18B4DF8A170C}"/>
              </a:ext>
            </a:extLst>
          </p:cNvPr>
          <p:cNvSpPr/>
          <p:nvPr/>
        </p:nvSpPr>
        <p:spPr>
          <a:xfrm>
            <a:off x="7028934" y="4060179"/>
            <a:ext cx="4536688" cy="1477328"/>
          </a:xfrm>
          <a:prstGeom prst="rect">
            <a:avLst/>
          </a:prstGeom>
        </p:spPr>
        <p:txBody>
          <a:bodyPr wrap="square">
            <a:spAutoFit/>
          </a:bodyPr>
          <a:lstStyle/>
          <a:p>
            <a:r>
              <a:rPr lang="en-US" dirty="0"/>
              <a:t>There is sufficient evidence to conclude that the frequency of traumatic injury EMS runs per year between 2019-2021 (up to date) differs between males and females (p&lt;.0001) when unknown gender is excluded. </a:t>
            </a:r>
          </a:p>
        </p:txBody>
      </p:sp>
      <p:sp>
        <p:nvSpPr>
          <p:cNvPr id="7" name="Rectangle 6">
            <a:extLst>
              <a:ext uri="{FF2B5EF4-FFF2-40B4-BE49-F238E27FC236}">
                <a16:creationId xmlns:a16="http://schemas.microsoft.com/office/drawing/2014/main" id="{56884255-0A6C-4571-BDE1-25DD6DC4B643}"/>
              </a:ext>
            </a:extLst>
          </p:cNvPr>
          <p:cNvSpPr/>
          <p:nvPr/>
        </p:nvSpPr>
        <p:spPr>
          <a:xfrm>
            <a:off x="7028934" y="1451251"/>
            <a:ext cx="4536688" cy="1754326"/>
          </a:xfrm>
          <a:prstGeom prst="rect">
            <a:avLst/>
          </a:prstGeom>
        </p:spPr>
        <p:txBody>
          <a:bodyPr wrap="square">
            <a:spAutoFit/>
          </a:bodyPr>
          <a:lstStyle/>
          <a:p>
            <a:r>
              <a:rPr lang="en-US" dirty="0"/>
              <a:t>There is sufficient evidence to conclude that the frequency of traumatic injury EMS runs per year between 2019-2021 (up to date) differs between race/ethnicity categories (p&lt;.0001) when unknown race/ethnicity is excluded.</a:t>
            </a:r>
          </a:p>
        </p:txBody>
      </p:sp>
      <p:graphicFrame>
        <p:nvGraphicFramePr>
          <p:cNvPr id="8" name="Table 7">
            <a:extLst>
              <a:ext uri="{FF2B5EF4-FFF2-40B4-BE49-F238E27FC236}">
                <a16:creationId xmlns:a16="http://schemas.microsoft.com/office/drawing/2014/main" id="{40059FBD-3D07-4097-8921-3D90F937BB53}"/>
              </a:ext>
            </a:extLst>
          </p:cNvPr>
          <p:cNvGraphicFramePr>
            <a:graphicFrameLocks noGrp="1"/>
          </p:cNvGraphicFramePr>
          <p:nvPr/>
        </p:nvGraphicFramePr>
        <p:xfrm>
          <a:off x="170990" y="5362472"/>
          <a:ext cx="11493036" cy="1376392"/>
        </p:xfrm>
        <a:graphic>
          <a:graphicData uri="http://schemas.openxmlformats.org/drawingml/2006/table">
            <a:tbl>
              <a:tblPr/>
              <a:tblGrid>
                <a:gridCol w="10120733">
                  <a:extLst>
                    <a:ext uri="{9D8B030D-6E8A-4147-A177-3AD203B41FA5}">
                      <a16:colId xmlns:a16="http://schemas.microsoft.com/office/drawing/2014/main" val="3789506597"/>
                    </a:ext>
                  </a:extLst>
                </a:gridCol>
                <a:gridCol w="1372303">
                  <a:extLst>
                    <a:ext uri="{9D8B030D-6E8A-4147-A177-3AD203B41FA5}">
                      <a16:colId xmlns:a16="http://schemas.microsoft.com/office/drawing/2014/main" val="3709738355"/>
                    </a:ext>
                  </a:extLst>
                </a:gridCol>
              </a:tblGrid>
              <a:tr h="391507">
                <a:tc gridSpan="2">
                  <a:txBody>
                    <a:bodyPr/>
                    <a:lstStyle/>
                    <a:p>
                      <a:pPr algn="l" fontAlgn="b"/>
                      <a:r>
                        <a:rPr lang="en-US" sz="800" b="1" i="0" u="none" strike="noStrike" dirty="0">
                          <a:solidFill>
                            <a:srgbClr val="000000"/>
                          </a:solidFill>
                          <a:effectLst/>
                          <a:latin typeface="Calibri" panose="020F0502020204030204" pitchFamily="34" charset="0"/>
                        </a:rPr>
                        <a:t>Source:  MA Department of Public Health MATRIS V2 &amp; V3, downloaded 8/20/2021</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76938094"/>
                  </a:ext>
                </a:extLst>
              </a:tr>
              <a:tr h="391507">
                <a:tc>
                  <a:txBody>
                    <a:bodyPr/>
                    <a:lstStyle/>
                    <a:p>
                      <a:r>
                        <a:rPr lang="en-US" sz="800" b="0" i="0" u="none" strike="noStrike" dirty="0">
                          <a:solidFill>
                            <a:srgbClr val="000000"/>
                          </a:solidFill>
                          <a:effectLst/>
                          <a:latin typeface="Calibri" panose="020F0502020204030204" pitchFamily="34" charset="0"/>
                        </a:rPr>
                        <a:t>Notes:</a:t>
                      </a:r>
                    </a:p>
                    <a:p>
                      <a:r>
                        <a:rPr lang="en-US" sz="800" dirty="0"/>
                        <a:t>Non-Hispanic; AA&amp;NHOPI: Non-Hispanic Asian American &amp; Native Hawaiians and Other Pacific Islander</a:t>
                      </a:r>
                    </a:p>
                    <a:p>
                      <a:r>
                        <a:rPr lang="en-US" sz="800" dirty="0"/>
                        <a:t>The number of patients with an "unknown" race/ethnicity in MATRIS is because the reports are either incomplete or the EMI was unable to collect race/ethnicity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Counts are number of runs, not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Data includes only those runs where patient disposition = "Patient Treated, Transported by this EMS Unit“ and incident location is in Massachusetts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Data includes only those runs where primary impression is recorded as “traumatic injury” or is coded as trauma as per the International Classification of Diseases, 10th Edition-Clinical Modification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Ambulance services are required to enter data into MATRIS per A/R 5-403 Statewide EMS Minimum Dataset.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txBody>
                  <a:tcPr marL="9525" marR="9525" marT="95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2975139"/>
                  </a:ext>
                </a:extLst>
              </a:tr>
            </a:tbl>
          </a:graphicData>
        </a:graphic>
      </p:graphicFrame>
    </p:spTree>
    <p:extLst>
      <p:ext uri="{BB962C8B-B14F-4D97-AF65-F5344CB8AC3E}">
        <p14:creationId xmlns:p14="http://schemas.microsoft.com/office/powerpoint/2010/main" val="298803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63FE830-C1E5-468E-BAF9-08AF32C3D2B0}"/>
              </a:ext>
            </a:extLst>
          </p:cNvPr>
          <p:cNvGraphicFramePr>
            <a:graphicFrameLocks/>
          </p:cNvGraphicFramePr>
          <p:nvPr/>
        </p:nvGraphicFramePr>
        <p:xfrm>
          <a:off x="301083" y="1147487"/>
          <a:ext cx="6478859" cy="415940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382EAAEA-2DE8-41E4-9D0F-CB6596460506}"/>
              </a:ext>
            </a:extLst>
          </p:cNvPr>
          <p:cNvSpPr>
            <a:spLocks noGrp="1"/>
          </p:cNvSpPr>
          <p:nvPr>
            <p:ph type="title"/>
          </p:nvPr>
        </p:nvSpPr>
        <p:spPr>
          <a:xfrm>
            <a:off x="592138" y="57150"/>
            <a:ext cx="10972800" cy="874713"/>
          </a:xfrm>
        </p:spPr>
        <p:txBody>
          <a:bodyPr>
            <a:noAutofit/>
          </a:bodyPr>
          <a:lstStyle/>
          <a:p>
            <a:r>
              <a:rPr lang="en-US" sz="2800" dirty="0">
                <a:solidFill>
                  <a:schemeClr val="bg1"/>
                </a:solidFill>
              </a:rPr>
              <a:t>EMS Traumatic Injury Transport Demographics, 1/1/2019 – 6/30/2021</a:t>
            </a:r>
          </a:p>
        </p:txBody>
      </p:sp>
      <p:sp>
        <p:nvSpPr>
          <p:cNvPr id="3" name="Rectangle 2">
            <a:extLst>
              <a:ext uri="{FF2B5EF4-FFF2-40B4-BE49-F238E27FC236}">
                <a16:creationId xmlns:a16="http://schemas.microsoft.com/office/drawing/2014/main" id="{F81D010A-D2C5-4152-BBA7-94CAE84FAA23}"/>
              </a:ext>
            </a:extLst>
          </p:cNvPr>
          <p:cNvSpPr/>
          <p:nvPr/>
        </p:nvSpPr>
        <p:spPr>
          <a:xfrm>
            <a:off x="7519639" y="1890572"/>
            <a:ext cx="3921512" cy="3416320"/>
          </a:xfrm>
          <a:prstGeom prst="rect">
            <a:avLst/>
          </a:prstGeom>
        </p:spPr>
        <p:txBody>
          <a:bodyPr wrap="square">
            <a:spAutoFit/>
          </a:bodyPr>
          <a:lstStyle/>
          <a:p>
            <a:r>
              <a:rPr lang="en-US" dirty="0"/>
              <a:t>Traumatic Injury EMS transport counts dipped for NH White patients and those with unknown/not recorded race/ethnicity from March-May in 2020.</a:t>
            </a:r>
          </a:p>
          <a:p>
            <a:endParaRPr lang="en-US" dirty="0"/>
          </a:p>
          <a:p>
            <a:endParaRPr lang="en-US" dirty="0"/>
          </a:p>
          <a:p>
            <a:r>
              <a:rPr lang="en-US" dirty="0"/>
              <a:t>Traumatic Injury EMS transport counts for NH White patients have begun to rise to higher than pre-pandemic levels beginning in April 2021, where as unknown/not recorded race ethnicity has decreased. </a:t>
            </a:r>
          </a:p>
        </p:txBody>
      </p:sp>
      <p:graphicFrame>
        <p:nvGraphicFramePr>
          <p:cNvPr id="7" name="Table 6">
            <a:extLst>
              <a:ext uri="{FF2B5EF4-FFF2-40B4-BE49-F238E27FC236}">
                <a16:creationId xmlns:a16="http://schemas.microsoft.com/office/drawing/2014/main" id="{264443CB-B5AA-41D1-8F2B-CF4293ADEFF2}"/>
              </a:ext>
            </a:extLst>
          </p:cNvPr>
          <p:cNvGraphicFramePr>
            <a:graphicFrameLocks noGrp="1"/>
          </p:cNvGraphicFramePr>
          <p:nvPr/>
        </p:nvGraphicFramePr>
        <p:xfrm>
          <a:off x="71902" y="5105994"/>
          <a:ext cx="11493036" cy="1376392"/>
        </p:xfrm>
        <a:graphic>
          <a:graphicData uri="http://schemas.openxmlformats.org/drawingml/2006/table">
            <a:tbl>
              <a:tblPr/>
              <a:tblGrid>
                <a:gridCol w="10120733">
                  <a:extLst>
                    <a:ext uri="{9D8B030D-6E8A-4147-A177-3AD203B41FA5}">
                      <a16:colId xmlns:a16="http://schemas.microsoft.com/office/drawing/2014/main" val="3789506597"/>
                    </a:ext>
                  </a:extLst>
                </a:gridCol>
                <a:gridCol w="1372303">
                  <a:extLst>
                    <a:ext uri="{9D8B030D-6E8A-4147-A177-3AD203B41FA5}">
                      <a16:colId xmlns:a16="http://schemas.microsoft.com/office/drawing/2014/main" val="3709738355"/>
                    </a:ext>
                  </a:extLst>
                </a:gridCol>
              </a:tblGrid>
              <a:tr h="391507">
                <a:tc gridSpan="2">
                  <a:txBody>
                    <a:bodyPr/>
                    <a:lstStyle/>
                    <a:p>
                      <a:pPr algn="l" fontAlgn="b"/>
                      <a:r>
                        <a:rPr lang="en-US" sz="800" b="1" i="0" u="none" strike="noStrike" dirty="0">
                          <a:solidFill>
                            <a:srgbClr val="000000"/>
                          </a:solidFill>
                          <a:effectLst/>
                          <a:latin typeface="Calibri" panose="020F0502020204030204" pitchFamily="34" charset="0"/>
                        </a:rPr>
                        <a:t>Source:  MA Department of Public Health MATRIS V2 &amp; V3, downloaded 8/20/2021</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76938094"/>
                  </a:ext>
                </a:extLst>
              </a:tr>
              <a:tr h="391507">
                <a:tc>
                  <a:txBody>
                    <a:bodyPr/>
                    <a:lstStyle/>
                    <a:p>
                      <a:r>
                        <a:rPr lang="en-US" sz="800" b="0" i="0" u="none" strike="noStrike" dirty="0">
                          <a:solidFill>
                            <a:srgbClr val="000000"/>
                          </a:solidFill>
                          <a:effectLst/>
                          <a:latin typeface="Calibri" panose="020F0502020204030204" pitchFamily="34" charset="0"/>
                        </a:rPr>
                        <a:t>Notes:</a:t>
                      </a:r>
                    </a:p>
                    <a:p>
                      <a:r>
                        <a:rPr lang="en-US" sz="800" dirty="0"/>
                        <a:t>Non-Hispanic; AA&amp;NHOPI: Non-Hispanic Asian American &amp; Native Hawaiians and Other Pacific Islander</a:t>
                      </a:r>
                    </a:p>
                    <a:p>
                      <a:r>
                        <a:rPr lang="en-US" sz="800" dirty="0"/>
                        <a:t>The number of patients with an "unknown" race/ethnicity in MATRIS is because the reports are either incomplete or the EMI was unable to collect race/ethnicity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Counts are number of runs, not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Data includes only those runs where patient disposition = "Patient Treated, Transported by this EMS Unit“ and incident location is in Massachusetts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Data includes only those runs where primary impression is recorded as “traumatic injury” or is coded as trauma as per the International Classification of Diseases, 10th Edition-Clinical Modification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Ambulance services are required to enter data into MATRIS per A/R 5-403 Statewide EMS Minimum Dataset.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txBody>
                  <a:tcPr marL="9525" marR="9525" marT="9525"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2975139"/>
                  </a:ext>
                </a:extLst>
              </a:tr>
            </a:tbl>
          </a:graphicData>
        </a:graphic>
      </p:graphicFrame>
    </p:spTree>
    <p:extLst>
      <p:ext uri="{BB962C8B-B14F-4D97-AF65-F5344CB8AC3E}">
        <p14:creationId xmlns:p14="http://schemas.microsoft.com/office/powerpoint/2010/main" val="201476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9714CDE-6026-40F5-B993-B6CBCF17479F}"/>
              </a:ext>
            </a:extLst>
          </p:cNvPr>
          <p:cNvGraphicFramePr>
            <a:graphicFrameLocks/>
          </p:cNvGraphicFramePr>
          <p:nvPr/>
        </p:nvGraphicFramePr>
        <p:xfrm>
          <a:off x="702526" y="1282391"/>
          <a:ext cx="5742878" cy="429321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3CFB88FF-B774-4BDB-94E8-5A804A0664BF}"/>
              </a:ext>
            </a:extLst>
          </p:cNvPr>
          <p:cNvSpPr>
            <a:spLocks noGrp="1"/>
          </p:cNvSpPr>
          <p:nvPr>
            <p:ph type="title"/>
          </p:nvPr>
        </p:nvSpPr>
        <p:spPr>
          <a:xfrm>
            <a:off x="592138" y="57150"/>
            <a:ext cx="10972800" cy="874713"/>
          </a:xfrm>
        </p:spPr>
        <p:txBody>
          <a:bodyPr>
            <a:noAutofit/>
          </a:bodyPr>
          <a:lstStyle/>
          <a:p>
            <a:r>
              <a:rPr lang="en-US" sz="2800" dirty="0">
                <a:solidFill>
                  <a:schemeClr val="bg1"/>
                </a:solidFill>
              </a:rPr>
              <a:t>EMS Traumatic Injury Transport Demographics, 1/1/2019 – 6/30/2021</a:t>
            </a:r>
          </a:p>
        </p:txBody>
      </p:sp>
      <p:sp>
        <p:nvSpPr>
          <p:cNvPr id="6" name="Rectangle 5">
            <a:extLst>
              <a:ext uri="{FF2B5EF4-FFF2-40B4-BE49-F238E27FC236}">
                <a16:creationId xmlns:a16="http://schemas.microsoft.com/office/drawing/2014/main" id="{39C0C6C7-39F1-4100-B4BD-4047AB046A23}"/>
              </a:ext>
            </a:extLst>
          </p:cNvPr>
          <p:cNvSpPr/>
          <p:nvPr/>
        </p:nvSpPr>
        <p:spPr>
          <a:xfrm>
            <a:off x="7519639" y="1890572"/>
            <a:ext cx="3921512" cy="2308324"/>
          </a:xfrm>
          <a:prstGeom prst="rect">
            <a:avLst/>
          </a:prstGeom>
        </p:spPr>
        <p:txBody>
          <a:bodyPr wrap="square">
            <a:spAutoFit/>
          </a:bodyPr>
          <a:lstStyle/>
          <a:p>
            <a:r>
              <a:rPr lang="en-US" dirty="0"/>
              <a:t>Traumatic Injury EMS transport counts dipped for both males and females from March-June in 2020.</a:t>
            </a:r>
          </a:p>
          <a:p>
            <a:endParaRPr lang="en-US" dirty="0"/>
          </a:p>
          <a:p>
            <a:endParaRPr lang="en-US" dirty="0"/>
          </a:p>
          <a:p>
            <a:r>
              <a:rPr lang="en-US" dirty="0"/>
              <a:t>Traumatic Injury EMS transport counts for both males and females have begun to rise starting in May/June 2021.</a:t>
            </a:r>
          </a:p>
        </p:txBody>
      </p:sp>
      <p:graphicFrame>
        <p:nvGraphicFramePr>
          <p:cNvPr id="7" name="Table 6">
            <a:extLst>
              <a:ext uri="{FF2B5EF4-FFF2-40B4-BE49-F238E27FC236}">
                <a16:creationId xmlns:a16="http://schemas.microsoft.com/office/drawing/2014/main" id="{F6537D10-6E9A-4FFB-ADCD-39E099FF7318}"/>
              </a:ext>
            </a:extLst>
          </p:cNvPr>
          <p:cNvGraphicFramePr>
            <a:graphicFrameLocks noGrp="1"/>
          </p:cNvGraphicFramePr>
          <p:nvPr/>
        </p:nvGraphicFramePr>
        <p:xfrm>
          <a:off x="144966" y="5502572"/>
          <a:ext cx="10682868" cy="920115"/>
        </p:xfrm>
        <a:graphic>
          <a:graphicData uri="http://schemas.openxmlformats.org/drawingml/2006/table">
            <a:tbl>
              <a:tblPr/>
              <a:tblGrid>
                <a:gridCol w="9407302">
                  <a:extLst>
                    <a:ext uri="{9D8B030D-6E8A-4147-A177-3AD203B41FA5}">
                      <a16:colId xmlns:a16="http://schemas.microsoft.com/office/drawing/2014/main" val="3789506597"/>
                    </a:ext>
                  </a:extLst>
                </a:gridCol>
                <a:gridCol w="1275566">
                  <a:extLst>
                    <a:ext uri="{9D8B030D-6E8A-4147-A177-3AD203B41FA5}">
                      <a16:colId xmlns:a16="http://schemas.microsoft.com/office/drawing/2014/main" val="3709738355"/>
                    </a:ext>
                  </a:extLst>
                </a:gridCol>
              </a:tblGrid>
              <a:tr h="107478">
                <a:tc gridSpan="2">
                  <a:txBody>
                    <a:bodyPr/>
                    <a:lstStyle/>
                    <a:p>
                      <a:pPr algn="l" fontAlgn="b"/>
                      <a:r>
                        <a:rPr lang="en-US" sz="800" b="1" i="0" u="none" strike="noStrike" dirty="0">
                          <a:solidFill>
                            <a:srgbClr val="000000"/>
                          </a:solidFill>
                          <a:effectLst/>
                          <a:latin typeface="Calibri" panose="020F0502020204030204" pitchFamily="34" charset="0"/>
                        </a:rPr>
                        <a:t>Source:  MA Department of Public Health MATRIS V2 &amp; V3, downloaded 8/20/2021</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76938094"/>
                  </a:ext>
                </a:extLst>
              </a:tr>
              <a:tr h="107478">
                <a:tc>
                  <a:txBody>
                    <a:bodyPr/>
                    <a:lstStyle/>
                    <a:p>
                      <a:pPr algn="l" fontAlgn="b"/>
                      <a:r>
                        <a:rPr lang="en-US" sz="800" b="0" i="0" u="none" strike="noStrike" dirty="0">
                          <a:solidFill>
                            <a:srgbClr val="000000"/>
                          </a:solidFill>
                          <a:effectLst/>
                          <a:latin typeface="Calibri" panose="020F0502020204030204" pitchFamily="34" charset="0"/>
                        </a:rPr>
                        <a:t>Notes: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2975139"/>
                  </a:ext>
                </a:extLst>
              </a:tr>
              <a:tr h="107478">
                <a:tc>
                  <a:txBody>
                    <a:bodyPr/>
                    <a:lstStyle/>
                    <a:p>
                      <a:pPr algn="l" fontAlgn="b"/>
                      <a:r>
                        <a:rPr lang="en-US" sz="800" b="0" i="0" u="none" strike="noStrike" dirty="0">
                          <a:solidFill>
                            <a:srgbClr val="000000"/>
                          </a:solidFill>
                          <a:effectLst/>
                          <a:latin typeface="Calibri" panose="020F0502020204030204" pitchFamily="34" charset="0"/>
                        </a:rPr>
                        <a:t>Counts are number of runs, not patients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95923912"/>
                  </a:ext>
                </a:extLst>
              </a:tr>
              <a:tr h="107478">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patient disposition = "Patient Treated, Transported by this EMS Unit“ and incident location is in Massachusetts</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77377447"/>
                  </a:ext>
                </a:extLst>
              </a:tr>
              <a:tr h="107478">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primary impression is recorded as “traumatic injury” or is coded as trauma as per the International Classification of Diseases, 10th Edition-Clinical Modification</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18904883"/>
                  </a:ext>
                </a:extLst>
              </a:tr>
              <a:tr h="107478">
                <a:tc gridSpan="2">
                  <a:txBody>
                    <a:bodyPr/>
                    <a:lstStyle/>
                    <a:p>
                      <a:pPr algn="l" fontAlgn="b"/>
                      <a:r>
                        <a:rPr lang="en-US" sz="800" b="0" i="0" u="none" strike="noStrike">
                          <a:solidFill>
                            <a:srgbClr val="000000"/>
                          </a:solidFill>
                          <a:effectLst/>
                          <a:latin typeface="Calibri" panose="020F0502020204030204" pitchFamily="34" charset="0"/>
                        </a:rPr>
                        <a:t>Ambulance services are required to enter data into MATRIS per A/R 5-403 Statewide EMS Minimum Dataset. </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64242960"/>
                  </a:ext>
                </a:extLst>
              </a:tr>
              <a:tr h="107478">
                <a:tc gridSpan="2">
                  <a:txBody>
                    <a:bodyPr/>
                    <a:lstStyle/>
                    <a:p>
                      <a:pPr algn="l" fontAlgn="b"/>
                      <a:r>
                        <a:rPr lang="en-US" sz="8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76654932"/>
                  </a:ext>
                </a:extLst>
              </a:tr>
            </a:tbl>
          </a:graphicData>
        </a:graphic>
      </p:graphicFrame>
    </p:spTree>
    <p:extLst>
      <p:ext uri="{BB962C8B-B14F-4D97-AF65-F5344CB8AC3E}">
        <p14:creationId xmlns:p14="http://schemas.microsoft.com/office/powerpoint/2010/main" val="351765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8B70-ACD0-4EDE-83D7-A6243123EC46}"/>
              </a:ext>
            </a:extLst>
          </p:cNvPr>
          <p:cNvSpPr>
            <a:spLocks noGrp="1"/>
          </p:cNvSpPr>
          <p:nvPr>
            <p:ph type="title"/>
          </p:nvPr>
        </p:nvSpPr>
        <p:spPr/>
        <p:txBody>
          <a:bodyPr>
            <a:noAutofit/>
          </a:bodyPr>
          <a:lstStyle/>
          <a:p>
            <a:r>
              <a:rPr lang="en-US" sz="2800" dirty="0">
                <a:solidFill>
                  <a:schemeClr val="bg1"/>
                </a:solidFill>
              </a:rPr>
              <a:t>EMS Traumatic Injury Transport Response Time, 1/1/2019 – 6/30/2021</a:t>
            </a:r>
            <a:endParaRPr lang="en-US" sz="2800" dirty="0"/>
          </a:p>
        </p:txBody>
      </p:sp>
      <p:graphicFrame>
        <p:nvGraphicFramePr>
          <p:cNvPr id="5" name="Table 4">
            <a:extLst>
              <a:ext uri="{FF2B5EF4-FFF2-40B4-BE49-F238E27FC236}">
                <a16:creationId xmlns:a16="http://schemas.microsoft.com/office/drawing/2014/main" id="{C37A0F78-5289-49FC-8A76-5F2996FB80C0}"/>
              </a:ext>
            </a:extLst>
          </p:cNvPr>
          <p:cNvGraphicFramePr>
            <a:graphicFrameLocks noGrp="1"/>
          </p:cNvGraphicFramePr>
          <p:nvPr>
            <p:extLst>
              <p:ext uri="{D42A27DB-BD31-4B8C-83A1-F6EECF244321}">
                <p14:modId xmlns:p14="http://schemas.microsoft.com/office/powerpoint/2010/main" val="2859543381"/>
              </p:ext>
            </p:extLst>
          </p:nvPr>
        </p:nvGraphicFramePr>
        <p:xfrm>
          <a:off x="103051" y="1231221"/>
          <a:ext cx="8227791" cy="1550670"/>
        </p:xfrm>
        <a:graphic>
          <a:graphicData uri="http://schemas.openxmlformats.org/drawingml/2006/table">
            <a:tbl>
              <a:tblPr/>
              <a:tblGrid>
                <a:gridCol w="1966451">
                  <a:extLst>
                    <a:ext uri="{9D8B030D-6E8A-4147-A177-3AD203B41FA5}">
                      <a16:colId xmlns:a16="http://schemas.microsoft.com/office/drawing/2014/main" val="643247060"/>
                    </a:ext>
                  </a:extLst>
                </a:gridCol>
                <a:gridCol w="626134">
                  <a:extLst>
                    <a:ext uri="{9D8B030D-6E8A-4147-A177-3AD203B41FA5}">
                      <a16:colId xmlns:a16="http://schemas.microsoft.com/office/drawing/2014/main" val="3869574251"/>
                    </a:ext>
                  </a:extLst>
                </a:gridCol>
                <a:gridCol w="626134">
                  <a:extLst>
                    <a:ext uri="{9D8B030D-6E8A-4147-A177-3AD203B41FA5}">
                      <a16:colId xmlns:a16="http://schemas.microsoft.com/office/drawing/2014/main" val="2369954602"/>
                    </a:ext>
                  </a:extLst>
                </a:gridCol>
                <a:gridCol w="626134">
                  <a:extLst>
                    <a:ext uri="{9D8B030D-6E8A-4147-A177-3AD203B41FA5}">
                      <a16:colId xmlns:a16="http://schemas.microsoft.com/office/drawing/2014/main" val="2972402391"/>
                    </a:ext>
                  </a:extLst>
                </a:gridCol>
                <a:gridCol w="626134">
                  <a:extLst>
                    <a:ext uri="{9D8B030D-6E8A-4147-A177-3AD203B41FA5}">
                      <a16:colId xmlns:a16="http://schemas.microsoft.com/office/drawing/2014/main" val="3781753737"/>
                    </a:ext>
                  </a:extLst>
                </a:gridCol>
                <a:gridCol w="626134">
                  <a:extLst>
                    <a:ext uri="{9D8B030D-6E8A-4147-A177-3AD203B41FA5}">
                      <a16:colId xmlns:a16="http://schemas.microsoft.com/office/drawing/2014/main" val="1035404556"/>
                    </a:ext>
                  </a:extLst>
                </a:gridCol>
                <a:gridCol w="626134">
                  <a:extLst>
                    <a:ext uri="{9D8B030D-6E8A-4147-A177-3AD203B41FA5}">
                      <a16:colId xmlns:a16="http://schemas.microsoft.com/office/drawing/2014/main" val="3075836803"/>
                    </a:ext>
                  </a:extLst>
                </a:gridCol>
                <a:gridCol w="626134">
                  <a:extLst>
                    <a:ext uri="{9D8B030D-6E8A-4147-A177-3AD203B41FA5}">
                      <a16:colId xmlns:a16="http://schemas.microsoft.com/office/drawing/2014/main" val="4207189774"/>
                    </a:ext>
                  </a:extLst>
                </a:gridCol>
                <a:gridCol w="626134">
                  <a:extLst>
                    <a:ext uri="{9D8B030D-6E8A-4147-A177-3AD203B41FA5}">
                      <a16:colId xmlns:a16="http://schemas.microsoft.com/office/drawing/2014/main" val="1887443471"/>
                    </a:ext>
                  </a:extLst>
                </a:gridCol>
                <a:gridCol w="626134">
                  <a:extLst>
                    <a:ext uri="{9D8B030D-6E8A-4147-A177-3AD203B41FA5}">
                      <a16:colId xmlns:a16="http://schemas.microsoft.com/office/drawing/2014/main" val="1553255121"/>
                    </a:ext>
                  </a:extLst>
                </a:gridCol>
                <a:gridCol w="626134">
                  <a:extLst>
                    <a:ext uri="{9D8B030D-6E8A-4147-A177-3AD203B41FA5}">
                      <a16:colId xmlns:a16="http://schemas.microsoft.com/office/drawing/2014/main" val="3923172234"/>
                    </a:ext>
                  </a:extLst>
                </a:gridCol>
              </a:tblGrid>
              <a:tr h="357464">
                <a:tc gridSpan="11">
                  <a:txBody>
                    <a:bodyPr/>
                    <a:lstStyle/>
                    <a:p>
                      <a:pPr algn="l" fontAlgn="b"/>
                      <a:r>
                        <a:rPr lang="en-US" sz="1400" b="0" i="0" u="none" strike="noStrike" dirty="0">
                          <a:solidFill>
                            <a:srgbClr val="000000"/>
                          </a:solidFill>
                          <a:effectLst/>
                          <a:latin typeface="Calibri" panose="020F0502020204030204" pitchFamily="34" charset="0"/>
                        </a:rPr>
                        <a:t>EMS Traumatic Injury Median Response </a:t>
                      </a:r>
                      <a:r>
                        <a:rPr lang="en-US" sz="1400" b="0" i="0" u="none" strike="noStrike" dirty="0">
                          <a:solidFill>
                            <a:schemeClr val="tx1"/>
                          </a:solidFill>
                          <a:effectLst/>
                          <a:latin typeface="Calibri" panose="020F0502020204030204" pitchFamily="34" charset="0"/>
                        </a:rPr>
                        <a:t>in Minutes</a:t>
                      </a:r>
                      <a:r>
                        <a:rPr lang="en-US" sz="1400" b="0" i="0" u="none" strike="noStrike" dirty="0">
                          <a:solidFill>
                            <a:srgbClr val="000000"/>
                          </a:solidFill>
                          <a:effectLst/>
                          <a:latin typeface="Calibri" panose="020F0502020204030204" pitchFamily="34" charset="0"/>
                        </a:rPr>
                        <a:t>, Scene, and Transport Times By Quarter, </a:t>
                      </a:r>
                    </a:p>
                    <a:p>
                      <a:pPr algn="l" fontAlgn="b"/>
                      <a:r>
                        <a:rPr lang="en-US" sz="1400" b="0" i="0" u="none" strike="noStrike" baseline="0" dirty="0">
                          <a:effectLst/>
                        </a:rPr>
                        <a:t>1/1/2019 - 6/30/2021</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138988"/>
                  </a:ext>
                </a:extLst>
              </a:tr>
              <a:tr h="216677">
                <a:tc>
                  <a:txBody>
                    <a:bodyPr/>
                    <a:lstStyle/>
                    <a:p>
                      <a:pPr algn="ctr" fontAlgn="b"/>
                      <a:r>
                        <a:rPr lang="en-US" sz="14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gridSpan="4">
                  <a:txBody>
                    <a:bodyPr/>
                    <a:lstStyle/>
                    <a:p>
                      <a:pPr algn="ctr" fontAlgn="b"/>
                      <a:r>
                        <a:rPr lang="en-US" sz="1400" b="1" i="0" u="none" strike="noStrike" dirty="0">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b="1" i="0" u="none" strike="noStrike" dirty="0">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400" b="1" i="0" u="none" strike="noStrike">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extLst>
                  <a:ext uri="{0D108BD9-81ED-4DB2-BD59-A6C34878D82A}">
                    <a16:rowId xmlns:a16="http://schemas.microsoft.com/office/drawing/2014/main" val="1513422329"/>
                  </a:ext>
                </a:extLst>
              </a:tr>
              <a:tr h="216677">
                <a:tc>
                  <a:txBody>
                    <a:bodyPr/>
                    <a:lstStyle/>
                    <a:p>
                      <a:pPr algn="ctr" fontAlgn="b"/>
                      <a:r>
                        <a:rPr lang="en-US" sz="14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dirty="0">
                          <a:solidFill>
                            <a:srgbClr val="000000"/>
                          </a:solidFill>
                          <a:effectLst/>
                          <a:latin typeface="Calibri" panose="020F0502020204030204" pitchFamily="34" charset="0"/>
                        </a:rPr>
                        <a:t>Q1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Q2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68317505"/>
                  </a:ext>
                </a:extLst>
              </a:tr>
              <a:tr h="216677">
                <a:tc>
                  <a:txBody>
                    <a:bodyPr/>
                    <a:lstStyle/>
                    <a:p>
                      <a:pPr algn="l" fontAlgn="b"/>
                      <a:r>
                        <a:rPr lang="en-US" sz="1400" b="0" i="0" u="none" strike="noStrike" dirty="0">
                          <a:solidFill>
                            <a:srgbClr val="000000"/>
                          </a:solidFill>
                          <a:effectLst/>
                          <a:latin typeface="Calibri" panose="020F0502020204030204" pitchFamily="34" charset="0"/>
                        </a:rPr>
                        <a:t>Response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effectLst/>
                          <a:latin typeface="Calibri" panose="020F0502020204030204" pitchFamily="34" charset="0"/>
                        </a:rPr>
                        <a:t>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6789249"/>
                  </a:ext>
                </a:extLst>
              </a:tr>
              <a:tr h="216677">
                <a:tc>
                  <a:txBody>
                    <a:bodyPr/>
                    <a:lstStyle/>
                    <a:p>
                      <a:pPr algn="l" fontAlgn="b"/>
                      <a:r>
                        <a:rPr lang="en-US" sz="1400" b="0" i="0" u="none" strike="noStrike">
                          <a:solidFill>
                            <a:srgbClr val="000000"/>
                          </a:solidFill>
                          <a:effectLst/>
                          <a:latin typeface="Calibri" panose="020F0502020204030204" pitchFamily="34" charset="0"/>
                        </a:rPr>
                        <a:t>Scene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D9E1F2"/>
                    </a:solidFill>
                  </a:tcPr>
                </a:tc>
                <a:tc>
                  <a:txBody>
                    <a:bodyPr/>
                    <a:lstStyle/>
                    <a:p>
                      <a:pPr algn="r" fontAlgn="b"/>
                      <a:r>
                        <a:rPr lang="en-US" sz="1400" b="0" i="0" u="none" strike="noStrike" dirty="0">
                          <a:solidFill>
                            <a:srgbClr val="000000"/>
                          </a:solidFill>
                          <a:effectLst/>
                          <a:latin typeface="Calibri" panose="020F0502020204030204" pitchFamily="34" charset="0"/>
                        </a:rPr>
                        <a:t>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r" fontAlgn="b"/>
                      <a:r>
                        <a:rPr lang="en-US" sz="14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818944254"/>
                  </a:ext>
                </a:extLst>
              </a:tr>
              <a:tr h="216677">
                <a:tc>
                  <a:txBody>
                    <a:bodyPr/>
                    <a:lstStyle/>
                    <a:p>
                      <a:pPr algn="l" fontAlgn="b"/>
                      <a:r>
                        <a:rPr lang="en-US" sz="1400" b="0" i="0" u="none" strike="noStrike">
                          <a:solidFill>
                            <a:srgbClr val="000000"/>
                          </a:solidFill>
                          <a:effectLst/>
                          <a:latin typeface="Calibri" panose="020F0502020204030204" pitchFamily="34" charset="0"/>
                        </a:rPr>
                        <a:t>Transport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174493"/>
                  </a:ext>
                </a:extLst>
              </a:tr>
            </a:tbl>
          </a:graphicData>
        </a:graphic>
      </p:graphicFrame>
      <p:graphicFrame>
        <p:nvGraphicFramePr>
          <p:cNvPr id="6" name="Chart 5">
            <a:extLst>
              <a:ext uri="{FF2B5EF4-FFF2-40B4-BE49-F238E27FC236}">
                <a16:creationId xmlns:a16="http://schemas.microsoft.com/office/drawing/2014/main" id="{4E6191AC-F44D-41C6-8AF7-2DF59C771483}"/>
              </a:ext>
            </a:extLst>
          </p:cNvPr>
          <p:cNvGraphicFramePr>
            <a:graphicFrameLocks/>
          </p:cNvGraphicFramePr>
          <p:nvPr>
            <p:extLst>
              <p:ext uri="{D42A27DB-BD31-4B8C-83A1-F6EECF244321}">
                <p14:modId xmlns:p14="http://schemas.microsoft.com/office/powerpoint/2010/main" val="2321494198"/>
              </p:ext>
            </p:extLst>
          </p:nvPr>
        </p:nvGraphicFramePr>
        <p:xfrm>
          <a:off x="447908" y="2798956"/>
          <a:ext cx="5772614" cy="371428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4C89ACA-E656-471B-974C-A33C5499D239}"/>
              </a:ext>
            </a:extLst>
          </p:cNvPr>
          <p:cNvSpPr txBox="1"/>
          <p:nvPr/>
        </p:nvSpPr>
        <p:spPr>
          <a:xfrm>
            <a:off x="8434039" y="1613471"/>
            <a:ext cx="3757961" cy="1477328"/>
          </a:xfrm>
          <a:prstGeom prst="rect">
            <a:avLst/>
          </a:prstGeom>
          <a:noFill/>
        </p:spPr>
        <p:txBody>
          <a:bodyPr wrap="square" rtlCol="0">
            <a:spAutoFit/>
          </a:bodyPr>
          <a:lstStyle/>
          <a:p>
            <a:r>
              <a:rPr lang="en-US" dirty="0"/>
              <a:t>Median response, scene, and transport times have remained consistent from Q1 2019 to Q2 2021.</a:t>
            </a:r>
          </a:p>
          <a:p>
            <a:endParaRPr lang="en-US" dirty="0"/>
          </a:p>
          <a:p>
            <a:endParaRPr lang="en-US" dirty="0"/>
          </a:p>
        </p:txBody>
      </p:sp>
      <p:graphicFrame>
        <p:nvGraphicFramePr>
          <p:cNvPr id="8" name="Table 7">
            <a:extLst>
              <a:ext uri="{FF2B5EF4-FFF2-40B4-BE49-F238E27FC236}">
                <a16:creationId xmlns:a16="http://schemas.microsoft.com/office/drawing/2014/main" id="{C62B16FC-810F-4596-A30A-42EDF0635959}"/>
              </a:ext>
            </a:extLst>
          </p:cNvPr>
          <p:cNvGraphicFramePr>
            <a:graphicFrameLocks noGrp="1"/>
          </p:cNvGraphicFramePr>
          <p:nvPr/>
        </p:nvGraphicFramePr>
        <p:xfrm>
          <a:off x="6742100" y="5284680"/>
          <a:ext cx="5055736" cy="1163955"/>
        </p:xfrm>
        <a:graphic>
          <a:graphicData uri="http://schemas.openxmlformats.org/drawingml/2006/table">
            <a:tbl>
              <a:tblPr/>
              <a:tblGrid>
                <a:gridCol w="4452066">
                  <a:extLst>
                    <a:ext uri="{9D8B030D-6E8A-4147-A177-3AD203B41FA5}">
                      <a16:colId xmlns:a16="http://schemas.microsoft.com/office/drawing/2014/main" val="3789506597"/>
                    </a:ext>
                  </a:extLst>
                </a:gridCol>
                <a:gridCol w="603670">
                  <a:extLst>
                    <a:ext uri="{9D8B030D-6E8A-4147-A177-3AD203B41FA5}">
                      <a16:colId xmlns:a16="http://schemas.microsoft.com/office/drawing/2014/main" val="3709738355"/>
                    </a:ext>
                  </a:extLst>
                </a:gridCol>
              </a:tblGrid>
              <a:tr h="124920">
                <a:tc gridSpan="2">
                  <a:txBody>
                    <a:bodyPr/>
                    <a:lstStyle/>
                    <a:p>
                      <a:pPr algn="l" fontAlgn="b"/>
                      <a:r>
                        <a:rPr lang="en-US" sz="800" b="1" i="0" u="none" strike="noStrike" dirty="0">
                          <a:solidFill>
                            <a:srgbClr val="000000"/>
                          </a:solidFill>
                          <a:effectLst/>
                          <a:latin typeface="Calibri" panose="020F0502020204030204" pitchFamily="34" charset="0"/>
                        </a:rPr>
                        <a:t>Source:  MA Department of Public Health MATRIS V2 &amp; V3, downloaded 8/20/2021</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76938094"/>
                  </a:ext>
                </a:extLst>
              </a:tr>
              <a:tr h="124920">
                <a:tc>
                  <a:txBody>
                    <a:bodyPr/>
                    <a:lstStyle/>
                    <a:p>
                      <a:pPr algn="l" fontAlgn="b"/>
                      <a:r>
                        <a:rPr lang="en-US" sz="800" b="0" i="0" u="none" strike="noStrike" dirty="0">
                          <a:solidFill>
                            <a:srgbClr val="000000"/>
                          </a:solidFill>
                          <a:effectLst/>
                          <a:latin typeface="Calibri" panose="020F0502020204030204" pitchFamily="34" charset="0"/>
                        </a:rPr>
                        <a:t>Notes: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2975139"/>
                  </a:ext>
                </a:extLst>
              </a:tr>
              <a:tr h="124920">
                <a:tc>
                  <a:txBody>
                    <a:bodyPr/>
                    <a:lstStyle/>
                    <a:p>
                      <a:pPr algn="l" fontAlgn="b"/>
                      <a:r>
                        <a:rPr lang="en-US" sz="800" b="0" i="0" u="none" strike="noStrike" dirty="0">
                          <a:solidFill>
                            <a:srgbClr val="000000"/>
                          </a:solidFill>
                          <a:effectLst/>
                          <a:latin typeface="Calibri" panose="020F0502020204030204" pitchFamily="34" charset="0"/>
                        </a:rPr>
                        <a:t>Counts are number of runs, not patients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95923912"/>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patient disposition = "Patient Treated, Transported by this EMS Unit“ and incident location is in Massachusetts</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77377447"/>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primary impression is recorded as “traumatic injury” or is coded as trauma as per the International Classification of Diseases, 10th Edition-Clinical Modification</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18904883"/>
                  </a:ext>
                </a:extLst>
              </a:tr>
              <a:tr h="124920">
                <a:tc gridSpan="2">
                  <a:txBody>
                    <a:bodyPr/>
                    <a:lstStyle/>
                    <a:p>
                      <a:pPr algn="l" fontAlgn="b"/>
                      <a:r>
                        <a:rPr lang="en-US" sz="800" b="0" i="0" u="none" strike="noStrike">
                          <a:solidFill>
                            <a:srgbClr val="000000"/>
                          </a:solidFill>
                          <a:effectLst/>
                          <a:latin typeface="Calibri" panose="020F0502020204030204" pitchFamily="34" charset="0"/>
                        </a:rPr>
                        <a:t>Ambulance services are required to enter data into MATRIS per A/R 5-403 Statewide EMS Minimum Dataset. </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64242960"/>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76654932"/>
                  </a:ext>
                </a:extLst>
              </a:tr>
            </a:tbl>
          </a:graphicData>
        </a:graphic>
      </p:graphicFrame>
    </p:spTree>
    <p:extLst>
      <p:ext uri="{BB962C8B-B14F-4D97-AF65-F5344CB8AC3E}">
        <p14:creationId xmlns:p14="http://schemas.microsoft.com/office/powerpoint/2010/main" val="369110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BABE-85DC-4C7B-9BB5-E1BA8CA8FC02}"/>
              </a:ext>
            </a:extLst>
          </p:cNvPr>
          <p:cNvSpPr>
            <a:spLocks noGrp="1"/>
          </p:cNvSpPr>
          <p:nvPr>
            <p:ph type="title"/>
          </p:nvPr>
        </p:nvSpPr>
        <p:spPr/>
        <p:txBody>
          <a:bodyPr>
            <a:noAutofit/>
          </a:bodyPr>
          <a:lstStyle/>
          <a:p>
            <a:r>
              <a:rPr lang="en-US" sz="2800" dirty="0">
                <a:solidFill>
                  <a:schemeClr val="bg1"/>
                </a:solidFill>
              </a:rPr>
              <a:t>EMS Traumatic Injury Transport Injury Manner, 1/1/2019 – 6/30/2021</a:t>
            </a:r>
            <a:endParaRPr lang="en-US" sz="2800" dirty="0"/>
          </a:p>
        </p:txBody>
      </p:sp>
      <p:sp>
        <p:nvSpPr>
          <p:cNvPr id="4" name="Rectangle 3">
            <a:extLst>
              <a:ext uri="{FF2B5EF4-FFF2-40B4-BE49-F238E27FC236}">
                <a16:creationId xmlns:a16="http://schemas.microsoft.com/office/drawing/2014/main" id="{47005D2B-4460-48E4-9287-5B05024C99FB}"/>
              </a:ext>
            </a:extLst>
          </p:cNvPr>
          <p:cNvSpPr/>
          <p:nvPr/>
        </p:nvSpPr>
        <p:spPr>
          <a:xfrm>
            <a:off x="8601255" y="2343437"/>
            <a:ext cx="2873350" cy="2031325"/>
          </a:xfrm>
          <a:prstGeom prst="rect">
            <a:avLst/>
          </a:prstGeom>
        </p:spPr>
        <p:txBody>
          <a:bodyPr wrap="square">
            <a:spAutoFit/>
          </a:bodyPr>
          <a:lstStyle/>
          <a:p>
            <a:r>
              <a:rPr lang="en-US" dirty="0"/>
              <a:t>There is sufficient evidence to conclude that the frequency of traumatic injury EMS runs per year between 2019-2021 (up to date) differs between cause of injury category (p&lt;.0001).</a:t>
            </a:r>
          </a:p>
        </p:txBody>
      </p:sp>
      <p:graphicFrame>
        <p:nvGraphicFramePr>
          <p:cNvPr id="5" name="Table 4">
            <a:extLst>
              <a:ext uri="{FF2B5EF4-FFF2-40B4-BE49-F238E27FC236}">
                <a16:creationId xmlns:a16="http://schemas.microsoft.com/office/drawing/2014/main" id="{33141E3B-FFB3-47FC-8B75-3FE722DE3EBB}"/>
              </a:ext>
            </a:extLst>
          </p:cNvPr>
          <p:cNvGraphicFramePr>
            <a:graphicFrameLocks noGrp="1"/>
          </p:cNvGraphicFramePr>
          <p:nvPr>
            <p:extLst>
              <p:ext uri="{D42A27DB-BD31-4B8C-83A1-F6EECF244321}">
                <p14:modId xmlns:p14="http://schemas.microsoft.com/office/powerpoint/2010/main" val="2224724372"/>
              </p:ext>
            </p:extLst>
          </p:nvPr>
        </p:nvGraphicFramePr>
        <p:xfrm>
          <a:off x="146669" y="5267103"/>
          <a:ext cx="11327936" cy="1042035"/>
        </p:xfrm>
        <a:graphic>
          <a:graphicData uri="http://schemas.openxmlformats.org/drawingml/2006/table">
            <a:tbl>
              <a:tblPr/>
              <a:tblGrid>
                <a:gridCol w="9975345">
                  <a:extLst>
                    <a:ext uri="{9D8B030D-6E8A-4147-A177-3AD203B41FA5}">
                      <a16:colId xmlns:a16="http://schemas.microsoft.com/office/drawing/2014/main" val="3789506597"/>
                    </a:ext>
                  </a:extLst>
                </a:gridCol>
                <a:gridCol w="1352591">
                  <a:extLst>
                    <a:ext uri="{9D8B030D-6E8A-4147-A177-3AD203B41FA5}">
                      <a16:colId xmlns:a16="http://schemas.microsoft.com/office/drawing/2014/main" val="3709738355"/>
                    </a:ext>
                  </a:extLst>
                </a:gridCol>
              </a:tblGrid>
              <a:tr h="124920">
                <a:tc gridSpan="2">
                  <a:txBody>
                    <a:bodyPr/>
                    <a:lstStyle/>
                    <a:p>
                      <a:pPr algn="l" fontAlgn="b"/>
                      <a:r>
                        <a:rPr lang="en-US" sz="800" b="1" i="0" u="none" strike="noStrike" dirty="0">
                          <a:solidFill>
                            <a:srgbClr val="000000"/>
                          </a:solidFill>
                          <a:effectLst/>
                          <a:latin typeface="Calibri" panose="020F0502020204030204" pitchFamily="34" charset="0"/>
                        </a:rPr>
                        <a:t>Source:  MA Department of Public Health MATRIS V2 &amp; V3, downloaded 8/20/2021</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76938094"/>
                  </a:ext>
                </a:extLst>
              </a:tr>
              <a:tr h="124920">
                <a:tc>
                  <a:txBody>
                    <a:bodyPr/>
                    <a:lstStyle/>
                    <a:p>
                      <a:pPr algn="l" fontAlgn="b"/>
                      <a:r>
                        <a:rPr lang="en-US" sz="800" b="0" i="0" u="none" strike="noStrike" dirty="0">
                          <a:solidFill>
                            <a:srgbClr val="000000"/>
                          </a:solidFill>
                          <a:effectLst/>
                          <a:latin typeface="Calibri" panose="020F0502020204030204" pitchFamily="34" charset="0"/>
                        </a:rPr>
                        <a:t>Notes: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72975139"/>
                  </a:ext>
                </a:extLst>
              </a:tr>
              <a:tr h="124920">
                <a:tc>
                  <a:txBody>
                    <a:bodyPr/>
                    <a:lstStyle/>
                    <a:p>
                      <a:pPr algn="l" fontAlgn="b"/>
                      <a:r>
                        <a:rPr lang="en-US" sz="800" b="0" i="0" u="none" strike="noStrike" dirty="0">
                          <a:solidFill>
                            <a:srgbClr val="000000"/>
                          </a:solidFill>
                          <a:effectLst/>
                          <a:latin typeface="Calibri" panose="020F0502020204030204" pitchFamily="34" charset="0"/>
                        </a:rPr>
                        <a:t>Counts are number of runs, not patients</a:t>
                      </a: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95923912"/>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patient disposition = "Patient Treated, Transported by this EMS Unit“ and incident location is in Massachusetts</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77377447"/>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includes only those runs where primary impression is recorded as “traumatic injury” or is coded as trauma as per the International Classification of Diseases, 10th Edition-Clinical Modification</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18904883"/>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Ambulance services are required to enter data into MATRIS per A/R 5-403 Statewide EMS Minimum Dataset. </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64242960"/>
                  </a:ext>
                </a:extLst>
              </a:tr>
              <a:tr h="124920">
                <a:tc gridSpan="2">
                  <a:txBody>
                    <a:bodyPr/>
                    <a:lstStyle/>
                    <a:p>
                      <a:pPr algn="l" fontAlgn="b"/>
                      <a:r>
                        <a:rPr lang="en-US" sz="8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p>
                      <a:pPr algn="l" fontAlgn="b"/>
                      <a:r>
                        <a:rPr lang="en-US" sz="800" b="0" i="0" u="none" strike="noStrike" dirty="0">
                          <a:solidFill>
                            <a:srgbClr val="000000"/>
                          </a:solidFill>
                          <a:effectLst/>
                          <a:latin typeface="Calibri" panose="020F0502020204030204" pitchFamily="34" charset="0"/>
                        </a:rPr>
                        <a:t>Categories included</a:t>
                      </a:r>
                      <a:r>
                        <a:rPr lang="en-US" sz="800" b="0" i="0" u="none" strike="noStrike" baseline="0" dirty="0">
                          <a:solidFill>
                            <a:srgbClr val="000000"/>
                          </a:solidFill>
                          <a:effectLst/>
                          <a:latin typeface="Calibri" panose="020F0502020204030204" pitchFamily="34" charset="0"/>
                        </a:rPr>
                        <a:t> in Chi-shared analysis not in top ten mode of injury were overexertion, natural or environmental causes, fire, burns or hot substances, machinery, other transport, firearms, poisoning, suffocation, other specified, and drowning or submersion</a:t>
                      </a:r>
                      <a:endParaRPr lang="en-US" sz="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76654932"/>
                  </a:ext>
                </a:extLst>
              </a:tr>
            </a:tbl>
          </a:graphicData>
        </a:graphic>
      </p:graphicFrame>
      <p:graphicFrame>
        <p:nvGraphicFramePr>
          <p:cNvPr id="7" name="Table 6">
            <a:extLst>
              <a:ext uri="{FF2B5EF4-FFF2-40B4-BE49-F238E27FC236}">
                <a16:creationId xmlns:a16="http://schemas.microsoft.com/office/drawing/2014/main" id="{301DB7DE-5750-4E9C-BA3E-A05E3E8FB5FA}"/>
              </a:ext>
            </a:extLst>
          </p:cNvPr>
          <p:cNvGraphicFramePr>
            <a:graphicFrameLocks noGrp="1"/>
          </p:cNvGraphicFramePr>
          <p:nvPr>
            <p:extLst>
              <p:ext uri="{D42A27DB-BD31-4B8C-83A1-F6EECF244321}">
                <p14:modId xmlns:p14="http://schemas.microsoft.com/office/powerpoint/2010/main" val="1352245068"/>
              </p:ext>
            </p:extLst>
          </p:nvPr>
        </p:nvGraphicFramePr>
        <p:xfrm>
          <a:off x="223463" y="1172122"/>
          <a:ext cx="7409237" cy="3323952"/>
        </p:xfrm>
        <a:graphic>
          <a:graphicData uri="http://schemas.openxmlformats.org/drawingml/2006/table">
            <a:tbl>
              <a:tblPr/>
              <a:tblGrid>
                <a:gridCol w="3088080">
                  <a:extLst>
                    <a:ext uri="{9D8B030D-6E8A-4147-A177-3AD203B41FA5}">
                      <a16:colId xmlns:a16="http://schemas.microsoft.com/office/drawing/2014/main" val="2998839222"/>
                    </a:ext>
                  </a:extLst>
                </a:gridCol>
                <a:gridCol w="617274">
                  <a:extLst>
                    <a:ext uri="{9D8B030D-6E8A-4147-A177-3AD203B41FA5}">
                      <a16:colId xmlns:a16="http://schemas.microsoft.com/office/drawing/2014/main" val="433711338"/>
                    </a:ext>
                  </a:extLst>
                </a:gridCol>
                <a:gridCol w="757483">
                  <a:extLst>
                    <a:ext uri="{9D8B030D-6E8A-4147-A177-3AD203B41FA5}">
                      <a16:colId xmlns:a16="http://schemas.microsoft.com/office/drawing/2014/main" val="624198299"/>
                    </a:ext>
                  </a:extLst>
                </a:gridCol>
                <a:gridCol w="736600">
                  <a:extLst>
                    <a:ext uri="{9D8B030D-6E8A-4147-A177-3AD203B41FA5}">
                      <a16:colId xmlns:a16="http://schemas.microsoft.com/office/drawing/2014/main" val="2319868766"/>
                    </a:ext>
                  </a:extLst>
                </a:gridCol>
                <a:gridCol w="753949">
                  <a:extLst>
                    <a:ext uri="{9D8B030D-6E8A-4147-A177-3AD203B41FA5}">
                      <a16:colId xmlns:a16="http://schemas.microsoft.com/office/drawing/2014/main" val="1551909433"/>
                    </a:ext>
                  </a:extLst>
                </a:gridCol>
                <a:gridCol w="744651">
                  <a:extLst>
                    <a:ext uri="{9D8B030D-6E8A-4147-A177-3AD203B41FA5}">
                      <a16:colId xmlns:a16="http://schemas.microsoft.com/office/drawing/2014/main" val="3577026507"/>
                    </a:ext>
                  </a:extLst>
                </a:gridCol>
                <a:gridCol w="711200">
                  <a:extLst>
                    <a:ext uri="{9D8B030D-6E8A-4147-A177-3AD203B41FA5}">
                      <a16:colId xmlns:a16="http://schemas.microsoft.com/office/drawing/2014/main" val="2225901272"/>
                    </a:ext>
                  </a:extLst>
                </a:gridCol>
              </a:tblGrid>
              <a:tr h="193240">
                <a:tc gridSpan="7">
                  <a:txBody>
                    <a:bodyPr/>
                    <a:lstStyle/>
                    <a:p>
                      <a:pPr algn="l" fontAlgn="b"/>
                      <a:r>
                        <a:rPr lang="en-US" sz="1800" b="0" i="0" u="none" strike="noStrike" dirty="0">
                          <a:solidFill>
                            <a:srgbClr val="000000"/>
                          </a:solidFill>
                          <a:effectLst/>
                          <a:latin typeface="Calibri" panose="020F0502020204030204" pitchFamily="34" charset="0"/>
                        </a:rPr>
                        <a:t>Table 4. Trauma Transport Cause of Injury by Year</a:t>
                      </a:r>
                    </a:p>
                  </a:txBody>
                  <a:tcPr marL="9504" marR="9504" marT="950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9504" marR="9504" marT="950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04" marR="9504" marT="950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9504" marR="9504" marT="950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04" marR="9504" marT="950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240763"/>
                  </a:ext>
                </a:extLst>
              </a:tr>
              <a:tr h="207358">
                <a:tc>
                  <a:txBody>
                    <a:bodyPr/>
                    <a:lstStyle/>
                    <a:p>
                      <a:pPr algn="l" fontAlgn="b"/>
                      <a:r>
                        <a:rPr lang="en-US" sz="1600" b="1" i="0" u="none" strike="noStrike" dirty="0">
                          <a:solidFill>
                            <a:srgbClr val="000000"/>
                          </a:solidFill>
                          <a:effectLst/>
                          <a:latin typeface="Calibri" panose="020F0502020204030204" pitchFamily="34" charset="0"/>
                        </a:rPr>
                        <a:t> </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gridSpan="2">
                  <a:txBody>
                    <a:bodyPr/>
                    <a:lstStyle/>
                    <a:p>
                      <a:pPr algn="ctr" fontAlgn="b"/>
                      <a:r>
                        <a:rPr lang="en-US" sz="1600" b="1" i="0" u="none" strike="noStrike">
                          <a:solidFill>
                            <a:srgbClr val="000000"/>
                          </a:solidFill>
                          <a:effectLst/>
                          <a:latin typeface="Calibri" panose="020F0502020204030204" pitchFamily="34" charset="0"/>
                        </a:rPr>
                        <a:t>2019</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gridSpan="2">
                  <a:txBody>
                    <a:bodyPr/>
                    <a:lstStyle/>
                    <a:p>
                      <a:pPr algn="ctr" fontAlgn="b"/>
                      <a:r>
                        <a:rPr lang="en-US" sz="1600" b="1" i="0" u="none" strike="noStrike">
                          <a:solidFill>
                            <a:srgbClr val="000000"/>
                          </a:solidFill>
                          <a:effectLst/>
                          <a:latin typeface="Calibri" panose="020F0502020204030204" pitchFamily="34" charset="0"/>
                        </a:rPr>
                        <a:t>2020</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ctr" fontAlgn="b"/>
                      <a:endParaRPr lang="en-US" sz="1200" b="1" i="0" u="none" strike="noStrike">
                        <a:solidFill>
                          <a:srgbClr val="000000"/>
                        </a:solidFill>
                        <a:effectLst/>
                        <a:latin typeface="Calibri" panose="020F0502020204030204" pitchFamily="34" charset="0"/>
                      </a:endParaRP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algn="ctr" fontAlgn="b"/>
                      <a:r>
                        <a:rPr lang="en-US" sz="1600" b="1" i="0" u="none" strike="noStrike" dirty="0">
                          <a:solidFill>
                            <a:srgbClr val="000000"/>
                          </a:solidFill>
                          <a:effectLst/>
                          <a:latin typeface="Calibri" panose="020F0502020204030204" pitchFamily="34" charset="0"/>
                        </a:rPr>
                        <a:t>2021</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ctr" fontAlgn="b"/>
                      <a:endParaRPr lang="en-US" sz="1200" b="1" i="0" u="none" strike="noStrike">
                        <a:solidFill>
                          <a:srgbClr val="000000"/>
                        </a:solidFill>
                        <a:effectLst/>
                        <a:latin typeface="Calibri" panose="020F0502020204030204" pitchFamily="34" charset="0"/>
                      </a:endParaRP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325308420"/>
                  </a:ext>
                </a:extLst>
              </a:tr>
              <a:tr h="207358">
                <a:tc>
                  <a:txBody>
                    <a:bodyPr/>
                    <a:lstStyle/>
                    <a:p>
                      <a:pPr algn="l" fontAlgn="b"/>
                      <a:r>
                        <a:rPr lang="en-US" sz="1600" b="1" i="0" u="none" strike="noStrike">
                          <a:solidFill>
                            <a:srgbClr val="000000"/>
                          </a:solidFill>
                          <a:effectLst/>
                          <a:latin typeface="Calibri" panose="020F0502020204030204" pitchFamily="34" charset="0"/>
                        </a:rPr>
                        <a:t>Cause of Injury</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600" b="1" i="0" u="none" strike="noStrike">
                          <a:solidFill>
                            <a:srgbClr val="000000"/>
                          </a:solidFill>
                          <a:effectLst/>
                          <a:latin typeface="Calibri" panose="020F0502020204030204" pitchFamily="34" charset="0"/>
                        </a:rPr>
                        <a:t>n</a:t>
                      </a:r>
                    </a:p>
                  </a:txBody>
                  <a:tcPr marL="9504" marR="9504" marT="95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600" b="1" i="0" u="none" strike="noStrike">
                          <a:solidFill>
                            <a:srgbClr val="000000"/>
                          </a:solidFill>
                          <a:effectLst/>
                          <a:latin typeface="Calibri" panose="020F0502020204030204" pitchFamily="34" charset="0"/>
                        </a:rPr>
                        <a:t>%</a:t>
                      </a:r>
                    </a:p>
                  </a:txBody>
                  <a:tcPr marL="9504" marR="9504" marT="95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600" b="1" i="0" u="none" strike="noStrike">
                          <a:solidFill>
                            <a:srgbClr val="000000"/>
                          </a:solidFill>
                          <a:effectLst/>
                          <a:latin typeface="Calibri" panose="020F0502020204030204" pitchFamily="34" charset="0"/>
                        </a:rPr>
                        <a:t>n</a:t>
                      </a:r>
                    </a:p>
                  </a:txBody>
                  <a:tcPr marL="9504" marR="9504" marT="95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04" marR="9504" marT="95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600" b="1" i="0" u="none" strike="noStrike">
                          <a:solidFill>
                            <a:srgbClr val="000000"/>
                          </a:solidFill>
                          <a:effectLst/>
                          <a:latin typeface="Calibri" panose="020F0502020204030204" pitchFamily="34" charset="0"/>
                        </a:rPr>
                        <a:t>n</a:t>
                      </a:r>
                    </a:p>
                  </a:txBody>
                  <a:tcPr marL="9504" marR="9504" marT="95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04" marR="9504" marT="95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1214752"/>
                  </a:ext>
                </a:extLst>
              </a:tr>
              <a:tr h="207358">
                <a:tc>
                  <a:txBody>
                    <a:bodyPr/>
                    <a:lstStyle/>
                    <a:p>
                      <a:pPr algn="l" fontAlgn="b"/>
                      <a:r>
                        <a:rPr lang="en-US" sz="1600" b="0" i="0" u="none" strike="noStrike">
                          <a:solidFill>
                            <a:srgbClr val="000000"/>
                          </a:solidFill>
                          <a:effectLst/>
                          <a:latin typeface="Calibri" panose="020F0502020204030204" pitchFamily="34" charset="0"/>
                        </a:rPr>
                        <a:t>Fall</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32,578</a:t>
                      </a:r>
                    </a:p>
                  </a:txBody>
                  <a:tcPr marL="9504" marR="9504" marT="95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60.5</a:t>
                      </a:r>
                    </a:p>
                  </a:txBody>
                  <a:tcPr marL="9504" marR="9504" marT="95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29,975</a:t>
                      </a:r>
                    </a:p>
                  </a:txBody>
                  <a:tcPr marL="9504" marR="9504" marT="95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59.48</a:t>
                      </a:r>
                    </a:p>
                  </a:txBody>
                  <a:tcPr marL="9504" marR="9504" marT="95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16,804</a:t>
                      </a:r>
                    </a:p>
                  </a:txBody>
                  <a:tcPr marL="9504" marR="9504" marT="95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60.62</a:t>
                      </a:r>
                    </a:p>
                  </a:txBody>
                  <a:tcPr marL="9504" marR="9504" marT="95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91992007"/>
                  </a:ext>
                </a:extLst>
              </a:tr>
              <a:tr h="207358">
                <a:tc>
                  <a:txBody>
                    <a:bodyPr/>
                    <a:lstStyle/>
                    <a:p>
                      <a:pPr algn="l" fontAlgn="b"/>
                      <a:r>
                        <a:rPr lang="en-US" sz="1600" b="0" i="0" u="none" strike="noStrike">
                          <a:solidFill>
                            <a:srgbClr val="000000"/>
                          </a:solidFill>
                          <a:effectLst/>
                          <a:latin typeface="Calibri" panose="020F0502020204030204" pitchFamily="34" charset="0"/>
                        </a:rPr>
                        <a:t>Motor Vehicle Traffic</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8,813</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16.37</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6,429</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12.76</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3,622</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13.07</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909907823"/>
                  </a:ext>
                </a:extLst>
              </a:tr>
              <a:tr h="207358">
                <a:tc>
                  <a:txBody>
                    <a:bodyPr/>
                    <a:lstStyle/>
                    <a:p>
                      <a:pPr algn="l" fontAlgn="b"/>
                      <a:r>
                        <a:rPr lang="en-US" sz="1600" b="0" i="0" u="none" strike="noStrike">
                          <a:solidFill>
                            <a:srgbClr val="000000"/>
                          </a:solidFill>
                          <a:effectLst/>
                          <a:latin typeface="Calibri" panose="020F0502020204030204" pitchFamily="34" charset="0"/>
                        </a:rPr>
                        <a:t>Struck By, Against</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3,305</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6.14</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2,956</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5.87</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1,621</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5.85</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7722896"/>
                  </a:ext>
                </a:extLst>
              </a:tr>
              <a:tr h="207358">
                <a:tc>
                  <a:txBody>
                    <a:bodyPr/>
                    <a:lstStyle/>
                    <a:p>
                      <a:pPr algn="l" fontAlgn="b"/>
                      <a:r>
                        <a:rPr lang="en-US" sz="1600" b="0" i="0" u="none" strike="noStrike">
                          <a:solidFill>
                            <a:srgbClr val="000000"/>
                          </a:solidFill>
                          <a:effectLst/>
                          <a:latin typeface="Calibri" panose="020F0502020204030204" pitchFamily="34" charset="0"/>
                        </a:rPr>
                        <a:t>Cut or Pierce</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1,635</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3.04</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2,077</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4.12</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1,147</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4.14</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172338290"/>
                  </a:ext>
                </a:extLst>
              </a:tr>
              <a:tr h="207358">
                <a:tc>
                  <a:txBody>
                    <a:bodyPr/>
                    <a:lstStyle/>
                    <a:p>
                      <a:pPr algn="l" fontAlgn="b"/>
                      <a:r>
                        <a:rPr lang="en-US" sz="1600" b="0" i="0" u="none" strike="noStrike">
                          <a:solidFill>
                            <a:srgbClr val="000000"/>
                          </a:solidFill>
                          <a:effectLst/>
                          <a:latin typeface="Calibri" panose="020F0502020204030204" pitchFamily="34" charset="0"/>
                        </a:rPr>
                        <a:t>Unspecified</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1,437</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2.67</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1,788</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3.55</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931</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3.36</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532436"/>
                  </a:ext>
                </a:extLst>
              </a:tr>
              <a:tr h="207358">
                <a:tc>
                  <a:txBody>
                    <a:bodyPr/>
                    <a:lstStyle/>
                    <a:p>
                      <a:pPr algn="l" fontAlgn="b"/>
                      <a:r>
                        <a:rPr lang="en-US" sz="1600" b="0" i="0" u="none" strike="noStrike">
                          <a:solidFill>
                            <a:srgbClr val="000000"/>
                          </a:solidFill>
                          <a:effectLst/>
                          <a:latin typeface="Calibri" panose="020F0502020204030204" pitchFamily="34" charset="0"/>
                        </a:rPr>
                        <a:t>Other Land Transport</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904</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1.68</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1,518</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3.01</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707</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2.55</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837133629"/>
                  </a:ext>
                </a:extLst>
              </a:tr>
              <a:tr h="207358">
                <a:tc>
                  <a:txBody>
                    <a:bodyPr/>
                    <a:lstStyle/>
                    <a:p>
                      <a:pPr algn="l" fontAlgn="b"/>
                      <a:r>
                        <a:rPr lang="en-US" sz="1600" b="0" i="0" u="none" strike="noStrike">
                          <a:solidFill>
                            <a:srgbClr val="000000"/>
                          </a:solidFill>
                          <a:effectLst/>
                          <a:latin typeface="Calibri" panose="020F0502020204030204" pitchFamily="34" charset="0"/>
                        </a:rPr>
                        <a:t>Pedestrian, Other</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1,205</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2.24</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932</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1.85</a:t>
                      </a:r>
                      <a:endParaRPr lang="en-US" sz="1600" b="0" i="0" u="none" strike="noStrike" dirty="0">
                        <a:solidFill>
                          <a:srgbClr val="000000"/>
                        </a:solidFill>
                        <a:effectLst/>
                        <a:latin typeface="Calibri" panose="020F0502020204030204" pitchFamily="34" charset="0"/>
                      </a:endParaRP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478</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1.72</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5008367"/>
                  </a:ext>
                </a:extLst>
              </a:tr>
              <a:tr h="207358">
                <a:tc>
                  <a:txBody>
                    <a:bodyPr/>
                    <a:lstStyle/>
                    <a:p>
                      <a:pPr algn="l" fontAlgn="b"/>
                      <a:r>
                        <a:rPr lang="en-US" sz="1600" b="0" i="0" u="none" strike="noStrike">
                          <a:solidFill>
                            <a:srgbClr val="000000"/>
                          </a:solidFill>
                          <a:effectLst/>
                          <a:latin typeface="Calibri" panose="020F0502020204030204" pitchFamily="34" charset="0"/>
                        </a:rPr>
                        <a:t>Other Specified, classifiable</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255</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0.47</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689</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1.37</a:t>
                      </a:r>
                      <a:endParaRPr lang="en-US" sz="1600" b="0" i="0" u="none" strike="noStrike" dirty="0">
                        <a:solidFill>
                          <a:srgbClr val="000000"/>
                        </a:solidFill>
                        <a:effectLst/>
                        <a:latin typeface="Calibri" panose="020F0502020204030204" pitchFamily="34" charset="0"/>
                      </a:endParaRP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393</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1.42</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077247458"/>
                  </a:ext>
                </a:extLst>
              </a:tr>
              <a:tr h="207358">
                <a:tc>
                  <a:txBody>
                    <a:bodyPr/>
                    <a:lstStyle/>
                    <a:p>
                      <a:pPr algn="l" fontAlgn="b"/>
                      <a:r>
                        <a:rPr lang="en-US" sz="1600" b="0" i="0" u="none" strike="noStrike">
                          <a:solidFill>
                            <a:srgbClr val="000000"/>
                          </a:solidFill>
                          <a:effectLst/>
                          <a:latin typeface="Calibri" panose="020F0502020204030204" pitchFamily="34" charset="0"/>
                        </a:rPr>
                        <a:t>Motor Vehicle Nontraffic</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1,006</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1.87</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680</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1.35</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373</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1.35</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68001274"/>
                  </a:ext>
                </a:extLst>
              </a:tr>
              <a:tr h="207358">
                <a:tc>
                  <a:txBody>
                    <a:bodyPr/>
                    <a:lstStyle/>
                    <a:p>
                      <a:pPr algn="l" fontAlgn="b"/>
                      <a:r>
                        <a:rPr lang="en-US" sz="1600" b="0" i="0" u="none" strike="noStrike">
                          <a:solidFill>
                            <a:srgbClr val="000000"/>
                          </a:solidFill>
                          <a:effectLst/>
                          <a:latin typeface="Calibri" panose="020F0502020204030204" pitchFamily="34" charset="0"/>
                        </a:rPr>
                        <a:t>Pedal Cyclist, Other</a:t>
                      </a:r>
                    </a:p>
                  </a:txBody>
                  <a:tcPr marL="9504" marR="9504" marT="9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904</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1.68</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754</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303</a:t>
                      </a:r>
                    </a:p>
                  </a:txBody>
                  <a:tcPr marL="9504" marR="9504" marT="9504"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1.09</a:t>
                      </a:r>
                    </a:p>
                  </a:txBody>
                  <a:tcPr marL="9504" marR="9504" marT="9504"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103546456"/>
                  </a:ext>
                </a:extLst>
              </a:tr>
            </a:tbl>
          </a:graphicData>
        </a:graphic>
      </p:graphicFrame>
    </p:spTree>
    <p:extLst>
      <p:ext uri="{BB962C8B-B14F-4D97-AF65-F5344CB8AC3E}">
        <p14:creationId xmlns:p14="http://schemas.microsoft.com/office/powerpoint/2010/main" val="236720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29C30B9-AB62-4C2F-9F44-BC910E756C98}"/>
              </a:ext>
            </a:extLst>
          </p:cNvPr>
          <p:cNvSpPr>
            <a:spLocks noGrp="1"/>
          </p:cNvSpPr>
          <p:nvPr>
            <p:ph type="title"/>
          </p:nvPr>
        </p:nvSpPr>
        <p:spPr>
          <a:xfrm>
            <a:off x="592138" y="57150"/>
            <a:ext cx="10972800" cy="874713"/>
          </a:xfrm>
        </p:spPr>
        <p:txBody>
          <a:bodyPr>
            <a:noAutofit/>
          </a:bodyPr>
          <a:lstStyle/>
          <a:p>
            <a:r>
              <a:rPr lang="en-US" sz="2800" dirty="0">
                <a:solidFill>
                  <a:schemeClr val="bg1"/>
                </a:solidFill>
              </a:rPr>
              <a:t>Drowning and Water Related Incident Response Initiatives </a:t>
            </a:r>
            <a:br>
              <a:rPr lang="en-US" sz="2800" dirty="0">
                <a:solidFill>
                  <a:schemeClr val="bg1"/>
                </a:solidFill>
              </a:rPr>
            </a:br>
            <a:r>
              <a:rPr lang="en-US" sz="2800" dirty="0">
                <a:solidFill>
                  <a:schemeClr val="bg1"/>
                </a:solidFill>
              </a:rPr>
              <a:t>Summer 2021</a:t>
            </a:r>
            <a:endParaRPr lang="en-US" sz="2800" dirty="0"/>
          </a:p>
        </p:txBody>
      </p:sp>
      <p:pic>
        <p:nvPicPr>
          <p:cNvPr id="3" name="Picture 2" descr="A picture containing text&#10;&#10;Description automatically generated">
            <a:extLst>
              <a:ext uri="{FF2B5EF4-FFF2-40B4-BE49-F238E27FC236}">
                <a16:creationId xmlns:a16="http://schemas.microsoft.com/office/drawing/2014/main" id="{01844D1D-5FC1-40F1-A5E0-DD70F6A03EC0}"/>
              </a:ext>
            </a:extLst>
          </p:cNvPr>
          <p:cNvPicPr>
            <a:picLocks noChangeAspect="1"/>
          </p:cNvPicPr>
          <p:nvPr/>
        </p:nvPicPr>
        <p:blipFill>
          <a:blip r:embed="rId2"/>
          <a:stretch>
            <a:fillRect/>
          </a:stretch>
        </p:blipFill>
        <p:spPr>
          <a:xfrm>
            <a:off x="1656653" y="3127917"/>
            <a:ext cx="7297776" cy="3241811"/>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id="{D61C4119-44D7-477D-94E7-A2C549A259CA}"/>
              </a:ext>
            </a:extLst>
          </p:cNvPr>
          <p:cNvPicPr>
            <a:picLocks noChangeAspect="1"/>
          </p:cNvPicPr>
          <p:nvPr/>
        </p:nvPicPr>
        <p:blipFill>
          <a:blip r:embed="rId3"/>
          <a:stretch>
            <a:fillRect/>
          </a:stretch>
        </p:blipFill>
        <p:spPr>
          <a:xfrm>
            <a:off x="2203064" y="1200203"/>
            <a:ext cx="7297776" cy="1927714"/>
          </a:xfrm>
          <a:prstGeom prst="rect">
            <a:avLst/>
          </a:prstGeom>
        </p:spPr>
      </p:pic>
    </p:spTree>
    <p:extLst>
      <p:ext uri="{BB962C8B-B14F-4D97-AF65-F5344CB8AC3E}">
        <p14:creationId xmlns:p14="http://schemas.microsoft.com/office/powerpoint/2010/main" val="307220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B103-062F-4946-B3A1-19A8315BD0E2}"/>
              </a:ext>
            </a:extLst>
          </p:cNvPr>
          <p:cNvSpPr>
            <a:spLocks noGrp="1"/>
          </p:cNvSpPr>
          <p:nvPr>
            <p:ph type="title"/>
          </p:nvPr>
        </p:nvSpPr>
        <p:spPr/>
        <p:txBody>
          <a:bodyPr>
            <a:normAutofit/>
          </a:bodyPr>
          <a:lstStyle/>
          <a:p>
            <a:pPr>
              <a:defRPr/>
            </a:pPr>
            <a:r>
              <a:rPr lang="en-US" sz="4000" dirty="0">
                <a:solidFill>
                  <a:schemeClr val="bg1"/>
                </a:solidFill>
              </a:rPr>
              <a:t>Agenda</a:t>
            </a:r>
          </a:p>
        </p:txBody>
      </p:sp>
      <p:sp>
        <p:nvSpPr>
          <p:cNvPr id="3" name="Content Placeholder 2">
            <a:extLst>
              <a:ext uri="{FF2B5EF4-FFF2-40B4-BE49-F238E27FC236}">
                <a16:creationId xmlns:a16="http://schemas.microsoft.com/office/drawing/2014/main" id="{36E40E67-E1AC-4DAD-B393-87C5D2A71C1D}"/>
              </a:ext>
            </a:extLst>
          </p:cNvPr>
          <p:cNvSpPr>
            <a:spLocks noGrp="1"/>
          </p:cNvSpPr>
          <p:nvPr>
            <p:ph idx="1"/>
          </p:nvPr>
        </p:nvSpPr>
        <p:spPr>
          <a:xfrm>
            <a:off x="592822" y="1462088"/>
            <a:ext cx="9617978" cy="2389822"/>
          </a:xfrm>
        </p:spPr>
        <p:txBody>
          <a:bodyPr/>
          <a:lstStyle/>
          <a:p>
            <a:pPr lvl="1">
              <a:buFont typeface="Arial" panose="020B0604020202020204" pitchFamily="34" charset="0"/>
              <a:buChar char="•"/>
              <a:defRPr/>
            </a:pPr>
            <a:r>
              <a:rPr lang="en-US" sz="2400" dirty="0"/>
              <a:t>Department Update</a:t>
            </a:r>
          </a:p>
          <a:p>
            <a:pPr marL="457200" lvl="1" indent="0">
              <a:buNone/>
              <a:defRPr/>
            </a:pPr>
            <a:endParaRPr lang="en-US" sz="2400" dirty="0"/>
          </a:p>
          <a:p>
            <a:pPr lvl="1">
              <a:buFont typeface="Arial" panose="020B0604020202020204" pitchFamily="34" charset="0"/>
              <a:buChar char="•"/>
              <a:defRPr/>
            </a:pPr>
            <a:r>
              <a:rPr lang="en-US" sz="2400" dirty="0"/>
              <a:t>Trauma Registry Submissions Update</a:t>
            </a:r>
          </a:p>
          <a:p>
            <a:pPr marL="457200" lvl="1" indent="0">
              <a:buNone/>
              <a:defRPr/>
            </a:pPr>
            <a:endParaRPr lang="en-US" sz="2400" dirty="0"/>
          </a:p>
          <a:p>
            <a:pPr lvl="1">
              <a:buFont typeface="Arial" panose="020B0604020202020204" pitchFamily="34" charset="0"/>
              <a:buChar char="•"/>
              <a:defRPr/>
            </a:pPr>
            <a:r>
              <a:rPr lang="en-US" sz="2400" dirty="0"/>
              <a:t>Trauma Trends during the COVID-19 Pandemic</a:t>
            </a:r>
          </a:p>
          <a:p>
            <a:pPr marL="457200" lvl="1" indent="0">
              <a:buNone/>
              <a:defRPr/>
            </a:pPr>
            <a:endParaRPr lang="en-US" sz="2400" dirty="0"/>
          </a:p>
          <a:p>
            <a:pPr marL="457200" lvl="1" indent="0">
              <a:buNone/>
              <a:defRPr/>
            </a:pPr>
            <a:endParaRPr lang="en-US" sz="2400" dirty="0"/>
          </a:p>
          <a:p>
            <a:pPr>
              <a:defRPr/>
            </a:pPr>
            <a:endParaRPr lang="en-US" sz="2400" dirty="0"/>
          </a:p>
        </p:txBody>
      </p:sp>
      <p:sp>
        <p:nvSpPr>
          <p:cNvPr id="5" name="Slide Number Placeholder 5"/>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7" name="Slide Number Placeholder 5"/>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8" name="Footer Placeholder 3"/>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5665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4954-5489-4924-A5A0-3354AD331B13}"/>
              </a:ext>
            </a:extLst>
          </p:cNvPr>
          <p:cNvSpPr>
            <a:spLocks noGrp="1"/>
          </p:cNvSpPr>
          <p:nvPr>
            <p:ph type="title"/>
          </p:nvPr>
        </p:nvSpPr>
        <p:spPr/>
        <p:txBody>
          <a:bodyPr>
            <a:noAutofit/>
          </a:bodyPr>
          <a:lstStyle/>
          <a:p>
            <a:r>
              <a:rPr lang="en-US" sz="2800" dirty="0">
                <a:solidFill>
                  <a:schemeClr val="bg1"/>
                </a:solidFill>
              </a:rPr>
              <a:t>Drowning and Water Related Incident EMS Calls, 1/1/2018 - 6/30/2021</a:t>
            </a:r>
          </a:p>
        </p:txBody>
      </p:sp>
      <p:graphicFrame>
        <p:nvGraphicFramePr>
          <p:cNvPr id="6" name="Table 5">
            <a:extLst>
              <a:ext uri="{FF2B5EF4-FFF2-40B4-BE49-F238E27FC236}">
                <a16:creationId xmlns:a16="http://schemas.microsoft.com/office/drawing/2014/main" id="{B49AFFF9-C942-43D6-A680-ABB6FAE67762}"/>
              </a:ext>
            </a:extLst>
          </p:cNvPr>
          <p:cNvGraphicFramePr>
            <a:graphicFrameLocks noGrp="1"/>
          </p:cNvGraphicFramePr>
          <p:nvPr>
            <p:extLst>
              <p:ext uri="{D42A27DB-BD31-4B8C-83A1-F6EECF244321}">
                <p14:modId xmlns:p14="http://schemas.microsoft.com/office/powerpoint/2010/main" val="3244730819"/>
              </p:ext>
            </p:extLst>
          </p:nvPr>
        </p:nvGraphicFramePr>
        <p:xfrm>
          <a:off x="183948" y="1148081"/>
          <a:ext cx="6700484" cy="1560195"/>
        </p:xfrm>
        <a:graphic>
          <a:graphicData uri="http://schemas.openxmlformats.org/drawingml/2006/table">
            <a:tbl>
              <a:tblPr/>
              <a:tblGrid>
                <a:gridCol w="478606">
                  <a:extLst>
                    <a:ext uri="{9D8B030D-6E8A-4147-A177-3AD203B41FA5}">
                      <a16:colId xmlns:a16="http://schemas.microsoft.com/office/drawing/2014/main" val="238665825"/>
                    </a:ext>
                  </a:extLst>
                </a:gridCol>
                <a:gridCol w="478606">
                  <a:extLst>
                    <a:ext uri="{9D8B030D-6E8A-4147-A177-3AD203B41FA5}">
                      <a16:colId xmlns:a16="http://schemas.microsoft.com/office/drawing/2014/main" val="4114955220"/>
                    </a:ext>
                  </a:extLst>
                </a:gridCol>
                <a:gridCol w="478606">
                  <a:extLst>
                    <a:ext uri="{9D8B030D-6E8A-4147-A177-3AD203B41FA5}">
                      <a16:colId xmlns:a16="http://schemas.microsoft.com/office/drawing/2014/main" val="3631711896"/>
                    </a:ext>
                  </a:extLst>
                </a:gridCol>
                <a:gridCol w="478606">
                  <a:extLst>
                    <a:ext uri="{9D8B030D-6E8A-4147-A177-3AD203B41FA5}">
                      <a16:colId xmlns:a16="http://schemas.microsoft.com/office/drawing/2014/main" val="288442461"/>
                    </a:ext>
                  </a:extLst>
                </a:gridCol>
                <a:gridCol w="478606">
                  <a:extLst>
                    <a:ext uri="{9D8B030D-6E8A-4147-A177-3AD203B41FA5}">
                      <a16:colId xmlns:a16="http://schemas.microsoft.com/office/drawing/2014/main" val="1323707750"/>
                    </a:ext>
                  </a:extLst>
                </a:gridCol>
                <a:gridCol w="478606">
                  <a:extLst>
                    <a:ext uri="{9D8B030D-6E8A-4147-A177-3AD203B41FA5}">
                      <a16:colId xmlns:a16="http://schemas.microsoft.com/office/drawing/2014/main" val="2212502711"/>
                    </a:ext>
                  </a:extLst>
                </a:gridCol>
                <a:gridCol w="478606">
                  <a:extLst>
                    <a:ext uri="{9D8B030D-6E8A-4147-A177-3AD203B41FA5}">
                      <a16:colId xmlns:a16="http://schemas.microsoft.com/office/drawing/2014/main" val="172723122"/>
                    </a:ext>
                  </a:extLst>
                </a:gridCol>
                <a:gridCol w="478606">
                  <a:extLst>
                    <a:ext uri="{9D8B030D-6E8A-4147-A177-3AD203B41FA5}">
                      <a16:colId xmlns:a16="http://schemas.microsoft.com/office/drawing/2014/main" val="310845854"/>
                    </a:ext>
                  </a:extLst>
                </a:gridCol>
                <a:gridCol w="478606">
                  <a:extLst>
                    <a:ext uri="{9D8B030D-6E8A-4147-A177-3AD203B41FA5}">
                      <a16:colId xmlns:a16="http://schemas.microsoft.com/office/drawing/2014/main" val="3923213658"/>
                    </a:ext>
                  </a:extLst>
                </a:gridCol>
                <a:gridCol w="478606">
                  <a:extLst>
                    <a:ext uri="{9D8B030D-6E8A-4147-A177-3AD203B41FA5}">
                      <a16:colId xmlns:a16="http://schemas.microsoft.com/office/drawing/2014/main" val="1562363240"/>
                    </a:ext>
                  </a:extLst>
                </a:gridCol>
                <a:gridCol w="478606">
                  <a:extLst>
                    <a:ext uri="{9D8B030D-6E8A-4147-A177-3AD203B41FA5}">
                      <a16:colId xmlns:a16="http://schemas.microsoft.com/office/drawing/2014/main" val="1252144146"/>
                    </a:ext>
                  </a:extLst>
                </a:gridCol>
                <a:gridCol w="478606">
                  <a:extLst>
                    <a:ext uri="{9D8B030D-6E8A-4147-A177-3AD203B41FA5}">
                      <a16:colId xmlns:a16="http://schemas.microsoft.com/office/drawing/2014/main" val="3098395847"/>
                    </a:ext>
                  </a:extLst>
                </a:gridCol>
                <a:gridCol w="478606">
                  <a:extLst>
                    <a:ext uri="{9D8B030D-6E8A-4147-A177-3AD203B41FA5}">
                      <a16:colId xmlns:a16="http://schemas.microsoft.com/office/drawing/2014/main" val="3159280433"/>
                    </a:ext>
                  </a:extLst>
                </a:gridCol>
                <a:gridCol w="478606">
                  <a:extLst>
                    <a:ext uri="{9D8B030D-6E8A-4147-A177-3AD203B41FA5}">
                      <a16:colId xmlns:a16="http://schemas.microsoft.com/office/drawing/2014/main" val="1128001793"/>
                    </a:ext>
                  </a:extLst>
                </a:gridCol>
              </a:tblGrid>
              <a:tr h="190500">
                <a:tc gridSpan="14">
                  <a:txBody>
                    <a:bodyPr/>
                    <a:lstStyle/>
                    <a:p>
                      <a:pPr algn="l" fontAlgn="b"/>
                      <a:r>
                        <a:rPr lang="en-US" sz="1400" b="0" i="0" u="none" strike="noStrike" dirty="0">
                          <a:solidFill>
                            <a:srgbClr val="000000"/>
                          </a:solidFill>
                          <a:effectLst/>
                          <a:latin typeface="+mj-lt"/>
                        </a:rPr>
                        <a:t>EMS Runs, Drownings and Water Related Incidents, 1/1/2018-6/30/2021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solidFill>
                          <a:srgbClr val="000000"/>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a:solidFill>
                          <a:srgbClr val="000000"/>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757929"/>
                  </a:ext>
                </a:extLst>
              </a:tr>
              <a:tr h="190500">
                <a:tc rowSpan="2">
                  <a:txBody>
                    <a:bodyPr/>
                    <a:lstStyle/>
                    <a:p>
                      <a:pPr algn="ctr" fontAlgn="t"/>
                      <a:r>
                        <a:rPr lang="en-US" sz="1400" b="1" i="0" u="none" strike="noStrike">
                          <a:solidFill>
                            <a:srgbClr val="000000"/>
                          </a:solidFill>
                          <a:effectLst/>
                          <a:latin typeface="+mj-lt"/>
                        </a:rPr>
                        <a:t>Year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13">
                  <a:txBody>
                    <a:bodyPr/>
                    <a:lstStyle/>
                    <a:p>
                      <a:pPr algn="ctr" fontAlgn="t"/>
                      <a:r>
                        <a:rPr lang="en-US" sz="1400" b="1" i="0" u="none" strike="noStrike" dirty="0">
                          <a:solidFill>
                            <a:srgbClr val="000000"/>
                          </a:solidFill>
                          <a:effectLst/>
                          <a:latin typeface="+mj-lt"/>
                        </a:rPr>
                        <a:t>Month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2671070"/>
                  </a:ext>
                </a:extLst>
              </a:tr>
              <a:tr h="190500">
                <a:tc vMerge="1">
                  <a:txBody>
                    <a:bodyPr/>
                    <a:lstStyle/>
                    <a:p>
                      <a:endParaRPr lang="en-US"/>
                    </a:p>
                  </a:txBody>
                  <a:tcPr/>
                </a:tc>
                <a:tc>
                  <a:txBody>
                    <a:bodyPr/>
                    <a:lstStyle/>
                    <a:p>
                      <a:pPr algn="ctr" fontAlgn="t"/>
                      <a:r>
                        <a:rPr lang="en-US" sz="1400" b="1" i="0" u="none" strike="noStrike">
                          <a:solidFill>
                            <a:srgbClr val="000000"/>
                          </a:solidFill>
                          <a:effectLst/>
                          <a:latin typeface="+mj-lt"/>
                        </a:rPr>
                        <a:t>Jan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Feb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Mar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Apr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May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Jun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Jul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Aug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Sep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Oct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Nov</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Dec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US" sz="1400" b="1" i="0" u="none" strike="noStrike">
                          <a:solidFill>
                            <a:srgbClr val="000000"/>
                          </a:solidFill>
                          <a:effectLst/>
                          <a:latin typeface="+mj-lt"/>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79596035"/>
                  </a:ext>
                </a:extLst>
              </a:tr>
              <a:tr h="190500">
                <a:tc>
                  <a:txBody>
                    <a:bodyPr/>
                    <a:lstStyle/>
                    <a:p>
                      <a:pPr algn="ctr" fontAlgn="t"/>
                      <a:r>
                        <a:rPr lang="en-US" sz="1400" b="1" i="0" u="none" strike="noStrike">
                          <a:solidFill>
                            <a:srgbClr val="000000"/>
                          </a:solidFill>
                          <a:effectLst/>
                          <a:latin typeface="+mj-lt"/>
                        </a:rPr>
                        <a:t>2018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mj-lt"/>
                        </a:rPr>
                        <a:t>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726002"/>
                  </a:ext>
                </a:extLst>
              </a:tr>
              <a:tr h="190500">
                <a:tc>
                  <a:txBody>
                    <a:bodyPr/>
                    <a:lstStyle/>
                    <a:p>
                      <a:pPr algn="ctr" fontAlgn="b"/>
                      <a:r>
                        <a:rPr lang="en-US" sz="1400" b="1" i="0" u="none" strike="noStrike">
                          <a:solidFill>
                            <a:srgbClr val="000000"/>
                          </a:solidFill>
                          <a:effectLst/>
                          <a:latin typeface="+mj-lt"/>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n-US" sz="1400" b="0" i="0" u="none" strike="noStrike">
                          <a:solidFill>
                            <a:srgbClr val="000000"/>
                          </a:solidFill>
                          <a:effectLst/>
                          <a:latin typeface="+mj-lt"/>
                        </a:rPr>
                        <a:t>69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31252109"/>
                  </a:ext>
                </a:extLst>
              </a:tr>
              <a:tr h="190500">
                <a:tc>
                  <a:txBody>
                    <a:bodyPr/>
                    <a:lstStyle/>
                    <a:p>
                      <a:pPr algn="ctr" fontAlgn="b"/>
                      <a:r>
                        <a:rPr lang="en-US" sz="1400" b="1" i="0" u="none" strike="noStrike">
                          <a:solidFill>
                            <a:srgbClr val="000000"/>
                          </a:solidFill>
                          <a:effectLst/>
                          <a:latin typeface="+mj-lt"/>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mj-lt"/>
                        </a:rPr>
                        <a:t>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259175"/>
                  </a:ext>
                </a:extLst>
              </a:tr>
              <a:tr h="190500">
                <a:tc>
                  <a:txBody>
                    <a:bodyPr/>
                    <a:lstStyle/>
                    <a:p>
                      <a:pPr algn="ctr" fontAlgn="b"/>
                      <a:r>
                        <a:rPr lang="en-US" sz="1400" b="1" i="0" u="none" strike="noStrike">
                          <a:solidFill>
                            <a:srgbClr val="000000"/>
                          </a:solidFill>
                          <a:effectLst/>
                          <a:latin typeface="+mj-lt"/>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400" b="0" i="0" u="none" strike="noStrike">
                          <a:solidFill>
                            <a:srgbClr val="000000"/>
                          </a:solidFill>
                          <a:effectLst/>
                          <a:latin typeface="+mj-lt"/>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mj-lt"/>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n-US" sz="1400" b="0" i="0" u="none" strike="noStrike" dirty="0">
                          <a:solidFill>
                            <a:srgbClr val="000000"/>
                          </a:solidFill>
                          <a:effectLst/>
                          <a:latin typeface="+mj-lt"/>
                        </a:rPr>
                        <a:t>55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97555798"/>
                  </a:ext>
                </a:extLst>
              </a:tr>
            </a:tbl>
          </a:graphicData>
        </a:graphic>
      </p:graphicFrame>
      <p:graphicFrame>
        <p:nvGraphicFramePr>
          <p:cNvPr id="9" name="Table 8">
            <a:extLst>
              <a:ext uri="{FF2B5EF4-FFF2-40B4-BE49-F238E27FC236}">
                <a16:creationId xmlns:a16="http://schemas.microsoft.com/office/drawing/2014/main" id="{F821B637-B517-4089-BAA2-7C4214279923}"/>
              </a:ext>
            </a:extLst>
          </p:cNvPr>
          <p:cNvGraphicFramePr>
            <a:graphicFrameLocks noGrp="1"/>
          </p:cNvGraphicFramePr>
          <p:nvPr>
            <p:extLst>
              <p:ext uri="{D42A27DB-BD31-4B8C-83A1-F6EECF244321}">
                <p14:modId xmlns:p14="http://schemas.microsoft.com/office/powerpoint/2010/main" val="2112338218"/>
              </p:ext>
            </p:extLst>
          </p:nvPr>
        </p:nvGraphicFramePr>
        <p:xfrm>
          <a:off x="183948" y="2776019"/>
          <a:ext cx="6637299" cy="2287466"/>
        </p:xfrm>
        <a:graphic>
          <a:graphicData uri="http://schemas.openxmlformats.org/drawingml/2006/table">
            <a:tbl>
              <a:tblPr/>
              <a:tblGrid>
                <a:gridCol w="3559131">
                  <a:extLst>
                    <a:ext uri="{9D8B030D-6E8A-4147-A177-3AD203B41FA5}">
                      <a16:colId xmlns:a16="http://schemas.microsoft.com/office/drawing/2014/main" val="2100409233"/>
                    </a:ext>
                  </a:extLst>
                </a:gridCol>
                <a:gridCol w="1539084">
                  <a:extLst>
                    <a:ext uri="{9D8B030D-6E8A-4147-A177-3AD203B41FA5}">
                      <a16:colId xmlns:a16="http://schemas.microsoft.com/office/drawing/2014/main" val="4115302782"/>
                    </a:ext>
                  </a:extLst>
                </a:gridCol>
                <a:gridCol w="1539084">
                  <a:extLst>
                    <a:ext uri="{9D8B030D-6E8A-4147-A177-3AD203B41FA5}">
                      <a16:colId xmlns:a16="http://schemas.microsoft.com/office/drawing/2014/main" val="1604042212"/>
                    </a:ext>
                  </a:extLst>
                </a:gridCol>
              </a:tblGrid>
              <a:tr h="405999">
                <a:tc gridSpan="3">
                  <a:txBody>
                    <a:bodyPr/>
                    <a:lstStyle/>
                    <a:p>
                      <a:pPr algn="l" fontAlgn="b"/>
                      <a:r>
                        <a:rPr lang="en-US" sz="1400" b="0" i="0" u="none" strike="noStrike" dirty="0">
                          <a:solidFill>
                            <a:srgbClr val="000000"/>
                          </a:solidFill>
                          <a:effectLst/>
                          <a:latin typeface="Calibri" panose="020F0502020204030204" pitchFamily="34" charset="0"/>
                        </a:rPr>
                        <a:t>Drownings or Water Related Incident EMS Calls by Water Type (1/1/18 - 6/30/21)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2457982"/>
                  </a:ext>
                </a:extLst>
              </a:tr>
              <a:tr h="268781">
                <a:tc>
                  <a:txBody>
                    <a:bodyPr/>
                    <a:lstStyle/>
                    <a:p>
                      <a:pPr algn="l" fontAlgn="b"/>
                      <a:r>
                        <a:rPr lang="en-US" sz="1400" b="1" i="0" u="none" strike="noStrike">
                          <a:solidFill>
                            <a:srgbClr val="000000"/>
                          </a:solidFill>
                          <a:effectLst/>
                          <a:latin typeface="Calibri" panose="020F0502020204030204" pitchFamily="34" charset="0"/>
                        </a:rPr>
                        <a:t>Water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dirty="0">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400" b="1" i="0" u="none" strike="noStrike">
                          <a:solidFill>
                            <a:srgbClr val="000000"/>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766184656"/>
                  </a:ext>
                </a:extLst>
              </a:tr>
              <a:tr h="268781">
                <a:tc>
                  <a:txBody>
                    <a:bodyPr/>
                    <a:lstStyle/>
                    <a:p>
                      <a:pPr algn="l" fontAlgn="b"/>
                      <a:r>
                        <a:rPr lang="en-US" sz="1400" b="0" i="0" u="none" strike="noStrike">
                          <a:solidFill>
                            <a:srgbClr val="000000"/>
                          </a:solidFill>
                          <a:effectLst/>
                          <a:latin typeface="Calibri" panose="020F0502020204030204" pitchFamily="34" charset="0"/>
                        </a:rPr>
                        <a:t>Bathtub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6.62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5962276"/>
                  </a:ext>
                </a:extLst>
              </a:tr>
              <a:tr h="268781">
                <a:tc>
                  <a:txBody>
                    <a:bodyPr/>
                    <a:lstStyle/>
                    <a:p>
                      <a:pPr algn="l" fontAlgn="b"/>
                      <a:r>
                        <a:rPr lang="en-US" sz="1400" b="0" i="0" u="none" strike="noStrike">
                          <a:solidFill>
                            <a:srgbClr val="000000"/>
                          </a:solidFill>
                          <a:effectLst/>
                          <a:latin typeface="Calibri" panose="020F0502020204030204" pitchFamily="34" charset="0"/>
                        </a:rPr>
                        <a:t>Harbor or Dock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4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400" b="0" i="0" u="none" strike="noStrike">
                          <a:solidFill>
                            <a:srgbClr val="000000"/>
                          </a:solidFill>
                          <a:effectLst/>
                          <a:latin typeface="Calibri" panose="020F0502020204030204" pitchFamily="34" charset="0"/>
                        </a:rPr>
                        <a:t>3.83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74039488"/>
                  </a:ext>
                </a:extLst>
              </a:tr>
              <a:tr h="268781">
                <a:tc>
                  <a:txBody>
                    <a:bodyPr/>
                    <a:lstStyle/>
                    <a:p>
                      <a:pPr algn="l" fontAlgn="b"/>
                      <a:r>
                        <a:rPr lang="en-US" sz="1400" b="0" i="0" u="none" strike="noStrike">
                          <a:solidFill>
                            <a:srgbClr val="000000"/>
                          </a:solidFill>
                          <a:effectLst/>
                          <a:latin typeface="Calibri" panose="020F0502020204030204" pitchFamily="34" charset="0"/>
                        </a:rPr>
                        <a:t>Lake, River, Pond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19.86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6441890"/>
                  </a:ext>
                </a:extLst>
              </a:tr>
              <a:tr h="268781">
                <a:tc>
                  <a:txBody>
                    <a:bodyPr/>
                    <a:lstStyle/>
                    <a:p>
                      <a:pPr algn="l" fontAlgn="b"/>
                      <a:r>
                        <a:rPr lang="en-US" sz="1400" b="0" i="0" u="none" strike="noStrike">
                          <a:solidFill>
                            <a:srgbClr val="000000"/>
                          </a:solidFill>
                          <a:effectLst/>
                          <a:latin typeface="Calibri" panose="020F0502020204030204" pitchFamily="34" charset="0"/>
                        </a:rPr>
                        <a:t>Ocean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400" b="0" i="0" u="none" strike="noStrike">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1400" b="0" i="0" u="none" strike="noStrike">
                          <a:solidFill>
                            <a:srgbClr val="000000"/>
                          </a:solidFill>
                          <a:effectLst/>
                          <a:latin typeface="Calibri" panose="020F0502020204030204" pitchFamily="34" charset="0"/>
                        </a:rPr>
                        <a:t>21.25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685588499"/>
                  </a:ext>
                </a:extLst>
              </a:tr>
              <a:tr h="268781">
                <a:tc>
                  <a:txBody>
                    <a:bodyPr/>
                    <a:lstStyle/>
                    <a:p>
                      <a:pPr algn="l" fontAlgn="b"/>
                      <a:r>
                        <a:rPr lang="en-US" sz="1400" b="0" i="0" u="none" strike="noStrike">
                          <a:solidFill>
                            <a:srgbClr val="000000"/>
                          </a:solidFill>
                          <a:effectLst/>
                          <a:latin typeface="Calibri" panose="020F0502020204030204" pitchFamily="34" charset="0"/>
                        </a:rPr>
                        <a:t>Pool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31.01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7352414"/>
                  </a:ext>
                </a:extLst>
              </a:tr>
              <a:tr h="268781">
                <a:tc>
                  <a:txBody>
                    <a:bodyPr/>
                    <a:lstStyle/>
                    <a:p>
                      <a:pPr algn="l" fontAlgn="b"/>
                      <a:r>
                        <a:rPr lang="en-US" sz="1400" b="0" i="0" u="none" strike="noStrike">
                          <a:solidFill>
                            <a:srgbClr val="000000"/>
                          </a:solidFill>
                          <a:effectLst/>
                          <a:latin typeface="Calibri" panose="020F0502020204030204" pitchFamily="34" charset="0"/>
                        </a:rPr>
                        <a:t>Unknown/Unspecified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0" i="0" u="none" strike="noStrike" dirty="0">
                          <a:solidFill>
                            <a:srgbClr val="000000"/>
                          </a:solidFill>
                          <a:effectLst/>
                          <a:latin typeface="Calibri" panose="020F0502020204030204" pitchFamily="34" charset="0"/>
                        </a:rPr>
                        <a:t>17.42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68165869"/>
                  </a:ext>
                </a:extLst>
              </a:tr>
            </a:tbl>
          </a:graphicData>
        </a:graphic>
      </p:graphicFrame>
      <p:sp>
        <p:nvSpPr>
          <p:cNvPr id="8" name="TextBox 7">
            <a:extLst>
              <a:ext uri="{FF2B5EF4-FFF2-40B4-BE49-F238E27FC236}">
                <a16:creationId xmlns:a16="http://schemas.microsoft.com/office/drawing/2014/main" id="{A6471C37-0EBF-46A3-91FE-D1453DA43E61}"/>
              </a:ext>
            </a:extLst>
          </p:cNvPr>
          <p:cNvSpPr txBox="1"/>
          <p:nvPr/>
        </p:nvSpPr>
        <p:spPr>
          <a:xfrm>
            <a:off x="7941475" y="1830827"/>
            <a:ext cx="3757961" cy="1754326"/>
          </a:xfrm>
          <a:prstGeom prst="rect">
            <a:avLst/>
          </a:prstGeom>
          <a:noFill/>
        </p:spPr>
        <p:txBody>
          <a:bodyPr wrap="square" rtlCol="0">
            <a:spAutoFit/>
          </a:bodyPr>
          <a:lstStyle/>
          <a:p>
            <a:r>
              <a:rPr lang="en-US" dirty="0"/>
              <a:t>Drownings and water related incident EMS runs tend to be highest between the months of June-August. In 2021, these runs have about doubled for the months of May and June. </a:t>
            </a:r>
          </a:p>
          <a:p>
            <a:endParaRPr lang="en-US" dirty="0"/>
          </a:p>
        </p:txBody>
      </p:sp>
      <p:sp>
        <p:nvSpPr>
          <p:cNvPr id="10" name="TextBox 9">
            <a:extLst>
              <a:ext uri="{FF2B5EF4-FFF2-40B4-BE49-F238E27FC236}">
                <a16:creationId xmlns:a16="http://schemas.microsoft.com/office/drawing/2014/main" id="{6633B432-96EC-426F-A6A1-7E4BEE274D96}"/>
              </a:ext>
            </a:extLst>
          </p:cNvPr>
          <p:cNvSpPr txBox="1"/>
          <p:nvPr/>
        </p:nvSpPr>
        <p:spPr>
          <a:xfrm>
            <a:off x="7941475" y="3845480"/>
            <a:ext cx="3757961" cy="1477328"/>
          </a:xfrm>
          <a:prstGeom prst="rect">
            <a:avLst/>
          </a:prstGeom>
          <a:noFill/>
        </p:spPr>
        <p:txBody>
          <a:bodyPr wrap="square" rtlCol="0">
            <a:spAutoFit/>
          </a:bodyPr>
          <a:lstStyle/>
          <a:p>
            <a:r>
              <a:rPr lang="en-US" dirty="0"/>
              <a:t>Most drownings and water related incidents occur in pools, followed by natural bodies of water (oceans, lakes, rivers, and ponds).</a:t>
            </a:r>
          </a:p>
          <a:p>
            <a:endParaRPr lang="en-US" dirty="0"/>
          </a:p>
        </p:txBody>
      </p:sp>
      <p:graphicFrame>
        <p:nvGraphicFramePr>
          <p:cNvPr id="11" name="Table 10">
            <a:extLst>
              <a:ext uri="{FF2B5EF4-FFF2-40B4-BE49-F238E27FC236}">
                <a16:creationId xmlns:a16="http://schemas.microsoft.com/office/drawing/2014/main" id="{5A5236ED-C136-4414-A412-2F537E9EC7B7}"/>
              </a:ext>
            </a:extLst>
          </p:cNvPr>
          <p:cNvGraphicFramePr>
            <a:graphicFrameLocks noGrp="1"/>
          </p:cNvGraphicFramePr>
          <p:nvPr>
            <p:extLst>
              <p:ext uri="{D42A27DB-BD31-4B8C-83A1-F6EECF244321}">
                <p14:modId xmlns:p14="http://schemas.microsoft.com/office/powerpoint/2010/main" val="534734566"/>
              </p:ext>
            </p:extLst>
          </p:nvPr>
        </p:nvGraphicFramePr>
        <p:xfrm>
          <a:off x="91974" y="5131228"/>
          <a:ext cx="12008052" cy="1332034"/>
        </p:xfrm>
        <a:graphic>
          <a:graphicData uri="http://schemas.openxmlformats.org/drawingml/2006/table">
            <a:tbl>
              <a:tblPr/>
              <a:tblGrid>
                <a:gridCol w="12008052">
                  <a:extLst>
                    <a:ext uri="{9D8B030D-6E8A-4147-A177-3AD203B41FA5}">
                      <a16:colId xmlns:a16="http://schemas.microsoft.com/office/drawing/2014/main" val="3888093859"/>
                    </a:ext>
                  </a:extLst>
                </a:gridCol>
              </a:tblGrid>
              <a:tr h="13320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Calibri" panose="020F0502020204030204" pitchFamily="34" charset="0"/>
                        </a:rPr>
                        <a:t>Source:  MA Department of Public Health MATRIS V2 &amp; V3 downloaded 8/17/2021</a:t>
                      </a:r>
                      <a:endParaRPr lang="en-US" sz="900" b="0" i="0" u="none" strike="noStrike" dirty="0">
                        <a:solidFill>
                          <a:srgbClr val="000000"/>
                        </a:solidFill>
                        <a:effectLst/>
                        <a:latin typeface="Calibri" panose="020F0502020204030204" pitchFamily="34" charset="0"/>
                      </a:endParaRPr>
                    </a:p>
                    <a:p>
                      <a:pPr algn="l" fontAlgn="b"/>
                      <a:r>
                        <a:rPr lang="en-US" sz="900" b="0" i="0" u="none" strike="noStrike" dirty="0">
                          <a:solidFill>
                            <a:srgbClr val="000000"/>
                          </a:solidFill>
                          <a:effectLst/>
                          <a:latin typeface="Calibri" panose="020F0502020204030204" pitchFamily="34" charset="0"/>
                        </a:rPr>
                        <a:t>Notes:</a:t>
                      </a:r>
                    </a:p>
                    <a:p>
                      <a:pPr algn="l" fontAlgn="b"/>
                      <a:r>
                        <a:rPr lang="en-US" sz="900" b="0" i="0" u="none" strike="noStrike" dirty="0">
                          <a:solidFill>
                            <a:srgbClr val="000000"/>
                          </a:solidFill>
                          <a:effectLst/>
                          <a:latin typeface="Calibri" panose="020F0502020204030204" pitchFamily="34" charset="0"/>
                        </a:rPr>
                        <a:t>Counts are number of runs, not patients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Includes runs where primary impression, secondary impression, and/or cause of injury was drowning</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Includes all patient dispositions, from DOA, to active drowning, to simple submersion with water swallowed</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Incidents that did not have a drowning or water related incident in their narrative report were excluded by performing a full narrative review, as well as duplicates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Ambulance services are required to enter data into MATRIS per A/R 5-403 Statewide EMS Minimum Dataset</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Data are required to be submitted within 14 days; however, actual submission timeframes vary by ambulance service.</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Counts 4 and under are suppressed as 1-4.</a:t>
                      </a:r>
                    </a:p>
                  </a:txBody>
                  <a:tcPr marL="9525" marR="9525" marT="9525" marB="0" anchor="b">
                    <a:lnL>
                      <a:noFill/>
                    </a:lnL>
                    <a:lnR>
                      <a:noFill/>
                    </a:lnR>
                    <a:lnT>
                      <a:noFill/>
                    </a:lnT>
                    <a:lnB>
                      <a:noFill/>
                    </a:lnB>
                  </a:tcPr>
                </a:tc>
                <a:extLst>
                  <a:ext uri="{0D108BD9-81ED-4DB2-BD59-A6C34878D82A}">
                    <a16:rowId xmlns:a16="http://schemas.microsoft.com/office/drawing/2014/main" val="3932716817"/>
                  </a:ext>
                </a:extLst>
              </a:tr>
            </a:tbl>
          </a:graphicData>
        </a:graphic>
      </p:graphicFrame>
    </p:spTree>
    <p:extLst>
      <p:ext uri="{BB962C8B-B14F-4D97-AF65-F5344CB8AC3E}">
        <p14:creationId xmlns:p14="http://schemas.microsoft.com/office/powerpoint/2010/main" val="219685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Massachusetts Emergency Department Visits,</a:t>
            </a:r>
            <a:br>
              <a:rPr lang="en-US" dirty="0">
                <a:solidFill>
                  <a:schemeClr val="bg1"/>
                </a:solidFill>
              </a:rPr>
            </a:br>
            <a:r>
              <a:rPr lang="en-US" sz="3600" dirty="0">
                <a:solidFill>
                  <a:schemeClr val="bg1"/>
                </a:solidFill>
              </a:rPr>
              <a:t>1/1/2019-9/30/2020</a:t>
            </a:r>
            <a:endParaRPr lang="en-US" dirty="0"/>
          </a:p>
        </p:txBody>
      </p:sp>
      <p:sp>
        <p:nvSpPr>
          <p:cNvPr id="3" name="Content Placeholder 2"/>
          <p:cNvSpPr>
            <a:spLocks noGrp="1"/>
          </p:cNvSpPr>
          <p:nvPr>
            <p:ph idx="1"/>
          </p:nvPr>
        </p:nvSpPr>
        <p:spPr>
          <a:xfrm>
            <a:off x="5817870" y="1600201"/>
            <a:ext cx="5981700" cy="3677194"/>
          </a:xfrm>
        </p:spPr>
        <p:txBody>
          <a:bodyPr>
            <a:normAutofit fontScale="85000" lnSpcReduction="20000"/>
          </a:bodyPr>
          <a:lstStyle/>
          <a:p>
            <a:r>
              <a:rPr lang="en-US" dirty="0"/>
              <a:t>Overall Massachusetts Emergency Department visits dramatically dropped in March 2020 during the stay-at-home order and gathering restrictions.</a:t>
            </a:r>
          </a:p>
          <a:p>
            <a:endParaRPr lang="en-US" sz="1200" dirty="0"/>
          </a:p>
          <a:p>
            <a:r>
              <a:rPr lang="en-US" dirty="0"/>
              <a:t>Over time ED visits have increased but have not returned to 2019 levels.</a:t>
            </a:r>
          </a:p>
          <a:p>
            <a:endParaRPr lang="en-US" sz="1300" dirty="0"/>
          </a:p>
          <a:p>
            <a:r>
              <a:rPr lang="en-US" dirty="0"/>
              <a:t>This trend continues in traumatic injury only ED visits.</a:t>
            </a:r>
          </a:p>
        </p:txBody>
      </p:sp>
      <p:graphicFrame>
        <p:nvGraphicFramePr>
          <p:cNvPr id="4" name="Chart 3">
            <a:extLst>
              <a:ext uri="{FF2B5EF4-FFF2-40B4-BE49-F238E27FC236}">
                <a16:creationId xmlns:a16="http://schemas.microsoft.com/office/drawing/2014/main" id="{5459394E-59DB-4A93-BE0E-F8A0DD36104A}"/>
              </a:ext>
            </a:extLst>
          </p:cNvPr>
          <p:cNvGraphicFramePr>
            <a:graphicFrameLocks/>
          </p:cNvGraphicFramePr>
          <p:nvPr>
            <p:extLst>
              <p:ext uri="{D42A27DB-BD31-4B8C-83A1-F6EECF244321}">
                <p14:modId xmlns:p14="http://schemas.microsoft.com/office/powerpoint/2010/main" val="528707100"/>
              </p:ext>
            </p:extLst>
          </p:nvPr>
        </p:nvGraphicFramePr>
        <p:xfrm>
          <a:off x="121376" y="1768839"/>
          <a:ext cx="5514926" cy="35910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89100" y="5438586"/>
            <a:ext cx="10311099" cy="1015663"/>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Includes all patients</a:t>
            </a:r>
            <a:r>
              <a:rPr kumimoji="0" lang="en-US" sz="12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baseline="0" dirty="0">
                <a:solidFill>
                  <a:sysClr val="windowText" lastClr="000000"/>
                </a:solidFill>
              </a:rPr>
              <a:t>Traumatic injury is defined as the Massachusetts Trauma Registry inclusion</a:t>
            </a:r>
            <a:r>
              <a:rPr lang="en-US" sz="1200" kern="0" dirty="0">
                <a:solidFill>
                  <a:sysClr val="windowText" lastClr="000000"/>
                </a:solidFill>
              </a:rPr>
              <a:t> criteria, sequelae, subsequent visits, and superficial injuries are excluded</a:t>
            </a:r>
            <a:endParaRPr kumimoji="0" lang="en-US" sz="1200" b="0"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dirty="0">
                <a:solidFill>
                  <a:sysClr val="windowText" lastClr="000000"/>
                </a:solidFill>
              </a:rPr>
              <a:t>All FFY2021 data are preliminary and subject to change</a:t>
            </a:r>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54002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88BB-C55F-46AD-B701-53AC6E646302}"/>
              </a:ext>
            </a:extLst>
          </p:cNvPr>
          <p:cNvSpPr>
            <a:spLocks noGrp="1"/>
          </p:cNvSpPr>
          <p:nvPr>
            <p:ph type="title"/>
          </p:nvPr>
        </p:nvSpPr>
        <p:spPr/>
        <p:txBody>
          <a:bodyPr>
            <a:normAutofit fontScale="90000"/>
          </a:bodyPr>
          <a:lstStyle/>
          <a:p>
            <a:r>
              <a:rPr lang="en-US" dirty="0">
                <a:solidFill>
                  <a:schemeClr val="bg1"/>
                </a:solidFill>
              </a:rPr>
              <a:t>Massachusetts Trauma-Related ED Visits,</a:t>
            </a:r>
            <a:br>
              <a:rPr lang="en-US" dirty="0">
                <a:solidFill>
                  <a:schemeClr val="bg1"/>
                </a:solidFill>
              </a:rPr>
            </a:br>
            <a:r>
              <a:rPr lang="en-US" sz="3600" dirty="0">
                <a:solidFill>
                  <a:schemeClr val="bg1"/>
                </a:solidFill>
              </a:rPr>
              <a:t>1/1/2019-9/30/2020</a:t>
            </a:r>
            <a:endParaRPr lang="en-US" dirty="0">
              <a:solidFill>
                <a:schemeClr val="bg1"/>
              </a:solidFill>
            </a:endParaRPr>
          </a:p>
        </p:txBody>
      </p:sp>
      <p:graphicFrame>
        <p:nvGraphicFramePr>
          <p:cNvPr id="7" name="Table 4"/>
          <p:cNvGraphicFramePr>
            <a:graphicFrameLocks/>
          </p:cNvGraphicFramePr>
          <p:nvPr>
            <p:extLst>
              <p:ext uri="{D42A27DB-BD31-4B8C-83A1-F6EECF244321}">
                <p14:modId xmlns:p14="http://schemas.microsoft.com/office/powerpoint/2010/main" val="1582133765"/>
              </p:ext>
            </p:extLst>
          </p:nvPr>
        </p:nvGraphicFramePr>
        <p:xfrm>
          <a:off x="1248937" y="1133938"/>
          <a:ext cx="9367402" cy="2489200"/>
        </p:xfrm>
        <a:graphic>
          <a:graphicData uri="http://schemas.openxmlformats.org/drawingml/2006/table">
            <a:tbl>
              <a:tblPr firstRow="1" bandRow="1">
                <a:tableStyleId>{5C22544A-7EE6-4342-B048-85BDC9FD1C3A}</a:tableStyleId>
              </a:tblPr>
              <a:tblGrid>
                <a:gridCol w="1293541">
                  <a:extLst>
                    <a:ext uri="{9D8B030D-6E8A-4147-A177-3AD203B41FA5}">
                      <a16:colId xmlns:a16="http://schemas.microsoft.com/office/drawing/2014/main" val="313430149"/>
                    </a:ext>
                  </a:extLst>
                </a:gridCol>
                <a:gridCol w="1282390">
                  <a:extLst>
                    <a:ext uri="{9D8B030D-6E8A-4147-A177-3AD203B41FA5}">
                      <a16:colId xmlns:a16="http://schemas.microsoft.com/office/drawing/2014/main" val="3584761978"/>
                    </a:ext>
                  </a:extLst>
                </a:gridCol>
                <a:gridCol w="1338146">
                  <a:extLst>
                    <a:ext uri="{9D8B030D-6E8A-4147-A177-3AD203B41FA5}">
                      <a16:colId xmlns:a16="http://schemas.microsoft.com/office/drawing/2014/main" val="1286418588"/>
                    </a:ext>
                  </a:extLst>
                </a:gridCol>
                <a:gridCol w="1471961">
                  <a:extLst>
                    <a:ext uri="{9D8B030D-6E8A-4147-A177-3AD203B41FA5}">
                      <a16:colId xmlns:a16="http://schemas.microsoft.com/office/drawing/2014/main" val="1904392004"/>
                    </a:ext>
                  </a:extLst>
                </a:gridCol>
                <a:gridCol w="1331154">
                  <a:extLst>
                    <a:ext uri="{9D8B030D-6E8A-4147-A177-3AD203B41FA5}">
                      <a16:colId xmlns:a16="http://schemas.microsoft.com/office/drawing/2014/main" val="1056405837"/>
                    </a:ext>
                  </a:extLst>
                </a:gridCol>
                <a:gridCol w="1177871">
                  <a:extLst>
                    <a:ext uri="{9D8B030D-6E8A-4147-A177-3AD203B41FA5}">
                      <a16:colId xmlns:a16="http://schemas.microsoft.com/office/drawing/2014/main" val="2703423215"/>
                    </a:ext>
                  </a:extLst>
                </a:gridCol>
                <a:gridCol w="1472339">
                  <a:extLst>
                    <a:ext uri="{9D8B030D-6E8A-4147-A177-3AD203B41FA5}">
                      <a16:colId xmlns:a16="http://schemas.microsoft.com/office/drawing/2014/main" val="2519367075"/>
                    </a:ext>
                  </a:extLst>
                </a:gridCol>
              </a:tblGrid>
              <a:tr h="0">
                <a:tc gridSpan="7">
                  <a:txBody>
                    <a:bodyPr/>
                    <a:lstStyle/>
                    <a:p>
                      <a:r>
                        <a:rPr lang="en-US" baseline="0" dirty="0"/>
                        <a:t> Trauma Count by Year and Quarter, 1/1/2019-9/30/2020</a:t>
                      </a: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60098484"/>
                  </a:ext>
                </a:extLst>
              </a:tr>
              <a:tr h="0">
                <a:tc>
                  <a:txBody>
                    <a:bodyPr/>
                    <a:lstStyle/>
                    <a:p>
                      <a:endParaRPr lang="en-US" dirty="0"/>
                    </a:p>
                  </a:txBody>
                  <a:tcPr/>
                </a:tc>
                <a:tc>
                  <a:txBody>
                    <a:bodyPr/>
                    <a:lstStyle/>
                    <a:p>
                      <a:pPr algn="ctr"/>
                      <a:r>
                        <a:rPr lang="en-US" dirty="0"/>
                        <a:t>2019 Count</a:t>
                      </a:r>
                    </a:p>
                  </a:txBody>
                  <a:tcPr/>
                </a:tc>
                <a:tc>
                  <a:txBody>
                    <a:bodyPr/>
                    <a:lstStyle/>
                    <a:p>
                      <a:pPr algn="ctr"/>
                      <a:r>
                        <a:rPr lang="en-US" dirty="0"/>
                        <a:t>2019 Rate/10,000</a:t>
                      </a:r>
                    </a:p>
                  </a:txBody>
                  <a:tcPr/>
                </a:tc>
                <a:tc>
                  <a:txBody>
                    <a:bodyPr/>
                    <a:lstStyle/>
                    <a:p>
                      <a:pPr algn="ctr"/>
                      <a:r>
                        <a:rPr lang="en-US" dirty="0"/>
                        <a:t>2020 Count</a:t>
                      </a:r>
                    </a:p>
                  </a:txBody>
                  <a:tcPr/>
                </a:tc>
                <a:tc>
                  <a:txBody>
                    <a:bodyPr/>
                    <a:lstStyle/>
                    <a:p>
                      <a:pPr algn="ctr"/>
                      <a:r>
                        <a:rPr lang="en-US" dirty="0"/>
                        <a:t>2020 Rate/10,000</a:t>
                      </a:r>
                    </a:p>
                  </a:txBody>
                  <a:tcPr/>
                </a:tc>
                <a:tc>
                  <a:txBody>
                    <a:bodyPr/>
                    <a:lstStyle/>
                    <a:p>
                      <a:pPr algn="ctr"/>
                      <a:r>
                        <a:rPr lang="en-US" dirty="0"/>
                        <a:t>Risk Difference</a:t>
                      </a:r>
                    </a:p>
                  </a:txBody>
                  <a:tcPr/>
                </a:tc>
                <a:tc>
                  <a:txBody>
                    <a:bodyPr/>
                    <a:lstStyle/>
                    <a:p>
                      <a:pPr algn="ctr"/>
                      <a:r>
                        <a:rPr lang="en-US" dirty="0"/>
                        <a:t>Confidence Interval</a:t>
                      </a:r>
                    </a:p>
                  </a:txBody>
                  <a:tcPr/>
                </a:tc>
                <a:extLst>
                  <a:ext uri="{0D108BD9-81ED-4DB2-BD59-A6C34878D82A}">
                    <a16:rowId xmlns:a16="http://schemas.microsoft.com/office/drawing/2014/main" val="236538986"/>
                  </a:ext>
                </a:extLst>
              </a:tr>
              <a:tr h="370840">
                <a:tc>
                  <a:txBody>
                    <a:bodyPr/>
                    <a:lstStyle/>
                    <a:p>
                      <a:pPr algn="r"/>
                      <a:r>
                        <a:rPr lang="en-US" dirty="0"/>
                        <a:t>Quarter 1</a:t>
                      </a:r>
                    </a:p>
                  </a:txBody>
                  <a:tcPr/>
                </a:tc>
                <a:tc>
                  <a:txBody>
                    <a:bodyPr/>
                    <a:lstStyle/>
                    <a:p>
                      <a:pPr algn="r" fontAlgn="t"/>
                      <a:r>
                        <a:rPr lang="en-US" sz="1600" b="0" i="0" u="none" strike="noStrike" dirty="0">
                          <a:solidFill>
                            <a:srgbClr val="000000"/>
                          </a:solidFill>
                          <a:effectLst/>
                          <a:latin typeface="Calibri" panose="020F0502020204030204" pitchFamily="34" charset="0"/>
                        </a:rPr>
                        <a:t>91,781</a:t>
                      </a:r>
                    </a:p>
                  </a:txBody>
                  <a:tcPr marL="0" marR="0" marT="0" marB="0" anchor="ctr"/>
                </a:tc>
                <a:tc>
                  <a:txBody>
                    <a:bodyPr/>
                    <a:lstStyle/>
                    <a:p>
                      <a:pPr algn="r" fontAlgn="b"/>
                      <a:r>
                        <a:rPr lang="en-US" sz="1600" b="0" i="0" u="none" strike="noStrike" dirty="0">
                          <a:solidFill>
                            <a:srgbClr val="000000"/>
                          </a:solidFill>
                          <a:effectLst/>
                          <a:latin typeface="+mn-lt"/>
                        </a:rPr>
                        <a:t>131.74</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77,001</a:t>
                      </a:r>
                    </a:p>
                  </a:txBody>
                  <a:tcPr marL="0" marR="0" marT="0" marB="0" anchor="ctr"/>
                </a:tc>
                <a:tc>
                  <a:txBody>
                    <a:bodyPr/>
                    <a:lstStyle/>
                    <a:p>
                      <a:pPr algn="r" fontAlgn="b"/>
                      <a:r>
                        <a:rPr lang="en-US" sz="1600" b="0" i="0" u="none" strike="noStrike" dirty="0">
                          <a:solidFill>
                            <a:srgbClr val="000000"/>
                          </a:solidFill>
                          <a:effectLst/>
                          <a:latin typeface="Calibri" panose="020F0502020204030204" pitchFamily="34" charset="0"/>
                        </a:rPr>
                        <a:t>110.53</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-21.2</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-22.4, -20.1</a:t>
                      </a:r>
                    </a:p>
                  </a:txBody>
                  <a:tcPr marL="0" marR="0" marT="0" marB="0" anchor="ctr"/>
                </a:tc>
                <a:extLst>
                  <a:ext uri="{0D108BD9-81ED-4DB2-BD59-A6C34878D82A}">
                    <a16:rowId xmlns:a16="http://schemas.microsoft.com/office/drawing/2014/main" val="2921003566"/>
                  </a:ext>
                </a:extLst>
              </a:tr>
              <a:tr h="370840">
                <a:tc>
                  <a:txBody>
                    <a:bodyPr/>
                    <a:lstStyle/>
                    <a:p>
                      <a:pPr algn="r"/>
                      <a:r>
                        <a:rPr lang="en-US" baseline="0" dirty="0"/>
                        <a:t> </a:t>
                      </a:r>
                      <a:r>
                        <a:rPr lang="en-US" dirty="0"/>
                        <a:t>Quarter 2</a:t>
                      </a:r>
                    </a:p>
                  </a:txBody>
                  <a:tcPr/>
                </a:tc>
                <a:tc>
                  <a:txBody>
                    <a:bodyPr/>
                    <a:lstStyle/>
                    <a:p>
                      <a:pPr algn="r" fontAlgn="t"/>
                      <a:r>
                        <a:rPr lang="en-US" sz="1600" b="0" i="0" u="none" strike="noStrike" dirty="0">
                          <a:solidFill>
                            <a:srgbClr val="000000"/>
                          </a:solidFill>
                          <a:effectLst/>
                          <a:latin typeface="Calibri" panose="020F0502020204030204" pitchFamily="34" charset="0"/>
                        </a:rPr>
                        <a:t>105,437</a:t>
                      </a:r>
                    </a:p>
                  </a:txBody>
                  <a:tcPr marL="0" marR="0" marT="0" marB="0" anchor="ctr"/>
                </a:tc>
                <a:tc>
                  <a:txBody>
                    <a:bodyPr/>
                    <a:lstStyle/>
                    <a:p>
                      <a:pPr algn="r" fontAlgn="b"/>
                      <a:r>
                        <a:rPr lang="en-US" sz="1600" b="0" i="0" u="none" strike="noStrike" dirty="0">
                          <a:solidFill>
                            <a:srgbClr val="000000"/>
                          </a:solidFill>
                          <a:effectLst/>
                          <a:latin typeface="+mn-lt"/>
                        </a:rPr>
                        <a:t>151.34</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60,150</a:t>
                      </a:r>
                    </a:p>
                  </a:txBody>
                  <a:tcPr marL="0" marR="0" marT="0" marB="0" anchor="ctr"/>
                </a:tc>
                <a:tc>
                  <a:txBody>
                    <a:bodyPr/>
                    <a:lstStyle/>
                    <a:p>
                      <a:pPr algn="r" fontAlgn="b"/>
                      <a:r>
                        <a:rPr lang="en-US" sz="1600" b="0" i="0" u="none" strike="noStrike" dirty="0">
                          <a:solidFill>
                            <a:srgbClr val="000000"/>
                          </a:solidFill>
                          <a:effectLst/>
                          <a:latin typeface="Calibri" panose="020F0502020204030204" pitchFamily="34" charset="0"/>
                        </a:rPr>
                        <a:t>86.34</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-65.0</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-66.2, -63.9</a:t>
                      </a:r>
                    </a:p>
                  </a:txBody>
                  <a:tcPr marL="0" marR="0" marT="0" marB="0" anchor="ctr"/>
                </a:tc>
                <a:extLst>
                  <a:ext uri="{0D108BD9-81ED-4DB2-BD59-A6C34878D82A}">
                    <a16:rowId xmlns:a16="http://schemas.microsoft.com/office/drawing/2014/main" val="2945711660"/>
                  </a:ext>
                </a:extLst>
              </a:tr>
              <a:tr h="370840">
                <a:tc>
                  <a:txBody>
                    <a:bodyPr/>
                    <a:lstStyle/>
                    <a:p>
                      <a:pPr algn="r"/>
                      <a:r>
                        <a:rPr lang="en-US" dirty="0"/>
                        <a:t> Quarter 3</a:t>
                      </a:r>
                    </a:p>
                  </a:txBody>
                  <a:tcPr/>
                </a:tc>
                <a:tc>
                  <a:txBody>
                    <a:bodyPr/>
                    <a:lstStyle/>
                    <a:p>
                      <a:pPr algn="r" fontAlgn="t"/>
                      <a:r>
                        <a:rPr lang="en-US" sz="1600" b="0" i="0" u="none" strike="noStrike" dirty="0">
                          <a:solidFill>
                            <a:srgbClr val="000000"/>
                          </a:solidFill>
                          <a:effectLst/>
                          <a:latin typeface="Calibri" panose="020F0502020204030204" pitchFamily="34" charset="0"/>
                        </a:rPr>
                        <a:t>112,346</a:t>
                      </a:r>
                    </a:p>
                  </a:txBody>
                  <a:tcPr marL="0" marR="0" marT="0" marB="0" anchor="ctr"/>
                </a:tc>
                <a:tc>
                  <a:txBody>
                    <a:bodyPr/>
                    <a:lstStyle/>
                    <a:p>
                      <a:pPr algn="r" fontAlgn="b"/>
                      <a:r>
                        <a:rPr lang="en-US" sz="1600" b="0" i="0" u="none" strike="noStrike" dirty="0">
                          <a:solidFill>
                            <a:srgbClr val="000000"/>
                          </a:solidFill>
                          <a:effectLst/>
                          <a:latin typeface="+mn-lt"/>
                        </a:rPr>
                        <a:t>161.26</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87,358</a:t>
                      </a:r>
                    </a:p>
                  </a:txBody>
                  <a:tcPr marL="0" marR="0" marT="0" marB="0" anchor="ctr"/>
                </a:tc>
                <a:tc>
                  <a:txBody>
                    <a:bodyPr/>
                    <a:lstStyle/>
                    <a:p>
                      <a:pPr algn="r" fontAlgn="b"/>
                      <a:r>
                        <a:rPr lang="en-US" sz="1600" b="0" i="0" u="none" strike="noStrike" dirty="0">
                          <a:solidFill>
                            <a:srgbClr val="000000"/>
                          </a:solidFill>
                          <a:effectLst/>
                          <a:latin typeface="Calibri" panose="020F0502020204030204" pitchFamily="34" charset="0"/>
                        </a:rPr>
                        <a:t>125.39</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-35.87</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-37.1, -34.6</a:t>
                      </a:r>
                    </a:p>
                  </a:txBody>
                  <a:tcPr marL="0" marR="0" marT="0" marB="0" anchor="ctr"/>
                </a:tc>
                <a:extLst>
                  <a:ext uri="{0D108BD9-81ED-4DB2-BD59-A6C34878D82A}">
                    <a16:rowId xmlns:a16="http://schemas.microsoft.com/office/drawing/2014/main" val="3512939954"/>
                  </a:ext>
                </a:extLst>
              </a:tr>
              <a:tr h="370840">
                <a:tc>
                  <a:txBody>
                    <a:bodyPr/>
                    <a:lstStyle/>
                    <a:p>
                      <a:pPr algn="r"/>
                      <a:r>
                        <a:rPr lang="en-US" dirty="0"/>
                        <a:t>Quarter</a:t>
                      </a:r>
                      <a:r>
                        <a:rPr lang="en-US" baseline="0" dirty="0"/>
                        <a:t> </a:t>
                      </a:r>
                      <a:r>
                        <a:rPr lang="en-US" dirty="0"/>
                        <a:t>4</a:t>
                      </a:r>
                    </a:p>
                  </a:txBody>
                  <a:tcPr/>
                </a:tc>
                <a:tc>
                  <a:txBody>
                    <a:bodyPr/>
                    <a:lstStyle/>
                    <a:p>
                      <a:pPr algn="r" fontAlgn="t"/>
                      <a:r>
                        <a:rPr lang="en-US" sz="1600" b="0" i="0" u="none" strike="noStrike" dirty="0">
                          <a:solidFill>
                            <a:srgbClr val="000000"/>
                          </a:solidFill>
                          <a:effectLst/>
                          <a:latin typeface="Calibri" panose="020F0502020204030204" pitchFamily="34" charset="0"/>
                        </a:rPr>
                        <a:t>98,480</a:t>
                      </a:r>
                    </a:p>
                  </a:txBody>
                  <a:tcPr marL="0" marR="0" marT="0" marB="0" anchor="ctr"/>
                </a:tc>
                <a:tc>
                  <a:txBody>
                    <a:bodyPr/>
                    <a:lstStyle/>
                    <a:p>
                      <a:pPr algn="r" fontAlgn="b"/>
                      <a:r>
                        <a:rPr lang="en-US" sz="1600" b="0" i="0" u="none" strike="noStrike" dirty="0">
                          <a:solidFill>
                            <a:srgbClr val="000000"/>
                          </a:solidFill>
                          <a:effectLst/>
                          <a:latin typeface="+mn-lt"/>
                        </a:rPr>
                        <a:t>141.36</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25,485</a:t>
                      </a:r>
                    </a:p>
                  </a:txBody>
                  <a:tcPr marL="0" marR="0" marT="0" marB="0" anchor="ctr"/>
                </a:tc>
                <a:tc>
                  <a:txBody>
                    <a:bodyPr/>
                    <a:lstStyle/>
                    <a:p>
                      <a:pPr algn="r" fontAlgn="t"/>
                      <a:endParaRPr lang="en-US" sz="1600" b="0" i="0" u="none" strike="noStrike" dirty="0">
                        <a:solidFill>
                          <a:schemeClr val="tx1"/>
                        </a:solidFill>
                        <a:effectLst/>
                        <a:latin typeface="Calibri" panose="020F0502020204030204" pitchFamily="34" charset="0"/>
                      </a:endParaRPr>
                    </a:p>
                  </a:txBody>
                  <a:tcPr marL="0" marR="0" marT="0" marB="0" anchor="ctr">
                    <a:solidFill>
                      <a:schemeClr val="tx1">
                        <a:lumMod val="50000"/>
                        <a:lumOff val="50000"/>
                      </a:schemeClr>
                    </a:solidFill>
                  </a:tcPr>
                </a:tc>
                <a:tc>
                  <a:txBody>
                    <a:bodyPr/>
                    <a:lstStyle/>
                    <a:p>
                      <a:pPr algn="r" fontAlgn="t"/>
                      <a:endParaRPr lang="en-US" sz="1600" b="0" i="0" u="none" strike="noStrike" dirty="0">
                        <a:solidFill>
                          <a:schemeClr val="tx1"/>
                        </a:solidFill>
                        <a:effectLst/>
                        <a:latin typeface="Calibri" panose="020F0502020204030204" pitchFamily="34" charset="0"/>
                      </a:endParaRPr>
                    </a:p>
                  </a:txBody>
                  <a:tcPr marL="0" marR="0" marT="0" marB="0" anchor="ctr">
                    <a:solidFill>
                      <a:schemeClr val="tx1">
                        <a:lumMod val="50000"/>
                        <a:lumOff val="50000"/>
                      </a:schemeClr>
                    </a:solidFill>
                  </a:tcPr>
                </a:tc>
                <a:tc>
                  <a:txBody>
                    <a:bodyPr/>
                    <a:lstStyle/>
                    <a:p>
                      <a:pPr algn="r" fontAlgn="t"/>
                      <a:endParaRPr lang="en-US" sz="1600" b="0" i="0" u="none" strike="noStrike" dirty="0">
                        <a:solidFill>
                          <a:schemeClr val="tx1"/>
                        </a:solidFill>
                        <a:effectLst/>
                        <a:latin typeface="Calibri" panose="020F0502020204030204" pitchFamily="34" charset="0"/>
                      </a:endParaRPr>
                    </a:p>
                  </a:txBody>
                  <a:tcPr marL="0" marR="0" marT="0" marB="0" anchor="ctr">
                    <a:solidFill>
                      <a:schemeClr val="tx1">
                        <a:lumMod val="50000"/>
                        <a:lumOff val="50000"/>
                      </a:schemeClr>
                    </a:solidFill>
                  </a:tcPr>
                </a:tc>
                <a:extLst>
                  <a:ext uri="{0D108BD9-81ED-4DB2-BD59-A6C34878D82A}">
                    <a16:rowId xmlns:a16="http://schemas.microsoft.com/office/drawing/2014/main" val="3406484219"/>
                  </a:ext>
                </a:extLst>
              </a:tr>
            </a:tbl>
          </a:graphicData>
        </a:graphic>
      </p:graphicFrame>
      <p:sp>
        <p:nvSpPr>
          <p:cNvPr id="3" name="Content Placeholder 2"/>
          <p:cNvSpPr>
            <a:spLocks noGrp="1"/>
          </p:cNvSpPr>
          <p:nvPr>
            <p:ph idx="1"/>
          </p:nvPr>
        </p:nvSpPr>
        <p:spPr>
          <a:xfrm>
            <a:off x="732263" y="3638679"/>
            <a:ext cx="10972800" cy="2200383"/>
          </a:xfrm>
        </p:spPr>
        <p:txBody>
          <a:bodyPr>
            <a:normAutofit/>
          </a:bodyPr>
          <a:lstStyle/>
          <a:p>
            <a:r>
              <a:rPr lang="en-US" sz="1800" dirty="0"/>
              <a:t>Please note 2020 Quarter 4 is incomplete and based on preliminary data.</a:t>
            </a:r>
          </a:p>
          <a:p>
            <a:endParaRPr lang="en-US" sz="900" dirty="0"/>
          </a:p>
          <a:p>
            <a:r>
              <a:rPr lang="en-US" sz="1800" dirty="0"/>
              <a:t>2020 Case Mix data show that all cause trauma was significantly lower in quarters 1, 2, and 3 of 2020 when compared to 2019.</a:t>
            </a:r>
          </a:p>
          <a:p>
            <a:endParaRPr lang="en-US" sz="900" dirty="0"/>
          </a:p>
          <a:p>
            <a:r>
              <a:rPr lang="en-US" sz="1800" dirty="0"/>
              <a:t>Available literature also shows a decrease in trauma in healthcare system overall in 2020</a:t>
            </a:r>
            <a:r>
              <a:rPr lang="en-US" sz="1800" baseline="30000" dirty="0"/>
              <a:t>1</a:t>
            </a:r>
          </a:p>
        </p:txBody>
      </p:sp>
      <p:sp>
        <p:nvSpPr>
          <p:cNvPr id="8" name="TextBox 7"/>
          <p:cNvSpPr txBox="1"/>
          <p:nvPr/>
        </p:nvSpPr>
        <p:spPr>
          <a:xfrm>
            <a:off x="48642" y="5254438"/>
            <a:ext cx="12061160" cy="120032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Includes all patients</a:t>
            </a:r>
            <a:r>
              <a:rPr kumimoji="0" lang="en-US" sz="12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baseline="0" dirty="0">
                <a:solidFill>
                  <a:sysClr val="windowText" lastClr="000000"/>
                </a:solidFill>
              </a:rPr>
              <a:t>Traumatic injury is defined as the Massachusetts Trauma Registry inclusion</a:t>
            </a:r>
            <a:r>
              <a:rPr lang="en-US" sz="1200" kern="0" dirty="0">
                <a:solidFill>
                  <a:sysClr val="windowText" lastClr="000000"/>
                </a:solidFill>
              </a:rPr>
              <a:t> criteria, sequelae, subsequent visits, and superficial injuries are excluded</a:t>
            </a:r>
          </a:p>
          <a:p>
            <a:pPr lvl="0" algn="r">
              <a:defRPr/>
            </a:pPr>
            <a:r>
              <a:rPr kumimoji="0" lang="en-US" sz="1200" b="0" i="0" u="none" strike="noStrike" kern="0" cap="none" spc="0" normalizeH="0" baseline="0" noProof="0" dirty="0">
                <a:ln>
                  <a:noFill/>
                </a:ln>
                <a:solidFill>
                  <a:sysClr val="windowText" lastClr="000000"/>
                </a:solidFill>
                <a:effectLst/>
                <a:uLnTx/>
                <a:uFillTx/>
              </a:rPr>
              <a:t>1. </a:t>
            </a:r>
            <a:r>
              <a:rPr lang="en-US" sz="1200" dirty="0" err="1"/>
              <a:t>Salottolo</a:t>
            </a:r>
            <a:r>
              <a:rPr lang="en-US" sz="1200" dirty="0"/>
              <a:t> K, Caiafa R, Mueller J, et al. Multicenter study of US trauma centers examining the effect of the COVID-19 pandemic on injury causes, diagnoses and procedures. </a:t>
            </a:r>
            <a:r>
              <a:rPr lang="en-US" sz="1200" i="1" dirty="0"/>
              <a:t>Trauma </a:t>
            </a:r>
            <a:r>
              <a:rPr lang="en-US" sz="1200" i="1" dirty="0" err="1"/>
              <a:t>Surg</a:t>
            </a:r>
            <a:r>
              <a:rPr lang="en-US" sz="1200" i="1" dirty="0"/>
              <a:t> Acute Care Open</a:t>
            </a:r>
            <a:r>
              <a:rPr lang="en-US" sz="1200" dirty="0"/>
              <a:t>. 2021;6(1):e000655. Published 2021 Apr 2. doi:10.1136/tsaco-2020-000655</a:t>
            </a:r>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06635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88BB-C55F-46AD-B701-53AC6E646302}"/>
              </a:ext>
            </a:extLst>
          </p:cNvPr>
          <p:cNvSpPr>
            <a:spLocks noGrp="1"/>
          </p:cNvSpPr>
          <p:nvPr>
            <p:ph type="title"/>
          </p:nvPr>
        </p:nvSpPr>
        <p:spPr/>
        <p:txBody>
          <a:bodyPr>
            <a:normAutofit fontScale="90000"/>
          </a:bodyPr>
          <a:lstStyle/>
          <a:p>
            <a:r>
              <a:rPr lang="en-US" dirty="0">
                <a:solidFill>
                  <a:schemeClr val="bg1"/>
                </a:solidFill>
              </a:rPr>
              <a:t>Massachusetts Trauma-Related ED Visits,</a:t>
            </a:r>
            <a:br>
              <a:rPr lang="en-US" dirty="0">
                <a:solidFill>
                  <a:schemeClr val="bg1"/>
                </a:solidFill>
              </a:rPr>
            </a:br>
            <a:r>
              <a:rPr lang="en-US" sz="3600" dirty="0">
                <a:solidFill>
                  <a:schemeClr val="bg1"/>
                </a:solidFill>
              </a:rPr>
              <a:t>1/1/2019-9/30/2020</a:t>
            </a:r>
            <a:endParaRPr lang="en-US" dirty="0">
              <a:solidFill>
                <a:schemeClr val="bg1"/>
              </a:solidFill>
            </a:endParaRPr>
          </a:p>
        </p:txBody>
      </p:sp>
      <p:graphicFrame>
        <p:nvGraphicFramePr>
          <p:cNvPr id="7" name="Table 4"/>
          <p:cNvGraphicFramePr>
            <a:graphicFrameLocks/>
          </p:cNvGraphicFramePr>
          <p:nvPr>
            <p:extLst>
              <p:ext uri="{D42A27DB-BD31-4B8C-83A1-F6EECF244321}">
                <p14:modId xmlns:p14="http://schemas.microsoft.com/office/powerpoint/2010/main" val="853616002"/>
              </p:ext>
            </p:extLst>
          </p:nvPr>
        </p:nvGraphicFramePr>
        <p:xfrm>
          <a:off x="1248937" y="1133938"/>
          <a:ext cx="9199755" cy="2489200"/>
        </p:xfrm>
        <a:graphic>
          <a:graphicData uri="http://schemas.openxmlformats.org/drawingml/2006/table">
            <a:tbl>
              <a:tblPr firstRow="1" bandRow="1">
                <a:tableStyleId>{5C22544A-7EE6-4342-B048-85BDC9FD1C3A}</a:tableStyleId>
              </a:tblPr>
              <a:tblGrid>
                <a:gridCol w="1293541">
                  <a:extLst>
                    <a:ext uri="{9D8B030D-6E8A-4147-A177-3AD203B41FA5}">
                      <a16:colId xmlns:a16="http://schemas.microsoft.com/office/drawing/2014/main" val="313430149"/>
                    </a:ext>
                  </a:extLst>
                </a:gridCol>
                <a:gridCol w="1282390">
                  <a:extLst>
                    <a:ext uri="{9D8B030D-6E8A-4147-A177-3AD203B41FA5}">
                      <a16:colId xmlns:a16="http://schemas.microsoft.com/office/drawing/2014/main" val="3584761978"/>
                    </a:ext>
                  </a:extLst>
                </a:gridCol>
                <a:gridCol w="1338146">
                  <a:extLst>
                    <a:ext uri="{9D8B030D-6E8A-4147-A177-3AD203B41FA5}">
                      <a16:colId xmlns:a16="http://schemas.microsoft.com/office/drawing/2014/main" val="1286418588"/>
                    </a:ext>
                  </a:extLst>
                </a:gridCol>
                <a:gridCol w="1471961">
                  <a:extLst>
                    <a:ext uri="{9D8B030D-6E8A-4147-A177-3AD203B41FA5}">
                      <a16:colId xmlns:a16="http://schemas.microsoft.com/office/drawing/2014/main" val="1904392004"/>
                    </a:ext>
                  </a:extLst>
                </a:gridCol>
                <a:gridCol w="1226635">
                  <a:extLst>
                    <a:ext uri="{9D8B030D-6E8A-4147-A177-3AD203B41FA5}">
                      <a16:colId xmlns:a16="http://schemas.microsoft.com/office/drawing/2014/main" val="1056405837"/>
                    </a:ext>
                  </a:extLst>
                </a:gridCol>
                <a:gridCol w="1282390">
                  <a:extLst>
                    <a:ext uri="{9D8B030D-6E8A-4147-A177-3AD203B41FA5}">
                      <a16:colId xmlns:a16="http://schemas.microsoft.com/office/drawing/2014/main" val="2703423215"/>
                    </a:ext>
                  </a:extLst>
                </a:gridCol>
                <a:gridCol w="1304692">
                  <a:extLst>
                    <a:ext uri="{9D8B030D-6E8A-4147-A177-3AD203B41FA5}">
                      <a16:colId xmlns:a16="http://schemas.microsoft.com/office/drawing/2014/main" val="2519367075"/>
                    </a:ext>
                  </a:extLst>
                </a:gridCol>
              </a:tblGrid>
              <a:tr h="0">
                <a:tc gridSpan="7">
                  <a:txBody>
                    <a:bodyPr/>
                    <a:lstStyle/>
                    <a:p>
                      <a:r>
                        <a:rPr lang="en-US" baseline="0" dirty="0"/>
                        <a:t> Trauma Count by Year and Quarter, 1/1/2019-9/30/2020</a:t>
                      </a: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60098484"/>
                  </a:ext>
                </a:extLst>
              </a:tr>
              <a:tr h="0">
                <a:tc>
                  <a:txBody>
                    <a:bodyPr/>
                    <a:lstStyle/>
                    <a:p>
                      <a:endParaRPr lang="en-US" dirty="0"/>
                    </a:p>
                  </a:txBody>
                  <a:tcPr/>
                </a:tc>
                <a:tc>
                  <a:txBody>
                    <a:bodyPr/>
                    <a:lstStyle/>
                    <a:p>
                      <a:pPr algn="ctr"/>
                      <a:r>
                        <a:rPr lang="en-US" dirty="0"/>
                        <a:t>2019 Count</a:t>
                      </a:r>
                    </a:p>
                  </a:txBody>
                  <a:tcPr/>
                </a:tc>
                <a:tc>
                  <a:txBody>
                    <a:bodyPr/>
                    <a:lstStyle/>
                    <a:p>
                      <a:pPr algn="ctr"/>
                      <a:r>
                        <a:rPr lang="en-US" dirty="0"/>
                        <a:t>2019 Rate/100</a:t>
                      </a:r>
                    </a:p>
                  </a:txBody>
                  <a:tcPr/>
                </a:tc>
                <a:tc>
                  <a:txBody>
                    <a:bodyPr/>
                    <a:lstStyle/>
                    <a:p>
                      <a:pPr algn="ctr"/>
                      <a:r>
                        <a:rPr lang="en-US" dirty="0"/>
                        <a:t>2020 Count</a:t>
                      </a:r>
                    </a:p>
                  </a:txBody>
                  <a:tcPr/>
                </a:tc>
                <a:tc>
                  <a:txBody>
                    <a:bodyPr/>
                    <a:lstStyle/>
                    <a:p>
                      <a:pPr algn="ctr"/>
                      <a:r>
                        <a:rPr lang="en-US" dirty="0"/>
                        <a:t>2020 Rate/100</a:t>
                      </a:r>
                    </a:p>
                  </a:txBody>
                  <a:tcPr/>
                </a:tc>
                <a:tc>
                  <a:txBody>
                    <a:bodyPr/>
                    <a:lstStyle/>
                    <a:p>
                      <a:pPr algn="ctr"/>
                      <a:r>
                        <a:rPr lang="en-US" dirty="0"/>
                        <a:t>Risk Difference</a:t>
                      </a:r>
                    </a:p>
                  </a:txBody>
                  <a:tcPr/>
                </a:tc>
                <a:tc>
                  <a:txBody>
                    <a:bodyPr/>
                    <a:lstStyle/>
                    <a:p>
                      <a:pPr algn="ctr"/>
                      <a:r>
                        <a:rPr lang="en-US" dirty="0"/>
                        <a:t>Confidence Interval</a:t>
                      </a:r>
                    </a:p>
                  </a:txBody>
                  <a:tcPr/>
                </a:tc>
                <a:extLst>
                  <a:ext uri="{0D108BD9-81ED-4DB2-BD59-A6C34878D82A}">
                    <a16:rowId xmlns:a16="http://schemas.microsoft.com/office/drawing/2014/main" val="236538986"/>
                  </a:ext>
                </a:extLst>
              </a:tr>
              <a:tr h="370840">
                <a:tc>
                  <a:txBody>
                    <a:bodyPr/>
                    <a:lstStyle/>
                    <a:p>
                      <a:pPr algn="r"/>
                      <a:r>
                        <a:rPr lang="en-US" dirty="0"/>
                        <a:t>Quarter 1</a:t>
                      </a:r>
                    </a:p>
                  </a:txBody>
                  <a:tcPr/>
                </a:tc>
                <a:tc>
                  <a:txBody>
                    <a:bodyPr/>
                    <a:lstStyle/>
                    <a:p>
                      <a:pPr algn="r" fontAlgn="t"/>
                      <a:r>
                        <a:rPr lang="en-US" sz="1600" b="0" i="0" u="none" strike="noStrike" dirty="0">
                          <a:solidFill>
                            <a:srgbClr val="000000"/>
                          </a:solidFill>
                          <a:effectLst/>
                          <a:latin typeface="Calibri" panose="020F0502020204030204" pitchFamily="34" charset="0"/>
                        </a:rPr>
                        <a:t>91,781</a:t>
                      </a:r>
                    </a:p>
                  </a:txBody>
                  <a:tcPr marL="0" marR="0" marT="0" marB="0" anchor="ctr"/>
                </a:tc>
                <a:tc>
                  <a:txBody>
                    <a:bodyPr/>
                    <a:lstStyle/>
                    <a:p>
                      <a:pPr algn="r" fontAlgn="b"/>
                      <a:r>
                        <a:rPr lang="en-US" sz="1600" b="0" i="0" u="none" strike="noStrike" dirty="0">
                          <a:solidFill>
                            <a:srgbClr val="000000"/>
                          </a:solidFill>
                          <a:effectLst/>
                          <a:latin typeface="+mn-lt"/>
                        </a:rPr>
                        <a:t>15.5</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77,001</a:t>
                      </a:r>
                    </a:p>
                  </a:txBody>
                  <a:tcPr marL="0" marR="0" marT="0" marB="0" anchor="ctr"/>
                </a:tc>
                <a:tc>
                  <a:txBody>
                    <a:bodyPr/>
                    <a:lstStyle/>
                    <a:p>
                      <a:pPr algn="r" fontAlgn="b"/>
                      <a:r>
                        <a:rPr lang="en-US" sz="1600" b="0" i="0" u="none" strike="noStrike" dirty="0">
                          <a:solidFill>
                            <a:srgbClr val="000000"/>
                          </a:solidFill>
                          <a:effectLst/>
                          <a:latin typeface="Calibri" panose="020F0502020204030204" pitchFamily="34" charset="0"/>
                        </a:rPr>
                        <a:t>13.6</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-1.8</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-2.0, -1.7</a:t>
                      </a:r>
                    </a:p>
                  </a:txBody>
                  <a:tcPr marL="0" marR="0" marT="0" marB="0" anchor="ctr"/>
                </a:tc>
                <a:extLst>
                  <a:ext uri="{0D108BD9-81ED-4DB2-BD59-A6C34878D82A}">
                    <a16:rowId xmlns:a16="http://schemas.microsoft.com/office/drawing/2014/main" val="2921003566"/>
                  </a:ext>
                </a:extLst>
              </a:tr>
              <a:tr h="370840">
                <a:tc>
                  <a:txBody>
                    <a:bodyPr/>
                    <a:lstStyle/>
                    <a:p>
                      <a:pPr algn="r"/>
                      <a:r>
                        <a:rPr lang="en-US" baseline="0" dirty="0"/>
                        <a:t> </a:t>
                      </a:r>
                      <a:r>
                        <a:rPr lang="en-US" dirty="0"/>
                        <a:t>Quarter 2</a:t>
                      </a:r>
                    </a:p>
                  </a:txBody>
                  <a:tcPr/>
                </a:tc>
                <a:tc>
                  <a:txBody>
                    <a:bodyPr/>
                    <a:lstStyle/>
                    <a:p>
                      <a:pPr algn="r" fontAlgn="t"/>
                      <a:r>
                        <a:rPr lang="en-US" sz="1600" b="0" i="0" u="none" strike="noStrike" dirty="0">
                          <a:solidFill>
                            <a:srgbClr val="000000"/>
                          </a:solidFill>
                          <a:effectLst/>
                          <a:latin typeface="Calibri" panose="020F0502020204030204" pitchFamily="34" charset="0"/>
                        </a:rPr>
                        <a:t>105,437</a:t>
                      </a:r>
                    </a:p>
                  </a:txBody>
                  <a:tcPr marL="0" marR="0" marT="0" marB="0" anchor="ctr"/>
                </a:tc>
                <a:tc>
                  <a:txBody>
                    <a:bodyPr/>
                    <a:lstStyle/>
                    <a:p>
                      <a:pPr algn="r" fontAlgn="b"/>
                      <a:r>
                        <a:rPr lang="en-US" sz="1600" b="0" i="0" u="none" strike="noStrike" dirty="0">
                          <a:solidFill>
                            <a:srgbClr val="000000"/>
                          </a:solidFill>
                          <a:effectLst/>
                          <a:latin typeface="+mn-lt"/>
                        </a:rPr>
                        <a:t>17.4</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60,150</a:t>
                      </a:r>
                    </a:p>
                  </a:txBody>
                  <a:tcPr marL="0" marR="0" marT="0" marB="0" anchor="ctr"/>
                </a:tc>
                <a:tc>
                  <a:txBody>
                    <a:bodyPr/>
                    <a:lstStyle/>
                    <a:p>
                      <a:pPr algn="r" fontAlgn="b"/>
                      <a:r>
                        <a:rPr lang="en-US" sz="1600" b="0" i="0" u="none" strike="noStrike" dirty="0">
                          <a:solidFill>
                            <a:srgbClr val="000000"/>
                          </a:solidFill>
                          <a:effectLst/>
                          <a:latin typeface="Calibri" panose="020F0502020204030204" pitchFamily="34" charset="0"/>
                        </a:rPr>
                        <a:t>16.9</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-0.4</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-0.6, -0.3</a:t>
                      </a:r>
                    </a:p>
                  </a:txBody>
                  <a:tcPr marL="0" marR="0" marT="0" marB="0" anchor="ctr"/>
                </a:tc>
                <a:extLst>
                  <a:ext uri="{0D108BD9-81ED-4DB2-BD59-A6C34878D82A}">
                    <a16:rowId xmlns:a16="http://schemas.microsoft.com/office/drawing/2014/main" val="2945711660"/>
                  </a:ext>
                </a:extLst>
              </a:tr>
              <a:tr h="370840">
                <a:tc>
                  <a:txBody>
                    <a:bodyPr/>
                    <a:lstStyle/>
                    <a:p>
                      <a:pPr algn="r"/>
                      <a:r>
                        <a:rPr lang="en-US" dirty="0"/>
                        <a:t> Quarter 3</a:t>
                      </a:r>
                    </a:p>
                  </a:txBody>
                  <a:tcPr/>
                </a:tc>
                <a:tc>
                  <a:txBody>
                    <a:bodyPr/>
                    <a:lstStyle/>
                    <a:p>
                      <a:pPr algn="r" fontAlgn="t"/>
                      <a:r>
                        <a:rPr lang="en-US" sz="1600" b="0" i="0" u="none" strike="noStrike" dirty="0">
                          <a:solidFill>
                            <a:srgbClr val="000000"/>
                          </a:solidFill>
                          <a:effectLst/>
                          <a:latin typeface="Calibri" panose="020F0502020204030204" pitchFamily="34" charset="0"/>
                        </a:rPr>
                        <a:t>112,346</a:t>
                      </a:r>
                    </a:p>
                  </a:txBody>
                  <a:tcPr marL="0" marR="0" marT="0" marB="0" anchor="ctr"/>
                </a:tc>
                <a:tc>
                  <a:txBody>
                    <a:bodyPr/>
                    <a:lstStyle/>
                    <a:p>
                      <a:pPr algn="r" fontAlgn="b"/>
                      <a:r>
                        <a:rPr lang="en-US" sz="1600" b="0" i="0" u="none" strike="noStrike" dirty="0">
                          <a:solidFill>
                            <a:srgbClr val="000000"/>
                          </a:solidFill>
                          <a:effectLst/>
                          <a:latin typeface="+mn-lt"/>
                        </a:rPr>
                        <a:t>18.0</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87,358</a:t>
                      </a:r>
                    </a:p>
                  </a:txBody>
                  <a:tcPr marL="0" marR="0" marT="0" marB="0" anchor="ctr"/>
                </a:tc>
                <a:tc>
                  <a:txBody>
                    <a:bodyPr/>
                    <a:lstStyle/>
                    <a:p>
                      <a:pPr algn="r" fontAlgn="b"/>
                      <a:r>
                        <a:rPr lang="en-US" sz="1600" b="0" i="0" u="none" strike="noStrike" dirty="0">
                          <a:solidFill>
                            <a:srgbClr val="000000"/>
                          </a:solidFill>
                          <a:effectLst/>
                          <a:latin typeface="Calibri" panose="020F0502020204030204" pitchFamily="34" charset="0"/>
                        </a:rPr>
                        <a:t>18.2</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0.2</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0.07, 0.4</a:t>
                      </a:r>
                    </a:p>
                  </a:txBody>
                  <a:tcPr marL="0" marR="0" marT="0" marB="0" anchor="ctr"/>
                </a:tc>
                <a:extLst>
                  <a:ext uri="{0D108BD9-81ED-4DB2-BD59-A6C34878D82A}">
                    <a16:rowId xmlns:a16="http://schemas.microsoft.com/office/drawing/2014/main" val="3512939954"/>
                  </a:ext>
                </a:extLst>
              </a:tr>
              <a:tr h="370840">
                <a:tc>
                  <a:txBody>
                    <a:bodyPr/>
                    <a:lstStyle/>
                    <a:p>
                      <a:pPr algn="r"/>
                      <a:r>
                        <a:rPr lang="en-US" dirty="0"/>
                        <a:t>Quarter</a:t>
                      </a:r>
                      <a:r>
                        <a:rPr lang="en-US" baseline="0" dirty="0"/>
                        <a:t> </a:t>
                      </a:r>
                      <a:r>
                        <a:rPr lang="en-US" dirty="0"/>
                        <a:t>4</a:t>
                      </a:r>
                    </a:p>
                  </a:txBody>
                  <a:tcPr/>
                </a:tc>
                <a:tc>
                  <a:txBody>
                    <a:bodyPr/>
                    <a:lstStyle/>
                    <a:p>
                      <a:pPr algn="r" fontAlgn="t"/>
                      <a:r>
                        <a:rPr lang="en-US" sz="1600" b="0" i="0" u="none" strike="noStrike" dirty="0">
                          <a:solidFill>
                            <a:srgbClr val="000000"/>
                          </a:solidFill>
                          <a:effectLst/>
                          <a:latin typeface="Calibri" panose="020F0502020204030204" pitchFamily="34" charset="0"/>
                        </a:rPr>
                        <a:t>98,480</a:t>
                      </a:r>
                    </a:p>
                  </a:txBody>
                  <a:tcPr marL="0" marR="0" marT="0" marB="0" anchor="ctr"/>
                </a:tc>
                <a:tc>
                  <a:txBody>
                    <a:bodyPr/>
                    <a:lstStyle/>
                    <a:p>
                      <a:pPr algn="r" fontAlgn="b"/>
                      <a:r>
                        <a:rPr lang="en-US" sz="1600" b="0" i="0" u="none" strike="noStrike" dirty="0">
                          <a:solidFill>
                            <a:srgbClr val="000000"/>
                          </a:solidFill>
                          <a:effectLst/>
                          <a:latin typeface="+mn-lt"/>
                        </a:rPr>
                        <a:t>16.9</a:t>
                      </a:r>
                    </a:p>
                  </a:txBody>
                  <a:tcPr marL="0" marR="0" marT="0" marB="0" anchor="ctr"/>
                </a:tc>
                <a:tc>
                  <a:txBody>
                    <a:bodyPr/>
                    <a:lstStyle/>
                    <a:p>
                      <a:pPr algn="r" fontAlgn="t"/>
                      <a:r>
                        <a:rPr lang="en-US" sz="1600" b="0" i="0" u="none" strike="noStrike" dirty="0">
                          <a:solidFill>
                            <a:srgbClr val="000000"/>
                          </a:solidFill>
                          <a:effectLst/>
                          <a:latin typeface="Calibri" panose="020F0502020204030204" pitchFamily="34" charset="0"/>
                        </a:rPr>
                        <a:t>25,485</a:t>
                      </a:r>
                    </a:p>
                  </a:txBody>
                  <a:tcPr marL="0" marR="0" marT="0" marB="0" anchor="ctr"/>
                </a:tc>
                <a:tc>
                  <a:txBody>
                    <a:bodyPr/>
                    <a:lstStyle/>
                    <a:p>
                      <a:pPr algn="r" fontAlgn="t"/>
                      <a:endParaRPr lang="en-US" sz="1600" b="0" i="0" u="none" strike="noStrike" dirty="0">
                        <a:solidFill>
                          <a:schemeClr val="tx1"/>
                        </a:solidFill>
                        <a:effectLst/>
                        <a:latin typeface="Calibri" panose="020F0502020204030204" pitchFamily="34" charset="0"/>
                      </a:endParaRPr>
                    </a:p>
                  </a:txBody>
                  <a:tcPr marL="0" marR="0" marT="0" marB="0" anchor="ctr">
                    <a:solidFill>
                      <a:schemeClr val="tx1">
                        <a:lumMod val="50000"/>
                        <a:lumOff val="50000"/>
                      </a:schemeClr>
                    </a:solidFill>
                  </a:tcPr>
                </a:tc>
                <a:tc>
                  <a:txBody>
                    <a:bodyPr/>
                    <a:lstStyle/>
                    <a:p>
                      <a:pPr algn="r" fontAlgn="t"/>
                      <a:endParaRPr lang="en-US" sz="1600" b="0" i="0" u="none" strike="noStrike" dirty="0">
                        <a:solidFill>
                          <a:schemeClr val="tx1"/>
                        </a:solidFill>
                        <a:effectLst/>
                        <a:latin typeface="Calibri" panose="020F0502020204030204" pitchFamily="34" charset="0"/>
                      </a:endParaRPr>
                    </a:p>
                  </a:txBody>
                  <a:tcPr marL="0" marR="0" marT="0" marB="0" anchor="ctr">
                    <a:solidFill>
                      <a:schemeClr val="tx1">
                        <a:lumMod val="50000"/>
                        <a:lumOff val="50000"/>
                      </a:schemeClr>
                    </a:solidFill>
                  </a:tcPr>
                </a:tc>
                <a:tc>
                  <a:txBody>
                    <a:bodyPr/>
                    <a:lstStyle/>
                    <a:p>
                      <a:pPr algn="r" fontAlgn="t"/>
                      <a:endParaRPr lang="en-US" sz="1600" b="0" i="0" u="none" strike="noStrike" dirty="0">
                        <a:solidFill>
                          <a:schemeClr val="tx1"/>
                        </a:solidFill>
                        <a:effectLst/>
                        <a:latin typeface="Calibri" panose="020F0502020204030204" pitchFamily="34" charset="0"/>
                      </a:endParaRPr>
                    </a:p>
                  </a:txBody>
                  <a:tcPr marL="0" marR="0" marT="0" marB="0" anchor="ctr">
                    <a:solidFill>
                      <a:schemeClr val="tx1">
                        <a:lumMod val="50000"/>
                        <a:lumOff val="50000"/>
                      </a:schemeClr>
                    </a:solidFill>
                  </a:tcPr>
                </a:tc>
                <a:extLst>
                  <a:ext uri="{0D108BD9-81ED-4DB2-BD59-A6C34878D82A}">
                    <a16:rowId xmlns:a16="http://schemas.microsoft.com/office/drawing/2014/main" val="3406484219"/>
                  </a:ext>
                </a:extLst>
              </a:tr>
            </a:tbl>
          </a:graphicData>
        </a:graphic>
      </p:graphicFrame>
      <p:sp>
        <p:nvSpPr>
          <p:cNvPr id="3" name="Content Placeholder 2"/>
          <p:cNvSpPr>
            <a:spLocks noGrp="1"/>
          </p:cNvSpPr>
          <p:nvPr>
            <p:ph idx="1"/>
          </p:nvPr>
        </p:nvSpPr>
        <p:spPr>
          <a:xfrm>
            <a:off x="732263" y="4169130"/>
            <a:ext cx="10972800" cy="1330512"/>
          </a:xfrm>
        </p:spPr>
        <p:txBody>
          <a:bodyPr>
            <a:normAutofit/>
          </a:bodyPr>
          <a:lstStyle/>
          <a:p>
            <a:r>
              <a:rPr lang="en-US" sz="1800" dirty="0"/>
              <a:t>Please note 2020 Quarter 4 is incomplete and based on preliminary data.</a:t>
            </a:r>
          </a:p>
          <a:p>
            <a:endParaRPr lang="en-US" sz="900" dirty="0"/>
          </a:p>
          <a:p>
            <a:r>
              <a:rPr lang="en-US" sz="1800" dirty="0"/>
              <a:t>2020 Case Mix data show that all cause trauma was significantly lower proportion of all ED visits in quarter 1 and quarter 2.  Quarter 3 2020 was no different from 2019.</a:t>
            </a:r>
            <a:endParaRPr lang="en-US" sz="1800" baseline="30000" dirty="0"/>
          </a:p>
        </p:txBody>
      </p:sp>
      <p:sp>
        <p:nvSpPr>
          <p:cNvPr id="8" name="TextBox 7"/>
          <p:cNvSpPr txBox="1"/>
          <p:nvPr/>
        </p:nvSpPr>
        <p:spPr>
          <a:xfrm>
            <a:off x="48642" y="5499642"/>
            <a:ext cx="12061160" cy="83099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Includes all patients</a:t>
            </a:r>
            <a:r>
              <a:rPr kumimoji="0" lang="en-US" sz="12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baseline="0" dirty="0">
                <a:solidFill>
                  <a:sysClr val="windowText" lastClr="000000"/>
                </a:solidFill>
              </a:rPr>
              <a:t>Traumatic injury is defined as the Massachusetts Trauma Registry inclusion</a:t>
            </a:r>
            <a:r>
              <a:rPr lang="en-US" sz="1200" kern="0" dirty="0">
                <a:solidFill>
                  <a:sysClr val="windowText" lastClr="000000"/>
                </a:solidFill>
              </a:rPr>
              <a:t> criteria, sequelae, subsequent visits, and superficial injuries are excluded</a:t>
            </a:r>
          </a:p>
        </p:txBody>
      </p:sp>
    </p:spTree>
    <p:extLst>
      <p:ext uri="{BB962C8B-B14F-4D97-AF65-F5344CB8AC3E}">
        <p14:creationId xmlns:p14="http://schemas.microsoft.com/office/powerpoint/2010/main" val="1069374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Massachusetts Trauma-Related ED Visits,</a:t>
            </a:r>
            <a:br>
              <a:rPr lang="en-US" dirty="0">
                <a:solidFill>
                  <a:schemeClr val="bg1"/>
                </a:solidFill>
              </a:rPr>
            </a:br>
            <a:r>
              <a:rPr lang="en-US" sz="3600" dirty="0">
                <a:solidFill>
                  <a:schemeClr val="bg1"/>
                </a:solidFill>
              </a:rPr>
              <a:t>1/1/2019-9/30/2020</a:t>
            </a:r>
            <a:endParaRPr lang="en-US" dirty="0"/>
          </a:p>
        </p:txBody>
      </p:sp>
      <p:sp>
        <p:nvSpPr>
          <p:cNvPr id="5" name="TextBox 4"/>
          <p:cNvSpPr txBox="1"/>
          <p:nvPr/>
        </p:nvSpPr>
        <p:spPr>
          <a:xfrm>
            <a:off x="7395210" y="1927940"/>
            <a:ext cx="4284712"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Traumatic Injury ED Visits rates are consistently highest in Black and African American Massachusetts residents.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Rates in all groups decreased in March 2020 when the first COVID-19 lockdowns and gathering restrictions were enacted.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Gradually, rates increased over summer 2020, but as of September 2020 had not reached pre-pandemic levels.</a:t>
            </a:r>
          </a:p>
        </p:txBody>
      </p:sp>
      <p:sp>
        <p:nvSpPr>
          <p:cNvPr id="10" name="TextBox 9"/>
          <p:cNvSpPr txBox="1"/>
          <p:nvPr/>
        </p:nvSpPr>
        <p:spPr>
          <a:xfrm>
            <a:off x="2342607" y="5634990"/>
            <a:ext cx="9703076" cy="83099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Includes all patients</a:t>
            </a:r>
            <a:r>
              <a:rPr kumimoji="0" lang="en-US" sz="12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baseline="0" dirty="0">
                <a:solidFill>
                  <a:sysClr val="windowText" lastClr="000000"/>
                </a:solidFill>
              </a:rPr>
              <a:t>Traumatic injury is defined as the Massachusetts Trauma Registry inclusion</a:t>
            </a:r>
            <a:r>
              <a:rPr lang="en-US" sz="1200" kern="0" dirty="0">
                <a:solidFill>
                  <a:sysClr val="windowText" lastClr="000000"/>
                </a:solidFill>
              </a:rPr>
              <a:t> criteria, sequelae, subsequent visits, and superficial injuries are excluded</a:t>
            </a:r>
            <a:endParaRPr kumimoji="0" lang="en-US" sz="1200" b="0" i="0" u="none" strike="noStrike" kern="0" cap="none" spc="0" normalizeH="0" baseline="0" noProof="0" dirty="0">
              <a:ln>
                <a:noFill/>
              </a:ln>
              <a:solidFill>
                <a:sysClr val="windowText" lastClr="000000"/>
              </a:solidFill>
              <a:effectLst/>
              <a:uLnTx/>
              <a:uFillTx/>
            </a:endParaRPr>
          </a:p>
        </p:txBody>
      </p:sp>
      <p:graphicFrame>
        <p:nvGraphicFramePr>
          <p:cNvPr id="6" name="Chart 5">
            <a:extLst>
              <a:ext uri="{FF2B5EF4-FFF2-40B4-BE49-F238E27FC236}">
                <a16:creationId xmlns:a16="http://schemas.microsoft.com/office/drawing/2014/main" id="{C0EB802C-C291-440D-B0E6-24294E96CC5B}"/>
              </a:ext>
            </a:extLst>
          </p:cNvPr>
          <p:cNvGraphicFramePr>
            <a:graphicFrameLocks/>
          </p:cNvGraphicFramePr>
          <p:nvPr>
            <p:extLst>
              <p:ext uri="{D42A27DB-BD31-4B8C-83A1-F6EECF244321}">
                <p14:modId xmlns:p14="http://schemas.microsoft.com/office/powerpoint/2010/main" val="400245222"/>
              </p:ext>
            </p:extLst>
          </p:nvPr>
        </p:nvGraphicFramePr>
        <p:xfrm>
          <a:off x="364759" y="1498906"/>
          <a:ext cx="6275883" cy="3837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476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Massachusetts Trauma-Related ED Visits,</a:t>
            </a:r>
            <a:br>
              <a:rPr lang="en-US" dirty="0">
                <a:solidFill>
                  <a:schemeClr val="bg1"/>
                </a:solidFill>
              </a:rPr>
            </a:br>
            <a:r>
              <a:rPr lang="en-US" sz="3600" dirty="0">
                <a:solidFill>
                  <a:schemeClr val="bg1"/>
                </a:solidFill>
              </a:rPr>
              <a:t>1/1/2019-9/30/2020</a:t>
            </a:r>
            <a:endParaRPr lang="en-US" dirty="0"/>
          </a:p>
        </p:txBody>
      </p:sp>
      <p:sp>
        <p:nvSpPr>
          <p:cNvPr id="5" name="TextBox 4"/>
          <p:cNvSpPr txBox="1"/>
          <p:nvPr/>
        </p:nvSpPr>
        <p:spPr>
          <a:xfrm>
            <a:off x="6652260" y="1188720"/>
            <a:ext cx="4617720" cy="4555093"/>
          </a:xfrm>
          <a:prstGeom prst="rect">
            <a:avLst/>
          </a:prstGeom>
          <a:noFill/>
        </p:spPr>
        <p:txBody>
          <a:bodyPr wrap="square" rtlCol="0">
            <a:spAutoFit/>
          </a:bodyPr>
          <a:lstStyle/>
          <a:p>
            <a:pPr marL="285750" indent="-285750">
              <a:buFont typeface="Arial" panose="020B0604020202020204" pitchFamily="34" charset="0"/>
              <a:buChar char="•"/>
            </a:pPr>
            <a:r>
              <a:rPr lang="en-US" dirty="0"/>
              <a:t>Traumatic injury dropped in March 2020 for all sexes, Hispanic, and non-Hispanic residents.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After March, as observed in other groups, rates increased over summer 2020, but have not returned to pre-pandemic levels by the end of September 2020.</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Trauma rates are historically higher in men than women, which is also observed in these data.</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The trauma rate may be high in Hispanics, especially after the 2020 COVID-19 stay-at-home order and gathering restrictions, this warrants further exploration.</a:t>
            </a:r>
          </a:p>
        </p:txBody>
      </p:sp>
      <p:graphicFrame>
        <p:nvGraphicFramePr>
          <p:cNvPr id="7" name="Chart 6">
            <a:extLst>
              <a:ext uri="{FF2B5EF4-FFF2-40B4-BE49-F238E27FC236}">
                <a16:creationId xmlns:a16="http://schemas.microsoft.com/office/drawing/2014/main" id="{42152CB1-E8C1-463F-954D-DFF0B94D208F}"/>
              </a:ext>
            </a:extLst>
          </p:cNvPr>
          <p:cNvGraphicFramePr>
            <a:graphicFrameLocks/>
          </p:cNvGraphicFramePr>
          <p:nvPr>
            <p:extLst>
              <p:ext uri="{D42A27DB-BD31-4B8C-83A1-F6EECF244321}">
                <p14:modId xmlns:p14="http://schemas.microsoft.com/office/powerpoint/2010/main" val="1663895132"/>
              </p:ext>
            </p:extLst>
          </p:nvPr>
        </p:nvGraphicFramePr>
        <p:xfrm>
          <a:off x="346710" y="3771900"/>
          <a:ext cx="5974080" cy="2483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E3D8DEF-1842-40F1-9E5A-E3982B888412}"/>
              </a:ext>
            </a:extLst>
          </p:cNvPr>
          <p:cNvGraphicFramePr>
            <a:graphicFrameLocks/>
          </p:cNvGraphicFramePr>
          <p:nvPr>
            <p:extLst>
              <p:ext uri="{D42A27DB-BD31-4B8C-83A1-F6EECF244321}">
                <p14:modId xmlns:p14="http://schemas.microsoft.com/office/powerpoint/2010/main" val="4183124387"/>
              </p:ext>
            </p:extLst>
          </p:nvPr>
        </p:nvGraphicFramePr>
        <p:xfrm>
          <a:off x="243841" y="1188720"/>
          <a:ext cx="6168388" cy="25831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41518" y="5585856"/>
            <a:ext cx="9727262" cy="83099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Includes all patients</a:t>
            </a:r>
            <a:r>
              <a:rPr kumimoji="0" lang="en-US" sz="12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200" kern="0" baseline="0" dirty="0">
                <a:solidFill>
                  <a:sysClr val="windowText" lastClr="000000"/>
                </a:solidFill>
              </a:rPr>
              <a:t>Traumatic injury is defined as the Massachusetts Trauma Registry inclusion</a:t>
            </a:r>
            <a:r>
              <a:rPr lang="en-US" sz="1200" kern="0" dirty="0">
                <a:solidFill>
                  <a:sysClr val="windowText" lastClr="000000"/>
                </a:solidFill>
              </a:rPr>
              <a:t> criteria, sequelae, subsequent visits, and superficial injuries are excluded</a:t>
            </a:r>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0895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88BB-C55F-46AD-B701-53AC6E646302}"/>
              </a:ext>
            </a:extLst>
          </p:cNvPr>
          <p:cNvSpPr>
            <a:spLocks noGrp="1"/>
          </p:cNvSpPr>
          <p:nvPr>
            <p:ph type="title"/>
          </p:nvPr>
        </p:nvSpPr>
        <p:spPr/>
        <p:txBody>
          <a:bodyPr>
            <a:noAutofit/>
          </a:bodyPr>
          <a:lstStyle/>
          <a:p>
            <a:pPr algn="r"/>
            <a:r>
              <a:rPr lang="en-US" sz="3200" dirty="0">
                <a:solidFill>
                  <a:schemeClr val="bg1"/>
                </a:solidFill>
              </a:rPr>
              <a:t>Massachusetts Trauma-Related Inpatient Stays, </a:t>
            </a:r>
            <a:br>
              <a:rPr lang="en-US" sz="3200" dirty="0">
                <a:solidFill>
                  <a:schemeClr val="bg1"/>
                </a:solidFill>
              </a:rPr>
            </a:br>
            <a:r>
              <a:rPr lang="en-US" sz="3200" dirty="0">
                <a:solidFill>
                  <a:schemeClr val="bg1"/>
                </a:solidFill>
              </a:rPr>
              <a:t>1/1/2019-6/30/2021</a:t>
            </a:r>
          </a:p>
        </p:txBody>
      </p:sp>
      <p:graphicFrame>
        <p:nvGraphicFramePr>
          <p:cNvPr id="4" name="Table 4">
            <a:extLst>
              <a:ext uri="{FF2B5EF4-FFF2-40B4-BE49-F238E27FC236}">
                <a16:creationId xmlns:a16="http://schemas.microsoft.com/office/drawing/2014/main" id="{90932A87-326B-4B6F-9889-545692A82070}"/>
              </a:ext>
            </a:extLst>
          </p:cNvPr>
          <p:cNvGraphicFramePr>
            <a:graphicFrameLocks noGrp="1"/>
          </p:cNvGraphicFramePr>
          <p:nvPr>
            <p:ph idx="1"/>
            <p:extLst>
              <p:ext uri="{D42A27DB-BD31-4B8C-83A1-F6EECF244321}">
                <p14:modId xmlns:p14="http://schemas.microsoft.com/office/powerpoint/2010/main" val="3334275911"/>
              </p:ext>
            </p:extLst>
          </p:nvPr>
        </p:nvGraphicFramePr>
        <p:xfrm>
          <a:off x="1693889" y="1129937"/>
          <a:ext cx="8964118" cy="2920691"/>
        </p:xfrm>
        <a:graphic>
          <a:graphicData uri="http://schemas.openxmlformats.org/drawingml/2006/table">
            <a:tbl>
              <a:tblPr firstRow="1" bandRow="1">
                <a:tableStyleId>{5C22544A-7EE6-4342-B048-85BDC9FD1C3A}</a:tableStyleId>
              </a:tblPr>
              <a:tblGrid>
                <a:gridCol w="1157114">
                  <a:extLst>
                    <a:ext uri="{9D8B030D-6E8A-4147-A177-3AD203B41FA5}">
                      <a16:colId xmlns:a16="http://schemas.microsoft.com/office/drawing/2014/main" val="313430149"/>
                    </a:ext>
                  </a:extLst>
                </a:gridCol>
                <a:gridCol w="777798">
                  <a:extLst>
                    <a:ext uri="{9D8B030D-6E8A-4147-A177-3AD203B41FA5}">
                      <a16:colId xmlns:a16="http://schemas.microsoft.com/office/drawing/2014/main" val="3584761978"/>
                    </a:ext>
                  </a:extLst>
                </a:gridCol>
                <a:gridCol w="1467855">
                  <a:extLst>
                    <a:ext uri="{9D8B030D-6E8A-4147-A177-3AD203B41FA5}">
                      <a16:colId xmlns:a16="http://schemas.microsoft.com/office/drawing/2014/main" val="1341189915"/>
                    </a:ext>
                  </a:extLst>
                </a:gridCol>
                <a:gridCol w="1049311">
                  <a:extLst>
                    <a:ext uri="{9D8B030D-6E8A-4147-A177-3AD203B41FA5}">
                      <a16:colId xmlns:a16="http://schemas.microsoft.com/office/drawing/2014/main" val="1904392004"/>
                    </a:ext>
                  </a:extLst>
                </a:gridCol>
                <a:gridCol w="1424066">
                  <a:extLst>
                    <a:ext uri="{9D8B030D-6E8A-4147-A177-3AD203B41FA5}">
                      <a16:colId xmlns:a16="http://schemas.microsoft.com/office/drawing/2014/main" val="3232569059"/>
                    </a:ext>
                  </a:extLst>
                </a:gridCol>
                <a:gridCol w="1394085">
                  <a:extLst>
                    <a:ext uri="{9D8B030D-6E8A-4147-A177-3AD203B41FA5}">
                      <a16:colId xmlns:a16="http://schemas.microsoft.com/office/drawing/2014/main" val="2196957508"/>
                    </a:ext>
                  </a:extLst>
                </a:gridCol>
                <a:gridCol w="1693889">
                  <a:extLst>
                    <a:ext uri="{9D8B030D-6E8A-4147-A177-3AD203B41FA5}">
                      <a16:colId xmlns:a16="http://schemas.microsoft.com/office/drawing/2014/main" val="4178844332"/>
                    </a:ext>
                  </a:extLst>
                </a:gridCol>
              </a:tblGrid>
              <a:tr h="504091">
                <a:tc>
                  <a:txBody>
                    <a:bodyPr/>
                    <a:lstStyle/>
                    <a:p>
                      <a:endParaRPr lang="en-US" dirty="0"/>
                    </a:p>
                  </a:txBody>
                  <a:tcPr/>
                </a:tc>
                <a:tc>
                  <a:txBody>
                    <a:bodyPr/>
                    <a:lstStyle/>
                    <a:p>
                      <a:pPr algn="ctr"/>
                      <a:r>
                        <a:rPr lang="en-US" dirty="0"/>
                        <a:t>2019 Count</a:t>
                      </a:r>
                    </a:p>
                  </a:txBody>
                  <a:tcPr/>
                </a:tc>
                <a:tc>
                  <a:txBody>
                    <a:bodyPr/>
                    <a:lstStyle/>
                    <a:p>
                      <a:pPr algn="ctr"/>
                      <a:r>
                        <a:rPr lang="en-US" dirty="0"/>
                        <a:t>2019 Rate/10,000</a:t>
                      </a:r>
                    </a:p>
                  </a:txBody>
                  <a:tcPr/>
                </a:tc>
                <a:tc>
                  <a:txBody>
                    <a:bodyPr/>
                    <a:lstStyle/>
                    <a:p>
                      <a:pPr algn="ctr"/>
                      <a:r>
                        <a:rPr lang="en-US" dirty="0"/>
                        <a:t>2020 Count</a:t>
                      </a:r>
                    </a:p>
                  </a:txBody>
                  <a:tcPr/>
                </a:tc>
                <a:tc>
                  <a:txBody>
                    <a:bodyPr/>
                    <a:lstStyle/>
                    <a:p>
                      <a:pPr algn="ctr"/>
                      <a:r>
                        <a:rPr lang="en-US" dirty="0"/>
                        <a:t>2020 Rate/10,000</a:t>
                      </a:r>
                    </a:p>
                  </a:txBody>
                  <a:tcPr/>
                </a:tc>
                <a:tc>
                  <a:txBody>
                    <a:bodyPr/>
                    <a:lstStyle/>
                    <a:p>
                      <a:pPr algn="ctr"/>
                      <a:r>
                        <a:rPr lang="en-US" dirty="0"/>
                        <a:t>Rate Difference*</a:t>
                      </a:r>
                    </a:p>
                  </a:txBody>
                  <a:tcPr/>
                </a:tc>
                <a:tc>
                  <a:txBody>
                    <a:bodyPr/>
                    <a:lstStyle/>
                    <a:p>
                      <a:pPr algn="ctr"/>
                      <a:r>
                        <a:rPr lang="en-US" dirty="0"/>
                        <a:t>2021 1/1-6/30 Count**</a:t>
                      </a:r>
                    </a:p>
                  </a:txBody>
                  <a:tcPr/>
                </a:tc>
                <a:extLst>
                  <a:ext uri="{0D108BD9-81ED-4DB2-BD59-A6C34878D82A}">
                    <a16:rowId xmlns:a16="http://schemas.microsoft.com/office/drawing/2014/main" val="236538986"/>
                  </a:ext>
                </a:extLst>
              </a:tr>
              <a:tr h="354792">
                <a:tc>
                  <a:txBody>
                    <a:bodyPr/>
                    <a:lstStyle/>
                    <a:p>
                      <a:r>
                        <a:rPr lang="en-US" sz="1600" dirty="0"/>
                        <a:t>Total</a:t>
                      </a:r>
                    </a:p>
                  </a:txBody>
                  <a:tcPr/>
                </a:tc>
                <a:tc>
                  <a:txBody>
                    <a:bodyPr/>
                    <a:lstStyle/>
                    <a:p>
                      <a:pPr algn="r" fontAlgn="t"/>
                      <a:r>
                        <a:rPr lang="en-US" sz="1600" b="0" i="0" u="none" strike="noStrike" dirty="0">
                          <a:solidFill>
                            <a:srgbClr val="000000"/>
                          </a:solidFill>
                          <a:effectLst/>
                          <a:latin typeface="Calibri" panose="020F0502020204030204" pitchFamily="34" charset="0"/>
                        </a:rPr>
                        <a:t>45,034</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64.6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42,096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60.4</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-4.2*</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21,248</a:t>
                      </a:r>
                    </a:p>
                  </a:txBody>
                  <a:tcPr marL="0" marR="0" marT="0" marB="0"/>
                </a:tc>
                <a:extLst>
                  <a:ext uri="{0D108BD9-81ED-4DB2-BD59-A6C34878D82A}">
                    <a16:rowId xmlns:a16="http://schemas.microsoft.com/office/drawing/2014/main" val="1529477886"/>
                  </a:ext>
                </a:extLst>
              </a:tr>
              <a:tr h="285750">
                <a:tc>
                  <a:txBody>
                    <a:bodyPr/>
                    <a:lstStyle/>
                    <a:p>
                      <a:pPr algn="l"/>
                      <a:r>
                        <a:rPr lang="en-US" sz="1600" dirty="0"/>
                        <a:t>Sex</a:t>
                      </a:r>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921003566"/>
                  </a:ext>
                </a:extLst>
              </a:tr>
              <a:tr h="340859">
                <a:tc>
                  <a:txBody>
                    <a:bodyPr/>
                    <a:lstStyle/>
                    <a:p>
                      <a:pPr algn="r"/>
                      <a:r>
                        <a:rPr lang="en-US" sz="1600" dirty="0"/>
                        <a:t>Female</a:t>
                      </a:r>
                    </a:p>
                  </a:txBody>
                  <a:tcPr/>
                </a:tc>
                <a:tc>
                  <a:txBody>
                    <a:bodyPr/>
                    <a:lstStyle/>
                    <a:p>
                      <a:pPr algn="r" fontAlgn="t"/>
                      <a:r>
                        <a:rPr lang="en-US" sz="1600" b="0" i="0" u="none" strike="noStrike" dirty="0">
                          <a:solidFill>
                            <a:srgbClr val="000000"/>
                          </a:solidFill>
                          <a:effectLst/>
                          <a:latin typeface="Calibri" panose="020F0502020204030204" pitchFamily="34" charset="0"/>
                        </a:rPr>
                        <a:t>23,518</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65.6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21,587</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60.2</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-5.4*</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11,049</a:t>
                      </a:r>
                    </a:p>
                  </a:txBody>
                  <a:tcPr marL="0" marR="0" marT="0" marB="0"/>
                </a:tc>
                <a:extLst>
                  <a:ext uri="{0D108BD9-81ED-4DB2-BD59-A6C34878D82A}">
                    <a16:rowId xmlns:a16="http://schemas.microsoft.com/office/drawing/2014/main" val="2945711660"/>
                  </a:ext>
                </a:extLst>
              </a:tr>
              <a:tr h="295411">
                <a:tc>
                  <a:txBody>
                    <a:bodyPr/>
                    <a:lstStyle/>
                    <a:p>
                      <a:pPr algn="r"/>
                      <a:r>
                        <a:rPr lang="en-US" sz="1600" dirty="0"/>
                        <a:t>Male</a:t>
                      </a:r>
                    </a:p>
                  </a:txBody>
                  <a:tcPr/>
                </a:tc>
                <a:tc>
                  <a:txBody>
                    <a:bodyPr/>
                    <a:lstStyle/>
                    <a:p>
                      <a:pPr algn="r" fontAlgn="t"/>
                      <a:r>
                        <a:rPr lang="en-US" sz="1600" b="0" i="0" u="none" strike="noStrike" dirty="0">
                          <a:solidFill>
                            <a:srgbClr val="000000"/>
                          </a:solidFill>
                          <a:effectLst/>
                          <a:latin typeface="Calibri" panose="020F0502020204030204" pitchFamily="34" charset="0"/>
                        </a:rPr>
                        <a:t>21,510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63.6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20,507</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60.6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10,199</a:t>
                      </a:r>
                    </a:p>
                  </a:txBody>
                  <a:tcPr marL="0" marR="0" marT="0" marB="0"/>
                </a:tc>
                <a:extLst>
                  <a:ext uri="{0D108BD9-81ED-4DB2-BD59-A6C34878D82A}">
                    <a16:rowId xmlns:a16="http://schemas.microsoft.com/office/drawing/2014/main" val="1945431317"/>
                  </a:ext>
                </a:extLst>
              </a:tr>
              <a:tr h="295411">
                <a:tc>
                  <a:txBody>
                    <a:bodyPr/>
                    <a:lstStyle/>
                    <a:p>
                      <a:pPr algn="l"/>
                      <a:r>
                        <a:rPr lang="en-US" sz="1600" dirty="0"/>
                        <a:t>Hispanic</a:t>
                      </a:r>
                    </a:p>
                  </a:txBody>
                  <a:tcPr/>
                </a:tc>
                <a:tc>
                  <a:txBody>
                    <a:bodyPr/>
                    <a:lstStyle/>
                    <a:p>
                      <a:pPr algn="r" fontAlgn="t"/>
                      <a:r>
                        <a:rPr lang="en-US" sz="1600" b="0" i="0" u="none" strike="noStrike" dirty="0">
                          <a:solidFill>
                            <a:srgbClr val="000000"/>
                          </a:solidFill>
                          <a:effectLst/>
                          <a:latin typeface="Calibri" panose="020F0502020204030204" pitchFamily="34" charset="0"/>
                        </a:rPr>
                        <a:t>2,661</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31.3</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2,533</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29.8</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-1.5</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1,380</a:t>
                      </a:r>
                    </a:p>
                  </a:txBody>
                  <a:tcPr marL="0" marR="0" marT="0" marB="0"/>
                </a:tc>
                <a:extLst>
                  <a:ext uri="{0D108BD9-81ED-4DB2-BD59-A6C34878D82A}">
                    <a16:rowId xmlns:a16="http://schemas.microsoft.com/office/drawing/2014/main" val="3845799286"/>
                  </a:ext>
                </a:extLst>
              </a:tr>
              <a:tr h="295411">
                <a:tc>
                  <a:txBody>
                    <a:bodyPr/>
                    <a:lstStyle/>
                    <a:p>
                      <a:pPr algn="l"/>
                      <a:r>
                        <a:rPr lang="en-US" sz="1600" dirty="0"/>
                        <a:t>Non-Hispanic</a:t>
                      </a:r>
                    </a:p>
                  </a:txBody>
                  <a:tcPr/>
                </a:tc>
                <a:tc>
                  <a:txBody>
                    <a:bodyPr/>
                    <a:lstStyle/>
                    <a:p>
                      <a:pPr algn="r" fontAlgn="t"/>
                      <a:r>
                        <a:rPr lang="en-US" sz="1600" b="0" i="0" u="none" strike="noStrike" dirty="0">
                          <a:solidFill>
                            <a:srgbClr val="000000"/>
                          </a:solidFill>
                          <a:effectLst/>
                          <a:latin typeface="Calibri" panose="020F0502020204030204" pitchFamily="34" charset="0"/>
                        </a:rPr>
                        <a:t>42,371</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69.3</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39,561</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64.7</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-4.6*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19,862</a:t>
                      </a:r>
                    </a:p>
                  </a:txBody>
                  <a:tcPr marL="0" marR="0" marT="0" marB="0"/>
                </a:tc>
                <a:extLst>
                  <a:ext uri="{0D108BD9-81ED-4DB2-BD59-A6C34878D82A}">
                    <a16:rowId xmlns:a16="http://schemas.microsoft.com/office/drawing/2014/main" val="2284660534"/>
                  </a:ext>
                </a:extLst>
              </a:tr>
            </a:tbl>
          </a:graphicData>
        </a:graphic>
      </p:graphicFrame>
      <p:sp>
        <p:nvSpPr>
          <p:cNvPr id="3" name="TextBox 2"/>
          <p:cNvSpPr txBox="1"/>
          <p:nvPr/>
        </p:nvSpPr>
        <p:spPr>
          <a:xfrm>
            <a:off x="382982" y="4281804"/>
            <a:ext cx="1118263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Massachusetts traumatic injury hospital inpatients stays significantly decreased between 2019 and 2020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was significant in all sexes, Hispanic, and non Hispanic MA residents.  The decrease in Hispanic residents may be smaller and warrants further investigation</a:t>
            </a:r>
          </a:p>
        </p:txBody>
      </p:sp>
      <p:sp>
        <p:nvSpPr>
          <p:cNvPr id="9" name="TextBox 8"/>
          <p:cNvSpPr txBox="1"/>
          <p:nvPr/>
        </p:nvSpPr>
        <p:spPr>
          <a:xfrm>
            <a:off x="2429693" y="5396680"/>
            <a:ext cx="9605342" cy="116955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Includes all patients</a:t>
            </a:r>
            <a:r>
              <a:rPr kumimoji="0" lang="en-US" sz="10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baseline="0" dirty="0">
                <a:solidFill>
                  <a:sysClr val="windowText" lastClr="000000"/>
                </a:solidFill>
              </a:rPr>
              <a:t>Traumatic injury is defined as the Massachusetts Trauma Registry inclusion</a:t>
            </a:r>
            <a:r>
              <a:rPr lang="en-US" sz="1000" kern="0" dirty="0">
                <a:solidFill>
                  <a:sysClr val="windowText" lastClr="000000"/>
                </a:solidFill>
              </a:rPr>
              <a:t> criteria, sequelae, subsequent visits, and superficial injuries are excluded</a:t>
            </a:r>
            <a:endParaRPr kumimoji="0" lang="en-US" sz="1000" b="0"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rPr>
              <a:t>All FFY2021 data are preliminary and subject to change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*significant at P &lt; 0.05</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**Rate will be calculated</a:t>
            </a:r>
            <a:r>
              <a:rPr kumimoji="0" lang="en-US" sz="1000" b="0" i="0" u="none" strike="noStrike" kern="0" cap="none" spc="0" normalizeH="0" noProof="0" dirty="0">
                <a:ln>
                  <a:noFill/>
                </a:ln>
                <a:solidFill>
                  <a:sysClr val="windowText" lastClr="000000"/>
                </a:solidFill>
                <a:effectLst/>
                <a:uLnTx/>
                <a:uFillTx/>
              </a:rPr>
              <a:t> when full year available</a:t>
            </a:r>
            <a:endParaRPr kumimoji="0" lang="en-US"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6679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rPr>
              <a:t>Massachusetts Traumatic Injury Related Inpatient Stays</a:t>
            </a:r>
            <a:br>
              <a:rPr lang="en-US" dirty="0">
                <a:solidFill>
                  <a:schemeClr val="bg1"/>
                </a:solidFill>
              </a:rPr>
            </a:br>
            <a:r>
              <a:rPr lang="en-US" sz="3600" dirty="0">
                <a:solidFill>
                  <a:schemeClr val="bg1"/>
                </a:solidFill>
              </a:rPr>
              <a:t>1/1/2019-6/30/2021</a:t>
            </a:r>
            <a:endParaRPr lang="en-US" sz="3600" dirty="0"/>
          </a:p>
        </p:txBody>
      </p:sp>
      <p:graphicFrame>
        <p:nvGraphicFramePr>
          <p:cNvPr id="4" name="Table 4"/>
          <p:cNvGraphicFramePr>
            <a:graphicFrameLocks/>
          </p:cNvGraphicFramePr>
          <p:nvPr>
            <p:extLst>
              <p:ext uri="{D42A27DB-BD31-4B8C-83A1-F6EECF244321}">
                <p14:modId xmlns:p14="http://schemas.microsoft.com/office/powerpoint/2010/main" val="2336912738"/>
              </p:ext>
            </p:extLst>
          </p:nvPr>
        </p:nvGraphicFramePr>
        <p:xfrm>
          <a:off x="1096571" y="1312576"/>
          <a:ext cx="9965301" cy="3055620"/>
        </p:xfrm>
        <a:graphic>
          <a:graphicData uri="http://schemas.openxmlformats.org/drawingml/2006/table">
            <a:tbl>
              <a:tblPr firstRow="1" bandRow="1">
                <a:tableStyleId>{5C22544A-7EE6-4342-B048-85BDC9FD1C3A}</a:tableStyleId>
              </a:tblPr>
              <a:tblGrid>
                <a:gridCol w="1994815">
                  <a:extLst>
                    <a:ext uri="{9D8B030D-6E8A-4147-A177-3AD203B41FA5}">
                      <a16:colId xmlns:a16="http://schemas.microsoft.com/office/drawing/2014/main" val="313430149"/>
                    </a:ext>
                  </a:extLst>
                </a:gridCol>
                <a:gridCol w="927505">
                  <a:extLst>
                    <a:ext uri="{9D8B030D-6E8A-4147-A177-3AD203B41FA5}">
                      <a16:colId xmlns:a16="http://schemas.microsoft.com/office/drawing/2014/main" val="3584761978"/>
                    </a:ext>
                  </a:extLst>
                </a:gridCol>
                <a:gridCol w="1439056">
                  <a:extLst>
                    <a:ext uri="{9D8B030D-6E8A-4147-A177-3AD203B41FA5}">
                      <a16:colId xmlns:a16="http://schemas.microsoft.com/office/drawing/2014/main" val="3034575905"/>
                    </a:ext>
                  </a:extLst>
                </a:gridCol>
                <a:gridCol w="839449">
                  <a:extLst>
                    <a:ext uri="{9D8B030D-6E8A-4147-A177-3AD203B41FA5}">
                      <a16:colId xmlns:a16="http://schemas.microsoft.com/office/drawing/2014/main" val="1904392004"/>
                    </a:ext>
                  </a:extLst>
                </a:gridCol>
                <a:gridCol w="1543987">
                  <a:extLst>
                    <a:ext uri="{9D8B030D-6E8A-4147-A177-3AD203B41FA5}">
                      <a16:colId xmlns:a16="http://schemas.microsoft.com/office/drawing/2014/main" val="4211249833"/>
                    </a:ext>
                  </a:extLst>
                </a:gridCol>
                <a:gridCol w="1214203">
                  <a:extLst>
                    <a:ext uri="{9D8B030D-6E8A-4147-A177-3AD203B41FA5}">
                      <a16:colId xmlns:a16="http://schemas.microsoft.com/office/drawing/2014/main" val="2733710393"/>
                    </a:ext>
                  </a:extLst>
                </a:gridCol>
                <a:gridCol w="2006286">
                  <a:extLst>
                    <a:ext uri="{9D8B030D-6E8A-4147-A177-3AD203B41FA5}">
                      <a16:colId xmlns:a16="http://schemas.microsoft.com/office/drawing/2014/main" val="4178844332"/>
                    </a:ext>
                  </a:extLst>
                </a:gridCol>
              </a:tblGrid>
              <a:tr h="576479">
                <a:tc>
                  <a:txBody>
                    <a:bodyPr/>
                    <a:lstStyle/>
                    <a:p>
                      <a:r>
                        <a:rPr lang="en-US" dirty="0"/>
                        <a:t>Race</a:t>
                      </a:r>
                    </a:p>
                  </a:txBody>
                  <a:tcPr/>
                </a:tc>
                <a:tc>
                  <a:txBody>
                    <a:bodyPr/>
                    <a:lstStyle/>
                    <a:p>
                      <a:pPr algn="ctr"/>
                      <a:r>
                        <a:rPr lang="en-US" dirty="0"/>
                        <a:t>2019 Count</a:t>
                      </a:r>
                    </a:p>
                  </a:txBody>
                  <a:tcPr/>
                </a:tc>
                <a:tc>
                  <a:txBody>
                    <a:bodyPr/>
                    <a:lstStyle/>
                    <a:p>
                      <a:pPr algn="ctr"/>
                      <a:r>
                        <a:rPr lang="en-US" dirty="0"/>
                        <a:t>2019 Rate/10,000</a:t>
                      </a:r>
                    </a:p>
                  </a:txBody>
                  <a:tcPr/>
                </a:tc>
                <a:tc>
                  <a:txBody>
                    <a:bodyPr/>
                    <a:lstStyle/>
                    <a:p>
                      <a:pPr algn="ctr"/>
                      <a:r>
                        <a:rPr lang="en-US" dirty="0"/>
                        <a:t>2020 Count</a:t>
                      </a:r>
                    </a:p>
                  </a:txBody>
                  <a:tcPr/>
                </a:tc>
                <a:tc>
                  <a:txBody>
                    <a:bodyPr/>
                    <a:lstStyle/>
                    <a:p>
                      <a:pPr algn="ctr"/>
                      <a:r>
                        <a:rPr lang="en-US" dirty="0"/>
                        <a:t>2020 Rate/10,000</a:t>
                      </a:r>
                    </a:p>
                  </a:txBody>
                  <a:tcPr/>
                </a:tc>
                <a:tc>
                  <a:txBody>
                    <a:bodyPr/>
                    <a:lstStyle/>
                    <a:p>
                      <a:pPr algn="ctr"/>
                      <a:r>
                        <a:rPr lang="en-US" dirty="0"/>
                        <a:t>Rate Difference</a:t>
                      </a:r>
                    </a:p>
                  </a:txBody>
                  <a:tcPr/>
                </a:tc>
                <a:tc>
                  <a:txBody>
                    <a:bodyPr/>
                    <a:lstStyle/>
                    <a:p>
                      <a:pPr algn="ctr"/>
                      <a:r>
                        <a:rPr lang="en-US" dirty="0"/>
                        <a:t>2021 1/1-6/30</a:t>
                      </a:r>
                    </a:p>
                  </a:txBody>
                  <a:tcPr/>
                </a:tc>
                <a:extLst>
                  <a:ext uri="{0D108BD9-81ED-4DB2-BD59-A6C34878D82A}">
                    <a16:rowId xmlns:a16="http://schemas.microsoft.com/office/drawing/2014/main" val="236538986"/>
                  </a:ext>
                </a:extLst>
              </a:tr>
              <a:tr h="274320">
                <a:tc>
                  <a:txBody>
                    <a:bodyPr/>
                    <a:lstStyle/>
                    <a:p>
                      <a:pPr algn="r" fontAlgn="t"/>
                      <a:r>
                        <a:rPr lang="en-US" sz="1600" b="0" i="0" u="none" strike="noStrike" dirty="0">
                          <a:solidFill>
                            <a:srgbClr val="000000"/>
                          </a:solidFill>
                          <a:effectLst/>
                          <a:latin typeface="Calibri" panose="020F0502020204030204" pitchFamily="34" charset="0"/>
                        </a:rPr>
                        <a:t>American Indian/Alaska Native</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48</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14.4</a:t>
                      </a:r>
                    </a:p>
                  </a:txBody>
                  <a:tcPr marL="0" marR="0" marT="0" marB="0"/>
                </a:tc>
                <a:tc>
                  <a:txBody>
                    <a:bodyPr/>
                    <a:lstStyle/>
                    <a:p>
                      <a:pPr algn="r" fontAlgn="t"/>
                      <a:r>
                        <a:rPr lang="en-US" sz="1600" b="0" i="0" u="none" strike="noStrike">
                          <a:solidFill>
                            <a:srgbClr val="000000"/>
                          </a:solidFill>
                          <a:effectLst/>
                          <a:latin typeface="Calibri" panose="020F0502020204030204" pitchFamily="34" charset="0"/>
                        </a:rPr>
                        <a:t>38</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11.4</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33</a:t>
                      </a:r>
                    </a:p>
                  </a:txBody>
                  <a:tcPr marL="0" marR="0" marT="0" marB="0"/>
                </a:tc>
                <a:extLst>
                  <a:ext uri="{0D108BD9-81ED-4DB2-BD59-A6C34878D82A}">
                    <a16:rowId xmlns:a16="http://schemas.microsoft.com/office/drawing/2014/main" val="546996268"/>
                  </a:ext>
                </a:extLst>
              </a:tr>
              <a:tr h="274320">
                <a:tc>
                  <a:txBody>
                    <a:bodyPr/>
                    <a:lstStyle/>
                    <a:p>
                      <a:pPr algn="r" fontAlgn="t"/>
                      <a:r>
                        <a:rPr lang="en-US" sz="1600" b="0" i="0" u="none" strike="noStrike" dirty="0">
                          <a:solidFill>
                            <a:srgbClr val="000000"/>
                          </a:solidFill>
                          <a:effectLst/>
                          <a:latin typeface="Calibri" panose="020F0502020204030204" pitchFamily="34" charset="0"/>
                        </a:rPr>
                        <a:t>Asian</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885</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17.9</a:t>
                      </a:r>
                    </a:p>
                  </a:txBody>
                  <a:tcPr marL="0" marR="0" marT="0" marB="0"/>
                </a:tc>
                <a:tc>
                  <a:txBody>
                    <a:bodyPr/>
                    <a:lstStyle/>
                    <a:p>
                      <a:pPr algn="r" fontAlgn="t"/>
                      <a:r>
                        <a:rPr lang="en-US" sz="1600" b="0" i="0" u="none" strike="noStrike">
                          <a:solidFill>
                            <a:srgbClr val="000000"/>
                          </a:solidFill>
                          <a:effectLst/>
                          <a:latin typeface="Calibri" panose="020F0502020204030204" pitchFamily="34" charset="0"/>
                        </a:rPr>
                        <a:t>736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14.86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381</a:t>
                      </a:r>
                    </a:p>
                  </a:txBody>
                  <a:tcPr marL="0" marR="0" marT="0" marB="0"/>
                </a:tc>
                <a:extLst>
                  <a:ext uri="{0D108BD9-81ED-4DB2-BD59-A6C34878D82A}">
                    <a16:rowId xmlns:a16="http://schemas.microsoft.com/office/drawing/2014/main" val="552207337"/>
                  </a:ext>
                </a:extLst>
              </a:tr>
              <a:tr h="297180">
                <a:tc>
                  <a:txBody>
                    <a:bodyPr/>
                    <a:lstStyle/>
                    <a:p>
                      <a:pPr algn="r" fontAlgn="t"/>
                      <a:r>
                        <a:rPr lang="en-US" sz="1600" b="0" i="0" u="none" strike="noStrike" dirty="0">
                          <a:solidFill>
                            <a:srgbClr val="000000"/>
                          </a:solidFill>
                          <a:effectLst/>
                          <a:latin typeface="Calibri" panose="020F0502020204030204" pitchFamily="34" charset="0"/>
                        </a:rPr>
                        <a:t>Black/African American</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2,350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37.9</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2,405</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38.7</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0.89</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1,206</a:t>
                      </a:r>
                    </a:p>
                  </a:txBody>
                  <a:tcPr marL="0" marR="0" marT="0" marB="0"/>
                </a:tc>
                <a:extLst>
                  <a:ext uri="{0D108BD9-81ED-4DB2-BD59-A6C34878D82A}">
                    <a16:rowId xmlns:a16="http://schemas.microsoft.com/office/drawing/2014/main" val="3576938433"/>
                  </a:ext>
                </a:extLst>
              </a:tr>
              <a:tr h="308610">
                <a:tc>
                  <a:txBody>
                    <a:bodyPr/>
                    <a:lstStyle/>
                    <a:p>
                      <a:pPr algn="r" fontAlgn="t"/>
                      <a:r>
                        <a:rPr lang="en-US" sz="1600" b="0" i="0" u="none" strike="noStrike" dirty="0">
                          <a:solidFill>
                            <a:srgbClr val="000000"/>
                          </a:solidFill>
                          <a:effectLst/>
                          <a:latin typeface="Calibri" panose="020F0502020204030204" pitchFamily="34" charset="0"/>
                        </a:rPr>
                        <a:t>Native Hawaiian or other Pacific Islander</a:t>
                      </a:r>
                    </a:p>
                  </a:txBody>
                  <a:tcPr marL="0" marR="0" marT="0" marB="0"/>
                </a:tc>
                <a:tc>
                  <a:txBody>
                    <a:bodyPr/>
                    <a:lstStyle/>
                    <a:p>
                      <a:pPr algn="r" fontAlgn="t"/>
                      <a:r>
                        <a:rPr lang="en-US" sz="1600" b="0" i="0" u="none" strike="noStrike">
                          <a:solidFill>
                            <a:srgbClr val="000000"/>
                          </a:solidFill>
                          <a:effectLst/>
                          <a:latin typeface="Calibri" panose="020F0502020204030204" pitchFamily="34" charset="0"/>
                        </a:rPr>
                        <a:t>29</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43.8</a:t>
                      </a:r>
                    </a:p>
                  </a:txBody>
                  <a:tcPr marL="0" marR="0" marT="0" marB="0"/>
                </a:tc>
                <a:tc>
                  <a:txBody>
                    <a:bodyPr/>
                    <a:lstStyle/>
                    <a:p>
                      <a:pPr algn="r" fontAlgn="t"/>
                      <a:r>
                        <a:rPr lang="en-US" sz="1600" b="0" i="0" u="none" strike="noStrike">
                          <a:solidFill>
                            <a:srgbClr val="000000"/>
                          </a:solidFill>
                          <a:effectLst/>
                          <a:latin typeface="Calibri" panose="020F0502020204030204" pitchFamily="34" charset="0"/>
                        </a:rPr>
                        <a:t>9</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13.6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8</a:t>
                      </a:r>
                    </a:p>
                  </a:txBody>
                  <a:tcPr marL="0" marR="0" marT="0" marB="0"/>
                </a:tc>
                <a:extLst>
                  <a:ext uri="{0D108BD9-81ED-4DB2-BD59-A6C34878D82A}">
                    <a16:rowId xmlns:a16="http://schemas.microsoft.com/office/drawing/2014/main" val="664870161"/>
                  </a:ext>
                </a:extLst>
              </a:tr>
              <a:tr h="274320">
                <a:tc>
                  <a:txBody>
                    <a:bodyPr/>
                    <a:lstStyle/>
                    <a:p>
                      <a:pPr algn="r" fontAlgn="t"/>
                      <a:r>
                        <a:rPr lang="en-US" sz="1600" b="0" i="0" u="none" strike="noStrike" dirty="0">
                          <a:solidFill>
                            <a:srgbClr val="000000"/>
                          </a:solidFill>
                          <a:effectLst/>
                          <a:latin typeface="Calibri" panose="020F0502020204030204" pitchFamily="34" charset="0"/>
                        </a:rPr>
                        <a:t>White</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38,472</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68.3</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35,657</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63.3</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-5.0*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17,873</a:t>
                      </a:r>
                    </a:p>
                  </a:txBody>
                  <a:tcPr marL="0" marR="0" marT="0" marB="0"/>
                </a:tc>
                <a:extLst>
                  <a:ext uri="{0D108BD9-81ED-4DB2-BD59-A6C34878D82A}">
                    <a16:rowId xmlns:a16="http://schemas.microsoft.com/office/drawing/2014/main" val="3021973166"/>
                  </a:ext>
                </a:extLst>
              </a:tr>
              <a:tr h="297180">
                <a:tc>
                  <a:txBody>
                    <a:bodyPr/>
                    <a:lstStyle/>
                    <a:p>
                      <a:pPr algn="r" fontAlgn="t"/>
                      <a:r>
                        <a:rPr lang="en-US" sz="1600" b="0" i="0" u="none" strike="noStrike" dirty="0">
                          <a:solidFill>
                            <a:srgbClr val="000000"/>
                          </a:solidFill>
                          <a:effectLst/>
                          <a:latin typeface="Calibri" panose="020F0502020204030204" pitchFamily="34" charset="0"/>
                        </a:rPr>
                        <a:t>Other Race</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1,396</a:t>
                      </a:r>
                    </a:p>
                  </a:txBody>
                  <a:tcPr marL="0" marR="0" marT="0" marB="0"/>
                </a:tc>
                <a:tc>
                  <a:txBody>
                    <a:bodyPr/>
                    <a:lstStyle/>
                    <a:p>
                      <a:pPr algn="r" fontAlgn="t"/>
                      <a:endParaRPr lang="en-US" sz="1600" b="0" i="0" u="none" strike="noStrike" dirty="0">
                        <a:solidFill>
                          <a:srgbClr val="000000"/>
                        </a:solidFill>
                        <a:effectLst/>
                        <a:latin typeface="Calibri" panose="020F0502020204030204" pitchFamily="34" charset="0"/>
                      </a:endParaRPr>
                    </a:p>
                  </a:txBody>
                  <a:tcPr marL="0" marR="0" marT="0" marB="0">
                    <a:solidFill>
                      <a:schemeClr val="bg1">
                        <a:lumMod val="75000"/>
                      </a:schemeClr>
                    </a:solidFill>
                  </a:tcPr>
                </a:tc>
                <a:tc>
                  <a:txBody>
                    <a:bodyPr/>
                    <a:lstStyle/>
                    <a:p>
                      <a:pPr algn="r" fontAlgn="t"/>
                      <a:r>
                        <a:rPr lang="en-US" sz="1600" b="0" i="0" u="none" strike="noStrike" dirty="0">
                          <a:solidFill>
                            <a:srgbClr val="000000"/>
                          </a:solidFill>
                          <a:effectLst/>
                          <a:latin typeface="Calibri" panose="020F0502020204030204" pitchFamily="34" charset="0"/>
                        </a:rPr>
                        <a:t>1,537</a:t>
                      </a:r>
                    </a:p>
                  </a:txBody>
                  <a:tcPr marL="0" marR="0" marT="0" marB="0"/>
                </a:tc>
                <a:tc>
                  <a:txBody>
                    <a:bodyPr/>
                    <a:lstStyle/>
                    <a:p>
                      <a:pPr algn="r" fontAlgn="t"/>
                      <a:endParaRPr lang="en-US" sz="1600" b="0" i="0" u="none" strike="noStrike" dirty="0">
                        <a:solidFill>
                          <a:srgbClr val="000000"/>
                        </a:solidFill>
                        <a:effectLst/>
                        <a:latin typeface="Calibri" panose="020F0502020204030204" pitchFamily="34" charset="0"/>
                      </a:endParaRPr>
                    </a:p>
                  </a:txBody>
                  <a:tcPr marL="0" marR="0" marT="0" marB="0">
                    <a:solidFill>
                      <a:schemeClr val="bg1">
                        <a:lumMod val="75000"/>
                      </a:schemeClr>
                    </a:solidFill>
                  </a:tcPr>
                </a:tc>
                <a:tc>
                  <a:txBody>
                    <a:bodyPr/>
                    <a:lstStyle/>
                    <a:p>
                      <a:pPr algn="r" fontAlgn="t"/>
                      <a:endParaRPr lang="en-US" sz="1600" b="0" i="0" u="none" strike="noStrike" dirty="0">
                        <a:solidFill>
                          <a:srgbClr val="000000"/>
                        </a:solidFill>
                        <a:effectLst/>
                        <a:latin typeface="Calibri" panose="020F0502020204030204" pitchFamily="34" charset="0"/>
                      </a:endParaRPr>
                    </a:p>
                  </a:txBody>
                  <a:tcPr marL="0" marR="0" marT="0" marB="0">
                    <a:solidFill>
                      <a:schemeClr val="bg1">
                        <a:lumMod val="75000"/>
                      </a:schemeClr>
                    </a:solidFill>
                  </a:tcPr>
                </a:tc>
                <a:tc>
                  <a:txBody>
                    <a:bodyPr/>
                    <a:lstStyle/>
                    <a:p>
                      <a:pPr algn="r" fontAlgn="t"/>
                      <a:r>
                        <a:rPr lang="en-US" sz="1600" b="0" i="0" u="none" strike="noStrike" dirty="0">
                          <a:solidFill>
                            <a:srgbClr val="000000"/>
                          </a:solidFill>
                          <a:effectLst/>
                          <a:latin typeface="Calibri" panose="020F0502020204030204" pitchFamily="34" charset="0"/>
                        </a:rPr>
                        <a:t>869</a:t>
                      </a:r>
                    </a:p>
                  </a:txBody>
                  <a:tcPr marL="0" marR="0" marT="0" marB="0"/>
                </a:tc>
                <a:extLst>
                  <a:ext uri="{0D108BD9-81ED-4DB2-BD59-A6C34878D82A}">
                    <a16:rowId xmlns:a16="http://schemas.microsoft.com/office/drawing/2014/main" val="3406484219"/>
                  </a:ext>
                </a:extLst>
              </a:tr>
              <a:tr h="297180">
                <a:tc>
                  <a:txBody>
                    <a:bodyPr/>
                    <a:lstStyle/>
                    <a:p>
                      <a:pPr algn="r" fontAlgn="t"/>
                      <a:r>
                        <a:rPr lang="en-US" sz="1600" b="0" i="0" u="none" strike="noStrike" dirty="0">
                          <a:solidFill>
                            <a:srgbClr val="000000"/>
                          </a:solidFill>
                          <a:effectLst/>
                          <a:latin typeface="Calibri" panose="020F0502020204030204" pitchFamily="34" charset="0"/>
                        </a:rPr>
                        <a:t>Unknown</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1,854</a:t>
                      </a:r>
                    </a:p>
                  </a:txBody>
                  <a:tcPr marL="0" marR="0" marT="0" marB="0"/>
                </a:tc>
                <a:tc>
                  <a:txBody>
                    <a:bodyPr/>
                    <a:lstStyle/>
                    <a:p>
                      <a:pPr algn="r" fontAlgn="t"/>
                      <a:endParaRPr lang="en-US" sz="1600" b="0" i="0" u="none" strike="noStrike" dirty="0">
                        <a:solidFill>
                          <a:srgbClr val="000000"/>
                        </a:solidFill>
                        <a:effectLst/>
                        <a:latin typeface="Calibri" panose="020F0502020204030204" pitchFamily="34" charset="0"/>
                      </a:endParaRPr>
                    </a:p>
                  </a:txBody>
                  <a:tcPr marL="0" marR="0" marT="0" marB="0">
                    <a:solidFill>
                      <a:schemeClr val="bg1">
                        <a:lumMod val="75000"/>
                      </a:schemeClr>
                    </a:solidFill>
                  </a:tcPr>
                </a:tc>
                <a:tc>
                  <a:txBody>
                    <a:bodyPr/>
                    <a:lstStyle/>
                    <a:p>
                      <a:pPr algn="r" fontAlgn="t"/>
                      <a:r>
                        <a:rPr lang="en-US" sz="1600" b="0" i="0" u="none" strike="noStrike" dirty="0">
                          <a:solidFill>
                            <a:srgbClr val="000000"/>
                          </a:solidFill>
                          <a:effectLst/>
                          <a:latin typeface="Calibri" panose="020F0502020204030204" pitchFamily="34" charset="0"/>
                        </a:rPr>
                        <a:t>1,714</a:t>
                      </a:r>
                    </a:p>
                  </a:txBody>
                  <a:tcPr marL="0" marR="0" marT="0" marB="0"/>
                </a:tc>
                <a:tc>
                  <a:txBody>
                    <a:bodyPr/>
                    <a:lstStyle/>
                    <a:p>
                      <a:pPr algn="r" fontAlgn="t"/>
                      <a:endParaRPr lang="en-US" sz="1600" b="0" i="0" u="none" strike="noStrike" dirty="0">
                        <a:solidFill>
                          <a:srgbClr val="000000"/>
                        </a:solidFill>
                        <a:effectLst/>
                        <a:latin typeface="Calibri" panose="020F0502020204030204" pitchFamily="34" charset="0"/>
                      </a:endParaRPr>
                    </a:p>
                  </a:txBody>
                  <a:tcPr marL="0" marR="0" marT="0" marB="0">
                    <a:solidFill>
                      <a:schemeClr val="bg1">
                        <a:lumMod val="75000"/>
                      </a:schemeClr>
                    </a:solidFill>
                  </a:tcPr>
                </a:tc>
                <a:tc>
                  <a:txBody>
                    <a:bodyPr/>
                    <a:lstStyle/>
                    <a:p>
                      <a:pPr algn="r" fontAlgn="t"/>
                      <a:endParaRPr lang="en-US" sz="1600" b="0" i="0" u="none" strike="noStrike" dirty="0">
                        <a:solidFill>
                          <a:srgbClr val="000000"/>
                        </a:solidFill>
                        <a:effectLst/>
                        <a:latin typeface="Calibri" panose="020F0502020204030204" pitchFamily="34" charset="0"/>
                      </a:endParaRPr>
                    </a:p>
                  </a:txBody>
                  <a:tcPr marL="0" marR="0" marT="0" marB="0">
                    <a:solidFill>
                      <a:schemeClr val="bg1">
                        <a:lumMod val="75000"/>
                      </a:schemeClr>
                    </a:solidFill>
                  </a:tcPr>
                </a:tc>
                <a:tc>
                  <a:txBody>
                    <a:bodyPr/>
                    <a:lstStyle/>
                    <a:p>
                      <a:pPr algn="r" fontAlgn="t"/>
                      <a:r>
                        <a:rPr lang="en-US" sz="1600" b="0" i="0" u="none" strike="noStrike" dirty="0">
                          <a:solidFill>
                            <a:srgbClr val="000000"/>
                          </a:solidFill>
                          <a:effectLst/>
                          <a:latin typeface="Calibri" panose="020F0502020204030204" pitchFamily="34" charset="0"/>
                        </a:rPr>
                        <a:t>877</a:t>
                      </a:r>
                    </a:p>
                  </a:txBody>
                  <a:tcPr marL="0" marR="0" marT="0" marB="0"/>
                </a:tc>
                <a:extLst>
                  <a:ext uri="{0D108BD9-81ED-4DB2-BD59-A6C34878D82A}">
                    <a16:rowId xmlns:a16="http://schemas.microsoft.com/office/drawing/2014/main" val="549920696"/>
                  </a:ext>
                </a:extLst>
              </a:tr>
            </a:tbl>
          </a:graphicData>
        </a:graphic>
      </p:graphicFrame>
      <p:sp>
        <p:nvSpPr>
          <p:cNvPr id="5" name="TextBox 4"/>
          <p:cNvSpPr txBox="1"/>
          <p:nvPr/>
        </p:nvSpPr>
        <p:spPr>
          <a:xfrm>
            <a:off x="2429693" y="5564557"/>
            <a:ext cx="9605342" cy="1015663"/>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Includes all patients</a:t>
            </a:r>
            <a:r>
              <a:rPr kumimoji="0" lang="en-US" sz="10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baseline="0" dirty="0">
                <a:solidFill>
                  <a:sysClr val="windowText" lastClr="000000"/>
                </a:solidFill>
              </a:rPr>
              <a:t>Traumatic injury is defined as the Massachusetts Trauma Registry inclusion</a:t>
            </a:r>
            <a:r>
              <a:rPr lang="en-US" sz="1000" kern="0" dirty="0">
                <a:solidFill>
                  <a:sysClr val="windowText" lastClr="000000"/>
                </a:solidFill>
              </a:rPr>
              <a:t> criteria, sequelae, subsequent visits, and superficial injuries are excluded</a:t>
            </a:r>
            <a:endParaRPr kumimoji="0" lang="en-US" sz="1000" b="0"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rPr>
              <a:t>All FFY2021 data are preliminary and subject to change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*Statistically significantly greater than corresponding</a:t>
            </a:r>
            <a:r>
              <a:rPr kumimoji="0" lang="en-US" sz="1000" b="0" i="0" u="none" strike="noStrike" kern="0" cap="none" spc="0" normalizeH="0" noProof="0" dirty="0">
                <a:ln>
                  <a:noFill/>
                </a:ln>
                <a:solidFill>
                  <a:sysClr val="windowText" lastClr="000000"/>
                </a:solidFill>
                <a:effectLst/>
                <a:uLnTx/>
                <a:uFillTx/>
              </a:rPr>
              <a:t> </a:t>
            </a:r>
            <a:r>
              <a:rPr kumimoji="0" lang="en-US" sz="1000" b="0" i="0" u="none" strike="noStrike" kern="0" cap="none" spc="0" normalizeH="0" baseline="0" noProof="0" dirty="0">
                <a:ln>
                  <a:noFill/>
                </a:ln>
                <a:solidFill>
                  <a:sysClr val="windowText" lastClr="000000"/>
                </a:solidFill>
                <a:effectLst/>
                <a:uLnTx/>
                <a:uFillTx/>
              </a:rPr>
              <a:t>2019 quarter</a:t>
            </a:r>
          </a:p>
        </p:txBody>
      </p:sp>
      <p:sp>
        <p:nvSpPr>
          <p:cNvPr id="3" name="TextBox 2"/>
          <p:cNvSpPr txBox="1"/>
          <p:nvPr/>
        </p:nvSpPr>
        <p:spPr>
          <a:xfrm>
            <a:off x="374754" y="4826833"/>
            <a:ext cx="11190868" cy="646331"/>
          </a:xfrm>
          <a:prstGeom prst="rect">
            <a:avLst/>
          </a:prstGeom>
          <a:noFill/>
        </p:spPr>
        <p:txBody>
          <a:bodyPr wrap="square" rtlCol="0">
            <a:spAutoFit/>
          </a:bodyPr>
          <a:lstStyle/>
          <a:p>
            <a:pPr marL="285750" indent="-285750">
              <a:buFont typeface="Arial" panose="020B0604020202020204" pitchFamily="34" charset="0"/>
              <a:buChar char="•"/>
            </a:pPr>
            <a:r>
              <a:rPr lang="en-US" dirty="0"/>
              <a:t>Traumatic injury related hospital inpatient stay decreased from 2019 to 2020 in all groups except Blacks</a:t>
            </a:r>
          </a:p>
          <a:p>
            <a:pPr marL="285750" indent="-285750">
              <a:buFont typeface="Arial" panose="020B0604020202020204" pitchFamily="34" charset="0"/>
              <a:buChar char="•"/>
            </a:pPr>
            <a:r>
              <a:rPr lang="en-US" dirty="0"/>
              <a:t>In Black Massachusetts residents, the rate of traumatic injury increased but was not statistically significant</a:t>
            </a:r>
          </a:p>
        </p:txBody>
      </p:sp>
    </p:spTree>
    <p:extLst>
      <p:ext uri="{BB962C8B-B14F-4D97-AF65-F5344CB8AC3E}">
        <p14:creationId xmlns:p14="http://schemas.microsoft.com/office/powerpoint/2010/main" val="3781109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88BB-C55F-46AD-B701-53AC6E646302}"/>
              </a:ext>
            </a:extLst>
          </p:cNvPr>
          <p:cNvSpPr>
            <a:spLocks noGrp="1"/>
          </p:cNvSpPr>
          <p:nvPr>
            <p:ph type="title"/>
          </p:nvPr>
        </p:nvSpPr>
        <p:spPr/>
        <p:txBody>
          <a:bodyPr>
            <a:noAutofit/>
          </a:bodyPr>
          <a:lstStyle/>
          <a:p>
            <a:pPr algn="r"/>
            <a:r>
              <a:rPr lang="en-US" sz="3600" dirty="0">
                <a:solidFill>
                  <a:schemeClr val="bg1"/>
                </a:solidFill>
              </a:rPr>
              <a:t>Massachusetts Traumatic Injury-Related Inpatient Stays</a:t>
            </a:r>
            <a:br>
              <a:rPr lang="en-US" sz="3600" dirty="0">
                <a:solidFill>
                  <a:schemeClr val="bg1"/>
                </a:solidFill>
              </a:rPr>
            </a:br>
            <a:r>
              <a:rPr lang="en-US" sz="2400" dirty="0">
                <a:solidFill>
                  <a:schemeClr val="bg1"/>
                </a:solidFill>
              </a:rPr>
              <a:t>1/1/2019-6/30/2021</a:t>
            </a:r>
            <a:endParaRPr lang="en-US" sz="3600" dirty="0">
              <a:solidFill>
                <a:schemeClr val="bg1"/>
              </a:solidFill>
            </a:endParaRPr>
          </a:p>
        </p:txBody>
      </p:sp>
      <p:sp>
        <p:nvSpPr>
          <p:cNvPr id="3" name="Content Placeholder 2"/>
          <p:cNvSpPr>
            <a:spLocks noGrp="1"/>
          </p:cNvSpPr>
          <p:nvPr>
            <p:ph idx="1"/>
          </p:nvPr>
        </p:nvSpPr>
        <p:spPr>
          <a:xfrm>
            <a:off x="609600" y="4293220"/>
            <a:ext cx="10972800" cy="1702224"/>
          </a:xfrm>
        </p:spPr>
        <p:txBody>
          <a:bodyPr>
            <a:normAutofit/>
          </a:bodyPr>
          <a:lstStyle/>
          <a:p>
            <a:r>
              <a:rPr lang="en-US" sz="1800" dirty="0"/>
              <a:t>All 2021 data are preliminary</a:t>
            </a:r>
          </a:p>
          <a:p>
            <a:r>
              <a:rPr lang="en-US" sz="1800" dirty="0"/>
              <a:t>Traumatic injury inpatient stays were lower in 2020 and 2021 when compared to 2019</a:t>
            </a:r>
          </a:p>
          <a:p>
            <a:r>
              <a:rPr lang="en-US" sz="1800" dirty="0"/>
              <a:t>Comorbidity with COVID-19 was highest in Quarter 2 of 2020 and Quarter 1 2021, which correspond with the first and second wave of COVID-19 in Massachusetts</a:t>
            </a:r>
          </a:p>
        </p:txBody>
      </p:sp>
      <p:graphicFrame>
        <p:nvGraphicFramePr>
          <p:cNvPr id="6" name="Table 4"/>
          <p:cNvGraphicFramePr>
            <a:graphicFrameLocks/>
          </p:cNvGraphicFramePr>
          <p:nvPr>
            <p:extLst>
              <p:ext uri="{D42A27DB-BD31-4B8C-83A1-F6EECF244321}">
                <p14:modId xmlns:p14="http://schemas.microsoft.com/office/powerpoint/2010/main" val="380187023"/>
              </p:ext>
            </p:extLst>
          </p:nvPr>
        </p:nvGraphicFramePr>
        <p:xfrm>
          <a:off x="609600" y="1251220"/>
          <a:ext cx="5819129" cy="2913570"/>
        </p:xfrm>
        <a:graphic>
          <a:graphicData uri="http://schemas.openxmlformats.org/drawingml/2006/table">
            <a:tbl>
              <a:tblPr firstRow="1" bandRow="1">
                <a:tableStyleId>{5C22544A-7EE6-4342-B048-85BDC9FD1C3A}</a:tableStyleId>
              </a:tblPr>
              <a:tblGrid>
                <a:gridCol w="1570516">
                  <a:extLst>
                    <a:ext uri="{9D8B030D-6E8A-4147-A177-3AD203B41FA5}">
                      <a16:colId xmlns:a16="http://schemas.microsoft.com/office/drawing/2014/main" val="313430149"/>
                    </a:ext>
                  </a:extLst>
                </a:gridCol>
                <a:gridCol w="1460809">
                  <a:extLst>
                    <a:ext uri="{9D8B030D-6E8A-4147-A177-3AD203B41FA5}">
                      <a16:colId xmlns:a16="http://schemas.microsoft.com/office/drawing/2014/main" val="3584761978"/>
                    </a:ext>
                  </a:extLst>
                </a:gridCol>
                <a:gridCol w="1393903">
                  <a:extLst>
                    <a:ext uri="{9D8B030D-6E8A-4147-A177-3AD203B41FA5}">
                      <a16:colId xmlns:a16="http://schemas.microsoft.com/office/drawing/2014/main" val="1904392004"/>
                    </a:ext>
                  </a:extLst>
                </a:gridCol>
                <a:gridCol w="1393901">
                  <a:extLst>
                    <a:ext uri="{9D8B030D-6E8A-4147-A177-3AD203B41FA5}">
                      <a16:colId xmlns:a16="http://schemas.microsoft.com/office/drawing/2014/main" val="4178844332"/>
                    </a:ext>
                  </a:extLst>
                </a:gridCol>
              </a:tblGrid>
              <a:tr h="652060">
                <a:tc gridSpan="4">
                  <a:txBody>
                    <a:bodyPr/>
                    <a:lstStyle/>
                    <a:p>
                      <a:r>
                        <a:rPr lang="en-US" baseline="0" dirty="0"/>
                        <a:t>Total Traumatic Injury Related-Hospital Inpatient Stays</a:t>
                      </a:r>
                    </a:p>
                    <a:p>
                      <a:r>
                        <a:rPr lang="en-US" baseline="0" dirty="0"/>
                        <a:t>1/1/2019-6/30/2021</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160098484"/>
                  </a:ext>
                </a:extLst>
              </a:tr>
              <a:tr h="372605">
                <a:tc>
                  <a:txBody>
                    <a:bodyPr/>
                    <a:lstStyle/>
                    <a:p>
                      <a:endParaRPr lang="en-US" dirty="0"/>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 Q1-Q2</a:t>
                      </a:r>
                    </a:p>
                  </a:txBody>
                  <a:tcPr/>
                </a:tc>
                <a:extLst>
                  <a:ext uri="{0D108BD9-81ED-4DB2-BD59-A6C34878D82A}">
                    <a16:rowId xmlns:a16="http://schemas.microsoft.com/office/drawing/2014/main" val="236538986"/>
                  </a:ext>
                </a:extLst>
              </a:tr>
              <a:tr h="377781">
                <a:tc>
                  <a:txBody>
                    <a:bodyPr/>
                    <a:lstStyle/>
                    <a:p>
                      <a:pPr algn="r"/>
                      <a:r>
                        <a:rPr lang="en-US" dirty="0"/>
                        <a:t>Quarter 1</a:t>
                      </a:r>
                    </a:p>
                  </a:txBody>
                  <a:tcPr/>
                </a:tc>
                <a:tc>
                  <a:txBody>
                    <a:bodyPr/>
                    <a:lstStyle/>
                    <a:p>
                      <a:pPr algn="r" fontAlgn="t"/>
                      <a:r>
                        <a:rPr lang="en-US" sz="1600" b="0" i="0" u="none" strike="noStrike" dirty="0">
                          <a:solidFill>
                            <a:srgbClr val="000000"/>
                          </a:solidFill>
                          <a:effectLst/>
                          <a:latin typeface="Calibri" panose="020F0502020204030204" pitchFamily="34" charset="0"/>
                        </a:rPr>
                        <a:t>10,940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10,093</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10,760</a:t>
                      </a:r>
                    </a:p>
                  </a:txBody>
                  <a:tcPr marL="0" marR="0" marT="0" marB="0"/>
                </a:tc>
                <a:extLst>
                  <a:ext uri="{0D108BD9-81ED-4DB2-BD59-A6C34878D82A}">
                    <a16:rowId xmlns:a16="http://schemas.microsoft.com/office/drawing/2014/main" val="2921003566"/>
                  </a:ext>
                </a:extLst>
              </a:tr>
              <a:tr h="377781">
                <a:tc>
                  <a:txBody>
                    <a:bodyPr/>
                    <a:lstStyle/>
                    <a:p>
                      <a:pPr algn="r"/>
                      <a:r>
                        <a:rPr lang="en-US" baseline="0" dirty="0"/>
                        <a:t> </a:t>
                      </a:r>
                      <a:r>
                        <a:rPr lang="en-US" dirty="0"/>
                        <a:t>Quarter 2</a:t>
                      </a:r>
                    </a:p>
                  </a:txBody>
                  <a:tcPr/>
                </a:tc>
                <a:tc>
                  <a:txBody>
                    <a:bodyPr/>
                    <a:lstStyle/>
                    <a:p>
                      <a:pPr algn="r" fontAlgn="t"/>
                      <a:r>
                        <a:rPr lang="en-US" sz="1600" b="0" i="0" u="none" strike="noStrike" dirty="0">
                          <a:solidFill>
                            <a:srgbClr val="000000"/>
                          </a:solidFill>
                          <a:effectLst/>
                          <a:latin typeface="Calibri" panose="020F0502020204030204" pitchFamily="34" charset="0"/>
                        </a:rPr>
                        <a:t>11,206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9,913</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10,488</a:t>
                      </a:r>
                    </a:p>
                  </a:txBody>
                  <a:tcPr marL="0" marR="0" marT="0" marB="0"/>
                </a:tc>
                <a:extLst>
                  <a:ext uri="{0D108BD9-81ED-4DB2-BD59-A6C34878D82A}">
                    <a16:rowId xmlns:a16="http://schemas.microsoft.com/office/drawing/2014/main" val="2945711660"/>
                  </a:ext>
                </a:extLst>
              </a:tr>
              <a:tr h="377781">
                <a:tc>
                  <a:txBody>
                    <a:bodyPr/>
                    <a:lstStyle/>
                    <a:p>
                      <a:pPr algn="r"/>
                      <a:r>
                        <a:rPr lang="en-US" dirty="0"/>
                        <a:t> Quarter 3</a:t>
                      </a:r>
                    </a:p>
                  </a:txBody>
                  <a:tcPr/>
                </a:tc>
                <a:tc>
                  <a:txBody>
                    <a:bodyPr/>
                    <a:lstStyle/>
                    <a:p>
                      <a:pPr algn="r" fontAlgn="t"/>
                      <a:r>
                        <a:rPr lang="en-US" sz="1600" b="0" i="0" u="none" strike="noStrike" dirty="0">
                          <a:solidFill>
                            <a:srgbClr val="000000"/>
                          </a:solidFill>
                          <a:effectLst/>
                          <a:latin typeface="Calibri" panose="020F0502020204030204" pitchFamily="34" charset="0"/>
                        </a:rPr>
                        <a:t>11,277</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11,155</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Not Available</a:t>
                      </a:r>
                    </a:p>
                  </a:txBody>
                  <a:tcPr marL="0" marR="0" marT="0" marB="0"/>
                </a:tc>
                <a:extLst>
                  <a:ext uri="{0D108BD9-81ED-4DB2-BD59-A6C34878D82A}">
                    <a16:rowId xmlns:a16="http://schemas.microsoft.com/office/drawing/2014/main" val="3512939954"/>
                  </a:ext>
                </a:extLst>
              </a:tr>
              <a:tr h="377781">
                <a:tc>
                  <a:txBody>
                    <a:bodyPr/>
                    <a:lstStyle/>
                    <a:p>
                      <a:pPr algn="r"/>
                      <a:r>
                        <a:rPr lang="en-US" dirty="0"/>
                        <a:t>Quarter</a:t>
                      </a:r>
                      <a:r>
                        <a:rPr lang="en-US" baseline="0" dirty="0"/>
                        <a:t> </a:t>
                      </a:r>
                      <a:r>
                        <a:rPr lang="en-US" dirty="0"/>
                        <a:t>4</a:t>
                      </a:r>
                    </a:p>
                  </a:txBody>
                  <a:tcPr/>
                </a:tc>
                <a:tc>
                  <a:txBody>
                    <a:bodyPr/>
                    <a:lstStyle/>
                    <a:p>
                      <a:pPr algn="r" fontAlgn="t"/>
                      <a:r>
                        <a:rPr lang="en-US" sz="1600" b="0" i="0" u="none" strike="noStrike" dirty="0">
                          <a:solidFill>
                            <a:srgbClr val="000000"/>
                          </a:solidFill>
                          <a:effectLst/>
                          <a:latin typeface="Calibri" panose="020F0502020204030204" pitchFamily="34" charset="0"/>
                        </a:rPr>
                        <a:t>11,611</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10,935</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Not Available</a:t>
                      </a:r>
                    </a:p>
                  </a:txBody>
                  <a:tcPr marL="0" marR="0" marT="0" marB="0"/>
                </a:tc>
                <a:extLst>
                  <a:ext uri="{0D108BD9-81ED-4DB2-BD59-A6C34878D82A}">
                    <a16:rowId xmlns:a16="http://schemas.microsoft.com/office/drawing/2014/main" val="3406484219"/>
                  </a:ext>
                </a:extLst>
              </a:tr>
              <a:tr h="377781">
                <a:tc>
                  <a:txBody>
                    <a:bodyPr/>
                    <a:lstStyle/>
                    <a:p>
                      <a:pPr algn="l"/>
                      <a:r>
                        <a:rPr lang="en-US" dirty="0"/>
                        <a:t>Total</a:t>
                      </a:r>
                    </a:p>
                  </a:txBody>
                  <a:tcPr/>
                </a:tc>
                <a:tc>
                  <a:txBody>
                    <a:bodyPr/>
                    <a:lstStyle/>
                    <a:p>
                      <a:pPr algn="r" fontAlgn="t"/>
                      <a:r>
                        <a:rPr lang="en-US" sz="1600" b="0" i="0" u="none" strike="noStrike" dirty="0">
                          <a:solidFill>
                            <a:srgbClr val="000000"/>
                          </a:solidFill>
                          <a:effectLst/>
                          <a:latin typeface="Calibri" panose="020F0502020204030204" pitchFamily="34" charset="0"/>
                        </a:rPr>
                        <a:t>45,034</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42,096</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21,248</a:t>
                      </a:r>
                    </a:p>
                  </a:txBody>
                  <a:tcPr marL="0" marR="0" marT="0" marB="0"/>
                </a:tc>
                <a:extLst>
                  <a:ext uri="{0D108BD9-81ED-4DB2-BD59-A6C34878D82A}">
                    <a16:rowId xmlns:a16="http://schemas.microsoft.com/office/drawing/2014/main" val="3411753404"/>
                  </a:ext>
                </a:extLst>
              </a:tr>
            </a:tbl>
          </a:graphicData>
        </a:graphic>
      </p:graphicFrame>
      <p:graphicFrame>
        <p:nvGraphicFramePr>
          <p:cNvPr id="8" name="Table 4"/>
          <p:cNvGraphicFramePr>
            <a:graphicFrameLocks/>
          </p:cNvGraphicFramePr>
          <p:nvPr>
            <p:extLst>
              <p:ext uri="{D42A27DB-BD31-4B8C-83A1-F6EECF244321}">
                <p14:modId xmlns:p14="http://schemas.microsoft.com/office/powerpoint/2010/main" val="2507583801"/>
              </p:ext>
            </p:extLst>
          </p:nvPr>
        </p:nvGraphicFramePr>
        <p:xfrm>
          <a:off x="6627542" y="1251222"/>
          <a:ext cx="4835912" cy="2860040"/>
        </p:xfrm>
        <a:graphic>
          <a:graphicData uri="http://schemas.openxmlformats.org/drawingml/2006/table">
            <a:tbl>
              <a:tblPr firstRow="1" bandRow="1">
                <a:tableStyleId>{5C22544A-7EE6-4342-B048-85BDC9FD1C3A}</a:tableStyleId>
              </a:tblPr>
              <a:tblGrid>
                <a:gridCol w="1742616">
                  <a:extLst>
                    <a:ext uri="{9D8B030D-6E8A-4147-A177-3AD203B41FA5}">
                      <a16:colId xmlns:a16="http://schemas.microsoft.com/office/drawing/2014/main" val="313430149"/>
                    </a:ext>
                  </a:extLst>
                </a:gridCol>
                <a:gridCol w="1546649">
                  <a:extLst>
                    <a:ext uri="{9D8B030D-6E8A-4147-A177-3AD203B41FA5}">
                      <a16:colId xmlns:a16="http://schemas.microsoft.com/office/drawing/2014/main" val="1904392004"/>
                    </a:ext>
                  </a:extLst>
                </a:gridCol>
                <a:gridCol w="1546647">
                  <a:extLst>
                    <a:ext uri="{9D8B030D-6E8A-4147-A177-3AD203B41FA5}">
                      <a16:colId xmlns:a16="http://schemas.microsoft.com/office/drawing/2014/main" val="4178844332"/>
                    </a:ext>
                  </a:extLst>
                </a:gridCol>
              </a:tblGrid>
              <a:tr h="0">
                <a:tc gridSpan="3">
                  <a:txBody>
                    <a:bodyPr/>
                    <a:lstStyle/>
                    <a:p>
                      <a:r>
                        <a:rPr lang="en-US" baseline="0" dirty="0"/>
                        <a:t>Traumatic Injury with COVID-19 Diagnosis Inpatient Stays, 1/1/2019-6/30/2021</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160098484"/>
                  </a:ext>
                </a:extLst>
              </a:tr>
              <a:tr h="0">
                <a:tc>
                  <a:txBody>
                    <a:bodyPr/>
                    <a:lstStyle/>
                    <a:p>
                      <a:endParaRPr lang="en-US" dirty="0"/>
                    </a:p>
                  </a:txBody>
                  <a:tcPr/>
                </a:tc>
                <a:tc>
                  <a:txBody>
                    <a:bodyPr/>
                    <a:lstStyle/>
                    <a:p>
                      <a:pPr algn="ctr"/>
                      <a:r>
                        <a:rPr lang="en-US" dirty="0"/>
                        <a:t>2020</a:t>
                      </a:r>
                    </a:p>
                  </a:txBody>
                  <a:tcPr/>
                </a:tc>
                <a:tc>
                  <a:txBody>
                    <a:bodyPr/>
                    <a:lstStyle/>
                    <a:p>
                      <a:pPr algn="ctr"/>
                      <a:r>
                        <a:rPr lang="en-US" dirty="0"/>
                        <a:t>2021 Q1-Q2</a:t>
                      </a:r>
                    </a:p>
                  </a:txBody>
                  <a:tcPr/>
                </a:tc>
                <a:extLst>
                  <a:ext uri="{0D108BD9-81ED-4DB2-BD59-A6C34878D82A}">
                    <a16:rowId xmlns:a16="http://schemas.microsoft.com/office/drawing/2014/main" val="236538986"/>
                  </a:ext>
                </a:extLst>
              </a:tr>
              <a:tr h="370840">
                <a:tc>
                  <a:txBody>
                    <a:bodyPr/>
                    <a:lstStyle/>
                    <a:p>
                      <a:pPr algn="r"/>
                      <a:r>
                        <a:rPr lang="en-US" dirty="0"/>
                        <a:t>Quarter 1</a:t>
                      </a:r>
                    </a:p>
                  </a:txBody>
                  <a:tcPr/>
                </a:tc>
                <a:tc>
                  <a:txBody>
                    <a:bodyPr/>
                    <a:lstStyle/>
                    <a:p>
                      <a:pPr algn="r" fontAlgn="t"/>
                      <a:r>
                        <a:rPr lang="en-US" sz="1600" b="0" i="0" u="none" strike="noStrike" dirty="0">
                          <a:solidFill>
                            <a:srgbClr val="000000"/>
                          </a:solidFill>
                          <a:effectLst/>
                          <a:latin typeface="Calibri" panose="020F0502020204030204" pitchFamily="34" charset="0"/>
                        </a:rPr>
                        <a:t>42</a:t>
                      </a:r>
                    </a:p>
                  </a:txBody>
                  <a:tcPr marL="0" marR="0" marT="0" marB="0"/>
                </a:tc>
                <a:tc>
                  <a:txBody>
                    <a:bodyPr/>
                    <a:lstStyle/>
                    <a:p>
                      <a:pPr algn="r" fontAlgn="t"/>
                      <a:r>
                        <a:rPr lang="en-US" sz="1600" b="0" i="0" u="none" strike="noStrike">
                          <a:solidFill>
                            <a:srgbClr val="000000"/>
                          </a:solidFill>
                          <a:effectLst/>
                          <a:latin typeface="Calibri" panose="020F0502020204030204" pitchFamily="34" charset="0"/>
                        </a:rPr>
                        <a:t>455</a:t>
                      </a:r>
                    </a:p>
                  </a:txBody>
                  <a:tcPr marL="0" marR="0" marT="0" marB="0"/>
                </a:tc>
                <a:extLst>
                  <a:ext uri="{0D108BD9-81ED-4DB2-BD59-A6C34878D82A}">
                    <a16:rowId xmlns:a16="http://schemas.microsoft.com/office/drawing/2014/main" val="2921003566"/>
                  </a:ext>
                </a:extLst>
              </a:tr>
              <a:tr h="370840">
                <a:tc>
                  <a:txBody>
                    <a:bodyPr/>
                    <a:lstStyle/>
                    <a:p>
                      <a:pPr algn="r"/>
                      <a:r>
                        <a:rPr lang="en-US" baseline="0" dirty="0"/>
                        <a:t> </a:t>
                      </a:r>
                      <a:r>
                        <a:rPr lang="en-US" dirty="0"/>
                        <a:t>Quarter 2</a:t>
                      </a:r>
                    </a:p>
                  </a:txBody>
                  <a:tcPr/>
                </a:tc>
                <a:tc>
                  <a:txBody>
                    <a:bodyPr/>
                    <a:lstStyle/>
                    <a:p>
                      <a:pPr algn="r" fontAlgn="t"/>
                      <a:r>
                        <a:rPr lang="en-US" sz="1600" b="0" i="0" u="none" strike="noStrike">
                          <a:solidFill>
                            <a:srgbClr val="000000"/>
                          </a:solidFill>
                          <a:effectLst/>
                          <a:latin typeface="Calibri" panose="020F0502020204030204" pitchFamily="34" charset="0"/>
                        </a:rPr>
                        <a:t>522</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88</a:t>
                      </a:r>
                    </a:p>
                  </a:txBody>
                  <a:tcPr marL="0" marR="0" marT="0" marB="0"/>
                </a:tc>
                <a:extLst>
                  <a:ext uri="{0D108BD9-81ED-4DB2-BD59-A6C34878D82A}">
                    <a16:rowId xmlns:a16="http://schemas.microsoft.com/office/drawing/2014/main" val="2945711660"/>
                  </a:ext>
                </a:extLst>
              </a:tr>
              <a:tr h="370840">
                <a:tc>
                  <a:txBody>
                    <a:bodyPr/>
                    <a:lstStyle/>
                    <a:p>
                      <a:pPr algn="r"/>
                      <a:r>
                        <a:rPr lang="en-US" dirty="0"/>
                        <a:t> Quarter 3</a:t>
                      </a:r>
                    </a:p>
                  </a:txBody>
                  <a:tcPr/>
                </a:tc>
                <a:tc>
                  <a:txBody>
                    <a:bodyPr/>
                    <a:lstStyle/>
                    <a:p>
                      <a:pPr algn="r" fontAlgn="t"/>
                      <a:r>
                        <a:rPr lang="en-US" sz="1600" b="0" i="0" u="none" strike="noStrike">
                          <a:solidFill>
                            <a:srgbClr val="000000"/>
                          </a:solidFill>
                          <a:effectLst/>
                          <a:latin typeface="Calibri" panose="020F0502020204030204" pitchFamily="34" charset="0"/>
                        </a:rPr>
                        <a:t>92</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Not Available</a:t>
                      </a:r>
                    </a:p>
                  </a:txBody>
                  <a:tcPr marL="0" marR="0" marT="0" marB="0"/>
                </a:tc>
                <a:extLst>
                  <a:ext uri="{0D108BD9-81ED-4DB2-BD59-A6C34878D82A}">
                    <a16:rowId xmlns:a16="http://schemas.microsoft.com/office/drawing/2014/main" val="3512939954"/>
                  </a:ext>
                </a:extLst>
              </a:tr>
              <a:tr h="370840">
                <a:tc>
                  <a:txBody>
                    <a:bodyPr/>
                    <a:lstStyle/>
                    <a:p>
                      <a:pPr algn="r"/>
                      <a:r>
                        <a:rPr lang="en-US" dirty="0"/>
                        <a:t>Quarter</a:t>
                      </a:r>
                      <a:r>
                        <a:rPr lang="en-US" baseline="0" dirty="0"/>
                        <a:t> </a:t>
                      </a:r>
                      <a:r>
                        <a:rPr lang="en-US" dirty="0"/>
                        <a:t>4</a:t>
                      </a:r>
                    </a:p>
                  </a:txBody>
                  <a:tcPr/>
                </a:tc>
                <a:tc>
                  <a:txBody>
                    <a:bodyPr/>
                    <a:lstStyle/>
                    <a:p>
                      <a:pPr algn="r" fontAlgn="t"/>
                      <a:r>
                        <a:rPr lang="en-US" sz="1600" b="0" i="0" u="none" strike="noStrike">
                          <a:solidFill>
                            <a:srgbClr val="000000"/>
                          </a:solidFill>
                          <a:effectLst/>
                          <a:latin typeface="Calibri" panose="020F0502020204030204" pitchFamily="34" charset="0"/>
                        </a:rPr>
                        <a:t>394</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Not Available</a:t>
                      </a:r>
                    </a:p>
                  </a:txBody>
                  <a:tcPr marL="0" marR="0" marT="0" marB="0"/>
                </a:tc>
                <a:extLst>
                  <a:ext uri="{0D108BD9-81ED-4DB2-BD59-A6C34878D82A}">
                    <a16:rowId xmlns:a16="http://schemas.microsoft.com/office/drawing/2014/main" val="3406484219"/>
                  </a:ext>
                </a:extLst>
              </a:tr>
              <a:tr h="370840">
                <a:tc>
                  <a:txBody>
                    <a:bodyPr/>
                    <a:lstStyle/>
                    <a:p>
                      <a:pPr algn="l"/>
                      <a:r>
                        <a:rPr lang="en-US" dirty="0"/>
                        <a:t>Total</a:t>
                      </a:r>
                    </a:p>
                  </a:txBody>
                  <a:tcPr/>
                </a:tc>
                <a:tc>
                  <a:txBody>
                    <a:bodyPr/>
                    <a:lstStyle/>
                    <a:p>
                      <a:pPr algn="r" fontAlgn="b"/>
                      <a:r>
                        <a:rPr lang="en-US" sz="1600" b="0" i="0" u="none" strike="noStrike" dirty="0">
                          <a:solidFill>
                            <a:srgbClr val="000000"/>
                          </a:solidFill>
                          <a:effectLst/>
                          <a:latin typeface="Calibri" panose="020F0502020204030204" pitchFamily="34" charset="0"/>
                        </a:rPr>
                        <a:t>1,050</a:t>
                      </a:r>
                    </a:p>
                  </a:txBody>
                  <a:tcPr marL="0" marR="0" marT="0" marB="0" anchor="b"/>
                </a:tc>
                <a:tc>
                  <a:txBody>
                    <a:bodyPr/>
                    <a:lstStyle/>
                    <a:p>
                      <a:pPr algn="r" fontAlgn="b"/>
                      <a:r>
                        <a:rPr lang="en-US" sz="1600" b="0" i="0" u="none" strike="noStrike" dirty="0">
                          <a:solidFill>
                            <a:srgbClr val="000000"/>
                          </a:solidFill>
                          <a:effectLst/>
                          <a:latin typeface="Calibri" panose="020F0502020204030204" pitchFamily="34" charset="0"/>
                        </a:rPr>
                        <a:t>543</a:t>
                      </a:r>
                    </a:p>
                  </a:txBody>
                  <a:tcPr marL="0" marR="0" marT="0" marB="0" anchor="b"/>
                </a:tc>
                <a:extLst>
                  <a:ext uri="{0D108BD9-81ED-4DB2-BD59-A6C34878D82A}">
                    <a16:rowId xmlns:a16="http://schemas.microsoft.com/office/drawing/2014/main" val="2906609891"/>
                  </a:ext>
                </a:extLst>
              </a:tr>
            </a:tbl>
          </a:graphicData>
        </a:graphic>
      </p:graphicFrame>
      <p:sp>
        <p:nvSpPr>
          <p:cNvPr id="11" name="TextBox 10"/>
          <p:cNvSpPr txBox="1"/>
          <p:nvPr/>
        </p:nvSpPr>
        <p:spPr>
          <a:xfrm>
            <a:off x="2429693" y="5564557"/>
            <a:ext cx="9605342" cy="1015663"/>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Includes all patients</a:t>
            </a:r>
            <a:r>
              <a:rPr kumimoji="0" lang="en-US" sz="10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baseline="0" dirty="0">
                <a:solidFill>
                  <a:sysClr val="windowText" lastClr="000000"/>
                </a:solidFill>
              </a:rPr>
              <a:t>Traumatic injury is defined as the Massachusetts Trauma Registry inclusion</a:t>
            </a:r>
            <a:r>
              <a:rPr lang="en-US" sz="1000" kern="0" dirty="0">
                <a:solidFill>
                  <a:sysClr val="windowText" lastClr="000000"/>
                </a:solidFill>
              </a:rPr>
              <a:t> criteria, sequelae, subsequent visits, and superficial injuries are excluded</a:t>
            </a:r>
            <a:endParaRPr kumimoji="0" lang="en-US" sz="1000" b="0"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rPr>
              <a:t>All FFY2021 data are preliminary and subject to change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*Statistically significantly greater than corresponding</a:t>
            </a:r>
            <a:r>
              <a:rPr kumimoji="0" lang="en-US" sz="1000" b="0" i="0" u="none" strike="noStrike" kern="0" cap="none" spc="0" normalizeH="0" noProof="0" dirty="0">
                <a:ln>
                  <a:noFill/>
                </a:ln>
                <a:solidFill>
                  <a:sysClr val="windowText" lastClr="000000"/>
                </a:solidFill>
                <a:effectLst/>
                <a:uLnTx/>
                <a:uFillTx/>
              </a:rPr>
              <a:t> </a:t>
            </a:r>
            <a:r>
              <a:rPr kumimoji="0" lang="en-US" sz="1000" b="0" i="0" u="none" strike="noStrike" kern="0" cap="none" spc="0" normalizeH="0" baseline="0" noProof="0" dirty="0">
                <a:ln>
                  <a:noFill/>
                </a:ln>
                <a:solidFill>
                  <a:sysClr val="windowText" lastClr="000000"/>
                </a:solidFill>
                <a:effectLst/>
                <a:uLnTx/>
                <a:uFillTx/>
              </a:rPr>
              <a:t>2019 quarter</a:t>
            </a:r>
          </a:p>
        </p:txBody>
      </p:sp>
    </p:spTree>
    <p:extLst>
      <p:ext uri="{BB962C8B-B14F-4D97-AF65-F5344CB8AC3E}">
        <p14:creationId xmlns:p14="http://schemas.microsoft.com/office/powerpoint/2010/main" val="160067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600" dirty="0">
                <a:solidFill>
                  <a:schemeClr val="bg1"/>
                </a:solidFill>
              </a:rPr>
              <a:t>Massachusetts Trauma-Related Inpatient Stays and COVID-19 Comorbidity, 2020</a:t>
            </a:r>
            <a:endParaRPr lang="en-US" sz="3600" dirty="0"/>
          </a:p>
        </p:txBody>
      </p:sp>
      <p:graphicFrame>
        <p:nvGraphicFramePr>
          <p:cNvPr id="5" name="Table 4"/>
          <p:cNvGraphicFramePr>
            <a:graphicFrameLocks/>
          </p:cNvGraphicFramePr>
          <p:nvPr>
            <p:extLst>
              <p:ext uri="{D42A27DB-BD31-4B8C-83A1-F6EECF244321}">
                <p14:modId xmlns:p14="http://schemas.microsoft.com/office/powerpoint/2010/main" val="1643580103"/>
              </p:ext>
            </p:extLst>
          </p:nvPr>
        </p:nvGraphicFramePr>
        <p:xfrm>
          <a:off x="466584" y="2111488"/>
          <a:ext cx="5409560" cy="2118360"/>
        </p:xfrm>
        <a:graphic>
          <a:graphicData uri="http://schemas.openxmlformats.org/drawingml/2006/table">
            <a:tbl>
              <a:tblPr firstRow="1" bandRow="1">
                <a:tableStyleId>{5C22544A-7EE6-4342-B048-85BDC9FD1C3A}</a:tableStyleId>
              </a:tblPr>
              <a:tblGrid>
                <a:gridCol w="2456498">
                  <a:extLst>
                    <a:ext uri="{9D8B030D-6E8A-4147-A177-3AD203B41FA5}">
                      <a16:colId xmlns:a16="http://schemas.microsoft.com/office/drawing/2014/main" val="313430149"/>
                    </a:ext>
                  </a:extLst>
                </a:gridCol>
                <a:gridCol w="1484026">
                  <a:extLst>
                    <a:ext uri="{9D8B030D-6E8A-4147-A177-3AD203B41FA5}">
                      <a16:colId xmlns:a16="http://schemas.microsoft.com/office/drawing/2014/main" val="1904392004"/>
                    </a:ext>
                  </a:extLst>
                </a:gridCol>
                <a:gridCol w="1469036">
                  <a:extLst>
                    <a:ext uri="{9D8B030D-6E8A-4147-A177-3AD203B41FA5}">
                      <a16:colId xmlns:a16="http://schemas.microsoft.com/office/drawing/2014/main" val="4178844332"/>
                    </a:ext>
                  </a:extLst>
                </a:gridCol>
              </a:tblGrid>
              <a:tr h="0">
                <a:tc gridSpan="3">
                  <a:txBody>
                    <a:bodyPr/>
                    <a:lstStyle/>
                    <a:p>
                      <a:r>
                        <a:rPr lang="en-US" baseline="0" dirty="0"/>
                        <a:t>Traumatic Injury with COVID-19 Diagnosis, 2020 Only</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160098484"/>
                  </a:ext>
                </a:extLst>
              </a:tr>
              <a:tr h="0">
                <a:tc>
                  <a:txBody>
                    <a:bodyPr/>
                    <a:lstStyle/>
                    <a:p>
                      <a:endParaRPr lang="en-US" dirty="0"/>
                    </a:p>
                  </a:txBody>
                  <a:tcPr/>
                </a:tc>
                <a:tc>
                  <a:txBody>
                    <a:bodyPr/>
                    <a:lstStyle/>
                    <a:p>
                      <a:pPr algn="ctr"/>
                      <a:r>
                        <a:rPr lang="en-US" dirty="0"/>
                        <a:t>No COVID-19 Diagnosis</a:t>
                      </a:r>
                    </a:p>
                  </a:txBody>
                  <a:tcPr/>
                </a:tc>
                <a:tc>
                  <a:txBody>
                    <a:bodyPr/>
                    <a:lstStyle/>
                    <a:p>
                      <a:pPr algn="ctr"/>
                      <a:r>
                        <a:rPr lang="en-US" dirty="0"/>
                        <a:t>COVID-19 Diagnosis</a:t>
                      </a:r>
                    </a:p>
                  </a:txBody>
                  <a:tcPr/>
                </a:tc>
                <a:extLst>
                  <a:ext uri="{0D108BD9-81ED-4DB2-BD59-A6C34878D82A}">
                    <a16:rowId xmlns:a16="http://schemas.microsoft.com/office/drawing/2014/main" val="236538986"/>
                  </a:ext>
                </a:extLst>
              </a:tr>
              <a:tr h="370840">
                <a:tc>
                  <a:txBody>
                    <a:bodyPr/>
                    <a:lstStyle/>
                    <a:p>
                      <a:pPr algn="l"/>
                      <a:r>
                        <a:rPr lang="en-US" dirty="0"/>
                        <a:t>Discharged</a:t>
                      </a:r>
                    </a:p>
                  </a:txBody>
                  <a:tcPr/>
                </a:tc>
                <a:tc>
                  <a:txBody>
                    <a:bodyPr/>
                    <a:lstStyle/>
                    <a:p>
                      <a:pPr algn="r" fontAlgn="t"/>
                      <a:r>
                        <a:rPr lang="en-US" sz="1600" b="0" i="0" u="none" strike="noStrike" dirty="0">
                          <a:solidFill>
                            <a:srgbClr val="000000"/>
                          </a:solidFill>
                          <a:effectLst/>
                          <a:latin typeface="Calibri" panose="020F0502020204030204" pitchFamily="34" charset="0"/>
                        </a:rPr>
                        <a:t>36,007</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874</a:t>
                      </a:r>
                    </a:p>
                  </a:txBody>
                  <a:tcPr marL="0" marR="0" marT="0" marB="0"/>
                </a:tc>
                <a:extLst>
                  <a:ext uri="{0D108BD9-81ED-4DB2-BD59-A6C34878D82A}">
                    <a16:rowId xmlns:a16="http://schemas.microsoft.com/office/drawing/2014/main" val="2921003566"/>
                  </a:ext>
                </a:extLst>
              </a:tr>
              <a:tr h="370840">
                <a:tc>
                  <a:txBody>
                    <a:bodyPr/>
                    <a:lstStyle/>
                    <a:p>
                      <a:pPr algn="l"/>
                      <a:r>
                        <a:rPr lang="en-US" dirty="0"/>
                        <a:t>Died while Inpatient</a:t>
                      </a:r>
                    </a:p>
                  </a:txBody>
                  <a:tcPr/>
                </a:tc>
                <a:tc>
                  <a:txBody>
                    <a:bodyPr/>
                    <a:lstStyle/>
                    <a:p>
                      <a:pPr algn="r" fontAlgn="t"/>
                      <a:r>
                        <a:rPr lang="en-US" sz="1600" b="0" i="0" u="none" strike="noStrike" dirty="0">
                          <a:solidFill>
                            <a:srgbClr val="000000"/>
                          </a:solidFill>
                          <a:effectLst/>
                          <a:latin typeface="Calibri" panose="020F0502020204030204" pitchFamily="34" charset="0"/>
                        </a:rPr>
                        <a:t>280</a:t>
                      </a:r>
                    </a:p>
                  </a:txBody>
                  <a:tcPr marL="0" marR="0" marT="0" marB="0"/>
                </a:tc>
                <a:tc>
                  <a:txBody>
                    <a:bodyPr/>
                    <a:lstStyle/>
                    <a:p>
                      <a:pPr algn="r" fontAlgn="t"/>
                      <a:r>
                        <a:rPr lang="en-US" sz="1600" b="0" i="0" u="none" strike="noStrike" dirty="0">
                          <a:solidFill>
                            <a:srgbClr val="000000"/>
                          </a:solidFill>
                          <a:effectLst/>
                          <a:latin typeface="Calibri" panose="020F0502020204030204" pitchFamily="34" charset="0"/>
                        </a:rPr>
                        <a:t>32</a:t>
                      </a:r>
                    </a:p>
                  </a:txBody>
                  <a:tcPr marL="0" marR="0" marT="0" marB="0"/>
                </a:tc>
                <a:extLst>
                  <a:ext uri="{0D108BD9-81ED-4DB2-BD59-A6C34878D82A}">
                    <a16:rowId xmlns:a16="http://schemas.microsoft.com/office/drawing/2014/main" val="2945711660"/>
                  </a:ext>
                </a:extLst>
              </a:tr>
              <a:tr h="370840">
                <a:tc>
                  <a:txBody>
                    <a:bodyPr/>
                    <a:lstStyle/>
                    <a:p>
                      <a:pPr algn="l"/>
                      <a:r>
                        <a:rPr lang="en-US" dirty="0"/>
                        <a:t>Total</a:t>
                      </a:r>
                    </a:p>
                  </a:txBody>
                  <a:tcPr/>
                </a:tc>
                <a:tc>
                  <a:txBody>
                    <a:bodyPr/>
                    <a:lstStyle/>
                    <a:p>
                      <a:pPr algn="r" fontAlgn="b"/>
                      <a:r>
                        <a:rPr lang="en-US" sz="1600" b="0" i="0" u="none" strike="noStrike" dirty="0">
                          <a:solidFill>
                            <a:srgbClr val="000000"/>
                          </a:solidFill>
                          <a:effectLst/>
                          <a:latin typeface="Calibri" panose="020F0502020204030204" pitchFamily="34" charset="0"/>
                        </a:rPr>
                        <a:t>36,287</a:t>
                      </a:r>
                    </a:p>
                  </a:txBody>
                  <a:tcPr marL="0" marR="0" marT="0" marB="0" anchor="b"/>
                </a:tc>
                <a:tc>
                  <a:txBody>
                    <a:bodyPr/>
                    <a:lstStyle/>
                    <a:p>
                      <a:pPr algn="r" fontAlgn="b"/>
                      <a:r>
                        <a:rPr lang="en-US" sz="1600" b="0" i="0" u="none" strike="noStrike" dirty="0">
                          <a:solidFill>
                            <a:srgbClr val="000000"/>
                          </a:solidFill>
                          <a:effectLst/>
                          <a:latin typeface="Calibri" panose="020F0502020204030204" pitchFamily="34" charset="0"/>
                        </a:rPr>
                        <a:t>906</a:t>
                      </a:r>
                    </a:p>
                  </a:txBody>
                  <a:tcPr marL="0" marR="0" marT="0" marB="0" anchor="b"/>
                </a:tc>
                <a:extLst>
                  <a:ext uri="{0D108BD9-81ED-4DB2-BD59-A6C34878D82A}">
                    <a16:rowId xmlns:a16="http://schemas.microsoft.com/office/drawing/2014/main" val="2906609891"/>
                  </a:ext>
                </a:extLst>
              </a:tr>
            </a:tbl>
          </a:graphicData>
        </a:graphic>
      </p:graphicFrame>
      <p:sp>
        <p:nvSpPr>
          <p:cNvPr id="6" name="TextBox 5"/>
          <p:cNvSpPr txBox="1"/>
          <p:nvPr/>
        </p:nvSpPr>
        <p:spPr>
          <a:xfrm>
            <a:off x="2429693" y="5564557"/>
            <a:ext cx="9605342" cy="86177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Data Source: Massachusetts Case Mix, FFY 2019, FFY 2020, preliminary FFY2021 YTD</a:t>
            </a: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rPr>
              <a:t>Extract Date 8/17/2021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Includes all patients</a:t>
            </a:r>
            <a:r>
              <a:rPr kumimoji="0" lang="en-US" sz="1000" b="0" i="0" u="none" strike="noStrike" kern="0" cap="none" spc="0" normalizeH="0" noProof="0" dirty="0">
                <a:ln>
                  <a:noFill/>
                </a:ln>
                <a:solidFill>
                  <a:sysClr val="windowText" lastClr="000000"/>
                </a:solidFill>
                <a:effectLst/>
                <a:uLnTx/>
                <a:uFillTx/>
              </a:rPr>
              <a:t> treated at reporting hospital emergency department, traumatic injury limited to initial visit</a:t>
            </a: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baseline="0" dirty="0">
                <a:solidFill>
                  <a:sysClr val="windowText" lastClr="000000"/>
                </a:solidFill>
              </a:rPr>
              <a:t>Traumatic injury is defined as the Massachusetts Trauma Registry inclusion</a:t>
            </a:r>
            <a:r>
              <a:rPr lang="en-US" sz="1000" kern="0" dirty="0">
                <a:solidFill>
                  <a:sysClr val="windowText" lastClr="000000"/>
                </a:solidFill>
              </a:rPr>
              <a:t> criteria, sequelae, subsequent visits, and superficial injuries are excluded</a:t>
            </a:r>
            <a:endParaRPr kumimoji="0" lang="en-US" sz="1000" b="0"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rPr>
              <a:t>All FFY2021 data are preliminary and subject to change</a:t>
            </a:r>
          </a:p>
        </p:txBody>
      </p:sp>
      <p:sp>
        <p:nvSpPr>
          <p:cNvPr id="7" name="TextBox 6"/>
          <p:cNvSpPr txBox="1"/>
          <p:nvPr/>
        </p:nvSpPr>
        <p:spPr>
          <a:xfrm>
            <a:off x="6295869" y="2153666"/>
            <a:ext cx="5486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Traumatic injury patients diagnosed with COVID-19 were more likely to die while a hospital inpatient that patients that were not diagnosed with COVID-19 (p &lt;0.0001)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consistent with recent literature, indicates poorer outcomes for trauma patients with COVID-19 morbidity and warrants further investigation</a:t>
            </a:r>
          </a:p>
        </p:txBody>
      </p:sp>
    </p:spTree>
    <p:extLst>
      <p:ext uri="{BB962C8B-B14F-4D97-AF65-F5344CB8AC3E}">
        <p14:creationId xmlns:p14="http://schemas.microsoft.com/office/powerpoint/2010/main" val="113595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347CB3-5EA0-4AE8-B37E-F257B49BE192}"/>
              </a:ext>
            </a:extLst>
          </p:cNvPr>
          <p:cNvSpPr>
            <a:spLocks noGrp="1"/>
          </p:cNvSpPr>
          <p:nvPr>
            <p:ph type="title"/>
          </p:nvPr>
        </p:nvSpPr>
        <p:spPr/>
        <p:txBody>
          <a:bodyPr>
            <a:noAutofit/>
          </a:bodyPr>
          <a:lstStyle/>
          <a:p>
            <a:pPr>
              <a:defRPr/>
            </a:pPr>
            <a:r>
              <a:rPr lang="en-US" sz="3200" dirty="0">
                <a:solidFill>
                  <a:schemeClr val="bg1"/>
                </a:solidFill>
              </a:rPr>
              <a:t>Open Meeting Law: G.L. c. 30A, §§18-25</a:t>
            </a:r>
          </a:p>
        </p:txBody>
      </p:sp>
      <p:sp>
        <p:nvSpPr>
          <p:cNvPr id="3" name="Rectangle 2">
            <a:extLst>
              <a:ext uri="{FF2B5EF4-FFF2-40B4-BE49-F238E27FC236}">
                <a16:creationId xmlns:a16="http://schemas.microsoft.com/office/drawing/2014/main" id="{C6CBE4B9-EF96-41DD-ABB1-5B28D257868D}"/>
              </a:ext>
            </a:extLst>
          </p:cNvPr>
          <p:cNvSpPr/>
          <p:nvPr/>
        </p:nvSpPr>
        <p:spPr>
          <a:xfrm>
            <a:off x="465051" y="1320784"/>
            <a:ext cx="11374023" cy="4819781"/>
          </a:xfrm>
          <a:prstGeom prst="rect">
            <a:avLst/>
          </a:prstGeom>
        </p:spPr>
        <p:txBody>
          <a:bodyPr wrap="square">
            <a:spAutoFit/>
          </a:bodyPr>
          <a:lstStyle/>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The purpose of open meeting law (OML) is to ensure transparency in the deliberations on which public policy is based.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This requires that meetings of public bodies be open to the public.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All meetings of a public body must be open to the public.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A meeting is any deliberation by a public body with respect to any matter within the body’s jurisdiction.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A deliberation is a communication between members  among members of a public body.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A public body is any multi-member board, commission, committee or subcommittee within the executive or legislative branches (except the Legislature) of state government</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This includes any body created to advise or make recommendations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Under OML the public is permitted to attend meetings.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Individuals in meetings may not address the public body without the permission of the chair.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Public participation is allowed at the discretion of the chair.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For more information on Open Meeting Law, please visit: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https://www.mass.gov/the-open-meeting-law</a:t>
            </a:r>
            <a:endParaRPr lang="en-US" sz="400" kern="0" dirty="0">
              <a:solidFill>
                <a:prstClr val="black"/>
              </a:solidFill>
              <a:ea typeface="ＭＳ Ｐゴシック" charset="0"/>
            </a:endParaRPr>
          </a:p>
        </p:txBody>
      </p:sp>
      <p:sp>
        <p:nvSpPr>
          <p:cNvPr id="5" name="Slide Number Placeholder 5"/>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7" name="Slide Number Placeholder 5"/>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8" name="Footer Placeholder 3"/>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08835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454-5C93-40BC-B1EC-84A45B7B76C4}"/>
              </a:ext>
            </a:extLst>
          </p:cNvPr>
          <p:cNvSpPr>
            <a:spLocks noGrp="1"/>
          </p:cNvSpPr>
          <p:nvPr>
            <p:ph type="title"/>
          </p:nvPr>
        </p:nvSpPr>
        <p:spPr/>
        <p:txBody>
          <a:bodyPr>
            <a:normAutofit/>
          </a:bodyPr>
          <a:lstStyle/>
          <a:p>
            <a:pPr>
              <a:defRPr/>
            </a:pPr>
            <a:r>
              <a:rPr lang="en-US" sz="4000" dirty="0">
                <a:solidFill>
                  <a:schemeClr val="bg1"/>
                </a:solidFill>
              </a:rPr>
              <a:t>Future Meetings</a:t>
            </a:r>
          </a:p>
        </p:txBody>
      </p:sp>
      <p:sp>
        <p:nvSpPr>
          <p:cNvPr id="3" name="Content Placeholder 2">
            <a:extLst>
              <a:ext uri="{FF2B5EF4-FFF2-40B4-BE49-F238E27FC236}">
                <a16:creationId xmlns:a16="http://schemas.microsoft.com/office/drawing/2014/main" id="{38E73033-B4F2-4AB5-B560-642DE030AB5F}"/>
              </a:ext>
            </a:extLst>
          </p:cNvPr>
          <p:cNvSpPr>
            <a:spLocks noGrp="1"/>
          </p:cNvSpPr>
          <p:nvPr>
            <p:ph idx="1"/>
          </p:nvPr>
        </p:nvSpPr>
        <p:spPr/>
        <p:txBody>
          <a:bodyPr/>
          <a:lstStyle/>
          <a:p>
            <a:pPr marL="0" indent="0">
              <a:buNone/>
              <a:defRPr/>
            </a:pPr>
            <a:r>
              <a:rPr lang="en-US" dirty="0"/>
              <a:t>Meeting Schedule: </a:t>
            </a:r>
            <a:br>
              <a:rPr lang="en-US" dirty="0"/>
            </a:br>
            <a:r>
              <a:rPr lang="en-US" sz="1400" dirty="0"/>
              <a:t> </a:t>
            </a:r>
          </a:p>
          <a:p>
            <a:pPr lvl="1">
              <a:defRPr/>
            </a:pPr>
            <a:r>
              <a:rPr lang="en-US" dirty="0"/>
              <a:t>December 15, 2021 10:00AM-12:00PM</a:t>
            </a:r>
          </a:p>
          <a:p>
            <a:pPr lvl="1">
              <a:defRPr/>
            </a:pPr>
            <a:r>
              <a:rPr lang="en-US" dirty="0"/>
              <a:t>March 16, 2022 10:00AM-12:00PM</a:t>
            </a:r>
          </a:p>
          <a:p>
            <a:pPr marL="457200" lvl="1" indent="0">
              <a:buNone/>
              <a:defRPr/>
            </a:pPr>
            <a:endParaRPr lang="en-US" dirty="0"/>
          </a:p>
          <a:p>
            <a:pPr marL="0" lvl="1" indent="0">
              <a:buNone/>
              <a:defRPr/>
            </a:pPr>
            <a:endParaRPr lang="en-US" dirty="0"/>
          </a:p>
        </p:txBody>
      </p:sp>
      <p:sp>
        <p:nvSpPr>
          <p:cNvPr id="5" name="Slide Number Placeholder 5"/>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sp>
        <p:nvSpPr>
          <p:cNvPr id="6" name="Footer Placeholder 3"/>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708640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A6B4A-872F-4040-BC37-E733CB9479CF}"/>
              </a:ext>
            </a:extLst>
          </p:cNvPr>
          <p:cNvSpPr>
            <a:spLocks noGrp="1"/>
          </p:cNvSpPr>
          <p:nvPr>
            <p:ph type="title"/>
          </p:nvPr>
        </p:nvSpPr>
        <p:spPr/>
        <p:txBody>
          <a:bodyPr>
            <a:normAutofit/>
          </a:bodyPr>
          <a:lstStyle/>
          <a:p>
            <a:pPr>
              <a:defRPr/>
            </a:pPr>
            <a:r>
              <a:rPr lang="en-US" sz="4000" dirty="0">
                <a:solidFill>
                  <a:schemeClr val="bg1"/>
                </a:solidFill>
              </a:rPr>
              <a:t>Additional Information</a:t>
            </a:r>
          </a:p>
        </p:txBody>
      </p:sp>
      <p:sp>
        <p:nvSpPr>
          <p:cNvPr id="4" name="Content Placeholder 3">
            <a:extLst>
              <a:ext uri="{FF2B5EF4-FFF2-40B4-BE49-F238E27FC236}">
                <a16:creationId xmlns:a16="http://schemas.microsoft.com/office/drawing/2014/main" id="{7F834CB0-A5DD-493E-9759-D34F7E5E4CA7}"/>
              </a:ext>
            </a:extLst>
          </p:cNvPr>
          <p:cNvSpPr>
            <a:spLocks noGrp="1"/>
          </p:cNvSpPr>
          <p:nvPr>
            <p:ph idx="1"/>
          </p:nvPr>
        </p:nvSpPr>
        <p:spPr>
          <a:xfrm>
            <a:off x="479551" y="1448851"/>
            <a:ext cx="11199341" cy="4525963"/>
          </a:xfrm>
        </p:spPr>
        <p:txBody>
          <a:bodyPr/>
          <a:lstStyle/>
          <a:p>
            <a:pPr marL="0" indent="0">
              <a:buNone/>
              <a:defRPr/>
            </a:pPr>
            <a:endParaRPr lang="en-US" sz="2400" dirty="0"/>
          </a:p>
          <a:p>
            <a:pPr marL="0" indent="0">
              <a:buNone/>
              <a:defRPr/>
            </a:pPr>
            <a:r>
              <a:rPr lang="en-US" dirty="0"/>
              <a:t>For more information, please visit: </a:t>
            </a:r>
            <a:endParaRPr lang="en-US" dirty="0">
              <a:hlinkClick r:id="rId3"/>
            </a:endParaRPr>
          </a:p>
          <a:p>
            <a:pPr marL="0" indent="0">
              <a:buNone/>
              <a:defRPr/>
            </a:pPr>
            <a:r>
              <a:rPr lang="en-US" dirty="0">
                <a:hlinkClick r:id="rId4"/>
              </a:rPr>
              <a:t>Trauma Systems Committee | Mass.gov</a:t>
            </a:r>
            <a:br>
              <a:rPr lang="en-US" dirty="0"/>
            </a:br>
            <a:endParaRPr lang="en-US" sz="2600" dirty="0"/>
          </a:p>
        </p:txBody>
      </p:sp>
      <p:sp>
        <p:nvSpPr>
          <p:cNvPr id="5" name="Slide Number Placeholder 5"/>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31</a:t>
            </a:fld>
            <a:endParaRPr lang="en-US" dirty="0">
              <a:solidFill>
                <a:srgbClr val="464646">
                  <a:lumMod val="40000"/>
                  <a:lumOff val="60000"/>
                </a:srgbClr>
              </a:solidFill>
            </a:endParaRPr>
          </a:p>
        </p:txBody>
      </p:sp>
      <p:sp>
        <p:nvSpPr>
          <p:cNvPr id="6" name="Footer Placeholder 3"/>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0027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a:extLst>
              <a:ext uri="{FF2B5EF4-FFF2-40B4-BE49-F238E27FC236}">
                <a16:creationId xmlns:a16="http://schemas.microsoft.com/office/drawing/2014/main" id="{E359E69A-B824-4EDB-B757-C70BA296C604}"/>
              </a:ext>
            </a:extLst>
          </p:cNvPr>
          <p:cNvSpPr>
            <a:spLocks noGrp="1" noChangeArrowheads="1"/>
          </p:cNvSpPr>
          <p:nvPr>
            <p:ph type="body" idx="4294967295"/>
          </p:nvPr>
        </p:nvSpPr>
        <p:spPr>
          <a:xfrm>
            <a:off x="382821" y="1419953"/>
            <a:ext cx="8813800" cy="4343400"/>
          </a:xfrm>
        </p:spPr>
        <p:txBody>
          <a:bodyPr/>
          <a:lstStyle/>
          <a:p>
            <a:pPr>
              <a:defRPr/>
            </a:pPr>
            <a:r>
              <a:rPr lang="en-US" sz="2400" dirty="0"/>
              <a:t>A Quorum is defined as:  </a:t>
            </a:r>
          </a:p>
          <a:p>
            <a:pPr lvl="1">
              <a:defRPr/>
            </a:pPr>
            <a:endParaRPr lang="en-US" sz="2000" dirty="0"/>
          </a:p>
          <a:p>
            <a:pPr lvl="1">
              <a:buFont typeface="Courier New" panose="02070309020205020404" pitchFamily="49" charset="0"/>
              <a:buChar char="o"/>
              <a:defRPr/>
            </a:pPr>
            <a:r>
              <a:rPr lang="en-US" sz="2400" dirty="0"/>
              <a:t>A </a:t>
            </a:r>
            <a:r>
              <a:rPr lang="en-US" sz="2400" b="1" dirty="0"/>
              <a:t>simple majority </a:t>
            </a:r>
            <a:r>
              <a:rPr lang="en-US" sz="2400" dirty="0"/>
              <a:t>of the members of a public body, unless otherwise provided in a general or special law, executive order, or other authorizing provision.  G.L. c. 30A, § 18.</a:t>
            </a:r>
          </a:p>
          <a:p>
            <a:pPr lvl="1">
              <a:buFont typeface="Courier New" panose="02070309020205020404" pitchFamily="49" charset="0"/>
              <a:buChar char="o"/>
              <a:defRPr/>
            </a:pPr>
            <a:endParaRPr lang="en-US" sz="2000" dirty="0"/>
          </a:p>
          <a:p>
            <a:pPr lvl="1">
              <a:buFont typeface="Courier New" panose="02070309020205020404" pitchFamily="49" charset="0"/>
              <a:buChar char="o"/>
              <a:defRPr/>
            </a:pPr>
            <a:r>
              <a:rPr lang="en-US" sz="2400" b="1" dirty="0"/>
              <a:t>As applied to the Trauma Systems Committee—a quorum equals 10 members  (½ of 19 members + 1)</a:t>
            </a:r>
            <a:r>
              <a:rPr lang="en-US" sz="2000" b="1" dirty="0"/>
              <a:t>  </a:t>
            </a:r>
          </a:p>
          <a:p>
            <a:pPr marL="0" indent="0">
              <a:buNone/>
              <a:defRPr/>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52228" name="Text Box 4">
            <a:extLst>
              <a:ext uri="{FF2B5EF4-FFF2-40B4-BE49-F238E27FC236}">
                <a16:creationId xmlns:a16="http://schemas.microsoft.com/office/drawing/2014/main" id="{ADE9CC75-4D9D-49CB-9CBC-20E99122427D}"/>
              </a:ext>
            </a:extLst>
          </p:cNvPr>
          <p:cNvSpPr txBox="1">
            <a:spLocks noChangeArrowheads="1"/>
          </p:cNvSpPr>
          <p:nvPr/>
        </p:nvSpPr>
        <p:spPr bwMode="auto">
          <a:xfrm>
            <a:off x="517575" y="176159"/>
            <a:ext cx="79911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4000" b="1" dirty="0">
                <a:solidFill>
                  <a:schemeClr val="bg1"/>
                </a:solidFill>
                <a:latin typeface="+mn-lt"/>
              </a:rPr>
              <a:t>What is a Quorum?</a:t>
            </a:r>
          </a:p>
        </p:txBody>
      </p:sp>
      <p:sp>
        <p:nvSpPr>
          <p:cNvPr id="7" name="Slide Number Placeholder 5"/>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8" name="Footer Placeholder 3"/>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0409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Department Update</a:t>
            </a:r>
          </a:p>
        </p:txBody>
      </p:sp>
      <p:sp>
        <p:nvSpPr>
          <p:cNvPr id="3" name="Content Placeholder 2"/>
          <p:cNvSpPr>
            <a:spLocks noGrp="1"/>
          </p:cNvSpPr>
          <p:nvPr>
            <p:ph idx="1"/>
          </p:nvPr>
        </p:nvSpPr>
        <p:spPr/>
        <p:txBody>
          <a:bodyPr>
            <a:normAutofit/>
          </a:bodyPr>
          <a:lstStyle/>
          <a:p>
            <a:r>
              <a:rPr lang="en-US" sz="3600" dirty="0"/>
              <a:t>Solid Organ Injury Bracelet update</a:t>
            </a:r>
          </a:p>
          <a:p>
            <a:pPr lvl="1"/>
            <a:r>
              <a:rPr lang="en-US" sz="2400" dirty="0"/>
              <a:t>The Medical Services Committee updated the Trauma Point of Entry Protocol to transfer patients with the Solid Organ Injury Bracelet to the nearest Trauma Center.  </a:t>
            </a:r>
          </a:p>
          <a:p>
            <a:pPr lvl="1"/>
            <a:endParaRPr lang="en-US" sz="2400" dirty="0"/>
          </a:p>
          <a:p>
            <a:r>
              <a:rPr lang="en-US" dirty="0"/>
              <a:t>New Commissioner</a:t>
            </a:r>
          </a:p>
          <a:p>
            <a:pPr lvl="1"/>
            <a:r>
              <a:rPr lang="en-US" dirty="0"/>
              <a:t>Former Commissioner </a:t>
            </a:r>
            <a:r>
              <a:rPr lang="en-US" dirty="0" err="1"/>
              <a:t>Bharel</a:t>
            </a:r>
            <a:r>
              <a:rPr lang="en-US" dirty="0"/>
              <a:t> left the Department of Public Health in June after six years with the Department.  </a:t>
            </a:r>
          </a:p>
          <a:p>
            <a:pPr lvl="1"/>
            <a:r>
              <a:rPr lang="en-US" dirty="0"/>
              <a:t>Margret Cooke is the Acting Commissioner. </a:t>
            </a:r>
          </a:p>
          <a:p>
            <a:pPr marL="457200" lvl="1" indent="0">
              <a:buNone/>
            </a:pPr>
            <a:endParaRPr lang="en-US" dirty="0"/>
          </a:p>
        </p:txBody>
      </p:sp>
      <p:sp>
        <p:nvSpPr>
          <p:cNvPr id="4"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5" name="Footer Placeholder 3"/>
          <p:cNvSpPr>
            <a:spLocks noGrp="1"/>
          </p:cNvSpPr>
          <p:nvPr>
            <p:ph type="ftr" sz="quarter" idx="3"/>
          </p:nvPr>
        </p:nvSpPr>
        <p:spPr>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9270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85" y="67377"/>
            <a:ext cx="11489422" cy="874654"/>
          </a:xfrm>
        </p:spPr>
        <p:txBody>
          <a:bodyPr>
            <a:noAutofit/>
          </a:bodyPr>
          <a:lstStyle/>
          <a:p>
            <a:r>
              <a:rPr lang="en-US" sz="3600" dirty="0">
                <a:solidFill>
                  <a:schemeClr val="bg1"/>
                </a:solidFill>
              </a:rPr>
              <a:t>Trauma Data Submissions from Designated Trauma Centers</a:t>
            </a:r>
          </a:p>
        </p:txBody>
      </p:sp>
      <p:sp>
        <p:nvSpPr>
          <p:cNvPr id="6" name="Content Placeholder 5"/>
          <p:cNvSpPr txBox="1">
            <a:spLocks noGrp="1"/>
          </p:cNvSpPr>
          <p:nvPr>
            <p:ph idx="1"/>
          </p:nvPr>
        </p:nvSpPr>
        <p:spPr>
          <a:xfrm>
            <a:off x="538585" y="1399642"/>
            <a:ext cx="10972800" cy="1138773"/>
          </a:xfrm>
          <a:prstGeom prst="rect">
            <a:avLst/>
          </a:prstGeom>
          <a:noFill/>
        </p:spPr>
        <p:txBody>
          <a:bodyPr wrap="square" rtlCol="0">
            <a:spAutoFit/>
          </a:bodyPr>
          <a:lstStyle/>
          <a:p>
            <a:r>
              <a:rPr lang="en-US" sz="2400" dirty="0"/>
              <a:t>One facility is still working on submitting 4 quarters from FFY2016-2019</a:t>
            </a:r>
          </a:p>
          <a:p>
            <a:pPr marL="685800" lvl="1">
              <a:buFont typeface="Arial" panose="020B0604020202020204" pitchFamily="34" charset="0"/>
              <a:buChar char="•"/>
            </a:pPr>
            <a:r>
              <a:rPr lang="en-US" sz="2000" dirty="0"/>
              <a:t>This facility has reported multiple quarters for FFY2016-2019 and has individual quarters remaining.</a:t>
            </a:r>
            <a:endParaRPr lang="en-US" sz="600" dirty="0"/>
          </a:p>
        </p:txBody>
      </p:sp>
      <p:graphicFrame>
        <p:nvGraphicFramePr>
          <p:cNvPr id="7" name="Content Placeholder 4"/>
          <p:cNvGraphicFramePr>
            <a:graphicFrameLocks/>
          </p:cNvGraphicFramePr>
          <p:nvPr>
            <p:extLst>
              <p:ext uri="{D42A27DB-BD31-4B8C-83A1-F6EECF244321}">
                <p14:modId xmlns:p14="http://schemas.microsoft.com/office/powerpoint/2010/main" val="2557345377"/>
              </p:ext>
            </p:extLst>
          </p:nvPr>
        </p:nvGraphicFramePr>
        <p:xfrm>
          <a:off x="2989641" y="3429839"/>
          <a:ext cx="5552193" cy="2886189"/>
        </p:xfrm>
        <a:graphic>
          <a:graphicData uri="http://schemas.openxmlformats.org/drawingml/2006/table">
            <a:tbl>
              <a:tblPr>
                <a:tableStyleId>{B301B821-A1FF-4177-AEE7-76D212191A09}</a:tableStyleId>
              </a:tblPr>
              <a:tblGrid>
                <a:gridCol w="845763">
                  <a:extLst>
                    <a:ext uri="{9D8B030D-6E8A-4147-A177-3AD203B41FA5}">
                      <a16:colId xmlns:a16="http://schemas.microsoft.com/office/drawing/2014/main" val="1654762590"/>
                    </a:ext>
                  </a:extLst>
                </a:gridCol>
                <a:gridCol w="1571439">
                  <a:extLst>
                    <a:ext uri="{9D8B030D-6E8A-4147-A177-3AD203B41FA5}">
                      <a16:colId xmlns:a16="http://schemas.microsoft.com/office/drawing/2014/main" val="3732449796"/>
                    </a:ext>
                  </a:extLst>
                </a:gridCol>
                <a:gridCol w="1660614">
                  <a:extLst>
                    <a:ext uri="{9D8B030D-6E8A-4147-A177-3AD203B41FA5}">
                      <a16:colId xmlns:a16="http://schemas.microsoft.com/office/drawing/2014/main" val="1697238865"/>
                    </a:ext>
                  </a:extLst>
                </a:gridCol>
                <a:gridCol w="1474377">
                  <a:extLst>
                    <a:ext uri="{9D8B030D-6E8A-4147-A177-3AD203B41FA5}">
                      <a16:colId xmlns:a16="http://schemas.microsoft.com/office/drawing/2014/main" val="1983144604"/>
                    </a:ext>
                  </a:extLst>
                </a:gridCol>
              </a:tblGrid>
              <a:tr h="377844">
                <a:tc gridSpan="4">
                  <a:txBody>
                    <a:bodyPr/>
                    <a:lstStyle/>
                    <a:p>
                      <a:pPr algn="ctr" fontAlgn="b"/>
                      <a:r>
                        <a:rPr lang="en-US" sz="2000" b="1" u="none" strike="noStrike" dirty="0">
                          <a:solidFill>
                            <a:schemeClr val="bg1"/>
                          </a:solidFill>
                          <a:effectLst/>
                        </a:rPr>
                        <a:t>Count of Trauma Center</a:t>
                      </a:r>
                      <a:r>
                        <a:rPr lang="en-US" sz="2000" b="1" u="none" strike="noStrike" baseline="0" dirty="0">
                          <a:solidFill>
                            <a:schemeClr val="bg1"/>
                          </a:solidFill>
                          <a:effectLst/>
                        </a:rPr>
                        <a:t> Registry </a:t>
                      </a:r>
                      <a:r>
                        <a:rPr lang="en-US" sz="2000" b="1" u="none" strike="noStrike" dirty="0">
                          <a:solidFill>
                            <a:schemeClr val="bg1"/>
                          </a:solidFill>
                          <a:effectLst/>
                        </a:rPr>
                        <a:t>Submissions by Year</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3411737022"/>
                  </a:ext>
                </a:extLst>
              </a:tr>
              <a:tr h="377844">
                <a:tc>
                  <a:txBody>
                    <a:bodyPr/>
                    <a:lstStyle/>
                    <a:p>
                      <a:pPr algn="ctr" fontAlgn="b"/>
                      <a:r>
                        <a:rPr lang="en-US" sz="1800" u="none" strike="noStrike" dirty="0">
                          <a:effectLst/>
                        </a:rPr>
                        <a:t>N = 17</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November 2019</a:t>
                      </a:r>
                    </a:p>
                  </a:txBody>
                  <a:tcPr marL="9525" marR="9525" marT="9525" marB="0" anchor="b"/>
                </a:tc>
                <a:tc>
                  <a:txBody>
                    <a:bodyPr/>
                    <a:lstStyle/>
                    <a:p>
                      <a:pPr algn="ctr"/>
                      <a:r>
                        <a:rPr lang="en-US" sz="1800" b="0" i="0" u="none" strike="noStrike" dirty="0">
                          <a:solidFill>
                            <a:srgbClr val="000000"/>
                          </a:solidFill>
                          <a:effectLst/>
                          <a:latin typeface="Calibri" panose="020F0502020204030204" pitchFamily="34" charset="0"/>
                        </a:rPr>
                        <a:t>November 2020</a:t>
                      </a:r>
                      <a:endParaRPr lang="en-US" sz="1600" b="0" dirty="0"/>
                    </a:p>
                  </a:txBody>
                  <a:tcPr marL="9525" marR="9525" marT="9525" marB="0" anchor="b"/>
                </a:tc>
                <a:tc>
                  <a:txBody>
                    <a:bodyPr/>
                    <a:lstStyle/>
                    <a:p>
                      <a:pPr algn="ctr"/>
                      <a:r>
                        <a:rPr lang="en-US" sz="1800" b="0" dirty="0"/>
                        <a:t>March 2021</a:t>
                      </a:r>
                    </a:p>
                  </a:txBody>
                  <a:tcPr marL="9525" marR="9525" marT="9525" marB="0" anchor="b"/>
                </a:tc>
                <a:extLst>
                  <a:ext uri="{0D108BD9-81ED-4DB2-BD59-A6C34878D82A}">
                    <a16:rowId xmlns:a16="http://schemas.microsoft.com/office/drawing/2014/main" val="4286691278"/>
                  </a:ext>
                </a:extLst>
              </a:tr>
              <a:tr h="377844">
                <a:tc>
                  <a:txBody>
                    <a:bodyPr/>
                    <a:lstStyle/>
                    <a:p>
                      <a:pPr algn="r" fontAlgn="b"/>
                      <a:r>
                        <a:rPr lang="en-US" sz="2000" u="none" strike="noStrike" dirty="0">
                          <a:effectLst/>
                        </a:rPr>
                        <a:t>2016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Calibri" panose="020F0502020204030204" pitchFamily="34" charset="0"/>
                        </a:rPr>
                        <a:t>16</a:t>
                      </a:r>
                    </a:p>
                  </a:txBody>
                  <a:tcPr marL="9525" marR="9525" marT="9525" marB="0" anchor="b"/>
                </a:tc>
                <a:tc>
                  <a:txBody>
                    <a:bodyPr/>
                    <a:lstStyle/>
                    <a:p>
                      <a:pPr algn="ctr"/>
                      <a:r>
                        <a:rPr lang="en-US" dirty="0"/>
                        <a:t>17</a:t>
                      </a:r>
                    </a:p>
                  </a:txBody>
                  <a:tcPr marL="9525" marR="9525" marT="9525" marB="0" anchor="b"/>
                </a:tc>
                <a:tc>
                  <a:txBody>
                    <a:bodyPr/>
                    <a:lstStyle/>
                    <a:p>
                      <a:pPr algn="ctr"/>
                      <a:r>
                        <a:rPr lang="en-US" dirty="0"/>
                        <a:t>17</a:t>
                      </a:r>
                    </a:p>
                  </a:txBody>
                  <a:tcPr marL="9525" marR="9525" marT="9525" marB="0" anchor="b"/>
                </a:tc>
                <a:extLst>
                  <a:ext uri="{0D108BD9-81ED-4DB2-BD59-A6C34878D82A}">
                    <a16:rowId xmlns:a16="http://schemas.microsoft.com/office/drawing/2014/main" val="2491373876"/>
                  </a:ext>
                </a:extLst>
              </a:tr>
              <a:tr h="377844">
                <a:tc>
                  <a:txBody>
                    <a:bodyPr/>
                    <a:lstStyle/>
                    <a:p>
                      <a:pPr algn="r" fontAlgn="b"/>
                      <a:r>
                        <a:rPr lang="en-US" sz="2000" u="none" strike="noStrike" dirty="0">
                          <a:effectLst/>
                        </a:rPr>
                        <a:t>2017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ctr"/>
                      <a:r>
                        <a:rPr lang="en-US" dirty="0"/>
                        <a:t>17</a:t>
                      </a:r>
                    </a:p>
                  </a:txBody>
                  <a:tcPr marL="9525" marR="9525" marT="9525" marB="0" anchor="b"/>
                </a:tc>
                <a:tc>
                  <a:txBody>
                    <a:bodyPr/>
                    <a:lstStyle/>
                    <a:p>
                      <a:pPr algn="ctr"/>
                      <a:r>
                        <a:rPr lang="en-US" dirty="0"/>
                        <a:t>17</a:t>
                      </a:r>
                    </a:p>
                  </a:txBody>
                  <a:tcPr marL="9525" marR="9525" marT="9525" marB="0" anchor="b"/>
                </a:tc>
                <a:extLst>
                  <a:ext uri="{0D108BD9-81ED-4DB2-BD59-A6C34878D82A}">
                    <a16:rowId xmlns:a16="http://schemas.microsoft.com/office/drawing/2014/main" val="3473601006"/>
                  </a:ext>
                </a:extLst>
              </a:tr>
              <a:tr h="377844">
                <a:tc>
                  <a:txBody>
                    <a:bodyPr/>
                    <a:lstStyle/>
                    <a:p>
                      <a:pPr algn="r" fontAlgn="b"/>
                      <a:r>
                        <a:rPr lang="en-US" sz="2000" u="none" strike="noStrike" dirty="0">
                          <a:effectLst/>
                        </a:rPr>
                        <a:t>2018</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ctr"/>
                      <a:r>
                        <a:rPr lang="en-US" dirty="0"/>
                        <a:t>17</a:t>
                      </a:r>
                    </a:p>
                  </a:txBody>
                  <a:tcPr marL="9525" marR="9525" marT="9525" marB="0" anchor="b"/>
                </a:tc>
                <a:tc>
                  <a:txBody>
                    <a:bodyPr/>
                    <a:lstStyle/>
                    <a:p>
                      <a:pPr algn="ctr"/>
                      <a:r>
                        <a:rPr lang="en-US" dirty="0"/>
                        <a:t>17</a:t>
                      </a:r>
                    </a:p>
                  </a:txBody>
                  <a:tcPr marL="9525" marR="9525" marT="9525" marB="0" anchor="b"/>
                </a:tc>
                <a:extLst>
                  <a:ext uri="{0D108BD9-81ED-4DB2-BD59-A6C34878D82A}">
                    <a16:rowId xmlns:a16="http://schemas.microsoft.com/office/drawing/2014/main" val="1765760751"/>
                  </a:ext>
                </a:extLst>
              </a:tr>
              <a:tr h="377844">
                <a:tc>
                  <a:txBody>
                    <a:bodyPr/>
                    <a:lstStyle/>
                    <a:p>
                      <a:pPr algn="r" fontAlgn="b"/>
                      <a:r>
                        <a:rPr lang="en-US" sz="2000" b="0" i="0" u="none" strike="noStrike" dirty="0">
                          <a:solidFill>
                            <a:srgbClr val="000000"/>
                          </a:solidFill>
                          <a:effectLst/>
                          <a:latin typeface="Calibri" panose="020F0502020204030204" pitchFamily="34" charset="0"/>
                        </a:rPr>
                        <a:t>2019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a:r>
                        <a:rPr lang="en-US" dirty="0"/>
                        <a:t>16</a:t>
                      </a:r>
                    </a:p>
                  </a:txBody>
                  <a:tcPr marL="9525" marR="9525" marT="9525" marB="0" anchor="b"/>
                </a:tc>
                <a:tc>
                  <a:txBody>
                    <a:bodyPr/>
                    <a:lstStyle/>
                    <a:p>
                      <a:pPr algn="ctr"/>
                      <a:r>
                        <a:rPr lang="en-US" dirty="0"/>
                        <a:t>17</a:t>
                      </a:r>
                    </a:p>
                  </a:txBody>
                  <a:tcPr marL="9525" marR="9525" marT="9525" marB="0" anchor="b"/>
                </a:tc>
                <a:extLst>
                  <a:ext uri="{0D108BD9-81ED-4DB2-BD59-A6C34878D82A}">
                    <a16:rowId xmlns:a16="http://schemas.microsoft.com/office/drawing/2014/main" val="10005"/>
                  </a:ext>
                </a:extLst>
              </a:tr>
              <a:tr h="377844">
                <a:tc>
                  <a:txBody>
                    <a:bodyPr/>
                    <a:lstStyle/>
                    <a:p>
                      <a:pPr algn="r" fontAlgn="b"/>
                      <a:r>
                        <a:rPr lang="en-US" sz="2000" b="0" i="0" u="none" strike="noStrike" dirty="0">
                          <a:solidFill>
                            <a:srgbClr val="000000"/>
                          </a:solidFill>
                          <a:effectLst/>
                          <a:latin typeface="Calibri" panose="020F0502020204030204" pitchFamily="34" charset="0"/>
                        </a:rPr>
                        <a:t>2020</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a:r>
                        <a:rPr lang="en-US" dirty="0"/>
                        <a:t>10</a:t>
                      </a:r>
                    </a:p>
                  </a:txBody>
                  <a:tcPr marL="9525" marR="9525" marT="9525" marB="0" anchor="b"/>
                </a:tc>
                <a:tc>
                  <a:txBody>
                    <a:bodyPr/>
                    <a:lstStyle/>
                    <a:p>
                      <a:pPr algn="ctr"/>
                      <a:r>
                        <a:rPr lang="en-US" dirty="0"/>
                        <a:t>15</a:t>
                      </a:r>
                    </a:p>
                  </a:txBody>
                  <a:tcPr marL="9525" marR="9525" marT="9525" marB="0" anchor="b"/>
                </a:tc>
                <a:extLst>
                  <a:ext uri="{0D108BD9-81ED-4DB2-BD59-A6C34878D82A}">
                    <a16:rowId xmlns:a16="http://schemas.microsoft.com/office/drawing/2014/main" val="1150071940"/>
                  </a:ext>
                </a:extLst>
              </a:tr>
            </a:tbl>
          </a:graphicData>
        </a:graphic>
      </p:graphicFrame>
      <p:sp>
        <p:nvSpPr>
          <p:cNvPr id="9" name="Slide Number Placeholder 5"/>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10" name="Footer Placeholder 3"/>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04913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solidFill>
                  <a:schemeClr val="bg1"/>
                </a:solidFill>
              </a:rPr>
              <a:t>Trauma Data Submissions from Community Hospitals</a:t>
            </a:r>
            <a:endParaRPr lang="en-US" sz="3600" dirty="0">
              <a:solidFill>
                <a:schemeClr val="bg1"/>
              </a:solidFill>
            </a:endParaRPr>
          </a:p>
        </p:txBody>
      </p:sp>
      <p:sp>
        <p:nvSpPr>
          <p:cNvPr id="4" name="Content Placeholder 2"/>
          <p:cNvSpPr>
            <a:spLocks noGrp="1"/>
          </p:cNvSpPr>
          <p:nvPr>
            <p:ph idx="1"/>
          </p:nvPr>
        </p:nvSpPr>
        <p:spPr>
          <a:xfrm>
            <a:off x="611133" y="1482303"/>
            <a:ext cx="10972800" cy="1345593"/>
          </a:xfrm>
        </p:spPr>
        <p:txBody>
          <a:bodyPr>
            <a:normAutofit/>
          </a:bodyPr>
          <a:lstStyle/>
          <a:p>
            <a:r>
              <a:rPr lang="en-US" sz="2400" dirty="0"/>
              <a:t>The Department continues to provide ongoing, individual outreach and assistance to community hospitals to increase reporting.</a:t>
            </a:r>
          </a:p>
        </p:txBody>
      </p:sp>
      <p:graphicFrame>
        <p:nvGraphicFramePr>
          <p:cNvPr id="5" name="Table 4"/>
          <p:cNvGraphicFramePr>
            <a:graphicFrameLocks noGrp="1"/>
          </p:cNvGraphicFramePr>
          <p:nvPr>
            <p:extLst>
              <p:ext uri="{D42A27DB-BD31-4B8C-83A1-F6EECF244321}">
                <p14:modId xmlns:p14="http://schemas.microsoft.com/office/powerpoint/2010/main" val="2921694109"/>
              </p:ext>
            </p:extLst>
          </p:nvPr>
        </p:nvGraphicFramePr>
        <p:xfrm>
          <a:off x="2328672" y="2827896"/>
          <a:ext cx="6670362" cy="3267245"/>
        </p:xfrm>
        <a:graphic>
          <a:graphicData uri="http://schemas.openxmlformats.org/drawingml/2006/table">
            <a:tbl>
              <a:tblPr>
                <a:tableStyleId>{B301B821-A1FF-4177-AEE7-76D212191A09}</a:tableStyleId>
              </a:tblPr>
              <a:tblGrid>
                <a:gridCol w="1192889">
                  <a:extLst>
                    <a:ext uri="{9D8B030D-6E8A-4147-A177-3AD203B41FA5}">
                      <a16:colId xmlns:a16="http://schemas.microsoft.com/office/drawing/2014/main" val="2654224129"/>
                    </a:ext>
                  </a:extLst>
                </a:gridCol>
                <a:gridCol w="745557">
                  <a:extLst>
                    <a:ext uri="{9D8B030D-6E8A-4147-A177-3AD203B41FA5}">
                      <a16:colId xmlns:a16="http://schemas.microsoft.com/office/drawing/2014/main" val="372913566"/>
                    </a:ext>
                  </a:extLst>
                </a:gridCol>
                <a:gridCol w="1542667">
                  <a:extLst>
                    <a:ext uri="{9D8B030D-6E8A-4147-A177-3AD203B41FA5}">
                      <a16:colId xmlns:a16="http://schemas.microsoft.com/office/drawing/2014/main" val="193689277"/>
                    </a:ext>
                  </a:extLst>
                </a:gridCol>
                <a:gridCol w="1661611">
                  <a:extLst>
                    <a:ext uri="{9D8B030D-6E8A-4147-A177-3AD203B41FA5}">
                      <a16:colId xmlns:a16="http://schemas.microsoft.com/office/drawing/2014/main" val="20005"/>
                    </a:ext>
                  </a:extLst>
                </a:gridCol>
                <a:gridCol w="1527638">
                  <a:extLst>
                    <a:ext uri="{9D8B030D-6E8A-4147-A177-3AD203B41FA5}">
                      <a16:colId xmlns:a16="http://schemas.microsoft.com/office/drawing/2014/main" val="53008339"/>
                    </a:ext>
                  </a:extLst>
                </a:gridCol>
              </a:tblGrid>
              <a:tr h="417991">
                <a:tc gridSpan="5">
                  <a:txBody>
                    <a:bodyPr/>
                    <a:lstStyle/>
                    <a:p>
                      <a:pPr algn="ctr" fontAlgn="b"/>
                      <a:r>
                        <a:rPr lang="en-US" sz="2000" b="1" u="none" strike="noStrike" dirty="0">
                          <a:solidFill>
                            <a:schemeClr val="bg1"/>
                          </a:solidFill>
                          <a:effectLst/>
                        </a:rPr>
                        <a:t>Count of Community Hospital Trauma</a:t>
                      </a:r>
                      <a:r>
                        <a:rPr lang="en-US" sz="2000" b="1" u="none" strike="noStrike" baseline="0" dirty="0">
                          <a:solidFill>
                            <a:schemeClr val="bg1"/>
                          </a:solidFill>
                          <a:effectLst/>
                        </a:rPr>
                        <a:t> Registry </a:t>
                      </a:r>
                      <a:r>
                        <a:rPr lang="en-US" sz="2000" b="1" u="none" strike="noStrike" dirty="0">
                          <a:solidFill>
                            <a:schemeClr val="bg1"/>
                          </a:solidFill>
                          <a:effectLst/>
                        </a:rPr>
                        <a:t>Submissions by Year</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en-US"/>
                    </a:p>
                  </a:txBody>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3596934915"/>
                  </a:ext>
                </a:extLst>
              </a:tr>
              <a:tr h="417991">
                <a:tc>
                  <a:txBody>
                    <a:bodyPr/>
                    <a:lstStyle/>
                    <a:p>
                      <a:pPr algn="ctr" fontAlgn="b"/>
                      <a:r>
                        <a:rPr lang="en-US" sz="1800" b="0" i="0" u="none" strike="noStrike" dirty="0">
                          <a:solidFill>
                            <a:schemeClr val="dk1"/>
                          </a:solidFill>
                          <a:effectLst/>
                          <a:latin typeface="+mn-lt"/>
                        </a:rPr>
                        <a:t>Federal</a:t>
                      </a:r>
                      <a:r>
                        <a:rPr lang="en-US" sz="1800" b="0" i="0" u="none" strike="noStrike" baseline="0" dirty="0">
                          <a:solidFill>
                            <a:schemeClr val="dk1"/>
                          </a:solidFill>
                          <a:effectLst/>
                          <a:latin typeface="+mn-lt"/>
                        </a:rPr>
                        <a:t> Fiscal Year</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N</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November 2019</a:t>
                      </a:r>
                    </a:p>
                  </a:txBody>
                  <a:tcPr marL="9525" marR="9525" marT="9525" marB="0" anchor="ctr"/>
                </a:tc>
                <a:tc>
                  <a:txBody>
                    <a:bodyPr/>
                    <a:lstStyle/>
                    <a:p>
                      <a:pPr algn="ctr"/>
                      <a:r>
                        <a:rPr lang="en-US" sz="1800" b="0" dirty="0"/>
                        <a:t>November 2020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March 2021</a:t>
                      </a:r>
                    </a:p>
                  </a:txBody>
                  <a:tcPr marL="9525" marR="9525" marT="9525" marB="0" anchor="ctr"/>
                </a:tc>
                <a:extLst>
                  <a:ext uri="{0D108BD9-81ED-4DB2-BD59-A6C34878D82A}">
                    <a16:rowId xmlns:a16="http://schemas.microsoft.com/office/drawing/2014/main" val="1878102233"/>
                  </a:ext>
                </a:extLst>
              </a:tr>
              <a:tr h="417991">
                <a:tc>
                  <a:txBody>
                    <a:bodyPr/>
                    <a:lstStyle/>
                    <a:p>
                      <a:pPr algn="ctr" fontAlgn="b"/>
                      <a:r>
                        <a:rPr lang="en-US" sz="2000" u="none" strike="noStrike" dirty="0">
                          <a:effectLst/>
                        </a:rPr>
                        <a:t>2016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49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39</a:t>
                      </a:r>
                    </a:p>
                  </a:txBody>
                  <a:tcPr marL="9525" marR="9525" marT="9525" marB="0" anchor="b"/>
                </a:tc>
                <a:tc>
                  <a:txBody>
                    <a:bodyPr/>
                    <a:lstStyle/>
                    <a:p>
                      <a:pPr algn="ctr"/>
                      <a:r>
                        <a:rPr lang="en-US" dirty="0"/>
                        <a:t>39</a:t>
                      </a:r>
                    </a:p>
                  </a:txBody>
                  <a:tcPr marL="9525" marR="9525" marT="9525" marB="0" anchor="b"/>
                </a:tc>
                <a:tc>
                  <a:txBody>
                    <a:bodyPr/>
                    <a:lstStyle/>
                    <a:p>
                      <a:pPr algn="ctr"/>
                      <a:r>
                        <a:rPr lang="en-US" dirty="0"/>
                        <a:t>41</a:t>
                      </a:r>
                    </a:p>
                  </a:txBody>
                  <a:tcPr marL="9525" marR="9525" marT="9525" marB="0" anchor="b"/>
                </a:tc>
                <a:extLst>
                  <a:ext uri="{0D108BD9-81ED-4DB2-BD59-A6C34878D82A}">
                    <a16:rowId xmlns:a16="http://schemas.microsoft.com/office/drawing/2014/main" val="104794749"/>
                  </a:ext>
                </a:extLst>
              </a:tr>
              <a:tr h="417991">
                <a:tc>
                  <a:txBody>
                    <a:bodyPr/>
                    <a:lstStyle/>
                    <a:p>
                      <a:pPr algn="ctr" fontAlgn="b"/>
                      <a:r>
                        <a:rPr lang="en-US" sz="2000" u="none" strike="noStrike" dirty="0">
                          <a:effectLst/>
                        </a:rPr>
                        <a:t>2017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49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33</a:t>
                      </a:r>
                    </a:p>
                  </a:txBody>
                  <a:tcPr marL="9525" marR="9525" marT="9525" marB="0" anchor="b"/>
                </a:tc>
                <a:tc>
                  <a:txBody>
                    <a:bodyPr/>
                    <a:lstStyle/>
                    <a:p>
                      <a:pPr algn="ctr"/>
                      <a:r>
                        <a:rPr lang="en-US" dirty="0"/>
                        <a:t>38</a:t>
                      </a:r>
                    </a:p>
                  </a:txBody>
                  <a:tcPr marL="9525" marR="9525" marT="9525" marB="0" anchor="b"/>
                </a:tc>
                <a:tc>
                  <a:txBody>
                    <a:bodyPr/>
                    <a:lstStyle/>
                    <a:p>
                      <a:pPr algn="ctr"/>
                      <a:r>
                        <a:rPr lang="en-US" dirty="0"/>
                        <a:t>42</a:t>
                      </a:r>
                    </a:p>
                  </a:txBody>
                  <a:tcPr marL="9525" marR="9525" marT="9525" marB="0" anchor="b"/>
                </a:tc>
                <a:extLst>
                  <a:ext uri="{0D108BD9-81ED-4DB2-BD59-A6C34878D82A}">
                    <a16:rowId xmlns:a16="http://schemas.microsoft.com/office/drawing/2014/main" val="2585315015"/>
                  </a:ext>
                </a:extLst>
              </a:tr>
              <a:tr h="417991">
                <a:tc>
                  <a:txBody>
                    <a:bodyPr/>
                    <a:lstStyle/>
                    <a:p>
                      <a:pPr algn="ctr" fontAlgn="b"/>
                      <a:r>
                        <a:rPr lang="en-US" sz="2000" u="none" strike="noStrike" dirty="0">
                          <a:effectLst/>
                        </a:rPr>
                        <a:t>2018</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49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33</a:t>
                      </a:r>
                    </a:p>
                  </a:txBody>
                  <a:tcPr marL="9525" marR="9525" marT="9525" marB="0" anchor="b"/>
                </a:tc>
                <a:tc>
                  <a:txBody>
                    <a:bodyPr/>
                    <a:lstStyle/>
                    <a:p>
                      <a:pPr algn="ctr"/>
                      <a:r>
                        <a:rPr lang="en-US" dirty="0"/>
                        <a:t>41</a:t>
                      </a:r>
                    </a:p>
                  </a:txBody>
                  <a:tcPr marL="9525" marR="9525" marT="9525" marB="0" anchor="b"/>
                </a:tc>
                <a:tc>
                  <a:txBody>
                    <a:bodyPr/>
                    <a:lstStyle/>
                    <a:p>
                      <a:pPr algn="ctr"/>
                      <a:r>
                        <a:rPr lang="en-US" dirty="0"/>
                        <a:t>45</a:t>
                      </a:r>
                    </a:p>
                  </a:txBody>
                  <a:tcPr marL="9525" marR="9525" marT="9525" marB="0" anchor="b"/>
                </a:tc>
                <a:extLst>
                  <a:ext uri="{0D108BD9-81ED-4DB2-BD59-A6C34878D82A}">
                    <a16:rowId xmlns:a16="http://schemas.microsoft.com/office/drawing/2014/main" val="415597879"/>
                  </a:ext>
                </a:extLst>
              </a:tr>
              <a:tr h="417991">
                <a:tc>
                  <a:txBody>
                    <a:bodyPr/>
                    <a:lstStyle/>
                    <a:p>
                      <a:pPr algn="ctr" fontAlgn="b"/>
                      <a:r>
                        <a:rPr lang="en-US" sz="2000" u="none" strike="noStrike" dirty="0">
                          <a:effectLst/>
                        </a:rPr>
                        <a:t>2019</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en-US" dirty="0"/>
                        <a:t>49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a:r>
                        <a:rPr lang="en-US" dirty="0"/>
                        <a:t>43</a:t>
                      </a:r>
                    </a:p>
                  </a:txBody>
                  <a:tcPr marL="9525" marR="9525" marT="9525" marB="0" anchor="b"/>
                </a:tc>
                <a:tc>
                  <a:txBody>
                    <a:bodyPr/>
                    <a:lstStyle/>
                    <a:p>
                      <a:pPr algn="ctr"/>
                      <a:r>
                        <a:rPr lang="en-US" dirty="0"/>
                        <a:t>46</a:t>
                      </a:r>
                    </a:p>
                  </a:txBody>
                  <a:tcPr marL="9525" marR="9525" marT="9525" marB="0" anchor="b"/>
                </a:tc>
                <a:extLst>
                  <a:ext uri="{0D108BD9-81ED-4DB2-BD59-A6C34878D82A}">
                    <a16:rowId xmlns:a16="http://schemas.microsoft.com/office/drawing/2014/main" val="3324848736"/>
                  </a:ext>
                </a:extLst>
              </a:tr>
              <a:tr h="417991">
                <a:tc>
                  <a:txBody>
                    <a:bodyPr/>
                    <a:lstStyle/>
                    <a:p>
                      <a:pPr algn="ctr" fontAlgn="b"/>
                      <a:r>
                        <a:rPr lang="en-US" sz="2000" b="0" i="0" u="none" strike="noStrike" dirty="0">
                          <a:solidFill>
                            <a:srgbClr val="000000"/>
                          </a:solidFill>
                          <a:effectLst/>
                          <a:latin typeface="Calibri" panose="020F0502020204030204" pitchFamily="34" charset="0"/>
                        </a:rPr>
                        <a:t>2020</a:t>
                      </a:r>
                    </a:p>
                  </a:txBody>
                  <a:tcPr marL="9525" marR="9525" marT="9525" marB="0" anchor="b"/>
                </a:tc>
                <a:tc>
                  <a:txBody>
                    <a:bodyPr/>
                    <a:lstStyle/>
                    <a:p>
                      <a:pPr algn="ctr"/>
                      <a:r>
                        <a:rPr lang="en-US" dirty="0"/>
                        <a:t>46</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a:r>
                        <a:rPr lang="en-US" dirty="0"/>
                        <a:t>31</a:t>
                      </a:r>
                    </a:p>
                  </a:txBody>
                  <a:tcPr marL="9525" marR="9525" marT="9525" marB="0" anchor="b"/>
                </a:tc>
                <a:tc>
                  <a:txBody>
                    <a:bodyPr/>
                    <a:lstStyle/>
                    <a:p>
                      <a:pPr algn="ctr"/>
                      <a:r>
                        <a:rPr lang="en-US" dirty="0"/>
                        <a:t>42</a:t>
                      </a:r>
                    </a:p>
                  </a:txBody>
                  <a:tcPr marL="9525" marR="9525" marT="9525" marB="0" anchor="b"/>
                </a:tc>
                <a:extLst>
                  <a:ext uri="{0D108BD9-81ED-4DB2-BD59-A6C34878D82A}">
                    <a16:rowId xmlns:a16="http://schemas.microsoft.com/office/drawing/2014/main" val="3706783995"/>
                  </a:ext>
                </a:extLst>
              </a:tr>
            </a:tbl>
          </a:graphicData>
        </a:graphic>
      </p:graphicFrame>
      <p:sp>
        <p:nvSpPr>
          <p:cNvPr id="8" name="Slide Number Placeholder 5"/>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9" name="Footer Placeholder 3"/>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549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Massachusetts Trauma Registry Update</a:t>
            </a:r>
          </a:p>
        </p:txBody>
      </p:sp>
      <p:sp>
        <p:nvSpPr>
          <p:cNvPr id="3" name="Content Placeholder 2"/>
          <p:cNvSpPr>
            <a:spLocks noGrp="1"/>
          </p:cNvSpPr>
          <p:nvPr>
            <p:ph idx="1"/>
          </p:nvPr>
        </p:nvSpPr>
        <p:spPr>
          <a:xfrm>
            <a:off x="611133" y="1325880"/>
            <a:ext cx="10972800" cy="4525963"/>
          </a:xfrm>
        </p:spPr>
        <p:txBody>
          <a:bodyPr>
            <a:normAutofit/>
          </a:bodyPr>
          <a:lstStyle/>
          <a:p>
            <a:r>
              <a:rPr lang="en-US" sz="2400" dirty="0"/>
              <a:t>DPH continues to work with its selected vendor, DI by ESO to develop and implement a web-based Trauma Registry </a:t>
            </a:r>
          </a:p>
          <a:p>
            <a:pPr marL="0" indent="0">
              <a:buNone/>
            </a:pPr>
            <a:endParaRPr lang="en-US" sz="2400" dirty="0"/>
          </a:p>
          <a:p>
            <a:r>
              <a:rPr lang="en-US" sz="2400" dirty="0"/>
              <a:t>DPH is working with the vendor to address American Disabilities Act issues identified during testing. </a:t>
            </a:r>
          </a:p>
          <a:p>
            <a:pPr marL="0" indent="0">
              <a:buNone/>
            </a:pPr>
            <a:endParaRPr lang="en-US" sz="2400" dirty="0"/>
          </a:p>
          <a:p>
            <a:r>
              <a:rPr lang="en-US" sz="2400" dirty="0"/>
              <a:t>Additional information regarding system registration will be shared when DPH resolves the identified issues.</a:t>
            </a:r>
          </a:p>
          <a:p>
            <a:endParaRPr lang="en-US" dirty="0"/>
          </a:p>
        </p:txBody>
      </p:sp>
      <p:sp>
        <p:nvSpPr>
          <p:cNvPr id="4"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5" name="Footer Placeholder 3"/>
          <p:cNvSpPr>
            <a:spLocks noGrp="1"/>
          </p:cNvSpPr>
          <p:nvPr>
            <p:ph type="ftr" sz="quarter" idx="3"/>
          </p:nvPr>
        </p:nvSpPr>
        <p:spPr>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95078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rPr>
              <a:t>Preliminary Findings: The COVID-19 Pandemic and the Impact on EMS transports, ED Visits and Hospital Admissions</a:t>
            </a:r>
          </a:p>
        </p:txBody>
      </p:sp>
      <p:sp>
        <p:nvSpPr>
          <p:cNvPr id="3" name="Content Placeholder 2"/>
          <p:cNvSpPr>
            <a:spLocks noGrp="1"/>
          </p:cNvSpPr>
          <p:nvPr>
            <p:ph idx="1"/>
          </p:nvPr>
        </p:nvSpPr>
        <p:spPr>
          <a:xfrm>
            <a:off x="450166" y="1167618"/>
            <a:ext cx="11132234" cy="4513653"/>
          </a:xfrm>
        </p:spPr>
        <p:txBody>
          <a:bodyPr>
            <a:normAutofit/>
          </a:bodyPr>
          <a:lstStyle/>
          <a:p>
            <a:r>
              <a:rPr lang="en-US" sz="2400" dirty="0"/>
              <a:t>The COVID-19 pandemic has stressed the American health care system, including emergency medical services, emergency departments, and hospital inpatient units.</a:t>
            </a:r>
          </a:p>
          <a:p>
            <a:endParaRPr lang="en-US" sz="1000" dirty="0"/>
          </a:p>
          <a:p>
            <a:r>
              <a:rPr lang="en-US" sz="2400" dirty="0"/>
              <a:t>The Massachusetts Ambulance Trip Record Information System (MATRIS) and Massachusetts </a:t>
            </a:r>
            <a:r>
              <a:rPr lang="en-US" sz="2400" dirty="0" err="1"/>
              <a:t>CaseMix</a:t>
            </a:r>
            <a:r>
              <a:rPr lang="en-US" sz="2400" dirty="0"/>
              <a:t> (hospital administrative) data will be used to illustrate traumatic injury prevalence and patterns during the pandemic, specifically patient transport, ED visits, and hospitalizations.</a:t>
            </a:r>
          </a:p>
          <a:p>
            <a:endParaRPr lang="en-US" sz="1000" dirty="0"/>
          </a:p>
          <a:p>
            <a:r>
              <a:rPr lang="en-US" sz="2400" dirty="0"/>
              <a:t>Recent literature has shown traumatic injury patients with COVID-19 have higher inpatient mortality</a:t>
            </a:r>
            <a:r>
              <a:rPr lang="en-US" sz="2400" baseline="30000" dirty="0"/>
              <a:t>1</a:t>
            </a:r>
          </a:p>
          <a:p>
            <a:pPr lvl="1"/>
            <a:r>
              <a:rPr lang="en-US" sz="2000" dirty="0"/>
              <a:t>In order to assess mortality if there is a difference in traumatic injury patients with COVID-19 comorbidity to those patients without one in Massachusetts we used Chi-square tests</a:t>
            </a:r>
          </a:p>
        </p:txBody>
      </p:sp>
      <p:sp>
        <p:nvSpPr>
          <p:cNvPr id="4" name="TextBox 3"/>
          <p:cNvSpPr txBox="1"/>
          <p:nvPr/>
        </p:nvSpPr>
        <p:spPr>
          <a:xfrm>
            <a:off x="254833" y="5861154"/>
            <a:ext cx="11617377" cy="415498"/>
          </a:xfrm>
          <a:prstGeom prst="rect">
            <a:avLst/>
          </a:prstGeom>
          <a:noFill/>
        </p:spPr>
        <p:txBody>
          <a:bodyPr wrap="square" rtlCol="0">
            <a:spAutoFit/>
          </a:bodyPr>
          <a:lstStyle/>
          <a:p>
            <a:r>
              <a:rPr lang="en-US" sz="1050" dirty="0"/>
              <a:t>1. Kaufman, Elinore J. MD, MSHP; Ong, Adrian W. MD; </a:t>
            </a:r>
            <a:r>
              <a:rPr lang="en-US" sz="1050" dirty="0" err="1"/>
              <a:t>Cipolle</a:t>
            </a:r>
            <a:r>
              <a:rPr lang="en-US" sz="1050" dirty="0"/>
              <a:t>, Mark D. MD, PhD, MS; </a:t>
            </a:r>
            <a:r>
              <a:rPr lang="en-US" sz="1050" dirty="0" err="1"/>
              <a:t>Whitehorn</a:t>
            </a:r>
            <a:r>
              <a:rPr lang="en-US" sz="1050" dirty="0"/>
              <a:t>, Gregory BA; </a:t>
            </a:r>
            <a:r>
              <a:rPr lang="en-US" sz="1050" dirty="0" err="1"/>
              <a:t>Ratnasekera</a:t>
            </a:r>
            <a:r>
              <a:rPr lang="en-US" sz="1050" dirty="0"/>
              <a:t>, </a:t>
            </a:r>
            <a:r>
              <a:rPr lang="en-US" sz="1050" dirty="0" err="1"/>
              <a:t>Asanthi</a:t>
            </a:r>
            <a:r>
              <a:rPr lang="en-US" sz="1050" dirty="0"/>
              <a:t> DO; </a:t>
            </a:r>
            <a:r>
              <a:rPr lang="en-US" sz="1050" dirty="0" err="1"/>
              <a:t>Stawicki</a:t>
            </a:r>
            <a:r>
              <a:rPr lang="en-US" sz="1050" dirty="0"/>
              <a:t>, Stanislaw P. MD, MBA; Martin, Niels D. MD The impact of COVID-19 infection on outcomes after injury in a state trauma system, Journal of Trauma and Acute Care Surgery: September 2021 - Volume 91 - Issue 3 - p 559-565 </a:t>
            </a:r>
            <a:r>
              <a:rPr lang="en-US" sz="1050" dirty="0" err="1"/>
              <a:t>doi</a:t>
            </a:r>
            <a:r>
              <a:rPr lang="en-US" sz="1050" dirty="0"/>
              <a:t>: 10.1097/TA.0000000000003310</a:t>
            </a:r>
          </a:p>
        </p:txBody>
      </p:sp>
    </p:spTree>
    <p:extLst>
      <p:ext uri="{BB962C8B-B14F-4D97-AF65-F5344CB8AC3E}">
        <p14:creationId xmlns:p14="http://schemas.microsoft.com/office/powerpoint/2010/main" val="14970419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18424</TotalTime>
  <Words>4980</Words>
  <Application>Microsoft Office PowerPoint</Application>
  <PresentationFormat>Widescreen</PresentationFormat>
  <Paragraphs>958</Paragraphs>
  <Slides>31</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Courier New</vt:lpstr>
      <vt:lpstr>Custom Design</vt:lpstr>
      <vt:lpstr>Trauma Systems Committee</vt:lpstr>
      <vt:lpstr>Agenda</vt:lpstr>
      <vt:lpstr>Open Meeting Law: G.L. c. 30A, §§18-25</vt:lpstr>
      <vt:lpstr>PowerPoint Presentation</vt:lpstr>
      <vt:lpstr>Department Update</vt:lpstr>
      <vt:lpstr>Trauma Data Submissions from Designated Trauma Centers</vt:lpstr>
      <vt:lpstr>Trauma Data Submissions from Community Hospitals</vt:lpstr>
      <vt:lpstr>Massachusetts Trauma Registry Update</vt:lpstr>
      <vt:lpstr>Preliminary Findings: The COVID-19 Pandemic and the Impact on EMS transports, ED Visits and Hospital Admissions</vt:lpstr>
      <vt:lpstr>Methods</vt:lpstr>
      <vt:lpstr>Overall EMS Traumatic Injury Transport Count, 1/1/2019 - 6/30/2021</vt:lpstr>
      <vt:lpstr>EMS Traumatic Injury Transport Volumes, 1/1/2019 – 6/30/2021</vt:lpstr>
      <vt:lpstr>EMS Traumatic Injury Transport Demographics, 1/1/2019 – 6/30/2021</vt:lpstr>
      <vt:lpstr>EMS Traumatic Injury Transport Demographics, 1/1/2019 – 6/30/2021</vt:lpstr>
      <vt:lpstr>EMS Traumatic Injury Transport Demographics, 1/1/2019 – 6/30/2021</vt:lpstr>
      <vt:lpstr>EMS Traumatic Injury Transport Demographics, 1/1/2019 – 6/30/2021</vt:lpstr>
      <vt:lpstr>EMS Traumatic Injury Transport Response Time, 1/1/2019 – 6/30/2021</vt:lpstr>
      <vt:lpstr>EMS Traumatic Injury Transport Injury Manner, 1/1/2019 – 6/30/2021</vt:lpstr>
      <vt:lpstr>Drowning and Water Related Incident Response Initiatives  Summer 2021</vt:lpstr>
      <vt:lpstr>Drowning and Water Related Incident EMS Calls, 1/1/2018 - 6/30/2021</vt:lpstr>
      <vt:lpstr>Massachusetts Emergency Department Visits, 1/1/2019-9/30/2020</vt:lpstr>
      <vt:lpstr>Massachusetts Trauma-Related ED Visits, 1/1/2019-9/30/2020</vt:lpstr>
      <vt:lpstr>Massachusetts Trauma-Related ED Visits, 1/1/2019-9/30/2020</vt:lpstr>
      <vt:lpstr>Massachusetts Trauma-Related ED Visits, 1/1/2019-9/30/2020</vt:lpstr>
      <vt:lpstr>Massachusetts Trauma-Related ED Visits, 1/1/2019-9/30/2020</vt:lpstr>
      <vt:lpstr>Massachusetts Trauma-Related Inpatient Stays,  1/1/2019-6/30/2021</vt:lpstr>
      <vt:lpstr>Massachusetts Traumatic Injury Related Inpatient Stays 1/1/2019-6/30/2021</vt:lpstr>
      <vt:lpstr>Massachusetts Traumatic Injury-Related Inpatient Stays 1/1/2019-6/30/2021</vt:lpstr>
      <vt:lpstr>Massachusetts Trauma-Related Inpatient Stays and COVID-19 Comorbidity, 2020</vt:lpstr>
      <vt:lpstr>Future Meetings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Phaltankar, Pooja P.  (DPH)</cp:lastModifiedBy>
  <cp:revision>1014</cp:revision>
  <cp:lastPrinted>2020-02-07T19:26:46Z</cp:lastPrinted>
  <dcterms:created xsi:type="dcterms:W3CDTF">2019-01-10T19:26:50Z</dcterms:created>
  <dcterms:modified xsi:type="dcterms:W3CDTF">2021-09-16T14:18:12Z</dcterms:modified>
</cp:coreProperties>
</file>