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34" r:id="rId4"/>
    <p:sldMasterId id="2147484483" r:id="rId5"/>
    <p:sldMasterId id="2147484613" r:id="rId6"/>
    <p:sldMasterId id="2147484615" r:id="rId7"/>
  </p:sldMasterIdLst>
  <p:notesMasterIdLst>
    <p:notesMasterId r:id="rId9"/>
  </p:notesMasterIdLst>
  <p:handoutMasterIdLst>
    <p:handoutMasterId r:id="rId10"/>
  </p:handoutMasterIdLst>
  <p:sldIdLst>
    <p:sldId id="2147475821" r:id="rId8"/>
  </p:sldIdLst>
  <p:sldSz cx="12192000" cy="6858000"/>
  <p:notesSz cx="7010400" cy="9296400"/>
  <p:custDataLst>
    <p:tags r:id="rId11"/>
  </p:custDataLst>
  <p:defaultTextStyle>
    <a:defPPr>
      <a:defRPr lang="en-GB"/>
    </a:defPPr>
    <a:lvl1pPr marL="0" indent="0" algn="l" rtl="0" eaLnBrk="1" fontAlgn="base" hangingPunct="1">
      <a:spcBef>
        <a:spcPct val="0"/>
      </a:spcBef>
      <a:spcAft>
        <a:spcPts val="600"/>
      </a:spcAft>
      <a:buClr>
        <a:schemeClr val="tx1"/>
      </a:buClr>
      <a:buFontTx/>
      <a:buNone/>
      <a:defRPr sz="1800" b="1">
        <a:solidFill>
          <a:schemeClr val="accent1"/>
        </a:solidFill>
        <a:latin typeface="+mn-lt"/>
        <a:ea typeface="+mn-ea"/>
        <a:cs typeface="+mn-cs"/>
      </a:defRPr>
    </a:lvl1pPr>
    <a:lvl2pPr marL="0" indent="0" algn="l" rtl="0" eaLnBrk="1" fontAlgn="base" hangingPunct="1">
      <a:spcBef>
        <a:spcPct val="0"/>
      </a:spcBef>
      <a:spcAft>
        <a:spcPts val="600"/>
      </a:spcAft>
      <a:buClr>
        <a:schemeClr val="tx1"/>
      </a:buClr>
      <a:buFontTx/>
      <a:buNone/>
      <a:defRPr sz="1800">
        <a:solidFill>
          <a:schemeClr val="tx1"/>
        </a:solidFill>
        <a:latin typeface="+mn-lt"/>
        <a:ea typeface="+mn-ea"/>
      </a:defRPr>
    </a:lvl2pPr>
    <a:lvl3pPr marL="270000" indent="-270000" algn="l" rtl="0" eaLnBrk="1" fontAlgn="base" hangingPunct="1">
      <a:spcBef>
        <a:spcPct val="0"/>
      </a:spcBef>
      <a:spcAft>
        <a:spcPts val="600"/>
      </a:spcAft>
      <a:buClr>
        <a:schemeClr val="accent1"/>
      </a:buClr>
      <a:buFont typeface="Arial" panose="020B0604020202020204" pitchFamily="34" charset="0"/>
      <a:buChar char="•"/>
      <a:defRPr sz="1800">
        <a:solidFill>
          <a:schemeClr val="tx1"/>
        </a:solidFill>
        <a:latin typeface="+mn-lt"/>
        <a:ea typeface="+mn-ea"/>
      </a:defRPr>
    </a:lvl3pPr>
    <a:lvl4pPr marL="540000" indent="-270000" algn="l" rtl="0" eaLnBrk="1" fontAlgn="base" hangingPunct="1">
      <a:spcBef>
        <a:spcPct val="0"/>
      </a:spcBef>
      <a:spcAft>
        <a:spcPts val="600"/>
      </a:spcAft>
      <a:buClr>
        <a:schemeClr val="accent1"/>
      </a:buClr>
      <a:buFont typeface="Arial" panose="020B0604020202020204" pitchFamily="34" charset="0"/>
      <a:buChar char="-"/>
      <a:defRPr sz="1800">
        <a:solidFill>
          <a:schemeClr val="tx1"/>
        </a:solidFill>
        <a:latin typeface="+mn-lt"/>
        <a:ea typeface="+mn-ea"/>
      </a:defRPr>
    </a:lvl4pPr>
    <a:lvl5pPr marL="810000" indent="-270000" algn="l" rtl="0" eaLnBrk="1" fontAlgn="base" hangingPunct="1">
      <a:spcBef>
        <a:spcPct val="0"/>
      </a:spcBef>
      <a:spcAft>
        <a:spcPts val="600"/>
      </a:spcAft>
      <a:buClr>
        <a:schemeClr val="accent1"/>
      </a:buClr>
      <a:buFont typeface="Arial" panose="020B0604020202020204" pitchFamily="34" charset="0"/>
      <a:buChar char="◦"/>
      <a:defRPr sz="1800">
        <a:solidFill>
          <a:schemeClr val="tx1"/>
        </a:solidFill>
        <a:latin typeface="+mn-lt"/>
        <a:ea typeface="+mn-ea"/>
      </a:defRPr>
    </a:lvl5pPr>
    <a:lvl6pPr marL="0" indent="-270000" algn="l" rtl="0" eaLnBrk="1" fontAlgn="base" hangingPunct="1">
      <a:spcBef>
        <a:spcPct val="0"/>
      </a:spcBef>
      <a:spcAft>
        <a:spcPts val="600"/>
      </a:spcAft>
      <a:buClr>
        <a:schemeClr val="accent1"/>
      </a:buClr>
      <a:buFont typeface="+mj-lt"/>
      <a:buAutoNum type="arabicPeriod"/>
      <a:defRPr sz="1800">
        <a:solidFill>
          <a:schemeClr val="tx1"/>
        </a:solidFill>
        <a:latin typeface="+mn-lt"/>
        <a:ea typeface="+mn-ea"/>
      </a:defRPr>
    </a:lvl6pPr>
    <a:lvl7pPr marL="540000" indent="-270000" algn="l" rtl="0" eaLnBrk="1" fontAlgn="base" hangingPunct="1">
      <a:spcBef>
        <a:spcPct val="0"/>
      </a:spcBef>
      <a:spcAft>
        <a:spcPts val="600"/>
      </a:spcAft>
      <a:buClr>
        <a:schemeClr val="accent1"/>
      </a:buClr>
      <a:buFont typeface="+mj-lt"/>
      <a:buAutoNum type="alphaLcPeriod"/>
      <a:defRPr sz="1800">
        <a:solidFill>
          <a:schemeClr val="tx1"/>
        </a:solidFill>
        <a:latin typeface="+mn-lt"/>
        <a:ea typeface="+mn-ea"/>
      </a:defRPr>
    </a:lvl7pPr>
    <a:lvl8pPr marL="810000" indent="-270000" algn="l" rtl="0" eaLnBrk="1" fontAlgn="base" hangingPunct="1">
      <a:spcBef>
        <a:spcPct val="0"/>
      </a:spcBef>
      <a:spcAft>
        <a:spcPts val="600"/>
      </a:spcAft>
      <a:buClr>
        <a:schemeClr val="accent1"/>
      </a:buClr>
      <a:buFont typeface="+mj-lt"/>
      <a:buAutoNum type="romanLcPeriod"/>
      <a:defRPr sz="1800">
        <a:solidFill>
          <a:schemeClr val="tx1"/>
        </a:solidFill>
        <a:latin typeface="+mn-lt"/>
        <a:ea typeface="+mn-ea"/>
      </a:defRPr>
    </a:lvl8pPr>
    <a:lvl9pPr marL="0" indent="0" algn="l" rtl="0" eaLnBrk="1" fontAlgn="base" hangingPunct="1">
      <a:spcBef>
        <a:spcPct val="0"/>
      </a:spcBef>
      <a:spcAft>
        <a:spcPts val="600"/>
      </a:spcAft>
      <a:buClr>
        <a:schemeClr val="tx1"/>
      </a:buClr>
      <a:buFontTx/>
      <a:buNone/>
      <a:defRPr sz="2400">
        <a:solidFill>
          <a:schemeClr val="accent2"/>
        </a:solidFill>
        <a:latin typeface="+mn-lt"/>
        <a:ea typeface="+mn-ea"/>
      </a:defRPr>
    </a:lvl9pPr>
  </p:defaultTextStyle>
  <p:extLst>
    <p:ext uri="{521415D9-36F7-43E2-AB2F-B90AF26B5E84}">
      <p14:sectionLst xmlns:p14="http://schemas.microsoft.com/office/powerpoint/2010/main">
        <p14:section name="Default Section" id="{44A113F3-BDE1-47AF-87E0-AF37560966C9}">
          <p14:sldIdLst>
            <p14:sldId id="2147475821"/>
          </p14:sldIdLst>
        </p14:section>
      </p14:sectionLst>
    </p:ext>
    <p:ext uri="{EFAFB233-063F-42B5-8137-9DF3F51BA10A}">
      <p15:sldGuideLst xmlns:p15="http://schemas.microsoft.com/office/powerpoint/2012/main">
        <p15:guide id="2" pos="997" userDrawn="1">
          <p15:clr>
            <a:srgbClr val="A4A3A4"/>
          </p15:clr>
        </p15:guide>
        <p15:guide id="3" orient="horz" pos="2886" userDrawn="1">
          <p15:clr>
            <a:srgbClr val="A4A3A4"/>
          </p15:clr>
        </p15:guide>
        <p15:guide id="4" orient="horz" pos="115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arah McGugan" initials="ZM" lastIdx="1" clrIdx="0"/>
  <p:cmAuthor id="2" name="Porcaro, Michael" initials="PM" lastIdx="5" clrIdx="1">
    <p:extLst>
      <p:ext uri="{19B8F6BF-5375-455C-9EA6-DF929625EA0E}">
        <p15:presenceInfo xmlns:p15="http://schemas.microsoft.com/office/powerpoint/2012/main" userId="S::Michael.Porcaro@us.nationalgrid.com::ea3ea711-ef6a-459c-aafd-739562d6f46e" providerId="AD"/>
      </p:ext>
    </p:extLst>
  </p:cmAuthor>
  <p:cmAuthor id="3" name="Mahmoud, Wajiha A." initials="MA" lastIdx="13" clrIdx="2">
    <p:extLst>
      <p:ext uri="{19B8F6BF-5375-455C-9EA6-DF929625EA0E}">
        <p15:presenceInfo xmlns:p15="http://schemas.microsoft.com/office/powerpoint/2012/main" userId="S::wajiha.mahmoud@us.nationalgrid.com::f501326c-48da-4248-9247-80106fdaeb7c" providerId="AD"/>
      </p:ext>
    </p:extLst>
  </p:cmAuthor>
  <p:cmAuthor id="4" name="Gia Mahmoud" initials="WAM" lastIdx="1" clrIdx="3">
    <p:extLst>
      <p:ext uri="{19B8F6BF-5375-455C-9EA6-DF929625EA0E}">
        <p15:presenceInfo xmlns:p15="http://schemas.microsoft.com/office/powerpoint/2012/main" userId="Gia Mahmoud" providerId="None"/>
      </p:ext>
    </p:extLst>
  </p:cmAuthor>
  <p:cmAuthor id="5" name="Kirkpatrick, Casey S." initials="KS" lastIdx="1" clrIdx="4">
    <p:extLst>
      <p:ext uri="{19B8F6BF-5375-455C-9EA6-DF929625EA0E}">
        <p15:presenceInfo xmlns:p15="http://schemas.microsoft.com/office/powerpoint/2012/main" userId="S::casey.kirkpatrick@us.nationalgrid.com::16e1cac1-ecc0-4f61-b8e7-621dd0c66960" providerId="AD"/>
      </p:ext>
    </p:extLst>
  </p:cmAuthor>
  <p:cmAuthor id="6" name="Salmore, Lisa G." initials="SG" lastIdx="2" clrIdx="5">
    <p:extLst>
      <p:ext uri="{19B8F6BF-5375-455C-9EA6-DF929625EA0E}">
        <p15:presenceInfo xmlns:p15="http://schemas.microsoft.com/office/powerpoint/2012/main" userId="S::lisa.sasur@us.nationalgrid.com::98f1d0e2-77c6-47be-958b-1db0f03a2a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00148C"/>
    <a:srgbClr val="DBF4D8"/>
    <a:srgbClr val="FFEAAF"/>
    <a:srgbClr val="FF8989"/>
    <a:srgbClr val="E08E20"/>
    <a:srgbClr val="B482DA"/>
    <a:srgbClr val="DFBB8B"/>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08" autoAdjust="0"/>
    <p:restoredTop sz="96400" autoAdjust="0"/>
  </p:normalViewPr>
  <p:slideViewPr>
    <p:cSldViewPr snapToGrid="0">
      <p:cViewPr>
        <p:scale>
          <a:sx n="97" d="100"/>
          <a:sy n="97" d="100"/>
        </p:scale>
        <p:origin x="216" y="41"/>
      </p:cViewPr>
      <p:guideLst>
        <p:guide pos="997"/>
        <p:guide orient="horz" pos="2886"/>
        <p:guide orient="horz" pos="1152"/>
      </p:guideLst>
    </p:cSldViewPr>
  </p:slideViewPr>
  <p:notesTextViewPr>
    <p:cViewPr>
      <p:scale>
        <a:sx n="1" d="1"/>
        <a:sy n="1" d="1"/>
      </p:scale>
      <p:origin x="0" y="0"/>
    </p:cViewPr>
  </p:notesTextViewPr>
  <p:notesViewPr>
    <p:cSldViewPr snapToGrid="0">
      <p:cViewPr>
        <p:scale>
          <a:sx n="1" d="2"/>
          <a:sy n="1" d="2"/>
        </p:scale>
        <p:origin x="1830" y="10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026"/>
          <p:cNvSpPr>
            <a:spLocks noGrp="1" noChangeArrowheads="1"/>
          </p:cNvSpPr>
          <p:nvPr>
            <p:ph type="hdr" sz="quarter"/>
          </p:nvPr>
        </p:nvSpPr>
        <p:spPr bwMode="auto">
          <a:xfrm>
            <a:off x="3" y="2"/>
            <a:ext cx="3038145" cy="4642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ＭＳ Ｐゴシック" pitchFamily="-105" charset="-128"/>
                <a:cs typeface="+mn-cs"/>
              </a:defRPr>
            </a:lvl1pPr>
          </a:lstStyle>
          <a:p>
            <a:pPr>
              <a:defRPr/>
            </a:pPr>
            <a:endParaRPr lang="en-US"/>
          </a:p>
        </p:txBody>
      </p:sp>
      <p:sp>
        <p:nvSpPr>
          <p:cNvPr id="9219" name="Rectangle 1027"/>
          <p:cNvSpPr>
            <a:spLocks noGrp="1" noChangeArrowheads="1"/>
          </p:cNvSpPr>
          <p:nvPr>
            <p:ph type="dt" sz="quarter" idx="1"/>
          </p:nvPr>
        </p:nvSpPr>
        <p:spPr bwMode="auto">
          <a:xfrm>
            <a:off x="3972258" y="2"/>
            <a:ext cx="3038144" cy="4642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ＭＳ Ｐゴシック" pitchFamily="-105" charset="-128"/>
                <a:cs typeface="+mn-cs"/>
              </a:defRPr>
            </a:lvl1pPr>
          </a:lstStyle>
          <a:p>
            <a:pPr>
              <a:defRPr/>
            </a:pPr>
            <a:fld id="{D8211FFE-B3EB-1B4F-A849-3CF65CAE83E6}" type="datetime1">
              <a:rPr lang="en-GB" smtClean="0"/>
              <a:t>16/09/2026</a:t>
            </a:fld>
            <a:endParaRPr lang="en-US"/>
          </a:p>
        </p:txBody>
      </p:sp>
      <p:sp>
        <p:nvSpPr>
          <p:cNvPr id="9220" name="Rectangle 1028"/>
          <p:cNvSpPr>
            <a:spLocks noGrp="1" noChangeArrowheads="1"/>
          </p:cNvSpPr>
          <p:nvPr>
            <p:ph type="ftr" sz="quarter" idx="2"/>
          </p:nvPr>
        </p:nvSpPr>
        <p:spPr bwMode="auto">
          <a:xfrm>
            <a:off x="3" y="8832198"/>
            <a:ext cx="3038145" cy="46420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ＭＳ Ｐゴシック" pitchFamily="-105" charset="-128"/>
                <a:cs typeface="+mn-cs"/>
              </a:defRPr>
            </a:lvl1pPr>
          </a:lstStyle>
          <a:p>
            <a:pPr>
              <a:defRPr/>
            </a:pPr>
            <a:endParaRPr lang="en-US"/>
          </a:p>
        </p:txBody>
      </p:sp>
      <p:sp>
        <p:nvSpPr>
          <p:cNvPr id="9221" name="Rectangle 1029"/>
          <p:cNvSpPr>
            <a:spLocks noGrp="1" noChangeArrowheads="1"/>
          </p:cNvSpPr>
          <p:nvPr>
            <p:ph type="sldNum" sz="quarter" idx="3"/>
          </p:nvPr>
        </p:nvSpPr>
        <p:spPr bwMode="auto">
          <a:xfrm>
            <a:off x="3972258" y="8832198"/>
            <a:ext cx="3038144" cy="46420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ＭＳ Ｐゴシック" pitchFamily="-105" charset="-128"/>
                <a:cs typeface="+mn-cs"/>
              </a:defRPr>
            </a:lvl1pPr>
          </a:lstStyle>
          <a:p>
            <a:pPr>
              <a:defRPr/>
            </a:pPr>
            <a:fld id="{350ECF5C-888C-41F6-A366-B80CE9FF0D57}" type="slidenum">
              <a:rPr lang="en-GB"/>
              <a:pPr>
                <a:defRPr/>
              </a:pPr>
              <a:t>‹#›</a:t>
            </a:fld>
            <a:endParaRPr lang="en-GB"/>
          </a:p>
        </p:txBody>
      </p:sp>
    </p:spTree>
    <p:extLst>
      <p:ext uri="{BB962C8B-B14F-4D97-AF65-F5344CB8AC3E}">
        <p14:creationId xmlns:p14="http://schemas.microsoft.com/office/powerpoint/2010/main" val="6811783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3" y="2"/>
            <a:ext cx="3038145"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108547" name="Rectangle 3"/>
          <p:cNvSpPr>
            <a:spLocks noGrp="1" noChangeArrowheads="1"/>
          </p:cNvSpPr>
          <p:nvPr>
            <p:ph type="dt" idx="1"/>
          </p:nvPr>
        </p:nvSpPr>
        <p:spPr bwMode="auto">
          <a:xfrm>
            <a:off x="3970736" y="2"/>
            <a:ext cx="3038145"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C31C4EFE-BC34-5643-BA96-233A28E9007A}" type="datetime1">
              <a:rPr lang="en-GB" smtClean="0"/>
              <a:t>16/09/2026</a:t>
            </a:fld>
            <a:endParaRPr lang="en-GB"/>
          </a:p>
        </p:txBody>
      </p:sp>
      <p:sp>
        <p:nvSpPr>
          <p:cNvPr id="10854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9" name="Rectangle 5"/>
          <p:cNvSpPr>
            <a:spLocks noGrp="1" noChangeArrowheads="1"/>
          </p:cNvSpPr>
          <p:nvPr>
            <p:ph type="body" sz="quarter" idx="3"/>
          </p:nvPr>
        </p:nvSpPr>
        <p:spPr bwMode="auto">
          <a:xfrm>
            <a:off x="701346" y="4416100"/>
            <a:ext cx="5607712" cy="418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8550" name="Rectangle 6"/>
          <p:cNvSpPr>
            <a:spLocks noGrp="1" noChangeArrowheads="1"/>
          </p:cNvSpPr>
          <p:nvPr>
            <p:ph type="ftr" sz="quarter" idx="4"/>
          </p:nvPr>
        </p:nvSpPr>
        <p:spPr bwMode="auto">
          <a:xfrm>
            <a:off x="3" y="8830661"/>
            <a:ext cx="3038145"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108551" name="Rectangle 7"/>
          <p:cNvSpPr>
            <a:spLocks noGrp="1" noChangeArrowheads="1"/>
          </p:cNvSpPr>
          <p:nvPr>
            <p:ph type="sldNum" sz="quarter" idx="5"/>
          </p:nvPr>
        </p:nvSpPr>
        <p:spPr bwMode="auto">
          <a:xfrm>
            <a:off x="3970736" y="8830661"/>
            <a:ext cx="3038145" cy="464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D779895-3E67-4CB8-BE0C-23F3FD5FF7F3}" type="slidenum">
              <a:rPr lang="en-GB"/>
              <a:pPr/>
              <a:t>‹#›</a:t>
            </a:fld>
            <a:endParaRPr lang="en-GB"/>
          </a:p>
        </p:txBody>
      </p:sp>
    </p:spTree>
    <p:extLst>
      <p:ext uri="{BB962C8B-B14F-4D97-AF65-F5344CB8AC3E}">
        <p14:creationId xmlns:p14="http://schemas.microsoft.com/office/powerpoint/2010/main" val="1688616298"/>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600" kern="1200">
        <a:solidFill>
          <a:schemeClr val="tx1"/>
        </a:solidFill>
        <a:latin typeface="Arial" charset="0"/>
        <a:ea typeface="+mn-ea"/>
        <a:cs typeface="+mn-cs"/>
      </a:defRPr>
    </a:lvl1pPr>
    <a:lvl2pPr marL="609539" algn="l" rtl="0" fontAlgn="base">
      <a:spcBef>
        <a:spcPct val="30000"/>
      </a:spcBef>
      <a:spcAft>
        <a:spcPct val="0"/>
      </a:spcAft>
      <a:defRPr sz="1600" kern="1200">
        <a:solidFill>
          <a:schemeClr val="tx1"/>
        </a:solidFill>
        <a:latin typeface="Arial" charset="0"/>
        <a:ea typeface="+mn-ea"/>
        <a:cs typeface="+mn-cs"/>
      </a:defRPr>
    </a:lvl2pPr>
    <a:lvl3pPr marL="1219080" algn="l" rtl="0" fontAlgn="base">
      <a:spcBef>
        <a:spcPct val="30000"/>
      </a:spcBef>
      <a:spcAft>
        <a:spcPct val="0"/>
      </a:spcAft>
      <a:defRPr sz="1600" kern="1200">
        <a:solidFill>
          <a:schemeClr val="tx1"/>
        </a:solidFill>
        <a:latin typeface="Arial" charset="0"/>
        <a:ea typeface="+mn-ea"/>
        <a:cs typeface="+mn-cs"/>
      </a:defRPr>
    </a:lvl3pPr>
    <a:lvl4pPr marL="1828618" algn="l" rtl="0" fontAlgn="base">
      <a:spcBef>
        <a:spcPct val="30000"/>
      </a:spcBef>
      <a:spcAft>
        <a:spcPct val="0"/>
      </a:spcAft>
      <a:defRPr sz="1600" kern="1200">
        <a:solidFill>
          <a:schemeClr val="tx1"/>
        </a:solidFill>
        <a:latin typeface="Arial" charset="0"/>
        <a:ea typeface="+mn-ea"/>
        <a:cs typeface="+mn-cs"/>
      </a:defRPr>
    </a:lvl4pPr>
    <a:lvl5pPr marL="2438158" algn="l" rtl="0" fontAlgn="base">
      <a:spcBef>
        <a:spcPct val="30000"/>
      </a:spcBef>
      <a:spcAft>
        <a:spcPct val="0"/>
      </a:spcAft>
      <a:defRPr sz="1600" kern="1200">
        <a:solidFill>
          <a:schemeClr val="tx1"/>
        </a:solidFill>
        <a:latin typeface="Arial" charset="0"/>
        <a:ea typeface="+mn-ea"/>
        <a:cs typeface="+mn-cs"/>
      </a:defRPr>
    </a:lvl5pPr>
    <a:lvl6pPr marL="3047696" algn="l" defTabSz="1219080" rtl="0" eaLnBrk="1" latinLnBrk="0" hangingPunct="1">
      <a:defRPr sz="1600" kern="1200">
        <a:solidFill>
          <a:schemeClr val="tx1"/>
        </a:solidFill>
        <a:latin typeface="+mn-lt"/>
        <a:ea typeface="+mn-ea"/>
        <a:cs typeface="+mn-cs"/>
      </a:defRPr>
    </a:lvl6pPr>
    <a:lvl7pPr marL="3657235" algn="l" defTabSz="1219080" rtl="0" eaLnBrk="1" latinLnBrk="0" hangingPunct="1">
      <a:defRPr sz="1600" kern="1200">
        <a:solidFill>
          <a:schemeClr val="tx1"/>
        </a:solidFill>
        <a:latin typeface="+mn-lt"/>
        <a:ea typeface="+mn-ea"/>
        <a:cs typeface="+mn-cs"/>
      </a:defRPr>
    </a:lvl7pPr>
    <a:lvl8pPr marL="4266773" algn="l" defTabSz="1219080" rtl="0" eaLnBrk="1" latinLnBrk="0" hangingPunct="1">
      <a:defRPr sz="1600" kern="1200">
        <a:solidFill>
          <a:schemeClr val="tx1"/>
        </a:solidFill>
        <a:latin typeface="+mn-lt"/>
        <a:ea typeface="+mn-ea"/>
        <a:cs typeface="+mn-cs"/>
      </a:defRPr>
    </a:lvl8pPr>
    <a:lvl9pPr marL="4876313" algn="l" defTabSz="121908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14226B-57D4-4966-862B-087DC3312C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17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D47BFF-EB9B-48D5-85DC-0693B2A46311}"/>
              </a:ext>
            </a:extLst>
          </p:cNvPr>
          <p:cNvSpPr>
            <a:spLocks noGrp="1"/>
          </p:cNvSpPr>
          <p:nvPr>
            <p:ph type="title"/>
          </p:nvPr>
        </p:nvSpPr>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5C48C6DC-682E-4721-829A-31576897B293}"/>
              </a:ext>
            </a:extLst>
          </p:cNvPr>
          <p:cNvSpPr>
            <a:spLocks noGrp="1"/>
          </p:cNvSpPr>
          <p:nvPr>
            <p:ph type="ftr" sz="quarter" idx="10"/>
          </p:nvPr>
        </p:nvSpPr>
        <p:spPr>
          <a:xfrm>
            <a:off x="2389081" y="6352063"/>
            <a:ext cx="11640187" cy="169277"/>
          </a:xfrm>
        </p:spPr>
        <p:txBody>
          <a:bodyPr/>
          <a:lstStyle/>
          <a:p>
            <a:pPr>
              <a:tabLst>
                <a:tab pos="988989" algn="l"/>
              </a:tabLst>
            </a:pPr>
            <a:r>
              <a:rPr lang="fr-FR" dirty="0"/>
              <a:t>N</a:t>
            </a:r>
          </a:p>
        </p:txBody>
      </p:sp>
    </p:spTree>
    <p:extLst>
      <p:ext uri="{BB962C8B-B14F-4D97-AF65-F5344CB8AC3E}">
        <p14:creationId xmlns:p14="http://schemas.microsoft.com/office/powerpoint/2010/main" val="320340391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 +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6AD82B2-07C2-46E9-9678-D1F4F1426BEA}"/>
              </a:ext>
            </a:extLst>
          </p:cNvPr>
          <p:cNvSpPr>
            <a:spLocks noGrp="1"/>
          </p:cNvSpPr>
          <p:nvPr>
            <p:ph type="pic" sz="quarter" idx="18" hasCustomPrompt="1"/>
          </p:nvPr>
        </p:nvSpPr>
        <p:spPr>
          <a:xfrm>
            <a:off x="8171362" y="1411206"/>
            <a:ext cx="3436199" cy="4605867"/>
          </a:xfrm>
          <a:solidFill>
            <a:schemeClr val="bg1">
              <a:lumMod val="95000"/>
            </a:schemeClr>
          </a:solidFill>
        </p:spPr>
        <p:txBody>
          <a:bodyPr anchor="ctr">
            <a:noAutofit/>
          </a:bodyPr>
          <a:lstStyle>
            <a:lvl1pPr algn="ctr">
              <a:defRPr/>
            </a:lvl1pPr>
          </a:lstStyle>
          <a:p>
            <a:r>
              <a:rPr lang="en-GB" dirty="0"/>
              <a:t>INSERT PICTURE</a:t>
            </a:r>
          </a:p>
        </p:txBody>
      </p:sp>
      <p:sp>
        <p:nvSpPr>
          <p:cNvPr id="2" name="Title 1">
            <a:extLst>
              <a:ext uri="{FF2B5EF4-FFF2-40B4-BE49-F238E27FC236}">
                <a16:creationId xmlns:a16="http://schemas.microsoft.com/office/drawing/2014/main" id="{96A9E21F-48B1-4B1C-A7BD-A425530A3B2D}"/>
              </a:ext>
            </a:extLst>
          </p:cNvPr>
          <p:cNvSpPr>
            <a:spLocks noGrp="1"/>
          </p:cNvSpPr>
          <p:nvPr>
            <p:ph type="title"/>
          </p:nvPr>
        </p:nvSpPr>
        <p:spPr/>
        <p:txBody>
          <a:bodyPr/>
          <a:lstStyle/>
          <a:p>
            <a:r>
              <a:rPr lang="en-US"/>
              <a:t>Click to edit Master title style</a:t>
            </a:r>
            <a:endParaRPr lang="en-GB"/>
          </a:p>
        </p:txBody>
      </p:sp>
      <p:sp>
        <p:nvSpPr>
          <p:cNvPr id="17" name="Text Placeholder 3">
            <a:extLst>
              <a:ext uri="{FF2B5EF4-FFF2-40B4-BE49-F238E27FC236}">
                <a16:creationId xmlns:a16="http://schemas.microsoft.com/office/drawing/2014/main" id="{30296C7D-4998-43C3-A68E-A9F4AFC7DBB9}"/>
              </a:ext>
            </a:extLst>
          </p:cNvPr>
          <p:cNvSpPr>
            <a:spLocks noGrp="1"/>
          </p:cNvSpPr>
          <p:nvPr>
            <p:ph type="body" sz="quarter" idx="19"/>
          </p:nvPr>
        </p:nvSpPr>
        <p:spPr>
          <a:xfrm>
            <a:off x="4379084" y="1411206"/>
            <a:ext cx="3456000" cy="1877437"/>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ext Placeholder 3">
            <a:extLst>
              <a:ext uri="{FF2B5EF4-FFF2-40B4-BE49-F238E27FC236}">
                <a16:creationId xmlns:a16="http://schemas.microsoft.com/office/drawing/2014/main" id="{FD11B3BD-BF31-4BBD-BF46-6431C9CDC5EE}"/>
              </a:ext>
            </a:extLst>
          </p:cNvPr>
          <p:cNvSpPr>
            <a:spLocks noGrp="1"/>
          </p:cNvSpPr>
          <p:nvPr>
            <p:ph type="body" sz="quarter" idx="16"/>
          </p:nvPr>
        </p:nvSpPr>
        <p:spPr>
          <a:xfrm>
            <a:off x="576000" y="1411206"/>
            <a:ext cx="3456000" cy="1877437"/>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2A28C172-F8CF-46F7-804C-835BAF38DD6B}"/>
              </a:ext>
            </a:extLst>
          </p:cNvPr>
          <p:cNvSpPr>
            <a:spLocks noGrp="1"/>
          </p:cNvSpPr>
          <p:nvPr>
            <p:ph type="ftr" sz="quarter" idx="20"/>
          </p:nvPr>
        </p:nvSpPr>
        <p:spPr>
          <a:xfrm>
            <a:off x="2389081" y="6352063"/>
            <a:ext cx="11640187" cy="169277"/>
          </a:xfrm>
        </p:spPr>
        <p:txBody>
          <a:bodyPr/>
          <a:lstStyle/>
          <a:p>
            <a:pPr>
              <a:tabLst>
                <a:tab pos="988989" algn="l"/>
              </a:tabLst>
            </a:pPr>
            <a:r>
              <a:rPr lang="fr-FR" dirty="0"/>
              <a:t>N</a:t>
            </a:r>
          </a:p>
        </p:txBody>
      </p:sp>
      <p:grpSp>
        <p:nvGrpSpPr>
          <p:cNvPr id="20" name="Group 19">
            <a:extLst>
              <a:ext uri="{FF2B5EF4-FFF2-40B4-BE49-F238E27FC236}">
                <a16:creationId xmlns:a16="http://schemas.microsoft.com/office/drawing/2014/main" id="{BB4CB7E3-3CBF-4FC0-B591-EFD19DEE9303}"/>
              </a:ext>
            </a:extLst>
          </p:cNvPr>
          <p:cNvGrpSpPr/>
          <p:nvPr userDrawn="1"/>
        </p:nvGrpSpPr>
        <p:grpSpPr>
          <a:xfrm>
            <a:off x="12275233" y="5"/>
            <a:ext cx="2706315" cy="1919363"/>
            <a:chOff x="3528102" y="847657"/>
            <a:chExt cx="2029736" cy="1919363"/>
          </a:xfrm>
        </p:grpSpPr>
        <p:sp>
          <p:nvSpPr>
            <p:cNvPr id="21" name="Guidance note">
              <a:extLst>
                <a:ext uri="{FF2B5EF4-FFF2-40B4-BE49-F238E27FC236}">
                  <a16:creationId xmlns:a16="http://schemas.microsoft.com/office/drawing/2014/main" id="{35EF926C-1DDE-46E4-BD27-7719DB8BB06E}"/>
                </a:ext>
              </a:extLst>
            </p:cNvPr>
            <p:cNvSpPr/>
            <p:nvPr/>
          </p:nvSpPr>
          <p:spPr>
            <a:xfrm>
              <a:off x="3528102" y="847657"/>
              <a:ext cx="2029736" cy="1919363"/>
            </a:xfrm>
            <a:prstGeom prst="rect">
              <a:avLst/>
            </a:prstGeom>
            <a:solidFill>
              <a:sysClr val="window" lastClr="FFFFFF">
                <a:lumMod val="95000"/>
              </a:sysClr>
            </a:solidFill>
            <a:ln w="6350" cap="flat" cmpd="sng" algn="ctr">
              <a:noFill/>
              <a:prstDash val="solid"/>
              <a:miter lim="800000"/>
            </a:ln>
            <a:effectLst/>
          </p:spPr>
          <p:txBody>
            <a:bodyPr wrap="square" lIns="36000" tIns="36000" rIns="36000" bIns="36000" rtlCol="0" anchor="t" anchorCtr="0">
              <a:spAutoFit/>
            </a:bodyPr>
            <a:lstStyle/>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Reapplying the Slide Layout</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Putting text into a placeholder not only ensures the text sits in the correct place and is formatted correctly, it also helps to update the page quickly and efficiently. </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Right click on the page</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Click on ‘Layout’</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Select the layout you require</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Text bullet formatting</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To use text/bullet formatting levels correctly, use the Increase List Level and Decrease List Level buttons from the Paragraph group on the Home tab</a:t>
              </a: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Alternatively you can use the keyboard shortcuts:</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Shift+Alt+Right arrow key = increase level</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Shift+Alt+Left</a:t>
              </a: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arrow key = decrease level</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Guides</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To ensure all other elements aside from placeholders are positioned correctly, switch your drawing guides 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Click Alt+F9</a:t>
              </a:r>
            </a:p>
          </p:txBody>
        </p:sp>
        <p:grpSp>
          <p:nvGrpSpPr>
            <p:cNvPr id="22" name="Group 21">
              <a:extLst>
                <a:ext uri="{FF2B5EF4-FFF2-40B4-BE49-F238E27FC236}">
                  <a16:creationId xmlns:a16="http://schemas.microsoft.com/office/drawing/2014/main" id="{69069B99-5D1F-4756-A4F4-167DDC6068DA}"/>
                </a:ext>
              </a:extLst>
            </p:cNvPr>
            <p:cNvGrpSpPr/>
            <p:nvPr/>
          </p:nvGrpSpPr>
          <p:grpSpPr bwMode="gray">
            <a:xfrm>
              <a:off x="3568059" y="1907313"/>
              <a:ext cx="1038536" cy="360283"/>
              <a:chOff x="4736026" y="-3144621"/>
              <a:chExt cx="1698109" cy="589139"/>
            </a:xfrm>
            <a:solidFill>
              <a:srgbClr val="A5A5A5">
                <a:lumMod val="20000"/>
                <a:lumOff val="80000"/>
              </a:srgbClr>
            </a:solidFill>
          </p:grpSpPr>
          <p:pic>
            <p:nvPicPr>
              <p:cNvPr id="23" name="Picture 3">
                <a:extLst>
                  <a:ext uri="{FF2B5EF4-FFF2-40B4-BE49-F238E27FC236}">
                    <a16:creationId xmlns:a16="http://schemas.microsoft.com/office/drawing/2014/main" id="{90E25129-C1EA-45CE-B1F6-5EC7F7DD8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4736026" y="-3144621"/>
                <a:ext cx="1698109" cy="589139"/>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24" name="Rounded Rectangle 20">
                <a:extLst>
                  <a:ext uri="{FF2B5EF4-FFF2-40B4-BE49-F238E27FC236}">
                    <a16:creationId xmlns:a16="http://schemas.microsoft.com/office/drawing/2014/main" id="{EA946D07-5A29-4C97-AC0C-943F2A00EB24}"/>
                  </a:ext>
                </a:extLst>
              </p:cNvPr>
              <p:cNvSpPr/>
              <p:nvPr/>
            </p:nvSpPr>
            <p:spPr bwMode="gray">
              <a:xfrm>
                <a:off x="5292025" y="-3085266"/>
                <a:ext cx="346227" cy="166715"/>
              </a:xfrm>
              <a:prstGeom prst="roundRect">
                <a:avLst>
                  <a:gd name="adj" fmla="val 20963"/>
                </a:avLst>
              </a:prstGeom>
              <a:noFill/>
              <a:ln w="19050" cap="flat" cmpd="sng" algn="ctr">
                <a:solidFill>
                  <a:srgbClr val="FF0000"/>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273"/>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25" name="Round Diagonal Corner Rectangle 4">
            <a:extLst>
              <a:ext uri="{FF2B5EF4-FFF2-40B4-BE49-F238E27FC236}">
                <a16:creationId xmlns:a16="http://schemas.microsoft.com/office/drawing/2014/main" id="{7EE67CE3-FDDB-4176-BB90-0273EDA20B17}"/>
              </a:ext>
            </a:extLst>
          </p:cNvPr>
          <p:cNvSpPr/>
          <p:nvPr userDrawn="1"/>
        </p:nvSpPr>
        <p:spPr>
          <a:xfrm>
            <a:off x="12275241" y="2140327"/>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399591616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765F1B84-9A40-42D8-B3EE-41F4BD7CFE09}"/>
              </a:ext>
            </a:extLst>
          </p:cNvPr>
          <p:cNvSpPr>
            <a:spLocks noGrp="1"/>
          </p:cNvSpPr>
          <p:nvPr>
            <p:ph type="body" sz="quarter" idx="16"/>
          </p:nvPr>
        </p:nvSpPr>
        <p:spPr>
          <a:xfrm>
            <a:off x="575741" y="1411298"/>
            <a:ext cx="7247465" cy="1877437"/>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38480D57-B2D8-4496-806A-1824358683A9}"/>
              </a:ext>
            </a:extLst>
          </p:cNvPr>
          <p:cNvSpPr>
            <a:spLocks noGrp="1"/>
          </p:cNvSpPr>
          <p:nvPr>
            <p:ph type="ftr" sz="quarter" idx="17"/>
          </p:nvPr>
        </p:nvSpPr>
        <p:spPr>
          <a:xfrm>
            <a:off x="2389081" y="6352063"/>
            <a:ext cx="11640187" cy="169277"/>
          </a:xfrm>
        </p:spPr>
        <p:txBody>
          <a:bodyPr/>
          <a:lstStyle/>
          <a:p>
            <a:pPr>
              <a:tabLst>
                <a:tab pos="988989" algn="l"/>
              </a:tabLst>
            </a:pPr>
            <a:r>
              <a:rPr lang="fr-FR"/>
              <a:t>N</a:t>
            </a:r>
          </a:p>
        </p:txBody>
      </p:sp>
      <p:sp>
        <p:nvSpPr>
          <p:cNvPr id="3" name="Title 2">
            <a:extLst>
              <a:ext uri="{FF2B5EF4-FFF2-40B4-BE49-F238E27FC236}">
                <a16:creationId xmlns:a16="http://schemas.microsoft.com/office/drawing/2014/main" id="{1CBA43E0-9E3A-46EC-91D4-D70A0E6EB47D}"/>
              </a:ext>
            </a:extLst>
          </p:cNvPr>
          <p:cNvSpPr>
            <a:spLocks noGrp="1"/>
          </p:cNvSpPr>
          <p:nvPr>
            <p:ph type="title"/>
          </p:nvPr>
        </p:nvSpPr>
        <p:spPr/>
        <p:txBody>
          <a:bodyPr/>
          <a:lstStyle/>
          <a:p>
            <a:r>
              <a:rPr lang="en-US"/>
              <a:t>Click to edit Master title style</a:t>
            </a:r>
            <a:endParaRPr lang="en-GB"/>
          </a:p>
        </p:txBody>
      </p:sp>
      <p:grpSp>
        <p:nvGrpSpPr>
          <p:cNvPr id="12" name="Group 11">
            <a:extLst>
              <a:ext uri="{FF2B5EF4-FFF2-40B4-BE49-F238E27FC236}">
                <a16:creationId xmlns:a16="http://schemas.microsoft.com/office/drawing/2014/main" id="{CA697EB0-B117-49FF-A917-A125A4BD1ADE}"/>
              </a:ext>
            </a:extLst>
          </p:cNvPr>
          <p:cNvGrpSpPr/>
          <p:nvPr userDrawn="1"/>
        </p:nvGrpSpPr>
        <p:grpSpPr>
          <a:xfrm>
            <a:off x="12275233" y="5"/>
            <a:ext cx="2706315" cy="1919363"/>
            <a:chOff x="3528102" y="847657"/>
            <a:chExt cx="2029736" cy="1919363"/>
          </a:xfrm>
        </p:grpSpPr>
        <p:sp>
          <p:nvSpPr>
            <p:cNvPr id="13" name="Guidance note">
              <a:extLst>
                <a:ext uri="{FF2B5EF4-FFF2-40B4-BE49-F238E27FC236}">
                  <a16:creationId xmlns:a16="http://schemas.microsoft.com/office/drawing/2014/main" id="{65D2E8E2-B939-47BE-ABAD-FE4F177614F2}"/>
                </a:ext>
              </a:extLst>
            </p:cNvPr>
            <p:cNvSpPr/>
            <p:nvPr/>
          </p:nvSpPr>
          <p:spPr>
            <a:xfrm>
              <a:off x="3528102" y="847657"/>
              <a:ext cx="2029736" cy="1919363"/>
            </a:xfrm>
            <a:prstGeom prst="rect">
              <a:avLst/>
            </a:prstGeom>
            <a:solidFill>
              <a:sysClr val="window" lastClr="FFFFFF">
                <a:lumMod val="95000"/>
              </a:sysClr>
            </a:solidFill>
            <a:ln w="6350" cap="flat" cmpd="sng" algn="ctr">
              <a:noFill/>
              <a:prstDash val="solid"/>
              <a:miter lim="800000"/>
            </a:ln>
            <a:effectLst/>
          </p:spPr>
          <p:txBody>
            <a:bodyPr wrap="square" lIns="36000" tIns="36000" rIns="36000" bIns="36000" rtlCol="0" anchor="t" anchorCtr="0">
              <a:spAutoFit/>
            </a:bodyPr>
            <a:lstStyle/>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Reapplying the Slide Layout</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Putting text into a placeholder not only ensures the text sits in the correct place and is formatted correctly, it also helps to update the page quickly and efficiently. </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 click on the page</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‘Layout’</a:t>
              </a:r>
            </a:p>
            <a:p>
              <a:pPr marL="90486" marR="0" lvl="2" indent="-90486" defTabSz="914377"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layout you require</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Text bullet formatting</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To use text/bullet formatting levels correctly, use the Increase List Level and Decrease List Level buttons from the Paragraph group on the Home tab</a:t>
              </a: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723" marR="0" lvl="2" indent="0" defTabSz="914377"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Alternatively you can use the keyboard shortcuts:</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Shift+Alt+Right arrow key = increase level</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Shift+Alt+Left arrow key = decrease level</a:t>
              </a:r>
            </a:p>
            <a:p>
              <a:pPr marL="0" marR="0" lvl="2"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Guides</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To ensure all other elements aside from placeholders are positioned correctly, switch your drawing guides 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Alt+F9</a:t>
              </a:r>
            </a:p>
          </p:txBody>
        </p:sp>
        <p:grpSp>
          <p:nvGrpSpPr>
            <p:cNvPr id="14" name="Group 13">
              <a:extLst>
                <a:ext uri="{FF2B5EF4-FFF2-40B4-BE49-F238E27FC236}">
                  <a16:creationId xmlns:a16="http://schemas.microsoft.com/office/drawing/2014/main" id="{64C7CE35-7986-402F-8390-31B932649199}"/>
                </a:ext>
              </a:extLst>
            </p:cNvPr>
            <p:cNvGrpSpPr/>
            <p:nvPr/>
          </p:nvGrpSpPr>
          <p:grpSpPr bwMode="gray">
            <a:xfrm>
              <a:off x="3568059" y="1907313"/>
              <a:ext cx="1038536" cy="360283"/>
              <a:chOff x="4736026" y="-3144621"/>
              <a:chExt cx="1698109" cy="589139"/>
            </a:xfrm>
            <a:solidFill>
              <a:srgbClr val="A5A5A5">
                <a:lumMod val="20000"/>
                <a:lumOff val="80000"/>
              </a:srgbClr>
            </a:solidFill>
          </p:grpSpPr>
          <p:pic>
            <p:nvPicPr>
              <p:cNvPr id="15" name="Picture 3">
                <a:extLst>
                  <a:ext uri="{FF2B5EF4-FFF2-40B4-BE49-F238E27FC236}">
                    <a16:creationId xmlns:a16="http://schemas.microsoft.com/office/drawing/2014/main" id="{22217A6C-310C-4BB8-A473-2B80591878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a:off x="4736026" y="-3144621"/>
                <a:ext cx="1698109" cy="589139"/>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16" name="Rounded Rectangle 20">
                <a:extLst>
                  <a:ext uri="{FF2B5EF4-FFF2-40B4-BE49-F238E27FC236}">
                    <a16:creationId xmlns:a16="http://schemas.microsoft.com/office/drawing/2014/main" id="{41C254A7-0433-4311-BD85-C0B8DE54934A}"/>
                  </a:ext>
                </a:extLst>
              </p:cNvPr>
              <p:cNvSpPr/>
              <p:nvPr/>
            </p:nvSpPr>
            <p:spPr bwMode="gray">
              <a:xfrm>
                <a:off x="5292025" y="-3085266"/>
                <a:ext cx="346227" cy="166715"/>
              </a:xfrm>
              <a:prstGeom prst="roundRect">
                <a:avLst>
                  <a:gd name="adj" fmla="val 20963"/>
                </a:avLst>
              </a:prstGeom>
              <a:noFill/>
              <a:ln w="19050" cap="flat" cmpd="sng" algn="ctr">
                <a:solidFill>
                  <a:srgbClr val="FF0000"/>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273"/>
                  </a:spcAft>
                  <a:buClrTx/>
                  <a:buSzTx/>
                  <a:buFontTx/>
                  <a:buNone/>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52584905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char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820A5-9B9A-4B03-84D6-6834D49C12D6}"/>
              </a:ext>
            </a:extLst>
          </p:cNvPr>
          <p:cNvSpPr>
            <a:spLocks noGrp="1"/>
          </p:cNvSpPr>
          <p:nvPr>
            <p:ph type="title"/>
          </p:nvPr>
        </p:nvSpPr>
        <p:spPr/>
        <p:txBody>
          <a:bodyPr/>
          <a:lstStyle/>
          <a:p>
            <a:r>
              <a:rPr lang="en-US"/>
              <a:t>Click to edit Master title style</a:t>
            </a:r>
            <a:endParaRPr lang="en-GB"/>
          </a:p>
        </p:txBody>
      </p:sp>
      <p:sp>
        <p:nvSpPr>
          <p:cNvPr id="4" name="Chart Placeholder 5">
            <a:extLst>
              <a:ext uri="{FF2B5EF4-FFF2-40B4-BE49-F238E27FC236}">
                <a16:creationId xmlns:a16="http://schemas.microsoft.com/office/drawing/2014/main" id="{BB756EA4-8862-4B57-AC57-F64C8CF382CB}"/>
              </a:ext>
            </a:extLst>
          </p:cNvPr>
          <p:cNvSpPr>
            <a:spLocks noGrp="1"/>
          </p:cNvSpPr>
          <p:nvPr>
            <p:ph type="chart" sz="quarter" idx="15" hasCustomPrompt="1"/>
          </p:nvPr>
        </p:nvSpPr>
        <p:spPr>
          <a:xfrm>
            <a:off x="576000" y="1411200"/>
            <a:ext cx="11040000" cy="4605251"/>
          </a:xfrm>
          <a:prstGeom prst="rect">
            <a:avLst/>
          </a:prstGeom>
        </p:spPr>
        <p:txBody>
          <a:bodyPr>
            <a:noAutofit/>
          </a:bodyPr>
          <a:lstStyle>
            <a:lvl1pPr>
              <a:defRPr>
                <a:solidFill>
                  <a:schemeClr val="accent1"/>
                </a:solidFill>
              </a:defRPr>
            </a:lvl1pPr>
          </a:lstStyle>
          <a:p>
            <a:r>
              <a:rPr lang="en-GB"/>
              <a:t> </a:t>
            </a:r>
          </a:p>
        </p:txBody>
      </p:sp>
      <p:sp>
        <p:nvSpPr>
          <p:cNvPr id="5" name="Footer Placeholder 4">
            <a:extLst>
              <a:ext uri="{FF2B5EF4-FFF2-40B4-BE49-F238E27FC236}">
                <a16:creationId xmlns:a16="http://schemas.microsoft.com/office/drawing/2014/main" id="{03D600AF-67DA-4103-ADCF-D04CEE1258D5}"/>
              </a:ext>
            </a:extLst>
          </p:cNvPr>
          <p:cNvSpPr>
            <a:spLocks noGrp="1"/>
          </p:cNvSpPr>
          <p:nvPr>
            <p:ph type="ftr" sz="quarter" idx="16"/>
          </p:nvPr>
        </p:nvSpPr>
        <p:spPr>
          <a:xfrm>
            <a:off x="2389081" y="6352063"/>
            <a:ext cx="11640187" cy="169277"/>
          </a:xfrm>
        </p:spPr>
        <p:txBody>
          <a:bodyPr/>
          <a:lstStyle/>
          <a:p>
            <a:pPr>
              <a:tabLst>
                <a:tab pos="988989" algn="l"/>
              </a:tabLst>
            </a:pPr>
            <a:r>
              <a:rPr lang="fr-FR"/>
              <a:t>N</a:t>
            </a:r>
          </a:p>
        </p:txBody>
      </p:sp>
      <p:sp>
        <p:nvSpPr>
          <p:cNvPr id="11" name="Guidance note">
            <a:extLst>
              <a:ext uri="{FF2B5EF4-FFF2-40B4-BE49-F238E27FC236}">
                <a16:creationId xmlns:a16="http://schemas.microsoft.com/office/drawing/2014/main" id="{E500F763-0BC0-4580-A71D-6F0F9287C7D7}"/>
              </a:ext>
            </a:extLst>
          </p:cNvPr>
          <p:cNvSpPr/>
          <p:nvPr userDrawn="1"/>
        </p:nvSpPr>
        <p:spPr>
          <a:xfrm>
            <a:off x="12275233" y="48047"/>
            <a:ext cx="2706315" cy="996033"/>
          </a:xfrm>
          <a:prstGeom prst="rect">
            <a:avLst/>
          </a:prstGeom>
          <a:solidFill>
            <a:sysClr val="window" lastClr="FFFFFF">
              <a:lumMod val="95000"/>
            </a:sysClr>
          </a:solidFill>
          <a:ln w="6350" cap="flat" cmpd="sng" algn="ctr">
            <a:noFill/>
            <a:prstDash val="solid"/>
            <a:miter lim="800000"/>
          </a:ln>
          <a:effectLst/>
        </p:spPr>
        <p:txBody>
          <a:bodyPr wrap="square" lIns="36000" tIns="36000" rIns="36000" bIns="36000" rtlCol="0" anchor="t" anchorCtr="0">
            <a:spAutoFit/>
          </a:bodyPr>
          <a:lstStyle/>
          <a:p>
            <a:pPr marL="0" marR="0" lvl="2" indent="0" defTabSz="914377" eaLnBrk="1" fontAlgn="auto" latinLnBrk="0" hangingPunct="1">
              <a:lnSpc>
                <a:spcPct val="100000"/>
              </a:lnSpc>
              <a:spcBef>
                <a:spcPts val="0"/>
              </a:spcBef>
              <a:spcAft>
                <a:spcPts val="0"/>
              </a:spcAft>
              <a:buClr>
                <a:srgbClr val="4472C4"/>
              </a:buClr>
              <a:buSzTx/>
              <a:buFont typeface="Arial" panose="020B0604020202020204" pitchFamily="34" charset="0"/>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Insert a chart</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chart icon and select the chart you require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On the Insert tab choose ‘Chart’ and from the available options choose the type of chart you require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Format the chart</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Update the chart title text box</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Update source and notes</a:t>
            </a:r>
          </a:p>
          <a:p>
            <a:pPr marL="0" marR="0" lvl="2" indent="0" defTabSz="914377" eaLnBrk="1" fontAlgn="auto" latinLnBrk="0" hangingPunct="1">
              <a:lnSpc>
                <a:spcPct val="100000"/>
              </a:lnSpc>
              <a:spcBef>
                <a:spcPts val="0"/>
              </a:spcBef>
              <a:spcAft>
                <a:spcPts val="0"/>
              </a:spcAft>
              <a:buClr>
                <a:srgbClr val="4472C4"/>
              </a:buClr>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Update existing chart</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existing chart and delete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steps for inserting a chart above</a:t>
            </a: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1575438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1"/>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86817" y="2571750"/>
            <a:ext cx="5231896" cy="553998"/>
          </a:xfrm>
        </p:spPr>
        <p:txBody>
          <a:bodyPr/>
          <a:lstStyle>
            <a:lvl1pPr>
              <a:spcAft>
                <a:spcPts val="0"/>
              </a:spcAft>
              <a:defRPr sz="1800">
                <a:solidFill>
                  <a:schemeClr val="bg1"/>
                </a:solidFill>
              </a:defRPr>
            </a:lvl1pPr>
            <a:lvl2pPr>
              <a:defRPr sz="1800">
                <a:solidFill>
                  <a:schemeClr val="bg1"/>
                </a:solidFill>
              </a:defRPr>
            </a:lvl2pPr>
          </a:lstStyle>
          <a:p>
            <a:pPr lvl="0"/>
            <a:r>
              <a:rPr lang="en-US"/>
              <a:t>Name</a:t>
            </a:r>
          </a:p>
          <a:p>
            <a:pPr lvl="1"/>
            <a:r>
              <a:rPr lang="en-US"/>
              <a:t>Date</a:t>
            </a:r>
            <a:endParaRPr lang="en-GB"/>
          </a:p>
        </p:txBody>
      </p:sp>
      <p:sp>
        <p:nvSpPr>
          <p:cNvPr id="40" name="Picture Placeholder 39">
            <a:extLst>
              <a:ext uri="{FF2B5EF4-FFF2-40B4-BE49-F238E27FC236}">
                <a16:creationId xmlns:a16="http://schemas.microsoft.com/office/drawing/2014/main" id="{4CE6A32C-CD06-49C3-AFB5-EFD7B362214F}"/>
              </a:ext>
            </a:extLst>
          </p:cNvPr>
          <p:cNvSpPr>
            <a:spLocks noGrp="1" noChangeAspect="1"/>
          </p:cNvSpPr>
          <p:nvPr>
            <p:ph type="pic" sz="quarter" idx="11" hasCustomPrompt="1"/>
          </p:nvPr>
        </p:nvSpPr>
        <p:spPr bwMode="gray">
          <a:xfrm>
            <a:off x="6875384" y="0"/>
            <a:ext cx="5316625" cy="3327400"/>
          </a:xfrm>
          <a:custGeom>
            <a:avLst/>
            <a:gdLst>
              <a:gd name="connsiteX0" fmla="*/ 0 w 3987469"/>
              <a:gd name="connsiteY0" fmla="*/ 0 h 3327400"/>
              <a:gd name="connsiteX1" fmla="*/ 3987469 w 3987469"/>
              <a:gd name="connsiteY1" fmla="*/ 0 h 3327400"/>
              <a:gd name="connsiteX2" fmla="*/ 3987469 w 3987469"/>
              <a:gd name="connsiteY2" fmla="*/ 2667331 h 3327400"/>
              <a:gd name="connsiteX3" fmla="*/ 3327400 w 3987469"/>
              <a:gd name="connsiteY3" fmla="*/ 3327400 h 3327400"/>
            </a:gdLst>
            <a:ahLst/>
            <a:cxnLst>
              <a:cxn ang="0">
                <a:pos x="connsiteX0" y="connsiteY0"/>
              </a:cxn>
              <a:cxn ang="0">
                <a:pos x="connsiteX1" y="connsiteY1"/>
              </a:cxn>
              <a:cxn ang="0">
                <a:pos x="connsiteX2" y="connsiteY2"/>
              </a:cxn>
              <a:cxn ang="0">
                <a:pos x="connsiteX3" y="connsiteY3"/>
              </a:cxn>
            </a:cxnLst>
            <a:rect l="l" t="t" r="r" b="b"/>
            <a:pathLst>
              <a:path w="3987469" h="3327400">
                <a:moveTo>
                  <a:pt x="0" y="0"/>
                </a:moveTo>
                <a:lnTo>
                  <a:pt x="3987469" y="0"/>
                </a:lnTo>
                <a:lnTo>
                  <a:pt x="3987469" y="2667331"/>
                </a:lnTo>
                <a:lnTo>
                  <a:pt x="3327400" y="33274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ctr">
              <a:defRPr/>
            </a:lvl1pPr>
          </a:lstStyle>
          <a:p>
            <a:r>
              <a:rPr lang="en-US"/>
              <a:t> </a:t>
            </a:r>
            <a:endParaRPr lang="en-GB"/>
          </a:p>
        </p:txBody>
      </p:sp>
      <p:sp>
        <p:nvSpPr>
          <p:cNvPr id="41" name="Picture Placeholder 40">
            <a:extLst>
              <a:ext uri="{FF2B5EF4-FFF2-40B4-BE49-F238E27FC236}">
                <a16:creationId xmlns:a16="http://schemas.microsoft.com/office/drawing/2014/main" id="{A6BE9F3D-7630-4ED0-8A55-EF85C1A0D8F4}"/>
              </a:ext>
            </a:extLst>
          </p:cNvPr>
          <p:cNvSpPr>
            <a:spLocks noGrp="1" noChangeAspect="1"/>
          </p:cNvSpPr>
          <p:nvPr>
            <p:ph type="pic" sz="quarter" idx="12" hasCustomPrompt="1"/>
          </p:nvPr>
        </p:nvSpPr>
        <p:spPr bwMode="gray">
          <a:xfrm>
            <a:off x="4004872" y="3530272"/>
            <a:ext cx="8187128" cy="3327739"/>
          </a:xfrm>
          <a:custGeom>
            <a:avLst/>
            <a:gdLst>
              <a:gd name="connsiteX0" fmla="*/ 3327739 w 6140346"/>
              <a:gd name="connsiteY0" fmla="*/ 0 h 3327739"/>
              <a:gd name="connsiteX1" fmla="*/ 6140346 w 6140346"/>
              <a:gd name="connsiteY1" fmla="*/ 2812607 h 3327739"/>
              <a:gd name="connsiteX2" fmla="*/ 6140346 w 6140346"/>
              <a:gd name="connsiteY2" fmla="*/ 3327739 h 3327739"/>
              <a:gd name="connsiteX3" fmla="*/ 0 w 6140346"/>
              <a:gd name="connsiteY3" fmla="*/ 3327739 h 3327739"/>
            </a:gdLst>
            <a:ahLst/>
            <a:cxnLst>
              <a:cxn ang="0">
                <a:pos x="connsiteX0" y="connsiteY0"/>
              </a:cxn>
              <a:cxn ang="0">
                <a:pos x="connsiteX1" y="connsiteY1"/>
              </a:cxn>
              <a:cxn ang="0">
                <a:pos x="connsiteX2" y="connsiteY2"/>
              </a:cxn>
              <a:cxn ang="0">
                <a:pos x="connsiteX3" y="connsiteY3"/>
              </a:cxn>
            </a:cxnLst>
            <a:rect l="l" t="t" r="r" b="b"/>
            <a:pathLst>
              <a:path w="6140346" h="3327739">
                <a:moveTo>
                  <a:pt x="3327739" y="0"/>
                </a:moveTo>
                <a:lnTo>
                  <a:pt x="6140346" y="2812607"/>
                </a:lnTo>
                <a:lnTo>
                  <a:pt x="6140346" y="3327739"/>
                </a:lnTo>
                <a:lnTo>
                  <a:pt x="0" y="332773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t> </a:t>
            </a:r>
            <a:endParaRPr lang="en-GB"/>
          </a:p>
        </p:txBody>
      </p:sp>
      <p:sp>
        <p:nvSpPr>
          <p:cNvPr id="37" name="Picture Placeholder 12">
            <a:extLst>
              <a:ext uri="{FF2B5EF4-FFF2-40B4-BE49-F238E27FC236}">
                <a16:creationId xmlns:a16="http://schemas.microsoft.com/office/drawing/2014/main" id="{249160C1-B1F7-49FF-8654-DF16DE47AF08}"/>
              </a:ext>
            </a:extLst>
          </p:cNvPr>
          <p:cNvSpPr>
            <a:spLocks noGrp="1" noChangeAspect="1"/>
          </p:cNvSpPr>
          <p:nvPr>
            <p:ph type="pic" sz="quarter" idx="13" hasCustomPrompt="1"/>
          </p:nvPr>
        </p:nvSpPr>
        <p:spPr bwMode="gray">
          <a:xfrm>
            <a:off x="8584927" y="2452280"/>
            <a:ext cx="2596800" cy="1947600"/>
          </a:xfrm>
          <a:prstGeom prst="flowChartDecision">
            <a:avLst/>
          </a:prstGeom>
          <a:solidFill>
            <a:schemeClr val="bg1"/>
          </a:solidFill>
        </p:spPr>
        <p:txBody>
          <a:bodyPr>
            <a:noAutofit/>
          </a:bodyPr>
          <a:lstStyle>
            <a:lvl1pPr>
              <a:defRPr sz="1400"/>
            </a:lvl1pPr>
          </a:lstStyle>
          <a:p>
            <a:r>
              <a:rPr lang="en-US"/>
              <a:t> </a:t>
            </a:r>
            <a:endParaRPr lang="en-GB"/>
          </a:p>
        </p:txBody>
      </p:sp>
      <p:sp>
        <p:nvSpPr>
          <p:cNvPr id="4" name="Title 3">
            <a:extLst>
              <a:ext uri="{FF2B5EF4-FFF2-40B4-BE49-F238E27FC236}">
                <a16:creationId xmlns:a16="http://schemas.microsoft.com/office/drawing/2014/main" id="{F2A5F86E-6E6F-45E1-A5F2-EB10374201F5}"/>
              </a:ext>
            </a:extLst>
          </p:cNvPr>
          <p:cNvSpPr>
            <a:spLocks noGrp="1"/>
          </p:cNvSpPr>
          <p:nvPr>
            <p:ph type="title"/>
          </p:nvPr>
        </p:nvSpPr>
        <p:spPr>
          <a:xfrm>
            <a:off x="586819" y="1417313"/>
            <a:ext cx="5270000" cy="369332"/>
          </a:xfrm>
        </p:spPr>
        <p:txBody>
          <a:bodyPr/>
          <a:lstStyle>
            <a:lvl1pPr>
              <a:lnSpc>
                <a:spcPct val="80000"/>
              </a:lnSpc>
              <a:defRPr sz="3200">
                <a:solidFill>
                  <a:schemeClr val="bg1"/>
                </a:solidFill>
              </a:defRPr>
            </a:lvl1pPr>
          </a:lstStyle>
          <a:p>
            <a:r>
              <a:rPr lang="en-US"/>
              <a:t>Click to edit Master title style</a:t>
            </a:r>
            <a:endParaRPr lang="en-GB"/>
          </a:p>
        </p:txBody>
      </p:sp>
      <p:sp>
        <p:nvSpPr>
          <p:cNvPr id="28" name="Round Diagonal Corner Rectangle 4">
            <a:extLst>
              <a:ext uri="{FF2B5EF4-FFF2-40B4-BE49-F238E27FC236}">
                <a16:creationId xmlns:a16="http://schemas.microsoft.com/office/drawing/2014/main" id="{1586E4B4-C3F2-47FA-A1C5-5090AA07DFEA}"/>
              </a:ext>
            </a:extLst>
          </p:cNvPr>
          <p:cNvSpPr/>
          <p:nvPr userDrawn="1"/>
        </p:nvSpPr>
        <p:spPr>
          <a:xfrm>
            <a:off x="12275241" y="1"/>
            <a:ext cx="2707513" cy="285509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There are 3 options for covers and 2 for divider pages. Please delete any options you aren’t using.</a:t>
            </a:r>
          </a:p>
        </p:txBody>
      </p:sp>
      <p:grpSp>
        <p:nvGrpSpPr>
          <p:cNvPr id="29" name="Group 28">
            <a:extLst>
              <a:ext uri="{FF2B5EF4-FFF2-40B4-BE49-F238E27FC236}">
                <a16:creationId xmlns:a16="http://schemas.microsoft.com/office/drawing/2014/main" id="{CA32DF09-F559-45D2-8A65-7EB7024F0F64}"/>
              </a:ext>
            </a:extLst>
          </p:cNvPr>
          <p:cNvGrpSpPr/>
          <p:nvPr userDrawn="1"/>
        </p:nvGrpSpPr>
        <p:grpSpPr>
          <a:xfrm>
            <a:off x="568761" y="6133638"/>
            <a:ext cx="1910279" cy="401519"/>
            <a:chOff x="2910342" y="325575"/>
            <a:chExt cx="5928968" cy="1249653"/>
          </a:xfrm>
        </p:grpSpPr>
        <p:sp>
          <p:nvSpPr>
            <p:cNvPr id="30" name="Freeform: Shape 29">
              <a:extLst>
                <a:ext uri="{FF2B5EF4-FFF2-40B4-BE49-F238E27FC236}">
                  <a16:creationId xmlns:a16="http://schemas.microsoft.com/office/drawing/2014/main" id="{030F173E-DC67-43F9-9D4D-39D92EFCC010}"/>
                </a:ext>
              </a:extLst>
            </p:cNvPr>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1" name="Freeform: Shape 30">
              <a:extLst>
                <a:ext uri="{FF2B5EF4-FFF2-40B4-BE49-F238E27FC236}">
                  <a16:creationId xmlns:a16="http://schemas.microsoft.com/office/drawing/2014/main" id="{A103D379-B2FF-48C8-8284-DDA7E8240E89}"/>
                </a:ext>
              </a:extLst>
            </p:cNvPr>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2" name="Freeform: Shape 31">
              <a:extLst>
                <a:ext uri="{FF2B5EF4-FFF2-40B4-BE49-F238E27FC236}">
                  <a16:creationId xmlns:a16="http://schemas.microsoft.com/office/drawing/2014/main" id="{4F2D0F23-3CC1-4497-8C24-6E878AE4DDC3}"/>
                </a:ext>
              </a:extLst>
            </p:cNvPr>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3" name="Freeform: Shape 32">
              <a:extLst>
                <a:ext uri="{FF2B5EF4-FFF2-40B4-BE49-F238E27FC236}">
                  <a16:creationId xmlns:a16="http://schemas.microsoft.com/office/drawing/2014/main" id="{E76DFE7B-E08D-48E4-9F6E-77F203858941}"/>
                </a:ext>
              </a:extLst>
            </p:cNvPr>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4" name="Freeform: Shape 33">
              <a:extLst>
                <a:ext uri="{FF2B5EF4-FFF2-40B4-BE49-F238E27FC236}">
                  <a16:creationId xmlns:a16="http://schemas.microsoft.com/office/drawing/2014/main" id="{F006F674-AC94-45FB-B3FB-3024EC28C48D}"/>
                </a:ext>
              </a:extLst>
            </p:cNvPr>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45" name="Freeform: Shape 44">
              <a:extLst>
                <a:ext uri="{FF2B5EF4-FFF2-40B4-BE49-F238E27FC236}">
                  <a16:creationId xmlns:a16="http://schemas.microsoft.com/office/drawing/2014/main" id="{229A9358-C435-4BED-BBC1-E8D93905F4D2}"/>
                </a:ext>
              </a:extLst>
            </p:cNvPr>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59" name="Freeform: Shape 58">
              <a:extLst>
                <a:ext uri="{FF2B5EF4-FFF2-40B4-BE49-F238E27FC236}">
                  <a16:creationId xmlns:a16="http://schemas.microsoft.com/office/drawing/2014/main" id="{2DEE027F-84A6-4DD8-9AED-31F9FDE02924}"/>
                </a:ext>
              </a:extLst>
            </p:cNvPr>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0" name="Freeform: Shape 59">
              <a:extLst>
                <a:ext uri="{FF2B5EF4-FFF2-40B4-BE49-F238E27FC236}">
                  <a16:creationId xmlns:a16="http://schemas.microsoft.com/office/drawing/2014/main" id="{38B88CD8-6AA7-42DA-A6ED-2CBD7749B6E4}"/>
                </a:ext>
              </a:extLst>
            </p:cNvPr>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1" name="Freeform: Shape 60">
              <a:extLst>
                <a:ext uri="{FF2B5EF4-FFF2-40B4-BE49-F238E27FC236}">
                  <a16:creationId xmlns:a16="http://schemas.microsoft.com/office/drawing/2014/main" id="{06394ED8-605D-4CD1-A5DF-7DD24FFC66C1}"/>
                </a:ext>
              </a:extLst>
            </p:cNvPr>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2" name="Freeform: Shape 61">
              <a:extLst>
                <a:ext uri="{FF2B5EF4-FFF2-40B4-BE49-F238E27FC236}">
                  <a16:creationId xmlns:a16="http://schemas.microsoft.com/office/drawing/2014/main" id="{FC2E0A82-E334-44F7-8A56-8135016BA83A}"/>
                </a:ext>
              </a:extLst>
            </p:cNvPr>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3" name="Freeform: Shape 62">
              <a:extLst>
                <a:ext uri="{FF2B5EF4-FFF2-40B4-BE49-F238E27FC236}">
                  <a16:creationId xmlns:a16="http://schemas.microsoft.com/office/drawing/2014/main" id="{ABA9CBB0-83E3-42A5-ACAB-56917D1F6036}"/>
                </a:ext>
              </a:extLst>
            </p:cNvPr>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4" name="Freeform: Shape 63">
              <a:extLst>
                <a:ext uri="{FF2B5EF4-FFF2-40B4-BE49-F238E27FC236}">
                  <a16:creationId xmlns:a16="http://schemas.microsoft.com/office/drawing/2014/main" id="{F260FA4F-D368-49FF-973F-D6A46C3F99F7}"/>
                </a:ext>
              </a:extLst>
            </p:cNvPr>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5" name="Freeform: Shape 64">
              <a:extLst>
                <a:ext uri="{FF2B5EF4-FFF2-40B4-BE49-F238E27FC236}">
                  <a16:creationId xmlns:a16="http://schemas.microsoft.com/office/drawing/2014/main" id="{E9F2CD98-33BE-483A-B0B7-DBAFFC51B688}"/>
                </a:ext>
              </a:extLst>
            </p:cNvPr>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6" name="Freeform: Shape 65">
              <a:extLst>
                <a:ext uri="{FF2B5EF4-FFF2-40B4-BE49-F238E27FC236}">
                  <a16:creationId xmlns:a16="http://schemas.microsoft.com/office/drawing/2014/main" id="{0FD2A021-7AAB-4729-8EF0-AF3C85A22851}"/>
                </a:ext>
              </a:extLst>
            </p:cNvPr>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7" name="Freeform: Shape 66">
              <a:extLst>
                <a:ext uri="{FF2B5EF4-FFF2-40B4-BE49-F238E27FC236}">
                  <a16:creationId xmlns:a16="http://schemas.microsoft.com/office/drawing/2014/main" id="{77D79FC2-A3A2-4CF8-874E-C056F8D62114}"/>
                </a:ext>
              </a:extLst>
            </p:cNvPr>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8" name="Freeform: Shape 67">
              <a:extLst>
                <a:ext uri="{FF2B5EF4-FFF2-40B4-BE49-F238E27FC236}">
                  <a16:creationId xmlns:a16="http://schemas.microsoft.com/office/drawing/2014/main" id="{3724134D-70CF-4D11-ADED-0C31092A9F8D}"/>
                </a:ext>
              </a:extLst>
            </p:cNvPr>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9" name="Freeform: Shape 68">
              <a:extLst>
                <a:ext uri="{FF2B5EF4-FFF2-40B4-BE49-F238E27FC236}">
                  <a16:creationId xmlns:a16="http://schemas.microsoft.com/office/drawing/2014/main" id="{11403F78-FA20-45E8-AC43-4B877732BD48}"/>
                </a:ext>
              </a:extLst>
            </p:cNvPr>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0" name="Freeform: Shape 69">
              <a:extLst>
                <a:ext uri="{FF2B5EF4-FFF2-40B4-BE49-F238E27FC236}">
                  <a16:creationId xmlns:a16="http://schemas.microsoft.com/office/drawing/2014/main" id="{A50C87BC-F8ED-4452-9842-E1F93B95EFB1}"/>
                </a:ext>
              </a:extLst>
            </p:cNvPr>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1" name="Freeform: Shape 70">
              <a:extLst>
                <a:ext uri="{FF2B5EF4-FFF2-40B4-BE49-F238E27FC236}">
                  <a16:creationId xmlns:a16="http://schemas.microsoft.com/office/drawing/2014/main" id="{12E5F833-070A-40FC-A997-872D6440562B}"/>
                </a:ext>
              </a:extLst>
            </p:cNvPr>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grpSp>
    </p:spTree>
    <p:extLst>
      <p:ext uri="{BB962C8B-B14F-4D97-AF65-F5344CB8AC3E}">
        <p14:creationId xmlns:p14="http://schemas.microsoft.com/office/powerpoint/2010/main" val="2240216576"/>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 Electricity Transmission">
    <p:bg>
      <p:bgPr>
        <a:solidFill>
          <a:schemeClr val="accent1"/>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86817" y="2571750"/>
            <a:ext cx="5231896" cy="553998"/>
          </a:xfrm>
        </p:spPr>
        <p:txBody>
          <a:bodyPr/>
          <a:lstStyle>
            <a:lvl1pPr>
              <a:spcAft>
                <a:spcPts val="0"/>
              </a:spcAft>
              <a:defRPr sz="1800">
                <a:solidFill>
                  <a:schemeClr val="bg1"/>
                </a:solidFill>
              </a:defRPr>
            </a:lvl1pPr>
            <a:lvl2pPr>
              <a:defRPr sz="1800">
                <a:solidFill>
                  <a:schemeClr val="bg1"/>
                </a:solidFill>
              </a:defRPr>
            </a:lvl2pPr>
          </a:lstStyle>
          <a:p>
            <a:pPr lvl="0"/>
            <a:r>
              <a:rPr lang="en-US"/>
              <a:t>Name</a:t>
            </a:r>
          </a:p>
          <a:p>
            <a:pPr lvl="1"/>
            <a:r>
              <a:rPr lang="en-US"/>
              <a:t>Date</a:t>
            </a:r>
            <a:endParaRPr lang="en-GB"/>
          </a:p>
        </p:txBody>
      </p:sp>
      <p:sp>
        <p:nvSpPr>
          <p:cNvPr id="40" name="Picture Placeholder 39">
            <a:extLst>
              <a:ext uri="{FF2B5EF4-FFF2-40B4-BE49-F238E27FC236}">
                <a16:creationId xmlns:a16="http://schemas.microsoft.com/office/drawing/2014/main" id="{4CE6A32C-CD06-49C3-AFB5-EFD7B362214F}"/>
              </a:ext>
            </a:extLst>
          </p:cNvPr>
          <p:cNvSpPr>
            <a:spLocks noGrp="1" noChangeAspect="1"/>
          </p:cNvSpPr>
          <p:nvPr>
            <p:ph type="pic" sz="quarter" idx="11" hasCustomPrompt="1"/>
          </p:nvPr>
        </p:nvSpPr>
        <p:spPr bwMode="gray">
          <a:xfrm>
            <a:off x="6875384" y="0"/>
            <a:ext cx="5316625" cy="3327400"/>
          </a:xfrm>
          <a:custGeom>
            <a:avLst/>
            <a:gdLst>
              <a:gd name="connsiteX0" fmla="*/ 0 w 3987469"/>
              <a:gd name="connsiteY0" fmla="*/ 0 h 3327400"/>
              <a:gd name="connsiteX1" fmla="*/ 3987469 w 3987469"/>
              <a:gd name="connsiteY1" fmla="*/ 0 h 3327400"/>
              <a:gd name="connsiteX2" fmla="*/ 3987469 w 3987469"/>
              <a:gd name="connsiteY2" fmla="*/ 2667331 h 3327400"/>
              <a:gd name="connsiteX3" fmla="*/ 3327400 w 3987469"/>
              <a:gd name="connsiteY3" fmla="*/ 3327400 h 3327400"/>
            </a:gdLst>
            <a:ahLst/>
            <a:cxnLst>
              <a:cxn ang="0">
                <a:pos x="connsiteX0" y="connsiteY0"/>
              </a:cxn>
              <a:cxn ang="0">
                <a:pos x="connsiteX1" y="connsiteY1"/>
              </a:cxn>
              <a:cxn ang="0">
                <a:pos x="connsiteX2" y="connsiteY2"/>
              </a:cxn>
              <a:cxn ang="0">
                <a:pos x="connsiteX3" y="connsiteY3"/>
              </a:cxn>
            </a:cxnLst>
            <a:rect l="l" t="t" r="r" b="b"/>
            <a:pathLst>
              <a:path w="3987469" h="3327400">
                <a:moveTo>
                  <a:pt x="0" y="0"/>
                </a:moveTo>
                <a:lnTo>
                  <a:pt x="3987469" y="0"/>
                </a:lnTo>
                <a:lnTo>
                  <a:pt x="3987469" y="2667331"/>
                </a:lnTo>
                <a:lnTo>
                  <a:pt x="3327400" y="33274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ctr">
              <a:defRPr/>
            </a:lvl1pPr>
          </a:lstStyle>
          <a:p>
            <a:r>
              <a:rPr lang="en-US"/>
              <a:t> </a:t>
            </a:r>
            <a:endParaRPr lang="en-GB"/>
          </a:p>
        </p:txBody>
      </p:sp>
      <p:sp>
        <p:nvSpPr>
          <p:cNvPr id="41" name="Picture Placeholder 40">
            <a:extLst>
              <a:ext uri="{FF2B5EF4-FFF2-40B4-BE49-F238E27FC236}">
                <a16:creationId xmlns:a16="http://schemas.microsoft.com/office/drawing/2014/main" id="{A6BE9F3D-7630-4ED0-8A55-EF85C1A0D8F4}"/>
              </a:ext>
            </a:extLst>
          </p:cNvPr>
          <p:cNvSpPr>
            <a:spLocks noGrp="1" noChangeAspect="1"/>
          </p:cNvSpPr>
          <p:nvPr>
            <p:ph type="pic" sz="quarter" idx="12" hasCustomPrompt="1"/>
          </p:nvPr>
        </p:nvSpPr>
        <p:spPr bwMode="gray">
          <a:xfrm>
            <a:off x="4004872" y="3530272"/>
            <a:ext cx="8187128" cy="3327739"/>
          </a:xfrm>
          <a:custGeom>
            <a:avLst/>
            <a:gdLst>
              <a:gd name="connsiteX0" fmla="*/ 3327739 w 6140346"/>
              <a:gd name="connsiteY0" fmla="*/ 0 h 3327739"/>
              <a:gd name="connsiteX1" fmla="*/ 6140346 w 6140346"/>
              <a:gd name="connsiteY1" fmla="*/ 2812607 h 3327739"/>
              <a:gd name="connsiteX2" fmla="*/ 6140346 w 6140346"/>
              <a:gd name="connsiteY2" fmla="*/ 3327739 h 3327739"/>
              <a:gd name="connsiteX3" fmla="*/ 0 w 6140346"/>
              <a:gd name="connsiteY3" fmla="*/ 3327739 h 3327739"/>
            </a:gdLst>
            <a:ahLst/>
            <a:cxnLst>
              <a:cxn ang="0">
                <a:pos x="connsiteX0" y="connsiteY0"/>
              </a:cxn>
              <a:cxn ang="0">
                <a:pos x="connsiteX1" y="connsiteY1"/>
              </a:cxn>
              <a:cxn ang="0">
                <a:pos x="connsiteX2" y="connsiteY2"/>
              </a:cxn>
              <a:cxn ang="0">
                <a:pos x="connsiteX3" y="connsiteY3"/>
              </a:cxn>
            </a:cxnLst>
            <a:rect l="l" t="t" r="r" b="b"/>
            <a:pathLst>
              <a:path w="6140346" h="3327739">
                <a:moveTo>
                  <a:pt x="3327739" y="0"/>
                </a:moveTo>
                <a:lnTo>
                  <a:pt x="6140346" y="2812607"/>
                </a:lnTo>
                <a:lnTo>
                  <a:pt x="6140346" y="3327739"/>
                </a:lnTo>
                <a:lnTo>
                  <a:pt x="0" y="332773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t> </a:t>
            </a:r>
            <a:endParaRPr lang="en-GB"/>
          </a:p>
        </p:txBody>
      </p:sp>
      <p:sp>
        <p:nvSpPr>
          <p:cNvPr id="37" name="Picture Placeholder 12">
            <a:extLst>
              <a:ext uri="{FF2B5EF4-FFF2-40B4-BE49-F238E27FC236}">
                <a16:creationId xmlns:a16="http://schemas.microsoft.com/office/drawing/2014/main" id="{249160C1-B1F7-49FF-8654-DF16DE47AF08}"/>
              </a:ext>
            </a:extLst>
          </p:cNvPr>
          <p:cNvSpPr>
            <a:spLocks noGrp="1" noChangeAspect="1"/>
          </p:cNvSpPr>
          <p:nvPr>
            <p:ph type="pic" sz="quarter" idx="13" hasCustomPrompt="1"/>
          </p:nvPr>
        </p:nvSpPr>
        <p:spPr bwMode="gray">
          <a:xfrm>
            <a:off x="8584927" y="2452280"/>
            <a:ext cx="2596800" cy="1947600"/>
          </a:xfrm>
          <a:prstGeom prst="flowChartDecision">
            <a:avLst/>
          </a:prstGeom>
          <a:solidFill>
            <a:schemeClr val="bg1"/>
          </a:solidFill>
        </p:spPr>
        <p:txBody>
          <a:bodyPr>
            <a:noAutofit/>
          </a:bodyPr>
          <a:lstStyle>
            <a:lvl1pPr>
              <a:defRPr sz="1400"/>
            </a:lvl1pPr>
          </a:lstStyle>
          <a:p>
            <a:r>
              <a:rPr lang="en-US"/>
              <a:t> </a:t>
            </a:r>
            <a:endParaRPr lang="en-GB"/>
          </a:p>
        </p:txBody>
      </p:sp>
      <p:sp>
        <p:nvSpPr>
          <p:cNvPr id="35" name="Title 3">
            <a:extLst>
              <a:ext uri="{FF2B5EF4-FFF2-40B4-BE49-F238E27FC236}">
                <a16:creationId xmlns:a16="http://schemas.microsoft.com/office/drawing/2014/main" id="{1D9830BC-D2EF-4C82-9C84-9290ADDEF629}"/>
              </a:ext>
            </a:extLst>
          </p:cNvPr>
          <p:cNvSpPr>
            <a:spLocks noGrp="1"/>
          </p:cNvSpPr>
          <p:nvPr>
            <p:ph type="title"/>
          </p:nvPr>
        </p:nvSpPr>
        <p:spPr>
          <a:xfrm>
            <a:off x="586819" y="1417313"/>
            <a:ext cx="5270000" cy="369332"/>
          </a:xfrm>
        </p:spPr>
        <p:txBody>
          <a:bodyPr/>
          <a:lstStyle>
            <a:lvl1pPr>
              <a:lnSpc>
                <a:spcPct val="80000"/>
              </a:lnSpc>
              <a:defRPr sz="3200">
                <a:solidFill>
                  <a:schemeClr val="bg1"/>
                </a:solidFill>
              </a:defRPr>
            </a:lvl1pPr>
          </a:lstStyle>
          <a:p>
            <a:r>
              <a:rPr lang="en-US"/>
              <a:t>Click to edit Master title style</a:t>
            </a:r>
            <a:endParaRPr lang="en-GB"/>
          </a:p>
        </p:txBody>
      </p:sp>
      <p:pic>
        <p:nvPicPr>
          <p:cNvPr id="30" name="Graphic 29">
            <a:extLst>
              <a:ext uri="{FF2B5EF4-FFF2-40B4-BE49-F238E27FC236}">
                <a16:creationId xmlns:a16="http://schemas.microsoft.com/office/drawing/2014/main" id="{8FC637FA-B805-44DF-B633-71443FECF1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2625724" cy="582935"/>
          </a:xfrm>
          <a:prstGeom prst="rect">
            <a:avLst/>
          </a:prstGeom>
        </p:spPr>
      </p:pic>
      <p:sp>
        <p:nvSpPr>
          <p:cNvPr id="29" name="Round Diagonal Corner Rectangle 4">
            <a:extLst>
              <a:ext uri="{FF2B5EF4-FFF2-40B4-BE49-F238E27FC236}">
                <a16:creationId xmlns:a16="http://schemas.microsoft.com/office/drawing/2014/main" id="{CEC8B8EF-BA1E-473C-9371-5D822E3B1243}"/>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grpSp>
        <p:nvGrpSpPr>
          <p:cNvPr id="31" name="Group 30">
            <a:extLst>
              <a:ext uri="{FF2B5EF4-FFF2-40B4-BE49-F238E27FC236}">
                <a16:creationId xmlns:a16="http://schemas.microsoft.com/office/drawing/2014/main" id="{38851C13-4523-4AAB-8E48-7EE69DBF9815}"/>
              </a:ext>
            </a:extLst>
          </p:cNvPr>
          <p:cNvGrpSpPr/>
          <p:nvPr userDrawn="1"/>
        </p:nvGrpSpPr>
        <p:grpSpPr>
          <a:xfrm>
            <a:off x="568761" y="6133638"/>
            <a:ext cx="1910279" cy="401519"/>
            <a:chOff x="2910342" y="325575"/>
            <a:chExt cx="5928968" cy="1249653"/>
          </a:xfrm>
        </p:grpSpPr>
        <p:sp>
          <p:nvSpPr>
            <p:cNvPr id="32" name="Freeform: Shape 31">
              <a:extLst>
                <a:ext uri="{FF2B5EF4-FFF2-40B4-BE49-F238E27FC236}">
                  <a16:creationId xmlns:a16="http://schemas.microsoft.com/office/drawing/2014/main" id="{4A73F278-8528-4ED4-8D77-38DAF76D5FFC}"/>
                </a:ext>
              </a:extLst>
            </p:cNvPr>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3" name="Freeform: Shape 32">
              <a:extLst>
                <a:ext uri="{FF2B5EF4-FFF2-40B4-BE49-F238E27FC236}">
                  <a16:creationId xmlns:a16="http://schemas.microsoft.com/office/drawing/2014/main" id="{672295AD-3893-49DF-B91A-1E03239D18B2}"/>
                </a:ext>
              </a:extLst>
            </p:cNvPr>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4" name="Freeform: Shape 33">
              <a:extLst>
                <a:ext uri="{FF2B5EF4-FFF2-40B4-BE49-F238E27FC236}">
                  <a16:creationId xmlns:a16="http://schemas.microsoft.com/office/drawing/2014/main" id="{1B5B94B2-522D-4EB1-BB5C-15201FFA63EB}"/>
                </a:ext>
              </a:extLst>
            </p:cNvPr>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36" name="Freeform: Shape 35">
              <a:extLst>
                <a:ext uri="{FF2B5EF4-FFF2-40B4-BE49-F238E27FC236}">
                  <a16:creationId xmlns:a16="http://schemas.microsoft.com/office/drawing/2014/main" id="{D68A5C38-FA54-44E6-B81B-43CCD8DCCF13}"/>
                </a:ext>
              </a:extLst>
            </p:cNvPr>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48" name="Freeform: Shape 47">
              <a:extLst>
                <a:ext uri="{FF2B5EF4-FFF2-40B4-BE49-F238E27FC236}">
                  <a16:creationId xmlns:a16="http://schemas.microsoft.com/office/drawing/2014/main" id="{3156721D-0EC7-4F60-A8EB-C03AAF3A9A8A}"/>
                </a:ext>
              </a:extLst>
            </p:cNvPr>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1" name="Freeform: Shape 60">
              <a:extLst>
                <a:ext uri="{FF2B5EF4-FFF2-40B4-BE49-F238E27FC236}">
                  <a16:creationId xmlns:a16="http://schemas.microsoft.com/office/drawing/2014/main" id="{EF6BC285-15FB-437A-AEE8-2EC58D820A23}"/>
                </a:ext>
              </a:extLst>
            </p:cNvPr>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2" name="Freeform: Shape 61">
              <a:extLst>
                <a:ext uri="{FF2B5EF4-FFF2-40B4-BE49-F238E27FC236}">
                  <a16:creationId xmlns:a16="http://schemas.microsoft.com/office/drawing/2014/main" id="{9FD9BDA5-5F76-4CDC-B359-787CA10E1720}"/>
                </a:ext>
              </a:extLst>
            </p:cNvPr>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3" name="Freeform: Shape 62">
              <a:extLst>
                <a:ext uri="{FF2B5EF4-FFF2-40B4-BE49-F238E27FC236}">
                  <a16:creationId xmlns:a16="http://schemas.microsoft.com/office/drawing/2014/main" id="{CE96952F-66E0-40AD-AF37-CAD69CC7295E}"/>
                </a:ext>
              </a:extLst>
            </p:cNvPr>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4" name="Freeform: Shape 63">
              <a:extLst>
                <a:ext uri="{FF2B5EF4-FFF2-40B4-BE49-F238E27FC236}">
                  <a16:creationId xmlns:a16="http://schemas.microsoft.com/office/drawing/2014/main" id="{7133B069-050B-4EAF-913F-144543E9A321}"/>
                </a:ext>
              </a:extLst>
            </p:cNvPr>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5" name="Freeform: Shape 64">
              <a:extLst>
                <a:ext uri="{FF2B5EF4-FFF2-40B4-BE49-F238E27FC236}">
                  <a16:creationId xmlns:a16="http://schemas.microsoft.com/office/drawing/2014/main" id="{BBD564F8-3AA0-4734-8030-0D2DC8CB5427}"/>
                </a:ext>
              </a:extLst>
            </p:cNvPr>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6" name="Freeform: Shape 65">
              <a:extLst>
                <a:ext uri="{FF2B5EF4-FFF2-40B4-BE49-F238E27FC236}">
                  <a16:creationId xmlns:a16="http://schemas.microsoft.com/office/drawing/2014/main" id="{ADE5EB97-ED2D-41F7-8A50-835F47F213A5}"/>
                </a:ext>
              </a:extLst>
            </p:cNvPr>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7" name="Freeform: Shape 66">
              <a:extLst>
                <a:ext uri="{FF2B5EF4-FFF2-40B4-BE49-F238E27FC236}">
                  <a16:creationId xmlns:a16="http://schemas.microsoft.com/office/drawing/2014/main" id="{0093C86D-34CF-4C38-98FC-7F419E6F19F7}"/>
                </a:ext>
              </a:extLst>
            </p:cNvPr>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8" name="Freeform: Shape 67">
              <a:extLst>
                <a:ext uri="{FF2B5EF4-FFF2-40B4-BE49-F238E27FC236}">
                  <a16:creationId xmlns:a16="http://schemas.microsoft.com/office/drawing/2014/main" id="{265DF1C0-5650-478A-881A-AA2894056996}"/>
                </a:ext>
              </a:extLst>
            </p:cNvPr>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69" name="Freeform: Shape 68">
              <a:extLst>
                <a:ext uri="{FF2B5EF4-FFF2-40B4-BE49-F238E27FC236}">
                  <a16:creationId xmlns:a16="http://schemas.microsoft.com/office/drawing/2014/main" id="{552AE4B9-3C2B-46F6-A0A1-D2AB5395150D}"/>
                </a:ext>
              </a:extLst>
            </p:cNvPr>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0" name="Freeform: Shape 69">
              <a:extLst>
                <a:ext uri="{FF2B5EF4-FFF2-40B4-BE49-F238E27FC236}">
                  <a16:creationId xmlns:a16="http://schemas.microsoft.com/office/drawing/2014/main" id="{2BF38284-A16F-494E-BCD2-FA162319F27D}"/>
                </a:ext>
              </a:extLst>
            </p:cNvPr>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1" name="Freeform: Shape 70">
              <a:extLst>
                <a:ext uri="{FF2B5EF4-FFF2-40B4-BE49-F238E27FC236}">
                  <a16:creationId xmlns:a16="http://schemas.microsoft.com/office/drawing/2014/main" id="{E0D8D297-0140-4C38-8F57-6E48D7F36A5D}"/>
                </a:ext>
              </a:extLst>
            </p:cNvPr>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2" name="Freeform: Shape 71">
              <a:extLst>
                <a:ext uri="{FF2B5EF4-FFF2-40B4-BE49-F238E27FC236}">
                  <a16:creationId xmlns:a16="http://schemas.microsoft.com/office/drawing/2014/main" id="{AD15C459-8F59-483F-9CF9-AD1DB705C9AF}"/>
                </a:ext>
              </a:extLst>
            </p:cNvPr>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3" name="Freeform: Shape 72">
              <a:extLst>
                <a:ext uri="{FF2B5EF4-FFF2-40B4-BE49-F238E27FC236}">
                  <a16:creationId xmlns:a16="http://schemas.microsoft.com/office/drawing/2014/main" id="{35124DB4-39CA-46E6-962A-05604A983CA7}"/>
                </a:ext>
              </a:extLst>
            </p:cNvPr>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sp>
          <p:nvSpPr>
            <p:cNvPr id="74" name="Freeform: Shape 73">
              <a:extLst>
                <a:ext uri="{FF2B5EF4-FFF2-40B4-BE49-F238E27FC236}">
                  <a16:creationId xmlns:a16="http://schemas.microsoft.com/office/drawing/2014/main" id="{D4AB76D0-3204-4934-B355-6E820350A8A1}"/>
                </a:ext>
              </a:extLst>
            </p:cNvPr>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pPr defTabSz="914377" fontAlgn="base">
                <a:spcBef>
                  <a:spcPct val="0"/>
                </a:spcBef>
                <a:spcAft>
                  <a:spcPts val="600"/>
                </a:spcAft>
                <a:buClr>
                  <a:srgbClr val="55555A"/>
                </a:buClr>
              </a:pPr>
              <a:endParaRPr lang="en-GB" sz="1800" b="1" kern="0">
                <a:solidFill>
                  <a:srgbClr val="00148C"/>
                </a:solidFill>
              </a:endParaRPr>
            </a:p>
          </p:txBody>
        </p:sp>
      </p:grpSp>
    </p:spTree>
    <p:extLst>
      <p:ext uri="{BB962C8B-B14F-4D97-AF65-F5344CB8AC3E}">
        <p14:creationId xmlns:p14="http://schemas.microsoft.com/office/powerpoint/2010/main" val="3956553307"/>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 Gas Transmission">
    <p:bg>
      <p:bgPr>
        <a:solidFill>
          <a:schemeClr val="accent1"/>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86817" y="2571750"/>
            <a:ext cx="5231896" cy="553998"/>
          </a:xfrm>
        </p:spPr>
        <p:txBody>
          <a:bodyPr/>
          <a:lstStyle>
            <a:lvl1pPr>
              <a:spcAft>
                <a:spcPts val="0"/>
              </a:spcAft>
              <a:defRPr sz="1800">
                <a:solidFill>
                  <a:schemeClr val="bg1"/>
                </a:solidFill>
              </a:defRPr>
            </a:lvl1pPr>
            <a:lvl2pPr>
              <a:defRPr sz="1800">
                <a:solidFill>
                  <a:schemeClr val="bg1"/>
                </a:solidFill>
              </a:defRPr>
            </a:lvl2pPr>
          </a:lstStyle>
          <a:p>
            <a:pPr lvl="0"/>
            <a:r>
              <a:rPr lang="en-US"/>
              <a:t>Name</a:t>
            </a:r>
          </a:p>
          <a:p>
            <a:pPr lvl="1"/>
            <a:r>
              <a:rPr lang="en-US"/>
              <a:t>Date</a:t>
            </a:r>
            <a:endParaRPr lang="en-GB"/>
          </a:p>
        </p:txBody>
      </p:sp>
      <p:sp>
        <p:nvSpPr>
          <p:cNvPr id="40" name="Picture Placeholder 39">
            <a:extLst>
              <a:ext uri="{FF2B5EF4-FFF2-40B4-BE49-F238E27FC236}">
                <a16:creationId xmlns:a16="http://schemas.microsoft.com/office/drawing/2014/main" id="{4CE6A32C-CD06-49C3-AFB5-EFD7B362214F}"/>
              </a:ext>
            </a:extLst>
          </p:cNvPr>
          <p:cNvSpPr>
            <a:spLocks noGrp="1" noChangeAspect="1"/>
          </p:cNvSpPr>
          <p:nvPr>
            <p:ph type="pic" sz="quarter" idx="11" hasCustomPrompt="1"/>
          </p:nvPr>
        </p:nvSpPr>
        <p:spPr bwMode="gray">
          <a:xfrm>
            <a:off x="6875384" y="0"/>
            <a:ext cx="5316625" cy="3327400"/>
          </a:xfrm>
          <a:custGeom>
            <a:avLst/>
            <a:gdLst>
              <a:gd name="connsiteX0" fmla="*/ 0 w 3987469"/>
              <a:gd name="connsiteY0" fmla="*/ 0 h 3327400"/>
              <a:gd name="connsiteX1" fmla="*/ 3987469 w 3987469"/>
              <a:gd name="connsiteY1" fmla="*/ 0 h 3327400"/>
              <a:gd name="connsiteX2" fmla="*/ 3987469 w 3987469"/>
              <a:gd name="connsiteY2" fmla="*/ 2667331 h 3327400"/>
              <a:gd name="connsiteX3" fmla="*/ 3327400 w 3987469"/>
              <a:gd name="connsiteY3" fmla="*/ 3327400 h 3327400"/>
            </a:gdLst>
            <a:ahLst/>
            <a:cxnLst>
              <a:cxn ang="0">
                <a:pos x="connsiteX0" y="connsiteY0"/>
              </a:cxn>
              <a:cxn ang="0">
                <a:pos x="connsiteX1" y="connsiteY1"/>
              </a:cxn>
              <a:cxn ang="0">
                <a:pos x="connsiteX2" y="connsiteY2"/>
              </a:cxn>
              <a:cxn ang="0">
                <a:pos x="connsiteX3" y="connsiteY3"/>
              </a:cxn>
            </a:cxnLst>
            <a:rect l="l" t="t" r="r" b="b"/>
            <a:pathLst>
              <a:path w="3987469" h="3327400">
                <a:moveTo>
                  <a:pt x="0" y="0"/>
                </a:moveTo>
                <a:lnTo>
                  <a:pt x="3987469" y="0"/>
                </a:lnTo>
                <a:lnTo>
                  <a:pt x="3987469" y="2667331"/>
                </a:lnTo>
                <a:lnTo>
                  <a:pt x="3327400" y="33274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ctr">
              <a:defRPr/>
            </a:lvl1pPr>
          </a:lstStyle>
          <a:p>
            <a:r>
              <a:rPr lang="en-US"/>
              <a:t> </a:t>
            </a:r>
            <a:endParaRPr lang="en-GB"/>
          </a:p>
        </p:txBody>
      </p:sp>
      <p:sp>
        <p:nvSpPr>
          <p:cNvPr id="41" name="Picture Placeholder 40">
            <a:extLst>
              <a:ext uri="{FF2B5EF4-FFF2-40B4-BE49-F238E27FC236}">
                <a16:creationId xmlns:a16="http://schemas.microsoft.com/office/drawing/2014/main" id="{A6BE9F3D-7630-4ED0-8A55-EF85C1A0D8F4}"/>
              </a:ext>
            </a:extLst>
          </p:cNvPr>
          <p:cNvSpPr>
            <a:spLocks noGrp="1" noChangeAspect="1"/>
          </p:cNvSpPr>
          <p:nvPr>
            <p:ph type="pic" sz="quarter" idx="12" hasCustomPrompt="1"/>
          </p:nvPr>
        </p:nvSpPr>
        <p:spPr bwMode="gray">
          <a:xfrm>
            <a:off x="4004872" y="3530272"/>
            <a:ext cx="8187128" cy="3327739"/>
          </a:xfrm>
          <a:custGeom>
            <a:avLst/>
            <a:gdLst>
              <a:gd name="connsiteX0" fmla="*/ 3327739 w 6140346"/>
              <a:gd name="connsiteY0" fmla="*/ 0 h 3327739"/>
              <a:gd name="connsiteX1" fmla="*/ 6140346 w 6140346"/>
              <a:gd name="connsiteY1" fmla="*/ 2812607 h 3327739"/>
              <a:gd name="connsiteX2" fmla="*/ 6140346 w 6140346"/>
              <a:gd name="connsiteY2" fmla="*/ 3327739 h 3327739"/>
              <a:gd name="connsiteX3" fmla="*/ 0 w 6140346"/>
              <a:gd name="connsiteY3" fmla="*/ 3327739 h 3327739"/>
            </a:gdLst>
            <a:ahLst/>
            <a:cxnLst>
              <a:cxn ang="0">
                <a:pos x="connsiteX0" y="connsiteY0"/>
              </a:cxn>
              <a:cxn ang="0">
                <a:pos x="connsiteX1" y="connsiteY1"/>
              </a:cxn>
              <a:cxn ang="0">
                <a:pos x="connsiteX2" y="connsiteY2"/>
              </a:cxn>
              <a:cxn ang="0">
                <a:pos x="connsiteX3" y="connsiteY3"/>
              </a:cxn>
            </a:cxnLst>
            <a:rect l="l" t="t" r="r" b="b"/>
            <a:pathLst>
              <a:path w="6140346" h="3327739">
                <a:moveTo>
                  <a:pt x="3327739" y="0"/>
                </a:moveTo>
                <a:lnTo>
                  <a:pt x="6140346" y="2812607"/>
                </a:lnTo>
                <a:lnTo>
                  <a:pt x="6140346" y="3327739"/>
                </a:lnTo>
                <a:lnTo>
                  <a:pt x="0" y="332773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t> </a:t>
            </a:r>
            <a:endParaRPr lang="en-GB"/>
          </a:p>
        </p:txBody>
      </p:sp>
      <p:sp>
        <p:nvSpPr>
          <p:cNvPr id="37" name="Picture Placeholder 12">
            <a:extLst>
              <a:ext uri="{FF2B5EF4-FFF2-40B4-BE49-F238E27FC236}">
                <a16:creationId xmlns:a16="http://schemas.microsoft.com/office/drawing/2014/main" id="{249160C1-B1F7-49FF-8654-DF16DE47AF08}"/>
              </a:ext>
            </a:extLst>
          </p:cNvPr>
          <p:cNvSpPr>
            <a:spLocks noGrp="1" noChangeAspect="1"/>
          </p:cNvSpPr>
          <p:nvPr>
            <p:ph type="pic" sz="quarter" idx="13" hasCustomPrompt="1"/>
          </p:nvPr>
        </p:nvSpPr>
        <p:spPr bwMode="gray">
          <a:xfrm>
            <a:off x="8584927" y="2452280"/>
            <a:ext cx="2596800" cy="1947600"/>
          </a:xfrm>
          <a:prstGeom prst="flowChartDecision">
            <a:avLst/>
          </a:prstGeom>
          <a:solidFill>
            <a:schemeClr val="bg1"/>
          </a:solidFill>
        </p:spPr>
        <p:txBody>
          <a:bodyPr>
            <a:noAutofit/>
          </a:bodyPr>
          <a:lstStyle>
            <a:lvl1pPr>
              <a:defRPr sz="1400"/>
            </a:lvl1pPr>
          </a:lstStyle>
          <a:p>
            <a:r>
              <a:rPr lang="en-US"/>
              <a:t> </a:t>
            </a:r>
            <a:endParaRPr lang="en-GB"/>
          </a:p>
        </p:txBody>
      </p:sp>
      <p:sp>
        <p:nvSpPr>
          <p:cNvPr id="35" name="Title 3">
            <a:extLst>
              <a:ext uri="{FF2B5EF4-FFF2-40B4-BE49-F238E27FC236}">
                <a16:creationId xmlns:a16="http://schemas.microsoft.com/office/drawing/2014/main" id="{549568EC-7896-49C6-B633-53DD6583724E}"/>
              </a:ext>
            </a:extLst>
          </p:cNvPr>
          <p:cNvSpPr>
            <a:spLocks noGrp="1"/>
          </p:cNvSpPr>
          <p:nvPr>
            <p:ph type="title"/>
          </p:nvPr>
        </p:nvSpPr>
        <p:spPr>
          <a:xfrm>
            <a:off x="586819" y="1417313"/>
            <a:ext cx="5270000" cy="369332"/>
          </a:xfrm>
        </p:spPr>
        <p:txBody>
          <a:bodyPr/>
          <a:lstStyle>
            <a:lvl1pPr>
              <a:lnSpc>
                <a:spcPct val="80000"/>
              </a:lnSpc>
              <a:defRPr sz="3200">
                <a:solidFill>
                  <a:schemeClr val="bg1"/>
                </a:solidFill>
              </a:defRPr>
            </a:lvl1pPr>
          </a:lstStyle>
          <a:p>
            <a:r>
              <a:rPr lang="en-US"/>
              <a:t>Click to edit Master title style</a:t>
            </a:r>
            <a:endParaRPr lang="en-GB"/>
          </a:p>
        </p:txBody>
      </p:sp>
      <p:grpSp>
        <p:nvGrpSpPr>
          <p:cNvPr id="36" name="Group 35"/>
          <p:cNvGrpSpPr/>
          <p:nvPr userDrawn="1"/>
        </p:nvGrpSpPr>
        <p:grpSpPr>
          <a:xfrm>
            <a:off x="568761" y="6133636"/>
            <a:ext cx="2540000" cy="401519"/>
            <a:chOff x="2910342" y="325575"/>
            <a:chExt cx="5928968" cy="1249653"/>
          </a:xfrm>
        </p:grpSpPr>
        <p:sp>
          <p:nvSpPr>
            <p:cNvPr id="38" name="Freeform: Shape 37"/>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39" name="Freeform: Shape 38"/>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42" name="Freeform: Shape 4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4" name="Freeform: Shape 43"/>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5" name="Freeform: Shape 44"/>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46"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8" name="Freeform: Shape 47"/>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9" name="Freeform: Shape 48"/>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50" name="Freeform: Shape 49"/>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1" name="Freeform: Shape 50"/>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52" name="Freeform: Shape 51"/>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53" name="Freeform: Shape 52"/>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4" name="Freeform: Shape 53"/>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5" name="Freeform: Shape 54"/>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56" name="Freeform: Shape 55"/>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7" name="Freeform: Shape 56"/>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8" name="Freeform: Shape 57"/>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62" name="Graphic 61">
            <a:extLst>
              <a:ext uri="{FF2B5EF4-FFF2-40B4-BE49-F238E27FC236}">
                <a16:creationId xmlns:a16="http://schemas.microsoft.com/office/drawing/2014/main" id="{C72F7E97-1443-4A2B-A03E-9D78C5DD4BB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2625724" cy="582935"/>
          </a:xfrm>
          <a:prstGeom prst="rect">
            <a:avLst/>
          </a:prstGeom>
        </p:spPr>
      </p:pic>
      <p:sp>
        <p:nvSpPr>
          <p:cNvPr id="29" name="Round Diagonal Corner Rectangle 4">
            <a:extLst>
              <a:ext uri="{FF2B5EF4-FFF2-40B4-BE49-F238E27FC236}">
                <a16:creationId xmlns:a16="http://schemas.microsoft.com/office/drawing/2014/main" id="{87F5CE5A-52B7-48EE-90F8-13ED9583F3B7}"/>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3915328393"/>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 Gas System Operator">
    <p:bg>
      <p:bgPr>
        <a:solidFill>
          <a:schemeClr val="accent1"/>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86817" y="2571750"/>
            <a:ext cx="5231896" cy="553998"/>
          </a:xfrm>
        </p:spPr>
        <p:txBody>
          <a:bodyPr/>
          <a:lstStyle>
            <a:lvl1pPr>
              <a:spcAft>
                <a:spcPts val="0"/>
              </a:spcAft>
              <a:defRPr sz="1800">
                <a:solidFill>
                  <a:schemeClr val="bg1"/>
                </a:solidFill>
              </a:defRPr>
            </a:lvl1pPr>
            <a:lvl2pPr>
              <a:defRPr sz="1800">
                <a:solidFill>
                  <a:schemeClr val="bg1"/>
                </a:solidFill>
              </a:defRPr>
            </a:lvl2pPr>
          </a:lstStyle>
          <a:p>
            <a:pPr lvl="0"/>
            <a:r>
              <a:rPr lang="en-US"/>
              <a:t>Name</a:t>
            </a:r>
          </a:p>
          <a:p>
            <a:pPr lvl="1"/>
            <a:r>
              <a:rPr lang="en-US"/>
              <a:t>Date</a:t>
            </a:r>
            <a:endParaRPr lang="en-GB"/>
          </a:p>
        </p:txBody>
      </p:sp>
      <p:sp>
        <p:nvSpPr>
          <p:cNvPr id="40" name="Picture Placeholder 39">
            <a:extLst>
              <a:ext uri="{FF2B5EF4-FFF2-40B4-BE49-F238E27FC236}">
                <a16:creationId xmlns:a16="http://schemas.microsoft.com/office/drawing/2014/main" id="{4CE6A32C-CD06-49C3-AFB5-EFD7B362214F}"/>
              </a:ext>
            </a:extLst>
          </p:cNvPr>
          <p:cNvSpPr>
            <a:spLocks noGrp="1" noChangeAspect="1"/>
          </p:cNvSpPr>
          <p:nvPr>
            <p:ph type="pic" sz="quarter" idx="11" hasCustomPrompt="1"/>
          </p:nvPr>
        </p:nvSpPr>
        <p:spPr bwMode="gray">
          <a:xfrm>
            <a:off x="6875384" y="0"/>
            <a:ext cx="5316625" cy="3327400"/>
          </a:xfrm>
          <a:custGeom>
            <a:avLst/>
            <a:gdLst>
              <a:gd name="connsiteX0" fmla="*/ 0 w 3987469"/>
              <a:gd name="connsiteY0" fmla="*/ 0 h 3327400"/>
              <a:gd name="connsiteX1" fmla="*/ 3987469 w 3987469"/>
              <a:gd name="connsiteY1" fmla="*/ 0 h 3327400"/>
              <a:gd name="connsiteX2" fmla="*/ 3987469 w 3987469"/>
              <a:gd name="connsiteY2" fmla="*/ 2667331 h 3327400"/>
              <a:gd name="connsiteX3" fmla="*/ 3327400 w 3987469"/>
              <a:gd name="connsiteY3" fmla="*/ 3327400 h 3327400"/>
            </a:gdLst>
            <a:ahLst/>
            <a:cxnLst>
              <a:cxn ang="0">
                <a:pos x="connsiteX0" y="connsiteY0"/>
              </a:cxn>
              <a:cxn ang="0">
                <a:pos x="connsiteX1" y="connsiteY1"/>
              </a:cxn>
              <a:cxn ang="0">
                <a:pos x="connsiteX2" y="connsiteY2"/>
              </a:cxn>
              <a:cxn ang="0">
                <a:pos x="connsiteX3" y="connsiteY3"/>
              </a:cxn>
            </a:cxnLst>
            <a:rect l="l" t="t" r="r" b="b"/>
            <a:pathLst>
              <a:path w="3987469" h="3327400">
                <a:moveTo>
                  <a:pt x="0" y="0"/>
                </a:moveTo>
                <a:lnTo>
                  <a:pt x="3987469" y="0"/>
                </a:lnTo>
                <a:lnTo>
                  <a:pt x="3987469" y="2667331"/>
                </a:lnTo>
                <a:lnTo>
                  <a:pt x="3327400" y="33274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ctr">
              <a:defRPr/>
            </a:lvl1pPr>
          </a:lstStyle>
          <a:p>
            <a:r>
              <a:rPr lang="en-US"/>
              <a:t> </a:t>
            </a:r>
            <a:endParaRPr lang="en-GB"/>
          </a:p>
        </p:txBody>
      </p:sp>
      <p:sp>
        <p:nvSpPr>
          <p:cNvPr id="41" name="Picture Placeholder 40">
            <a:extLst>
              <a:ext uri="{FF2B5EF4-FFF2-40B4-BE49-F238E27FC236}">
                <a16:creationId xmlns:a16="http://schemas.microsoft.com/office/drawing/2014/main" id="{A6BE9F3D-7630-4ED0-8A55-EF85C1A0D8F4}"/>
              </a:ext>
            </a:extLst>
          </p:cNvPr>
          <p:cNvSpPr>
            <a:spLocks noGrp="1" noChangeAspect="1"/>
          </p:cNvSpPr>
          <p:nvPr>
            <p:ph type="pic" sz="quarter" idx="12" hasCustomPrompt="1"/>
          </p:nvPr>
        </p:nvSpPr>
        <p:spPr bwMode="gray">
          <a:xfrm>
            <a:off x="4004872" y="3530272"/>
            <a:ext cx="8187128" cy="3327739"/>
          </a:xfrm>
          <a:custGeom>
            <a:avLst/>
            <a:gdLst>
              <a:gd name="connsiteX0" fmla="*/ 3327739 w 6140346"/>
              <a:gd name="connsiteY0" fmla="*/ 0 h 3327739"/>
              <a:gd name="connsiteX1" fmla="*/ 6140346 w 6140346"/>
              <a:gd name="connsiteY1" fmla="*/ 2812607 h 3327739"/>
              <a:gd name="connsiteX2" fmla="*/ 6140346 w 6140346"/>
              <a:gd name="connsiteY2" fmla="*/ 3327739 h 3327739"/>
              <a:gd name="connsiteX3" fmla="*/ 0 w 6140346"/>
              <a:gd name="connsiteY3" fmla="*/ 3327739 h 3327739"/>
            </a:gdLst>
            <a:ahLst/>
            <a:cxnLst>
              <a:cxn ang="0">
                <a:pos x="connsiteX0" y="connsiteY0"/>
              </a:cxn>
              <a:cxn ang="0">
                <a:pos x="connsiteX1" y="connsiteY1"/>
              </a:cxn>
              <a:cxn ang="0">
                <a:pos x="connsiteX2" y="connsiteY2"/>
              </a:cxn>
              <a:cxn ang="0">
                <a:pos x="connsiteX3" y="connsiteY3"/>
              </a:cxn>
            </a:cxnLst>
            <a:rect l="l" t="t" r="r" b="b"/>
            <a:pathLst>
              <a:path w="6140346" h="3327739">
                <a:moveTo>
                  <a:pt x="3327739" y="0"/>
                </a:moveTo>
                <a:lnTo>
                  <a:pt x="6140346" y="2812607"/>
                </a:lnTo>
                <a:lnTo>
                  <a:pt x="6140346" y="3327739"/>
                </a:lnTo>
                <a:lnTo>
                  <a:pt x="0" y="332773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t> </a:t>
            </a:r>
            <a:endParaRPr lang="en-GB"/>
          </a:p>
        </p:txBody>
      </p:sp>
      <p:sp>
        <p:nvSpPr>
          <p:cNvPr id="37" name="Picture Placeholder 12">
            <a:extLst>
              <a:ext uri="{FF2B5EF4-FFF2-40B4-BE49-F238E27FC236}">
                <a16:creationId xmlns:a16="http://schemas.microsoft.com/office/drawing/2014/main" id="{249160C1-B1F7-49FF-8654-DF16DE47AF08}"/>
              </a:ext>
            </a:extLst>
          </p:cNvPr>
          <p:cNvSpPr>
            <a:spLocks noGrp="1" noChangeAspect="1"/>
          </p:cNvSpPr>
          <p:nvPr>
            <p:ph type="pic" sz="quarter" idx="13" hasCustomPrompt="1"/>
          </p:nvPr>
        </p:nvSpPr>
        <p:spPr bwMode="gray">
          <a:xfrm>
            <a:off x="8584927" y="2452280"/>
            <a:ext cx="2596800" cy="1947600"/>
          </a:xfrm>
          <a:prstGeom prst="flowChartDecision">
            <a:avLst/>
          </a:prstGeom>
          <a:solidFill>
            <a:schemeClr val="bg1"/>
          </a:solidFill>
        </p:spPr>
        <p:txBody>
          <a:bodyPr>
            <a:noAutofit/>
          </a:bodyPr>
          <a:lstStyle>
            <a:lvl1pPr>
              <a:defRPr sz="1400"/>
            </a:lvl1pPr>
          </a:lstStyle>
          <a:p>
            <a:r>
              <a:rPr lang="en-US"/>
              <a:t> </a:t>
            </a:r>
            <a:endParaRPr lang="en-GB"/>
          </a:p>
        </p:txBody>
      </p:sp>
      <p:sp>
        <p:nvSpPr>
          <p:cNvPr id="35" name="Title 3">
            <a:extLst>
              <a:ext uri="{FF2B5EF4-FFF2-40B4-BE49-F238E27FC236}">
                <a16:creationId xmlns:a16="http://schemas.microsoft.com/office/drawing/2014/main" id="{1D9830BC-D2EF-4C82-9C84-9290ADDEF629}"/>
              </a:ext>
            </a:extLst>
          </p:cNvPr>
          <p:cNvSpPr>
            <a:spLocks noGrp="1"/>
          </p:cNvSpPr>
          <p:nvPr>
            <p:ph type="title"/>
          </p:nvPr>
        </p:nvSpPr>
        <p:spPr>
          <a:xfrm>
            <a:off x="586819" y="1417313"/>
            <a:ext cx="5270000" cy="369332"/>
          </a:xfrm>
        </p:spPr>
        <p:txBody>
          <a:bodyPr/>
          <a:lstStyle>
            <a:lvl1pPr>
              <a:lnSpc>
                <a:spcPct val="80000"/>
              </a:lnSpc>
              <a:defRPr sz="3200">
                <a:solidFill>
                  <a:schemeClr val="bg1"/>
                </a:solidFill>
              </a:defRPr>
            </a:lvl1pPr>
          </a:lstStyle>
          <a:p>
            <a:r>
              <a:rPr lang="en-US"/>
              <a:t>Click to edit Master title style</a:t>
            </a:r>
            <a:endParaRPr lang="en-GB"/>
          </a:p>
        </p:txBody>
      </p:sp>
      <p:grpSp>
        <p:nvGrpSpPr>
          <p:cNvPr id="38" name="Group 37"/>
          <p:cNvGrpSpPr/>
          <p:nvPr userDrawn="1"/>
        </p:nvGrpSpPr>
        <p:grpSpPr>
          <a:xfrm>
            <a:off x="568761" y="6133636"/>
            <a:ext cx="2540000" cy="401519"/>
            <a:chOff x="2910342" y="325575"/>
            <a:chExt cx="5928968" cy="1249653"/>
          </a:xfrm>
        </p:grpSpPr>
        <p:sp>
          <p:nvSpPr>
            <p:cNvPr id="39" name="Freeform: Shape 38"/>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42" name="Freeform: Shape 41"/>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43" name="Freeform: Shape 42"/>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4" name="Freeform: Shape 43"/>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5" name="Freeform: Shape 44"/>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46"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7" name="Freeform: Shape 46"/>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9" name="Freeform: Shape 48"/>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50" name="Freeform: Shape 49"/>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1" name="Freeform: Shape 50"/>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52" name="Freeform: Shape 51"/>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53" name="Freeform: Shape 52"/>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4" name="Freeform: Shape 53"/>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5" name="Freeform: Shape 54"/>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56" name="Freeform: Shape 55"/>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7" name="Freeform: Shape 56"/>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8" name="Freeform: Shape 57"/>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
        <p:nvSpPr>
          <p:cNvPr id="29" name="Round Diagonal Corner Rectangle 4">
            <a:extLst>
              <a:ext uri="{FF2B5EF4-FFF2-40B4-BE49-F238E27FC236}">
                <a16:creationId xmlns:a16="http://schemas.microsoft.com/office/drawing/2014/main" id="{CEC8B8EF-BA1E-473C-9371-5D822E3B1243}"/>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pic>
        <p:nvPicPr>
          <p:cNvPr id="32" name="Picture 31"/>
          <p:cNvPicPr>
            <a:picLocks noChangeAspect="1"/>
          </p:cNvPicPr>
          <p:nvPr userDrawn="1"/>
        </p:nvPicPr>
        <p:blipFill>
          <a:blip r:embed="rId2"/>
          <a:stretch>
            <a:fillRect/>
          </a:stretch>
        </p:blipFill>
        <p:spPr>
          <a:xfrm>
            <a:off x="-3171" y="357188"/>
            <a:ext cx="2351667" cy="522000"/>
          </a:xfrm>
          <a:prstGeom prst="rect">
            <a:avLst/>
          </a:prstGeom>
        </p:spPr>
      </p:pic>
    </p:spTree>
    <p:extLst>
      <p:ext uri="{BB962C8B-B14F-4D97-AF65-F5344CB8AC3E}">
        <p14:creationId xmlns:p14="http://schemas.microsoft.com/office/powerpoint/2010/main" val="2912696468"/>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 Capital Delivery">
    <p:bg>
      <p:bgPr>
        <a:solidFill>
          <a:schemeClr val="accent1"/>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86817" y="2571750"/>
            <a:ext cx="5231896" cy="553998"/>
          </a:xfrm>
        </p:spPr>
        <p:txBody>
          <a:bodyPr/>
          <a:lstStyle>
            <a:lvl1pPr>
              <a:spcAft>
                <a:spcPts val="0"/>
              </a:spcAft>
              <a:defRPr sz="1800">
                <a:solidFill>
                  <a:schemeClr val="bg1"/>
                </a:solidFill>
              </a:defRPr>
            </a:lvl1pPr>
            <a:lvl2pPr>
              <a:defRPr sz="1800">
                <a:solidFill>
                  <a:schemeClr val="bg1"/>
                </a:solidFill>
              </a:defRPr>
            </a:lvl2pPr>
          </a:lstStyle>
          <a:p>
            <a:pPr lvl="0"/>
            <a:r>
              <a:rPr lang="en-US"/>
              <a:t>Name</a:t>
            </a:r>
          </a:p>
          <a:p>
            <a:pPr lvl="1"/>
            <a:r>
              <a:rPr lang="en-US"/>
              <a:t>Date</a:t>
            </a:r>
            <a:endParaRPr lang="en-GB"/>
          </a:p>
        </p:txBody>
      </p:sp>
      <p:sp>
        <p:nvSpPr>
          <p:cNvPr id="40" name="Picture Placeholder 39">
            <a:extLst>
              <a:ext uri="{FF2B5EF4-FFF2-40B4-BE49-F238E27FC236}">
                <a16:creationId xmlns:a16="http://schemas.microsoft.com/office/drawing/2014/main" id="{4CE6A32C-CD06-49C3-AFB5-EFD7B362214F}"/>
              </a:ext>
            </a:extLst>
          </p:cNvPr>
          <p:cNvSpPr>
            <a:spLocks noGrp="1" noChangeAspect="1"/>
          </p:cNvSpPr>
          <p:nvPr>
            <p:ph type="pic" sz="quarter" idx="11" hasCustomPrompt="1"/>
          </p:nvPr>
        </p:nvSpPr>
        <p:spPr bwMode="gray">
          <a:xfrm>
            <a:off x="6875384" y="0"/>
            <a:ext cx="5316625" cy="3327400"/>
          </a:xfrm>
          <a:custGeom>
            <a:avLst/>
            <a:gdLst>
              <a:gd name="connsiteX0" fmla="*/ 0 w 3987469"/>
              <a:gd name="connsiteY0" fmla="*/ 0 h 3327400"/>
              <a:gd name="connsiteX1" fmla="*/ 3987469 w 3987469"/>
              <a:gd name="connsiteY1" fmla="*/ 0 h 3327400"/>
              <a:gd name="connsiteX2" fmla="*/ 3987469 w 3987469"/>
              <a:gd name="connsiteY2" fmla="*/ 2667331 h 3327400"/>
              <a:gd name="connsiteX3" fmla="*/ 3327400 w 3987469"/>
              <a:gd name="connsiteY3" fmla="*/ 3327400 h 3327400"/>
            </a:gdLst>
            <a:ahLst/>
            <a:cxnLst>
              <a:cxn ang="0">
                <a:pos x="connsiteX0" y="connsiteY0"/>
              </a:cxn>
              <a:cxn ang="0">
                <a:pos x="connsiteX1" y="connsiteY1"/>
              </a:cxn>
              <a:cxn ang="0">
                <a:pos x="connsiteX2" y="connsiteY2"/>
              </a:cxn>
              <a:cxn ang="0">
                <a:pos x="connsiteX3" y="connsiteY3"/>
              </a:cxn>
            </a:cxnLst>
            <a:rect l="l" t="t" r="r" b="b"/>
            <a:pathLst>
              <a:path w="3987469" h="3327400">
                <a:moveTo>
                  <a:pt x="0" y="0"/>
                </a:moveTo>
                <a:lnTo>
                  <a:pt x="3987469" y="0"/>
                </a:lnTo>
                <a:lnTo>
                  <a:pt x="3987469" y="2667331"/>
                </a:lnTo>
                <a:lnTo>
                  <a:pt x="3327400" y="33274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gn="ctr">
              <a:defRPr/>
            </a:lvl1pPr>
          </a:lstStyle>
          <a:p>
            <a:r>
              <a:rPr lang="en-US"/>
              <a:t> </a:t>
            </a:r>
            <a:endParaRPr lang="en-GB"/>
          </a:p>
        </p:txBody>
      </p:sp>
      <p:sp>
        <p:nvSpPr>
          <p:cNvPr id="41" name="Picture Placeholder 40">
            <a:extLst>
              <a:ext uri="{FF2B5EF4-FFF2-40B4-BE49-F238E27FC236}">
                <a16:creationId xmlns:a16="http://schemas.microsoft.com/office/drawing/2014/main" id="{A6BE9F3D-7630-4ED0-8A55-EF85C1A0D8F4}"/>
              </a:ext>
            </a:extLst>
          </p:cNvPr>
          <p:cNvSpPr>
            <a:spLocks noGrp="1" noChangeAspect="1"/>
          </p:cNvSpPr>
          <p:nvPr>
            <p:ph type="pic" sz="quarter" idx="12" hasCustomPrompt="1"/>
          </p:nvPr>
        </p:nvSpPr>
        <p:spPr bwMode="gray">
          <a:xfrm>
            <a:off x="4004872" y="3530272"/>
            <a:ext cx="8187128" cy="3327739"/>
          </a:xfrm>
          <a:custGeom>
            <a:avLst/>
            <a:gdLst>
              <a:gd name="connsiteX0" fmla="*/ 3327739 w 6140346"/>
              <a:gd name="connsiteY0" fmla="*/ 0 h 3327739"/>
              <a:gd name="connsiteX1" fmla="*/ 6140346 w 6140346"/>
              <a:gd name="connsiteY1" fmla="*/ 2812607 h 3327739"/>
              <a:gd name="connsiteX2" fmla="*/ 6140346 w 6140346"/>
              <a:gd name="connsiteY2" fmla="*/ 3327739 h 3327739"/>
              <a:gd name="connsiteX3" fmla="*/ 0 w 6140346"/>
              <a:gd name="connsiteY3" fmla="*/ 3327739 h 3327739"/>
            </a:gdLst>
            <a:ahLst/>
            <a:cxnLst>
              <a:cxn ang="0">
                <a:pos x="connsiteX0" y="connsiteY0"/>
              </a:cxn>
              <a:cxn ang="0">
                <a:pos x="connsiteX1" y="connsiteY1"/>
              </a:cxn>
              <a:cxn ang="0">
                <a:pos x="connsiteX2" y="connsiteY2"/>
              </a:cxn>
              <a:cxn ang="0">
                <a:pos x="connsiteX3" y="connsiteY3"/>
              </a:cxn>
            </a:cxnLst>
            <a:rect l="l" t="t" r="r" b="b"/>
            <a:pathLst>
              <a:path w="6140346" h="3327739">
                <a:moveTo>
                  <a:pt x="3327739" y="0"/>
                </a:moveTo>
                <a:lnTo>
                  <a:pt x="6140346" y="2812607"/>
                </a:lnTo>
                <a:lnTo>
                  <a:pt x="6140346" y="3327739"/>
                </a:lnTo>
                <a:lnTo>
                  <a:pt x="0" y="332773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t> </a:t>
            </a:r>
            <a:endParaRPr lang="en-GB"/>
          </a:p>
        </p:txBody>
      </p:sp>
      <p:sp>
        <p:nvSpPr>
          <p:cNvPr id="37" name="Picture Placeholder 12">
            <a:extLst>
              <a:ext uri="{FF2B5EF4-FFF2-40B4-BE49-F238E27FC236}">
                <a16:creationId xmlns:a16="http://schemas.microsoft.com/office/drawing/2014/main" id="{249160C1-B1F7-49FF-8654-DF16DE47AF08}"/>
              </a:ext>
            </a:extLst>
          </p:cNvPr>
          <p:cNvSpPr>
            <a:spLocks noGrp="1" noChangeAspect="1"/>
          </p:cNvSpPr>
          <p:nvPr>
            <p:ph type="pic" sz="quarter" idx="13" hasCustomPrompt="1"/>
          </p:nvPr>
        </p:nvSpPr>
        <p:spPr bwMode="gray">
          <a:xfrm>
            <a:off x="8584927" y="2452280"/>
            <a:ext cx="2596800" cy="1947600"/>
          </a:xfrm>
          <a:prstGeom prst="flowChartDecision">
            <a:avLst/>
          </a:prstGeom>
          <a:solidFill>
            <a:schemeClr val="bg1"/>
          </a:solidFill>
        </p:spPr>
        <p:txBody>
          <a:bodyPr>
            <a:noAutofit/>
          </a:bodyPr>
          <a:lstStyle>
            <a:lvl1pPr>
              <a:defRPr sz="1400"/>
            </a:lvl1pPr>
          </a:lstStyle>
          <a:p>
            <a:r>
              <a:rPr lang="en-US"/>
              <a:t> </a:t>
            </a:r>
            <a:endParaRPr lang="en-GB"/>
          </a:p>
        </p:txBody>
      </p:sp>
      <p:sp>
        <p:nvSpPr>
          <p:cNvPr id="35" name="Title 3">
            <a:extLst>
              <a:ext uri="{FF2B5EF4-FFF2-40B4-BE49-F238E27FC236}">
                <a16:creationId xmlns:a16="http://schemas.microsoft.com/office/drawing/2014/main" id="{CA4E558A-A36F-41DB-9D1C-8A9CE926E9F2}"/>
              </a:ext>
            </a:extLst>
          </p:cNvPr>
          <p:cNvSpPr>
            <a:spLocks noGrp="1"/>
          </p:cNvSpPr>
          <p:nvPr>
            <p:ph type="title"/>
          </p:nvPr>
        </p:nvSpPr>
        <p:spPr>
          <a:xfrm>
            <a:off x="586819" y="1417313"/>
            <a:ext cx="5270000" cy="369332"/>
          </a:xfrm>
        </p:spPr>
        <p:txBody>
          <a:bodyPr/>
          <a:lstStyle>
            <a:lvl1pPr>
              <a:lnSpc>
                <a:spcPct val="80000"/>
              </a:lnSpc>
              <a:defRPr sz="3200">
                <a:solidFill>
                  <a:schemeClr val="bg1"/>
                </a:solidFill>
              </a:defRPr>
            </a:lvl1pPr>
          </a:lstStyle>
          <a:p>
            <a:r>
              <a:rPr lang="en-US"/>
              <a:t>Click to edit Master title style</a:t>
            </a:r>
            <a:endParaRPr lang="en-GB"/>
          </a:p>
        </p:txBody>
      </p:sp>
      <p:grpSp>
        <p:nvGrpSpPr>
          <p:cNvPr id="38" name="Group 37"/>
          <p:cNvGrpSpPr/>
          <p:nvPr userDrawn="1"/>
        </p:nvGrpSpPr>
        <p:grpSpPr>
          <a:xfrm>
            <a:off x="568761" y="6133636"/>
            <a:ext cx="2540000" cy="401519"/>
            <a:chOff x="2910342" y="325575"/>
            <a:chExt cx="5928968" cy="1249653"/>
          </a:xfrm>
        </p:grpSpPr>
        <p:sp>
          <p:nvSpPr>
            <p:cNvPr id="39" name="Freeform: Shape 38"/>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42" name="Freeform: Shape 41"/>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43" name="Freeform: Shape 42"/>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4" name="Freeform: Shape 43"/>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45" name="Freeform: Shape 44"/>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46"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7" name="Freeform: Shape 46"/>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49" name="Freeform: Shape 48"/>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50" name="Freeform: Shape 49"/>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1" name="Freeform: Shape 50"/>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52" name="Freeform: Shape 51"/>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53" name="Freeform: Shape 52"/>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4" name="Freeform: Shape 53"/>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55" name="Freeform: Shape 54"/>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56" name="Freeform: Shape 55"/>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7" name="Freeform: Shape 56"/>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58" name="Freeform: Shape 57"/>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29" name="Graphic 28">
            <a:extLst>
              <a:ext uri="{FF2B5EF4-FFF2-40B4-BE49-F238E27FC236}">
                <a16:creationId xmlns:a16="http://schemas.microsoft.com/office/drawing/2014/main" id="{059473A8-6883-41A4-A23D-DD1B1D5F50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1743772" cy="582935"/>
          </a:xfrm>
          <a:prstGeom prst="rect">
            <a:avLst/>
          </a:prstGeom>
        </p:spPr>
      </p:pic>
      <p:sp>
        <p:nvSpPr>
          <p:cNvPr id="30" name="Round Diagonal Corner Rectangle 4">
            <a:extLst>
              <a:ext uri="{FF2B5EF4-FFF2-40B4-BE49-F238E27FC236}">
                <a16:creationId xmlns:a16="http://schemas.microsoft.com/office/drawing/2014/main" id="{57E0544E-0101-471C-ACC7-BD597E5BCFAE}"/>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737826459"/>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7" name="Rectangle 26"/>
          <p:cNvSpPr/>
          <p:nvPr userDrawn="1"/>
        </p:nvSpPr>
        <p:spPr bwMode="auto">
          <a:xfrm>
            <a:off x="0" y="-1"/>
            <a:ext cx="12236741" cy="6917269"/>
          </a:xfrm>
          <a:prstGeom prst="rect">
            <a:avLst/>
          </a:prstGeom>
          <a:solidFill>
            <a:schemeClr val="accent1"/>
          </a:solidFill>
          <a:ln w="9525" cap="flat" cmpd="sng" algn="ctr">
            <a:noFill/>
            <a:prstDash val="solid"/>
            <a:round/>
            <a:headEnd type="none" w="med" len="med"/>
            <a:tailEnd type="none" w="med" len="med"/>
          </a:ln>
          <a:effectLst/>
        </p:spPr>
        <p:txBody>
          <a:bodyPr vert="horz" wrap="square" lIns="91435" tIns="45719" rIns="91435" bIns="45719" numCol="1" rtlCol="0" anchor="t" anchorCtr="0" compatLnSpc="1">
            <a:prstTxWarp prst="textNoShape">
              <a:avLst/>
            </a:prstTxWarp>
          </a:bodyPr>
          <a:lstStyle/>
          <a:p>
            <a:pPr algn="l">
              <a:spcAft>
                <a:spcPts val="451"/>
              </a:spcAft>
            </a:pPr>
            <a:endParaRPr lang="en-US" sz="1800">
              <a:solidFill>
                <a:schemeClr val="bg1"/>
              </a:solidFill>
              <a:latin typeface="+mn-lt"/>
              <a:cs typeface="Arial"/>
            </a:endParaRPr>
          </a:p>
        </p:txBody>
      </p:sp>
      <p:sp>
        <p:nvSpPr>
          <p:cNvPr id="3" name="Footer Placeholder 2"/>
          <p:cNvSpPr>
            <a:spLocks noGrp="1"/>
          </p:cNvSpPr>
          <p:nvPr>
            <p:ph type="ftr" sz="quarter" idx="10"/>
          </p:nvPr>
        </p:nvSpPr>
        <p:spPr>
          <a:xfrm>
            <a:off x="2389081" y="6352063"/>
            <a:ext cx="11640187" cy="169277"/>
          </a:xfrm>
        </p:spPr>
        <p:txBody>
          <a:bodyPr/>
          <a:lstStyle/>
          <a:p>
            <a:pPr>
              <a:tabLst>
                <a:tab pos="988989" algn="l"/>
              </a:tabLst>
            </a:pPr>
            <a:r>
              <a:rPr lang="fr-FR"/>
              <a:t>N</a:t>
            </a:r>
          </a:p>
        </p:txBody>
      </p:sp>
      <p:sp>
        <p:nvSpPr>
          <p:cNvPr id="4" name="Title 1">
            <a:extLst>
              <a:ext uri="{FF2B5EF4-FFF2-40B4-BE49-F238E27FC236}">
                <a16:creationId xmlns:a16="http://schemas.microsoft.com/office/drawing/2014/main" id="{65406806-C157-486B-910B-A52A24A4AABC}"/>
              </a:ext>
            </a:extLst>
          </p:cNvPr>
          <p:cNvSpPr>
            <a:spLocks noGrp="1"/>
          </p:cNvSpPr>
          <p:nvPr>
            <p:ph type="title"/>
          </p:nvPr>
        </p:nvSpPr>
        <p:spPr>
          <a:xfrm>
            <a:off x="573323" y="1458070"/>
            <a:ext cx="5378452" cy="1157385"/>
          </a:xfrm>
        </p:spPr>
        <p:txBody>
          <a:bodyPr anchor="t" anchorCtr="0"/>
          <a:lstStyle>
            <a:lvl1pPr>
              <a:lnSpc>
                <a:spcPct val="80000"/>
              </a:lnSpc>
              <a:defRPr sz="3200">
                <a:solidFill>
                  <a:schemeClr val="bg1"/>
                </a:solidFill>
              </a:defRPr>
            </a:lvl1pPr>
          </a:lstStyle>
          <a:p>
            <a:r>
              <a:rPr lang="en-US"/>
              <a:t>Click to edit Master title style</a:t>
            </a:r>
            <a:endParaRPr lang="en-GB"/>
          </a:p>
        </p:txBody>
      </p:sp>
      <p:sp>
        <p:nvSpPr>
          <p:cNvPr id="5" name="Text Placeholder 9">
            <a:extLst>
              <a:ext uri="{FF2B5EF4-FFF2-40B4-BE49-F238E27FC236}">
                <a16:creationId xmlns:a16="http://schemas.microsoft.com/office/drawing/2014/main" id="{FF50055F-31FC-4AB6-89E2-4D2F6BB14247}"/>
              </a:ext>
            </a:extLst>
          </p:cNvPr>
          <p:cNvSpPr>
            <a:spLocks noGrp="1"/>
          </p:cNvSpPr>
          <p:nvPr>
            <p:ph type="body" sz="quarter" idx="11" hasCustomPrompt="1"/>
          </p:nvPr>
        </p:nvSpPr>
        <p:spPr>
          <a:xfrm>
            <a:off x="568763" y="3467401"/>
            <a:ext cx="5378452" cy="523220"/>
          </a:xfrm>
        </p:spPr>
        <p:txBody>
          <a:bodyPr/>
          <a:lstStyle>
            <a:lvl1pPr>
              <a:spcAft>
                <a:spcPts val="0"/>
              </a:spcAft>
              <a:defRPr>
                <a:solidFill>
                  <a:schemeClr val="bg1"/>
                </a:solidFill>
              </a:defRPr>
            </a:lvl1pPr>
            <a:lvl2pPr>
              <a:defRPr>
                <a:solidFill>
                  <a:schemeClr val="bg1"/>
                </a:solidFill>
              </a:defRPr>
            </a:lvl2pPr>
          </a:lstStyle>
          <a:p>
            <a:pPr lvl="0"/>
            <a:r>
              <a:rPr lang="en-US"/>
              <a:t>Name</a:t>
            </a:r>
          </a:p>
          <a:p>
            <a:pPr lvl="1"/>
            <a:r>
              <a:rPr lang="en-US"/>
              <a:t>Date</a:t>
            </a:r>
            <a:endParaRPr lang="en-GB"/>
          </a:p>
        </p:txBody>
      </p:sp>
      <p:pic>
        <p:nvPicPr>
          <p:cNvPr id="6" name="Picture 5"/>
          <p:cNvPicPr>
            <a:picLocks noChangeAspect="1"/>
          </p:cNvPicPr>
          <p:nvPr userDrawn="1"/>
        </p:nvPicPr>
        <p:blipFill rotWithShape="1">
          <a:blip r:embed="rId2"/>
          <a:srcRect l="7480" t="27066" r="32612"/>
          <a:stretch/>
        </p:blipFill>
        <p:spPr>
          <a:xfrm rot="16200000" flipV="1">
            <a:off x="6352064" y="180567"/>
            <a:ext cx="6065240" cy="5704115"/>
          </a:xfrm>
          <a:prstGeom prst="rect">
            <a:avLst/>
          </a:prstGeom>
        </p:spPr>
      </p:pic>
      <p:grpSp>
        <p:nvGrpSpPr>
          <p:cNvPr id="7" name="Group 6"/>
          <p:cNvGrpSpPr/>
          <p:nvPr userDrawn="1"/>
        </p:nvGrpSpPr>
        <p:grpSpPr>
          <a:xfrm>
            <a:off x="568761" y="6133636"/>
            <a:ext cx="1820320" cy="401519"/>
            <a:chOff x="2910342" y="325575"/>
            <a:chExt cx="5928968" cy="1249653"/>
          </a:xfrm>
        </p:grpSpPr>
        <p:sp>
          <p:nvSpPr>
            <p:cNvPr id="8" name="Freeform: Shape 35"/>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9" name="Freeform: Shape 37"/>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10" name="Freeform: Shape 38"/>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1" name="Freeform: Shape 4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2" name="Freeform: Shape 4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13" name="Freeform: Shape 4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4"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5" name="Freeform: Shape 46"/>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16" name="Freeform: Shape 47"/>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17" name="Freeform: Shape 4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18" name="Freeform: Shape 4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19" name="Freeform: Shape 5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0" name="Freeform: Shape 5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1" name="Freeform: Shape 5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22" name="Freeform: Shape 5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3" name="Freeform: Shape 5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4" name="Freeform: Shape 5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25" name="Freeform: Shape 5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6" name="Freeform: Shape 5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Tree>
    <p:extLst>
      <p:ext uri="{BB962C8B-B14F-4D97-AF65-F5344CB8AC3E}">
        <p14:creationId xmlns:p14="http://schemas.microsoft.com/office/powerpoint/2010/main" val="364411570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35" tIns="45719" rIns="91435" bIns="45719" numCol="1" rtlCol="0" anchor="t" anchorCtr="0" compatLnSpc="1">
            <a:prstTxWarp prst="textNoShape">
              <a:avLst/>
            </a:prstTxWarp>
          </a:bodyPr>
          <a:lstStyle/>
          <a:p>
            <a:pPr algn="l">
              <a:spcAft>
                <a:spcPts val="451"/>
              </a:spcAft>
            </a:pPr>
            <a:endParaRPr lang="en-US" sz="1800">
              <a:solidFill>
                <a:schemeClr val="bg1"/>
              </a:solidFill>
              <a:latin typeface="+mn-lt"/>
              <a:cs typeface="Arial"/>
            </a:endParaRPr>
          </a:p>
        </p:txBody>
      </p:sp>
      <p:sp>
        <p:nvSpPr>
          <p:cNvPr id="4" name="Title 1">
            <a:extLst>
              <a:ext uri="{FF2B5EF4-FFF2-40B4-BE49-F238E27FC236}">
                <a16:creationId xmlns:a16="http://schemas.microsoft.com/office/drawing/2014/main" id="{65406806-C157-486B-910B-A52A24A4AABC}"/>
              </a:ext>
            </a:extLst>
          </p:cNvPr>
          <p:cNvSpPr>
            <a:spLocks noGrp="1"/>
          </p:cNvSpPr>
          <p:nvPr>
            <p:ph type="title"/>
          </p:nvPr>
        </p:nvSpPr>
        <p:spPr>
          <a:xfrm>
            <a:off x="540931" y="1411820"/>
            <a:ext cx="5378452" cy="1157385"/>
          </a:xfrm>
        </p:spPr>
        <p:txBody>
          <a:bodyPr anchor="t" anchorCtr="0"/>
          <a:lstStyle>
            <a:lvl1pPr>
              <a:lnSpc>
                <a:spcPct val="80000"/>
              </a:lnSpc>
              <a:defRPr sz="3200">
                <a:solidFill>
                  <a:schemeClr val="bg1"/>
                </a:solidFill>
              </a:defRPr>
            </a:lvl1pPr>
          </a:lstStyle>
          <a:p>
            <a:r>
              <a:rPr lang="en-US"/>
              <a:t>Click to edit Master title style</a:t>
            </a:r>
            <a:endParaRPr lang="en-GB"/>
          </a:p>
        </p:txBody>
      </p:sp>
      <p:sp>
        <p:nvSpPr>
          <p:cNvPr id="5" name="Text Placeholder 9">
            <a:extLst>
              <a:ext uri="{FF2B5EF4-FFF2-40B4-BE49-F238E27FC236}">
                <a16:creationId xmlns:a16="http://schemas.microsoft.com/office/drawing/2014/main" id="{FF50055F-31FC-4AB6-89E2-4D2F6BB14247}"/>
              </a:ext>
            </a:extLst>
          </p:cNvPr>
          <p:cNvSpPr>
            <a:spLocks noGrp="1"/>
          </p:cNvSpPr>
          <p:nvPr>
            <p:ph type="body" sz="quarter" idx="10" hasCustomPrompt="1"/>
          </p:nvPr>
        </p:nvSpPr>
        <p:spPr>
          <a:xfrm>
            <a:off x="568763" y="3467401"/>
            <a:ext cx="5378452" cy="523220"/>
          </a:xfrm>
        </p:spPr>
        <p:txBody>
          <a:bodyPr/>
          <a:lstStyle>
            <a:lvl1pPr>
              <a:spcAft>
                <a:spcPts val="0"/>
              </a:spcAft>
              <a:defRPr>
                <a:solidFill>
                  <a:schemeClr val="bg1"/>
                </a:solidFill>
              </a:defRPr>
            </a:lvl1pPr>
            <a:lvl2pPr>
              <a:defRPr>
                <a:solidFill>
                  <a:schemeClr val="bg1"/>
                </a:solidFill>
              </a:defRPr>
            </a:lvl2pPr>
          </a:lstStyle>
          <a:p>
            <a:pPr lvl="0"/>
            <a:r>
              <a:rPr lang="en-US"/>
              <a:t>Name</a:t>
            </a:r>
          </a:p>
          <a:p>
            <a:pPr lvl="1"/>
            <a:r>
              <a:rPr lang="en-US"/>
              <a:t>Date</a:t>
            </a:r>
            <a:endParaRPr lang="en-GB"/>
          </a:p>
        </p:txBody>
      </p:sp>
      <p:pic>
        <p:nvPicPr>
          <p:cNvPr id="7" name="Picture 6"/>
          <p:cNvPicPr>
            <a:picLocks noChangeAspect="1"/>
          </p:cNvPicPr>
          <p:nvPr userDrawn="1"/>
        </p:nvPicPr>
        <p:blipFill rotWithShape="1">
          <a:blip r:embed="rId2"/>
          <a:srcRect l="7480" t="27066" r="32612"/>
          <a:stretch/>
        </p:blipFill>
        <p:spPr>
          <a:xfrm flipV="1">
            <a:off x="3758269" y="2267576"/>
            <a:ext cx="8422547" cy="4607213"/>
          </a:xfrm>
          <a:prstGeom prst="rect">
            <a:avLst/>
          </a:prstGeom>
        </p:spPr>
      </p:pic>
      <p:grpSp>
        <p:nvGrpSpPr>
          <p:cNvPr id="8" name="Group 7"/>
          <p:cNvGrpSpPr/>
          <p:nvPr userDrawn="1"/>
        </p:nvGrpSpPr>
        <p:grpSpPr>
          <a:xfrm>
            <a:off x="568761" y="6133636"/>
            <a:ext cx="1971239" cy="401519"/>
            <a:chOff x="2910342" y="325575"/>
            <a:chExt cx="5928968" cy="1249653"/>
          </a:xfrm>
        </p:grpSpPr>
        <p:sp>
          <p:nvSpPr>
            <p:cNvPr id="9" name="Freeform: Shape 35"/>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10" name="Freeform: Shape 37"/>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11" name="Freeform: Shape 38"/>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2" name="Freeform: Shape 4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3" name="Freeform: Shape 4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14" name="Freeform: Shape 4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5"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6" name="Freeform: Shape 46"/>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17" name="Freeform: Shape 47"/>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18" name="Freeform: Shape 4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19" name="Freeform: Shape 4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20" name="Freeform: Shape 5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1" name="Freeform: Shape 5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2" name="Freeform: Shape 5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23" name="Freeform: Shape 5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4" name="Freeform: Shape 5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5" name="Freeform: Shape 5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26" name="Freeform: Shape 5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7" name="Freeform: Shape 5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Tree>
    <p:extLst>
      <p:ext uri="{BB962C8B-B14F-4D97-AF65-F5344CB8AC3E}">
        <p14:creationId xmlns:p14="http://schemas.microsoft.com/office/powerpoint/2010/main" val="205827761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
    <p:bg>
      <p:bgPr>
        <a:solidFill>
          <a:schemeClr val="accent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6EA4CB8-B76A-4A4F-B30A-6D19D7F51922}"/>
              </a:ext>
            </a:extLst>
          </p:cNvPr>
          <p:cNvSpPr>
            <a:spLocks noGrp="1"/>
          </p:cNvSpPr>
          <p:nvPr>
            <p:ph type="body" sz="quarter" idx="15" hasCustomPrompt="1"/>
          </p:nvPr>
        </p:nvSpPr>
        <p:spPr>
          <a:xfrm>
            <a:off x="601114" y="3044283"/>
            <a:ext cx="5255711"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12" name="Text Placeholder 11">
            <a:extLst>
              <a:ext uri="{FF2B5EF4-FFF2-40B4-BE49-F238E27FC236}">
                <a16:creationId xmlns:a16="http://schemas.microsoft.com/office/drawing/2014/main" id="{8324416E-20A7-468D-9CF8-500D2A91B3F2}"/>
              </a:ext>
            </a:extLst>
          </p:cNvPr>
          <p:cNvSpPr>
            <a:spLocks noGrp="1"/>
          </p:cNvSpPr>
          <p:nvPr>
            <p:ph type="body" sz="quarter" idx="17" hasCustomPrompt="1"/>
          </p:nvPr>
        </p:nvSpPr>
        <p:spPr>
          <a:xfrm>
            <a:off x="550308" y="1052527"/>
            <a:ext cx="3464989" cy="1769715"/>
          </a:xfrm>
        </p:spPr>
        <p:txBody>
          <a:bodyPr anchor="b" anchorCtr="0"/>
          <a:lstStyle>
            <a:lvl1pPr>
              <a:defRPr sz="11500">
                <a:solidFill>
                  <a:schemeClr val="bg1"/>
                </a:solidFill>
              </a:defRPr>
            </a:lvl1pPr>
          </a:lstStyle>
          <a:p>
            <a:pPr lvl="0"/>
            <a:r>
              <a:rPr lang="en-US"/>
              <a:t>##</a:t>
            </a:r>
            <a:endParaRPr lang="en-GB"/>
          </a:p>
        </p:txBody>
      </p:sp>
      <p:sp>
        <p:nvSpPr>
          <p:cNvPr id="38" name="Picture Placeholder 37">
            <a:extLst>
              <a:ext uri="{FF2B5EF4-FFF2-40B4-BE49-F238E27FC236}">
                <a16:creationId xmlns:a16="http://schemas.microsoft.com/office/drawing/2014/main" id="{09CC1F6E-8547-404B-8A3D-7CD83974A0BC}"/>
              </a:ext>
            </a:extLst>
          </p:cNvPr>
          <p:cNvSpPr>
            <a:spLocks noGrp="1"/>
          </p:cNvSpPr>
          <p:nvPr>
            <p:ph type="pic" sz="quarter" idx="18" hasCustomPrompt="1"/>
          </p:nvPr>
        </p:nvSpPr>
        <p:spPr bwMode="gray">
          <a:xfrm>
            <a:off x="5403600" y="6368"/>
            <a:ext cx="6788400" cy="6851632"/>
          </a:xfrm>
          <a:custGeom>
            <a:avLst/>
            <a:gdLst>
              <a:gd name="connsiteX0" fmla="*/ 2375514 w 5091300"/>
              <a:gd name="connsiteY0" fmla="*/ 0 h 6851632"/>
              <a:gd name="connsiteX1" fmla="*/ 5091300 w 5091300"/>
              <a:gd name="connsiteY1" fmla="*/ 0 h 6851632"/>
              <a:gd name="connsiteX2" fmla="*/ 5091300 w 5091300"/>
              <a:gd name="connsiteY2" fmla="*/ 6851632 h 6851632"/>
              <a:gd name="connsiteX3" fmla="*/ 4476116 w 5091300"/>
              <a:gd name="connsiteY3" fmla="*/ 6851632 h 6851632"/>
              <a:gd name="connsiteX4" fmla="*/ 0 w 5091300"/>
              <a:gd name="connsiteY4" fmla="*/ 2375516 h 685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1300" h="6851632">
                <a:moveTo>
                  <a:pt x="2375514" y="0"/>
                </a:moveTo>
                <a:lnTo>
                  <a:pt x="5091300" y="0"/>
                </a:lnTo>
                <a:lnTo>
                  <a:pt x="5091300" y="6851632"/>
                </a:lnTo>
                <a:lnTo>
                  <a:pt x="4476116" y="6851632"/>
                </a:lnTo>
                <a:lnTo>
                  <a:pt x="0" y="2375516"/>
                </a:lnTo>
                <a:close/>
              </a:path>
            </a:pathLst>
          </a:custGeom>
          <a:solidFill>
            <a:schemeClr val="bg1"/>
          </a:solidFill>
        </p:spPr>
        <p:txBody>
          <a:bodyPr wrap="square">
            <a:noAutofit/>
          </a:bodyPr>
          <a:lstStyle/>
          <a:p>
            <a:r>
              <a:rPr lang="en-US"/>
              <a:t> </a:t>
            </a:r>
            <a:endParaRPr lang="en-GB"/>
          </a:p>
        </p:txBody>
      </p:sp>
      <p:grpSp>
        <p:nvGrpSpPr>
          <p:cNvPr id="26" name="Group 25"/>
          <p:cNvGrpSpPr/>
          <p:nvPr userDrawn="1"/>
        </p:nvGrpSpPr>
        <p:grpSpPr>
          <a:xfrm>
            <a:off x="568761" y="6133636"/>
            <a:ext cx="1910279" cy="401519"/>
            <a:chOff x="2910342" y="325575"/>
            <a:chExt cx="5928968" cy="1249653"/>
          </a:xfrm>
        </p:grpSpPr>
        <p:sp>
          <p:nvSpPr>
            <p:cNvPr id="27" name="Freeform: Shape 26"/>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28" name="Freeform: Shape 27"/>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29" name="Freeform: Shape 28"/>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0" name="Freeform: Shape 29"/>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1" name="Freeform: Shape 30"/>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33" name="Freeform: Shape 32"/>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4" name="Freeform: Shape 3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5" name="Freeform: Shape 34"/>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36" name="Freeform: Shape 35"/>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37" name="Freeform: Shape 36"/>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1" name="Freeform: Shape 6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2" name="Freeform: Shape 61"/>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63" name="Freeform: Shape 62"/>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4" name="Freeform: Shape 6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5" name="Freeform: Shape 64"/>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66" name="Freeform: Shape 65"/>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7" name="Freeform: Shape 66"/>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
        <p:nvSpPr>
          <p:cNvPr id="39" name="Round Diagonal Corner Rectangle 4">
            <a:extLst>
              <a:ext uri="{FF2B5EF4-FFF2-40B4-BE49-F238E27FC236}">
                <a16:creationId xmlns:a16="http://schemas.microsoft.com/office/drawing/2014/main" id="{F9165663-BF58-46EF-B3DC-0074C1C16B3C}"/>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601578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 Electricity Transmission">
    <p:bg>
      <p:bgPr>
        <a:solidFill>
          <a:schemeClr val="accent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6EA4CB8-B76A-4A4F-B30A-6D19D7F51922}"/>
              </a:ext>
            </a:extLst>
          </p:cNvPr>
          <p:cNvSpPr>
            <a:spLocks noGrp="1"/>
          </p:cNvSpPr>
          <p:nvPr>
            <p:ph type="body" sz="quarter" idx="15" hasCustomPrompt="1"/>
          </p:nvPr>
        </p:nvSpPr>
        <p:spPr>
          <a:xfrm>
            <a:off x="601114" y="3044283"/>
            <a:ext cx="5255711"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12" name="Text Placeholder 11">
            <a:extLst>
              <a:ext uri="{FF2B5EF4-FFF2-40B4-BE49-F238E27FC236}">
                <a16:creationId xmlns:a16="http://schemas.microsoft.com/office/drawing/2014/main" id="{8324416E-20A7-468D-9CF8-500D2A91B3F2}"/>
              </a:ext>
            </a:extLst>
          </p:cNvPr>
          <p:cNvSpPr>
            <a:spLocks noGrp="1"/>
          </p:cNvSpPr>
          <p:nvPr>
            <p:ph type="body" sz="quarter" idx="17" hasCustomPrompt="1"/>
          </p:nvPr>
        </p:nvSpPr>
        <p:spPr>
          <a:xfrm>
            <a:off x="550308" y="1052527"/>
            <a:ext cx="3464989" cy="1769715"/>
          </a:xfrm>
        </p:spPr>
        <p:txBody>
          <a:bodyPr anchor="b" anchorCtr="0"/>
          <a:lstStyle>
            <a:lvl1pPr>
              <a:defRPr sz="11500">
                <a:solidFill>
                  <a:schemeClr val="bg1"/>
                </a:solidFill>
              </a:defRPr>
            </a:lvl1pPr>
          </a:lstStyle>
          <a:p>
            <a:pPr lvl="0"/>
            <a:r>
              <a:rPr lang="en-US"/>
              <a:t>##</a:t>
            </a:r>
            <a:endParaRPr lang="en-GB"/>
          </a:p>
        </p:txBody>
      </p:sp>
      <p:sp>
        <p:nvSpPr>
          <p:cNvPr id="38" name="Picture Placeholder 37">
            <a:extLst>
              <a:ext uri="{FF2B5EF4-FFF2-40B4-BE49-F238E27FC236}">
                <a16:creationId xmlns:a16="http://schemas.microsoft.com/office/drawing/2014/main" id="{09CC1F6E-8547-404B-8A3D-7CD83974A0BC}"/>
              </a:ext>
            </a:extLst>
          </p:cNvPr>
          <p:cNvSpPr>
            <a:spLocks noGrp="1"/>
          </p:cNvSpPr>
          <p:nvPr>
            <p:ph type="pic" sz="quarter" idx="18" hasCustomPrompt="1"/>
          </p:nvPr>
        </p:nvSpPr>
        <p:spPr bwMode="gray">
          <a:xfrm>
            <a:off x="5403600" y="6368"/>
            <a:ext cx="6788400" cy="6851632"/>
          </a:xfrm>
          <a:custGeom>
            <a:avLst/>
            <a:gdLst>
              <a:gd name="connsiteX0" fmla="*/ 2375514 w 5091300"/>
              <a:gd name="connsiteY0" fmla="*/ 0 h 6851632"/>
              <a:gd name="connsiteX1" fmla="*/ 5091300 w 5091300"/>
              <a:gd name="connsiteY1" fmla="*/ 0 h 6851632"/>
              <a:gd name="connsiteX2" fmla="*/ 5091300 w 5091300"/>
              <a:gd name="connsiteY2" fmla="*/ 6851632 h 6851632"/>
              <a:gd name="connsiteX3" fmla="*/ 4476116 w 5091300"/>
              <a:gd name="connsiteY3" fmla="*/ 6851632 h 6851632"/>
              <a:gd name="connsiteX4" fmla="*/ 0 w 5091300"/>
              <a:gd name="connsiteY4" fmla="*/ 2375516 h 685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1300" h="6851632">
                <a:moveTo>
                  <a:pt x="2375514" y="0"/>
                </a:moveTo>
                <a:lnTo>
                  <a:pt x="5091300" y="0"/>
                </a:lnTo>
                <a:lnTo>
                  <a:pt x="5091300" y="6851632"/>
                </a:lnTo>
                <a:lnTo>
                  <a:pt x="4476116" y="6851632"/>
                </a:lnTo>
                <a:lnTo>
                  <a:pt x="0" y="2375516"/>
                </a:lnTo>
                <a:close/>
              </a:path>
            </a:pathLst>
          </a:custGeom>
          <a:solidFill>
            <a:schemeClr val="bg1"/>
          </a:solidFill>
        </p:spPr>
        <p:txBody>
          <a:bodyPr wrap="square">
            <a:noAutofit/>
          </a:bodyPr>
          <a:lstStyle/>
          <a:p>
            <a:r>
              <a:rPr lang="en-US"/>
              <a:t> </a:t>
            </a:r>
            <a:endParaRPr lang="en-GB"/>
          </a:p>
        </p:txBody>
      </p:sp>
      <p:grpSp>
        <p:nvGrpSpPr>
          <p:cNvPr id="28" name="Group 27"/>
          <p:cNvGrpSpPr/>
          <p:nvPr userDrawn="1"/>
        </p:nvGrpSpPr>
        <p:grpSpPr>
          <a:xfrm>
            <a:off x="568761" y="6133636"/>
            <a:ext cx="2540000" cy="401519"/>
            <a:chOff x="2910342" y="325575"/>
            <a:chExt cx="5928968" cy="1249653"/>
          </a:xfrm>
        </p:grpSpPr>
        <p:sp>
          <p:nvSpPr>
            <p:cNvPr id="29" name="Freeform: Shape 28"/>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30" name="Freeform: Shape 29"/>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31" name="Freeform: Shape 30"/>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2" name="Freeform: Shape 3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3" name="Freeform: Shape 3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34" name="Freeform: Shape 3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5" name="Freeform: Shape 34"/>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6" name="Freeform: Shape 35"/>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37" name="Freeform: Shape 36"/>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61" name="Freeform: Shape 6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2" name="Freeform: Shape 6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3" name="Freeform: Shape 6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64" name="Freeform: Shape 6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5" name="Freeform: Shape 6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6" name="Freeform: Shape 6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67" name="Freeform: Shape 6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8" name="Freeform: Shape 6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39" name="Graphic 38">
            <a:extLst>
              <a:ext uri="{FF2B5EF4-FFF2-40B4-BE49-F238E27FC236}">
                <a16:creationId xmlns:a16="http://schemas.microsoft.com/office/drawing/2014/main" id="{CDB012FC-6F5E-4773-A9A9-508871AE1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2625724" cy="582935"/>
          </a:xfrm>
          <a:prstGeom prst="rect">
            <a:avLst/>
          </a:prstGeom>
        </p:spPr>
      </p:pic>
      <p:sp>
        <p:nvSpPr>
          <p:cNvPr id="40" name="Round Diagonal Corner Rectangle 4">
            <a:extLst>
              <a:ext uri="{FF2B5EF4-FFF2-40B4-BE49-F238E27FC236}">
                <a16:creationId xmlns:a16="http://schemas.microsoft.com/office/drawing/2014/main" id="{11A5033A-EBCF-4E8C-B1A9-EE8B023E8BCD}"/>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60002550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Gas Transmission">
    <p:bg>
      <p:bgPr>
        <a:solidFill>
          <a:schemeClr val="accent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6EA4CB8-B76A-4A4F-B30A-6D19D7F51922}"/>
              </a:ext>
            </a:extLst>
          </p:cNvPr>
          <p:cNvSpPr>
            <a:spLocks noGrp="1"/>
          </p:cNvSpPr>
          <p:nvPr>
            <p:ph type="body" sz="quarter" idx="15" hasCustomPrompt="1"/>
          </p:nvPr>
        </p:nvSpPr>
        <p:spPr>
          <a:xfrm>
            <a:off x="601114" y="3044283"/>
            <a:ext cx="5255711"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12" name="Text Placeholder 11">
            <a:extLst>
              <a:ext uri="{FF2B5EF4-FFF2-40B4-BE49-F238E27FC236}">
                <a16:creationId xmlns:a16="http://schemas.microsoft.com/office/drawing/2014/main" id="{8324416E-20A7-468D-9CF8-500D2A91B3F2}"/>
              </a:ext>
            </a:extLst>
          </p:cNvPr>
          <p:cNvSpPr>
            <a:spLocks noGrp="1"/>
          </p:cNvSpPr>
          <p:nvPr>
            <p:ph type="body" sz="quarter" idx="17" hasCustomPrompt="1"/>
          </p:nvPr>
        </p:nvSpPr>
        <p:spPr>
          <a:xfrm>
            <a:off x="550308" y="1052527"/>
            <a:ext cx="3464989" cy="1769715"/>
          </a:xfrm>
        </p:spPr>
        <p:txBody>
          <a:bodyPr anchor="b" anchorCtr="0"/>
          <a:lstStyle>
            <a:lvl1pPr>
              <a:defRPr sz="11500">
                <a:solidFill>
                  <a:schemeClr val="bg1"/>
                </a:solidFill>
              </a:defRPr>
            </a:lvl1pPr>
          </a:lstStyle>
          <a:p>
            <a:pPr lvl="0"/>
            <a:r>
              <a:rPr lang="en-US"/>
              <a:t>##</a:t>
            </a:r>
            <a:endParaRPr lang="en-GB"/>
          </a:p>
        </p:txBody>
      </p:sp>
      <p:sp>
        <p:nvSpPr>
          <p:cNvPr id="38" name="Picture Placeholder 37">
            <a:extLst>
              <a:ext uri="{FF2B5EF4-FFF2-40B4-BE49-F238E27FC236}">
                <a16:creationId xmlns:a16="http://schemas.microsoft.com/office/drawing/2014/main" id="{09CC1F6E-8547-404B-8A3D-7CD83974A0BC}"/>
              </a:ext>
            </a:extLst>
          </p:cNvPr>
          <p:cNvSpPr>
            <a:spLocks noGrp="1"/>
          </p:cNvSpPr>
          <p:nvPr>
            <p:ph type="pic" sz="quarter" idx="18" hasCustomPrompt="1"/>
          </p:nvPr>
        </p:nvSpPr>
        <p:spPr bwMode="gray">
          <a:xfrm>
            <a:off x="5403600" y="6368"/>
            <a:ext cx="6788400" cy="6851632"/>
          </a:xfrm>
          <a:custGeom>
            <a:avLst/>
            <a:gdLst>
              <a:gd name="connsiteX0" fmla="*/ 2375514 w 5091300"/>
              <a:gd name="connsiteY0" fmla="*/ 0 h 6851632"/>
              <a:gd name="connsiteX1" fmla="*/ 5091300 w 5091300"/>
              <a:gd name="connsiteY1" fmla="*/ 0 h 6851632"/>
              <a:gd name="connsiteX2" fmla="*/ 5091300 w 5091300"/>
              <a:gd name="connsiteY2" fmla="*/ 6851632 h 6851632"/>
              <a:gd name="connsiteX3" fmla="*/ 4476116 w 5091300"/>
              <a:gd name="connsiteY3" fmla="*/ 6851632 h 6851632"/>
              <a:gd name="connsiteX4" fmla="*/ 0 w 5091300"/>
              <a:gd name="connsiteY4" fmla="*/ 2375516 h 685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1300" h="6851632">
                <a:moveTo>
                  <a:pt x="2375514" y="0"/>
                </a:moveTo>
                <a:lnTo>
                  <a:pt x="5091300" y="0"/>
                </a:lnTo>
                <a:lnTo>
                  <a:pt x="5091300" y="6851632"/>
                </a:lnTo>
                <a:lnTo>
                  <a:pt x="4476116" y="6851632"/>
                </a:lnTo>
                <a:lnTo>
                  <a:pt x="0" y="2375516"/>
                </a:lnTo>
                <a:close/>
              </a:path>
            </a:pathLst>
          </a:custGeom>
          <a:solidFill>
            <a:schemeClr val="bg1"/>
          </a:solidFill>
        </p:spPr>
        <p:txBody>
          <a:bodyPr wrap="square">
            <a:noAutofit/>
          </a:bodyPr>
          <a:lstStyle/>
          <a:p>
            <a:r>
              <a:rPr lang="en-US"/>
              <a:t> </a:t>
            </a:r>
            <a:endParaRPr lang="en-GB"/>
          </a:p>
        </p:txBody>
      </p:sp>
      <p:grpSp>
        <p:nvGrpSpPr>
          <p:cNvPr id="28" name="Group 27"/>
          <p:cNvGrpSpPr/>
          <p:nvPr userDrawn="1"/>
        </p:nvGrpSpPr>
        <p:grpSpPr>
          <a:xfrm>
            <a:off x="568761" y="6133636"/>
            <a:ext cx="2540000" cy="401519"/>
            <a:chOff x="2910342" y="325575"/>
            <a:chExt cx="5928968" cy="1249653"/>
          </a:xfrm>
        </p:grpSpPr>
        <p:sp>
          <p:nvSpPr>
            <p:cNvPr id="29" name="Freeform: Shape 28"/>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30" name="Freeform: Shape 29"/>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31" name="Freeform: Shape 30"/>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2" name="Freeform: Shape 3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3" name="Freeform: Shape 3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34" name="Freeform: Shape 3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5" name="Freeform: Shape 34"/>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6" name="Freeform: Shape 35"/>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37" name="Freeform: Shape 36"/>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61" name="Freeform: Shape 6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2" name="Freeform: Shape 6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3" name="Freeform: Shape 6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64" name="Freeform: Shape 6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5" name="Freeform: Shape 6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6" name="Freeform: Shape 6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67" name="Freeform: Shape 6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8" name="Freeform: Shape 6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39" name="Graphic 38">
            <a:extLst>
              <a:ext uri="{FF2B5EF4-FFF2-40B4-BE49-F238E27FC236}">
                <a16:creationId xmlns:a16="http://schemas.microsoft.com/office/drawing/2014/main" id="{87724E65-2B53-4366-B770-73083FC3ADD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2625724" cy="582935"/>
          </a:xfrm>
          <a:prstGeom prst="rect">
            <a:avLst/>
          </a:prstGeom>
        </p:spPr>
      </p:pic>
      <p:sp>
        <p:nvSpPr>
          <p:cNvPr id="40" name="Round Diagonal Corner Rectangle 4">
            <a:extLst>
              <a:ext uri="{FF2B5EF4-FFF2-40B4-BE49-F238E27FC236}">
                <a16:creationId xmlns:a16="http://schemas.microsoft.com/office/drawing/2014/main" id="{8CEA045E-A87B-4469-A789-0B95D1052D03}"/>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179093429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 Gas System Operator">
    <p:bg>
      <p:bgPr>
        <a:solidFill>
          <a:schemeClr val="accent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6EA4CB8-B76A-4A4F-B30A-6D19D7F51922}"/>
              </a:ext>
            </a:extLst>
          </p:cNvPr>
          <p:cNvSpPr>
            <a:spLocks noGrp="1"/>
          </p:cNvSpPr>
          <p:nvPr>
            <p:ph type="body" sz="quarter" idx="15" hasCustomPrompt="1"/>
          </p:nvPr>
        </p:nvSpPr>
        <p:spPr>
          <a:xfrm>
            <a:off x="601114" y="3044283"/>
            <a:ext cx="5255711"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12" name="Text Placeholder 11">
            <a:extLst>
              <a:ext uri="{FF2B5EF4-FFF2-40B4-BE49-F238E27FC236}">
                <a16:creationId xmlns:a16="http://schemas.microsoft.com/office/drawing/2014/main" id="{8324416E-20A7-468D-9CF8-500D2A91B3F2}"/>
              </a:ext>
            </a:extLst>
          </p:cNvPr>
          <p:cNvSpPr>
            <a:spLocks noGrp="1"/>
          </p:cNvSpPr>
          <p:nvPr>
            <p:ph type="body" sz="quarter" idx="17" hasCustomPrompt="1"/>
          </p:nvPr>
        </p:nvSpPr>
        <p:spPr>
          <a:xfrm>
            <a:off x="550308" y="1052527"/>
            <a:ext cx="3464989" cy="1769715"/>
          </a:xfrm>
        </p:spPr>
        <p:txBody>
          <a:bodyPr anchor="b" anchorCtr="0"/>
          <a:lstStyle>
            <a:lvl1pPr>
              <a:defRPr sz="11500">
                <a:solidFill>
                  <a:schemeClr val="bg1"/>
                </a:solidFill>
              </a:defRPr>
            </a:lvl1pPr>
          </a:lstStyle>
          <a:p>
            <a:pPr lvl="0"/>
            <a:r>
              <a:rPr lang="en-US"/>
              <a:t>##</a:t>
            </a:r>
            <a:endParaRPr lang="en-GB"/>
          </a:p>
        </p:txBody>
      </p:sp>
      <p:sp>
        <p:nvSpPr>
          <p:cNvPr id="38" name="Picture Placeholder 37">
            <a:extLst>
              <a:ext uri="{FF2B5EF4-FFF2-40B4-BE49-F238E27FC236}">
                <a16:creationId xmlns:a16="http://schemas.microsoft.com/office/drawing/2014/main" id="{09CC1F6E-8547-404B-8A3D-7CD83974A0BC}"/>
              </a:ext>
            </a:extLst>
          </p:cNvPr>
          <p:cNvSpPr>
            <a:spLocks noGrp="1"/>
          </p:cNvSpPr>
          <p:nvPr>
            <p:ph type="pic" sz="quarter" idx="18" hasCustomPrompt="1"/>
          </p:nvPr>
        </p:nvSpPr>
        <p:spPr bwMode="gray">
          <a:xfrm>
            <a:off x="5403600" y="6368"/>
            <a:ext cx="6788400" cy="6851632"/>
          </a:xfrm>
          <a:custGeom>
            <a:avLst/>
            <a:gdLst>
              <a:gd name="connsiteX0" fmla="*/ 2375514 w 5091300"/>
              <a:gd name="connsiteY0" fmla="*/ 0 h 6851632"/>
              <a:gd name="connsiteX1" fmla="*/ 5091300 w 5091300"/>
              <a:gd name="connsiteY1" fmla="*/ 0 h 6851632"/>
              <a:gd name="connsiteX2" fmla="*/ 5091300 w 5091300"/>
              <a:gd name="connsiteY2" fmla="*/ 6851632 h 6851632"/>
              <a:gd name="connsiteX3" fmla="*/ 4476116 w 5091300"/>
              <a:gd name="connsiteY3" fmla="*/ 6851632 h 6851632"/>
              <a:gd name="connsiteX4" fmla="*/ 0 w 5091300"/>
              <a:gd name="connsiteY4" fmla="*/ 2375516 h 685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1300" h="6851632">
                <a:moveTo>
                  <a:pt x="2375514" y="0"/>
                </a:moveTo>
                <a:lnTo>
                  <a:pt x="5091300" y="0"/>
                </a:lnTo>
                <a:lnTo>
                  <a:pt x="5091300" y="6851632"/>
                </a:lnTo>
                <a:lnTo>
                  <a:pt x="4476116" y="6851632"/>
                </a:lnTo>
                <a:lnTo>
                  <a:pt x="0" y="2375516"/>
                </a:lnTo>
                <a:close/>
              </a:path>
            </a:pathLst>
          </a:custGeom>
          <a:solidFill>
            <a:schemeClr val="bg1"/>
          </a:solidFill>
        </p:spPr>
        <p:txBody>
          <a:bodyPr wrap="square">
            <a:noAutofit/>
          </a:bodyPr>
          <a:lstStyle/>
          <a:p>
            <a:r>
              <a:rPr lang="en-US"/>
              <a:t> </a:t>
            </a:r>
            <a:endParaRPr lang="en-GB"/>
          </a:p>
        </p:txBody>
      </p:sp>
      <p:grpSp>
        <p:nvGrpSpPr>
          <p:cNvPr id="28" name="Group 27"/>
          <p:cNvGrpSpPr/>
          <p:nvPr userDrawn="1"/>
        </p:nvGrpSpPr>
        <p:grpSpPr>
          <a:xfrm>
            <a:off x="568761" y="6133636"/>
            <a:ext cx="2540000" cy="401519"/>
            <a:chOff x="2910342" y="325575"/>
            <a:chExt cx="5928968" cy="1249653"/>
          </a:xfrm>
        </p:grpSpPr>
        <p:sp>
          <p:nvSpPr>
            <p:cNvPr id="29" name="Freeform: Shape 28"/>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30" name="Freeform: Shape 29"/>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31" name="Freeform: Shape 30"/>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2" name="Freeform: Shape 3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3" name="Freeform: Shape 3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34" name="Freeform: Shape 3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5" name="Freeform: Shape 34"/>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6" name="Freeform: Shape 35"/>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37" name="Freeform: Shape 36"/>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61" name="Freeform: Shape 6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2" name="Freeform: Shape 6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3" name="Freeform: Shape 6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64" name="Freeform: Shape 6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5" name="Freeform: Shape 6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6" name="Freeform: Shape 6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67" name="Freeform: Shape 6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8" name="Freeform: Shape 6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
        <p:nvSpPr>
          <p:cNvPr id="40" name="Round Diagonal Corner Rectangle 4">
            <a:extLst>
              <a:ext uri="{FF2B5EF4-FFF2-40B4-BE49-F238E27FC236}">
                <a16:creationId xmlns:a16="http://schemas.microsoft.com/office/drawing/2014/main" id="{11A5033A-EBCF-4E8C-B1A9-EE8B023E8BCD}"/>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pic>
        <p:nvPicPr>
          <p:cNvPr id="27" name="Picture 26"/>
          <p:cNvPicPr>
            <a:picLocks noChangeAspect="1"/>
          </p:cNvPicPr>
          <p:nvPr userDrawn="1"/>
        </p:nvPicPr>
        <p:blipFill>
          <a:blip r:embed="rId2"/>
          <a:stretch>
            <a:fillRect/>
          </a:stretch>
        </p:blipFill>
        <p:spPr>
          <a:xfrm>
            <a:off x="-3171" y="357188"/>
            <a:ext cx="2351667" cy="522000"/>
          </a:xfrm>
          <a:prstGeom prst="rect">
            <a:avLst/>
          </a:prstGeom>
        </p:spPr>
      </p:pic>
    </p:spTree>
    <p:extLst>
      <p:ext uri="{BB962C8B-B14F-4D97-AF65-F5344CB8AC3E}">
        <p14:creationId xmlns:p14="http://schemas.microsoft.com/office/powerpoint/2010/main" val="417239057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 Capital Delivery">
    <p:bg>
      <p:bgPr>
        <a:solidFill>
          <a:schemeClr val="accent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6EA4CB8-B76A-4A4F-B30A-6D19D7F51922}"/>
              </a:ext>
            </a:extLst>
          </p:cNvPr>
          <p:cNvSpPr>
            <a:spLocks noGrp="1"/>
          </p:cNvSpPr>
          <p:nvPr>
            <p:ph type="body" sz="quarter" idx="15" hasCustomPrompt="1"/>
          </p:nvPr>
        </p:nvSpPr>
        <p:spPr>
          <a:xfrm>
            <a:off x="601114" y="3044283"/>
            <a:ext cx="5255711"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12" name="Text Placeholder 11">
            <a:extLst>
              <a:ext uri="{FF2B5EF4-FFF2-40B4-BE49-F238E27FC236}">
                <a16:creationId xmlns:a16="http://schemas.microsoft.com/office/drawing/2014/main" id="{8324416E-20A7-468D-9CF8-500D2A91B3F2}"/>
              </a:ext>
            </a:extLst>
          </p:cNvPr>
          <p:cNvSpPr>
            <a:spLocks noGrp="1"/>
          </p:cNvSpPr>
          <p:nvPr>
            <p:ph type="body" sz="quarter" idx="17" hasCustomPrompt="1"/>
          </p:nvPr>
        </p:nvSpPr>
        <p:spPr>
          <a:xfrm>
            <a:off x="550308" y="1052527"/>
            <a:ext cx="3464989" cy="1769715"/>
          </a:xfrm>
        </p:spPr>
        <p:txBody>
          <a:bodyPr anchor="b" anchorCtr="0"/>
          <a:lstStyle>
            <a:lvl1pPr>
              <a:defRPr sz="11500">
                <a:solidFill>
                  <a:schemeClr val="bg1"/>
                </a:solidFill>
              </a:defRPr>
            </a:lvl1pPr>
          </a:lstStyle>
          <a:p>
            <a:pPr lvl="0"/>
            <a:r>
              <a:rPr lang="en-US"/>
              <a:t>##</a:t>
            </a:r>
            <a:endParaRPr lang="en-GB"/>
          </a:p>
        </p:txBody>
      </p:sp>
      <p:sp>
        <p:nvSpPr>
          <p:cNvPr id="38" name="Picture Placeholder 37">
            <a:extLst>
              <a:ext uri="{FF2B5EF4-FFF2-40B4-BE49-F238E27FC236}">
                <a16:creationId xmlns:a16="http://schemas.microsoft.com/office/drawing/2014/main" id="{09CC1F6E-8547-404B-8A3D-7CD83974A0BC}"/>
              </a:ext>
            </a:extLst>
          </p:cNvPr>
          <p:cNvSpPr>
            <a:spLocks noGrp="1"/>
          </p:cNvSpPr>
          <p:nvPr>
            <p:ph type="pic" sz="quarter" idx="18" hasCustomPrompt="1"/>
          </p:nvPr>
        </p:nvSpPr>
        <p:spPr bwMode="gray">
          <a:xfrm>
            <a:off x="5403600" y="6368"/>
            <a:ext cx="6788400" cy="6851632"/>
          </a:xfrm>
          <a:custGeom>
            <a:avLst/>
            <a:gdLst>
              <a:gd name="connsiteX0" fmla="*/ 2375514 w 5091300"/>
              <a:gd name="connsiteY0" fmla="*/ 0 h 6851632"/>
              <a:gd name="connsiteX1" fmla="*/ 5091300 w 5091300"/>
              <a:gd name="connsiteY1" fmla="*/ 0 h 6851632"/>
              <a:gd name="connsiteX2" fmla="*/ 5091300 w 5091300"/>
              <a:gd name="connsiteY2" fmla="*/ 6851632 h 6851632"/>
              <a:gd name="connsiteX3" fmla="*/ 4476116 w 5091300"/>
              <a:gd name="connsiteY3" fmla="*/ 6851632 h 6851632"/>
              <a:gd name="connsiteX4" fmla="*/ 0 w 5091300"/>
              <a:gd name="connsiteY4" fmla="*/ 2375516 h 6851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1300" h="6851632">
                <a:moveTo>
                  <a:pt x="2375514" y="0"/>
                </a:moveTo>
                <a:lnTo>
                  <a:pt x="5091300" y="0"/>
                </a:lnTo>
                <a:lnTo>
                  <a:pt x="5091300" y="6851632"/>
                </a:lnTo>
                <a:lnTo>
                  <a:pt x="4476116" y="6851632"/>
                </a:lnTo>
                <a:lnTo>
                  <a:pt x="0" y="2375516"/>
                </a:lnTo>
                <a:close/>
              </a:path>
            </a:pathLst>
          </a:custGeom>
          <a:solidFill>
            <a:schemeClr val="bg1"/>
          </a:solidFill>
        </p:spPr>
        <p:txBody>
          <a:bodyPr wrap="square">
            <a:noAutofit/>
          </a:bodyPr>
          <a:lstStyle/>
          <a:p>
            <a:r>
              <a:rPr lang="en-US"/>
              <a:t> </a:t>
            </a:r>
            <a:endParaRPr lang="en-GB"/>
          </a:p>
        </p:txBody>
      </p:sp>
      <p:grpSp>
        <p:nvGrpSpPr>
          <p:cNvPr id="27" name="Group 26"/>
          <p:cNvGrpSpPr/>
          <p:nvPr userDrawn="1"/>
        </p:nvGrpSpPr>
        <p:grpSpPr>
          <a:xfrm>
            <a:off x="568761" y="6133636"/>
            <a:ext cx="2540000" cy="401519"/>
            <a:chOff x="2910342" y="325575"/>
            <a:chExt cx="5928968" cy="1249653"/>
          </a:xfrm>
        </p:grpSpPr>
        <p:sp>
          <p:nvSpPr>
            <p:cNvPr id="28" name="Freeform: Shape 27"/>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29" name="Freeform: Shape 28"/>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30" name="Freeform: Shape 29"/>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1" name="Freeform: Shape 30"/>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32" name="Freeform: Shape 31"/>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33" name="Freeform: Shape 32"/>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5" name="Freeform: Shape 34"/>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36" name="Freeform: Shape 35"/>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37" name="Freeform: Shape 36"/>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59" name="Freeform: Shape 5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60" name="Freeform: Shape 5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61" name="Freeform: Shape 6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2" name="Freeform: Shape 6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3" name="Freeform: Shape 6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64" name="Freeform: Shape 6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5" name="Freeform: Shape 6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66" name="Freeform: Shape 6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67" name="Freeform: Shape 6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68" name="Freeform: Shape 6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39" name="Graphic 38">
            <a:extLst>
              <a:ext uri="{FF2B5EF4-FFF2-40B4-BE49-F238E27FC236}">
                <a16:creationId xmlns:a16="http://schemas.microsoft.com/office/drawing/2014/main" id="{A3532B68-E55F-4BD0-A158-E8EF4BE55C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30" y="303505"/>
            <a:ext cx="1743772" cy="582935"/>
          </a:xfrm>
          <a:prstGeom prst="rect">
            <a:avLst/>
          </a:prstGeom>
        </p:spPr>
      </p:pic>
      <p:sp>
        <p:nvSpPr>
          <p:cNvPr id="40" name="Round Diagonal Corner Rectangle 4">
            <a:extLst>
              <a:ext uri="{FF2B5EF4-FFF2-40B4-BE49-F238E27FC236}">
                <a16:creationId xmlns:a16="http://schemas.microsoft.com/office/drawing/2014/main" id="{D3A1E4EA-0077-42A5-956F-3A4718FA49A8}"/>
              </a:ext>
            </a:extLst>
          </p:cNvPr>
          <p:cNvSpPr/>
          <p:nvPr userDrawn="1"/>
        </p:nvSpPr>
        <p:spPr>
          <a:xfrm>
            <a:off x="12275241" y="1"/>
            <a:ext cx="2707513" cy="1931760"/>
          </a:xfrm>
          <a:prstGeom prst="rect">
            <a:avLst/>
          </a:prstGeom>
          <a:solidFill>
            <a:sysClr val="window" lastClr="FFFFFF">
              <a:lumMod val="95000"/>
            </a:sysClr>
          </a:solidFill>
          <a:ln w="6350" cap="flat" cmpd="sng" algn="ctr">
            <a:noFill/>
            <a:prstDash val="solid"/>
            <a:miter lim="800000"/>
          </a:ln>
          <a:effectLst/>
        </p:spPr>
        <p:txBody>
          <a:bodyPr wrap="square" lIns="42139" tIns="42139" rIns="42139" bIns="42139" rtlCol="0" anchor="t" anchorCtr="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Image placeholders</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This layout is set with a picture placeholder for photography. To insert an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‘picture placeholder icon’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Navigate to the file and insert</a:t>
            </a:r>
          </a:p>
          <a:p>
            <a:pPr marL="0" marR="0" lvl="0" indent="0"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U</a:t>
            </a: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pdating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Click on the image you wish to change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Delete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Follow the steps as above to insert an image</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Cropping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When the image is inserted it may not automatically show the part of the image you want. To change what is shown:</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the image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Go to ‘Format’ tab</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‘Crop’</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You can now move the image within the placeholder.</a:t>
            </a:r>
          </a:p>
          <a:p>
            <a:pPr marL="0" marR="0" lvl="0" indent="0" defTabSz="914377" eaLnBrk="1" fontAlgn="auto" latinLnBrk="0" hangingPunct="1">
              <a:lnSpc>
                <a:spcPct val="100000"/>
              </a:lnSpc>
              <a:spcBef>
                <a:spcPts val="0"/>
              </a:spcBef>
              <a:spcAft>
                <a:spcPts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Resizing image</a:t>
            </a:r>
          </a:p>
          <a:p>
            <a:pPr marL="0" marR="0" lvl="1" indent="0" defTabSz="914377"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If the shape of the image resizes too small or big, you can reset the placeholder by:</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Right-click on the page</a:t>
            </a:r>
          </a:p>
          <a:p>
            <a:pPr marL="90486" marR="0" lvl="2" indent="-90486" algn="l" defTabSz="914377"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6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Select ‘reset slide’ (note: Using this action will reset all of the manual formatting on the page)</a:t>
            </a:r>
          </a:p>
        </p:txBody>
      </p:sp>
    </p:spTree>
    <p:extLst>
      <p:ext uri="{BB962C8B-B14F-4D97-AF65-F5344CB8AC3E}">
        <p14:creationId xmlns:p14="http://schemas.microsoft.com/office/powerpoint/2010/main" val="133271001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7" name="Rectangle 26"/>
          <p:cNvSpPr/>
          <p:nvPr userDrawn="1"/>
        </p:nvSpPr>
        <p:spPr bwMode="auto">
          <a:xfrm>
            <a:off x="0" y="0"/>
            <a:ext cx="12192000" cy="68580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35" tIns="45719" rIns="91435" bIns="45719" numCol="1" rtlCol="0" anchor="t" anchorCtr="0" compatLnSpc="1">
            <a:prstTxWarp prst="textNoShape">
              <a:avLst/>
            </a:prstTxWarp>
          </a:bodyPr>
          <a:lstStyle/>
          <a:p>
            <a:pPr algn="l">
              <a:spcAft>
                <a:spcPts val="451"/>
              </a:spcAft>
            </a:pPr>
            <a:endParaRPr lang="en-US" sz="1800">
              <a:solidFill>
                <a:schemeClr val="bg1"/>
              </a:solidFill>
              <a:latin typeface="+mn-lt"/>
              <a:cs typeface="Arial"/>
            </a:endParaRPr>
          </a:p>
        </p:txBody>
      </p:sp>
      <p:sp>
        <p:nvSpPr>
          <p:cNvPr id="4" name="Text Placeholder 6">
            <a:extLst>
              <a:ext uri="{FF2B5EF4-FFF2-40B4-BE49-F238E27FC236}">
                <a16:creationId xmlns:a16="http://schemas.microsoft.com/office/drawing/2014/main" id="{12C8DA23-E484-4D16-8C50-77D951B51DD4}"/>
              </a:ext>
            </a:extLst>
          </p:cNvPr>
          <p:cNvSpPr>
            <a:spLocks noGrp="1"/>
          </p:cNvSpPr>
          <p:nvPr>
            <p:ph type="body" sz="quarter" idx="15" hasCustomPrompt="1"/>
          </p:nvPr>
        </p:nvSpPr>
        <p:spPr>
          <a:xfrm>
            <a:off x="560003" y="3382040"/>
            <a:ext cx="3365500" cy="769441"/>
          </a:xfrm>
        </p:spPr>
        <p:txBody>
          <a:bodyPr/>
          <a:lstStyle>
            <a:lvl1pPr>
              <a:spcAft>
                <a:spcPts val="0"/>
              </a:spcAft>
              <a:defRPr lang="en-US" sz="3200" b="1" dirty="0" smtClean="0">
                <a:solidFill>
                  <a:schemeClr val="bg1"/>
                </a:solidFill>
                <a:latin typeface="+mj-lt"/>
                <a:ea typeface="+mj-ea"/>
                <a:cs typeface="+mj-cs"/>
              </a:defRPr>
            </a:lvl1pPr>
            <a:lvl2pPr>
              <a:spcAft>
                <a:spcPts val="0"/>
              </a:spcAft>
              <a:defRPr lang="en-GB" sz="1800" b="0" dirty="0">
                <a:solidFill>
                  <a:schemeClr val="bg1"/>
                </a:solidFill>
                <a:latin typeface="+mj-lt"/>
                <a:ea typeface="+mj-ea"/>
                <a:cs typeface="+mj-cs"/>
              </a:defRPr>
            </a:lvl2pPr>
          </a:lstStyle>
          <a:p>
            <a:pPr lvl="0"/>
            <a:r>
              <a:rPr lang="en-US"/>
              <a:t>Title</a:t>
            </a:r>
          </a:p>
          <a:p>
            <a:pPr lvl="1"/>
            <a:r>
              <a:rPr lang="en-US"/>
              <a:t>Sub heading</a:t>
            </a:r>
            <a:endParaRPr lang="en-GB"/>
          </a:p>
        </p:txBody>
      </p:sp>
      <p:sp>
        <p:nvSpPr>
          <p:cNvPr id="5" name="Text Placeholder 11">
            <a:extLst>
              <a:ext uri="{FF2B5EF4-FFF2-40B4-BE49-F238E27FC236}">
                <a16:creationId xmlns:a16="http://schemas.microsoft.com/office/drawing/2014/main" id="{668417C5-1CE5-43E5-9448-0B5FEF92AE09}"/>
              </a:ext>
            </a:extLst>
          </p:cNvPr>
          <p:cNvSpPr>
            <a:spLocks noGrp="1"/>
          </p:cNvSpPr>
          <p:nvPr>
            <p:ph type="body" sz="quarter" idx="17" hasCustomPrompt="1"/>
          </p:nvPr>
        </p:nvSpPr>
        <p:spPr>
          <a:xfrm>
            <a:off x="488640" y="1497037"/>
            <a:ext cx="3464989" cy="1769715"/>
          </a:xfrm>
        </p:spPr>
        <p:txBody>
          <a:bodyPr anchor="b" anchorCtr="0"/>
          <a:lstStyle>
            <a:lvl1pPr>
              <a:defRPr sz="11500">
                <a:solidFill>
                  <a:schemeClr val="bg1"/>
                </a:solidFill>
              </a:defRPr>
            </a:lvl1pPr>
          </a:lstStyle>
          <a:p>
            <a:pPr lvl="0"/>
            <a:r>
              <a:rPr lang="en-US"/>
              <a:t>1</a:t>
            </a:r>
            <a:endParaRPr lang="en-GB"/>
          </a:p>
        </p:txBody>
      </p:sp>
      <p:grpSp>
        <p:nvGrpSpPr>
          <p:cNvPr id="6" name="Group 5"/>
          <p:cNvGrpSpPr/>
          <p:nvPr userDrawn="1"/>
        </p:nvGrpSpPr>
        <p:grpSpPr>
          <a:xfrm>
            <a:off x="568761" y="6133636"/>
            <a:ext cx="1890354" cy="401519"/>
            <a:chOff x="2910342" y="325575"/>
            <a:chExt cx="5928968" cy="1249653"/>
          </a:xfrm>
        </p:grpSpPr>
        <p:sp>
          <p:nvSpPr>
            <p:cNvPr id="7" name="Freeform: Shape 35"/>
            <p:cNvSpPr/>
            <p:nvPr/>
          </p:nvSpPr>
          <p:spPr>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8" name="Freeform: Shape 37"/>
            <p:cNvSpPr/>
            <p:nvPr/>
          </p:nvSpPr>
          <p:spPr>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9" name="Freeform: Shape 38"/>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0" name="Freeform: Shape 41"/>
            <p:cNvSpPr/>
            <p:nvPr/>
          </p:nvSpPr>
          <p:spPr>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1" name="Freeform: Shape 42"/>
            <p:cNvSpPr/>
            <p:nvPr/>
          </p:nvSpPr>
          <p:spPr>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12" name="Freeform: Shape 43"/>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3" name="Freeform: Shape 45"/>
            <p:cNvSpPr/>
            <p:nvPr/>
          </p:nvSpPr>
          <p:spPr>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4" name="Freeform: Shape 46"/>
            <p:cNvSpPr/>
            <p:nvPr/>
          </p:nvSpPr>
          <p:spPr>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15" name="Freeform: Shape 47"/>
            <p:cNvSpPr/>
            <p:nvPr/>
          </p:nvSpPr>
          <p:spPr>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16" name="Freeform: Shape 48"/>
            <p:cNvSpPr/>
            <p:nvPr/>
          </p:nvSpPr>
          <p:spPr>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17" name="Freeform: Shape 49"/>
            <p:cNvSpPr/>
            <p:nvPr/>
          </p:nvSpPr>
          <p:spPr>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18" name="Freeform: Shape 50"/>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9" name="Freeform: Shape 51"/>
            <p:cNvSpPr/>
            <p:nvPr/>
          </p:nvSpPr>
          <p:spPr>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0" name="Freeform: Shape 52"/>
            <p:cNvSpPr/>
            <p:nvPr/>
          </p:nvSpPr>
          <p:spPr>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21" name="Freeform: Shape 53"/>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2" name="Freeform: Shape 54"/>
            <p:cNvSpPr/>
            <p:nvPr/>
          </p:nvSpPr>
          <p:spPr>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3" name="Freeform: Shape 55"/>
            <p:cNvSpPr/>
            <p:nvPr/>
          </p:nvSpPr>
          <p:spPr>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24" name="Freeform: Shape 56"/>
            <p:cNvSpPr/>
            <p:nvPr/>
          </p:nvSpPr>
          <p:spPr>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5" name="Freeform: Shape 57"/>
            <p:cNvSpPr/>
            <p:nvPr/>
          </p:nvSpPr>
          <p:spPr>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pic>
        <p:nvPicPr>
          <p:cNvPr id="26" name="Picture 25"/>
          <p:cNvPicPr>
            <a:picLocks noChangeAspect="1"/>
          </p:cNvPicPr>
          <p:nvPr userDrawn="1"/>
        </p:nvPicPr>
        <p:blipFill rotWithShape="1">
          <a:blip r:embed="rId2"/>
          <a:srcRect r="23305" b="53486"/>
          <a:stretch/>
        </p:blipFill>
        <p:spPr>
          <a:xfrm>
            <a:off x="4587373" y="3179428"/>
            <a:ext cx="7604627" cy="3678572"/>
          </a:xfrm>
          <a:prstGeom prst="rect">
            <a:avLst/>
          </a:prstGeom>
        </p:spPr>
      </p:pic>
    </p:spTree>
    <p:extLst>
      <p:ext uri="{BB962C8B-B14F-4D97-AF65-F5344CB8AC3E}">
        <p14:creationId xmlns:p14="http://schemas.microsoft.com/office/powerpoint/2010/main" val="337763178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accent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2091BDE-8D32-45BA-8B05-DD4216B1638A}"/>
              </a:ext>
            </a:extLst>
          </p:cNvPr>
          <p:cNvGrpSpPr/>
          <p:nvPr userDrawn="1"/>
        </p:nvGrpSpPr>
        <p:grpSpPr bwMode="black">
          <a:xfrm>
            <a:off x="2806700" y="2909034"/>
            <a:ext cx="6578600" cy="1039932"/>
            <a:chOff x="2910342" y="325575"/>
            <a:chExt cx="5928968" cy="1249653"/>
          </a:xfrm>
        </p:grpSpPr>
        <p:sp>
          <p:nvSpPr>
            <p:cNvPr id="5" name="Freeform: Shape 4">
              <a:extLst>
                <a:ext uri="{FF2B5EF4-FFF2-40B4-BE49-F238E27FC236}">
                  <a16:creationId xmlns:a16="http://schemas.microsoft.com/office/drawing/2014/main" id="{A57378A6-C5A9-4A2C-B31B-EA15D5A0FE13}"/>
                </a:ext>
              </a:extLst>
            </p:cNvPr>
            <p:cNvSpPr/>
            <p:nvPr/>
          </p:nvSpPr>
          <p:spPr bwMode="black">
            <a:xfrm>
              <a:off x="7911705" y="325575"/>
              <a:ext cx="275254" cy="275254"/>
            </a:xfrm>
            <a:custGeom>
              <a:avLst/>
              <a:gdLst>
                <a:gd name="connsiteX0" fmla="*/ 254610 w 275253"/>
                <a:gd name="connsiteY0" fmla="*/ 139003 h 275253"/>
                <a:gd name="connsiteX1" fmla="*/ 136251 w 275253"/>
                <a:gd name="connsiteY1" fmla="*/ 254610 h 275253"/>
                <a:gd name="connsiteX2" fmla="*/ 20644 w 275253"/>
                <a:gd name="connsiteY2" fmla="*/ 139003 h 275253"/>
                <a:gd name="connsiteX3" fmla="*/ 136251 w 275253"/>
                <a:gd name="connsiteY3" fmla="*/ 20644 h 275253"/>
              </a:gdLst>
              <a:ahLst/>
              <a:cxnLst>
                <a:cxn ang="0">
                  <a:pos x="connsiteX0" y="connsiteY0"/>
                </a:cxn>
                <a:cxn ang="0">
                  <a:pos x="connsiteX1" y="connsiteY1"/>
                </a:cxn>
                <a:cxn ang="0">
                  <a:pos x="connsiteX2" y="connsiteY2"/>
                </a:cxn>
                <a:cxn ang="0">
                  <a:pos x="connsiteX3" y="connsiteY3"/>
                </a:cxn>
              </a:cxnLst>
              <a:rect l="l" t="t" r="r" b="b"/>
              <a:pathLst>
                <a:path w="275253" h="275253">
                  <a:moveTo>
                    <a:pt x="254610" y="139003"/>
                  </a:moveTo>
                  <a:lnTo>
                    <a:pt x="136251" y="254610"/>
                  </a:lnTo>
                  <a:lnTo>
                    <a:pt x="20644" y="139003"/>
                  </a:lnTo>
                  <a:lnTo>
                    <a:pt x="136251" y="20644"/>
                  </a:lnTo>
                  <a:close/>
                </a:path>
              </a:pathLst>
            </a:custGeom>
            <a:solidFill>
              <a:schemeClr val="bg1"/>
            </a:solidFill>
            <a:ln w="9525" cap="flat">
              <a:noFill/>
              <a:prstDash val="solid"/>
              <a:miter/>
            </a:ln>
          </p:spPr>
          <p:txBody>
            <a:bodyPr rtlCol="0" anchor="ctr"/>
            <a:lstStyle/>
            <a:p>
              <a:endParaRPr lang="en-GB" sz="1800"/>
            </a:p>
          </p:txBody>
        </p:sp>
        <p:sp>
          <p:nvSpPr>
            <p:cNvPr id="6" name="Freeform: Shape 5">
              <a:extLst>
                <a:ext uri="{FF2B5EF4-FFF2-40B4-BE49-F238E27FC236}">
                  <a16:creationId xmlns:a16="http://schemas.microsoft.com/office/drawing/2014/main" id="{AE02F4F1-BC64-4B71-9E4E-AFA3BA5D9284}"/>
                </a:ext>
              </a:extLst>
            </p:cNvPr>
            <p:cNvSpPr/>
            <p:nvPr/>
          </p:nvSpPr>
          <p:spPr bwMode="black">
            <a:xfrm>
              <a:off x="7947488" y="680652"/>
              <a:ext cx="192678" cy="633084"/>
            </a:xfrm>
            <a:custGeom>
              <a:avLst/>
              <a:gdLst>
                <a:gd name="connsiteX0" fmla="*/ 20644 w 192677"/>
                <a:gd name="connsiteY0" fmla="*/ 20644 h 633083"/>
                <a:gd name="connsiteX1" fmla="*/ 180291 w 192677"/>
                <a:gd name="connsiteY1" fmla="*/ 20644 h 633083"/>
                <a:gd name="connsiteX2" fmla="*/ 180291 w 192677"/>
                <a:gd name="connsiteY2" fmla="*/ 631708 h 633083"/>
                <a:gd name="connsiteX3" fmla="*/ 20644 w 192677"/>
                <a:gd name="connsiteY3" fmla="*/ 631708 h 633083"/>
              </a:gdLst>
              <a:ahLst/>
              <a:cxnLst>
                <a:cxn ang="0">
                  <a:pos x="connsiteX0" y="connsiteY0"/>
                </a:cxn>
                <a:cxn ang="0">
                  <a:pos x="connsiteX1" y="connsiteY1"/>
                </a:cxn>
                <a:cxn ang="0">
                  <a:pos x="connsiteX2" y="connsiteY2"/>
                </a:cxn>
                <a:cxn ang="0">
                  <a:pos x="connsiteX3" y="connsiteY3"/>
                </a:cxn>
              </a:cxnLst>
              <a:rect l="l" t="t" r="r" b="b"/>
              <a:pathLst>
                <a:path w="192677" h="633083">
                  <a:moveTo>
                    <a:pt x="20644" y="20644"/>
                  </a:moveTo>
                  <a:lnTo>
                    <a:pt x="180291" y="20644"/>
                  </a:lnTo>
                  <a:lnTo>
                    <a:pt x="180291" y="631708"/>
                  </a:lnTo>
                  <a:lnTo>
                    <a:pt x="20644" y="631708"/>
                  </a:lnTo>
                  <a:close/>
                </a:path>
              </a:pathLst>
            </a:custGeom>
            <a:solidFill>
              <a:schemeClr val="bg1"/>
            </a:solidFill>
            <a:ln w="9525" cap="flat">
              <a:noFill/>
              <a:prstDash val="solid"/>
              <a:miter/>
            </a:ln>
          </p:spPr>
          <p:txBody>
            <a:bodyPr rtlCol="0" anchor="ctr"/>
            <a:lstStyle/>
            <a:p>
              <a:endParaRPr lang="en-GB" sz="1800"/>
            </a:p>
          </p:txBody>
        </p:sp>
        <p:sp>
          <p:nvSpPr>
            <p:cNvPr id="7" name="Freeform: Shape 6">
              <a:extLst>
                <a:ext uri="{FF2B5EF4-FFF2-40B4-BE49-F238E27FC236}">
                  <a16:creationId xmlns:a16="http://schemas.microsoft.com/office/drawing/2014/main" id="{F17A2B2C-D6F2-4479-9425-86B568230B87}"/>
                </a:ext>
              </a:extLst>
            </p:cNvPr>
            <p:cNvSpPr/>
            <p:nvPr/>
          </p:nvSpPr>
          <p:spPr bwMode="black">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19735"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8" name="Freeform: Shape 7">
              <a:extLst>
                <a:ext uri="{FF2B5EF4-FFF2-40B4-BE49-F238E27FC236}">
                  <a16:creationId xmlns:a16="http://schemas.microsoft.com/office/drawing/2014/main" id="{2011773E-597C-481D-B648-114EC7522986}"/>
                </a:ext>
              </a:extLst>
            </p:cNvPr>
            <p:cNvSpPr/>
            <p:nvPr/>
          </p:nvSpPr>
          <p:spPr bwMode="black">
            <a:xfrm>
              <a:off x="2910342"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9" name="Freeform: Shape 8">
              <a:extLst>
                <a:ext uri="{FF2B5EF4-FFF2-40B4-BE49-F238E27FC236}">
                  <a16:creationId xmlns:a16="http://schemas.microsoft.com/office/drawing/2014/main" id="{D28185BD-C34B-4E50-90A0-42A4AABFD6F8}"/>
                </a:ext>
              </a:extLst>
            </p:cNvPr>
            <p:cNvSpPr/>
            <p:nvPr/>
          </p:nvSpPr>
          <p:spPr bwMode="black">
            <a:xfrm>
              <a:off x="3488375"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3525 w 578033"/>
                <a:gd name="connsiteY16" fmla="*/ 527111 h 660609"/>
                <a:gd name="connsiteX17" fmla="*/ 218827 w 578033"/>
                <a:gd name="connsiteY17" fmla="*/ 648223 h 660609"/>
                <a:gd name="connsiteX18" fmla="*/ 20644 w 578033"/>
                <a:gd name="connsiteY18" fmla="*/ 474813 h 660609"/>
                <a:gd name="connsiteX19" fmla="*/ 337186 w 578033"/>
                <a:gd name="connsiteY19" fmla="*/ 284888 h 660609"/>
                <a:gd name="connsiteX20" fmla="*/ 428020 w 578033"/>
                <a:gd name="connsiteY20" fmla="*/ 205064 h 660609"/>
                <a:gd name="connsiteX21" fmla="*/ 273878 w 578033"/>
                <a:gd name="connsiteY21" fmla="*/ 83952 h 660609"/>
                <a:gd name="connsiteX22" fmla="*/ 116983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3675"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2" y="565647"/>
                    <a:pt x="565647" y="562894"/>
                  </a:cubicBezTo>
                  <a:lnTo>
                    <a:pt x="565647" y="623450"/>
                  </a:lnTo>
                  <a:cubicBezTo>
                    <a:pt x="549132" y="626203"/>
                    <a:pt x="538121" y="628955"/>
                    <a:pt x="518854" y="628955"/>
                  </a:cubicBezTo>
                  <a:cubicBezTo>
                    <a:pt x="447288" y="628955"/>
                    <a:pt x="433525" y="587667"/>
                    <a:pt x="433525" y="527111"/>
                  </a:cubicBezTo>
                  <a:lnTo>
                    <a:pt x="433525" y="527111"/>
                  </a:lnTo>
                  <a:cubicBezTo>
                    <a:pt x="383979" y="604182"/>
                    <a:pt x="331681" y="648223"/>
                    <a:pt x="218827" y="648223"/>
                  </a:cubicBezTo>
                  <a:cubicBezTo>
                    <a:pt x="111478" y="648223"/>
                    <a:pt x="20644" y="593172"/>
                    <a:pt x="20644" y="474813"/>
                  </a:cubicBezTo>
                  <a:cubicBezTo>
                    <a:pt x="20644" y="309661"/>
                    <a:pt x="180291" y="304156"/>
                    <a:pt x="337186" y="284888"/>
                  </a:cubicBezTo>
                  <a:cubicBezTo>
                    <a:pt x="397742" y="279383"/>
                    <a:pt x="428020" y="271125"/>
                    <a:pt x="428020" y="205064"/>
                  </a:cubicBezTo>
                  <a:cubicBezTo>
                    <a:pt x="428020" y="108725"/>
                    <a:pt x="359206" y="83952"/>
                    <a:pt x="273878" y="83952"/>
                  </a:cubicBezTo>
                  <a:cubicBezTo>
                    <a:pt x="185796" y="83952"/>
                    <a:pt x="119735" y="125240"/>
                    <a:pt x="116983"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10" name="Freeform: Shape 9">
              <a:extLst>
                <a:ext uri="{FF2B5EF4-FFF2-40B4-BE49-F238E27FC236}">
                  <a16:creationId xmlns:a16="http://schemas.microsoft.com/office/drawing/2014/main" id="{C469029C-5A60-4376-BC7D-F118160FFE0E}"/>
                </a:ext>
              </a:extLst>
            </p:cNvPr>
            <p:cNvSpPr/>
            <p:nvPr/>
          </p:nvSpPr>
          <p:spPr bwMode="black">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1" name="Freeform: Shape 10">
              <a:extLst>
                <a:ext uri="{FF2B5EF4-FFF2-40B4-BE49-F238E27FC236}">
                  <a16:creationId xmlns:a16="http://schemas.microsoft.com/office/drawing/2014/main" id="{F08901CA-EBBA-48C9-A455-39FED58F1C74}"/>
                </a:ext>
              </a:extLst>
            </p:cNvPr>
            <p:cNvSpPr/>
            <p:nvPr/>
          </p:nvSpPr>
          <p:spPr bwMode="black">
            <a:xfrm>
              <a:off x="4077418" y="526510"/>
              <a:ext cx="330305" cy="798236"/>
            </a:xfrm>
            <a:custGeom>
              <a:avLst/>
              <a:gdLst>
                <a:gd name="connsiteX0" fmla="*/ 194054 w 330304"/>
                <a:gd name="connsiteY0" fmla="*/ 196807 h 798236"/>
                <a:gd name="connsiteX1" fmla="*/ 312413 w 330304"/>
                <a:gd name="connsiteY1" fmla="*/ 196807 h 798236"/>
                <a:gd name="connsiteX2" fmla="*/ 312413 w 330304"/>
                <a:gd name="connsiteY2" fmla="*/ 257362 h 798236"/>
                <a:gd name="connsiteX3" fmla="*/ 194054 w 330304"/>
                <a:gd name="connsiteY3" fmla="*/ 257362 h 798236"/>
                <a:gd name="connsiteX4" fmla="*/ 194054 w 330304"/>
                <a:gd name="connsiteY4" fmla="*/ 656480 h 798236"/>
                <a:gd name="connsiteX5" fmla="*/ 251857 w 330304"/>
                <a:gd name="connsiteY5" fmla="*/ 733552 h 798236"/>
                <a:gd name="connsiteX6" fmla="*/ 312413 w 330304"/>
                <a:gd name="connsiteY6" fmla="*/ 730799 h 798236"/>
                <a:gd name="connsiteX7" fmla="*/ 312413 w 330304"/>
                <a:gd name="connsiteY7" fmla="*/ 791355 h 798236"/>
                <a:gd name="connsiteX8" fmla="*/ 249105 w 330304"/>
                <a:gd name="connsiteY8" fmla="*/ 794107 h 798236"/>
                <a:gd name="connsiteX9" fmla="*/ 122488 w 330304"/>
                <a:gd name="connsiteY9" fmla="*/ 661986 h 798236"/>
                <a:gd name="connsiteX10" fmla="*/ 122488 w 330304"/>
                <a:gd name="connsiteY10" fmla="*/ 257362 h 798236"/>
                <a:gd name="connsiteX11" fmla="*/ 20644 w 330304"/>
                <a:gd name="connsiteY11" fmla="*/ 257362 h 798236"/>
                <a:gd name="connsiteX12" fmla="*/ 20644 w 330304"/>
                <a:gd name="connsiteY12" fmla="*/ 196807 h 798236"/>
                <a:gd name="connsiteX13" fmla="*/ 122488 w 330304"/>
                <a:gd name="connsiteY13" fmla="*/ 196807 h 798236"/>
                <a:gd name="connsiteX14" fmla="*/ 122488 w 330304"/>
                <a:gd name="connsiteY14" fmla="*/ 20644 h 798236"/>
                <a:gd name="connsiteX15" fmla="*/ 194054 w 330304"/>
                <a:gd name="connsiteY15" fmla="*/ 20644 h 798236"/>
                <a:gd name="connsiteX16" fmla="*/ 194054 w 330304"/>
                <a:gd name="connsiteY16" fmla="*/ 196807 h 7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0304" h="798236">
                  <a:moveTo>
                    <a:pt x="194054" y="196807"/>
                  </a:moveTo>
                  <a:lnTo>
                    <a:pt x="312413" y="196807"/>
                  </a:lnTo>
                  <a:lnTo>
                    <a:pt x="312413" y="257362"/>
                  </a:lnTo>
                  <a:lnTo>
                    <a:pt x="194054" y="257362"/>
                  </a:lnTo>
                  <a:lnTo>
                    <a:pt x="194054" y="656480"/>
                  </a:lnTo>
                  <a:cubicBezTo>
                    <a:pt x="194054" y="703274"/>
                    <a:pt x="202312" y="730799"/>
                    <a:pt x="251857" y="733552"/>
                  </a:cubicBezTo>
                  <a:cubicBezTo>
                    <a:pt x="271125" y="733552"/>
                    <a:pt x="293145" y="733552"/>
                    <a:pt x="312413" y="730799"/>
                  </a:cubicBezTo>
                  <a:lnTo>
                    <a:pt x="312413" y="791355"/>
                  </a:lnTo>
                  <a:cubicBezTo>
                    <a:pt x="290393" y="791355"/>
                    <a:pt x="271125" y="794107"/>
                    <a:pt x="249105" y="794107"/>
                  </a:cubicBezTo>
                  <a:cubicBezTo>
                    <a:pt x="152766" y="794107"/>
                    <a:pt x="119735" y="761077"/>
                    <a:pt x="122488" y="661986"/>
                  </a:cubicBezTo>
                  <a:lnTo>
                    <a:pt x="122488" y="257362"/>
                  </a:lnTo>
                  <a:lnTo>
                    <a:pt x="20644" y="257362"/>
                  </a:lnTo>
                  <a:lnTo>
                    <a:pt x="20644" y="196807"/>
                  </a:lnTo>
                  <a:lnTo>
                    <a:pt x="122488" y="196807"/>
                  </a:lnTo>
                  <a:lnTo>
                    <a:pt x="122488" y="20644"/>
                  </a:lnTo>
                  <a:lnTo>
                    <a:pt x="194054" y="20644"/>
                  </a:lnTo>
                  <a:lnTo>
                    <a:pt x="194054" y="196807"/>
                  </a:lnTo>
                  <a:close/>
                </a:path>
              </a:pathLst>
            </a:custGeom>
            <a:solidFill>
              <a:schemeClr val="bg1"/>
            </a:solidFill>
            <a:ln w="9525" cap="flat">
              <a:noFill/>
              <a:prstDash val="solid"/>
              <a:miter/>
            </a:ln>
          </p:spPr>
          <p:txBody>
            <a:bodyPr rtlCol="0" anchor="ctr"/>
            <a:lstStyle/>
            <a:p>
              <a:endParaRPr lang="en-GB" sz="1800"/>
            </a:p>
          </p:txBody>
        </p:sp>
        <p:sp>
          <p:nvSpPr>
            <p:cNvPr id="12" name="Freeform: Shape 11">
              <a:extLst>
                <a:ext uri="{FF2B5EF4-FFF2-40B4-BE49-F238E27FC236}">
                  <a16:creationId xmlns:a16="http://schemas.microsoft.com/office/drawing/2014/main" id="{E3D44C5A-5300-472D-9CB9-D76132F9DEE9}"/>
                </a:ext>
              </a:extLst>
            </p:cNvPr>
            <p:cNvSpPr/>
            <p:nvPr/>
          </p:nvSpPr>
          <p:spPr bwMode="black">
            <a:xfrm>
              <a:off x="4501309" y="476965"/>
              <a:ext cx="110102" cy="853287"/>
            </a:xfrm>
            <a:custGeom>
              <a:avLst/>
              <a:gdLst>
                <a:gd name="connsiteX0" fmla="*/ 20644 w 110101"/>
                <a:gd name="connsiteY0" fmla="*/ 246352 h 853286"/>
                <a:gd name="connsiteX1" fmla="*/ 92210 w 110101"/>
                <a:gd name="connsiteY1" fmla="*/ 246352 h 853286"/>
                <a:gd name="connsiteX2" fmla="*/ 92210 w 110101"/>
                <a:gd name="connsiteY2" fmla="*/ 835395 h 853286"/>
                <a:gd name="connsiteX3" fmla="*/ 20644 w 110101"/>
                <a:gd name="connsiteY3" fmla="*/ 835395 h 853286"/>
                <a:gd name="connsiteX4" fmla="*/ 20644 w 110101"/>
                <a:gd name="connsiteY4" fmla="*/ 246352 h 853286"/>
                <a:gd name="connsiteX5" fmla="*/ 20644 w 110101"/>
                <a:gd name="connsiteY5" fmla="*/ 20644 h 853286"/>
                <a:gd name="connsiteX6" fmla="*/ 92210 w 110101"/>
                <a:gd name="connsiteY6" fmla="*/ 20644 h 853286"/>
                <a:gd name="connsiteX7" fmla="*/ 92210 w 110101"/>
                <a:gd name="connsiteY7" fmla="*/ 136251 h 853286"/>
                <a:gd name="connsiteX8" fmla="*/ 20644 w 110101"/>
                <a:gd name="connsiteY8" fmla="*/ 136251 h 853286"/>
                <a:gd name="connsiteX9" fmla="*/ 20644 w 110101"/>
                <a:gd name="connsiteY9" fmla="*/ 20644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01" h="853286">
                  <a:moveTo>
                    <a:pt x="20644" y="246352"/>
                  </a:moveTo>
                  <a:lnTo>
                    <a:pt x="92210" y="246352"/>
                  </a:lnTo>
                  <a:lnTo>
                    <a:pt x="92210" y="835395"/>
                  </a:lnTo>
                  <a:lnTo>
                    <a:pt x="20644" y="835395"/>
                  </a:lnTo>
                  <a:lnTo>
                    <a:pt x="20644" y="246352"/>
                  </a:lnTo>
                  <a:close/>
                  <a:moveTo>
                    <a:pt x="20644" y="20644"/>
                  </a:moveTo>
                  <a:lnTo>
                    <a:pt x="92210" y="20644"/>
                  </a:lnTo>
                  <a:lnTo>
                    <a:pt x="92210" y="136251"/>
                  </a:lnTo>
                  <a:lnTo>
                    <a:pt x="20644" y="136251"/>
                  </a:lnTo>
                  <a:lnTo>
                    <a:pt x="20644" y="20644"/>
                  </a:lnTo>
                  <a:close/>
                </a:path>
              </a:pathLst>
            </a:custGeom>
            <a:solidFill>
              <a:schemeClr val="bg1"/>
            </a:solidFill>
            <a:ln w="9525" cap="flat">
              <a:noFill/>
              <a:prstDash val="solid"/>
              <a:miter/>
            </a:ln>
          </p:spPr>
          <p:txBody>
            <a:bodyPr rtlCol="0" anchor="ctr"/>
            <a:lstStyle/>
            <a:p>
              <a:endParaRPr lang="en-GB" sz="1800"/>
            </a:p>
          </p:txBody>
        </p:sp>
        <p:sp>
          <p:nvSpPr>
            <p:cNvPr id="13" name="Freeform: Shape 12">
              <a:extLst>
                <a:ext uri="{FF2B5EF4-FFF2-40B4-BE49-F238E27FC236}">
                  <a16:creationId xmlns:a16="http://schemas.microsoft.com/office/drawing/2014/main" id="{D3A8FA55-DAA9-461E-9FED-A9A1B659EA7A}"/>
                </a:ext>
              </a:extLst>
            </p:cNvPr>
            <p:cNvSpPr/>
            <p:nvPr/>
          </p:nvSpPr>
          <p:spPr bwMode="black">
            <a:xfrm>
              <a:off x="4501309" y="702673"/>
              <a:ext cx="110102" cy="605559"/>
            </a:xfrm>
            <a:custGeom>
              <a:avLst/>
              <a:gdLst>
                <a:gd name="connsiteX0" fmla="*/ 20644 w 110101"/>
                <a:gd name="connsiteY0" fmla="*/ 20644 h 605558"/>
                <a:gd name="connsiteX1" fmla="*/ 92210 w 110101"/>
                <a:gd name="connsiteY1" fmla="*/ 20644 h 605558"/>
                <a:gd name="connsiteX2" fmla="*/ 92210 w 110101"/>
                <a:gd name="connsiteY2" fmla="*/ 609687 h 605558"/>
                <a:gd name="connsiteX3" fmla="*/ 20644 w 110101"/>
                <a:gd name="connsiteY3" fmla="*/ 609687 h 605558"/>
              </a:gdLst>
              <a:ahLst/>
              <a:cxnLst>
                <a:cxn ang="0">
                  <a:pos x="connsiteX0" y="connsiteY0"/>
                </a:cxn>
                <a:cxn ang="0">
                  <a:pos x="connsiteX1" y="connsiteY1"/>
                </a:cxn>
                <a:cxn ang="0">
                  <a:pos x="connsiteX2" y="connsiteY2"/>
                </a:cxn>
                <a:cxn ang="0">
                  <a:pos x="connsiteX3" y="connsiteY3"/>
                </a:cxn>
              </a:cxnLst>
              <a:rect l="l" t="t" r="r" b="b"/>
              <a:pathLst>
                <a:path w="110101" h="605558">
                  <a:moveTo>
                    <a:pt x="20644" y="20644"/>
                  </a:moveTo>
                  <a:lnTo>
                    <a:pt x="92210" y="20644"/>
                  </a:lnTo>
                  <a:lnTo>
                    <a:pt x="92210" y="609687"/>
                  </a:lnTo>
                  <a:lnTo>
                    <a:pt x="20644" y="609687"/>
                  </a:lnTo>
                  <a:close/>
                </a:path>
              </a:pathLst>
            </a:custGeom>
            <a:solidFill>
              <a:schemeClr val="bg1"/>
            </a:solidFill>
            <a:ln w="9525" cap="flat">
              <a:noFill/>
              <a:prstDash val="solid"/>
              <a:miter/>
            </a:ln>
          </p:spPr>
          <p:txBody>
            <a:bodyPr rtlCol="0" anchor="ctr"/>
            <a:lstStyle/>
            <a:p>
              <a:endParaRPr lang="en-GB" sz="1800"/>
            </a:p>
          </p:txBody>
        </p:sp>
        <p:sp>
          <p:nvSpPr>
            <p:cNvPr id="14" name="Freeform: Shape 13">
              <a:extLst>
                <a:ext uri="{FF2B5EF4-FFF2-40B4-BE49-F238E27FC236}">
                  <a16:creationId xmlns:a16="http://schemas.microsoft.com/office/drawing/2014/main" id="{74610353-9575-4653-839D-B8325BE73337}"/>
                </a:ext>
              </a:extLst>
            </p:cNvPr>
            <p:cNvSpPr/>
            <p:nvPr/>
          </p:nvSpPr>
          <p:spPr bwMode="black">
            <a:xfrm>
              <a:off x="4501309" y="476965"/>
              <a:ext cx="110102" cy="137627"/>
            </a:xfrm>
            <a:custGeom>
              <a:avLst/>
              <a:gdLst>
                <a:gd name="connsiteX0" fmla="*/ 20644 w 110101"/>
                <a:gd name="connsiteY0" fmla="*/ 20644 h 137626"/>
                <a:gd name="connsiteX1" fmla="*/ 92210 w 110101"/>
                <a:gd name="connsiteY1" fmla="*/ 20644 h 137626"/>
                <a:gd name="connsiteX2" fmla="*/ 92210 w 110101"/>
                <a:gd name="connsiteY2" fmla="*/ 136251 h 137626"/>
                <a:gd name="connsiteX3" fmla="*/ 20644 w 110101"/>
                <a:gd name="connsiteY3" fmla="*/ 136251 h 137626"/>
              </a:gdLst>
              <a:ahLst/>
              <a:cxnLst>
                <a:cxn ang="0">
                  <a:pos x="connsiteX0" y="connsiteY0"/>
                </a:cxn>
                <a:cxn ang="0">
                  <a:pos x="connsiteX1" y="connsiteY1"/>
                </a:cxn>
                <a:cxn ang="0">
                  <a:pos x="connsiteX2" y="connsiteY2"/>
                </a:cxn>
                <a:cxn ang="0">
                  <a:pos x="connsiteX3" y="connsiteY3"/>
                </a:cxn>
              </a:cxnLst>
              <a:rect l="l" t="t" r="r" b="b"/>
              <a:pathLst>
                <a:path w="110101" h="137626">
                  <a:moveTo>
                    <a:pt x="20644" y="20644"/>
                  </a:moveTo>
                  <a:lnTo>
                    <a:pt x="92210" y="20644"/>
                  </a:lnTo>
                  <a:lnTo>
                    <a:pt x="92210" y="136251"/>
                  </a:lnTo>
                  <a:lnTo>
                    <a:pt x="20644" y="136251"/>
                  </a:lnTo>
                  <a:close/>
                </a:path>
              </a:pathLst>
            </a:custGeom>
            <a:solidFill>
              <a:schemeClr val="bg1"/>
            </a:solidFill>
            <a:ln w="9525" cap="flat">
              <a:noFill/>
              <a:prstDash val="solid"/>
              <a:miter/>
            </a:ln>
          </p:spPr>
          <p:txBody>
            <a:bodyPr rtlCol="0" anchor="ctr"/>
            <a:lstStyle/>
            <a:p>
              <a:endParaRPr lang="en-GB" sz="1800"/>
            </a:p>
          </p:txBody>
        </p:sp>
        <p:sp>
          <p:nvSpPr>
            <p:cNvPr id="15" name="Freeform: Shape 14">
              <a:extLst>
                <a:ext uri="{FF2B5EF4-FFF2-40B4-BE49-F238E27FC236}">
                  <a16:creationId xmlns:a16="http://schemas.microsoft.com/office/drawing/2014/main" id="{B21885C5-7DDB-4A16-922D-087FA03AE3A9}"/>
                </a:ext>
              </a:extLst>
            </p:cNvPr>
            <p:cNvSpPr/>
            <p:nvPr/>
          </p:nvSpPr>
          <p:spPr bwMode="black">
            <a:xfrm>
              <a:off x="4680224" y="686158"/>
              <a:ext cx="578033" cy="660609"/>
            </a:xfrm>
            <a:custGeom>
              <a:avLst/>
              <a:gdLst>
                <a:gd name="connsiteX0" fmla="*/ 92210 w 578033"/>
                <a:gd name="connsiteY0" fmla="*/ 331681 h 660609"/>
                <a:gd name="connsiteX1" fmla="*/ 298650 w 578033"/>
                <a:gd name="connsiteY1" fmla="*/ 582162 h 660609"/>
                <a:gd name="connsiteX2" fmla="*/ 505091 w 578033"/>
                <a:gd name="connsiteY2" fmla="*/ 331681 h 660609"/>
                <a:gd name="connsiteX3" fmla="*/ 298650 w 578033"/>
                <a:gd name="connsiteY3" fmla="*/ 81200 h 660609"/>
                <a:gd name="connsiteX4" fmla="*/ 92210 w 578033"/>
                <a:gd name="connsiteY4" fmla="*/ 331681 h 660609"/>
                <a:gd name="connsiteX5" fmla="*/ 576657 w 578033"/>
                <a:gd name="connsiteY5" fmla="*/ 331681 h 660609"/>
                <a:gd name="connsiteX6" fmla="*/ 298650 w 578033"/>
                <a:gd name="connsiteY6" fmla="*/ 642718 h 660609"/>
                <a:gd name="connsiteX7" fmla="*/ 20644 w 578033"/>
                <a:gd name="connsiteY7" fmla="*/ 331681 h 660609"/>
                <a:gd name="connsiteX8" fmla="*/ 298650 w 578033"/>
                <a:gd name="connsiteY8" fmla="*/ 20644 h 660609"/>
                <a:gd name="connsiteX9" fmla="*/ 576657 w 578033"/>
                <a:gd name="connsiteY9" fmla="*/ 331681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33" h="660609">
                  <a:moveTo>
                    <a:pt x="92210" y="331681"/>
                  </a:moveTo>
                  <a:cubicBezTo>
                    <a:pt x="92210" y="458298"/>
                    <a:pt x="161023" y="582162"/>
                    <a:pt x="298650" y="582162"/>
                  </a:cubicBezTo>
                  <a:cubicBezTo>
                    <a:pt x="436277" y="582162"/>
                    <a:pt x="505091" y="455545"/>
                    <a:pt x="505091" y="331681"/>
                  </a:cubicBezTo>
                  <a:cubicBezTo>
                    <a:pt x="505091" y="205064"/>
                    <a:pt x="436277" y="81200"/>
                    <a:pt x="298650" y="81200"/>
                  </a:cubicBezTo>
                  <a:cubicBezTo>
                    <a:pt x="161023" y="81200"/>
                    <a:pt x="92210" y="205064"/>
                    <a:pt x="92210" y="331681"/>
                  </a:cubicBezTo>
                  <a:moveTo>
                    <a:pt x="576657" y="331681"/>
                  </a:moveTo>
                  <a:cubicBezTo>
                    <a:pt x="576657" y="499586"/>
                    <a:pt x="477565" y="642718"/>
                    <a:pt x="298650" y="642718"/>
                  </a:cubicBezTo>
                  <a:cubicBezTo>
                    <a:pt x="119735" y="642718"/>
                    <a:pt x="20644" y="499586"/>
                    <a:pt x="20644" y="331681"/>
                  </a:cubicBezTo>
                  <a:cubicBezTo>
                    <a:pt x="20644" y="163776"/>
                    <a:pt x="119735" y="20644"/>
                    <a:pt x="298650" y="20644"/>
                  </a:cubicBezTo>
                  <a:cubicBezTo>
                    <a:pt x="477565" y="20644"/>
                    <a:pt x="576657" y="163776"/>
                    <a:pt x="576657" y="331681"/>
                  </a:cubicBezTo>
                </a:path>
              </a:pathLst>
            </a:custGeom>
            <a:solidFill>
              <a:schemeClr val="bg1"/>
            </a:solidFill>
            <a:ln w="9525" cap="flat">
              <a:noFill/>
              <a:prstDash val="solid"/>
              <a:miter/>
            </a:ln>
          </p:spPr>
          <p:txBody>
            <a:bodyPr rtlCol="0" anchor="ctr"/>
            <a:lstStyle/>
            <a:p>
              <a:endParaRPr lang="en-GB" sz="1800"/>
            </a:p>
          </p:txBody>
        </p:sp>
        <p:sp>
          <p:nvSpPr>
            <p:cNvPr id="16" name="Freeform: Shape 15">
              <a:extLst>
                <a:ext uri="{FF2B5EF4-FFF2-40B4-BE49-F238E27FC236}">
                  <a16:creationId xmlns:a16="http://schemas.microsoft.com/office/drawing/2014/main" id="{00B5B5E7-4134-45F5-B9B2-F95F687266C2}"/>
                </a:ext>
              </a:extLst>
            </p:cNvPr>
            <p:cNvSpPr/>
            <p:nvPr/>
          </p:nvSpPr>
          <p:spPr bwMode="black">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2135 h 633083"/>
                <a:gd name="connsiteX11" fmla="*/ 92210 w 495456"/>
                <a:gd name="connsiteY11" fmla="*/ 626203 h 633083"/>
                <a:gd name="connsiteX12" fmla="*/ 20644 w 495456"/>
                <a:gd name="connsiteY12" fmla="*/ 626203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2135"/>
                  </a:cubicBezTo>
                  <a:lnTo>
                    <a:pt x="92210" y="626203"/>
                  </a:lnTo>
                  <a:lnTo>
                    <a:pt x="20644" y="626203"/>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7" name="Freeform: Shape 16">
              <a:extLst>
                <a:ext uri="{FF2B5EF4-FFF2-40B4-BE49-F238E27FC236}">
                  <a16:creationId xmlns:a16="http://schemas.microsoft.com/office/drawing/2014/main" id="{C831FF1B-C914-46E6-BBAB-45FCEF2DDEC6}"/>
                </a:ext>
              </a:extLst>
            </p:cNvPr>
            <p:cNvSpPr/>
            <p:nvPr/>
          </p:nvSpPr>
          <p:spPr bwMode="black">
            <a:xfrm>
              <a:off x="5340834" y="686158"/>
              <a:ext cx="495457" cy="633084"/>
            </a:xfrm>
            <a:custGeom>
              <a:avLst/>
              <a:gdLst>
                <a:gd name="connsiteX0" fmla="*/ 20644 w 495456"/>
                <a:gd name="connsiteY0" fmla="*/ 37159 h 633083"/>
                <a:gd name="connsiteX1" fmla="*/ 92210 w 495456"/>
                <a:gd name="connsiteY1" fmla="*/ 37159 h 633083"/>
                <a:gd name="connsiteX2" fmla="*/ 92210 w 495456"/>
                <a:gd name="connsiteY2" fmla="*/ 139003 h 633083"/>
                <a:gd name="connsiteX3" fmla="*/ 94963 w 495456"/>
                <a:gd name="connsiteY3" fmla="*/ 139003 h 633083"/>
                <a:gd name="connsiteX4" fmla="*/ 282135 w 495456"/>
                <a:gd name="connsiteY4" fmla="*/ 20644 h 633083"/>
                <a:gd name="connsiteX5" fmla="*/ 496833 w 495456"/>
                <a:gd name="connsiteY5" fmla="*/ 249105 h 633083"/>
                <a:gd name="connsiteX6" fmla="*/ 496833 w 495456"/>
                <a:gd name="connsiteY6" fmla="*/ 628955 h 633083"/>
                <a:gd name="connsiteX7" fmla="*/ 425267 w 495456"/>
                <a:gd name="connsiteY7" fmla="*/ 628955 h 633083"/>
                <a:gd name="connsiteX8" fmla="*/ 425267 w 495456"/>
                <a:gd name="connsiteY8" fmla="*/ 260115 h 633083"/>
                <a:gd name="connsiteX9" fmla="*/ 276630 w 495456"/>
                <a:gd name="connsiteY9" fmla="*/ 81200 h 633083"/>
                <a:gd name="connsiteX10" fmla="*/ 92210 w 495456"/>
                <a:gd name="connsiteY10" fmla="*/ 284888 h 633083"/>
                <a:gd name="connsiteX11" fmla="*/ 92210 w 495456"/>
                <a:gd name="connsiteY11" fmla="*/ 628955 h 633083"/>
                <a:gd name="connsiteX12" fmla="*/ 20644 w 495456"/>
                <a:gd name="connsiteY12" fmla="*/ 628955 h 633083"/>
                <a:gd name="connsiteX13" fmla="*/ 20644 w 495456"/>
                <a:gd name="connsiteY13" fmla="*/ 37159 h 63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5456" h="633083">
                  <a:moveTo>
                    <a:pt x="20644" y="37159"/>
                  </a:moveTo>
                  <a:lnTo>
                    <a:pt x="92210" y="37159"/>
                  </a:lnTo>
                  <a:lnTo>
                    <a:pt x="92210" y="139003"/>
                  </a:lnTo>
                  <a:lnTo>
                    <a:pt x="94963" y="139003"/>
                  </a:lnTo>
                  <a:cubicBezTo>
                    <a:pt x="122488" y="67437"/>
                    <a:pt x="199559" y="20644"/>
                    <a:pt x="282135" y="20644"/>
                  </a:cubicBezTo>
                  <a:cubicBezTo>
                    <a:pt x="447288" y="20644"/>
                    <a:pt x="496833" y="108725"/>
                    <a:pt x="496833" y="249105"/>
                  </a:cubicBezTo>
                  <a:lnTo>
                    <a:pt x="496833" y="628955"/>
                  </a:lnTo>
                  <a:lnTo>
                    <a:pt x="425267" y="628955"/>
                  </a:lnTo>
                  <a:lnTo>
                    <a:pt x="425267" y="260115"/>
                  </a:lnTo>
                  <a:cubicBezTo>
                    <a:pt x="425267" y="158271"/>
                    <a:pt x="392237" y="81200"/>
                    <a:pt x="276630" y="81200"/>
                  </a:cubicBezTo>
                  <a:cubicBezTo>
                    <a:pt x="163776" y="81200"/>
                    <a:pt x="94963" y="169281"/>
                    <a:pt x="92210" y="284888"/>
                  </a:cubicBezTo>
                  <a:lnTo>
                    <a:pt x="92210" y="628955"/>
                  </a:lnTo>
                  <a:lnTo>
                    <a:pt x="20644" y="628955"/>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18" name="Freeform: Shape 17">
              <a:extLst>
                <a:ext uri="{FF2B5EF4-FFF2-40B4-BE49-F238E27FC236}">
                  <a16:creationId xmlns:a16="http://schemas.microsoft.com/office/drawing/2014/main" id="{64338027-A927-4C3D-AF95-4646D3404216}"/>
                </a:ext>
              </a:extLst>
            </p:cNvPr>
            <p:cNvSpPr/>
            <p:nvPr/>
          </p:nvSpPr>
          <p:spPr bwMode="black">
            <a:xfrm>
              <a:off x="5918867" y="686158"/>
              <a:ext cx="578033" cy="660609"/>
            </a:xfrm>
            <a:custGeom>
              <a:avLst/>
              <a:gdLst>
                <a:gd name="connsiteX0" fmla="*/ 430772 w 578033"/>
                <a:gd name="connsiteY0" fmla="*/ 304156 h 660609"/>
                <a:gd name="connsiteX1" fmla="*/ 430772 w 578033"/>
                <a:gd name="connsiteY1" fmla="*/ 304156 h 660609"/>
                <a:gd name="connsiteX2" fmla="*/ 367464 w 578033"/>
                <a:gd name="connsiteY2" fmla="*/ 331681 h 660609"/>
                <a:gd name="connsiteX3" fmla="*/ 94963 w 578033"/>
                <a:gd name="connsiteY3" fmla="*/ 466555 h 660609"/>
                <a:gd name="connsiteX4" fmla="*/ 227084 w 578033"/>
                <a:gd name="connsiteY4" fmla="*/ 582162 h 660609"/>
                <a:gd name="connsiteX5" fmla="*/ 430772 w 578033"/>
                <a:gd name="connsiteY5" fmla="*/ 397742 h 660609"/>
                <a:gd name="connsiteX6" fmla="*/ 430772 w 578033"/>
                <a:gd name="connsiteY6" fmla="*/ 304156 h 660609"/>
                <a:gd name="connsiteX7" fmla="*/ 48169 w 578033"/>
                <a:gd name="connsiteY7" fmla="*/ 218827 h 660609"/>
                <a:gd name="connsiteX8" fmla="*/ 284888 w 578033"/>
                <a:gd name="connsiteY8" fmla="*/ 20644 h 660609"/>
                <a:gd name="connsiteX9" fmla="*/ 502338 w 578033"/>
                <a:gd name="connsiteY9" fmla="*/ 210569 h 660609"/>
                <a:gd name="connsiteX10" fmla="*/ 502338 w 578033"/>
                <a:gd name="connsiteY10" fmla="*/ 524359 h 660609"/>
                <a:gd name="connsiteX11" fmla="*/ 543626 w 578033"/>
                <a:gd name="connsiteY11" fmla="*/ 568399 h 660609"/>
                <a:gd name="connsiteX12" fmla="*/ 565647 w 578033"/>
                <a:gd name="connsiteY12" fmla="*/ 562894 h 660609"/>
                <a:gd name="connsiteX13" fmla="*/ 565647 w 578033"/>
                <a:gd name="connsiteY13" fmla="*/ 623450 h 660609"/>
                <a:gd name="connsiteX14" fmla="*/ 518854 w 578033"/>
                <a:gd name="connsiteY14" fmla="*/ 628955 h 660609"/>
                <a:gd name="connsiteX15" fmla="*/ 433525 w 578033"/>
                <a:gd name="connsiteY15" fmla="*/ 527111 h 660609"/>
                <a:gd name="connsiteX16" fmla="*/ 430772 w 578033"/>
                <a:gd name="connsiteY16" fmla="*/ 527111 h 660609"/>
                <a:gd name="connsiteX17" fmla="*/ 216074 w 578033"/>
                <a:gd name="connsiteY17" fmla="*/ 648223 h 660609"/>
                <a:gd name="connsiteX18" fmla="*/ 20644 w 578033"/>
                <a:gd name="connsiteY18" fmla="*/ 474813 h 660609"/>
                <a:gd name="connsiteX19" fmla="*/ 334433 w 578033"/>
                <a:gd name="connsiteY19" fmla="*/ 284888 h 660609"/>
                <a:gd name="connsiteX20" fmla="*/ 425267 w 578033"/>
                <a:gd name="connsiteY20" fmla="*/ 205064 h 660609"/>
                <a:gd name="connsiteX21" fmla="*/ 271125 w 578033"/>
                <a:gd name="connsiteY21" fmla="*/ 83952 h 660609"/>
                <a:gd name="connsiteX22" fmla="*/ 114230 w 578033"/>
                <a:gd name="connsiteY22" fmla="*/ 221579 h 660609"/>
                <a:gd name="connsiteX23" fmla="*/ 48169 w 578033"/>
                <a:gd name="connsiteY23" fmla="*/ 22157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8033" h="660609">
                  <a:moveTo>
                    <a:pt x="430772" y="304156"/>
                  </a:moveTo>
                  <a:lnTo>
                    <a:pt x="430772" y="304156"/>
                  </a:lnTo>
                  <a:cubicBezTo>
                    <a:pt x="419762" y="320671"/>
                    <a:pt x="386732" y="326176"/>
                    <a:pt x="367464" y="331681"/>
                  </a:cubicBezTo>
                  <a:cubicBezTo>
                    <a:pt x="246352" y="353701"/>
                    <a:pt x="94963" y="350949"/>
                    <a:pt x="94963" y="466555"/>
                  </a:cubicBezTo>
                  <a:cubicBezTo>
                    <a:pt x="94963" y="538121"/>
                    <a:pt x="158271" y="582162"/>
                    <a:pt x="227084" y="582162"/>
                  </a:cubicBezTo>
                  <a:cubicBezTo>
                    <a:pt x="337186" y="582162"/>
                    <a:pt x="433525" y="513348"/>
                    <a:pt x="430772" y="397742"/>
                  </a:cubicBezTo>
                  <a:lnTo>
                    <a:pt x="430772" y="304156"/>
                  </a:lnTo>
                  <a:close/>
                  <a:moveTo>
                    <a:pt x="48169" y="218827"/>
                  </a:moveTo>
                  <a:cubicBezTo>
                    <a:pt x="56427" y="81200"/>
                    <a:pt x="152766" y="20644"/>
                    <a:pt x="284888" y="20644"/>
                  </a:cubicBezTo>
                  <a:cubicBezTo>
                    <a:pt x="389484" y="20644"/>
                    <a:pt x="502338" y="53675"/>
                    <a:pt x="502338" y="210569"/>
                  </a:cubicBezTo>
                  <a:lnTo>
                    <a:pt x="502338" y="524359"/>
                  </a:lnTo>
                  <a:cubicBezTo>
                    <a:pt x="502338" y="551884"/>
                    <a:pt x="516101" y="568399"/>
                    <a:pt x="543626" y="568399"/>
                  </a:cubicBezTo>
                  <a:cubicBezTo>
                    <a:pt x="551884" y="568399"/>
                    <a:pt x="560141" y="565647"/>
                    <a:pt x="565647" y="562894"/>
                  </a:cubicBezTo>
                  <a:lnTo>
                    <a:pt x="565647" y="623450"/>
                  </a:lnTo>
                  <a:cubicBezTo>
                    <a:pt x="549131" y="626203"/>
                    <a:pt x="538121" y="628955"/>
                    <a:pt x="518854" y="628955"/>
                  </a:cubicBezTo>
                  <a:cubicBezTo>
                    <a:pt x="447288" y="628955"/>
                    <a:pt x="433525" y="587667"/>
                    <a:pt x="433525" y="527111"/>
                  </a:cubicBezTo>
                  <a:lnTo>
                    <a:pt x="430772" y="527111"/>
                  </a:lnTo>
                  <a:cubicBezTo>
                    <a:pt x="381227" y="604182"/>
                    <a:pt x="328928" y="648223"/>
                    <a:pt x="216074" y="648223"/>
                  </a:cubicBezTo>
                  <a:cubicBezTo>
                    <a:pt x="108725" y="648223"/>
                    <a:pt x="20644" y="593172"/>
                    <a:pt x="20644" y="474813"/>
                  </a:cubicBezTo>
                  <a:cubicBezTo>
                    <a:pt x="20644" y="309661"/>
                    <a:pt x="180291" y="304156"/>
                    <a:pt x="334433" y="284888"/>
                  </a:cubicBezTo>
                  <a:cubicBezTo>
                    <a:pt x="392237" y="279383"/>
                    <a:pt x="425267" y="271125"/>
                    <a:pt x="425267" y="205064"/>
                  </a:cubicBezTo>
                  <a:cubicBezTo>
                    <a:pt x="425267" y="108725"/>
                    <a:pt x="356454" y="83952"/>
                    <a:pt x="271125" y="83952"/>
                  </a:cubicBezTo>
                  <a:cubicBezTo>
                    <a:pt x="183044" y="83952"/>
                    <a:pt x="116983" y="125240"/>
                    <a:pt x="114230" y="221579"/>
                  </a:cubicBezTo>
                  <a:lnTo>
                    <a:pt x="48169" y="221579"/>
                  </a:lnTo>
                  <a:close/>
                </a:path>
              </a:pathLst>
            </a:custGeom>
            <a:solidFill>
              <a:schemeClr val="bg1"/>
            </a:solidFill>
            <a:ln w="9525" cap="flat">
              <a:noFill/>
              <a:prstDash val="solid"/>
              <a:miter/>
            </a:ln>
          </p:spPr>
          <p:txBody>
            <a:bodyPr rtlCol="0" anchor="ctr"/>
            <a:lstStyle/>
            <a:p>
              <a:endParaRPr lang="en-GB" sz="1800"/>
            </a:p>
          </p:txBody>
        </p:sp>
        <p:sp>
          <p:nvSpPr>
            <p:cNvPr id="19" name="Freeform: Shape 18">
              <a:extLst>
                <a:ext uri="{FF2B5EF4-FFF2-40B4-BE49-F238E27FC236}">
                  <a16:creationId xmlns:a16="http://schemas.microsoft.com/office/drawing/2014/main" id="{704EA4F8-DD37-473D-9F06-72E6DF74F66B}"/>
                </a:ext>
              </a:extLst>
            </p:cNvPr>
            <p:cNvSpPr/>
            <p:nvPr/>
          </p:nvSpPr>
          <p:spPr bwMode="black">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0" name="Freeform: Shape 19">
              <a:extLst>
                <a:ext uri="{FF2B5EF4-FFF2-40B4-BE49-F238E27FC236}">
                  <a16:creationId xmlns:a16="http://schemas.microsoft.com/office/drawing/2014/main" id="{96486B9F-0ACD-42EC-8AD3-D7C9EE2BF62A}"/>
                </a:ext>
              </a:extLst>
            </p:cNvPr>
            <p:cNvSpPr/>
            <p:nvPr/>
          </p:nvSpPr>
          <p:spPr bwMode="black">
            <a:xfrm>
              <a:off x="6582229" y="476965"/>
              <a:ext cx="110102" cy="853287"/>
            </a:xfrm>
            <a:custGeom>
              <a:avLst/>
              <a:gdLst>
                <a:gd name="connsiteX0" fmla="*/ 20644 w 110101"/>
                <a:gd name="connsiteY0" fmla="*/ 20644 h 853286"/>
                <a:gd name="connsiteX1" fmla="*/ 92210 w 110101"/>
                <a:gd name="connsiteY1" fmla="*/ 20644 h 853286"/>
                <a:gd name="connsiteX2" fmla="*/ 92210 w 110101"/>
                <a:gd name="connsiteY2" fmla="*/ 838148 h 853286"/>
                <a:gd name="connsiteX3" fmla="*/ 20644 w 110101"/>
                <a:gd name="connsiteY3" fmla="*/ 838148 h 853286"/>
              </a:gdLst>
              <a:ahLst/>
              <a:cxnLst>
                <a:cxn ang="0">
                  <a:pos x="connsiteX0" y="connsiteY0"/>
                </a:cxn>
                <a:cxn ang="0">
                  <a:pos x="connsiteX1" y="connsiteY1"/>
                </a:cxn>
                <a:cxn ang="0">
                  <a:pos x="connsiteX2" y="connsiteY2"/>
                </a:cxn>
                <a:cxn ang="0">
                  <a:pos x="connsiteX3" y="connsiteY3"/>
                </a:cxn>
              </a:cxnLst>
              <a:rect l="l" t="t" r="r" b="b"/>
              <a:pathLst>
                <a:path w="110101" h="853286">
                  <a:moveTo>
                    <a:pt x="20644" y="20644"/>
                  </a:moveTo>
                  <a:lnTo>
                    <a:pt x="92210" y="20644"/>
                  </a:lnTo>
                  <a:lnTo>
                    <a:pt x="92210" y="838148"/>
                  </a:lnTo>
                  <a:lnTo>
                    <a:pt x="20644" y="838148"/>
                  </a:lnTo>
                  <a:close/>
                </a:path>
              </a:pathLst>
            </a:custGeom>
            <a:solidFill>
              <a:schemeClr val="bg1"/>
            </a:solidFill>
            <a:ln w="9525" cap="flat">
              <a:noFill/>
              <a:prstDash val="solid"/>
              <a:miter/>
            </a:ln>
          </p:spPr>
          <p:txBody>
            <a:bodyPr rtlCol="0" anchor="ctr"/>
            <a:lstStyle/>
            <a:p>
              <a:endParaRPr lang="en-GB" sz="1800"/>
            </a:p>
          </p:txBody>
        </p:sp>
        <p:sp>
          <p:nvSpPr>
            <p:cNvPr id="21" name="Freeform: Shape 20">
              <a:extLst>
                <a:ext uri="{FF2B5EF4-FFF2-40B4-BE49-F238E27FC236}">
                  <a16:creationId xmlns:a16="http://schemas.microsoft.com/office/drawing/2014/main" id="{1A96A062-93F0-4915-9B7C-6CB09526FC4C}"/>
                </a:ext>
              </a:extLst>
            </p:cNvPr>
            <p:cNvSpPr/>
            <p:nvPr/>
          </p:nvSpPr>
          <p:spPr bwMode="black">
            <a:xfrm>
              <a:off x="6766649" y="666890"/>
              <a:ext cx="605559" cy="908338"/>
            </a:xfrm>
            <a:custGeom>
              <a:avLst/>
              <a:gdLst>
                <a:gd name="connsiteX0" fmla="*/ 312413 w 605558"/>
                <a:gd name="connsiteY0" fmla="*/ 516101 h 908337"/>
                <a:gd name="connsiteX1" fmla="*/ 447288 w 605558"/>
                <a:gd name="connsiteY1" fmla="*/ 339939 h 908337"/>
                <a:gd name="connsiteX2" fmla="*/ 309661 w 605558"/>
                <a:gd name="connsiteY2" fmla="*/ 161024 h 908337"/>
                <a:gd name="connsiteX3" fmla="*/ 185796 w 605558"/>
                <a:gd name="connsiteY3" fmla="*/ 345444 h 908337"/>
                <a:gd name="connsiteX4" fmla="*/ 312413 w 605558"/>
                <a:gd name="connsiteY4" fmla="*/ 516101 h 908337"/>
                <a:gd name="connsiteX5" fmla="*/ 604182 w 605558"/>
                <a:gd name="connsiteY5" fmla="*/ 37159 h 908337"/>
                <a:gd name="connsiteX6" fmla="*/ 604182 w 605558"/>
                <a:gd name="connsiteY6" fmla="*/ 615192 h 908337"/>
                <a:gd name="connsiteX7" fmla="*/ 298650 w 605558"/>
                <a:gd name="connsiteY7" fmla="*/ 895951 h 908337"/>
                <a:gd name="connsiteX8" fmla="*/ 34407 w 605558"/>
                <a:gd name="connsiteY8" fmla="*/ 714284 h 908337"/>
                <a:gd name="connsiteX9" fmla="*/ 207816 w 605558"/>
                <a:gd name="connsiteY9" fmla="*/ 714284 h 908337"/>
                <a:gd name="connsiteX10" fmla="*/ 320671 w 605558"/>
                <a:gd name="connsiteY10" fmla="*/ 774840 h 908337"/>
                <a:gd name="connsiteX11" fmla="*/ 447288 w 605558"/>
                <a:gd name="connsiteY11" fmla="*/ 634460 h 908337"/>
                <a:gd name="connsiteX12" fmla="*/ 447288 w 605558"/>
                <a:gd name="connsiteY12" fmla="*/ 560142 h 908337"/>
                <a:gd name="connsiteX13" fmla="*/ 444535 w 605558"/>
                <a:gd name="connsiteY13" fmla="*/ 557389 h 908337"/>
                <a:gd name="connsiteX14" fmla="*/ 282135 w 605558"/>
                <a:gd name="connsiteY14" fmla="*/ 648223 h 908337"/>
                <a:gd name="connsiteX15" fmla="*/ 20644 w 605558"/>
                <a:gd name="connsiteY15" fmla="*/ 334433 h 908337"/>
                <a:gd name="connsiteX16" fmla="*/ 271125 w 605558"/>
                <a:gd name="connsiteY16" fmla="*/ 20644 h 908337"/>
                <a:gd name="connsiteX17" fmla="*/ 447288 w 605558"/>
                <a:gd name="connsiteY17" fmla="*/ 127993 h 908337"/>
                <a:gd name="connsiteX18" fmla="*/ 450040 w 605558"/>
                <a:gd name="connsiteY18" fmla="*/ 127993 h 908337"/>
                <a:gd name="connsiteX19" fmla="*/ 450040 w 605558"/>
                <a:gd name="connsiteY19" fmla="*/ 37159 h 908337"/>
                <a:gd name="connsiteX20" fmla="*/ 604182 w 605558"/>
                <a:gd name="connsiteY20" fmla="*/ 37159 h 90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5558" h="908337">
                  <a:moveTo>
                    <a:pt x="312413" y="516101"/>
                  </a:moveTo>
                  <a:cubicBezTo>
                    <a:pt x="419762" y="516101"/>
                    <a:pt x="447288" y="422515"/>
                    <a:pt x="447288" y="339939"/>
                  </a:cubicBezTo>
                  <a:cubicBezTo>
                    <a:pt x="447288" y="240847"/>
                    <a:pt x="400494" y="161024"/>
                    <a:pt x="309661" y="161024"/>
                  </a:cubicBezTo>
                  <a:cubicBezTo>
                    <a:pt x="251857" y="161024"/>
                    <a:pt x="185796" y="205064"/>
                    <a:pt x="185796" y="345444"/>
                  </a:cubicBezTo>
                  <a:cubicBezTo>
                    <a:pt x="185796" y="422515"/>
                    <a:pt x="216074" y="516101"/>
                    <a:pt x="312413" y="516101"/>
                  </a:cubicBezTo>
                  <a:moveTo>
                    <a:pt x="604182" y="37159"/>
                  </a:moveTo>
                  <a:lnTo>
                    <a:pt x="604182" y="615192"/>
                  </a:lnTo>
                  <a:cubicBezTo>
                    <a:pt x="604182" y="719789"/>
                    <a:pt x="595925" y="895951"/>
                    <a:pt x="298650" y="895951"/>
                  </a:cubicBezTo>
                  <a:cubicBezTo>
                    <a:pt x="174786" y="895951"/>
                    <a:pt x="42664" y="840901"/>
                    <a:pt x="34407" y="714284"/>
                  </a:cubicBezTo>
                  <a:lnTo>
                    <a:pt x="207816" y="714284"/>
                  </a:lnTo>
                  <a:cubicBezTo>
                    <a:pt x="216074" y="744562"/>
                    <a:pt x="227084" y="774840"/>
                    <a:pt x="320671" y="774840"/>
                  </a:cubicBezTo>
                  <a:cubicBezTo>
                    <a:pt x="405999" y="774840"/>
                    <a:pt x="447288" y="733552"/>
                    <a:pt x="447288" y="634460"/>
                  </a:cubicBezTo>
                  <a:lnTo>
                    <a:pt x="447288" y="560142"/>
                  </a:lnTo>
                  <a:lnTo>
                    <a:pt x="444535" y="557389"/>
                  </a:lnTo>
                  <a:cubicBezTo>
                    <a:pt x="419762" y="604182"/>
                    <a:pt x="378474" y="648223"/>
                    <a:pt x="282135" y="648223"/>
                  </a:cubicBezTo>
                  <a:cubicBezTo>
                    <a:pt x="136251" y="648223"/>
                    <a:pt x="20644" y="546379"/>
                    <a:pt x="20644" y="334433"/>
                  </a:cubicBezTo>
                  <a:cubicBezTo>
                    <a:pt x="20644" y="125241"/>
                    <a:pt x="139003" y="20644"/>
                    <a:pt x="271125" y="20644"/>
                  </a:cubicBezTo>
                  <a:cubicBezTo>
                    <a:pt x="383979" y="20644"/>
                    <a:pt x="428019" y="86705"/>
                    <a:pt x="447288" y="127993"/>
                  </a:cubicBezTo>
                  <a:lnTo>
                    <a:pt x="450040" y="127993"/>
                  </a:lnTo>
                  <a:lnTo>
                    <a:pt x="450040" y="37159"/>
                  </a:lnTo>
                  <a:lnTo>
                    <a:pt x="604182" y="37159"/>
                  </a:lnTo>
                  <a:close/>
                </a:path>
              </a:pathLst>
            </a:custGeom>
            <a:solidFill>
              <a:schemeClr val="bg1"/>
            </a:solidFill>
            <a:ln w="9525" cap="flat">
              <a:noFill/>
              <a:prstDash val="solid"/>
              <a:miter/>
            </a:ln>
          </p:spPr>
          <p:txBody>
            <a:bodyPr rtlCol="0" anchor="ctr"/>
            <a:lstStyle/>
            <a:p>
              <a:endParaRPr lang="en-GB" sz="1800"/>
            </a:p>
          </p:txBody>
        </p:sp>
        <p:sp>
          <p:nvSpPr>
            <p:cNvPr id="22" name="Freeform: Shape 21">
              <a:extLst>
                <a:ext uri="{FF2B5EF4-FFF2-40B4-BE49-F238E27FC236}">
                  <a16:creationId xmlns:a16="http://schemas.microsoft.com/office/drawing/2014/main" id="{6F5C7FBC-AB52-40CB-921A-5ACB3377FDD1}"/>
                </a:ext>
              </a:extLst>
            </p:cNvPr>
            <p:cNvSpPr/>
            <p:nvPr/>
          </p:nvSpPr>
          <p:spPr bwMode="black">
            <a:xfrm>
              <a:off x="7485061" y="666890"/>
              <a:ext cx="385355" cy="660609"/>
            </a:xfrm>
            <a:custGeom>
              <a:avLst/>
              <a:gdLst>
                <a:gd name="connsiteX0" fmla="*/ 23397 w 385355"/>
                <a:gd name="connsiteY0" fmla="*/ 37159 h 660609"/>
                <a:gd name="connsiteX1" fmla="*/ 174786 w 385355"/>
                <a:gd name="connsiteY1" fmla="*/ 37159 h 660609"/>
                <a:gd name="connsiteX2" fmla="*/ 174786 w 385355"/>
                <a:gd name="connsiteY2" fmla="*/ 141756 h 660609"/>
                <a:gd name="connsiteX3" fmla="*/ 177539 w 385355"/>
                <a:gd name="connsiteY3" fmla="*/ 141756 h 660609"/>
                <a:gd name="connsiteX4" fmla="*/ 342691 w 385355"/>
                <a:gd name="connsiteY4" fmla="*/ 20644 h 660609"/>
                <a:gd name="connsiteX5" fmla="*/ 372969 w 385355"/>
                <a:gd name="connsiteY5" fmla="*/ 23397 h 660609"/>
                <a:gd name="connsiteX6" fmla="*/ 372969 w 385355"/>
                <a:gd name="connsiteY6" fmla="*/ 185796 h 660609"/>
                <a:gd name="connsiteX7" fmla="*/ 326176 w 385355"/>
                <a:gd name="connsiteY7" fmla="*/ 183044 h 660609"/>
                <a:gd name="connsiteX8" fmla="*/ 180291 w 385355"/>
                <a:gd name="connsiteY8" fmla="*/ 328928 h 660609"/>
                <a:gd name="connsiteX9" fmla="*/ 180291 w 385355"/>
                <a:gd name="connsiteY9" fmla="*/ 645470 h 660609"/>
                <a:gd name="connsiteX10" fmla="*/ 20644 w 385355"/>
                <a:gd name="connsiteY10" fmla="*/ 645470 h 660609"/>
                <a:gd name="connsiteX11" fmla="*/ 20644 w 385355"/>
                <a:gd name="connsiteY11" fmla="*/ 37159 h 6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5355" h="660609">
                  <a:moveTo>
                    <a:pt x="23397" y="37159"/>
                  </a:moveTo>
                  <a:lnTo>
                    <a:pt x="174786" y="37159"/>
                  </a:lnTo>
                  <a:lnTo>
                    <a:pt x="174786" y="141756"/>
                  </a:lnTo>
                  <a:lnTo>
                    <a:pt x="177539" y="141756"/>
                  </a:lnTo>
                  <a:cubicBezTo>
                    <a:pt x="210569" y="81200"/>
                    <a:pt x="246352" y="20644"/>
                    <a:pt x="342691" y="20644"/>
                  </a:cubicBezTo>
                  <a:cubicBezTo>
                    <a:pt x="353701" y="20644"/>
                    <a:pt x="361959" y="20644"/>
                    <a:pt x="372969" y="23397"/>
                  </a:cubicBezTo>
                  <a:lnTo>
                    <a:pt x="372969" y="185796"/>
                  </a:lnTo>
                  <a:cubicBezTo>
                    <a:pt x="359206" y="183044"/>
                    <a:pt x="342691" y="183044"/>
                    <a:pt x="326176" y="183044"/>
                  </a:cubicBezTo>
                  <a:cubicBezTo>
                    <a:pt x="202312" y="183044"/>
                    <a:pt x="180291" y="260115"/>
                    <a:pt x="180291" y="328928"/>
                  </a:cubicBezTo>
                  <a:lnTo>
                    <a:pt x="180291" y="645470"/>
                  </a:lnTo>
                  <a:lnTo>
                    <a:pt x="20644" y="645470"/>
                  </a:lnTo>
                  <a:lnTo>
                    <a:pt x="20644" y="37159"/>
                  </a:lnTo>
                  <a:close/>
                </a:path>
              </a:pathLst>
            </a:custGeom>
            <a:solidFill>
              <a:schemeClr val="bg1"/>
            </a:solidFill>
            <a:ln w="9525" cap="flat">
              <a:noFill/>
              <a:prstDash val="solid"/>
              <a:miter/>
            </a:ln>
          </p:spPr>
          <p:txBody>
            <a:bodyPr rtlCol="0" anchor="ctr"/>
            <a:lstStyle/>
            <a:p>
              <a:endParaRPr lang="en-GB" sz="1800"/>
            </a:p>
          </p:txBody>
        </p:sp>
        <p:sp>
          <p:nvSpPr>
            <p:cNvPr id="23" name="Freeform: Shape 22">
              <a:extLst>
                <a:ext uri="{FF2B5EF4-FFF2-40B4-BE49-F238E27FC236}">
                  <a16:creationId xmlns:a16="http://schemas.microsoft.com/office/drawing/2014/main" id="{D81DC520-5E27-419C-8EC0-F520CA9211F2}"/>
                </a:ext>
              </a:extLst>
            </p:cNvPr>
            <p:cNvSpPr/>
            <p:nvPr/>
          </p:nvSpPr>
          <p:spPr bwMode="black">
            <a:xfrm>
              <a:off x="8206226" y="471460"/>
              <a:ext cx="633084" cy="853287"/>
            </a:xfrm>
            <a:custGeom>
              <a:avLst/>
              <a:gdLst>
                <a:gd name="connsiteX0" fmla="*/ 320671 w 633083"/>
                <a:gd name="connsiteY0" fmla="*/ 725294 h 853286"/>
                <a:gd name="connsiteX1" fmla="*/ 461050 w 633083"/>
                <a:gd name="connsiteY1" fmla="*/ 549131 h 853286"/>
                <a:gd name="connsiteX2" fmla="*/ 323423 w 633083"/>
                <a:gd name="connsiteY2" fmla="*/ 353701 h 853286"/>
                <a:gd name="connsiteX3" fmla="*/ 188549 w 633083"/>
                <a:gd name="connsiteY3" fmla="*/ 540874 h 853286"/>
                <a:gd name="connsiteX4" fmla="*/ 320671 w 633083"/>
                <a:gd name="connsiteY4" fmla="*/ 725294 h 853286"/>
                <a:gd name="connsiteX5" fmla="*/ 612440 w 633083"/>
                <a:gd name="connsiteY5" fmla="*/ 840901 h 853286"/>
                <a:gd name="connsiteX6" fmla="*/ 455545 w 633083"/>
                <a:gd name="connsiteY6" fmla="*/ 840901 h 853286"/>
                <a:gd name="connsiteX7" fmla="*/ 455545 w 633083"/>
                <a:gd name="connsiteY7" fmla="*/ 763829 h 853286"/>
                <a:gd name="connsiteX8" fmla="*/ 452793 w 633083"/>
                <a:gd name="connsiteY8" fmla="*/ 763829 h 853286"/>
                <a:gd name="connsiteX9" fmla="*/ 276630 w 633083"/>
                <a:gd name="connsiteY9" fmla="*/ 857416 h 853286"/>
                <a:gd name="connsiteX10" fmla="*/ 20644 w 633083"/>
                <a:gd name="connsiteY10" fmla="*/ 529864 h 853286"/>
                <a:gd name="connsiteX11" fmla="*/ 271125 w 633083"/>
                <a:gd name="connsiteY11" fmla="*/ 216074 h 853286"/>
                <a:gd name="connsiteX12" fmla="*/ 447288 w 633083"/>
                <a:gd name="connsiteY12" fmla="*/ 309661 h 853286"/>
                <a:gd name="connsiteX13" fmla="*/ 450040 w 633083"/>
                <a:gd name="connsiteY13" fmla="*/ 309661 h 853286"/>
                <a:gd name="connsiteX14" fmla="*/ 450040 w 633083"/>
                <a:gd name="connsiteY14" fmla="*/ 20644 h 853286"/>
                <a:gd name="connsiteX15" fmla="*/ 609688 w 633083"/>
                <a:gd name="connsiteY15" fmla="*/ 20644 h 853286"/>
                <a:gd name="connsiteX16" fmla="*/ 609688 w 633083"/>
                <a:gd name="connsiteY16" fmla="*/ 840901 h 85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3083" h="853286">
                  <a:moveTo>
                    <a:pt x="320671" y="725294"/>
                  </a:moveTo>
                  <a:cubicBezTo>
                    <a:pt x="422515" y="725294"/>
                    <a:pt x="461050" y="639965"/>
                    <a:pt x="461050" y="549131"/>
                  </a:cubicBezTo>
                  <a:cubicBezTo>
                    <a:pt x="461050" y="452793"/>
                    <a:pt x="433525" y="353701"/>
                    <a:pt x="323423" y="353701"/>
                  </a:cubicBezTo>
                  <a:cubicBezTo>
                    <a:pt x="221579" y="353701"/>
                    <a:pt x="188549" y="444535"/>
                    <a:pt x="188549" y="540874"/>
                  </a:cubicBezTo>
                  <a:cubicBezTo>
                    <a:pt x="188549" y="615192"/>
                    <a:pt x="216074" y="725294"/>
                    <a:pt x="320671" y="725294"/>
                  </a:cubicBezTo>
                  <a:moveTo>
                    <a:pt x="612440" y="840901"/>
                  </a:moveTo>
                  <a:lnTo>
                    <a:pt x="455545" y="840901"/>
                  </a:lnTo>
                  <a:lnTo>
                    <a:pt x="455545" y="763829"/>
                  </a:lnTo>
                  <a:lnTo>
                    <a:pt x="452793" y="763829"/>
                  </a:lnTo>
                  <a:cubicBezTo>
                    <a:pt x="414257" y="832643"/>
                    <a:pt x="342691" y="857416"/>
                    <a:pt x="276630" y="857416"/>
                  </a:cubicBezTo>
                  <a:cubicBezTo>
                    <a:pt x="97715" y="857416"/>
                    <a:pt x="20644" y="697769"/>
                    <a:pt x="20644" y="529864"/>
                  </a:cubicBezTo>
                  <a:cubicBezTo>
                    <a:pt x="20644" y="320671"/>
                    <a:pt x="139003" y="216074"/>
                    <a:pt x="271125" y="216074"/>
                  </a:cubicBezTo>
                  <a:cubicBezTo>
                    <a:pt x="372969" y="216074"/>
                    <a:pt x="422515" y="271125"/>
                    <a:pt x="447288" y="309661"/>
                  </a:cubicBezTo>
                  <a:lnTo>
                    <a:pt x="450040" y="309661"/>
                  </a:lnTo>
                  <a:lnTo>
                    <a:pt x="450040" y="20644"/>
                  </a:lnTo>
                  <a:lnTo>
                    <a:pt x="609688" y="20644"/>
                  </a:lnTo>
                  <a:lnTo>
                    <a:pt x="609688" y="840901"/>
                  </a:lnTo>
                  <a:close/>
                </a:path>
              </a:pathLst>
            </a:custGeom>
            <a:solidFill>
              <a:schemeClr val="bg1"/>
            </a:solidFill>
            <a:ln w="9525" cap="flat">
              <a:noFill/>
              <a:prstDash val="solid"/>
              <a:miter/>
            </a:ln>
          </p:spPr>
          <p:txBody>
            <a:bodyPr rtlCol="0" anchor="ctr"/>
            <a:lstStyle/>
            <a:p>
              <a:endParaRPr lang="en-GB" sz="1800"/>
            </a:p>
          </p:txBody>
        </p:sp>
      </p:grpSp>
    </p:spTree>
    <p:extLst>
      <p:ext uri="{BB962C8B-B14F-4D97-AF65-F5344CB8AC3E}">
        <p14:creationId xmlns:p14="http://schemas.microsoft.com/office/powerpoint/2010/main" val="165762118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3"/>
          <p:cNvSpPr>
            <a:spLocks/>
          </p:cNvSpPr>
          <p:nvPr/>
        </p:nvSpPr>
        <p:spPr bwMode="auto">
          <a:xfrm>
            <a:off x="7" y="0"/>
            <a:ext cx="12213167" cy="2400300"/>
          </a:xfrm>
          <a:custGeom>
            <a:avLst/>
            <a:gdLst/>
            <a:ahLst/>
            <a:cxnLst>
              <a:cxn ang="0">
                <a:pos x="0" y="0"/>
              </a:cxn>
              <a:cxn ang="0">
                <a:pos x="0" y="1368"/>
              </a:cxn>
              <a:cxn ang="0">
                <a:pos x="1008" y="1368"/>
              </a:cxn>
              <a:cxn ang="0">
                <a:pos x="1152" y="1512"/>
              </a:cxn>
              <a:cxn ang="0">
                <a:pos x="1296" y="1368"/>
              </a:cxn>
              <a:cxn ang="0">
                <a:pos x="5760" y="1368"/>
              </a:cxn>
              <a:cxn ang="0">
                <a:pos x="5760" y="0"/>
              </a:cxn>
              <a:cxn ang="0">
                <a:pos x="0" y="0"/>
              </a:cxn>
            </a:cxnLst>
            <a:rect l="0" t="0" r="r" b="b"/>
            <a:pathLst>
              <a:path w="5760" h="1512">
                <a:moveTo>
                  <a:pt x="0" y="0"/>
                </a:moveTo>
                <a:lnTo>
                  <a:pt x="0" y="1368"/>
                </a:lnTo>
                <a:lnTo>
                  <a:pt x="1008" y="1368"/>
                </a:lnTo>
                <a:lnTo>
                  <a:pt x="1152" y="1512"/>
                </a:lnTo>
                <a:lnTo>
                  <a:pt x="1296" y="1368"/>
                </a:lnTo>
                <a:lnTo>
                  <a:pt x="5760" y="1368"/>
                </a:lnTo>
                <a:lnTo>
                  <a:pt x="5760" y="0"/>
                </a:lnTo>
                <a:lnTo>
                  <a:pt x="0" y="0"/>
                </a:lnTo>
                <a:close/>
              </a:path>
            </a:pathLst>
          </a:custGeom>
          <a:solidFill>
            <a:schemeClr val="bg1"/>
          </a:solidFill>
          <a:ln w="9525">
            <a:noFill/>
            <a:round/>
            <a:headEnd/>
            <a:tailEnd/>
          </a:ln>
          <a:effectLst/>
        </p:spPr>
        <p:txBody>
          <a:bodyPr/>
          <a:lstStyle/>
          <a:p>
            <a:pPr>
              <a:defRPr/>
            </a:pPr>
            <a:endParaRPr lang="en-GB" sz="1800">
              <a:latin typeface="Arial" pitchFamily="34" charset="0"/>
              <a:ea typeface="ＭＳ Ｐゴシック" pitchFamily="34" charset="-128"/>
              <a:cs typeface="+mn-cs"/>
            </a:endParaRPr>
          </a:p>
        </p:txBody>
      </p:sp>
      <p:sp>
        <p:nvSpPr>
          <p:cNvPr id="5" name="Line 36"/>
          <p:cNvSpPr>
            <a:spLocks noChangeShapeType="1"/>
          </p:cNvSpPr>
          <p:nvPr userDrawn="1"/>
        </p:nvSpPr>
        <p:spPr bwMode="auto">
          <a:xfrm flipH="1" flipV="1">
            <a:off x="914400" y="2971800"/>
            <a:ext cx="609600" cy="342900"/>
          </a:xfrm>
          <a:prstGeom prst="line">
            <a:avLst/>
          </a:prstGeom>
          <a:noFill/>
          <a:ln w="9525">
            <a:solidFill>
              <a:schemeClr val="bg1"/>
            </a:solidFill>
            <a:round/>
            <a:headEnd/>
            <a:tailEnd type="triangle" w="med" len="med"/>
          </a:ln>
          <a:effectLst/>
        </p:spPr>
        <p:txBody>
          <a:bodyPr/>
          <a:lstStyle/>
          <a:p>
            <a:pPr>
              <a:defRPr/>
            </a:pPr>
            <a:endParaRPr lang="en-GB" sz="1800">
              <a:latin typeface="Arial" pitchFamily="34" charset="0"/>
              <a:ea typeface="ＭＳ Ｐゴシック" pitchFamily="34" charset="-128"/>
              <a:cs typeface="+mn-cs"/>
            </a:endParaRPr>
          </a:p>
        </p:txBody>
      </p:sp>
      <p:sp>
        <p:nvSpPr>
          <p:cNvPr id="6" name="Line 39"/>
          <p:cNvSpPr>
            <a:spLocks noChangeShapeType="1"/>
          </p:cNvSpPr>
          <p:nvPr userDrawn="1"/>
        </p:nvSpPr>
        <p:spPr bwMode="auto">
          <a:xfrm>
            <a:off x="3200400" y="4343400"/>
            <a:ext cx="609600" cy="342900"/>
          </a:xfrm>
          <a:prstGeom prst="line">
            <a:avLst/>
          </a:prstGeom>
          <a:noFill/>
          <a:ln w="9525">
            <a:solidFill>
              <a:schemeClr val="bg1"/>
            </a:solidFill>
            <a:round/>
            <a:headEnd/>
            <a:tailEnd type="triangle" w="med" len="med"/>
          </a:ln>
          <a:effectLst/>
        </p:spPr>
        <p:txBody>
          <a:bodyPr/>
          <a:lstStyle/>
          <a:p>
            <a:pPr>
              <a:defRPr/>
            </a:pPr>
            <a:endParaRPr lang="en-GB" sz="1800">
              <a:latin typeface="Arial" pitchFamily="34" charset="0"/>
              <a:ea typeface="ＭＳ Ｐゴシック" pitchFamily="34" charset="-128"/>
              <a:cs typeface="+mn-cs"/>
            </a:endParaRPr>
          </a:p>
        </p:txBody>
      </p:sp>
      <p:sp>
        <p:nvSpPr>
          <p:cNvPr id="7" name="Line 40"/>
          <p:cNvSpPr>
            <a:spLocks noChangeShapeType="1"/>
          </p:cNvSpPr>
          <p:nvPr userDrawn="1"/>
        </p:nvSpPr>
        <p:spPr bwMode="auto">
          <a:xfrm flipH="1">
            <a:off x="914400" y="4343400"/>
            <a:ext cx="609600" cy="342900"/>
          </a:xfrm>
          <a:prstGeom prst="line">
            <a:avLst/>
          </a:prstGeom>
          <a:noFill/>
          <a:ln w="9525">
            <a:solidFill>
              <a:schemeClr val="bg1"/>
            </a:solidFill>
            <a:round/>
            <a:headEnd/>
            <a:tailEnd type="triangle" w="med" len="med"/>
          </a:ln>
          <a:effectLst/>
        </p:spPr>
        <p:txBody>
          <a:bodyPr/>
          <a:lstStyle/>
          <a:p>
            <a:pPr>
              <a:defRPr/>
            </a:pPr>
            <a:endParaRPr lang="en-GB" sz="1800">
              <a:latin typeface="Arial" pitchFamily="34" charset="0"/>
              <a:ea typeface="ＭＳ Ｐゴシック" pitchFamily="34" charset="-128"/>
              <a:cs typeface="+mn-cs"/>
            </a:endParaRPr>
          </a:p>
        </p:txBody>
      </p:sp>
      <p:sp>
        <p:nvSpPr>
          <p:cNvPr id="8" name="Line 41"/>
          <p:cNvSpPr>
            <a:spLocks noChangeShapeType="1"/>
          </p:cNvSpPr>
          <p:nvPr userDrawn="1"/>
        </p:nvSpPr>
        <p:spPr bwMode="auto">
          <a:xfrm flipV="1">
            <a:off x="3200400" y="2971800"/>
            <a:ext cx="609600" cy="342900"/>
          </a:xfrm>
          <a:prstGeom prst="line">
            <a:avLst/>
          </a:prstGeom>
          <a:noFill/>
          <a:ln w="9525">
            <a:solidFill>
              <a:schemeClr val="bg1"/>
            </a:solidFill>
            <a:round/>
            <a:headEnd/>
            <a:tailEnd type="triangle" w="med" len="med"/>
          </a:ln>
          <a:effectLst/>
        </p:spPr>
        <p:txBody>
          <a:bodyPr/>
          <a:lstStyle/>
          <a:p>
            <a:pPr>
              <a:defRPr/>
            </a:pPr>
            <a:endParaRPr lang="en-GB" sz="1800">
              <a:latin typeface="Arial" pitchFamily="34" charset="0"/>
              <a:ea typeface="ＭＳ Ｐゴシック" pitchFamily="34" charset="-128"/>
              <a:cs typeface="+mn-cs"/>
            </a:endParaRPr>
          </a:p>
        </p:txBody>
      </p:sp>
      <p:sp>
        <p:nvSpPr>
          <p:cNvPr id="9" name="Text Box 7"/>
          <p:cNvSpPr txBox="1">
            <a:spLocks noChangeArrowheads="1"/>
          </p:cNvSpPr>
          <p:nvPr userDrawn="1"/>
        </p:nvSpPr>
        <p:spPr bwMode="auto">
          <a:xfrm>
            <a:off x="1371608" y="3216282"/>
            <a:ext cx="1919817" cy="945141"/>
          </a:xfrm>
          <a:prstGeom prst="rect">
            <a:avLst/>
          </a:prstGeom>
          <a:solidFill>
            <a:schemeClr val="bg1"/>
          </a:solidFill>
          <a:ln w="9525">
            <a:noFill/>
            <a:miter lim="800000"/>
            <a:headEnd/>
            <a:tailEnd/>
          </a:ln>
          <a:effectLst/>
        </p:spPr>
        <p:txBody>
          <a:bodyPr lIns="18000" tIns="10800" rIns="18000" bIns="10800">
            <a:spAutoFit/>
          </a:bodyPr>
          <a:lstStyle/>
          <a:p>
            <a:pPr>
              <a:defRPr/>
            </a:pPr>
            <a:r>
              <a:rPr lang="en-GB" sz="1000">
                <a:solidFill>
                  <a:schemeClr val="tx2"/>
                </a:solidFill>
                <a:latin typeface="Arial" pitchFamily="34" charset="0"/>
                <a:ea typeface="ＭＳ Ｐゴシック" pitchFamily="34" charset="-128"/>
                <a:cs typeface="+mn-cs"/>
              </a:rPr>
              <a:t>Place your chosen image here. The four corners must just cover the arrow tips. For covers, the three pictures should be the same size and in a straight line.   </a:t>
            </a:r>
            <a:endParaRPr lang="en-GB" sz="1800">
              <a:latin typeface="Arial" pitchFamily="34" charset="0"/>
              <a:ea typeface="ＭＳ Ｐゴシック" pitchFamily="34" charset="-128"/>
              <a:cs typeface="+mn-cs"/>
            </a:endParaRPr>
          </a:p>
        </p:txBody>
      </p:sp>
      <p:pic>
        <p:nvPicPr>
          <p:cNvPr id="10" name="Picture 44" descr="National_Grid_logo_blue"/>
          <p:cNvPicPr>
            <a:picLocks noChangeAspect="1" noChangeArrowheads="1"/>
          </p:cNvPicPr>
          <p:nvPr userDrawn="1"/>
        </p:nvPicPr>
        <p:blipFill>
          <a:blip r:embed="rId2"/>
          <a:srcRect/>
          <a:stretch>
            <a:fillRect/>
          </a:stretch>
        </p:blipFill>
        <p:spPr bwMode="auto">
          <a:xfrm>
            <a:off x="9080500" y="342900"/>
            <a:ext cx="2440517" cy="376238"/>
          </a:xfrm>
          <a:prstGeom prst="rect">
            <a:avLst/>
          </a:prstGeom>
          <a:noFill/>
          <a:ln w="9525">
            <a:noFill/>
            <a:miter lim="800000"/>
            <a:headEnd/>
            <a:tailEnd/>
          </a:ln>
        </p:spPr>
      </p:pic>
      <p:sp>
        <p:nvSpPr>
          <p:cNvPr id="43022" name="Rectangle 14"/>
          <p:cNvSpPr>
            <a:spLocks noGrp="1" noChangeArrowheads="1"/>
          </p:cNvSpPr>
          <p:nvPr>
            <p:ph type="ctrTitle" sz="quarter"/>
          </p:nvPr>
        </p:nvSpPr>
        <p:spPr>
          <a:xfrm>
            <a:off x="791641" y="1337797"/>
            <a:ext cx="10725151" cy="523220"/>
          </a:xfrm>
        </p:spPr>
        <p:txBody>
          <a:bodyPr anchor="ctr"/>
          <a:lstStyle>
            <a:lvl1pPr>
              <a:defRPr/>
            </a:lvl1pPr>
          </a:lstStyle>
          <a:p>
            <a:r>
              <a:rPr lang="en-US"/>
              <a:t>Click to edit Master title style</a:t>
            </a:r>
          </a:p>
        </p:txBody>
      </p:sp>
      <p:sp>
        <p:nvSpPr>
          <p:cNvPr id="43023" name="Rectangle 15"/>
          <p:cNvSpPr>
            <a:spLocks noGrp="1" noChangeArrowheads="1"/>
          </p:cNvSpPr>
          <p:nvPr>
            <p:ph type="subTitle" sz="quarter" idx="1"/>
          </p:nvPr>
        </p:nvSpPr>
        <p:spPr>
          <a:xfrm>
            <a:off x="762007" y="5164149"/>
            <a:ext cx="10725151" cy="503237"/>
          </a:xfrm>
        </p:spPr>
        <p:txBody>
          <a:bodyPr/>
          <a:lstStyle>
            <a:lvl1pPr marL="0" indent="0">
              <a:spcBef>
                <a:spcPct val="20000"/>
              </a:spcBef>
              <a:spcAft>
                <a:spcPct val="0"/>
              </a:spcAft>
              <a:buFont typeface="Wingdings" pitchFamily="2" charset="2"/>
              <a:buNone/>
              <a:defRPr sz="2000">
                <a:solidFill>
                  <a:schemeClr val="bg1"/>
                </a:solidFill>
              </a:defRPr>
            </a:lvl1pPr>
          </a:lstStyle>
          <a:p>
            <a:r>
              <a:rPr lang="en-US"/>
              <a:t>Click to edit Master subtitle style</a:t>
            </a:r>
          </a:p>
        </p:txBody>
      </p:sp>
    </p:spTree>
    <p:extLst>
      <p:ext uri="{BB962C8B-B14F-4D97-AF65-F5344CB8AC3E}">
        <p14:creationId xmlns:p14="http://schemas.microsoft.com/office/powerpoint/2010/main" val="266826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BBCF1B-05D3-4CC4-B686-3A29DD2E3A93}"/>
              </a:ext>
            </a:extLst>
          </p:cNvPr>
          <p:cNvSpPr/>
          <p:nvPr userDrawn="1"/>
        </p:nvSpPr>
        <p:spPr bwMode="auto">
          <a:xfrm>
            <a:off x="8848725" y="381000"/>
            <a:ext cx="895350" cy="3768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a:ln>
                <a:noFill/>
              </a:ln>
              <a:solidFill>
                <a:srgbClr val="0079C1"/>
              </a:solidFill>
              <a:effectLst/>
              <a:latin typeface="Arial" pitchFamily="34" charset="0"/>
              <a:ea typeface="ＭＳ Ｐゴシック" pitchFamily="34" charset="-128"/>
            </a:endParaRP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6" name="Rectangle 6"/>
          <p:cNvSpPr>
            <a:spLocks noGrp="1" noChangeArrowheads="1"/>
          </p:cNvSpPr>
          <p:nvPr>
            <p:ph type="sldNum" sz="quarter" idx="12"/>
          </p:nvPr>
        </p:nvSpPr>
        <p:spPr>
          <a:ln/>
        </p:spPr>
        <p:txBody>
          <a:bodyPr/>
          <a:lstStyle>
            <a:lvl1pPr>
              <a:defRPr/>
            </a:lvl1pPr>
          </a:lstStyle>
          <a:p>
            <a:pPr>
              <a:defRPr/>
            </a:pPr>
            <a:fld id="{B430B96A-004A-4224-9AD7-6A9E06DC0C8E}" type="slidenum">
              <a:rPr lang="en-US"/>
              <a:pPr>
                <a:defRPr/>
              </a:pPr>
              <a:t>‹#›</a:t>
            </a:fld>
            <a:endParaRPr lang="en-US"/>
          </a:p>
        </p:txBody>
      </p:sp>
      <p:pic>
        <p:nvPicPr>
          <p:cNvPr id="7" name="Picture 2" descr="National Grid | Smart Energy Consumer Collaborative">
            <a:extLst>
              <a:ext uri="{FF2B5EF4-FFF2-40B4-BE49-F238E27FC236}">
                <a16:creationId xmlns:a16="http://schemas.microsoft.com/office/drawing/2014/main" id="{6BC561DD-B391-4D9D-819F-932EDBA9EA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18658" y="0"/>
            <a:ext cx="2063750" cy="1179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6683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70788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6" name="Rectangle 6"/>
          <p:cNvSpPr>
            <a:spLocks noGrp="1" noChangeArrowheads="1"/>
          </p:cNvSpPr>
          <p:nvPr>
            <p:ph type="sldNum" sz="quarter" idx="12"/>
          </p:nvPr>
        </p:nvSpPr>
        <p:spPr>
          <a:ln/>
        </p:spPr>
        <p:txBody>
          <a:bodyPr/>
          <a:lstStyle>
            <a:lvl1pPr>
              <a:defRPr/>
            </a:lvl1pPr>
          </a:lstStyle>
          <a:p>
            <a:pPr>
              <a:defRPr/>
            </a:pPr>
            <a:fld id="{06A4D5E3-15F0-4E73-B5F3-950DE801CF61}" type="slidenum">
              <a:rPr lang="en-US"/>
              <a:pPr>
                <a:defRPr/>
              </a:pPr>
              <a:t>‹#›</a:t>
            </a:fld>
            <a:endParaRPr lang="en-US"/>
          </a:p>
        </p:txBody>
      </p:sp>
    </p:spTree>
    <p:extLst>
      <p:ext uri="{BB962C8B-B14F-4D97-AF65-F5344CB8AC3E}">
        <p14:creationId xmlns:p14="http://schemas.microsoft.com/office/powerpoint/2010/main" val="1604587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791633" y="1485900"/>
            <a:ext cx="5291667"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86501" y="1485900"/>
            <a:ext cx="5291667"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7" name="Rectangle 6"/>
          <p:cNvSpPr>
            <a:spLocks noGrp="1" noChangeArrowheads="1"/>
          </p:cNvSpPr>
          <p:nvPr>
            <p:ph type="sldNum" sz="quarter" idx="12"/>
          </p:nvPr>
        </p:nvSpPr>
        <p:spPr>
          <a:ln/>
        </p:spPr>
        <p:txBody>
          <a:bodyPr/>
          <a:lstStyle>
            <a:lvl1pPr>
              <a:defRPr/>
            </a:lvl1pPr>
          </a:lstStyle>
          <a:p>
            <a:pPr>
              <a:defRPr/>
            </a:pPr>
            <a:fld id="{144E7D3D-D05D-4049-8E08-D8CCCD4AB091}" type="slidenum">
              <a:rPr lang="en-US"/>
              <a:pPr>
                <a:defRPr/>
              </a:pPr>
              <a:t>‹#›</a:t>
            </a:fld>
            <a:endParaRPr lang="en-US"/>
          </a:p>
        </p:txBody>
      </p:sp>
    </p:spTree>
    <p:extLst>
      <p:ext uri="{BB962C8B-B14F-4D97-AF65-F5344CB8AC3E}">
        <p14:creationId xmlns:p14="http://schemas.microsoft.com/office/powerpoint/2010/main" val="2320889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894418"/>
            <a:ext cx="10972800" cy="52322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9" name="Rectangle 6"/>
          <p:cNvSpPr>
            <a:spLocks noGrp="1" noChangeArrowheads="1"/>
          </p:cNvSpPr>
          <p:nvPr>
            <p:ph type="sldNum" sz="quarter" idx="12"/>
          </p:nvPr>
        </p:nvSpPr>
        <p:spPr>
          <a:ln/>
        </p:spPr>
        <p:txBody>
          <a:bodyPr/>
          <a:lstStyle>
            <a:lvl1pPr>
              <a:defRPr/>
            </a:lvl1pPr>
          </a:lstStyle>
          <a:p>
            <a:pPr>
              <a:defRPr/>
            </a:pPr>
            <a:fld id="{96AF0CA9-43ED-421F-B054-D01ECFD7E8F4}" type="slidenum">
              <a:rPr lang="en-US"/>
              <a:pPr>
                <a:defRPr/>
              </a:pPr>
              <a:t>‹#›</a:t>
            </a:fld>
            <a:endParaRPr lang="en-US"/>
          </a:p>
        </p:txBody>
      </p:sp>
    </p:spTree>
    <p:extLst>
      <p:ext uri="{BB962C8B-B14F-4D97-AF65-F5344CB8AC3E}">
        <p14:creationId xmlns:p14="http://schemas.microsoft.com/office/powerpoint/2010/main" val="572107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5" name="Rectangle 6"/>
          <p:cNvSpPr>
            <a:spLocks noGrp="1" noChangeArrowheads="1"/>
          </p:cNvSpPr>
          <p:nvPr>
            <p:ph type="sldNum" sz="quarter" idx="12"/>
          </p:nvPr>
        </p:nvSpPr>
        <p:spPr>
          <a:ln/>
        </p:spPr>
        <p:txBody>
          <a:bodyPr/>
          <a:lstStyle>
            <a:lvl1pPr>
              <a:defRPr/>
            </a:lvl1pPr>
          </a:lstStyle>
          <a:p>
            <a:pPr>
              <a:defRPr/>
            </a:pPr>
            <a:fld id="{EAA26EBC-2F8E-4A29-8FFB-D9C7651F4AF5}" type="slidenum">
              <a:rPr lang="en-US"/>
              <a:pPr>
                <a:defRPr/>
              </a:pPr>
              <a:t>‹#›</a:t>
            </a:fld>
            <a:endParaRPr lang="en-US"/>
          </a:p>
        </p:txBody>
      </p:sp>
    </p:spTree>
    <p:extLst>
      <p:ext uri="{BB962C8B-B14F-4D97-AF65-F5344CB8AC3E}">
        <p14:creationId xmlns:p14="http://schemas.microsoft.com/office/powerpoint/2010/main" val="6621277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4" name="Rectangle 6"/>
          <p:cNvSpPr>
            <a:spLocks noGrp="1" noChangeArrowheads="1"/>
          </p:cNvSpPr>
          <p:nvPr>
            <p:ph type="sldNum" sz="quarter" idx="12"/>
          </p:nvPr>
        </p:nvSpPr>
        <p:spPr>
          <a:ln/>
        </p:spPr>
        <p:txBody>
          <a:bodyPr/>
          <a:lstStyle>
            <a:lvl1pPr>
              <a:defRPr/>
            </a:lvl1pPr>
          </a:lstStyle>
          <a:p>
            <a:pPr>
              <a:defRPr/>
            </a:pPr>
            <a:fld id="{DDB0933A-4E4F-4A1D-9343-242539130814}" type="slidenum">
              <a:rPr lang="en-US"/>
              <a:pPr>
                <a:defRPr/>
              </a:pPr>
              <a:t>‹#›</a:t>
            </a:fld>
            <a:endParaRPr lang="en-US"/>
          </a:p>
        </p:txBody>
      </p:sp>
    </p:spTree>
    <p:extLst>
      <p:ext uri="{BB962C8B-B14F-4D97-AF65-F5344CB8AC3E}">
        <p14:creationId xmlns:p14="http://schemas.microsoft.com/office/powerpoint/2010/main" val="42027474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034991"/>
            <a:ext cx="4011084" cy="40011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7" name="Rectangle 6"/>
          <p:cNvSpPr>
            <a:spLocks noGrp="1" noChangeArrowheads="1"/>
          </p:cNvSpPr>
          <p:nvPr>
            <p:ph type="sldNum" sz="quarter" idx="12"/>
          </p:nvPr>
        </p:nvSpPr>
        <p:spPr>
          <a:ln/>
        </p:spPr>
        <p:txBody>
          <a:bodyPr/>
          <a:lstStyle>
            <a:lvl1pPr>
              <a:defRPr/>
            </a:lvl1pPr>
          </a:lstStyle>
          <a:p>
            <a:pPr>
              <a:defRPr/>
            </a:pPr>
            <a:fld id="{9DA90AB1-B2BC-49AD-B1FE-D3FA01918128}" type="slidenum">
              <a:rPr lang="en-US"/>
              <a:pPr>
                <a:defRPr/>
              </a:pPr>
              <a:t>‹#›</a:t>
            </a:fld>
            <a:endParaRPr lang="en-US"/>
          </a:p>
        </p:txBody>
      </p:sp>
    </p:spTree>
    <p:extLst>
      <p:ext uri="{BB962C8B-B14F-4D97-AF65-F5344CB8AC3E}">
        <p14:creationId xmlns:p14="http://schemas.microsoft.com/office/powerpoint/2010/main" val="36316377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967229"/>
            <a:ext cx="7315200" cy="400110"/>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7" name="Rectangle 6"/>
          <p:cNvSpPr>
            <a:spLocks noGrp="1" noChangeArrowheads="1"/>
          </p:cNvSpPr>
          <p:nvPr>
            <p:ph type="sldNum" sz="quarter" idx="12"/>
          </p:nvPr>
        </p:nvSpPr>
        <p:spPr>
          <a:ln/>
        </p:spPr>
        <p:txBody>
          <a:bodyPr/>
          <a:lstStyle>
            <a:lvl1pPr>
              <a:defRPr/>
            </a:lvl1pPr>
          </a:lstStyle>
          <a:p>
            <a:pPr>
              <a:defRPr/>
            </a:pPr>
            <a:fld id="{17802741-A1F8-417E-9065-5B71BF950065}" type="slidenum">
              <a:rPr lang="en-US"/>
              <a:pPr>
                <a:defRPr/>
              </a:pPr>
              <a:t>‹#›</a:t>
            </a:fld>
            <a:endParaRPr lang="en-US"/>
          </a:p>
        </p:txBody>
      </p:sp>
    </p:spTree>
    <p:extLst>
      <p:ext uri="{BB962C8B-B14F-4D97-AF65-F5344CB8AC3E}">
        <p14:creationId xmlns:p14="http://schemas.microsoft.com/office/powerpoint/2010/main" val="41015183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6" name="Rectangle 6"/>
          <p:cNvSpPr>
            <a:spLocks noGrp="1" noChangeArrowheads="1"/>
          </p:cNvSpPr>
          <p:nvPr>
            <p:ph type="sldNum" sz="quarter" idx="12"/>
          </p:nvPr>
        </p:nvSpPr>
        <p:spPr>
          <a:ln/>
        </p:spPr>
        <p:txBody>
          <a:bodyPr/>
          <a:lstStyle>
            <a:lvl1pPr>
              <a:defRPr/>
            </a:lvl1pPr>
          </a:lstStyle>
          <a:p>
            <a:pPr>
              <a:defRPr/>
            </a:pPr>
            <a:fld id="{7E50DD94-EA1B-4C9D-9DDB-1FA9FA38F054}" type="slidenum">
              <a:rPr lang="en-US"/>
              <a:pPr>
                <a:defRPr/>
              </a:pPr>
              <a:t>‹#›</a:t>
            </a:fld>
            <a:endParaRPr lang="en-US"/>
          </a:p>
        </p:txBody>
      </p:sp>
    </p:spTree>
    <p:extLst>
      <p:ext uri="{BB962C8B-B14F-4D97-AF65-F5344CB8AC3E}">
        <p14:creationId xmlns:p14="http://schemas.microsoft.com/office/powerpoint/2010/main" val="3823500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85774" y="762000"/>
            <a:ext cx="615553" cy="53721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791636" y="762000"/>
            <a:ext cx="7890933" cy="5372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6" name="Rectangle 6"/>
          <p:cNvSpPr>
            <a:spLocks noGrp="1" noChangeArrowheads="1"/>
          </p:cNvSpPr>
          <p:nvPr>
            <p:ph type="sldNum" sz="quarter" idx="12"/>
          </p:nvPr>
        </p:nvSpPr>
        <p:spPr>
          <a:ln/>
        </p:spPr>
        <p:txBody>
          <a:bodyPr/>
          <a:lstStyle>
            <a:lvl1pPr>
              <a:defRPr/>
            </a:lvl1pPr>
          </a:lstStyle>
          <a:p>
            <a:pPr>
              <a:defRPr/>
            </a:pPr>
            <a:fld id="{39FDA9FF-68FE-4772-9FBB-CC3B6D5B5BA8}" type="slidenum">
              <a:rPr lang="en-US"/>
              <a:pPr>
                <a:defRPr/>
              </a:pPr>
              <a:t>‹#›</a:t>
            </a:fld>
            <a:endParaRPr lang="en-US"/>
          </a:p>
        </p:txBody>
      </p:sp>
    </p:spTree>
    <p:extLst>
      <p:ext uri="{BB962C8B-B14F-4D97-AF65-F5344CB8AC3E}">
        <p14:creationId xmlns:p14="http://schemas.microsoft.com/office/powerpoint/2010/main" val="373289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91641" y="757893"/>
            <a:ext cx="10790767" cy="523220"/>
          </a:xfrm>
        </p:spPr>
        <p:txBody>
          <a:bodyPr/>
          <a:lstStyle/>
          <a:p>
            <a:r>
              <a:rPr lang="en-US"/>
              <a:t>Click to edit Master title style</a:t>
            </a:r>
            <a:endParaRPr lang="en-GB"/>
          </a:p>
        </p:txBody>
      </p:sp>
      <p:sp>
        <p:nvSpPr>
          <p:cNvPr id="3" name="Content Placeholder 2"/>
          <p:cNvSpPr>
            <a:spLocks noGrp="1"/>
          </p:cNvSpPr>
          <p:nvPr>
            <p:ph sz="half" idx="1"/>
          </p:nvPr>
        </p:nvSpPr>
        <p:spPr>
          <a:xfrm>
            <a:off x="791633" y="1485900"/>
            <a:ext cx="5291667"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86501" y="1485900"/>
            <a:ext cx="5291667"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N</a:t>
            </a:r>
          </a:p>
        </p:txBody>
      </p:sp>
      <p:sp>
        <p:nvSpPr>
          <p:cNvPr id="7" name="Rectangle 6"/>
          <p:cNvSpPr>
            <a:spLocks noGrp="1" noChangeArrowheads="1"/>
          </p:cNvSpPr>
          <p:nvPr>
            <p:ph type="sldNum" sz="quarter" idx="12"/>
          </p:nvPr>
        </p:nvSpPr>
        <p:spPr>
          <a:ln/>
        </p:spPr>
        <p:txBody>
          <a:bodyPr/>
          <a:lstStyle>
            <a:lvl1pPr>
              <a:defRPr/>
            </a:lvl1pPr>
          </a:lstStyle>
          <a:p>
            <a:pPr>
              <a:defRPr/>
            </a:pPr>
            <a:fld id="{5CAB4293-C198-4DCE-95D9-8F5C42595BED}" type="slidenum">
              <a:rPr lang="en-US"/>
              <a:pPr>
                <a:defRPr/>
              </a:pPr>
              <a:t>‹#›</a:t>
            </a:fld>
            <a:endParaRPr lang="en-US"/>
          </a:p>
        </p:txBody>
      </p:sp>
    </p:spTree>
    <p:extLst>
      <p:ext uri="{BB962C8B-B14F-4D97-AF65-F5344CB8AC3E}">
        <p14:creationId xmlns:p14="http://schemas.microsoft.com/office/powerpoint/2010/main" val="4172576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5FD9E9-AF01-4F4B-9BFA-9D5C8FD314F9}" type="datetime1">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41501728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D289E23-8645-4D2B-929B-43A10F170476}" type="datetime1">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40554683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E10644-0E06-4113-93D7-07FE43B90755}" type="datetime1">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4082011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C01D43-FB06-47D3-8A79-F501CD286DA0}" type="datetime1">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2206025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250A13-2EFC-495D-B859-4FB062C900CD}" type="datetime1">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38337621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FCA47C-CEC5-4D69-B811-A62CC860899F}" type="datetime1">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2333194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30899-23BB-47E1-A314-07EFE2674E55}" type="datetime1">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18704815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AC84E2-FA4E-4F3C-AC33-31F36D7198A7}" type="datetime1">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40651288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629B94-CEC8-4588-AA88-431172A14956}" type="datetime1">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3107651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C178F2-8C35-45CA-822F-6C4F9956F28F}" type="datetime1">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30208844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0E2C8D-AAAD-4541-82B8-59D4A763339A}" type="datetime1">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42A56-A3EF-4F19-B7CF-14636BF90FA2}" type="slidenum">
              <a:rPr lang="en-US" smtClean="0"/>
              <a:t>‹#›</a:t>
            </a:fld>
            <a:endParaRPr lang="en-US"/>
          </a:p>
        </p:txBody>
      </p:sp>
    </p:spTree>
    <p:extLst>
      <p:ext uri="{BB962C8B-B14F-4D97-AF65-F5344CB8AC3E}">
        <p14:creationId xmlns:p14="http://schemas.microsoft.com/office/powerpoint/2010/main" val="2074672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8.wmf"/></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90" name="Rectangle 5"/>
          <p:cNvSpPr>
            <a:spLocks noGrp="1" noChangeArrowheads="1"/>
          </p:cNvSpPr>
          <p:nvPr>
            <p:ph type="title"/>
          </p:nvPr>
        </p:nvSpPr>
        <p:spPr bwMode="auto">
          <a:xfrm>
            <a:off x="575736" y="361387"/>
            <a:ext cx="11040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lvl="0"/>
            <a:r>
              <a:rPr lang="en-US"/>
              <a:t>Click to edit Master title style</a:t>
            </a:r>
            <a:endParaRPr lang="en-GB"/>
          </a:p>
        </p:txBody>
      </p:sp>
      <p:sp>
        <p:nvSpPr>
          <p:cNvPr id="32791" name="Rectangle 3"/>
          <p:cNvSpPr>
            <a:spLocks noGrp="1" noChangeArrowheads="1"/>
          </p:cNvSpPr>
          <p:nvPr>
            <p:ph type="body" idx="1"/>
          </p:nvPr>
        </p:nvSpPr>
        <p:spPr bwMode="auto">
          <a:xfrm>
            <a:off x="575736" y="1412482"/>
            <a:ext cx="1104053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Heading 1</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7" name="Slide Number Placeholder 5"/>
          <p:cNvSpPr txBox="1">
            <a:spLocks/>
          </p:cNvSpPr>
          <p:nvPr/>
        </p:nvSpPr>
        <p:spPr>
          <a:xfrm>
            <a:off x="10896858" y="6352063"/>
            <a:ext cx="712377" cy="169277"/>
          </a:xfrm>
          <a:prstGeom prst="rect">
            <a:avLst/>
          </a:prstGeom>
        </p:spPr>
        <p:txBody>
          <a:bodyPr wrap="square" lIns="0" tIns="0" rIns="0" bIns="0" anchor="b">
            <a:spAutoFit/>
          </a:bodyPr>
          <a:lstStyle>
            <a:defPPr>
              <a:defRPr lang="en-GB"/>
            </a:defPPr>
            <a:lvl1pPr algn="r" rtl="0" fontAlgn="base">
              <a:spcBef>
                <a:spcPct val="0"/>
              </a:spcBef>
              <a:spcAft>
                <a:spcPct val="0"/>
              </a:spcAft>
              <a:defRPr lang="en-GB" sz="1000" b="0" kern="1200" smtClean="0">
                <a:solidFill>
                  <a:schemeClr val="tx1"/>
                </a:solidFill>
                <a:latin typeface="+mn-lt"/>
                <a:ea typeface="+mn-ea"/>
                <a:cs typeface="+mn-cs"/>
              </a:defRPr>
            </a:lvl1pPr>
            <a:lvl2pPr marL="609539" algn="l" rtl="0" fontAlgn="base">
              <a:spcBef>
                <a:spcPct val="0"/>
              </a:spcBef>
              <a:spcAft>
                <a:spcPct val="0"/>
              </a:spcAft>
              <a:defRPr sz="3700" b="1" kern="1200">
                <a:solidFill>
                  <a:srgbClr val="0079C1"/>
                </a:solidFill>
                <a:latin typeface="Arial" charset="0"/>
                <a:ea typeface="ＭＳ Ｐゴシック" pitchFamily="48" charset="-128"/>
                <a:cs typeface="+mn-cs"/>
              </a:defRPr>
            </a:lvl2pPr>
            <a:lvl3pPr marL="1219080" algn="l" rtl="0" fontAlgn="base">
              <a:spcBef>
                <a:spcPct val="0"/>
              </a:spcBef>
              <a:spcAft>
                <a:spcPct val="0"/>
              </a:spcAft>
              <a:defRPr sz="3700" b="1" kern="1200">
                <a:solidFill>
                  <a:srgbClr val="0079C1"/>
                </a:solidFill>
                <a:latin typeface="Arial" charset="0"/>
                <a:ea typeface="ＭＳ Ｐゴシック" pitchFamily="48" charset="-128"/>
                <a:cs typeface="+mn-cs"/>
              </a:defRPr>
            </a:lvl3pPr>
            <a:lvl4pPr marL="1828618" algn="l" rtl="0" fontAlgn="base">
              <a:spcBef>
                <a:spcPct val="0"/>
              </a:spcBef>
              <a:spcAft>
                <a:spcPct val="0"/>
              </a:spcAft>
              <a:defRPr sz="3700" b="1" kern="1200">
                <a:solidFill>
                  <a:srgbClr val="0079C1"/>
                </a:solidFill>
                <a:latin typeface="Arial" charset="0"/>
                <a:ea typeface="ＭＳ Ｐゴシック" pitchFamily="48" charset="-128"/>
                <a:cs typeface="+mn-cs"/>
              </a:defRPr>
            </a:lvl4pPr>
            <a:lvl5pPr marL="2438158" algn="l" rtl="0" fontAlgn="base">
              <a:spcBef>
                <a:spcPct val="0"/>
              </a:spcBef>
              <a:spcAft>
                <a:spcPct val="0"/>
              </a:spcAft>
              <a:defRPr sz="3700" b="1" kern="1200">
                <a:solidFill>
                  <a:srgbClr val="0079C1"/>
                </a:solidFill>
                <a:latin typeface="Arial" charset="0"/>
                <a:ea typeface="ＭＳ Ｐゴシック" pitchFamily="48" charset="-128"/>
                <a:cs typeface="+mn-cs"/>
              </a:defRPr>
            </a:lvl5pPr>
            <a:lvl6pPr marL="3047696" algn="l" defTabSz="1219080" rtl="0" eaLnBrk="1" latinLnBrk="0" hangingPunct="1">
              <a:defRPr sz="3700" b="1" kern="1200">
                <a:solidFill>
                  <a:srgbClr val="0079C1"/>
                </a:solidFill>
                <a:latin typeface="Arial" charset="0"/>
                <a:ea typeface="ＭＳ Ｐゴシック" pitchFamily="48" charset="-128"/>
                <a:cs typeface="+mn-cs"/>
              </a:defRPr>
            </a:lvl6pPr>
            <a:lvl7pPr marL="3657235" algn="l" defTabSz="1219080" rtl="0" eaLnBrk="1" latinLnBrk="0" hangingPunct="1">
              <a:defRPr sz="3700" b="1" kern="1200">
                <a:solidFill>
                  <a:srgbClr val="0079C1"/>
                </a:solidFill>
                <a:latin typeface="Arial" charset="0"/>
                <a:ea typeface="ＭＳ Ｐゴシック" pitchFamily="48" charset="-128"/>
                <a:cs typeface="+mn-cs"/>
              </a:defRPr>
            </a:lvl7pPr>
            <a:lvl8pPr marL="4266773" algn="l" defTabSz="1219080" rtl="0" eaLnBrk="1" latinLnBrk="0" hangingPunct="1">
              <a:defRPr sz="3700" b="1" kern="1200">
                <a:solidFill>
                  <a:srgbClr val="0079C1"/>
                </a:solidFill>
                <a:latin typeface="Arial" charset="0"/>
                <a:ea typeface="ＭＳ Ｐゴシック" pitchFamily="48" charset="-128"/>
                <a:cs typeface="+mn-cs"/>
              </a:defRPr>
            </a:lvl8pPr>
            <a:lvl9pPr marL="4876313" algn="l" defTabSz="1219080" rtl="0" eaLnBrk="1" latinLnBrk="0" hangingPunct="1">
              <a:defRPr sz="3700" b="1" kern="1200">
                <a:solidFill>
                  <a:srgbClr val="0079C1"/>
                </a:solidFill>
                <a:latin typeface="Arial" charset="0"/>
                <a:ea typeface="ＭＳ Ｐゴシック" pitchFamily="48" charset="-128"/>
                <a:cs typeface="+mn-cs"/>
              </a:defRPr>
            </a:lvl9pPr>
          </a:lstStyle>
          <a:p>
            <a:fld id="{C765D33F-A874-457A-8BB6-233806FE7182}" type="slidenum">
              <a:rPr lang="en-GB" sz="1100" smtClean="0">
                <a:solidFill>
                  <a:schemeClr val="accent1"/>
                </a:solidFill>
              </a:rPr>
              <a:pPr/>
              <a:t>‹#›</a:t>
            </a:fld>
            <a:endParaRPr lang="en-GB" sz="1100" dirty="0">
              <a:solidFill>
                <a:schemeClr val="accent1"/>
              </a:solidFill>
            </a:endParaRPr>
          </a:p>
        </p:txBody>
      </p:sp>
      <p:sp>
        <p:nvSpPr>
          <p:cNvPr id="2" name="Footer Placeholder 1">
            <a:extLst>
              <a:ext uri="{FF2B5EF4-FFF2-40B4-BE49-F238E27FC236}">
                <a16:creationId xmlns:a16="http://schemas.microsoft.com/office/drawing/2014/main" id="{DB12DA87-6564-4220-A5E6-DF04389D5C72}"/>
              </a:ext>
            </a:extLst>
          </p:cNvPr>
          <p:cNvSpPr>
            <a:spLocks noGrp="1"/>
          </p:cNvSpPr>
          <p:nvPr>
            <p:ph type="ftr" sz="quarter" idx="3"/>
          </p:nvPr>
        </p:nvSpPr>
        <p:spPr>
          <a:xfrm>
            <a:off x="1791811" y="6352063"/>
            <a:ext cx="8730140" cy="169277"/>
          </a:xfrm>
          <a:prstGeom prst="rect">
            <a:avLst/>
          </a:prstGeom>
        </p:spPr>
        <p:txBody>
          <a:bodyPr wrap="square" lIns="0" tIns="0" rIns="0" bIns="0" anchor="b">
            <a:spAutoFit/>
          </a:bodyPr>
          <a:lstStyle>
            <a:lvl1pPr algn="l">
              <a:defRPr lang="en-GB" sz="1100" b="0" dirty="0">
                <a:solidFill>
                  <a:schemeClr val="accent1"/>
                </a:solidFill>
                <a:latin typeface="+mn-lt"/>
                <a:ea typeface="+mn-ea"/>
              </a:defRPr>
            </a:lvl1pPr>
          </a:lstStyle>
          <a:p>
            <a:pPr>
              <a:tabLst>
                <a:tab pos="988989" algn="l"/>
              </a:tabLst>
            </a:pPr>
            <a:r>
              <a:rPr lang="fr-FR" dirty="0"/>
              <a:t>N</a:t>
            </a:r>
          </a:p>
        </p:txBody>
      </p:sp>
      <p:sp>
        <p:nvSpPr>
          <p:cNvPr id="6" name="Footer Placeholder 1">
            <a:extLst>
              <a:ext uri="{FF2B5EF4-FFF2-40B4-BE49-F238E27FC236}">
                <a16:creationId xmlns:a16="http://schemas.microsoft.com/office/drawing/2014/main" id="{5595E345-7284-4667-AC5E-016E8BC22574}"/>
              </a:ext>
            </a:extLst>
          </p:cNvPr>
          <p:cNvSpPr txBox="1">
            <a:spLocks/>
          </p:cNvSpPr>
          <p:nvPr/>
        </p:nvSpPr>
        <p:spPr>
          <a:xfrm>
            <a:off x="575736" y="6352063"/>
            <a:ext cx="1216077" cy="169277"/>
          </a:xfrm>
          <a:prstGeom prst="rect">
            <a:avLst/>
          </a:prstGeom>
        </p:spPr>
        <p:txBody>
          <a:bodyPr wrap="square" lIns="0" tIns="0" rIns="0" bIns="0" anchor="b">
            <a:spAutoFit/>
          </a:bodyPr>
          <a:lstStyle>
            <a:defPPr>
              <a:defRPr lang="en-GB"/>
            </a:defPPr>
            <a:lvl1pPr algn="l" rtl="0" fontAlgn="base">
              <a:spcBef>
                <a:spcPct val="0"/>
              </a:spcBef>
              <a:spcAft>
                <a:spcPct val="0"/>
              </a:spcAft>
              <a:defRPr lang="en-GB" sz="1100" b="0" kern="1200" dirty="0">
                <a:solidFill>
                  <a:schemeClr val="accent1"/>
                </a:solidFill>
                <a:latin typeface="+mn-lt"/>
                <a:ea typeface="+mn-ea"/>
                <a:cs typeface="+mn-cs"/>
              </a:defRPr>
            </a:lvl1pPr>
            <a:lvl2pPr marL="609539" algn="l" rtl="0" fontAlgn="base">
              <a:spcBef>
                <a:spcPct val="0"/>
              </a:spcBef>
              <a:spcAft>
                <a:spcPct val="0"/>
              </a:spcAft>
              <a:defRPr sz="3700" b="1" kern="1200">
                <a:solidFill>
                  <a:srgbClr val="0079C1"/>
                </a:solidFill>
                <a:latin typeface="Arial" charset="0"/>
                <a:ea typeface="ＭＳ Ｐゴシック" pitchFamily="48" charset="-128"/>
                <a:cs typeface="+mn-cs"/>
              </a:defRPr>
            </a:lvl2pPr>
            <a:lvl3pPr marL="1219080" algn="l" rtl="0" fontAlgn="base">
              <a:spcBef>
                <a:spcPct val="0"/>
              </a:spcBef>
              <a:spcAft>
                <a:spcPct val="0"/>
              </a:spcAft>
              <a:defRPr sz="3700" b="1" kern="1200">
                <a:solidFill>
                  <a:srgbClr val="0079C1"/>
                </a:solidFill>
                <a:latin typeface="Arial" charset="0"/>
                <a:ea typeface="ＭＳ Ｐゴシック" pitchFamily="48" charset="-128"/>
                <a:cs typeface="+mn-cs"/>
              </a:defRPr>
            </a:lvl3pPr>
            <a:lvl4pPr marL="1828618" algn="l" rtl="0" fontAlgn="base">
              <a:spcBef>
                <a:spcPct val="0"/>
              </a:spcBef>
              <a:spcAft>
                <a:spcPct val="0"/>
              </a:spcAft>
              <a:defRPr sz="3700" b="1" kern="1200">
                <a:solidFill>
                  <a:srgbClr val="0079C1"/>
                </a:solidFill>
                <a:latin typeface="Arial" charset="0"/>
                <a:ea typeface="ＭＳ Ｐゴシック" pitchFamily="48" charset="-128"/>
                <a:cs typeface="+mn-cs"/>
              </a:defRPr>
            </a:lvl4pPr>
            <a:lvl5pPr marL="2438158" algn="l" rtl="0" fontAlgn="base">
              <a:spcBef>
                <a:spcPct val="0"/>
              </a:spcBef>
              <a:spcAft>
                <a:spcPct val="0"/>
              </a:spcAft>
              <a:defRPr sz="3700" b="1" kern="1200">
                <a:solidFill>
                  <a:srgbClr val="0079C1"/>
                </a:solidFill>
                <a:latin typeface="Arial" charset="0"/>
                <a:ea typeface="ＭＳ Ｐゴシック" pitchFamily="48" charset="-128"/>
                <a:cs typeface="+mn-cs"/>
              </a:defRPr>
            </a:lvl5pPr>
            <a:lvl6pPr marL="3047696" algn="l" defTabSz="1219080" rtl="0" eaLnBrk="1" latinLnBrk="0" hangingPunct="1">
              <a:defRPr sz="3700" b="1" kern="1200">
                <a:solidFill>
                  <a:srgbClr val="0079C1"/>
                </a:solidFill>
                <a:latin typeface="Arial" charset="0"/>
                <a:ea typeface="ＭＳ Ｐゴシック" pitchFamily="48" charset="-128"/>
                <a:cs typeface="+mn-cs"/>
              </a:defRPr>
            </a:lvl6pPr>
            <a:lvl7pPr marL="3657235" algn="l" defTabSz="1219080" rtl="0" eaLnBrk="1" latinLnBrk="0" hangingPunct="1">
              <a:defRPr sz="3700" b="1" kern="1200">
                <a:solidFill>
                  <a:srgbClr val="0079C1"/>
                </a:solidFill>
                <a:latin typeface="Arial" charset="0"/>
                <a:ea typeface="ＭＳ Ｐゴシック" pitchFamily="48" charset="-128"/>
                <a:cs typeface="+mn-cs"/>
              </a:defRPr>
            </a:lvl7pPr>
            <a:lvl8pPr marL="4266773" algn="l" defTabSz="1219080" rtl="0" eaLnBrk="1" latinLnBrk="0" hangingPunct="1">
              <a:defRPr sz="3700" b="1" kern="1200">
                <a:solidFill>
                  <a:srgbClr val="0079C1"/>
                </a:solidFill>
                <a:latin typeface="Arial" charset="0"/>
                <a:ea typeface="ＭＳ Ｐゴシック" pitchFamily="48" charset="-128"/>
                <a:cs typeface="+mn-cs"/>
              </a:defRPr>
            </a:lvl8pPr>
            <a:lvl9pPr marL="4876313" algn="l" defTabSz="1219080" rtl="0" eaLnBrk="1" latinLnBrk="0" hangingPunct="1">
              <a:defRPr sz="3700" b="1" kern="1200">
                <a:solidFill>
                  <a:srgbClr val="0079C1"/>
                </a:solidFill>
                <a:latin typeface="Arial" charset="0"/>
                <a:ea typeface="ＭＳ Ｐゴシック" pitchFamily="48" charset="-128"/>
                <a:cs typeface="+mn-cs"/>
              </a:defRPr>
            </a:lvl9pPr>
          </a:lstStyle>
          <a:p>
            <a:pPr>
              <a:tabLst>
                <a:tab pos="988989" algn="l"/>
              </a:tabLst>
            </a:pPr>
            <a:r>
              <a:rPr lang="fr-FR" sz="1100" b="1" dirty="0"/>
              <a:t>National Grid </a:t>
            </a:r>
          </a:p>
        </p:txBody>
      </p:sp>
    </p:spTree>
    <p:extLst>
      <p:ext uri="{BB962C8B-B14F-4D97-AF65-F5344CB8AC3E}">
        <p14:creationId xmlns:p14="http://schemas.microsoft.com/office/powerpoint/2010/main" val="2206891206"/>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 id="2147484146" r:id="rId12"/>
    <p:sldLayoutId id="2147484147" r:id="rId13"/>
    <p:sldLayoutId id="2147484148" r:id="rId14"/>
    <p:sldLayoutId id="2147484149" r:id="rId15"/>
    <p:sldLayoutId id="2147484150" r:id="rId16"/>
    <p:sldLayoutId id="2147484151" r:id="rId17"/>
    <p:sldLayoutId id="2147484152" r:id="rId18"/>
  </p:sldLayoutIdLst>
  <p:transition>
    <p:fade/>
  </p:transition>
  <p:hf hdr="0"/>
  <p:txStyles>
    <p:titleStyle>
      <a:lvl1pPr algn="l" rtl="0" eaLnBrk="1" fontAlgn="base" hangingPunct="1">
        <a:spcBef>
          <a:spcPct val="0"/>
        </a:spcBef>
        <a:spcAft>
          <a:spcPct val="0"/>
        </a:spcAft>
        <a:defRPr sz="2400" b="1">
          <a:solidFill>
            <a:schemeClr val="accent1"/>
          </a:solidFill>
          <a:latin typeface="+mj-lt"/>
          <a:ea typeface="+mj-ea"/>
          <a:cs typeface="+mj-cs"/>
        </a:defRPr>
      </a:lvl1pPr>
      <a:lvl2pPr algn="l" rtl="0" eaLnBrk="1" fontAlgn="base" hangingPunct="1">
        <a:spcBef>
          <a:spcPct val="0"/>
        </a:spcBef>
        <a:spcAft>
          <a:spcPct val="0"/>
        </a:spcAft>
        <a:defRPr sz="2100" b="1">
          <a:solidFill>
            <a:srgbClr val="0079C1"/>
          </a:solidFill>
          <a:latin typeface="Arial" charset="0"/>
          <a:ea typeface="ＭＳ Ｐゴシック" pitchFamily="48" charset="-128"/>
        </a:defRPr>
      </a:lvl2pPr>
      <a:lvl3pPr algn="l" rtl="0" eaLnBrk="1" fontAlgn="base" hangingPunct="1">
        <a:spcBef>
          <a:spcPct val="0"/>
        </a:spcBef>
        <a:spcAft>
          <a:spcPct val="0"/>
        </a:spcAft>
        <a:defRPr sz="2100" b="1">
          <a:solidFill>
            <a:srgbClr val="0079C1"/>
          </a:solidFill>
          <a:latin typeface="Arial" charset="0"/>
          <a:ea typeface="ＭＳ Ｐゴシック" pitchFamily="48" charset="-128"/>
        </a:defRPr>
      </a:lvl3pPr>
      <a:lvl4pPr algn="l" rtl="0" eaLnBrk="1" fontAlgn="base" hangingPunct="1">
        <a:spcBef>
          <a:spcPct val="0"/>
        </a:spcBef>
        <a:spcAft>
          <a:spcPct val="0"/>
        </a:spcAft>
        <a:defRPr sz="2100" b="1">
          <a:solidFill>
            <a:srgbClr val="0079C1"/>
          </a:solidFill>
          <a:latin typeface="Arial" charset="0"/>
          <a:ea typeface="ＭＳ Ｐゴシック" pitchFamily="48" charset="-128"/>
        </a:defRPr>
      </a:lvl4pPr>
      <a:lvl5pPr algn="l" rtl="0" eaLnBrk="1" fontAlgn="base" hangingPunct="1">
        <a:spcBef>
          <a:spcPct val="0"/>
        </a:spcBef>
        <a:spcAft>
          <a:spcPct val="0"/>
        </a:spcAft>
        <a:defRPr sz="2100" b="1">
          <a:solidFill>
            <a:srgbClr val="0079C1"/>
          </a:solidFill>
          <a:latin typeface="Arial" charset="0"/>
          <a:ea typeface="ＭＳ Ｐゴシック" pitchFamily="48" charset="-128"/>
        </a:defRPr>
      </a:lvl5pPr>
      <a:lvl6pPr marL="342858" algn="l" rtl="0" eaLnBrk="1" fontAlgn="base" hangingPunct="1">
        <a:spcBef>
          <a:spcPct val="0"/>
        </a:spcBef>
        <a:spcAft>
          <a:spcPct val="0"/>
        </a:spcAft>
        <a:defRPr sz="2100" b="1">
          <a:solidFill>
            <a:srgbClr val="0079C1"/>
          </a:solidFill>
          <a:latin typeface="Arial" charset="0"/>
          <a:ea typeface="ＭＳ Ｐゴシック" pitchFamily="48" charset="-128"/>
        </a:defRPr>
      </a:lvl6pPr>
      <a:lvl7pPr marL="685715" algn="l" rtl="0" eaLnBrk="1" fontAlgn="base" hangingPunct="1">
        <a:spcBef>
          <a:spcPct val="0"/>
        </a:spcBef>
        <a:spcAft>
          <a:spcPct val="0"/>
        </a:spcAft>
        <a:defRPr sz="2100" b="1">
          <a:solidFill>
            <a:srgbClr val="0079C1"/>
          </a:solidFill>
          <a:latin typeface="Arial" charset="0"/>
          <a:ea typeface="ＭＳ Ｐゴシック" pitchFamily="48" charset="-128"/>
        </a:defRPr>
      </a:lvl7pPr>
      <a:lvl8pPr marL="1028573" algn="l" rtl="0" eaLnBrk="1" fontAlgn="base" hangingPunct="1">
        <a:spcBef>
          <a:spcPct val="0"/>
        </a:spcBef>
        <a:spcAft>
          <a:spcPct val="0"/>
        </a:spcAft>
        <a:defRPr sz="2100" b="1">
          <a:solidFill>
            <a:srgbClr val="0079C1"/>
          </a:solidFill>
          <a:latin typeface="Arial" charset="0"/>
          <a:ea typeface="ＭＳ Ｐゴシック" pitchFamily="48" charset="-128"/>
        </a:defRPr>
      </a:lvl8pPr>
      <a:lvl9pPr marL="1371430" algn="l" rtl="0" eaLnBrk="1" fontAlgn="base" hangingPunct="1">
        <a:spcBef>
          <a:spcPct val="0"/>
        </a:spcBef>
        <a:spcAft>
          <a:spcPct val="0"/>
        </a:spcAft>
        <a:defRPr sz="2100" b="1">
          <a:solidFill>
            <a:srgbClr val="0079C1"/>
          </a:solidFill>
          <a:latin typeface="Arial" charset="0"/>
          <a:ea typeface="ＭＳ Ｐゴシック" pitchFamily="48" charset="-128"/>
        </a:defRPr>
      </a:lvl9pPr>
    </p:titleStyle>
    <p:bodyStyle>
      <a:lvl1pPr marL="0" indent="0" algn="l" rtl="0" eaLnBrk="1" fontAlgn="base" hangingPunct="1">
        <a:spcBef>
          <a:spcPct val="0"/>
        </a:spcBef>
        <a:spcAft>
          <a:spcPts val="1200"/>
        </a:spcAft>
        <a:buClr>
          <a:schemeClr val="tx1"/>
        </a:buClr>
        <a:buFontTx/>
        <a:buNone/>
        <a:defRPr sz="1800" b="1">
          <a:solidFill>
            <a:schemeClr val="accent1"/>
          </a:solidFill>
          <a:latin typeface="+mn-lt"/>
          <a:ea typeface="+mn-ea"/>
          <a:cs typeface="+mn-cs"/>
        </a:defRPr>
      </a:lvl1pPr>
      <a:lvl2pPr marL="0" indent="0" algn="l" rtl="0" eaLnBrk="1" fontAlgn="base" hangingPunct="1">
        <a:spcBef>
          <a:spcPct val="0"/>
        </a:spcBef>
        <a:spcAft>
          <a:spcPts val="1200"/>
        </a:spcAft>
        <a:buClr>
          <a:schemeClr val="tx1"/>
        </a:buClr>
        <a:buFontTx/>
        <a:buNone/>
        <a:defRPr sz="1600">
          <a:solidFill>
            <a:schemeClr val="tx1"/>
          </a:solidFill>
          <a:latin typeface="+mn-lt"/>
          <a:ea typeface="+mn-ea"/>
        </a:defRPr>
      </a:lvl2pPr>
      <a:lvl3pPr marL="269993" indent="-269993"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3pPr>
      <a:lvl4pPr marL="539987" indent="-269993"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4pPr>
      <a:lvl5pPr marL="809980" indent="-269993"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5pPr>
      <a:lvl6pPr marL="0" indent="-269993" algn="l" rtl="0" eaLnBrk="1" fontAlgn="base" hangingPunct="1">
        <a:spcBef>
          <a:spcPct val="0"/>
        </a:spcBef>
        <a:spcAft>
          <a:spcPts val="1200"/>
        </a:spcAft>
        <a:buClr>
          <a:schemeClr val="accent1"/>
        </a:buClr>
        <a:buFont typeface="+mj-lt"/>
        <a:buAutoNum type="arabicPeriod"/>
        <a:defRPr sz="1600">
          <a:solidFill>
            <a:schemeClr val="tx1"/>
          </a:solidFill>
          <a:latin typeface="+mn-lt"/>
          <a:ea typeface="+mn-ea"/>
        </a:defRPr>
      </a:lvl6pPr>
      <a:lvl7pPr marL="539987" indent="-269993" algn="l" rtl="0" eaLnBrk="1" fontAlgn="base" hangingPunct="1">
        <a:spcBef>
          <a:spcPct val="0"/>
        </a:spcBef>
        <a:spcAft>
          <a:spcPts val="1200"/>
        </a:spcAft>
        <a:buClr>
          <a:schemeClr val="accent1"/>
        </a:buClr>
        <a:buFont typeface="+mj-lt"/>
        <a:buAutoNum type="alphaLcPeriod"/>
        <a:defRPr sz="1600">
          <a:solidFill>
            <a:schemeClr val="tx1"/>
          </a:solidFill>
          <a:latin typeface="+mn-lt"/>
          <a:ea typeface="+mn-ea"/>
        </a:defRPr>
      </a:lvl7pPr>
      <a:lvl8pPr marL="809980" indent="-269993" algn="l" rtl="0" eaLnBrk="1" fontAlgn="base" hangingPunct="1">
        <a:spcBef>
          <a:spcPct val="0"/>
        </a:spcBef>
        <a:spcAft>
          <a:spcPts val="1200"/>
        </a:spcAft>
        <a:buClr>
          <a:schemeClr val="accent1"/>
        </a:buClr>
        <a:buFont typeface="+mj-lt"/>
        <a:buAutoNum type="romanLcPeriod"/>
        <a:defRPr sz="1600">
          <a:solidFill>
            <a:schemeClr val="tx1"/>
          </a:solidFill>
          <a:latin typeface="+mn-lt"/>
          <a:ea typeface="+mn-ea"/>
        </a:defRPr>
      </a:lvl8pPr>
      <a:lvl9pPr marL="0" indent="0" algn="l" rtl="0" eaLnBrk="1" fontAlgn="base" hangingPunct="1">
        <a:spcBef>
          <a:spcPct val="0"/>
        </a:spcBef>
        <a:spcAft>
          <a:spcPts val="1200"/>
        </a:spcAft>
        <a:buClr>
          <a:schemeClr val="tx1"/>
        </a:buClr>
        <a:buFontTx/>
        <a:buNone/>
        <a:defRPr sz="2400">
          <a:solidFill>
            <a:schemeClr val="accent1"/>
          </a:solidFill>
          <a:latin typeface="+mn-lt"/>
          <a:ea typeface="+mn-ea"/>
        </a:defRPr>
      </a:lvl9pPr>
    </p:bodyStyle>
    <p:otherStyle>
      <a:defPPr>
        <a:defRPr lang="en-GB"/>
      </a:defPPr>
      <a:lvl1pPr marL="0" indent="0" algn="l" rtl="0" eaLnBrk="1" fontAlgn="base" hangingPunct="1">
        <a:spcBef>
          <a:spcPct val="0"/>
        </a:spcBef>
        <a:spcAft>
          <a:spcPts val="600"/>
        </a:spcAft>
        <a:buClr>
          <a:schemeClr val="tx1"/>
        </a:buClr>
        <a:buFontTx/>
        <a:buNone/>
        <a:defRPr sz="1200" b="1">
          <a:solidFill>
            <a:schemeClr val="accent1"/>
          </a:solidFill>
          <a:latin typeface="+mn-lt"/>
          <a:ea typeface="+mn-ea"/>
          <a:cs typeface="+mn-cs"/>
        </a:defRPr>
      </a:lvl1pPr>
      <a:lvl2pPr marL="0" indent="0" algn="l" rtl="0" eaLnBrk="1" fontAlgn="base" hangingPunct="1">
        <a:spcBef>
          <a:spcPct val="0"/>
        </a:spcBef>
        <a:spcAft>
          <a:spcPts val="600"/>
        </a:spcAft>
        <a:buClr>
          <a:schemeClr val="tx1"/>
        </a:buClr>
        <a:buFontTx/>
        <a:buNone/>
        <a:defRPr sz="1200">
          <a:solidFill>
            <a:schemeClr val="tx1"/>
          </a:solidFill>
          <a:latin typeface="+mn-lt"/>
          <a:ea typeface="+mn-ea"/>
        </a:defRPr>
      </a:lvl2pPr>
      <a:lvl3pPr marL="179996" indent="-179996"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3pPr>
      <a:lvl4pPr marL="359991" indent="-179996"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4pPr>
      <a:lvl5pPr marL="539987" indent="-179996"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5pPr>
      <a:lvl6pPr marL="179996" indent="-179996" algn="l" rtl="0" eaLnBrk="1" fontAlgn="base" hangingPunct="1">
        <a:spcBef>
          <a:spcPct val="0"/>
        </a:spcBef>
        <a:spcAft>
          <a:spcPts val="600"/>
        </a:spcAft>
        <a:buClr>
          <a:schemeClr val="accent1"/>
        </a:buClr>
        <a:buFont typeface="+mj-lt"/>
        <a:buAutoNum type="arabicPeriod"/>
        <a:defRPr sz="1200">
          <a:solidFill>
            <a:schemeClr val="tx1"/>
          </a:solidFill>
          <a:latin typeface="+mn-lt"/>
          <a:ea typeface="+mn-ea"/>
        </a:defRPr>
      </a:lvl6pPr>
      <a:lvl7pPr marL="359991" indent="-179996" algn="l" rtl="0" eaLnBrk="1" fontAlgn="base" hangingPunct="1">
        <a:spcBef>
          <a:spcPct val="0"/>
        </a:spcBef>
        <a:spcAft>
          <a:spcPts val="600"/>
        </a:spcAft>
        <a:buClr>
          <a:schemeClr val="accent1"/>
        </a:buClr>
        <a:buFont typeface="+mj-lt"/>
        <a:buAutoNum type="alphaLcPeriod"/>
        <a:defRPr sz="1200">
          <a:solidFill>
            <a:schemeClr val="tx1"/>
          </a:solidFill>
          <a:latin typeface="+mn-lt"/>
          <a:ea typeface="+mn-ea"/>
        </a:defRPr>
      </a:lvl7pPr>
      <a:lvl8pPr marL="539987" indent="-179996" algn="l" rtl="0" eaLnBrk="1" fontAlgn="base" hangingPunct="1">
        <a:spcBef>
          <a:spcPct val="0"/>
        </a:spcBef>
        <a:spcAft>
          <a:spcPts val="600"/>
        </a:spcAft>
        <a:buClr>
          <a:schemeClr val="accent1"/>
        </a:buClr>
        <a:buFont typeface="+mj-lt"/>
        <a:buAutoNum type="romanLcPeriod"/>
        <a:defRPr sz="1200">
          <a:solidFill>
            <a:schemeClr val="tx1"/>
          </a:solidFill>
          <a:latin typeface="+mn-lt"/>
          <a:ea typeface="+mn-ea"/>
        </a:defRPr>
      </a:lvl8pPr>
      <a:lvl9pPr marL="0" indent="0" algn="l" rtl="0" eaLnBrk="1" fontAlgn="base" hangingPunct="1">
        <a:spcBef>
          <a:spcPct val="0"/>
        </a:spcBef>
        <a:spcAft>
          <a:spcPts val="600"/>
        </a:spcAft>
        <a:buClr>
          <a:schemeClr val="tx1"/>
        </a:buClr>
        <a:buFontTx/>
        <a:buNone/>
        <a:defRPr sz="1200">
          <a:solidFill>
            <a:schemeClr val="accent2"/>
          </a:solidFill>
          <a:latin typeface="+mn-lt"/>
          <a:ea typeface="+mn-ea"/>
        </a:defRPr>
      </a:lvl9pPr>
    </p:otherStyle>
  </p:txStyles>
  <p:extLst>
    <p:ext uri="{27BBF7A9-308A-43DC-89C8-2F10F3537804}">
      <p15:sldGuideLst xmlns:p15="http://schemas.microsoft.com/office/powerpoint/2012/main">
        <p15:guide id="2" pos="3689" userDrawn="1">
          <p15:clr>
            <a:srgbClr val="F26B43"/>
          </p15:clr>
        </p15:guide>
        <p15:guide id="4" pos="7317" userDrawn="1">
          <p15:clr>
            <a:srgbClr val="F26B43"/>
          </p15:clr>
        </p15:guide>
        <p15:guide id="6" orient="horz" pos="3793" userDrawn="1">
          <p15:clr>
            <a:srgbClr val="F26B43"/>
          </p15:clr>
        </p15:guide>
        <p15:guide id="8" pos="363" userDrawn="1">
          <p15:clr>
            <a:srgbClr val="F26B43"/>
          </p15:clr>
        </p15:guide>
        <p15:guide id="13" pos="3991" userDrawn="1">
          <p15:clr>
            <a:srgbClr val="F26B43"/>
          </p15:clr>
        </p15:guide>
        <p15:guide id="14" orient="horz" pos="414" userDrawn="1">
          <p15:clr>
            <a:srgbClr val="F26B43"/>
          </p15:clr>
        </p15:guide>
        <p15:guide id="15" orient="horz" pos="889" userDrawn="1">
          <p15:clr>
            <a:srgbClr val="F26B43"/>
          </p15:clr>
        </p15:guide>
        <p15:guide id="16" pos="2752" userDrawn="1">
          <p15:clr>
            <a:srgbClr val="F26B43"/>
          </p15:clr>
        </p15:guide>
        <p15:guide id="17" pos="5140" userDrawn="1">
          <p15:clr>
            <a:srgbClr val="F26B43"/>
          </p15:clr>
        </p15:guide>
        <p15:guide id="18" pos="4928" userDrawn="1">
          <p15:clr>
            <a:srgbClr val="F26B43"/>
          </p15:clr>
        </p15:guide>
        <p15:guide id="19" pos="2540" userDrawn="1">
          <p15:clr>
            <a:srgbClr val="F26B43"/>
          </p15:clr>
        </p15:guide>
        <p15:guide id="20"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a:cs typeface="ＭＳ Ｐゴシック"/>
              </a:defRPr>
            </a:lvl1pPr>
          </a:lstStyle>
          <a:p>
            <a:pPr>
              <a:defRPr/>
            </a:pPr>
            <a:endParaRPr lang="en-US" dirty="0"/>
          </a:p>
        </p:txBody>
      </p:sp>
      <p:sp>
        <p:nvSpPr>
          <p:cNvPr id="3277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a:cs typeface="ＭＳ Ｐゴシック"/>
              </a:defRPr>
            </a:lvl1pPr>
          </a:lstStyle>
          <a:p>
            <a:pPr>
              <a:defRPr/>
            </a:pPr>
            <a:r>
              <a:rPr lang="en-US" dirty="0"/>
              <a:t>N</a:t>
            </a:r>
          </a:p>
        </p:txBody>
      </p:sp>
      <p:sp>
        <p:nvSpPr>
          <p:cNvPr id="32774" name="Rectangle 6"/>
          <p:cNvSpPr>
            <a:spLocks noGrp="1" noChangeArrowheads="1"/>
          </p:cNvSpPr>
          <p:nvPr>
            <p:ph type="sldNum" sz="quarter" idx="4"/>
          </p:nvPr>
        </p:nvSpPr>
        <p:spPr bwMode="auto">
          <a:xfrm>
            <a:off x="9042400" y="6381750"/>
            <a:ext cx="2844800" cy="361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fld id="{53355694-DAE1-4046-9403-7EAB9EE86DEF}" type="slidenum">
              <a:rPr lang="en-US"/>
              <a:pPr>
                <a:defRPr/>
              </a:pPr>
              <a:t>‹#›</a:t>
            </a:fld>
            <a:endParaRPr lang="en-US" dirty="0"/>
          </a:p>
        </p:txBody>
      </p:sp>
      <p:cxnSp>
        <p:nvCxnSpPr>
          <p:cNvPr id="4" name="Straight Connector 3"/>
          <p:cNvCxnSpPr/>
          <p:nvPr/>
        </p:nvCxnSpPr>
        <p:spPr>
          <a:xfrm>
            <a:off x="933453" y="1382724"/>
            <a:ext cx="10665883" cy="1587"/>
          </a:xfrm>
          <a:prstGeom prst="line">
            <a:avLst/>
          </a:prstGeom>
          <a:ln w="19050" cap="flat" cmpd="sng" algn="ctr">
            <a:solidFill>
              <a:srgbClr val="2478C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30" name="Rectangle 5"/>
          <p:cNvSpPr>
            <a:spLocks noGrp="1" noChangeArrowheads="1"/>
          </p:cNvSpPr>
          <p:nvPr>
            <p:ph type="title"/>
          </p:nvPr>
        </p:nvSpPr>
        <p:spPr bwMode="auto">
          <a:xfrm>
            <a:off x="791641" y="757893"/>
            <a:ext cx="10790767" cy="523220"/>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GB"/>
              <a:t>Click to edit Master title style</a:t>
            </a:r>
          </a:p>
        </p:txBody>
      </p:sp>
      <p:sp>
        <p:nvSpPr>
          <p:cNvPr id="1031" name="Rectangle 3"/>
          <p:cNvSpPr>
            <a:spLocks noGrp="1" noChangeArrowheads="1"/>
          </p:cNvSpPr>
          <p:nvPr>
            <p:ph type="body" idx="1"/>
          </p:nvPr>
        </p:nvSpPr>
        <p:spPr bwMode="auto">
          <a:xfrm>
            <a:off x="791636" y="1485900"/>
            <a:ext cx="10786533"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2" name="Picture 27" descr="National_Grid_logo_blue"/>
          <p:cNvPicPr>
            <a:picLocks noChangeAspect="1" noChangeArrowheads="1"/>
          </p:cNvPicPr>
          <p:nvPr/>
        </p:nvPicPr>
        <p:blipFill>
          <a:blip r:embed="rId14"/>
          <a:srcRect/>
          <a:stretch>
            <a:fillRect/>
          </a:stretch>
        </p:blipFill>
        <p:spPr bwMode="auto">
          <a:xfrm>
            <a:off x="9080500" y="342900"/>
            <a:ext cx="2440517" cy="376238"/>
          </a:xfrm>
          <a:prstGeom prst="rect">
            <a:avLst/>
          </a:prstGeom>
          <a:noFill/>
          <a:ln w="9525">
            <a:noFill/>
            <a:miter lim="800000"/>
            <a:headEnd/>
            <a:tailEnd/>
          </a:ln>
        </p:spPr>
      </p:pic>
    </p:spTree>
    <p:extLst>
      <p:ext uri="{BB962C8B-B14F-4D97-AF65-F5344CB8AC3E}">
        <p14:creationId xmlns:p14="http://schemas.microsoft.com/office/powerpoint/2010/main" val="980976510"/>
      </p:ext>
    </p:extLst>
  </p:cSld>
  <p:clrMap bg1="lt1" tx1="dk1" bg2="lt2" tx2="dk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3" r:id="rId10"/>
    <p:sldLayoutId id="2147484494" r:id="rId11"/>
    <p:sldLayoutId id="2147484495" r:id="rId12"/>
  </p:sldLayoutIdLst>
  <p:hf hdr="0"/>
  <p:txStyles>
    <p:titleStyle>
      <a:lvl1pPr algn="l" rtl="0" eaLnBrk="0" fontAlgn="base" hangingPunct="0">
        <a:spcBef>
          <a:spcPct val="0"/>
        </a:spcBef>
        <a:spcAft>
          <a:spcPct val="0"/>
        </a:spcAft>
        <a:defRPr sz="2800" b="1">
          <a:solidFill>
            <a:srgbClr val="0079C1"/>
          </a:solidFill>
          <a:latin typeface="+mj-lt"/>
          <a:ea typeface="+mj-ea"/>
          <a:cs typeface="ＭＳ Ｐゴシック"/>
        </a:defRPr>
      </a:lvl1pPr>
      <a:lvl2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2pPr>
      <a:lvl3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3pPr>
      <a:lvl4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4pPr>
      <a:lvl5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5pPr>
      <a:lvl6pPr marL="457189" algn="l" rtl="0" fontAlgn="base">
        <a:spcBef>
          <a:spcPct val="0"/>
        </a:spcBef>
        <a:spcAft>
          <a:spcPct val="0"/>
        </a:spcAft>
        <a:defRPr sz="2800" b="1">
          <a:solidFill>
            <a:srgbClr val="0079C1"/>
          </a:solidFill>
          <a:latin typeface="Arial" pitchFamily="34" charset="0"/>
          <a:ea typeface="ＭＳ Ｐゴシック" pitchFamily="34" charset="-128"/>
        </a:defRPr>
      </a:lvl6pPr>
      <a:lvl7pPr marL="914377" algn="l" rtl="0" fontAlgn="base">
        <a:spcBef>
          <a:spcPct val="0"/>
        </a:spcBef>
        <a:spcAft>
          <a:spcPct val="0"/>
        </a:spcAft>
        <a:defRPr sz="2800" b="1">
          <a:solidFill>
            <a:srgbClr val="0079C1"/>
          </a:solidFill>
          <a:latin typeface="Arial" pitchFamily="34" charset="0"/>
          <a:ea typeface="ＭＳ Ｐゴシック" pitchFamily="34" charset="-128"/>
        </a:defRPr>
      </a:lvl7pPr>
      <a:lvl8pPr marL="1371566" algn="l" rtl="0" fontAlgn="base">
        <a:spcBef>
          <a:spcPct val="0"/>
        </a:spcBef>
        <a:spcAft>
          <a:spcPct val="0"/>
        </a:spcAft>
        <a:defRPr sz="2800" b="1">
          <a:solidFill>
            <a:srgbClr val="0079C1"/>
          </a:solidFill>
          <a:latin typeface="Arial" pitchFamily="34" charset="0"/>
          <a:ea typeface="ＭＳ Ｐゴシック" pitchFamily="34" charset="-128"/>
        </a:defRPr>
      </a:lvl8pPr>
      <a:lvl9pPr marL="1828754" algn="l" rtl="0" fontAlgn="base">
        <a:spcBef>
          <a:spcPct val="0"/>
        </a:spcBef>
        <a:spcAft>
          <a:spcPct val="0"/>
        </a:spcAft>
        <a:defRPr sz="2800" b="1">
          <a:solidFill>
            <a:srgbClr val="0079C1"/>
          </a:solidFill>
          <a:latin typeface="Arial" pitchFamily="34" charset="0"/>
          <a:ea typeface="ＭＳ Ｐゴシック" pitchFamily="34" charset="-128"/>
        </a:defRPr>
      </a:lvl9pPr>
    </p:titleStyle>
    <p:bodyStyle>
      <a:lvl1pPr marL="342891" indent="-342891" algn="l" rtl="0" eaLnBrk="0" fontAlgn="base" hangingPunct="0">
        <a:spcBef>
          <a:spcPct val="0"/>
        </a:spcBef>
        <a:spcAft>
          <a:spcPct val="50000"/>
        </a:spcAft>
        <a:buClr>
          <a:srgbClr val="0079C1"/>
        </a:buClr>
        <a:buFont typeface="Wingdings 2" pitchFamily="18" charset="2"/>
        <a:buChar char="¾"/>
        <a:defRPr sz="2400">
          <a:solidFill>
            <a:schemeClr val="tx2"/>
          </a:solidFill>
          <a:latin typeface="+mn-lt"/>
          <a:ea typeface="+mn-ea"/>
          <a:cs typeface="ＭＳ Ｐゴシック"/>
        </a:defRPr>
      </a:lvl1pPr>
      <a:lvl2pPr marL="742932" indent="-285744"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cs typeface="ＭＳ Ｐゴシック"/>
        </a:defRPr>
      </a:lvl2pPr>
      <a:lvl3pPr marL="1142971" indent="-228594"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cs typeface="ＭＳ Ｐゴシック"/>
        </a:defRPr>
      </a:lvl3pPr>
      <a:lvl4pPr marL="1600160" indent="-228594"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cs typeface="ＭＳ Ｐゴシック"/>
        </a:defRPr>
      </a:lvl4pPr>
      <a:lvl5pPr marL="2057349" indent="-228594"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cs typeface="ＭＳ Ｐゴシック"/>
        </a:defRPr>
      </a:lvl5pPr>
      <a:lvl6pPr marL="2514537" indent="-228594"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6pPr>
      <a:lvl7pPr marL="2971726" indent="-228594"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7pPr>
      <a:lvl8pPr marL="3428914" indent="-228594"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8pPr>
      <a:lvl9pPr marL="3886103" indent="-228594"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90" name="Rectangle 5"/>
          <p:cNvSpPr>
            <a:spLocks noGrp="1" noChangeArrowheads="1"/>
          </p:cNvSpPr>
          <p:nvPr>
            <p:ph type="title"/>
          </p:nvPr>
        </p:nvSpPr>
        <p:spPr bwMode="auto">
          <a:xfrm>
            <a:off x="575735" y="361387"/>
            <a:ext cx="11040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p>
            <a:pPr lvl="0"/>
            <a:r>
              <a:rPr lang="en-US"/>
              <a:t>Click to edit Master title style</a:t>
            </a:r>
            <a:endParaRPr lang="en-GB"/>
          </a:p>
        </p:txBody>
      </p:sp>
      <p:sp>
        <p:nvSpPr>
          <p:cNvPr id="32791" name="Rectangle 3"/>
          <p:cNvSpPr>
            <a:spLocks noGrp="1" noChangeArrowheads="1"/>
          </p:cNvSpPr>
          <p:nvPr>
            <p:ph type="body" idx="1"/>
          </p:nvPr>
        </p:nvSpPr>
        <p:spPr bwMode="auto">
          <a:xfrm>
            <a:off x="575735" y="1412481"/>
            <a:ext cx="1104053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Heading 1</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7" name="Slide Number Placeholder 5"/>
          <p:cNvSpPr txBox="1">
            <a:spLocks/>
          </p:cNvSpPr>
          <p:nvPr/>
        </p:nvSpPr>
        <p:spPr>
          <a:xfrm>
            <a:off x="10896852" y="6352054"/>
            <a:ext cx="712377" cy="169277"/>
          </a:xfrm>
          <a:prstGeom prst="rect">
            <a:avLst/>
          </a:prstGeom>
        </p:spPr>
        <p:txBody>
          <a:bodyPr wrap="square" lIns="0" tIns="0" rIns="0" bIns="0" anchor="b">
            <a:spAutoFit/>
          </a:bodyPr>
          <a:lstStyle>
            <a:defPPr>
              <a:defRPr lang="en-GB"/>
            </a:defPPr>
            <a:lvl1pPr algn="r" rtl="0" fontAlgn="base">
              <a:spcBef>
                <a:spcPct val="0"/>
              </a:spcBef>
              <a:spcAft>
                <a:spcPct val="0"/>
              </a:spcAft>
              <a:defRPr lang="en-GB" sz="1000" b="0" kern="1200" smtClean="0">
                <a:solidFill>
                  <a:schemeClr val="tx1"/>
                </a:solidFill>
                <a:latin typeface="+mn-lt"/>
                <a:ea typeface="+mn-ea"/>
                <a:cs typeface="+mn-cs"/>
              </a:defRPr>
            </a:lvl1pPr>
            <a:lvl2pPr marL="609539" algn="l" rtl="0" fontAlgn="base">
              <a:spcBef>
                <a:spcPct val="0"/>
              </a:spcBef>
              <a:spcAft>
                <a:spcPct val="0"/>
              </a:spcAft>
              <a:defRPr sz="3700" b="1" kern="1200">
                <a:solidFill>
                  <a:srgbClr val="0079C1"/>
                </a:solidFill>
                <a:latin typeface="Arial" charset="0"/>
                <a:ea typeface="ＭＳ Ｐゴシック" pitchFamily="48" charset="-128"/>
                <a:cs typeface="+mn-cs"/>
              </a:defRPr>
            </a:lvl2pPr>
            <a:lvl3pPr marL="1219080" algn="l" rtl="0" fontAlgn="base">
              <a:spcBef>
                <a:spcPct val="0"/>
              </a:spcBef>
              <a:spcAft>
                <a:spcPct val="0"/>
              </a:spcAft>
              <a:defRPr sz="3700" b="1" kern="1200">
                <a:solidFill>
                  <a:srgbClr val="0079C1"/>
                </a:solidFill>
                <a:latin typeface="Arial" charset="0"/>
                <a:ea typeface="ＭＳ Ｐゴシック" pitchFamily="48" charset="-128"/>
                <a:cs typeface="+mn-cs"/>
              </a:defRPr>
            </a:lvl3pPr>
            <a:lvl4pPr marL="1828618" algn="l" rtl="0" fontAlgn="base">
              <a:spcBef>
                <a:spcPct val="0"/>
              </a:spcBef>
              <a:spcAft>
                <a:spcPct val="0"/>
              </a:spcAft>
              <a:defRPr sz="3700" b="1" kern="1200">
                <a:solidFill>
                  <a:srgbClr val="0079C1"/>
                </a:solidFill>
                <a:latin typeface="Arial" charset="0"/>
                <a:ea typeface="ＭＳ Ｐゴシック" pitchFamily="48" charset="-128"/>
                <a:cs typeface="+mn-cs"/>
              </a:defRPr>
            </a:lvl4pPr>
            <a:lvl5pPr marL="2438158" algn="l" rtl="0" fontAlgn="base">
              <a:spcBef>
                <a:spcPct val="0"/>
              </a:spcBef>
              <a:spcAft>
                <a:spcPct val="0"/>
              </a:spcAft>
              <a:defRPr sz="3700" b="1" kern="1200">
                <a:solidFill>
                  <a:srgbClr val="0079C1"/>
                </a:solidFill>
                <a:latin typeface="Arial" charset="0"/>
                <a:ea typeface="ＭＳ Ｐゴシック" pitchFamily="48" charset="-128"/>
                <a:cs typeface="+mn-cs"/>
              </a:defRPr>
            </a:lvl5pPr>
            <a:lvl6pPr marL="3047696" algn="l" defTabSz="1219080" rtl="0" eaLnBrk="1" latinLnBrk="0" hangingPunct="1">
              <a:defRPr sz="3700" b="1" kern="1200">
                <a:solidFill>
                  <a:srgbClr val="0079C1"/>
                </a:solidFill>
                <a:latin typeface="Arial" charset="0"/>
                <a:ea typeface="ＭＳ Ｐゴシック" pitchFamily="48" charset="-128"/>
                <a:cs typeface="+mn-cs"/>
              </a:defRPr>
            </a:lvl6pPr>
            <a:lvl7pPr marL="3657235" algn="l" defTabSz="1219080" rtl="0" eaLnBrk="1" latinLnBrk="0" hangingPunct="1">
              <a:defRPr sz="3700" b="1" kern="1200">
                <a:solidFill>
                  <a:srgbClr val="0079C1"/>
                </a:solidFill>
                <a:latin typeface="Arial" charset="0"/>
                <a:ea typeface="ＭＳ Ｐゴシック" pitchFamily="48" charset="-128"/>
                <a:cs typeface="+mn-cs"/>
              </a:defRPr>
            </a:lvl7pPr>
            <a:lvl8pPr marL="4266773" algn="l" defTabSz="1219080" rtl="0" eaLnBrk="1" latinLnBrk="0" hangingPunct="1">
              <a:defRPr sz="3700" b="1" kern="1200">
                <a:solidFill>
                  <a:srgbClr val="0079C1"/>
                </a:solidFill>
                <a:latin typeface="Arial" charset="0"/>
                <a:ea typeface="ＭＳ Ｐゴシック" pitchFamily="48" charset="-128"/>
                <a:cs typeface="+mn-cs"/>
              </a:defRPr>
            </a:lvl8pPr>
            <a:lvl9pPr marL="4876313" algn="l" defTabSz="1219080" rtl="0" eaLnBrk="1" latinLnBrk="0" hangingPunct="1">
              <a:defRPr sz="3700" b="1" kern="1200">
                <a:solidFill>
                  <a:srgbClr val="0079C1"/>
                </a:solidFill>
                <a:latin typeface="Arial" charset="0"/>
                <a:ea typeface="ＭＳ Ｐゴシック" pitchFamily="48" charset="-128"/>
                <a:cs typeface="+mn-cs"/>
              </a:defRPr>
            </a:lvl9pPr>
          </a:lstStyle>
          <a:p>
            <a:pPr>
              <a:buClr>
                <a:srgbClr val="55555A"/>
              </a:buClr>
            </a:pPr>
            <a:fld id="{C765D33F-A874-457A-8BB6-233806FE7182}" type="slidenum">
              <a:rPr sz="1100">
                <a:solidFill>
                  <a:srgbClr val="00148C"/>
                </a:solidFill>
              </a:rPr>
              <a:pPr>
                <a:buClr>
                  <a:srgbClr val="55555A"/>
                </a:buClr>
              </a:pPr>
              <a:t>‹#›</a:t>
            </a:fld>
            <a:endParaRPr sz="1100" dirty="0">
              <a:solidFill>
                <a:srgbClr val="00148C"/>
              </a:solidFill>
            </a:endParaRPr>
          </a:p>
        </p:txBody>
      </p:sp>
      <p:sp>
        <p:nvSpPr>
          <p:cNvPr id="2" name="Footer Placeholder 1">
            <a:extLst>
              <a:ext uri="{FF2B5EF4-FFF2-40B4-BE49-F238E27FC236}">
                <a16:creationId xmlns:a16="http://schemas.microsoft.com/office/drawing/2014/main" id="{DB12DA87-6564-4220-A5E6-DF04389D5C72}"/>
              </a:ext>
            </a:extLst>
          </p:cNvPr>
          <p:cNvSpPr>
            <a:spLocks noGrp="1"/>
          </p:cNvSpPr>
          <p:nvPr>
            <p:ph type="ftr" sz="quarter" idx="3"/>
          </p:nvPr>
        </p:nvSpPr>
        <p:spPr>
          <a:xfrm>
            <a:off x="1791811" y="6352054"/>
            <a:ext cx="8730140" cy="169277"/>
          </a:xfrm>
          <a:prstGeom prst="rect">
            <a:avLst/>
          </a:prstGeom>
        </p:spPr>
        <p:txBody>
          <a:bodyPr wrap="square" lIns="0" tIns="0" rIns="0" bIns="0" anchor="b">
            <a:spAutoFit/>
          </a:bodyPr>
          <a:lstStyle>
            <a:lvl1pPr algn="l">
              <a:defRPr lang="en-GB" sz="1100" b="0" dirty="0">
                <a:solidFill>
                  <a:schemeClr val="accent1"/>
                </a:solidFill>
                <a:latin typeface="+mn-lt"/>
                <a:ea typeface="+mn-ea"/>
              </a:defRPr>
            </a:lvl1pPr>
          </a:lstStyle>
          <a:p>
            <a:pPr>
              <a:buClr>
                <a:srgbClr val="55555A"/>
              </a:buClr>
              <a:tabLst>
                <a:tab pos="989013" algn="l"/>
              </a:tabLst>
            </a:pPr>
            <a:r>
              <a:rPr lang="fr-FR" dirty="0">
                <a:solidFill>
                  <a:srgbClr val="00148C"/>
                </a:solidFill>
              </a:rPr>
              <a:t>N</a:t>
            </a:r>
          </a:p>
        </p:txBody>
      </p:sp>
      <p:sp>
        <p:nvSpPr>
          <p:cNvPr id="6" name="Footer Placeholder 1">
            <a:extLst>
              <a:ext uri="{FF2B5EF4-FFF2-40B4-BE49-F238E27FC236}">
                <a16:creationId xmlns:a16="http://schemas.microsoft.com/office/drawing/2014/main" id="{5595E345-7284-4667-AC5E-016E8BC22574}"/>
              </a:ext>
            </a:extLst>
          </p:cNvPr>
          <p:cNvSpPr txBox="1">
            <a:spLocks/>
          </p:cNvSpPr>
          <p:nvPr/>
        </p:nvSpPr>
        <p:spPr>
          <a:xfrm>
            <a:off x="575734" y="6352054"/>
            <a:ext cx="1216077" cy="169277"/>
          </a:xfrm>
          <a:prstGeom prst="rect">
            <a:avLst/>
          </a:prstGeom>
        </p:spPr>
        <p:txBody>
          <a:bodyPr wrap="square" lIns="0" tIns="0" rIns="0" bIns="0" anchor="b">
            <a:spAutoFit/>
          </a:bodyPr>
          <a:lstStyle>
            <a:defPPr>
              <a:defRPr lang="en-GB"/>
            </a:defPPr>
            <a:lvl1pPr algn="l" rtl="0" fontAlgn="base">
              <a:spcBef>
                <a:spcPct val="0"/>
              </a:spcBef>
              <a:spcAft>
                <a:spcPct val="0"/>
              </a:spcAft>
              <a:defRPr lang="en-GB" sz="1100" b="0" kern="1200" dirty="0">
                <a:solidFill>
                  <a:schemeClr val="accent1"/>
                </a:solidFill>
                <a:latin typeface="+mn-lt"/>
                <a:ea typeface="+mn-ea"/>
                <a:cs typeface="+mn-cs"/>
              </a:defRPr>
            </a:lvl1pPr>
            <a:lvl2pPr marL="609539" algn="l" rtl="0" fontAlgn="base">
              <a:spcBef>
                <a:spcPct val="0"/>
              </a:spcBef>
              <a:spcAft>
                <a:spcPct val="0"/>
              </a:spcAft>
              <a:defRPr sz="3700" b="1" kern="1200">
                <a:solidFill>
                  <a:srgbClr val="0079C1"/>
                </a:solidFill>
                <a:latin typeface="Arial" charset="0"/>
                <a:ea typeface="ＭＳ Ｐゴシック" pitchFamily="48" charset="-128"/>
                <a:cs typeface="+mn-cs"/>
              </a:defRPr>
            </a:lvl2pPr>
            <a:lvl3pPr marL="1219080" algn="l" rtl="0" fontAlgn="base">
              <a:spcBef>
                <a:spcPct val="0"/>
              </a:spcBef>
              <a:spcAft>
                <a:spcPct val="0"/>
              </a:spcAft>
              <a:defRPr sz="3700" b="1" kern="1200">
                <a:solidFill>
                  <a:srgbClr val="0079C1"/>
                </a:solidFill>
                <a:latin typeface="Arial" charset="0"/>
                <a:ea typeface="ＭＳ Ｐゴシック" pitchFamily="48" charset="-128"/>
                <a:cs typeface="+mn-cs"/>
              </a:defRPr>
            </a:lvl3pPr>
            <a:lvl4pPr marL="1828618" algn="l" rtl="0" fontAlgn="base">
              <a:spcBef>
                <a:spcPct val="0"/>
              </a:spcBef>
              <a:spcAft>
                <a:spcPct val="0"/>
              </a:spcAft>
              <a:defRPr sz="3700" b="1" kern="1200">
                <a:solidFill>
                  <a:srgbClr val="0079C1"/>
                </a:solidFill>
                <a:latin typeface="Arial" charset="0"/>
                <a:ea typeface="ＭＳ Ｐゴシック" pitchFamily="48" charset="-128"/>
                <a:cs typeface="+mn-cs"/>
              </a:defRPr>
            </a:lvl4pPr>
            <a:lvl5pPr marL="2438158" algn="l" rtl="0" fontAlgn="base">
              <a:spcBef>
                <a:spcPct val="0"/>
              </a:spcBef>
              <a:spcAft>
                <a:spcPct val="0"/>
              </a:spcAft>
              <a:defRPr sz="3700" b="1" kern="1200">
                <a:solidFill>
                  <a:srgbClr val="0079C1"/>
                </a:solidFill>
                <a:latin typeface="Arial" charset="0"/>
                <a:ea typeface="ＭＳ Ｐゴシック" pitchFamily="48" charset="-128"/>
                <a:cs typeface="+mn-cs"/>
              </a:defRPr>
            </a:lvl5pPr>
            <a:lvl6pPr marL="3047696" algn="l" defTabSz="1219080" rtl="0" eaLnBrk="1" latinLnBrk="0" hangingPunct="1">
              <a:defRPr sz="3700" b="1" kern="1200">
                <a:solidFill>
                  <a:srgbClr val="0079C1"/>
                </a:solidFill>
                <a:latin typeface="Arial" charset="0"/>
                <a:ea typeface="ＭＳ Ｐゴシック" pitchFamily="48" charset="-128"/>
                <a:cs typeface="+mn-cs"/>
              </a:defRPr>
            </a:lvl6pPr>
            <a:lvl7pPr marL="3657235" algn="l" defTabSz="1219080" rtl="0" eaLnBrk="1" latinLnBrk="0" hangingPunct="1">
              <a:defRPr sz="3700" b="1" kern="1200">
                <a:solidFill>
                  <a:srgbClr val="0079C1"/>
                </a:solidFill>
                <a:latin typeface="Arial" charset="0"/>
                <a:ea typeface="ＭＳ Ｐゴシック" pitchFamily="48" charset="-128"/>
                <a:cs typeface="+mn-cs"/>
              </a:defRPr>
            </a:lvl7pPr>
            <a:lvl8pPr marL="4266773" algn="l" defTabSz="1219080" rtl="0" eaLnBrk="1" latinLnBrk="0" hangingPunct="1">
              <a:defRPr sz="3700" b="1" kern="1200">
                <a:solidFill>
                  <a:srgbClr val="0079C1"/>
                </a:solidFill>
                <a:latin typeface="Arial" charset="0"/>
                <a:ea typeface="ＭＳ Ｐゴシック" pitchFamily="48" charset="-128"/>
                <a:cs typeface="+mn-cs"/>
              </a:defRPr>
            </a:lvl8pPr>
            <a:lvl9pPr marL="4876313" algn="l" defTabSz="1219080" rtl="0" eaLnBrk="1" latinLnBrk="0" hangingPunct="1">
              <a:defRPr sz="3700" b="1" kern="1200">
                <a:solidFill>
                  <a:srgbClr val="0079C1"/>
                </a:solidFill>
                <a:latin typeface="Arial" charset="0"/>
                <a:ea typeface="ＭＳ Ｐゴシック" pitchFamily="48" charset="-128"/>
                <a:cs typeface="+mn-cs"/>
              </a:defRPr>
            </a:lvl9pPr>
          </a:lstStyle>
          <a:p>
            <a:pPr>
              <a:buClr>
                <a:srgbClr val="55555A"/>
              </a:buClr>
              <a:tabLst>
                <a:tab pos="989013" algn="l"/>
              </a:tabLst>
            </a:pPr>
            <a:r>
              <a:rPr lang="fr-FR" sz="1100" b="1" dirty="0">
                <a:solidFill>
                  <a:srgbClr val="00148C"/>
                </a:solidFill>
              </a:rPr>
              <a:t>National Grid </a:t>
            </a:r>
          </a:p>
        </p:txBody>
      </p:sp>
    </p:spTree>
    <p:extLst>
      <p:ext uri="{BB962C8B-B14F-4D97-AF65-F5344CB8AC3E}">
        <p14:creationId xmlns:p14="http://schemas.microsoft.com/office/powerpoint/2010/main" val="2391257760"/>
      </p:ext>
    </p:extLst>
  </p:cSld>
  <p:clrMap bg1="lt1" tx1="dk1" bg2="lt2" tx2="dk2" accent1="accent1" accent2="accent2" accent3="accent3" accent4="accent4" accent5="accent5" accent6="accent6" hlink="hlink" folHlink="folHlink"/>
  <p:transition>
    <p:fade/>
  </p:transition>
  <p:hf hdr="0"/>
  <p:txStyles>
    <p:titleStyle>
      <a:lvl1pPr algn="l" rtl="0" eaLnBrk="1" fontAlgn="base" hangingPunct="1">
        <a:spcBef>
          <a:spcPct val="0"/>
        </a:spcBef>
        <a:spcAft>
          <a:spcPct val="0"/>
        </a:spcAft>
        <a:defRPr sz="2400" b="1">
          <a:solidFill>
            <a:schemeClr val="accent1"/>
          </a:solidFill>
          <a:latin typeface="+mj-lt"/>
          <a:ea typeface="+mj-ea"/>
          <a:cs typeface="+mj-cs"/>
        </a:defRPr>
      </a:lvl1pPr>
      <a:lvl2pPr algn="l" rtl="0" eaLnBrk="1" fontAlgn="base" hangingPunct="1">
        <a:spcBef>
          <a:spcPct val="0"/>
        </a:spcBef>
        <a:spcAft>
          <a:spcPct val="0"/>
        </a:spcAft>
        <a:defRPr sz="2100" b="1">
          <a:solidFill>
            <a:srgbClr val="0079C1"/>
          </a:solidFill>
          <a:latin typeface="Arial" charset="0"/>
          <a:ea typeface="ＭＳ Ｐゴシック" pitchFamily="48" charset="-128"/>
        </a:defRPr>
      </a:lvl2pPr>
      <a:lvl3pPr algn="l" rtl="0" eaLnBrk="1" fontAlgn="base" hangingPunct="1">
        <a:spcBef>
          <a:spcPct val="0"/>
        </a:spcBef>
        <a:spcAft>
          <a:spcPct val="0"/>
        </a:spcAft>
        <a:defRPr sz="2100" b="1">
          <a:solidFill>
            <a:srgbClr val="0079C1"/>
          </a:solidFill>
          <a:latin typeface="Arial" charset="0"/>
          <a:ea typeface="ＭＳ Ｐゴシック" pitchFamily="48" charset="-128"/>
        </a:defRPr>
      </a:lvl3pPr>
      <a:lvl4pPr algn="l" rtl="0" eaLnBrk="1" fontAlgn="base" hangingPunct="1">
        <a:spcBef>
          <a:spcPct val="0"/>
        </a:spcBef>
        <a:spcAft>
          <a:spcPct val="0"/>
        </a:spcAft>
        <a:defRPr sz="2100" b="1">
          <a:solidFill>
            <a:srgbClr val="0079C1"/>
          </a:solidFill>
          <a:latin typeface="Arial" charset="0"/>
          <a:ea typeface="ＭＳ Ｐゴシック" pitchFamily="48" charset="-128"/>
        </a:defRPr>
      </a:lvl4pPr>
      <a:lvl5pPr algn="l" rtl="0" eaLnBrk="1" fontAlgn="base" hangingPunct="1">
        <a:spcBef>
          <a:spcPct val="0"/>
        </a:spcBef>
        <a:spcAft>
          <a:spcPct val="0"/>
        </a:spcAft>
        <a:defRPr sz="2100" b="1">
          <a:solidFill>
            <a:srgbClr val="0079C1"/>
          </a:solidFill>
          <a:latin typeface="Arial" charset="0"/>
          <a:ea typeface="ＭＳ Ｐゴシック" pitchFamily="48" charset="-128"/>
        </a:defRPr>
      </a:lvl5pPr>
      <a:lvl6pPr marL="342866" algn="l" rtl="0" eaLnBrk="1" fontAlgn="base" hangingPunct="1">
        <a:spcBef>
          <a:spcPct val="0"/>
        </a:spcBef>
        <a:spcAft>
          <a:spcPct val="0"/>
        </a:spcAft>
        <a:defRPr sz="2100" b="1">
          <a:solidFill>
            <a:srgbClr val="0079C1"/>
          </a:solidFill>
          <a:latin typeface="Arial" charset="0"/>
          <a:ea typeface="ＭＳ Ｐゴシック" pitchFamily="48" charset="-128"/>
        </a:defRPr>
      </a:lvl6pPr>
      <a:lvl7pPr marL="685732" algn="l" rtl="0" eaLnBrk="1" fontAlgn="base" hangingPunct="1">
        <a:spcBef>
          <a:spcPct val="0"/>
        </a:spcBef>
        <a:spcAft>
          <a:spcPct val="0"/>
        </a:spcAft>
        <a:defRPr sz="2100" b="1">
          <a:solidFill>
            <a:srgbClr val="0079C1"/>
          </a:solidFill>
          <a:latin typeface="Arial" charset="0"/>
          <a:ea typeface="ＭＳ Ｐゴシック" pitchFamily="48" charset="-128"/>
        </a:defRPr>
      </a:lvl7pPr>
      <a:lvl8pPr marL="1028598" algn="l" rtl="0" eaLnBrk="1" fontAlgn="base" hangingPunct="1">
        <a:spcBef>
          <a:spcPct val="0"/>
        </a:spcBef>
        <a:spcAft>
          <a:spcPct val="0"/>
        </a:spcAft>
        <a:defRPr sz="2100" b="1">
          <a:solidFill>
            <a:srgbClr val="0079C1"/>
          </a:solidFill>
          <a:latin typeface="Arial" charset="0"/>
          <a:ea typeface="ＭＳ Ｐゴシック" pitchFamily="48" charset="-128"/>
        </a:defRPr>
      </a:lvl8pPr>
      <a:lvl9pPr marL="1371464" algn="l" rtl="0" eaLnBrk="1" fontAlgn="base" hangingPunct="1">
        <a:spcBef>
          <a:spcPct val="0"/>
        </a:spcBef>
        <a:spcAft>
          <a:spcPct val="0"/>
        </a:spcAft>
        <a:defRPr sz="2100" b="1">
          <a:solidFill>
            <a:srgbClr val="0079C1"/>
          </a:solidFill>
          <a:latin typeface="Arial" charset="0"/>
          <a:ea typeface="ＭＳ Ｐゴシック" pitchFamily="48" charset="-128"/>
        </a:defRPr>
      </a:lvl9pPr>
    </p:titleStyle>
    <p:bodyStyle>
      <a:lvl1pPr marL="0" indent="0" algn="l" rtl="0" eaLnBrk="1" fontAlgn="base" hangingPunct="1">
        <a:spcBef>
          <a:spcPct val="0"/>
        </a:spcBef>
        <a:spcAft>
          <a:spcPts val="1200"/>
        </a:spcAft>
        <a:buClr>
          <a:schemeClr val="tx1"/>
        </a:buClr>
        <a:buFontTx/>
        <a:buNone/>
        <a:defRPr sz="1800" b="1">
          <a:solidFill>
            <a:schemeClr val="accent1"/>
          </a:solidFill>
          <a:latin typeface="+mn-lt"/>
          <a:ea typeface="+mn-ea"/>
          <a:cs typeface="+mn-cs"/>
        </a:defRPr>
      </a:lvl1pPr>
      <a:lvl2pPr marL="0" indent="0" algn="l" rtl="0" eaLnBrk="1" fontAlgn="base" hangingPunct="1">
        <a:spcBef>
          <a:spcPct val="0"/>
        </a:spcBef>
        <a:spcAft>
          <a:spcPts val="1200"/>
        </a:spcAft>
        <a:buClr>
          <a:schemeClr val="tx1"/>
        </a:buClr>
        <a:buFontTx/>
        <a:buNone/>
        <a:defRPr sz="1600">
          <a:solidFill>
            <a:schemeClr val="tx1"/>
          </a:solidFill>
          <a:latin typeface="+mn-lt"/>
          <a:ea typeface="+mn-ea"/>
        </a:defRPr>
      </a:lvl2pPr>
      <a:lvl3pPr marL="270000" indent="-270000"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3pPr>
      <a:lvl4pPr marL="540000" indent="-270000"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4pPr>
      <a:lvl5pPr marL="810000" indent="-270000" algn="l" rtl="0" eaLnBrk="1" fontAlgn="base" hangingPunct="1">
        <a:spcBef>
          <a:spcPct val="0"/>
        </a:spcBef>
        <a:spcAft>
          <a:spcPts val="1200"/>
        </a:spcAft>
        <a:buClr>
          <a:schemeClr val="accent1"/>
        </a:buClr>
        <a:buFont typeface="Arial" panose="020B0604020202020204" pitchFamily="34" charset="0"/>
        <a:buChar char="◦"/>
        <a:defRPr sz="1600">
          <a:solidFill>
            <a:schemeClr val="tx1"/>
          </a:solidFill>
          <a:latin typeface="+mn-lt"/>
          <a:ea typeface="+mn-ea"/>
        </a:defRPr>
      </a:lvl5pPr>
      <a:lvl6pPr marL="0" indent="-270000" algn="l" rtl="0" eaLnBrk="1" fontAlgn="base" hangingPunct="1">
        <a:spcBef>
          <a:spcPct val="0"/>
        </a:spcBef>
        <a:spcAft>
          <a:spcPts val="1200"/>
        </a:spcAft>
        <a:buClr>
          <a:schemeClr val="accent1"/>
        </a:buClr>
        <a:buFont typeface="+mj-lt"/>
        <a:buAutoNum type="arabicPeriod"/>
        <a:defRPr sz="1600">
          <a:solidFill>
            <a:schemeClr val="tx1"/>
          </a:solidFill>
          <a:latin typeface="+mn-lt"/>
          <a:ea typeface="+mn-ea"/>
        </a:defRPr>
      </a:lvl6pPr>
      <a:lvl7pPr marL="540000" indent="-270000" algn="l" rtl="0" eaLnBrk="1" fontAlgn="base" hangingPunct="1">
        <a:spcBef>
          <a:spcPct val="0"/>
        </a:spcBef>
        <a:spcAft>
          <a:spcPts val="1200"/>
        </a:spcAft>
        <a:buClr>
          <a:schemeClr val="accent1"/>
        </a:buClr>
        <a:buFont typeface="+mj-lt"/>
        <a:buAutoNum type="alphaLcPeriod"/>
        <a:defRPr sz="1600">
          <a:solidFill>
            <a:schemeClr val="tx1"/>
          </a:solidFill>
          <a:latin typeface="+mn-lt"/>
          <a:ea typeface="+mn-ea"/>
        </a:defRPr>
      </a:lvl7pPr>
      <a:lvl8pPr marL="810000" indent="-270000" algn="l" rtl="0" eaLnBrk="1" fontAlgn="base" hangingPunct="1">
        <a:spcBef>
          <a:spcPct val="0"/>
        </a:spcBef>
        <a:spcAft>
          <a:spcPts val="1200"/>
        </a:spcAft>
        <a:buClr>
          <a:schemeClr val="accent1"/>
        </a:buClr>
        <a:buFont typeface="+mj-lt"/>
        <a:buAutoNum type="romanLcPeriod"/>
        <a:defRPr sz="1600">
          <a:solidFill>
            <a:schemeClr val="tx1"/>
          </a:solidFill>
          <a:latin typeface="+mn-lt"/>
          <a:ea typeface="+mn-ea"/>
        </a:defRPr>
      </a:lvl8pPr>
      <a:lvl9pPr marL="0" indent="0" algn="l" rtl="0" eaLnBrk="1" fontAlgn="base" hangingPunct="1">
        <a:spcBef>
          <a:spcPct val="0"/>
        </a:spcBef>
        <a:spcAft>
          <a:spcPts val="1200"/>
        </a:spcAft>
        <a:buClr>
          <a:schemeClr val="tx1"/>
        </a:buClr>
        <a:buFontTx/>
        <a:buNone/>
        <a:defRPr sz="2400">
          <a:solidFill>
            <a:schemeClr val="accent1"/>
          </a:solidFill>
          <a:latin typeface="+mn-lt"/>
          <a:ea typeface="+mn-ea"/>
        </a:defRPr>
      </a:lvl9pPr>
    </p:bodyStyle>
    <p:otherStyle>
      <a:defPPr>
        <a:defRPr lang="en-GB"/>
      </a:defPPr>
      <a:lvl1pPr marL="0" indent="0" algn="l" rtl="0" eaLnBrk="1" fontAlgn="base" hangingPunct="1">
        <a:spcBef>
          <a:spcPct val="0"/>
        </a:spcBef>
        <a:spcAft>
          <a:spcPts val="600"/>
        </a:spcAft>
        <a:buClr>
          <a:schemeClr val="tx1"/>
        </a:buClr>
        <a:buFontTx/>
        <a:buNone/>
        <a:defRPr sz="1200" b="1">
          <a:solidFill>
            <a:schemeClr val="accent1"/>
          </a:solidFill>
          <a:latin typeface="+mn-lt"/>
          <a:ea typeface="+mn-ea"/>
          <a:cs typeface="+mn-cs"/>
        </a:defRPr>
      </a:lvl1pPr>
      <a:lvl2pPr marL="0" indent="0" algn="l" rtl="0" eaLnBrk="1" fontAlgn="base" hangingPunct="1">
        <a:spcBef>
          <a:spcPct val="0"/>
        </a:spcBef>
        <a:spcAft>
          <a:spcPts val="600"/>
        </a:spcAft>
        <a:buClr>
          <a:schemeClr val="tx1"/>
        </a:buClr>
        <a:buFontTx/>
        <a:buNone/>
        <a:defRPr sz="1200">
          <a:solidFill>
            <a:schemeClr val="tx1"/>
          </a:solidFill>
          <a:latin typeface="+mn-lt"/>
          <a:ea typeface="+mn-ea"/>
        </a:defRPr>
      </a:lvl2pPr>
      <a:lvl3pPr marL="180000" indent="-180000"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3pPr>
      <a:lvl4pPr marL="360000" indent="-180000"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4pPr>
      <a:lvl5pPr marL="540000" indent="-180000" algn="l" rtl="0" eaLnBrk="1" fontAlgn="base" hangingPunct="1">
        <a:spcBef>
          <a:spcPct val="0"/>
        </a:spcBef>
        <a:spcAft>
          <a:spcPts val="600"/>
        </a:spcAft>
        <a:buClr>
          <a:schemeClr val="accent1"/>
        </a:buClr>
        <a:buFont typeface="Arial" panose="020B0604020202020204" pitchFamily="34" charset="0"/>
        <a:buChar char="◦"/>
        <a:defRPr sz="1200">
          <a:solidFill>
            <a:schemeClr val="tx1"/>
          </a:solidFill>
          <a:latin typeface="+mn-lt"/>
          <a:ea typeface="+mn-ea"/>
        </a:defRPr>
      </a:lvl5pPr>
      <a:lvl6pPr marL="180000" indent="-180000" algn="l" rtl="0" eaLnBrk="1" fontAlgn="base" hangingPunct="1">
        <a:spcBef>
          <a:spcPct val="0"/>
        </a:spcBef>
        <a:spcAft>
          <a:spcPts val="600"/>
        </a:spcAft>
        <a:buClr>
          <a:schemeClr val="accent1"/>
        </a:buClr>
        <a:buFont typeface="+mj-lt"/>
        <a:buAutoNum type="arabicPeriod"/>
        <a:defRPr sz="1200">
          <a:solidFill>
            <a:schemeClr val="tx1"/>
          </a:solidFill>
          <a:latin typeface="+mn-lt"/>
          <a:ea typeface="+mn-ea"/>
        </a:defRPr>
      </a:lvl6pPr>
      <a:lvl7pPr marL="360000" indent="-180000" algn="l" rtl="0" eaLnBrk="1" fontAlgn="base" hangingPunct="1">
        <a:spcBef>
          <a:spcPct val="0"/>
        </a:spcBef>
        <a:spcAft>
          <a:spcPts val="600"/>
        </a:spcAft>
        <a:buClr>
          <a:schemeClr val="accent1"/>
        </a:buClr>
        <a:buFont typeface="+mj-lt"/>
        <a:buAutoNum type="alphaLcPeriod"/>
        <a:defRPr sz="1200">
          <a:solidFill>
            <a:schemeClr val="tx1"/>
          </a:solidFill>
          <a:latin typeface="+mn-lt"/>
          <a:ea typeface="+mn-ea"/>
        </a:defRPr>
      </a:lvl7pPr>
      <a:lvl8pPr marL="540000" indent="-180000" algn="l" rtl="0" eaLnBrk="1" fontAlgn="base" hangingPunct="1">
        <a:spcBef>
          <a:spcPct val="0"/>
        </a:spcBef>
        <a:spcAft>
          <a:spcPts val="600"/>
        </a:spcAft>
        <a:buClr>
          <a:schemeClr val="accent1"/>
        </a:buClr>
        <a:buFont typeface="+mj-lt"/>
        <a:buAutoNum type="romanLcPeriod"/>
        <a:defRPr sz="1200">
          <a:solidFill>
            <a:schemeClr val="tx1"/>
          </a:solidFill>
          <a:latin typeface="+mn-lt"/>
          <a:ea typeface="+mn-ea"/>
        </a:defRPr>
      </a:lvl8pPr>
      <a:lvl9pPr marL="0" indent="0" algn="l" rtl="0" eaLnBrk="1" fontAlgn="base" hangingPunct="1">
        <a:spcBef>
          <a:spcPct val="0"/>
        </a:spcBef>
        <a:spcAft>
          <a:spcPts val="600"/>
        </a:spcAft>
        <a:buClr>
          <a:schemeClr val="tx1"/>
        </a:buClr>
        <a:buFontTx/>
        <a:buNone/>
        <a:defRPr sz="1200">
          <a:solidFill>
            <a:schemeClr val="accent2"/>
          </a:solidFill>
          <a:latin typeface="+mn-lt"/>
          <a:ea typeface="+mn-ea"/>
        </a:defRPr>
      </a:lvl9pPr>
    </p:otherStyle>
  </p:txStyles>
  <p:extLst>
    <p:ext uri="{27BBF7A9-308A-43DC-89C8-2F10F3537804}">
      <p15:sldGuideLst xmlns:p15="http://schemas.microsoft.com/office/powerpoint/2012/main">
        <p15:guide id="2" pos="2767">
          <p15:clr>
            <a:srgbClr val="F26B43"/>
          </p15:clr>
        </p15:guide>
        <p15:guide id="4" pos="5488">
          <p15:clr>
            <a:srgbClr val="F26B43"/>
          </p15:clr>
        </p15:guide>
        <p15:guide id="6" orient="horz" pos="3793">
          <p15:clr>
            <a:srgbClr val="F26B43"/>
          </p15:clr>
        </p15:guide>
        <p15:guide id="8" pos="272">
          <p15:clr>
            <a:srgbClr val="F26B43"/>
          </p15:clr>
        </p15:guide>
        <p15:guide id="13" pos="2993">
          <p15:clr>
            <a:srgbClr val="F26B43"/>
          </p15:clr>
        </p15:guide>
        <p15:guide id="14" orient="horz" pos="414">
          <p15:clr>
            <a:srgbClr val="F26B43"/>
          </p15:clr>
        </p15:guide>
        <p15:guide id="15" orient="horz" pos="889">
          <p15:clr>
            <a:srgbClr val="F26B43"/>
          </p15:clr>
        </p15:guide>
        <p15:guide id="16" pos="2064">
          <p15:clr>
            <a:srgbClr val="F26B43"/>
          </p15:clr>
        </p15:guide>
        <p15:guide id="17" pos="3855">
          <p15:clr>
            <a:srgbClr val="F26B43"/>
          </p15:clr>
        </p15:guide>
        <p15:guide id="18" pos="3696">
          <p15:clr>
            <a:srgbClr val="F26B43"/>
          </p15:clr>
        </p15:guide>
        <p15:guide id="19" pos="1905">
          <p15:clr>
            <a:srgbClr val="F26B43"/>
          </p15:clr>
        </p15:guide>
        <p15:guide id="20" orient="horz" pos="399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7D0B1-EF56-4429-83E2-1538F4351231}" type="datetime1">
              <a:rPr lang="en-US" smtClean="0"/>
              <a:t>9/16/2026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42A56-A3EF-4F19-B7CF-14636BF90FA2}" type="slidenum">
              <a:rPr lang="en-US" smtClean="0"/>
              <a:t>‹#›</a:t>
            </a:fld>
            <a:endParaRPr lang="en-US" dirty="0"/>
          </a:p>
        </p:txBody>
      </p:sp>
    </p:spTree>
    <p:extLst>
      <p:ext uri="{BB962C8B-B14F-4D97-AF65-F5344CB8AC3E}">
        <p14:creationId xmlns:p14="http://schemas.microsoft.com/office/powerpoint/2010/main" val="1833155643"/>
      </p:ext>
    </p:extLst>
  </p:cSld>
  <p:clrMap bg1="lt1" tx1="dk1" bg2="lt2" tx2="dk2" accent1="accent1" accent2="accent2" accent3="accent3" accent4="accent4" accent5="accent5" accent6="accent6" hlink="hlink" folHlink="folHlink"/>
  <p:sldLayoutIdLst>
    <p:sldLayoutId id="2147484616" r:id="rId1"/>
    <p:sldLayoutId id="2147484617" r:id="rId2"/>
    <p:sldLayoutId id="2147484618" r:id="rId3"/>
    <p:sldLayoutId id="2147484619" r:id="rId4"/>
    <p:sldLayoutId id="2147484620" r:id="rId5"/>
    <p:sldLayoutId id="2147484621" r:id="rId6"/>
    <p:sldLayoutId id="2147484622" r:id="rId7"/>
    <p:sldLayoutId id="2147484623" r:id="rId8"/>
    <p:sldLayoutId id="2147484624" r:id="rId9"/>
    <p:sldLayoutId id="2147484625" r:id="rId10"/>
    <p:sldLayoutId id="214748462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C5DA74D-ADDA-42F8-8623-AB0F43A69308}"/>
              </a:ext>
            </a:extLst>
          </p:cNvPr>
          <p:cNvSpPr txBox="1"/>
          <p:nvPr/>
        </p:nvSpPr>
        <p:spPr>
          <a:xfrm>
            <a:off x="344702" y="679713"/>
            <a:ext cx="5458786" cy="1944490"/>
          </a:xfrm>
          <a:prstGeom prst="rect">
            <a:avLst/>
          </a:prstGeom>
          <a:noFill/>
          <a:ln w="19050">
            <a:solidFill>
              <a:srgbClr val="00AED9"/>
            </a:solidFill>
          </a:ln>
        </p:spPr>
        <p:txBody>
          <a:bodyPr wrap="square">
            <a:noAutofit/>
          </a:bodyPr>
          <a:lstStyle/>
          <a:p>
            <a:pPr marL="0" marR="0" lvl="0" indent="0" algn="l" defTabSz="914400" rtl="0" eaLnBrk="1" fontAlgn="base" latinLnBrk="0" hangingPunct="1">
              <a:lnSpc>
                <a:spcPct val="100000"/>
              </a:lnSpc>
              <a:spcBef>
                <a:spcPct val="0"/>
              </a:spcBef>
              <a:spcAft>
                <a:spcPts val="600"/>
              </a:spcAft>
              <a:buClr>
                <a:srgbClr val="000000"/>
              </a:buClr>
              <a:buSzTx/>
              <a:buFontTx/>
              <a:buNone/>
              <a:tabLst/>
              <a:defRPr/>
            </a:pPr>
            <a:r>
              <a:rPr kumimoji="0" lang="en-US" sz="1600" b="1" i="0" u="none" strike="noStrike" kern="0" cap="none" spc="0" normalizeH="0" baseline="0" noProof="0" dirty="0">
                <a:ln>
                  <a:noFill/>
                </a:ln>
                <a:solidFill>
                  <a:srgbClr val="00AED9"/>
                </a:solidFill>
                <a:effectLst/>
                <a:uLnTx/>
                <a:uFillTx/>
                <a:latin typeface="Arial"/>
                <a:ea typeface="ＭＳ Ｐゴシック"/>
                <a:cs typeface="+mn-cs"/>
              </a:rPr>
              <a:t>Mission Statement:</a:t>
            </a:r>
          </a:p>
          <a:p>
            <a:r>
              <a:rPr lang="en-US" sz="1400" b="0" dirty="0">
                <a:solidFill>
                  <a:schemeClr val="tx1"/>
                </a:solidFill>
              </a:rPr>
              <a:t>Ensuring safe, reliable and standardized implementation of meter socket adapters technology across the Utility network through technical expertise, stakeholder collaboration and foster regulatory compliance per Chapter 231 Section 151 of the MA State Law &amp; applicable safety standards.</a:t>
            </a:r>
            <a:endParaRPr lang="en-US" b="0" dirty="0">
              <a:solidFill>
                <a:schemeClr val="tx1"/>
              </a:solidFill>
            </a:endParaRPr>
          </a:p>
        </p:txBody>
      </p:sp>
      <p:sp>
        <p:nvSpPr>
          <p:cNvPr id="10" name="TextBox 9">
            <a:extLst>
              <a:ext uri="{FF2B5EF4-FFF2-40B4-BE49-F238E27FC236}">
                <a16:creationId xmlns:a16="http://schemas.microsoft.com/office/drawing/2014/main" id="{9E6BC7DE-4C34-4E06-9FA5-93EAC6A022F9}"/>
              </a:ext>
            </a:extLst>
          </p:cNvPr>
          <p:cNvSpPr txBox="1"/>
          <p:nvPr/>
        </p:nvSpPr>
        <p:spPr>
          <a:xfrm>
            <a:off x="5946052" y="680892"/>
            <a:ext cx="5784572" cy="1943312"/>
          </a:xfrm>
          <a:prstGeom prst="rect">
            <a:avLst/>
          </a:prstGeom>
          <a:noFill/>
          <a:ln w="19050">
            <a:solidFill>
              <a:srgbClr val="00AED9"/>
            </a:solidFill>
          </a:ln>
        </p:spPr>
        <p:txBody>
          <a:bodyPr wrap="square" lIns="91440" tIns="45720" rIns="91440" bIns="45720" anchor="t">
            <a:noAutofit/>
          </a:bodyPr>
          <a:lstStyle/>
          <a:p>
            <a:pPr marL="0" marR="0" lvl="1" indent="0" algn="l" defTabSz="914400" rtl="0" eaLnBrk="1" fontAlgn="base" latinLnBrk="0" hangingPunct="1">
              <a:lnSpc>
                <a:spcPct val="100000"/>
              </a:lnSpc>
              <a:spcBef>
                <a:spcPct val="0"/>
              </a:spcBef>
              <a:spcAft>
                <a:spcPts val="600"/>
              </a:spcAft>
              <a:buClr>
                <a:srgbClr val="000000"/>
              </a:buClr>
              <a:buSzTx/>
              <a:buFontTx/>
              <a:buNone/>
              <a:tabLst/>
              <a:defRPr/>
            </a:pPr>
            <a:r>
              <a:rPr kumimoji="0" lang="en-US" sz="1600" b="1" i="0" u="none" strike="noStrike" kern="0" cap="none" spc="0" normalizeH="0" baseline="0" noProof="0" dirty="0">
                <a:ln>
                  <a:noFill/>
                </a:ln>
                <a:solidFill>
                  <a:srgbClr val="00AED9"/>
                </a:solidFill>
                <a:effectLst/>
                <a:uLnTx/>
                <a:uFillTx/>
                <a:latin typeface="Arial"/>
                <a:ea typeface="ＭＳ Ｐゴシック"/>
                <a:cs typeface="+mn-cs"/>
              </a:rPr>
              <a:t>Expected Group Output:</a:t>
            </a: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a:p>
            <a:r>
              <a:rPr lang="en-US" sz="1400" b="0" dirty="0">
                <a:solidFill>
                  <a:schemeClr val="tx1"/>
                </a:solidFill>
              </a:rPr>
              <a:t>The goal of this subgroup is to ensure compliance with the MA State Law per Chapter 231 Section 151 by incorporating Meter Socket Adapters (MSA) for the Simplified Applicants and by ensuring that all safety &amp; operational procedures of the EDCs are addressed. For clarifying purposes, it should be noted that this subgroup will not create guidelines for MSAs that do not support Distributed Generation such as EV Chargers.   </a:t>
            </a:r>
          </a:p>
          <a:p>
            <a:pPr marL="0" marR="0" lvl="1" indent="0" algn="l" defTabSz="914400" rtl="0" eaLnBrk="1" fontAlgn="base" latinLnBrk="0" hangingPunct="1">
              <a:lnSpc>
                <a:spcPct val="100000"/>
              </a:lnSpc>
              <a:spcBef>
                <a:spcPct val="0"/>
              </a:spcBef>
              <a:spcAft>
                <a:spcPts val="600"/>
              </a:spcAft>
              <a:buClr>
                <a:srgbClr val="000000"/>
              </a:buClr>
              <a:buSzTx/>
              <a:buFontTx/>
              <a:buNone/>
              <a:tabLst/>
              <a:defRPr/>
            </a:pPr>
            <a:endParaRPr kumimoji="0" lang="en-US" sz="1200" b="0" i="0" u="none" strike="noStrike" kern="0" cap="none" spc="0" normalizeH="0" baseline="0" noProof="0" dirty="0">
              <a:ln>
                <a:noFill/>
              </a:ln>
              <a:solidFill>
                <a:srgbClr val="FF0000"/>
              </a:solidFill>
              <a:effectLst/>
              <a:uLnTx/>
              <a:uFillTx/>
              <a:latin typeface="Arial"/>
              <a:ea typeface="ＭＳ Ｐゴシック"/>
              <a:cs typeface="+mn-cs"/>
            </a:endParaRPr>
          </a:p>
          <a:p>
            <a:pPr marL="0" marR="0" lvl="1" indent="0" algn="l" defTabSz="914400" rtl="0" eaLnBrk="1" fontAlgn="base" latinLnBrk="0" hangingPunct="1">
              <a:lnSpc>
                <a:spcPct val="100000"/>
              </a:lnSpc>
              <a:spcBef>
                <a:spcPct val="0"/>
              </a:spcBef>
              <a:spcAft>
                <a:spcPts val="600"/>
              </a:spcAft>
              <a:buClr>
                <a:srgbClr val="000000"/>
              </a:buClr>
              <a:buSzTx/>
              <a:buFontTx/>
              <a:buNone/>
              <a:tabLst/>
              <a:defRPr/>
            </a:pPr>
            <a:endParaRPr kumimoji="0" lang="en-US" sz="1200" b="0"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23" name="Title 1">
            <a:extLst>
              <a:ext uri="{FF2B5EF4-FFF2-40B4-BE49-F238E27FC236}">
                <a16:creationId xmlns:a16="http://schemas.microsoft.com/office/drawing/2014/main" id="{21E566FD-93A8-437B-B6A6-D2866E4E89B9}"/>
              </a:ext>
            </a:extLst>
          </p:cNvPr>
          <p:cNvSpPr txBox="1">
            <a:spLocks/>
          </p:cNvSpPr>
          <p:nvPr/>
        </p:nvSpPr>
        <p:spPr bwMode="auto">
          <a:xfrm>
            <a:off x="343872" y="75757"/>
            <a:ext cx="10790767" cy="523220"/>
          </a:xfrm>
          <a:prstGeom prst="rect">
            <a:avLst/>
          </a:prstGeom>
          <a:noFill/>
          <a:ln w="12700">
            <a:noFill/>
            <a:miter lim="800000"/>
            <a:headEnd/>
            <a:tailEnd/>
          </a:ln>
        </p:spPr>
        <p:txBody>
          <a:bodyPr vert="horz" wrap="square" lIns="91440" tIns="45720" rIns="91440" bIns="45720" numCol="1" anchor="b" anchorCtr="0" compatLnSpc="1">
            <a:prstTxWarp prst="textNoShape">
              <a:avLst/>
            </a:prstTxWarp>
            <a:spAutoFit/>
          </a:bodyPr>
          <a:lstStyle>
            <a:lvl1pPr algn="l" rtl="0" eaLnBrk="0" fontAlgn="base" hangingPunct="0">
              <a:spcBef>
                <a:spcPct val="0"/>
              </a:spcBef>
              <a:spcAft>
                <a:spcPct val="0"/>
              </a:spcAft>
              <a:defRPr sz="2800" b="1">
                <a:solidFill>
                  <a:srgbClr val="0079C1"/>
                </a:solidFill>
                <a:latin typeface="+mj-lt"/>
                <a:ea typeface="+mj-ea"/>
                <a:cs typeface="ＭＳ Ｐゴシック"/>
              </a:defRPr>
            </a:lvl1pPr>
            <a:lvl2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2pPr>
            <a:lvl3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3pPr>
            <a:lvl4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4pPr>
            <a:lvl5pPr algn="l" rtl="0" eaLnBrk="0" fontAlgn="base" hangingPunct="0">
              <a:spcBef>
                <a:spcPct val="0"/>
              </a:spcBef>
              <a:spcAft>
                <a:spcPct val="0"/>
              </a:spcAft>
              <a:defRPr sz="2800" b="1">
                <a:solidFill>
                  <a:srgbClr val="0079C1"/>
                </a:solidFill>
                <a:latin typeface="Arial" pitchFamily="34" charset="0"/>
                <a:ea typeface="ＭＳ Ｐゴシック" pitchFamily="34" charset="-128"/>
                <a:cs typeface="ＭＳ Ｐゴシック"/>
              </a:defRPr>
            </a:lvl5pPr>
            <a:lvl6pPr marL="457189" algn="l" rtl="0" fontAlgn="base">
              <a:spcBef>
                <a:spcPct val="0"/>
              </a:spcBef>
              <a:spcAft>
                <a:spcPct val="0"/>
              </a:spcAft>
              <a:defRPr sz="2800" b="1">
                <a:solidFill>
                  <a:srgbClr val="0079C1"/>
                </a:solidFill>
                <a:latin typeface="Arial" pitchFamily="34" charset="0"/>
                <a:ea typeface="ＭＳ Ｐゴシック" pitchFamily="34" charset="-128"/>
              </a:defRPr>
            </a:lvl6pPr>
            <a:lvl7pPr marL="914377" algn="l" rtl="0" fontAlgn="base">
              <a:spcBef>
                <a:spcPct val="0"/>
              </a:spcBef>
              <a:spcAft>
                <a:spcPct val="0"/>
              </a:spcAft>
              <a:defRPr sz="2800" b="1">
                <a:solidFill>
                  <a:srgbClr val="0079C1"/>
                </a:solidFill>
                <a:latin typeface="Arial" pitchFamily="34" charset="0"/>
                <a:ea typeface="ＭＳ Ｐゴシック" pitchFamily="34" charset="-128"/>
              </a:defRPr>
            </a:lvl7pPr>
            <a:lvl8pPr marL="1371566" algn="l" rtl="0" fontAlgn="base">
              <a:spcBef>
                <a:spcPct val="0"/>
              </a:spcBef>
              <a:spcAft>
                <a:spcPct val="0"/>
              </a:spcAft>
              <a:defRPr sz="2800" b="1">
                <a:solidFill>
                  <a:srgbClr val="0079C1"/>
                </a:solidFill>
                <a:latin typeface="Arial" pitchFamily="34" charset="0"/>
                <a:ea typeface="ＭＳ Ｐゴシック" pitchFamily="34" charset="-128"/>
              </a:defRPr>
            </a:lvl8pPr>
            <a:lvl9pPr marL="1828754" algn="l" rtl="0" fontAlgn="base">
              <a:spcBef>
                <a:spcPct val="0"/>
              </a:spcBef>
              <a:spcAft>
                <a:spcPct val="0"/>
              </a:spcAft>
              <a:defRPr sz="2800" b="1">
                <a:solidFill>
                  <a:srgbClr val="0079C1"/>
                </a:solidFill>
                <a:latin typeface="Arial" pitchFamily="34" charset="0"/>
                <a:ea typeface="ＭＳ Ｐゴシック"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0079C1"/>
                </a:solidFill>
                <a:effectLst/>
                <a:uLnTx/>
                <a:uFillTx/>
                <a:latin typeface="Arial"/>
                <a:ea typeface="ＭＳ Ｐゴシック"/>
              </a:rPr>
              <a:t>Meter Socket Adapter Sub-Group Update </a:t>
            </a:r>
            <a:endParaRPr kumimoji="0" lang="en-US" sz="2800" b="1" i="0" u="none" strike="noStrike" kern="0" cap="none" spc="0" normalizeH="0" baseline="0" noProof="0" dirty="0">
              <a:ln>
                <a:noFill/>
              </a:ln>
              <a:solidFill>
                <a:srgbClr val="FF0000"/>
              </a:solidFill>
              <a:effectLst/>
              <a:uLnTx/>
              <a:uFillTx/>
              <a:latin typeface="Arial"/>
              <a:ea typeface="ＭＳ Ｐゴシック"/>
            </a:endParaRPr>
          </a:p>
        </p:txBody>
      </p:sp>
      <p:cxnSp>
        <p:nvCxnSpPr>
          <p:cNvPr id="25" name="Straight Connector 24"/>
          <p:cNvCxnSpPr/>
          <p:nvPr/>
        </p:nvCxnSpPr>
        <p:spPr>
          <a:xfrm>
            <a:off x="352943" y="600285"/>
            <a:ext cx="11310383"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616522583"/>
              </p:ext>
            </p:extLst>
          </p:nvPr>
        </p:nvGraphicFramePr>
        <p:xfrm>
          <a:off x="5946051" y="2694476"/>
          <a:ext cx="5784573" cy="2754131"/>
        </p:xfrm>
        <a:graphic>
          <a:graphicData uri="http://schemas.openxmlformats.org/drawingml/2006/table">
            <a:tbl>
              <a:tblPr/>
              <a:tblGrid>
                <a:gridCol w="670590">
                  <a:extLst>
                    <a:ext uri="{9D8B030D-6E8A-4147-A177-3AD203B41FA5}">
                      <a16:colId xmlns:a16="http://schemas.microsoft.com/office/drawing/2014/main" val="20000"/>
                    </a:ext>
                  </a:extLst>
                </a:gridCol>
                <a:gridCol w="5113983">
                  <a:extLst>
                    <a:ext uri="{9D8B030D-6E8A-4147-A177-3AD203B41FA5}">
                      <a16:colId xmlns:a16="http://schemas.microsoft.com/office/drawing/2014/main" val="1879658617"/>
                    </a:ext>
                  </a:extLst>
                </a:gridCol>
              </a:tblGrid>
              <a:tr h="246533">
                <a:tc gridSpan="2">
                  <a:txBody>
                    <a:bodyPr/>
                    <a:lstStyle/>
                    <a:p>
                      <a:pPr algn="ctr" rtl="0" fontAlgn="ctr"/>
                      <a:r>
                        <a:rPr lang="en-US" sz="1200" b="1" i="0" u="none" strike="noStrike" dirty="0">
                          <a:solidFill>
                            <a:srgbClr val="FFFFFF"/>
                          </a:solidFill>
                          <a:effectLst/>
                          <a:latin typeface="Calibri"/>
                        </a:rPr>
                        <a:t>Summary of Major Accomplishments &amp; Upcoming Activities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48C"/>
                    </a:solidFill>
                  </a:tcPr>
                </a:tc>
                <a:tc hMerge="1">
                  <a:txBody>
                    <a:bodyPr/>
                    <a:lstStyle/>
                    <a:p>
                      <a:endParaRPr lang="en-US"/>
                    </a:p>
                  </a:txBody>
                  <a:tcPr/>
                </a:tc>
                <a:extLst>
                  <a:ext uri="{0D108BD9-81ED-4DB2-BD59-A6C34878D82A}">
                    <a16:rowId xmlns:a16="http://schemas.microsoft.com/office/drawing/2014/main" val="10000"/>
                  </a:ext>
                </a:extLst>
              </a:tr>
              <a:tr h="234794">
                <a:tc gridSpan="2">
                  <a:txBody>
                    <a:bodyPr/>
                    <a:lstStyle/>
                    <a:p>
                      <a:pPr algn="l" rtl="0" fontAlgn="ctr"/>
                      <a:r>
                        <a:rPr lang="en-US" sz="1200" b="1" i="0" u="none" strike="noStrike" dirty="0">
                          <a:solidFill>
                            <a:srgbClr val="000000"/>
                          </a:solidFill>
                          <a:effectLst/>
                          <a:latin typeface="Calibri"/>
                        </a:rPr>
                        <a:t> </a:t>
                      </a:r>
                      <a:r>
                        <a:rPr lang="en-US" sz="1200" b="1" i="0" u="sng" strike="noStrike" dirty="0">
                          <a:solidFill>
                            <a:srgbClr val="000000"/>
                          </a:solidFill>
                          <a:effectLst/>
                          <a:latin typeface="Calibri"/>
                        </a:rPr>
                        <a:t>Completed Activities: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a16="http://schemas.microsoft.com/office/drawing/2014/main" val="10001"/>
                  </a:ext>
                </a:extLst>
              </a:tr>
              <a:tr h="234794">
                <a:tc>
                  <a:txBody>
                    <a:bodyPr/>
                    <a:lstStyle/>
                    <a:p>
                      <a:pPr algn="ctr" rtl="0" fontAlgn="ctr"/>
                      <a:r>
                        <a:rPr lang="en-US" sz="1200" b="0" i="0" u="none" strike="noStrike" dirty="0">
                          <a:solidFill>
                            <a:schemeClr val="tx1"/>
                          </a:solidFill>
                          <a:effectLst/>
                          <a:latin typeface="Calibri"/>
                        </a:rPr>
                        <a:t>DATE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chemeClr val="tx1"/>
                          </a:solidFill>
                          <a:effectLst/>
                          <a:latin typeface="Calibri"/>
                        </a:rPr>
                        <a:t>    DESCRIPTION OF ACTIVITY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620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chemeClr val="tx1"/>
                        </a:solidFill>
                        <a:effectLst/>
                        <a:latin typeface="+mn-l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07/15/26</a:t>
                      </a:r>
                    </a:p>
                    <a:p>
                      <a:pPr algn="ctr" rtl="0" fontAlgn="ctr"/>
                      <a:endParaRPr lang="en-US" sz="1200" b="0" i="0" u="none" strike="noStrike" dirty="0">
                        <a:solidFill>
                          <a:schemeClr val="tx1"/>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11125" indent="0" algn="l" rtl="0" fontAlgn="ctr"/>
                      <a:r>
                        <a:rPr lang="en-US" sz="1200" b="0" i="0" u="none" strike="noStrike" dirty="0">
                          <a:solidFill>
                            <a:schemeClr val="tx1"/>
                          </a:solidFill>
                          <a:effectLst/>
                          <a:latin typeface="+mn-lt"/>
                        </a:rPr>
                        <a:t>Meter Socket Adapter- Part 1 Training - Development of EDC Field Procedures training is completed at National Grid premise with the participation of all EDCs and MSA industry representatives.</a:t>
                      </a:r>
                      <a:endParaRPr lang="en-US" sz="1200" b="0" i="0" u="none" strike="noStrike" dirty="0">
                        <a:solidFill>
                          <a:schemeClr val="tx1"/>
                        </a:solidFill>
                        <a:effectLst/>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0804">
                <a:tc>
                  <a:txBody>
                    <a:bodyPr/>
                    <a:lstStyle/>
                    <a:p>
                      <a:pPr algn="ctr" rtl="0" fontAlgn="ctr"/>
                      <a:r>
                        <a:rPr lang="en-US" sz="1200" b="0" i="0" u="none" strike="noStrike" dirty="0">
                          <a:solidFill>
                            <a:schemeClr val="tx1"/>
                          </a:solidFill>
                          <a:effectLst/>
                          <a:latin typeface="Calibri"/>
                        </a:rPr>
                        <a:t>08/07/26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11125" lvl="0" indent="0" algn="l" defTabSz="914400" rtl="0" eaLnBrk="1" latinLnBrk="0" hangingPunct="1"/>
                      <a:r>
                        <a:rPr lang="en-US" sz="1200" b="0" i="0" u="none" strike="noStrike" kern="1200" dirty="0">
                          <a:solidFill>
                            <a:schemeClr val="tx1"/>
                          </a:solidFill>
                          <a:effectLst/>
                          <a:latin typeface="Calibri"/>
                          <a:ea typeface="+mn-ea"/>
                          <a:cs typeface="+mn-cs"/>
                        </a:rPr>
                        <a:t>AMI meters from National Grid are provided to </a:t>
                      </a:r>
                      <a:r>
                        <a:rPr lang="en-US" sz="1200" b="0" i="0" u="none" strike="noStrike" kern="1200" dirty="0" err="1">
                          <a:solidFill>
                            <a:schemeClr val="tx1"/>
                          </a:solidFill>
                          <a:effectLst/>
                          <a:latin typeface="Calibri"/>
                          <a:ea typeface="+mn-ea"/>
                          <a:cs typeface="+mn-cs"/>
                        </a:rPr>
                        <a:t>ConnectDer</a:t>
                      </a:r>
                      <a:r>
                        <a:rPr lang="en-US" sz="1200" b="0" i="0" u="none" strike="noStrike" kern="1200" dirty="0">
                          <a:solidFill>
                            <a:schemeClr val="tx1"/>
                          </a:solidFill>
                          <a:effectLst/>
                          <a:latin typeface="Calibri"/>
                          <a:ea typeface="+mn-ea"/>
                          <a:cs typeface="+mn-cs"/>
                        </a:rPr>
                        <a:t> for ANSI C12 testing at Eurofins lab..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540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sz="1200" b="0" i="0" u="none" strike="noStrike" kern="1200" dirty="0">
                        <a:solidFill>
                          <a:srgbClr val="000000"/>
                        </a:solidFill>
                        <a:effectLst/>
                        <a:latin typeface="+mn-lt"/>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3405558"/>
                  </a:ext>
                </a:extLst>
              </a:tr>
              <a:tr h="234794">
                <a:tc gridSpan="2">
                  <a:txBody>
                    <a:bodyPr/>
                    <a:lstStyle/>
                    <a:p>
                      <a:pPr algn="l" rtl="0" fontAlgn="ctr"/>
                      <a:r>
                        <a:rPr lang="en-US" sz="1200" b="0" i="0" u="none" strike="noStrike" kern="1200" dirty="0">
                          <a:solidFill>
                            <a:srgbClr val="000000"/>
                          </a:solidFill>
                          <a:effectLst/>
                          <a:latin typeface="+mn-lt"/>
                          <a:ea typeface="+mn-ea"/>
                          <a:cs typeface="+mn-cs"/>
                        </a:rPr>
                        <a:t> Upcoming Activities: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a16="http://schemas.microsoft.com/office/drawing/2014/main" val="10010"/>
                  </a:ext>
                </a:extLst>
              </a:tr>
              <a:tr h="450804">
                <a:tc>
                  <a:txBody>
                    <a:bodyPr/>
                    <a:lstStyle/>
                    <a:p>
                      <a:pPr algn="ctr" rtl="0" fontAlgn="ctr"/>
                      <a:r>
                        <a:rPr lang="en-US" sz="1200" b="0" i="0" u="none" strike="noStrike" dirty="0">
                          <a:solidFill>
                            <a:srgbClr val="000000"/>
                          </a:solidFill>
                          <a:effectLst/>
                          <a:latin typeface="Calibri" panose="020F0502020204030204" pitchFamily="34" charset="0"/>
                        </a:rPr>
                        <a:t>10/07/26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11125" indent="0" algn="l" rtl="0" fontAlgn="ctr"/>
                      <a:r>
                        <a:rPr lang="en-US" sz="1200" b="0" i="0" u="none" strike="noStrike" dirty="0">
                          <a:solidFill>
                            <a:schemeClr val="tx1"/>
                          </a:solidFill>
                          <a:effectLst/>
                          <a:latin typeface="+mn-lt"/>
                        </a:rPr>
                        <a:t>Meter Socket Adapter- Part 2 Training – Training for the field representatives of EDCs is planned at Eversource with the MSA industry.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graphicFrame>
        <p:nvGraphicFramePr>
          <p:cNvPr id="14" name="Table 13">
            <a:extLst>
              <a:ext uri="{FF2B5EF4-FFF2-40B4-BE49-F238E27FC236}">
                <a16:creationId xmlns:a16="http://schemas.microsoft.com/office/drawing/2014/main" id="{5BF49FF5-0DC1-BDA9-B793-B60A638C858C}"/>
              </a:ext>
            </a:extLst>
          </p:cNvPr>
          <p:cNvGraphicFramePr>
            <a:graphicFrameLocks noGrp="1"/>
          </p:cNvGraphicFramePr>
          <p:nvPr>
            <p:extLst>
              <p:ext uri="{D42A27DB-BD31-4B8C-83A1-F6EECF244321}">
                <p14:modId xmlns:p14="http://schemas.microsoft.com/office/powerpoint/2010/main" val="2021018040"/>
              </p:ext>
            </p:extLst>
          </p:nvPr>
        </p:nvGraphicFramePr>
        <p:xfrm>
          <a:off x="343872" y="2703630"/>
          <a:ext cx="5458786" cy="182880"/>
        </p:xfrm>
        <a:graphic>
          <a:graphicData uri="http://schemas.openxmlformats.org/drawingml/2006/table">
            <a:tbl>
              <a:tblPr>
                <a:tableStyleId>{5C22544A-7EE6-4342-B048-85BDC9FD1C3A}</a:tableStyleId>
              </a:tblPr>
              <a:tblGrid>
                <a:gridCol w="5458786">
                  <a:extLst>
                    <a:ext uri="{9D8B030D-6E8A-4147-A177-3AD203B41FA5}">
                      <a16:colId xmlns:a16="http://schemas.microsoft.com/office/drawing/2014/main" val="3327292995"/>
                    </a:ext>
                  </a:extLst>
                </a:gridCol>
              </a:tblGrid>
              <a:tr h="78008">
                <a:tc>
                  <a:txBody>
                    <a:bodyPr/>
                    <a:lstStyle/>
                    <a:p>
                      <a:pPr algn="ctr" rtl="0" fontAlgn="ctr"/>
                      <a:r>
                        <a:rPr lang="en-US" sz="1200" b="1" i="0" u="none" strike="noStrike" dirty="0">
                          <a:solidFill>
                            <a:srgbClr val="FFFFFF"/>
                          </a:solidFill>
                          <a:effectLst/>
                          <a:latin typeface="Calibri" panose="020F0502020204030204" pitchFamily="34" charset="0"/>
                        </a:rPr>
                        <a:t>Team</a:t>
                      </a:r>
                      <a:endParaRPr lang="en-US" sz="1100" b="1" i="0" u="none" strike="noStrike" dirty="0">
                        <a:solidFill>
                          <a:srgbClr val="FFFFFF"/>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148C"/>
                    </a:solidFill>
                  </a:tcPr>
                </a:tc>
                <a:extLst>
                  <a:ext uri="{0D108BD9-81ED-4DB2-BD59-A6C34878D82A}">
                    <a16:rowId xmlns:a16="http://schemas.microsoft.com/office/drawing/2014/main" val="2066557088"/>
                  </a:ext>
                </a:extLst>
              </a:tr>
            </a:tbl>
          </a:graphicData>
        </a:graphic>
      </p:graphicFrame>
      <p:graphicFrame>
        <p:nvGraphicFramePr>
          <p:cNvPr id="4" name="Table 3">
            <a:extLst>
              <a:ext uri="{FF2B5EF4-FFF2-40B4-BE49-F238E27FC236}">
                <a16:creationId xmlns:a16="http://schemas.microsoft.com/office/drawing/2014/main" id="{9832F048-3806-7D92-ED6E-F998208B02D2}"/>
              </a:ext>
            </a:extLst>
          </p:cNvPr>
          <p:cNvGraphicFramePr>
            <a:graphicFrameLocks noGrp="1"/>
          </p:cNvGraphicFramePr>
          <p:nvPr>
            <p:extLst>
              <p:ext uri="{D42A27DB-BD31-4B8C-83A1-F6EECF244321}">
                <p14:modId xmlns:p14="http://schemas.microsoft.com/office/powerpoint/2010/main" val="3102807035"/>
              </p:ext>
            </p:extLst>
          </p:nvPr>
        </p:nvGraphicFramePr>
        <p:xfrm>
          <a:off x="343872" y="2886510"/>
          <a:ext cx="5449714" cy="2686812"/>
        </p:xfrm>
        <a:graphic>
          <a:graphicData uri="http://schemas.openxmlformats.org/drawingml/2006/table">
            <a:tbl>
              <a:tblPr firstRow="1" firstCol="1" bandRow="1">
                <a:tableStyleId>{5C22544A-7EE6-4342-B048-85BDC9FD1C3A}</a:tableStyleId>
              </a:tblPr>
              <a:tblGrid>
                <a:gridCol w="1306830">
                  <a:extLst>
                    <a:ext uri="{9D8B030D-6E8A-4147-A177-3AD203B41FA5}">
                      <a16:colId xmlns:a16="http://schemas.microsoft.com/office/drawing/2014/main" val="656942100"/>
                    </a:ext>
                  </a:extLst>
                </a:gridCol>
                <a:gridCol w="1604088">
                  <a:extLst>
                    <a:ext uri="{9D8B030D-6E8A-4147-A177-3AD203B41FA5}">
                      <a16:colId xmlns:a16="http://schemas.microsoft.com/office/drawing/2014/main" val="4204718975"/>
                    </a:ext>
                  </a:extLst>
                </a:gridCol>
                <a:gridCol w="2538796">
                  <a:extLst>
                    <a:ext uri="{9D8B030D-6E8A-4147-A177-3AD203B41FA5}">
                      <a16:colId xmlns:a16="http://schemas.microsoft.com/office/drawing/2014/main" val="885743504"/>
                    </a:ext>
                  </a:extLst>
                </a:gridCol>
              </a:tblGrid>
              <a:tr h="130175">
                <a:tc>
                  <a:txBody>
                    <a:bodyPr/>
                    <a:lstStyle/>
                    <a:p>
                      <a:pPr marL="0" marR="0" algn="ctr">
                        <a:lnSpc>
                          <a:spcPct val="107000"/>
                        </a:lnSpc>
                        <a:spcAft>
                          <a:spcPts val="800"/>
                        </a:spcAft>
                        <a:buNone/>
                      </a:pPr>
                      <a:r>
                        <a:rPr lang="en-US" sz="1200">
                          <a:effectLst/>
                        </a:rPr>
                        <a:t>First Name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07000"/>
                        </a:lnSpc>
                        <a:spcAft>
                          <a:spcPts val="800"/>
                        </a:spcAft>
                        <a:buNone/>
                      </a:pPr>
                      <a:r>
                        <a:rPr lang="en-US" sz="1200" dirty="0">
                          <a:effectLst/>
                        </a:rPr>
                        <a:t>Last Name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07000"/>
                        </a:lnSpc>
                        <a:spcAft>
                          <a:spcPts val="800"/>
                        </a:spcAft>
                        <a:buNone/>
                      </a:pPr>
                      <a:r>
                        <a:rPr lang="en-US" sz="1200">
                          <a:effectLst/>
                        </a:rPr>
                        <a:t>Company/Affiliation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9189874"/>
                  </a:ext>
                </a:extLst>
              </a:tr>
              <a:tr h="130175">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Usman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Gauhar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National Grid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8134379"/>
                  </a:ext>
                </a:extLst>
              </a:tr>
              <a:tr h="44450">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Wai Pong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National Grid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659578"/>
                  </a:ext>
                </a:extLst>
              </a:tr>
              <a:tr h="44450">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Nathan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Walsh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National Grid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5600088"/>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Brian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Canfield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National Grid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0401369"/>
                  </a:ext>
                </a:extLst>
              </a:tr>
              <a:tr h="44450">
                <a:tc>
                  <a:txBody>
                    <a:bodyPr/>
                    <a:lstStyle/>
                    <a:p>
                      <a:pPr marL="0" marR="0" algn="ctr">
                        <a:lnSpc>
                          <a:spcPct val="107000"/>
                        </a:lnSpc>
                        <a:spcAft>
                          <a:spcPts val="800"/>
                        </a:spcAft>
                        <a:buNone/>
                      </a:pPr>
                      <a:r>
                        <a:rPr lang="en-US" sz="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William</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Nieman</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National Grid</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6696199"/>
                  </a:ext>
                </a:extLst>
              </a:tr>
              <a:tr h="44450">
                <a:tc>
                  <a:txBody>
                    <a:bodyPr/>
                    <a:lstStyle/>
                    <a:p>
                      <a:pPr marL="0" marR="0" algn="ctr">
                        <a:lnSpc>
                          <a:spcPct val="107000"/>
                        </a:lnSpc>
                        <a:spcAft>
                          <a:spcPts val="800"/>
                        </a:spcAft>
                        <a:buNone/>
                      </a:pPr>
                      <a:r>
                        <a:rPr lang="en-US"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Eric</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Misbach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National Grid</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7265109"/>
                  </a:ext>
                </a:extLst>
              </a:tr>
              <a:tr h="44450">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Shakir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Iqbal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Eversource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1957560"/>
                  </a:ext>
                </a:extLst>
              </a:tr>
              <a:tr h="38100">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Patrick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Eversource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6495232"/>
                  </a:ext>
                </a:extLst>
              </a:tr>
              <a:tr h="3810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John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Bonazoli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Unitil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8505236"/>
                  </a:ext>
                </a:extLst>
              </a:tr>
              <a:tr h="3810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Justin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Ulrich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Unitil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2721423"/>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Gerry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Bingham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9293002"/>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Courtney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Feeley-Karp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0607920"/>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Carson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Bullock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546140"/>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Jonathan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Knauer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Connect 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7398441"/>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Khanti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Munro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Connect 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786732"/>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Emily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Connect 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0033171"/>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Marc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Monbouquette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Enphase Energy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4543588"/>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Marko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Rosenfeldt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Enphase Energy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8672045"/>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Nathan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Charles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Enphase Energy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1953548"/>
                  </a:ext>
                </a:extLst>
              </a:tr>
              <a:tr h="44450">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Beau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Millett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Tesla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0246015"/>
                  </a:ext>
                </a:extLst>
              </a:tr>
            </a:tbl>
          </a:graphicData>
        </a:graphic>
      </p:graphicFrame>
    </p:spTree>
    <p:extLst>
      <p:ext uri="{BB962C8B-B14F-4D97-AF65-F5344CB8AC3E}">
        <p14:creationId xmlns:p14="http://schemas.microsoft.com/office/powerpoint/2010/main" val="22585049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1_US PPT 2018 4x3_template_internal or external (1)">
  <a:themeElements>
    <a:clrScheme name="Custom 6">
      <a:dk1>
        <a:srgbClr val="55555A"/>
      </a:dk1>
      <a:lt1>
        <a:srgbClr val="FFFFFF"/>
      </a:lt1>
      <a:dk2>
        <a:srgbClr val="808083"/>
      </a:dk2>
      <a:lt2>
        <a:srgbClr val="AAAAAC"/>
      </a:lt2>
      <a:accent1>
        <a:srgbClr val="00148C"/>
      </a:accent1>
      <a:accent2>
        <a:srgbClr val="00BEB4"/>
      </a:accent2>
      <a:accent3>
        <a:srgbClr val="FA4616"/>
      </a:accent3>
      <a:accent4>
        <a:srgbClr val="500A78"/>
      </a:accent4>
      <a:accent5>
        <a:srgbClr val="C800A1"/>
      </a:accent5>
      <a:accent6>
        <a:srgbClr val="FFB45A"/>
      </a:accent6>
      <a:hlink>
        <a:srgbClr val="00148C"/>
      </a:hlink>
      <a:folHlink>
        <a:srgbClr val="00148C"/>
      </a:folHlink>
    </a:clrScheme>
    <a:fontScheme name="NG Phot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434" tIns="45718" rIns="91434" bIns="45718" numCol="1" rtlCol="0" anchor="t" anchorCtr="0" compatLnSpc="1">
        <a:prstTxWarp prst="textNoShape">
          <a:avLst/>
        </a:prstTxWarp>
      </a:bodyPr>
      <a:lstStyle>
        <a:defPPr algn="l">
          <a:spcAft>
            <a:spcPts val="450"/>
          </a:spcAft>
          <a:defRPr sz="1800" dirty="0" err="1">
            <a:solidFill>
              <a:schemeClr val="bg1"/>
            </a:solidFill>
            <a:latin typeface="+mn-lt"/>
            <a:cs typeface="Aria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rgbClr val="0079C1"/>
            </a:solidFill>
            <a:effectLst/>
            <a:latin typeface="Arial" charset="0"/>
            <a:ea typeface="ＭＳ Ｐゴシック" pitchFamily="48"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0" tIns="0" rIns="0" bIns="0" numCol="1" rtlCol="0" anchor="t" anchorCtr="0" compatLnSpc="1">
        <a:prstTxWarp prst="textNoShape">
          <a:avLst/>
        </a:prstTxWarp>
        <a:spAutoFit/>
      </a:bodyPr>
      <a:lstStyle>
        <a:defPPr algn="l">
          <a:spcAft>
            <a:spcPts val="600"/>
          </a:spcAft>
          <a:buClr>
            <a:schemeClr val="tx1"/>
          </a:buClr>
          <a:defRPr sz="1800" b="0" kern="0" dirty="0" err="1" smtClean="0">
            <a:solidFill>
              <a:schemeClr val="tx1"/>
            </a:solidFill>
            <a:latin typeface="+mn-lt"/>
            <a:ea typeface="+mn-ea"/>
          </a:defRPr>
        </a:defPPr>
      </a:lstStyle>
    </a:txDef>
  </a:objectDefaults>
  <a:extraClrSchemeLst>
    <a:extraClrScheme>
      <a:clrScheme name="NG Photo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clrMap bg1="lt1" tx1="dk1" bg2="lt2" tx2="dk2" accent1="accent1" accent2="accent2" accent3="accent3" accent4="accent4" accent5="accent5" accent6="accent6" hlink="hlink" folHlink="folHlink"/>
    </a:extraClrScheme>
  </a:extraClrSchemeLst>
  <a:custClrLst>
    <a:custClr name="Core Blue">
      <a:srgbClr val="00148C"/>
    </a:custClr>
    <a:custClr name="Light Blue">
      <a:srgbClr val="00AFF0"/>
    </a:custClr>
    <a:custClr name="Green">
      <a:srgbClr val="3CE12D"/>
    </a:custClr>
    <a:custClr name="Red">
      <a:srgbClr val="F53C32"/>
    </a:custClr>
    <a:custClr name="Yellow">
      <a:srgbClr val="FADC00"/>
    </a:custClr>
    <a:custClr name="Dark grey">
      <a:srgbClr val="55555A"/>
    </a:custClr>
    <a:custClr name="Blue">
      <a:srgbClr val="009DDC"/>
    </a:custClr>
    <a:custClr name="Teal">
      <a:srgbClr val="00BEB4"/>
    </a:custClr>
    <a:custClr name="Purple">
      <a:srgbClr val="500A78"/>
    </a:custClr>
    <a:custClr name="Magenta">
      <a:srgbClr val="C800A1"/>
    </a:custClr>
    <a:custClr name="Lilac">
      <a:srgbClr val="AF96DC"/>
    </a:custClr>
    <a:custClr name="Orange">
      <a:srgbClr val="FA4616"/>
    </a:custClr>
    <a:custClr name="Mid Blue">
      <a:srgbClr val="0073CD"/>
    </a:custClr>
    <a:custClr name="Soft orange">
      <a:srgbClr val="FFB45A"/>
    </a:custClr>
    <a:custClr name="Mid green">
      <a:srgbClr val="78A22F"/>
    </a:custClr>
  </a:custClrLst>
  <a:extLst>
    <a:ext uri="{05A4C25C-085E-4340-85A3-A5531E510DB2}">
      <thm15:themeFamily xmlns:thm15="http://schemas.microsoft.com/office/thememl/2012/main" name="Presentation1" id="{9E405E24-4D8F-45E9-B7C1-DE8CFE413F7C}" vid="{32376E27-65FC-4E1F-8C9A-962F9B38E9F9}"/>
    </a:ext>
  </a:extLst>
</a:theme>
</file>

<file path=ppt/theme/theme2.xml><?xml version="1.0" encoding="utf-8"?>
<a:theme xmlns:a="http://schemas.openxmlformats.org/drawingml/2006/main" name="NG Photo">
  <a:themeElements>
    <a:clrScheme name="NG Photo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fontScheme name="NG Phot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rgbClr val="0079C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rgbClr val="0079C1"/>
            </a:solidFill>
            <a:effectLst/>
            <a:latin typeface="Arial" pitchFamily="34" charset="0"/>
            <a:ea typeface="ＭＳ Ｐゴシック" pitchFamily="34" charset="-128"/>
          </a:defRPr>
        </a:defPPr>
      </a:lstStyle>
    </a:lnDef>
  </a:objectDefaults>
  <a:extraClrSchemeLst>
    <a:extraClrScheme>
      <a:clrScheme name="NG Photo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US PPT 2018 4x3_template_internal or external">
  <a:themeElements>
    <a:clrScheme name="Custom 6">
      <a:dk1>
        <a:srgbClr val="55555A"/>
      </a:dk1>
      <a:lt1>
        <a:srgbClr val="FFFFFF"/>
      </a:lt1>
      <a:dk2>
        <a:srgbClr val="808083"/>
      </a:dk2>
      <a:lt2>
        <a:srgbClr val="AAAAAC"/>
      </a:lt2>
      <a:accent1>
        <a:srgbClr val="00148C"/>
      </a:accent1>
      <a:accent2>
        <a:srgbClr val="00BEB4"/>
      </a:accent2>
      <a:accent3>
        <a:srgbClr val="FA4616"/>
      </a:accent3>
      <a:accent4>
        <a:srgbClr val="500A78"/>
      </a:accent4>
      <a:accent5>
        <a:srgbClr val="C800A1"/>
      </a:accent5>
      <a:accent6>
        <a:srgbClr val="FFB45A"/>
      </a:accent6>
      <a:hlink>
        <a:srgbClr val="00148C"/>
      </a:hlink>
      <a:folHlink>
        <a:srgbClr val="00148C"/>
      </a:folHlink>
    </a:clrScheme>
    <a:fontScheme name="NG Phot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434" tIns="45718" rIns="91434" bIns="45718" numCol="1" rtlCol="0" anchor="t" anchorCtr="0" compatLnSpc="1">
        <a:prstTxWarp prst="textNoShape">
          <a:avLst/>
        </a:prstTxWarp>
      </a:bodyPr>
      <a:lstStyle>
        <a:defPPr algn="l">
          <a:spcAft>
            <a:spcPts val="450"/>
          </a:spcAft>
          <a:defRPr sz="1800" dirty="0" err="1">
            <a:solidFill>
              <a:schemeClr val="bg1"/>
            </a:solidFill>
            <a:latin typeface="+mn-lt"/>
            <a:cs typeface="Aria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rgbClr val="0079C1"/>
            </a:solidFill>
            <a:effectLst/>
            <a:latin typeface="Arial" charset="0"/>
            <a:ea typeface="ＭＳ Ｐゴシック" pitchFamily="48"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0" tIns="0" rIns="0" bIns="0" numCol="1" rtlCol="0" anchor="t" anchorCtr="0" compatLnSpc="1">
        <a:prstTxWarp prst="textNoShape">
          <a:avLst/>
        </a:prstTxWarp>
        <a:spAutoFit/>
      </a:bodyPr>
      <a:lstStyle>
        <a:defPPr algn="l">
          <a:spcAft>
            <a:spcPts val="600"/>
          </a:spcAft>
          <a:buClr>
            <a:schemeClr val="tx1"/>
          </a:buClr>
          <a:defRPr sz="1800" b="0" kern="0" dirty="0" err="1" smtClean="0">
            <a:solidFill>
              <a:schemeClr val="tx1"/>
            </a:solidFill>
            <a:latin typeface="+mn-lt"/>
            <a:ea typeface="+mn-ea"/>
          </a:defRPr>
        </a:defPPr>
      </a:lstStyle>
    </a:txDef>
  </a:objectDefaults>
  <a:extraClrSchemeLst>
    <a:extraClrScheme>
      <a:clrScheme name="NG Photo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clrMap bg1="lt1" tx1="dk1" bg2="lt2" tx2="dk2" accent1="accent1" accent2="accent2" accent3="accent3" accent4="accent4" accent5="accent5" accent6="accent6" hlink="hlink" folHlink="folHlink"/>
    </a:extraClrScheme>
  </a:extraClrSchemeLst>
  <a:custClrLst>
    <a:custClr name="Core Blue">
      <a:srgbClr val="00148C"/>
    </a:custClr>
    <a:custClr name="Light Blue">
      <a:srgbClr val="00AFF0"/>
    </a:custClr>
    <a:custClr name="Green">
      <a:srgbClr val="3CE12D"/>
    </a:custClr>
    <a:custClr name="Red">
      <a:srgbClr val="F53C32"/>
    </a:custClr>
    <a:custClr name="Yellow">
      <a:srgbClr val="FADC00"/>
    </a:custClr>
    <a:custClr name="Dark grey">
      <a:srgbClr val="55555A"/>
    </a:custClr>
    <a:custClr name="Blue">
      <a:srgbClr val="009DDC"/>
    </a:custClr>
    <a:custClr name="Teal">
      <a:srgbClr val="00BEB4"/>
    </a:custClr>
    <a:custClr name="Purple">
      <a:srgbClr val="500A78"/>
    </a:custClr>
    <a:custClr name="Magenta">
      <a:srgbClr val="C800A1"/>
    </a:custClr>
    <a:custClr name="Lilac">
      <a:srgbClr val="AF96DC"/>
    </a:custClr>
    <a:custClr name="Orange">
      <a:srgbClr val="FA4616"/>
    </a:custClr>
    <a:custClr name="Mid Blue">
      <a:srgbClr val="0073CD"/>
    </a:custClr>
    <a:custClr name="Soft orange">
      <a:srgbClr val="FFB45A"/>
    </a:custClr>
    <a:custClr name="Mid green">
      <a:srgbClr val="78A22F"/>
    </a:custClr>
  </a:custClrLst>
  <a:extLst>
    <a:ext uri="{05A4C25C-085E-4340-85A3-A5531E510DB2}">
      <thm15:themeFamily xmlns:thm15="http://schemas.microsoft.com/office/thememl/2012/main" name="Presentation1" id="{9E405E24-4D8F-45E9-B7C1-DE8CFE413F7C}" vid="{32376E27-65FC-4E1F-8C9A-962F9B38E9F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ore Blue">
      <a:srgbClr val="00148C"/>
    </a:custClr>
    <a:custClr name="Light Blue">
      <a:srgbClr val="00AFF0"/>
    </a:custClr>
    <a:custClr name="Green">
      <a:srgbClr val="3CE12D"/>
    </a:custClr>
    <a:custClr name="Red">
      <a:srgbClr val="F53C32"/>
    </a:custClr>
    <a:custClr name="Yellow">
      <a:srgbClr val="FADC00"/>
    </a:custClr>
    <a:custClr name="Dark grey">
      <a:srgbClr val="55555A"/>
    </a:custClr>
    <a:custClr name="Blue">
      <a:srgbClr val="009DDC"/>
    </a:custClr>
    <a:custClr name="Teal">
      <a:srgbClr val="00BEB4"/>
    </a:custClr>
    <a:custClr name="Purple">
      <a:srgbClr val="500A78"/>
    </a:custClr>
    <a:custClr name="Magenta">
      <a:srgbClr val="C800A1"/>
    </a:custClr>
    <a:custClr name="Lilac">
      <a:srgbClr val="AF96DC"/>
    </a:custClr>
    <a:custClr name="Orange">
      <a:srgbClr val="FA4616"/>
    </a:custClr>
    <a:custClr name="Mid Blue">
      <a:srgbClr val="0073CD"/>
    </a:custClr>
    <a:custClr name="Soft orange">
      <a:srgbClr val="FFB45A"/>
    </a:custClr>
    <a:custClr name="Mid green">
      <a:srgbClr val="78A22F"/>
    </a:custClr>
  </a:custClr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Core Blue">
      <a:srgbClr val="00148C"/>
    </a:custClr>
    <a:custClr name="Light Blue">
      <a:srgbClr val="00AFF0"/>
    </a:custClr>
    <a:custClr name="Green">
      <a:srgbClr val="3CE12D"/>
    </a:custClr>
    <a:custClr name="Red">
      <a:srgbClr val="F53C32"/>
    </a:custClr>
    <a:custClr name="Yellow">
      <a:srgbClr val="FADC00"/>
    </a:custClr>
    <a:custClr name="Dark grey">
      <a:srgbClr val="55555A"/>
    </a:custClr>
    <a:custClr name="Blue">
      <a:srgbClr val="009DDC"/>
    </a:custClr>
    <a:custClr name="Teal">
      <a:srgbClr val="00BEB4"/>
    </a:custClr>
    <a:custClr name="Purple">
      <a:srgbClr val="500A78"/>
    </a:custClr>
    <a:custClr name="Magenta">
      <a:srgbClr val="C800A1"/>
    </a:custClr>
    <a:custClr name="Lilac">
      <a:srgbClr val="AF96DC"/>
    </a:custClr>
    <a:custClr name="Orange">
      <a:srgbClr val="FA4616"/>
    </a:custClr>
    <a:custClr name="Mid Blue">
      <a:srgbClr val="0073CD"/>
    </a:custClr>
    <a:custClr name="Soft orange">
      <a:srgbClr val="FFB45A"/>
    </a:custClr>
    <a:custClr name="Mid green">
      <a:srgbClr val="78A22F"/>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TaxCatchAll xmlns="ada98f5a-a740-4799-8252-5a3f447098bc" xsi:nil="true"/>
    <lcf76f155ced4ddcb4097134ff3c332f xmlns="d9cda794-76d0-4e29-a00e-6daedff2c50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46054C7434AED4FB9CA95B1F56E1D2D" ma:contentTypeVersion="15" ma:contentTypeDescription="Create a new document." ma:contentTypeScope="" ma:versionID="7f639258da8b520c6cd6eaf8f1a44249">
  <xsd:schema xmlns:xsd="http://www.w3.org/2001/XMLSchema" xmlns:xs="http://www.w3.org/2001/XMLSchema" xmlns:p="http://schemas.microsoft.com/office/2006/metadata/properties" xmlns:ns2="d9cda794-76d0-4e29-a00e-6daedff2c503" xmlns:ns3="ada98f5a-a740-4799-8252-5a3f447098bc" targetNamespace="http://schemas.microsoft.com/office/2006/metadata/properties" ma:root="true" ma:fieldsID="6ebb209e195899a01519369e0e8cb267" ns2:_="" ns3:_="">
    <xsd:import namespace="d9cda794-76d0-4e29-a00e-6daedff2c503"/>
    <xsd:import namespace="ada98f5a-a740-4799-8252-5a3f447098b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da794-76d0-4e29-a00e-6daedff2c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571c05a-9bf0-4b0b-ad97-e13aed49ba3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a98f5a-a740-4799-8252-5a3f447098b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8db82415-4cb0-4963-92ca-150935a36c49}" ma:internalName="TaxCatchAll" ma:showField="CatchAllData" ma:web="ada98f5a-a740-4799-8252-5a3f447098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DC36E5-1A2E-4955-89B2-C26358890A84}">
  <ds:schemaRefs>
    <ds:schemaRef ds:uri="http://schemas.microsoft.com/sharepoint/v3/contenttype/forms"/>
  </ds:schemaRefs>
</ds:datastoreItem>
</file>

<file path=customXml/itemProps2.xml><?xml version="1.0" encoding="utf-8"?>
<ds:datastoreItem xmlns:ds="http://schemas.openxmlformats.org/officeDocument/2006/customXml" ds:itemID="{0270CDB6-B542-4351-801F-9ADBD4EE3F15}">
  <ds:schemaRefs>
    <ds:schemaRef ds:uri="http://purl.org/dc/terms/"/>
    <ds:schemaRef ds:uri="http://purl.org/dc/elements/1.1/"/>
    <ds:schemaRef ds:uri="http://schemas.microsoft.com/office/2006/documentManagement/types"/>
    <ds:schemaRef ds:uri="http://schemas.openxmlformats.org/package/2006/metadata/core-properties"/>
    <ds:schemaRef ds:uri="d9cda794-76d0-4e29-a00e-6daedff2c503"/>
    <ds:schemaRef ds:uri="http://schemas.microsoft.com/office/infopath/2007/PartnerControls"/>
    <ds:schemaRef ds:uri="ada98f5a-a740-4799-8252-5a3f447098bc"/>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C0FE019A-D953-4B15-8594-76F182D10B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cda794-76d0-4e29-a00e-6daedff2c503"/>
    <ds:schemaRef ds:uri="ada98f5a-a740-4799-8252-5a3f447098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US PPT 2018 4x3</Template>
  <TotalTime>12363</TotalTime>
  <Words>302</Words>
  <Application>Microsoft Office PowerPoint</Application>
  <PresentationFormat>Widescreen</PresentationFormat>
  <Paragraphs>82</Paragraphs>
  <Slides>1</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vt:i4>
      </vt:variant>
    </vt:vector>
  </HeadingPairs>
  <TitlesOfParts>
    <vt:vector size="10" baseType="lpstr">
      <vt:lpstr>Arial</vt:lpstr>
      <vt:lpstr>Calibri</vt:lpstr>
      <vt:lpstr>Calibri Light</vt:lpstr>
      <vt:lpstr>Wingdings</vt:lpstr>
      <vt:lpstr>Wingdings 2</vt:lpstr>
      <vt:lpstr>1_US PPT 2018 4x3_template_internal or external (1)</vt:lpstr>
      <vt:lpstr>NG Photo</vt:lpstr>
      <vt:lpstr>3_US PPT 2018 4x3_template_internal or external</vt:lpstr>
      <vt:lpstr>Office Theme</vt:lpstr>
      <vt:lpstr>PowerPoint Presentation</vt:lpstr>
    </vt:vector>
  </TitlesOfParts>
  <Company>National Grid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(on two lines)</dc:title>
  <dc:creator>National Grid</dc:creator>
  <cp:lastModifiedBy>Usman Gauhar</cp:lastModifiedBy>
  <cp:revision>72</cp:revision>
  <cp:lastPrinted>2020-01-30T15:15:17Z</cp:lastPrinted>
  <dcterms:created xsi:type="dcterms:W3CDTF">2018-10-03T17:52:35Z</dcterms:created>
  <dcterms:modified xsi:type="dcterms:W3CDTF">2026-09-16T15:45:49Z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0x010100F46054C7434AED4FB9CA95B1F56E1D2D</vt:lpwstr>
  </property>
  <property fmtid="{D5CDD505-2E9C-101B-9397-08002B2CF9AE}" pid="4" name="MediaServiceImageTags">
    <vt:lpwstr/>
  </property>
  <property fmtid="{D5CDD505-2E9C-101B-9397-08002B2CF9AE}" pid="5" name="MSIP_Label_8bd75a54-f2be-4ffa-b165-74c609d83991_Enabled">
    <vt:lpwstr>true</vt:lpwstr>
  </property>
  <property fmtid="{D5CDD505-2E9C-101B-9397-08002B2CF9AE}" pid="6" name="MSIP_Label_8bd75a54-f2be-4ffa-b165-74c609d83991_SetDate">
    <vt:lpwstr>2026-09-16T15:19:56Z</vt:lpwstr>
  </property>
  <property fmtid="{D5CDD505-2E9C-101B-9397-08002B2CF9AE}" pid="7" name="MSIP_Label_8bd75a54-f2be-4ffa-b165-74c609d83991_Method">
    <vt:lpwstr>Standard</vt:lpwstr>
  </property>
  <property fmtid="{D5CDD505-2E9C-101B-9397-08002B2CF9AE}" pid="8" name="MSIP_Label_8bd75a54-f2be-4ffa-b165-74c609d83991_Name">
    <vt:lpwstr>Internal use only</vt:lpwstr>
  </property>
  <property fmtid="{D5CDD505-2E9C-101B-9397-08002B2CF9AE}" pid="9" name="MSIP_Label_8bd75a54-f2be-4ffa-b165-74c609d83991_SiteId">
    <vt:lpwstr>f98a6a53-25f3-4212-901c-c7787fcd3495</vt:lpwstr>
  </property>
  <property fmtid="{D5CDD505-2E9C-101B-9397-08002B2CF9AE}" pid="10" name="MSIP_Label_8bd75a54-f2be-4ffa-b165-74c609d83991_ActionId">
    <vt:lpwstr>bc0e909b-cede-4c2f-83dd-713935580df4</vt:lpwstr>
  </property>
  <property fmtid="{D5CDD505-2E9C-101B-9397-08002B2CF9AE}" pid="11" name="MSIP_Label_8bd75a54-f2be-4ffa-b165-74c609d83991_ContentBits">
    <vt:lpwstr>0</vt:lpwstr>
  </property>
  <property fmtid="{D5CDD505-2E9C-101B-9397-08002B2CF9AE}" pid="12" name="MSIP_Label_8bd75a54-f2be-4ffa-b165-74c609d83991_Tag">
    <vt:lpwstr>10, 3, 0, 1</vt:lpwstr>
  </property>
</Properties>
</file>