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3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9"/>
  </p:notesMasterIdLst>
  <p:sldIdLst>
    <p:sldId id="281" r:id="rId5"/>
    <p:sldId id="258" r:id="rId6"/>
    <p:sldId id="259" r:id="rId7"/>
    <p:sldId id="260" r:id="rId8"/>
    <p:sldId id="261" r:id="rId9"/>
    <p:sldId id="263" r:id="rId10"/>
    <p:sldId id="275" r:id="rId11"/>
    <p:sldId id="279" r:id="rId12"/>
    <p:sldId id="265" r:id="rId13"/>
    <p:sldId id="268" r:id="rId14"/>
    <p:sldId id="269" r:id="rId15"/>
    <p:sldId id="270" r:id="rId16"/>
    <p:sldId id="280" r:id="rId17"/>
    <p:sldId id="28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A640A7-F23B-495A-AA10-408BF0B58A2E}" v="2" dt="2026-05-04T19:34:50.2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5569" autoAdjust="0"/>
  </p:normalViewPr>
  <p:slideViewPr>
    <p:cSldViewPr snapToGrid="0">
      <p:cViewPr varScale="1">
        <p:scale>
          <a:sx n="61" d="100"/>
          <a:sy n="61" d="100"/>
        </p:scale>
        <p:origin x="2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12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ason, Pamela" userId="338b9b2d-509c-42a9-88a2-89cff10faae7" providerId="ADAL" clId="{A757F9C3-80E6-4C52-880D-DDD911517F5B}"/>
    <pc:docChg chg="custSel addSld delSld modSld sldOrd">
      <pc:chgData name="Eliason, Pamela" userId="338b9b2d-509c-42a9-88a2-89cff10faae7" providerId="ADAL" clId="{A757F9C3-80E6-4C52-880D-DDD911517F5B}" dt="2026-05-01T17:08:53.673" v="1030" actId="20577"/>
      <pc:docMkLst>
        <pc:docMk/>
      </pc:docMkLst>
      <pc:sldChg chg="modSp mod">
        <pc:chgData name="Eliason, Pamela" userId="338b9b2d-509c-42a9-88a2-89cff10faae7" providerId="ADAL" clId="{A757F9C3-80E6-4C52-880D-DDD911517F5B}" dt="2026-04-21T14:12:08.653" v="393" actId="20577"/>
        <pc:sldMkLst>
          <pc:docMk/>
          <pc:sldMk cId="2168001544" sldId="258"/>
        </pc:sldMkLst>
        <pc:spChg chg="mod">
          <ac:chgData name="Eliason, Pamela" userId="338b9b2d-509c-42a9-88a2-89cff10faae7" providerId="ADAL" clId="{A757F9C3-80E6-4C52-880D-DDD911517F5B}" dt="2026-04-21T14:12:08.653" v="393" actId="20577"/>
          <ac:spMkLst>
            <pc:docMk/>
            <pc:sldMk cId="2168001544" sldId="258"/>
            <ac:spMk id="2" creationId="{00000000-0000-0000-0000-000000000000}"/>
          </ac:spMkLst>
        </pc:spChg>
      </pc:sldChg>
      <pc:sldChg chg="modSp mod">
        <pc:chgData name="Eliason, Pamela" userId="338b9b2d-509c-42a9-88a2-89cff10faae7" providerId="ADAL" clId="{A757F9C3-80E6-4C52-880D-DDD911517F5B}" dt="2026-04-21T20:08:09.137" v="443" actId="1076"/>
        <pc:sldMkLst>
          <pc:docMk/>
          <pc:sldMk cId="208878557" sldId="260"/>
        </pc:sldMkLst>
        <pc:spChg chg="mod">
          <ac:chgData name="Eliason, Pamela" userId="338b9b2d-509c-42a9-88a2-89cff10faae7" providerId="ADAL" clId="{A757F9C3-80E6-4C52-880D-DDD911517F5B}" dt="2026-04-21T20:07:55.158" v="441" actId="14100"/>
          <ac:spMkLst>
            <pc:docMk/>
            <pc:sldMk cId="208878557" sldId="260"/>
            <ac:spMk id="3" creationId="{00000000-0000-0000-0000-000000000000}"/>
          </ac:spMkLst>
        </pc:spChg>
        <pc:spChg chg="mod">
          <ac:chgData name="Eliason, Pamela" userId="338b9b2d-509c-42a9-88a2-89cff10faae7" providerId="ADAL" clId="{A757F9C3-80E6-4C52-880D-DDD911517F5B}" dt="2026-04-21T13:54:52.130" v="20" actId="27636"/>
          <ac:spMkLst>
            <pc:docMk/>
            <pc:sldMk cId="208878557" sldId="260"/>
            <ac:spMk id="4" creationId="{00000000-0000-0000-0000-000000000000}"/>
          </ac:spMkLst>
        </pc:spChg>
        <pc:spChg chg="mod">
          <ac:chgData name="Eliason, Pamela" userId="338b9b2d-509c-42a9-88a2-89cff10faae7" providerId="ADAL" clId="{A757F9C3-80E6-4C52-880D-DDD911517F5B}" dt="2026-04-21T20:08:09.137" v="443" actId="1076"/>
          <ac:spMkLst>
            <pc:docMk/>
            <pc:sldMk cId="208878557" sldId="260"/>
            <ac:spMk id="9" creationId="{C321CC73-5CDB-3033-AF1D-290A81B676CE}"/>
          </ac:spMkLst>
        </pc:spChg>
        <pc:spChg chg="mod">
          <ac:chgData name="Eliason, Pamela" userId="338b9b2d-509c-42a9-88a2-89cff10faae7" providerId="ADAL" clId="{A757F9C3-80E6-4C52-880D-DDD911517F5B}" dt="2026-04-21T13:55:09.395" v="28" actId="27636"/>
          <ac:spMkLst>
            <pc:docMk/>
            <pc:sldMk cId="208878557" sldId="260"/>
            <ac:spMk id="11" creationId="{94503785-23C8-7DD4-7B76-F585597C1A9E}"/>
          </ac:spMkLst>
        </pc:spChg>
      </pc:sldChg>
      <pc:sldChg chg="modSp mod">
        <pc:chgData name="Eliason, Pamela" userId="338b9b2d-509c-42a9-88a2-89cff10faae7" providerId="ADAL" clId="{A757F9C3-80E6-4C52-880D-DDD911517F5B}" dt="2026-04-21T13:55:48.030" v="48" actId="20577"/>
        <pc:sldMkLst>
          <pc:docMk/>
          <pc:sldMk cId="3254802076" sldId="261"/>
        </pc:sldMkLst>
        <pc:graphicFrameChg chg="modGraphic">
          <ac:chgData name="Eliason, Pamela" userId="338b9b2d-509c-42a9-88a2-89cff10faae7" providerId="ADAL" clId="{A757F9C3-80E6-4C52-880D-DDD911517F5B}" dt="2026-04-21T13:55:48.030" v="48" actId="20577"/>
          <ac:graphicFrameMkLst>
            <pc:docMk/>
            <pc:sldMk cId="3254802076" sldId="261"/>
            <ac:graphicFrameMk id="8" creationId="{5950902C-FB57-40D4-8C5F-7EDB7FFE6CB8}"/>
          </ac:graphicFrameMkLst>
        </pc:graphicFrameChg>
      </pc:sldChg>
      <pc:sldChg chg="modSp mod">
        <pc:chgData name="Eliason, Pamela" userId="338b9b2d-509c-42a9-88a2-89cff10faae7" providerId="ADAL" clId="{A757F9C3-80E6-4C52-880D-DDD911517F5B}" dt="2026-04-21T13:56:49.157" v="100" actId="20577"/>
        <pc:sldMkLst>
          <pc:docMk/>
          <pc:sldMk cId="1668273399" sldId="263"/>
        </pc:sldMkLst>
        <pc:spChg chg="mod">
          <ac:chgData name="Eliason, Pamela" userId="338b9b2d-509c-42a9-88a2-89cff10faae7" providerId="ADAL" clId="{A757F9C3-80E6-4C52-880D-DDD911517F5B}" dt="2026-04-21T13:56:22.581" v="91" actId="20577"/>
          <ac:spMkLst>
            <pc:docMk/>
            <pc:sldMk cId="1668273399" sldId="263"/>
            <ac:spMk id="2" creationId="{00000000-0000-0000-0000-000000000000}"/>
          </ac:spMkLst>
        </pc:spChg>
        <pc:graphicFrameChg chg="modGraphic">
          <ac:chgData name="Eliason, Pamela" userId="338b9b2d-509c-42a9-88a2-89cff10faae7" providerId="ADAL" clId="{A757F9C3-80E6-4C52-880D-DDD911517F5B}" dt="2026-04-21T13:56:49.157" v="100" actId="20577"/>
          <ac:graphicFrameMkLst>
            <pc:docMk/>
            <pc:sldMk cId="1668273399" sldId="263"/>
            <ac:graphicFrameMk id="5" creationId="{21DD841C-3EB1-7A01-09BD-DA84B5E68915}"/>
          </ac:graphicFrameMkLst>
        </pc:graphicFrameChg>
      </pc:sldChg>
      <pc:sldChg chg="modSp mod">
        <pc:chgData name="Eliason, Pamela" userId="338b9b2d-509c-42a9-88a2-89cff10faae7" providerId="ADAL" clId="{A757F9C3-80E6-4C52-880D-DDD911517F5B}" dt="2026-04-21T14:10:40.348" v="392" actId="122"/>
        <pc:sldMkLst>
          <pc:docMk/>
          <pc:sldMk cId="4150680651" sldId="265"/>
        </pc:sldMkLst>
        <pc:spChg chg="mod">
          <ac:chgData name="Eliason, Pamela" userId="338b9b2d-509c-42a9-88a2-89cff10faae7" providerId="ADAL" clId="{A757F9C3-80E6-4C52-880D-DDD911517F5B}" dt="2026-04-21T14:10:40.348" v="392" actId="122"/>
          <ac:spMkLst>
            <pc:docMk/>
            <pc:sldMk cId="4150680651" sldId="265"/>
            <ac:spMk id="4" creationId="{00000000-0000-0000-0000-000000000000}"/>
          </ac:spMkLst>
        </pc:spChg>
      </pc:sldChg>
      <pc:sldChg chg="modSp mod">
        <pc:chgData name="Eliason, Pamela" userId="338b9b2d-509c-42a9-88a2-89cff10faae7" providerId="ADAL" clId="{A757F9C3-80E6-4C52-880D-DDD911517F5B}" dt="2026-04-21T20:03:50.807" v="432" actId="403"/>
        <pc:sldMkLst>
          <pc:docMk/>
          <pc:sldMk cId="1289937414" sldId="268"/>
        </pc:sldMkLst>
        <pc:graphicFrameChg chg="mod modGraphic">
          <ac:chgData name="Eliason, Pamela" userId="338b9b2d-509c-42a9-88a2-89cff10faae7" providerId="ADAL" clId="{A757F9C3-80E6-4C52-880D-DDD911517F5B}" dt="2026-04-21T20:03:50.807" v="432" actId="403"/>
          <ac:graphicFrameMkLst>
            <pc:docMk/>
            <pc:sldMk cId="1289937414" sldId="268"/>
            <ac:graphicFrameMk id="5" creationId="{57B8D679-B761-43EB-F3E1-81EB010A358C}"/>
          </ac:graphicFrameMkLst>
        </pc:graphicFrameChg>
        <pc:graphicFrameChg chg="mod">
          <ac:chgData name="Eliason, Pamela" userId="338b9b2d-509c-42a9-88a2-89cff10faae7" providerId="ADAL" clId="{A757F9C3-80E6-4C52-880D-DDD911517F5B}" dt="2026-04-21T19:51:39.436" v="411" actId="12100"/>
          <ac:graphicFrameMkLst>
            <pc:docMk/>
            <pc:sldMk cId="1289937414" sldId="268"/>
            <ac:graphicFrameMk id="7" creationId="{F9984283-52EE-9FFC-1E9E-A87D8C212889}"/>
          </ac:graphicFrameMkLst>
        </pc:graphicFrameChg>
      </pc:sldChg>
      <pc:sldChg chg="modSp mod">
        <pc:chgData name="Eliason, Pamela" userId="338b9b2d-509c-42a9-88a2-89cff10faae7" providerId="ADAL" clId="{A757F9C3-80E6-4C52-880D-DDD911517F5B}" dt="2026-04-21T13:59:23.272" v="128" actId="12100"/>
        <pc:sldMkLst>
          <pc:docMk/>
          <pc:sldMk cId="611745889" sldId="269"/>
        </pc:sldMkLst>
        <pc:spChg chg="mod">
          <ac:chgData name="Eliason, Pamela" userId="338b9b2d-509c-42a9-88a2-89cff10faae7" providerId="ADAL" clId="{A757F9C3-80E6-4C52-880D-DDD911517F5B}" dt="2026-04-21T13:59:02.961" v="127" actId="1076"/>
          <ac:spMkLst>
            <pc:docMk/>
            <pc:sldMk cId="611745889" sldId="269"/>
            <ac:spMk id="4" creationId="{00000000-0000-0000-0000-000000000000}"/>
          </ac:spMkLst>
        </pc:spChg>
        <pc:graphicFrameChg chg="mod">
          <ac:chgData name="Eliason, Pamela" userId="338b9b2d-509c-42a9-88a2-89cff10faae7" providerId="ADAL" clId="{A757F9C3-80E6-4C52-880D-DDD911517F5B}" dt="2026-04-21T13:59:23.272" v="128" actId="12100"/>
          <ac:graphicFrameMkLst>
            <pc:docMk/>
            <pc:sldMk cId="611745889" sldId="269"/>
            <ac:graphicFrameMk id="6" creationId="{4333F7A8-39AB-9270-4292-B7A13D1C5B35}"/>
          </ac:graphicFrameMkLst>
        </pc:graphicFrameChg>
      </pc:sldChg>
      <pc:sldChg chg="modSp mod">
        <pc:chgData name="Eliason, Pamela" userId="338b9b2d-509c-42a9-88a2-89cff10faae7" providerId="ADAL" clId="{A757F9C3-80E6-4C52-880D-DDD911517F5B}" dt="2026-04-21T19:51:01.934" v="410" actId="20577"/>
        <pc:sldMkLst>
          <pc:docMk/>
          <pc:sldMk cId="2878560487" sldId="270"/>
        </pc:sldMkLst>
        <pc:graphicFrameChg chg="mod modGraphic">
          <ac:chgData name="Eliason, Pamela" userId="338b9b2d-509c-42a9-88a2-89cff10faae7" providerId="ADAL" clId="{A757F9C3-80E6-4C52-880D-DDD911517F5B}" dt="2026-04-21T19:51:01.934" v="410" actId="20577"/>
          <ac:graphicFrameMkLst>
            <pc:docMk/>
            <pc:sldMk cId="2878560487" sldId="270"/>
            <ac:graphicFrameMk id="5" creationId="{F8AF0905-0A82-1FB5-EA98-399A20E88181}"/>
          </ac:graphicFrameMkLst>
        </pc:graphicFrameChg>
      </pc:sldChg>
      <pc:sldChg chg="addSp modSp mod ord">
        <pc:chgData name="Eliason, Pamela" userId="338b9b2d-509c-42a9-88a2-89cff10faae7" providerId="ADAL" clId="{A757F9C3-80E6-4C52-880D-DDD911517F5B}" dt="2026-04-21T20:08:54.454" v="447"/>
        <pc:sldMkLst>
          <pc:docMk/>
          <pc:sldMk cId="4090063749" sldId="275"/>
        </pc:sldMkLst>
        <pc:spChg chg="add mod">
          <ac:chgData name="Eliason, Pamela" userId="338b9b2d-509c-42a9-88a2-89cff10faae7" providerId="ADAL" clId="{A757F9C3-80E6-4C52-880D-DDD911517F5B}" dt="2026-04-21T14:00:58.832" v="170" actId="207"/>
          <ac:spMkLst>
            <pc:docMk/>
            <pc:sldMk cId="4090063749" sldId="275"/>
            <ac:spMk id="2" creationId="{03F70B0B-4FCD-67FB-ABF4-8B8191F0EF0D}"/>
          </ac:spMkLst>
        </pc:spChg>
        <pc:spChg chg="add mod">
          <ac:chgData name="Eliason, Pamela" userId="338b9b2d-509c-42a9-88a2-89cff10faae7" providerId="ADAL" clId="{A757F9C3-80E6-4C52-880D-DDD911517F5B}" dt="2026-04-21T14:02:41.207" v="216" actId="948"/>
          <ac:spMkLst>
            <pc:docMk/>
            <pc:sldMk cId="4090063749" sldId="275"/>
            <ac:spMk id="3" creationId="{1C0035AF-24EC-C249-7A30-C662C27C1881}"/>
          </ac:spMkLst>
        </pc:spChg>
        <pc:spChg chg="mod">
          <ac:chgData name="Eliason, Pamela" userId="338b9b2d-509c-42a9-88a2-89cff10faae7" providerId="ADAL" clId="{A757F9C3-80E6-4C52-880D-DDD911517F5B}" dt="2026-04-21T14:00:05.766" v="131" actId="20577"/>
          <ac:spMkLst>
            <pc:docMk/>
            <pc:sldMk cId="4090063749" sldId="275"/>
            <ac:spMk id="4" creationId="{00000000-0000-0000-0000-000000000000}"/>
          </ac:spMkLst>
        </pc:spChg>
        <pc:spChg chg="mod">
          <ac:chgData name="Eliason, Pamela" userId="338b9b2d-509c-42a9-88a2-89cff10faae7" providerId="ADAL" clId="{A757F9C3-80E6-4C52-880D-DDD911517F5B}" dt="2026-04-21T14:02:50.247" v="218" actId="27636"/>
          <ac:spMkLst>
            <pc:docMk/>
            <pc:sldMk cId="4090063749" sldId="275"/>
            <ac:spMk id="5" creationId="{00000000-0000-0000-0000-000000000000}"/>
          </ac:spMkLst>
        </pc:spChg>
        <pc:spChg chg="add mod">
          <ac:chgData name="Eliason, Pamela" userId="338b9b2d-509c-42a9-88a2-89cff10faae7" providerId="ADAL" clId="{A757F9C3-80E6-4C52-880D-DDD911517F5B}" dt="2026-04-21T14:01:30.123" v="190" actId="20577"/>
          <ac:spMkLst>
            <pc:docMk/>
            <pc:sldMk cId="4090063749" sldId="275"/>
            <ac:spMk id="6" creationId="{13A2DB89-C975-2F28-C74C-4B78F230B55A}"/>
          </ac:spMkLst>
        </pc:spChg>
      </pc:sldChg>
      <pc:sldChg chg="modSp mod">
        <pc:chgData name="Eliason, Pamela" userId="338b9b2d-509c-42a9-88a2-89cff10faae7" providerId="ADAL" clId="{A757F9C3-80E6-4C52-880D-DDD911517F5B}" dt="2026-04-21T13:57:36.752" v="106" actId="14100"/>
        <pc:sldMkLst>
          <pc:docMk/>
          <pc:sldMk cId="966887438" sldId="279"/>
        </pc:sldMkLst>
        <pc:spChg chg="mod">
          <ac:chgData name="Eliason, Pamela" userId="338b9b2d-509c-42a9-88a2-89cff10faae7" providerId="ADAL" clId="{A757F9C3-80E6-4C52-880D-DDD911517F5B}" dt="2026-04-21T13:57:36.752" v="106" actId="14100"/>
          <ac:spMkLst>
            <pc:docMk/>
            <pc:sldMk cId="966887438" sldId="279"/>
            <ac:spMk id="4" creationId="{6188E3CF-297E-8EFC-439F-05667AF8DCD1}"/>
          </ac:spMkLst>
        </pc:spChg>
        <pc:graphicFrameChg chg="mod modGraphic">
          <ac:chgData name="Eliason, Pamela" userId="338b9b2d-509c-42a9-88a2-89cff10faae7" providerId="ADAL" clId="{A757F9C3-80E6-4C52-880D-DDD911517F5B}" dt="2026-04-21T13:57:25.342" v="104" actId="12100"/>
          <ac:graphicFrameMkLst>
            <pc:docMk/>
            <pc:sldMk cId="966887438" sldId="279"/>
            <ac:graphicFrameMk id="5" creationId="{99F66A81-9BC4-0D23-6E1F-CC686C61A17B}"/>
          </ac:graphicFrameMkLst>
        </pc:graphicFrameChg>
      </pc:sldChg>
      <pc:sldChg chg="addSp delSp modSp mod">
        <pc:chgData name="Eliason, Pamela" userId="338b9b2d-509c-42a9-88a2-89cff10faae7" providerId="ADAL" clId="{A757F9C3-80E6-4C52-880D-DDD911517F5B}" dt="2026-05-01T17:08:53.673" v="1030" actId="20577"/>
        <pc:sldMkLst>
          <pc:docMk/>
          <pc:sldMk cId="1149704224" sldId="280"/>
        </pc:sldMkLst>
        <pc:spChg chg="add mod">
          <ac:chgData name="Eliason, Pamela" userId="338b9b2d-509c-42a9-88a2-89cff10faae7" providerId="ADAL" clId="{A757F9C3-80E6-4C52-880D-DDD911517F5B}" dt="2026-05-01T17:08:32.026" v="1008" actId="20577"/>
          <ac:spMkLst>
            <pc:docMk/>
            <pc:sldMk cId="1149704224" sldId="280"/>
            <ac:spMk id="4" creationId="{12F6B11C-8432-C4FD-3E38-DF1AADC759A8}"/>
          </ac:spMkLst>
        </pc:spChg>
        <pc:spChg chg="mod">
          <ac:chgData name="Eliason, Pamela" userId="338b9b2d-509c-42a9-88a2-89cff10faae7" providerId="ADAL" clId="{A757F9C3-80E6-4C52-880D-DDD911517F5B}" dt="2026-05-01T17:04:01.423" v="944" actId="2085"/>
          <ac:spMkLst>
            <pc:docMk/>
            <pc:sldMk cId="1149704224" sldId="280"/>
            <ac:spMk id="6" creationId="{13EB971E-CF9C-FF03-9F86-3E1CD97C0074}"/>
          </ac:spMkLst>
        </pc:spChg>
        <pc:spChg chg="add mod">
          <ac:chgData name="Eliason, Pamela" userId="338b9b2d-509c-42a9-88a2-89cff10faae7" providerId="ADAL" clId="{A757F9C3-80E6-4C52-880D-DDD911517F5B}" dt="2026-05-01T17:08:53.673" v="1030" actId="20577"/>
          <ac:spMkLst>
            <pc:docMk/>
            <pc:sldMk cId="1149704224" sldId="280"/>
            <ac:spMk id="9" creationId="{C436C47F-B651-14A0-12FF-C158E63CF4F3}"/>
          </ac:spMkLst>
        </pc:spChg>
        <pc:grpChg chg="mod">
          <ac:chgData name="Eliason, Pamela" userId="338b9b2d-509c-42a9-88a2-89cff10faae7" providerId="ADAL" clId="{A757F9C3-80E6-4C52-880D-DDD911517F5B}" dt="2026-05-01T17:03:40.730" v="942" actId="14100"/>
          <ac:grpSpMkLst>
            <pc:docMk/>
            <pc:sldMk cId="1149704224" sldId="280"/>
            <ac:grpSpMk id="7" creationId="{C4BF8F42-28F0-5616-0072-097E764D88D5}"/>
          </ac:grpSpMkLst>
        </pc:grpChg>
      </pc:sldChg>
      <pc:sldChg chg="modNotesTx">
        <pc:chgData name="Eliason, Pamela" userId="338b9b2d-509c-42a9-88a2-89cff10faae7" providerId="ADAL" clId="{A757F9C3-80E6-4C52-880D-DDD911517F5B}" dt="2026-04-24T10:59:33.808" v="450" actId="20577"/>
        <pc:sldMkLst>
          <pc:docMk/>
          <pc:sldMk cId="1674279147" sldId="281"/>
        </pc:sldMkLst>
      </pc:sldChg>
      <pc:sldChg chg="addSp delSp modSp new mod modClrScheme chgLayout">
        <pc:chgData name="Eliason, Pamela" userId="338b9b2d-509c-42a9-88a2-89cff10faae7" providerId="ADAL" clId="{A757F9C3-80E6-4C52-880D-DDD911517F5B}" dt="2026-05-01T17:07:16.849" v="986" actId="20577"/>
        <pc:sldMkLst>
          <pc:docMk/>
          <pc:sldMk cId="119565622" sldId="282"/>
        </pc:sldMkLst>
        <pc:spChg chg="add mod">
          <ac:chgData name="Eliason, Pamela" userId="338b9b2d-509c-42a9-88a2-89cff10faae7" providerId="ADAL" clId="{A757F9C3-80E6-4C52-880D-DDD911517F5B}" dt="2026-05-01T17:07:16.849" v="986" actId="20577"/>
          <ac:spMkLst>
            <pc:docMk/>
            <pc:sldMk cId="119565622" sldId="282"/>
            <ac:spMk id="4" creationId="{717A903F-A70A-7E44-5726-59BF87F55C85}"/>
          </ac:spMkLst>
        </pc:spChg>
        <pc:graphicFrameChg chg="add mod modGraphic">
          <ac:chgData name="Eliason, Pamela" userId="338b9b2d-509c-42a9-88a2-89cff10faae7" providerId="ADAL" clId="{A757F9C3-80E6-4C52-880D-DDD911517F5B}" dt="2026-05-01T17:07:08.954" v="985" actId="403"/>
          <ac:graphicFrameMkLst>
            <pc:docMk/>
            <pc:sldMk cId="119565622" sldId="282"/>
            <ac:graphicFrameMk id="7" creationId="{17B32300-E813-5A8B-6672-D5A7D749C1B1}"/>
          </ac:graphicFrameMkLst>
        </pc:graphicFrameChg>
      </pc:sldChg>
    </pc:docChg>
  </pc:docChgLst>
  <pc:docChgLst>
    <pc:chgData name="Eliason, Pamela" userId="338b9b2d-509c-42a9-88a2-89cff10faae7" providerId="ADAL" clId="{0B702C0C-6F81-4639-97DD-598C34505789}"/>
    <pc:docChg chg="undo custSel delSld modSld sldOrd modMainMaster">
      <pc:chgData name="Eliason, Pamela" userId="338b9b2d-509c-42a9-88a2-89cff10faae7" providerId="ADAL" clId="{0B702C0C-6F81-4639-97DD-598C34505789}" dt="2026-05-04T19:34:50.228" v="1025" actId="113"/>
      <pc:docMkLst>
        <pc:docMk/>
      </pc:docMkLst>
      <pc:sldChg chg="modSp mod modNotesTx">
        <pc:chgData name="Eliason, Pamela" userId="338b9b2d-509c-42a9-88a2-89cff10faae7" providerId="ADAL" clId="{0B702C0C-6F81-4639-97DD-598C34505789}" dt="2026-04-27T18:04:28.453" v="523" actId="20577"/>
        <pc:sldMkLst>
          <pc:docMk/>
          <pc:sldMk cId="2168001544" sldId="258"/>
        </pc:sldMkLst>
        <pc:spChg chg="mod">
          <ac:chgData name="Eliason, Pamela" userId="338b9b2d-509c-42a9-88a2-89cff10faae7" providerId="ADAL" clId="{0B702C0C-6F81-4639-97DD-598C34505789}" dt="2026-04-23T12:37:07.269" v="308" actId="20577"/>
          <ac:spMkLst>
            <pc:docMk/>
            <pc:sldMk cId="2168001544" sldId="258"/>
            <ac:spMk id="2" creationId="{00000000-0000-0000-0000-000000000000}"/>
          </ac:spMkLst>
        </pc:spChg>
        <pc:spChg chg="mod">
          <ac:chgData name="Eliason, Pamela" userId="338b9b2d-509c-42a9-88a2-89cff10faae7" providerId="ADAL" clId="{0B702C0C-6F81-4639-97DD-598C34505789}" dt="2026-04-27T18:04:28.453" v="523" actId="20577"/>
          <ac:spMkLst>
            <pc:docMk/>
            <pc:sldMk cId="2168001544" sldId="258"/>
            <ac:spMk id="3" creationId="{00000000-0000-0000-0000-000000000000}"/>
          </ac:spMkLst>
        </pc:spChg>
        <pc:picChg chg="mod">
          <ac:chgData name="Eliason, Pamela" userId="338b9b2d-509c-42a9-88a2-89cff10faae7" providerId="ADAL" clId="{0B702C0C-6F81-4639-97DD-598C34505789}" dt="2026-04-22T14:51:16.826" v="171" actId="1076"/>
          <ac:picMkLst>
            <pc:docMk/>
            <pc:sldMk cId="2168001544" sldId="258"/>
            <ac:picMk id="5" creationId="{CE89FB6C-F266-832A-DC11-CEFDB922CFC8}"/>
          </ac:picMkLst>
        </pc:picChg>
      </pc:sldChg>
      <pc:sldChg chg="modSp mod">
        <pc:chgData name="Eliason, Pamela" userId="338b9b2d-509c-42a9-88a2-89cff10faae7" providerId="ADAL" clId="{0B702C0C-6F81-4639-97DD-598C34505789}" dt="2026-05-04T19:29:27.039" v="570" actId="20577"/>
        <pc:sldMkLst>
          <pc:docMk/>
          <pc:sldMk cId="3272689918" sldId="259"/>
        </pc:sldMkLst>
        <pc:graphicFrameChg chg="mod modGraphic">
          <ac:chgData name="Eliason, Pamela" userId="338b9b2d-509c-42a9-88a2-89cff10faae7" providerId="ADAL" clId="{0B702C0C-6F81-4639-97DD-598C34505789}" dt="2026-05-04T19:29:27.039" v="570" actId="20577"/>
          <ac:graphicFrameMkLst>
            <pc:docMk/>
            <pc:sldMk cId="3272689918" sldId="259"/>
            <ac:graphicFrameMk id="7" creationId="{7023DBCF-3A48-443E-B353-921A34B90431}"/>
          </ac:graphicFrameMkLst>
        </pc:graphicFrameChg>
      </pc:sldChg>
      <pc:sldChg chg="addSp modSp mod">
        <pc:chgData name="Eliason, Pamela" userId="338b9b2d-509c-42a9-88a2-89cff10faae7" providerId="ADAL" clId="{0B702C0C-6F81-4639-97DD-598C34505789}" dt="2026-04-23T13:37:14.380" v="314" actId="13822"/>
        <pc:sldMkLst>
          <pc:docMk/>
          <pc:sldMk cId="208878557" sldId="260"/>
        </pc:sldMkLst>
        <pc:spChg chg="mod">
          <ac:chgData name="Eliason, Pamela" userId="338b9b2d-509c-42a9-88a2-89cff10faae7" providerId="ADAL" clId="{0B702C0C-6F81-4639-97DD-598C34505789}" dt="2026-04-22T14:50:56.274" v="168" actId="14100"/>
          <ac:spMkLst>
            <pc:docMk/>
            <pc:sldMk cId="208878557" sldId="260"/>
            <ac:spMk id="2" creationId="{00000000-0000-0000-0000-000000000000}"/>
          </ac:spMkLst>
        </pc:spChg>
        <pc:cxnChg chg="add mod">
          <ac:chgData name="Eliason, Pamela" userId="338b9b2d-509c-42a9-88a2-89cff10faae7" providerId="ADAL" clId="{0B702C0C-6F81-4639-97DD-598C34505789}" dt="2026-04-23T13:37:14.380" v="314" actId="13822"/>
          <ac:cxnSpMkLst>
            <pc:docMk/>
            <pc:sldMk cId="208878557" sldId="260"/>
            <ac:cxnSpMk id="6" creationId="{17A5CD90-3F4B-EB66-B96F-463F071B5CEE}"/>
          </ac:cxnSpMkLst>
        </pc:cxnChg>
      </pc:sldChg>
      <pc:sldChg chg="addSp modSp mod">
        <pc:chgData name="Eliason, Pamela" userId="338b9b2d-509c-42a9-88a2-89cff10faae7" providerId="ADAL" clId="{0B702C0C-6F81-4639-97DD-598C34505789}" dt="2026-05-04T19:34:19.208" v="1024" actId="403"/>
        <pc:sldMkLst>
          <pc:docMk/>
          <pc:sldMk cId="3254802076" sldId="261"/>
        </pc:sldMkLst>
        <pc:spChg chg="add mod">
          <ac:chgData name="Eliason, Pamela" userId="338b9b2d-509c-42a9-88a2-89cff10faae7" providerId="ADAL" clId="{0B702C0C-6F81-4639-97DD-598C34505789}" dt="2026-04-23T12:36:45.377" v="301" actId="207"/>
          <ac:spMkLst>
            <pc:docMk/>
            <pc:sldMk cId="3254802076" sldId="261"/>
            <ac:spMk id="2" creationId="{00000000-0000-0000-0000-000000000000}"/>
          </ac:spMkLst>
        </pc:spChg>
        <pc:spChg chg="mod">
          <ac:chgData name="Eliason, Pamela" userId="338b9b2d-509c-42a9-88a2-89cff10faae7" providerId="ADAL" clId="{0B702C0C-6F81-4639-97DD-598C34505789}" dt="2026-04-22T14:42:49.820" v="134" actId="1076"/>
          <ac:spMkLst>
            <pc:docMk/>
            <pc:sldMk cId="3254802076" sldId="261"/>
            <ac:spMk id="5" creationId="{00000000-0000-0000-0000-000000000000}"/>
          </ac:spMkLst>
        </pc:spChg>
        <pc:graphicFrameChg chg="add mod modGraphic">
          <ac:chgData name="Eliason, Pamela" userId="338b9b2d-509c-42a9-88a2-89cff10faae7" providerId="ADAL" clId="{0B702C0C-6F81-4639-97DD-598C34505789}" dt="2026-05-04T19:33:57.513" v="1020" actId="403"/>
          <ac:graphicFrameMkLst>
            <pc:docMk/>
            <pc:sldMk cId="3254802076" sldId="261"/>
            <ac:graphicFrameMk id="3" creationId="{90B46C17-876F-B23F-ADED-52E3D6BDC8F5}"/>
          </ac:graphicFrameMkLst>
        </pc:graphicFrameChg>
        <pc:graphicFrameChg chg="mod modGraphic">
          <ac:chgData name="Eliason, Pamela" userId="338b9b2d-509c-42a9-88a2-89cff10faae7" providerId="ADAL" clId="{0B702C0C-6F81-4639-97DD-598C34505789}" dt="2026-05-04T19:34:19.208" v="1024" actId="403"/>
          <ac:graphicFrameMkLst>
            <pc:docMk/>
            <pc:sldMk cId="3254802076" sldId="261"/>
            <ac:graphicFrameMk id="8" creationId="{5950902C-FB57-40D4-8C5F-7EDB7FFE6CB8}"/>
          </ac:graphicFrameMkLst>
        </pc:graphicFrameChg>
        <pc:cxnChg chg="add mod">
          <ac:chgData name="Eliason, Pamela" userId="338b9b2d-509c-42a9-88a2-89cff10faae7" providerId="ADAL" clId="{0B702C0C-6F81-4639-97DD-598C34505789}" dt="2026-04-23T13:37:18.994" v="315"/>
          <ac:cxnSpMkLst>
            <pc:docMk/>
            <pc:sldMk cId="3254802076" sldId="261"/>
            <ac:cxnSpMk id="4" creationId="{31690CD4-A22D-C311-ED1B-F83CCCB6FA28}"/>
          </ac:cxnSpMkLst>
        </pc:cxnChg>
      </pc:sldChg>
      <pc:sldChg chg="addSp modSp mod">
        <pc:chgData name="Eliason, Pamela" userId="338b9b2d-509c-42a9-88a2-89cff10faae7" providerId="ADAL" clId="{0B702C0C-6F81-4639-97DD-598C34505789}" dt="2026-05-04T19:33:31.557" v="1015" actId="404"/>
        <pc:sldMkLst>
          <pc:docMk/>
          <pc:sldMk cId="1668273399" sldId="263"/>
        </pc:sldMkLst>
        <pc:spChg chg="mod">
          <ac:chgData name="Eliason, Pamela" userId="338b9b2d-509c-42a9-88a2-89cff10faae7" providerId="ADAL" clId="{0B702C0C-6F81-4639-97DD-598C34505789}" dt="2026-04-23T12:36:38.735" v="300" actId="404"/>
          <ac:spMkLst>
            <pc:docMk/>
            <pc:sldMk cId="1668273399" sldId="263"/>
            <ac:spMk id="2" creationId="{00000000-0000-0000-0000-000000000000}"/>
          </ac:spMkLst>
        </pc:spChg>
        <pc:spChg chg="add mod">
          <ac:chgData name="Eliason, Pamela" userId="338b9b2d-509c-42a9-88a2-89cff10faae7" providerId="ADAL" clId="{0B702C0C-6F81-4639-97DD-598C34505789}" dt="2026-04-23T12:36:28.363" v="298" actId="404"/>
          <ac:spMkLst>
            <pc:docMk/>
            <pc:sldMk cId="1668273399" sldId="263"/>
            <ac:spMk id="3" creationId="{90B71030-6EA8-36E3-48D1-076F53CE0AE1}"/>
          </ac:spMkLst>
        </pc:spChg>
        <pc:graphicFrameChg chg="add mod modGraphic">
          <ac:chgData name="Eliason, Pamela" userId="338b9b2d-509c-42a9-88a2-89cff10faae7" providerId="ADAL" clId="{0B702C0C-6F81-4639-97DD-598C34505789}" dt="2026-04-27T18:05:43.924" v="530" actId="114"/>
          <ac:graphicFrameMkLst>
            <pc:docMk/>
            <pc:sldMk cId="1668273399" sldId="263"/>
            <ac:graphicFrameMk id="4" creationId="{B4A91E86-D694-66EB-564D-F53C1E725B45}"/>
          </ac:graphicFrameMkLst>
        </pc:graphicFrameChg>
        <pc:graphicFrameChg chg="mod modGraphic">
          <ac:chgData name="Eliason, Pamela" userId="338b9b2d-509c-42a9-88a2-89cff10faae7" providerId="ADAL" clId="{0B702C0C-6F81-4639-97DD-598C34505789}" dt="2026-05-04T19:33:31.557" v="1015" actId="404"/>
          <ac:graphicFrameMkLst>
            <pc:docMk/>
            <pc:sldMk cId="1668273399" sldId="263"/>
            <ac:graphicFrameMk id="5" creationId="{21DD841C-3EB1-7A01-09BD-DA84B5E68915}"/>
          </ac:graphicFrameMkLst>
        </pc:graphicFrameChg>
        <pc:cxnChg chg="add mod">
          <ac:chgData name="Eliason, Pamela" userId="338b9b2d-509c-42a9-88a2-89cff10faae7" providerId="ADAL" clId="{0B702C0C-6F81-4639-97DD-598C34505789}" dt="2026-04-23T13:37:22.069" v="316"/>
          <ac:cxnSpMkLst>
            <pc:docMk/>
            <pc:sldMk cId="1668273399" sldId="263"/>
            <ac:cxnSpMk id="6" creationId="{82F859C2-FD7F-42F0-5D5B-FD9B192DECC6}"/>
          </ac:cxnSpMkLst>
        </pc:cxnChg>
      </pc:sldChg>
      <pc:sldChg chg="modSp mod">
        <pc:chgData name="Eliason, Pamela" userId="338b9b2d-509c-42a9-88a2-89cff10faae7" providerId="ADAL" clId="{0B702C0C-6F81-4639-97DD-598C34505789}" dt="2026-04-22T14:48:10.709" v="162" actId="403"/>
        <pc:sldMkLst>
          <pc:docMk/>
          <pc:sldMk cId="4150680651" sldId="265"/>
        </pc:sldMkLst>
        <pc:spChg chg="mod">
          <ac:chgData name="Eliason, Pamela" userId="338b9b2d-509c-42a9-88a2-89cff10faae7" providerId="ADAL" clId="{0B702C0C-6F81-4639-97DD-598C34505789}" dt="2026-04-22T14:48:10.709" v="162" actId="403"/>
          <ac:spMkLst>
            <pc:docMk/>
            <pc:sldMk cId="4150680651" sldId="265"/>
            <ac:spMk id="2" creationId="{00000000-0000-0000-0000-000000000000}"/>
          </ac:spMkLst>
        </pc:spChg>
      </pc:sldChg>
      <pc:sldChg chg="modNotesTx">
        <pc:chgData name="Eliason, Pamela" userId="338b9b2d-509c-42a9-88a2-89cff10faae7" providerId="ADAL" clId="{0B702C0C-6F81-4639-97DD-598C34505789}" dt="2026-05-04T19:32:12.497" v="1004" actId="20577"/>
        <pc:sldMkLst>
          <pc:docMk/>
          <pc:sldMk cId="1289937414" sldId="268"/>
        </pc:sldMkLst>
      </pc:sldChg>
      <pc:sldChg chg="addSp modSp mod">
        <pc:chgData name="Eliason, Pamela" userId="338b9b2d-509c-42a9-88a2-89cff10faae7" providerId="ADAL" clId="{0B702C0C-6F81-4639-97DD-598C34505789}" dt="2026-05-04T19:32:48.897" v="1009" actId="403"/>
        <pc:sldMkLst>
          <pc:docMk/>
          <pc:sldMk cId="611745889" sldId="269"/>
        </pc:sldMkLst>
        <pc:spChg chg="mod">
          <ac:chgData name="Eliason, Pamela" userId="338b9b2d-509c-42a9-88a2-89cff10faae7" providerId="ADAL" clId="{0B702C0C-6F81-4639-97DD-598C34505789}" dt="2026-04-23T12:22:17.589" v="197" actId="14100"/>
          <ac:spMkLst>
            <pc:docMk/>
            <pc:sldMk cId="611745889" sldId="269"/>
            <ac:spMk id="2" creationId="{00000000-0000-0000-0000-000000000000}"/>
          </ac:spMkLst>
        </pc:spChg>
        <pc:spChg chg="add mod">
          <ac:chgData name="Eliason, Pamela" userId="338b9b2d-509c-42a9-88a2-89cff10faae7" providerId="ADAL" clId="{0B702C0C-6F81-4639-97DD-598C34505789}" dt="2026-04-23T12:36:04.623" v="296" actId="403"/>
          <ac:spMkLst>
            <pc:docMk/>
            <pc:sldMk cId="611745889" sldId="269"/>
            <ac:spMk id="3" creationId="{6D47C6F6-DD5B-7F39-400A-AAA0B59EC0DD}"/>
          </ac:spMkLst>
        </pc:spChg>
        <pc:spChg chg="mod">
          <ac:chgData name="Eliason, Pamela" userId="338b9b2d-509c-42a9-88a2-89cff10faae7" providerId="ADAL" clId="{0B702C0C-6F81-4639-97DD-598C34505789}" dt="2026-04-23T12:26:56.541" v="240" actId="14100"/>
          <ac:spMkLst>
            <pc:docMk/>
            <pc:sldMk cId="611745889" sldId="269"/>
            <ac:spMk id="4" creationId="{00000000-0000-0000-0000-000000000000}"/>
          </ac:spMkLst>
        </pc:spChg>
        <pc:spChg chg="add mod">
          <ac:chgData name="Eliason, Pamela" userId="338b9b2d-509c-42a9-88a2-89cff10faae7" providerId="ADAL" clId="{0B702C0C-6F81-4639-97DD-598C34505789}" dt="2026-04-23T12:27:15.672" v="243" actId="14100"/>
          <ac:spMkLst>
            <pc:docMk/>
            <pc:sldMk cId="611745889" sldId="269"/>
            <ac:spMk id="7" creationId="{2944E50B-BE99-529C-B99D-67C32EEAAD45}"/>
          </ac:spMkLst>
        </pc:spChg>
        <pc:graphicFrameChg chg="add mod modGraphic">
          <ac:chgData name="Eliason, Pamela" userId="338b9b2d-509c-42a9-88a2-89cff10faae7" providerId="ADAL" clId="{0B702C0C-6F81-4639-97DD-598C34505789}" dt="2026-05-04T19:32:48.897" v="1009" actId="403"/>
          <ac:graphicFrameMkLst>
            <pc:docMk/>
            <pc:sldMk cId="611745889" sldId="269"/>
            <ac:graphicFrameMk id="5" creationId="{C43C4CCC-1430-5351-9E2A-65FBCE02246A}"/>
          </ac:graphicFrameMkLst>
        </pc:graphicFrameChg>
        <pc:graphicFrameChg chg="mod modGraphic">
          <ac:chgData name="Eliason, Pamela" userId="338b9b2d-509c-42a9-88a2-89cff10faae7" providerId="ADAL" clId="{0B702C0C-6F81-4639-97DD-598C34505789}" dt="2026-04-23T12:26:52.358" v="239" actId="14100"/>
          <ac:graphicFrameMkLst>
            <pc:docMk/>
            <pc:sldMk cId="611745889" sldId="269"/>
            <ac:graphicFrameMk id="6" creationId="{4333F7A8-39AB-9270-4292-B7A13D1C5B35}"/>
          </ac:graphicFrameMkLst>
        </pc:graphicFrameChg>
        <pc:cxnChg chg="add mod">
          <ac:chgData name="Eliason, Pamela" userId="338b9b2d-509c-42a9-88a2-89cff10faae7" providerId="ADAL" clId="{0B702C0C-6F81-4639-97DD-598C34505789}" dt="2026-04-23T13:37:39.117" v="320" actId="1076"/>
          <ac:cxnSpMkLst>
            <pc:docMk/>
            <pc:sldMk cId="611745889" sldId="269"/>
            <ac:cxnSpMk id="8" creationId="{DB6F699F-94B1-3B38-A84F-8BBB0BB41D56}"/>
          </ac:cxnSpMkLst>
        </pc:cxnChg>
      </pc:sldChg>
      <pc:sldChg chg="addSp modSp mod ord">
        <pc:chgData name="Eliason, Pamela" userId="338b9b2d-509c-42a9-88a2-89cff10faae7" providerId="ADAL" clId="{0B702C0C-6F81-4639-97DD-598C34505789}" dt="2026-04-27T18:07:44.800" v="535" actId="20577"/>
        <pc:sldMkLst>
          <pc:docMk/>
          <pc:sldMk cId="2878560487" sldId="270"/>
        </pc:sldMkLst>
        <pc:spChg chg="add mod">
          <ac:chgData name="Eliason, Pamela" userId="338b9b2d-509c-42a9-88a2-89cff10faae7" providerId="ADAL" clId="{0B702C0C-6F81-4639-97DD-598C34505789}" dt="2026-04-23T12:35:33.988" v="290" actId="207"/>
          <ac:spMkLst>
            <pc:docMk/>
            <pc:sldMk cId="2878560487" sldId="270"/>
            <ac:spMk id="3" creationId="{3FD1EA33-8117-C168-8A6D-BCE935726269}"/>
          </ac:spMkLst>
        </pc:spChg>
        <pc:spChg chg="mod">
          <ac:chgData name="Eliason, Pamela" userId="338b9b2d-509c-42a9-88a2-89cff10faae7" providerId="ADAL" clId="{0B702C0C-6F81-4639-97DD-598C34505789}" dt="2026-04-23T12:33:16.476" v="283" actId="404"/>
          <ac:spMkLst>
            <pc:docMk/>
            <pc:sldMk cId="2878560487" sldId="270"/>
            <ac:spMk id="4" creationId="{00000000-0000-0000-0000-000000000000}"/>
          </ac:spMkLst>
        </pc:spChg>
        <pc:graphicFrameChg chg="mod modGraphic">
          <ac:chgData name="Eliason, Pamela" userId="338b9b2d-509c-42a9-88a2-89cff10faae7" providerId="ADAL" clId="{0B702C0C-6F81-4639-97DD-598C34505789}" dt="2026-04-27T18:07:44.800" v="535" actId="20577"/>
          <ac:graphicFrameMkLst>
            <pc:docMk/>
            <pc:sldMk cId="2878560487" sldId="270"/>
            <ac:graphicFrameMk id="5" creationId="{F8AF0905-0A82-1FB5-EA98-399A20E88181}"/>
          </ac:graphicFrameMkLst>
        </pc:graphicFrameChg>
        <pc:graphicFrameChg chg="add mod">
          <ac:chgData name="Eliason, Pamela" userId="338b9b2d-509c-42a9-88a2-89cff10faae7" providerId="ADAL" clId="{0B702C0C-6F81-4639-97DD-598C34505789}" dt="2026-04-23T12:35:18.275" v="287" actId="12100"/>
          <ac:graphicFrameMkLst>
            <pc:docMk/>
            <pc:sldMk cId="2878560487" sldId="270"/>
            <ac:graphicFrameMk id="6" creationId="{99375595-2DB4-C8C2-15A0-C46E555F5DD3}"/>
          </ac:graphicFrameMkLst>
        </pc:graphicFrameChg>
        <pc:cxnChg chg="add mod">
          <ac:chgData name="Eliason, Pamela" userId="338b9b2d-509c-42a9-88a2-89cff10faae7" providerId="ADAL" clId="{0B702C0C-6F81-4639-97DD-598C34505789}" dt="2026-04-23T13:37:49.082" v="322" actId="1076"/>
          <ac:cxnSpMkLst>
            <pc:docMk/>
            <pc:sldMk cId="2878560487" sldId="270"/>
            <ac:cxnSpMk id="7" creationId="{6448A15F-F13E-A3C2-113B-BFF0A82225E4}"/>
          </ac:cxnSpMkLst>
        </pc:cxnChg>
      </pc:sldChg>
      <pc:sldChg chg="addSp modSp mod ord modNotesTx">
        <pc:chgData name="Eliason, Pamela" userId="338b9b2d-509c-42a9-88a2-89cff10faae7" providerId="ADAL" clId="{0B702C0C-6F81-4639-97DD-598C34505789}" dt="2026-05-04T19:33:09.415" v="1013" actId="27636"/>
        <pc:sldMkLst>
          <pc:docMk/>
          <pc:sldMk cId="4090063749" sldId="275"/>
        </pc:sldMkLst>
        <pc:spChg chg="mod">
          <ac:chgData name="Eliason, Pamela" userId="338b9b2d-509c-42a9-88a2-89cff10faae7" providerId="ADAL" clId="{0B702C0C-6F81-4639-97DD-598C34505789}" dt="2026-04-22T14:50:41.499" v="165" actId="403"/>
          <ac:spMkLst>
            <pc:docMk/>
            <pc:sldMk cId="4090063749" sldId="275"/>
            <ac:spMk id="4" creationId="{00000000-0000-0000-0000-000000000000}"/>
          </ac:spMkLst>
        </pc:spChg>
        <pc:spChg chg="mod">
          <ac:chgData name="Eliason, Pamela" userId="338b9b2d-509c-42a9-88a2-89cff10faae7" providerId="ADAL" clId="{0B702C0C-6F81-4639-97DD-598C34505789}" dt="2026-05-04T19:33:09.415" v="1013" actId="27636"/>
          <ac:spMkLst>
            <pc:docMk/>
            <pc:sldMk cId="4090063749" sldId="275"/>
            <ac:spMk id="5" creationId="{00000000-0000-0000-0000-000000000000}"/>
          </ac:spMkLst>
        </pc:spChg>
        <pc:cxnChg chg="add mod">
          <ac:chgData name="Eliason, Pamela" userId="338b9b2d-509c-42a9-88a2-89cff10faae7" providerId="ADAL" clId="{0B702C0C-6F81-4639-97DD-598C34505789}" dt="2026-04-23T13:37:28.831" v="318" actId="1076"/>
          <ac:cxnSpMkLst>
            <pc:docMk/>
            <pc:sldMk cId="4090063749" sldId="275"/>
            <ac:cxnSpMk id="7" creationId="{42568766-3567-0303-4BF7-1D711EB3FFC3}"/>
          </ac:cxnSpMkLst>
        </pc:cxnChg>
      </pc:sldChg>
      <pc:sldChg chg="modSp mod">
        <pc:chgData name="Eliason, Pamela" userId="338b9b2d-509c-42a9-88a2-89cff10faae7" providerId="ADAL" clId="{0B702C0C-6F81-4639-97DD-598C34505789}" dt="2026-04-23T14:13:11.782" v="519" actId="20577"/>
        <pc:sldMkLst>
          <pc:docMk/>
          <pc:sldMk cId="966887438" sldId="279"/>
        </pc:sldMkLst>
        <pc:graphicFrameChg chg="modGraphic">
          <ac:chgData name="Eliason, Pamela" userId="338b9b2d-509c-42a9-88a2-89cff10faae7" providerId="ADAL" clId="{0B702C0C-6F81-4639-97DD-598C34505789}" dt="2026-04-23T14:13:11.782" v="519" actId="20577"/>
          <ac:graphicFrameMkLst>
            <pc:docMk/>
            <pc:sldMk cId="966887438" sldId="279"/>
            <ac:graphicFrameMk id="5" creationId="{99F66A81-9BC4-0D23-6E1F-CC686C61A17B}"/>
          </ac:graphicFrameMkLst>
        </pc:graphicFrameChg>
      </pc:sldChg>
      <pc:sldChg chg="modSp mod">
        <pc:chgData name="Eliason, Pamela" userId="338b9b2d-509c-42a9-88a2-89cff10faae7" providerId="ADAL" clId="{0B702C0C-6F81-4639-97DD-598C34505789}" dt="2026-04-27T18:08:29.099" v="553" actId="20577"/>
        <pc:sldMkLst>
          <pc:docMk/>
          <pc:sldMk cId="1149704224" sldId="280"/>
        </pc:sldMkLst>
        <pc:spChg chg="mod">
          <ac:chgData name="Eliason, Pamela" userId="338b9b2d-509c-42a9-88a2-89cff10faae7" providerId="ADAL" clId="{0B702C0C-6F81-4639-97DD-598C34505789}" dt="2026-04-27T18:08:29.099" v="553" actId="20577"/>
          <ac:spMkLst>
            <pc:docMk/>
            <pc:sldMk cId="1149704224" sldId="280"/>
            <ac:spMk id="5" creationId="{682B5668-352E-7062-E05C-5416958DDB0F}"/>
          </ac:spMkLst>
        </pc:spChg>
        <pc:spChg chg="mod">
          <ac:chgData name="Eliason, Pamela" userId="338b9b2d-509c-42a9-88a2-89cff10faae7" providerId="ADAL" clId="{0B702C0C-6F81-4639-97DD-598C34505789}" dt="2026-04-22T14:45:24.421" v="142" actId="1076"/>
          <ac:spMkLst>
            <pc:docMk/>
            <pc:sldMk cId="1149704224" sldId="280"/>
            <ac:spMk id="6" creationId="{13EB971E-CF9C-FF03-9F86-3E1CD97C0074}"/>
          </ac:spMkLst>
        </pc:spChg>
      </pc:sldChg>
      <pc:sldChg chg="modSp mod modNotesTx">
        <pc:chgData name="Eliason, Pamela" userId="338b9b2d-509c-42a9-88a2-89cff10faae7" providerId="ADAL" clId="{0B702C0C-6F81-4639-97DD-598C34505789}" dt="2026-05-04T16:59:26.263" v="560" actId="20577"/>
        <pc:sldMkLst>
          <pc:docMk/>
          <pc:sldMk cId="1674279147" sldId="281"/>
        </pc:sldMkLst>
        <pc:spChg chg="mod">
          <ac:chgData name="Eliason, Pamela" userId="338b9b2d-509c-42a9-88a2-89cff10faae7" providerId="ADAL" clId="{0B702C0C-6F81-4639-97DD-598C34505789}" dt="2026-04-27T18:09:18.637" v="554" actId="6549"/>
          <ac:spMkLst>
            <pc:docMk/>
            <pc:sldMk cId="1674279147" sldId="281"/>
            <ac:spMk id="2" creationId="{00000000-0000-0000-0000-000000000000}"/>
          </ac:spMkLst>
        </pc:spChg>
      </pc:sldChg>
      <pc:sldChg chg="modSp">
        <pc:chgData name="Eliason, Pamela" userId="338b9b2d-509c-42a9-88a2-89cff10faae7" providerId="ADAL" clId="{0B702C0C-6F81-4639-97DD-598C34505789}" dt="2026-05-04T19:34:50.228" v="1025" actId="113"/>
        <pc:sldMkLst>
          <pc:docMk/>
          <pc:sldMk cId="119565622" sldId="282"/>
        </pc:sldMkLst>
        <pc:graphicFrameChg chg="mod">
          <ac:chgData name="Eliason, Pamela" userId="338b9b2d-509c-42a9-88a2-89cff10faae7" providerId="ADAL" clId="{0B702C0C-6F81-4639-97DD-598C34505789}" dt="2026-05-04T19:34:50.228" v="1025" actId="113"/>
          <ac:graphicFrameMkLst>
            <pc:docMk/>
            <pc:sldMk cId="119565622" sldId="282"/>
            <ac:graphicFrameMk id="7" creationId="{17B32300-E813-5A8B-6672-D5A7D749C1B1}"/>
          </ac:graphicFrameMkLst>
        </pc:graphicFrameChg>
      </pc:sldChg>
      <pc:sldMasterChg chg="modSldLayout">
        <pc:chgData name="Eliason, Pamela" userId="338b9b2d-509c-42a9-88a2-89cff10faae7" providerId="ADAL" clId="{0B702C0C-6F81-4639-97DD-598C34505789}" dt="2026-05-04T19:29:07.036" v="563" actId="478"/>
        <pc:sldMasterMkLst>
          <pc:docMk/>
          <pc:sldMasterMk cId="3114619573" sldId="2147483661"/>
        </pc:sldMasterMkLst>
        <pc:sldLayoutChg chg="delSp modSp mod">
          <pc:chgData name="Eliason, Pamela" userId="338b9b2d-509c-42a9-88a2-89cff10faae7" providerId="ADAL" clId="{0B702C0C-6F81-4639-97DD-598C34505789}" dt="2026-05-04T19:28:54.936" v="562" actId="478"/>
          <pc:sldLayoutMkLst>
            <pc:docMk/>
            <pc:sldMasterMk cId="3114619573" sldId="2147483661"/>
            <pc:sldLayoutMk cId="394548885" sldId="2147483665"/>
          </pc:sldLayoutMkLst>
          <pc:picChg chg="del mod">
            <ac:chgData name="Eliason, Pamela" userId="338b9b2d-509c-42a9-88a2-89cff10faae7" providerId="ADAL" clId="{0B702C0C-6F81-4639-97DD-598C34505789}" dt="2026-05-04T19:28:54.936" v="562" actId="478"/>
            <ac:picMkLst>
              <pc:docMk/>
              <pc:sldMasterMk cId="3114619573" sldId="2147483661"/>
              <pc:sldLayoutMk cId="394548885" sldId="2147483665"/>
              <ac:picMk id="8" creationId="{6856AAB2-0403-40FE-C7FD-42345ED3B188}"/>
            </ac:picMkLst>
          </pc:picChg>
        </pc:sldLayoutChg>
        <pc:sldLayoutChg chg="delSp mod">
          <pc:chgData name="Eliason, Pamela" userId="338b9b2d-509c-42a9-88a2-89cff10faae7" providerId="ADAL" clId="{0B702C0C-6F81-4639-97DD-598C34505789}" dt="2026-05-04T19:29:07.036" v="563" actId="478"/>
          <pc:sldLayoutMkLst>
            <pc:docMk/>
            <pc:sldMasterMk cId="3114619573" sldId="2147483661"/>
            <pc:sldLayoutMk cId="3321988492" sldId="2147483666"/>
          </pc:sldLayoutMkLst>
          <pc:picChg chg="del">
            <ac:chgData name="Eliason, Pamela" userId="338b9b2d-509c-42a9-88a2-89cff10faae7" providerId="ADAL" clId="{0B702C0C-6F81-4639-97DD-598C34505789}" dt="2026-05-04T19:29:07.036" v="563" actId="478"/>
            <ac:picMkLst>
              <pc:docMk/>
              <pc:sldMasterMk cId="3114619573" sldId="2147483661"/>
              <pc:sldLayoutMk cId="3321988492" sldId="2147483666"/>
              <ac:picMk id="10" creationId="{9A7A5C51-5273-E2AD-576D-D0B99B8D3E1C}"/>
            </ac:picMkLst>
          </pc:picChg>
        </pc:sldLayoutChg>
      </pc:sldMasterChg>
    </pc:docChg>
  </pc:docChgLst>
</pc:chgInfo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_Eliason@uml.edu" TargetMode="External"/><Relationship Id="rId2" Type="http://schemas.openxmlformats.org/officeDocument/2006/relationships/hyperlink" Target="mailto:training@turi.org" TargetMode="External"/><Relationship Id="rId1" Type="http://schemas.openxmlformats.org/officeDocument/2006/relationships/hyperlink" Target="http://www.turi.org/" TargetMode="Externa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hyperlink" Target="mailto:Agnes_Cheng@uml.edu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svg"/><Relationship Id="rId1" Type="http://schemas.openxmlformats.org/officeDocument/2006/relationships/image" Target="../media/image11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hyperlink" Target="http://www.turi.org/" TargetMode="External"/><Relationship Id="rId1" Type="http://schemas.openxmlformats.org/officeDocument/2006/relationships/image" Target="../media/image19.svg"/><Relationship Id="rId6" Type="http://schemas.openxmlformats.org/officeDocument/2006/relationships/hyperlink" Target="mailto:Agnes_Cheng@uml.edu" TargetMode="External"/><Relationship Id="rId5" Type="http://schemas.openxmlformats.org/officeDocument/2006/relationships/hyperlink" Target="mailto:Pamela_Eliason@uml.edu" TargetMode="External"/><Relationship Id="rId4" Type="http://schemas.openxmlformats.org/officeDocument/2006/relationships/hyperlink" Target="mailto:training@turi.org" TargetMode="External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6E0A57-B56C-4A61-99AA-CCE892BA18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DCB4F78-4682-4D04-A350-3F79D8FAA5D8}">
      <dgm:prSet/>
      <dgm:spPr/>
      <dgm:t>
        <a:bodyPr/>
        <a:lstStyle/>
        <a:p>
          <a:r>
            <a:rPr lang="en-US" dirty="0"/>
            <a:t>Complete By July 1, 2026</a:t>
          </a:r>
        </a:p>
      </dgm:t>
    </dgm:pt>
    <dgm:pt modelId="{6774D0E6-333D-49BA-925F-73C54ACE4136}" type="parTrans" cxnId="{D2523826-7265-4EC9-A6BC-6E144F9A0E64}">
      <dgm:prSet/>
      <dgm:spPr/>
      <dgm:t>
        <a:bodyPr/>
        <a:lstStyle/>
        <a:p>
          <a:endParaRPr lang="en-US"/>
        </a:p>
      </dgm:t>
    </dgm:pt>
    <dgm:pt modelId="{BBCF5E58-35B1-4717-9EA0-BDB39A74A619}" type="sibTrans" cxnId="{D2523826-7265-4EC9-A6BC-6E144F9A0E64}">
      <dgm:prSet/>
      <dgm:spPr/>
      <dgm:t>
        <a:bodyPr/>
        <a:lstStyle/>
        <a:p>
          <a:endParaRPr lang="en-US"/>
        </a:p>
      </dgm:t>
    </dgm:pt>
    <dgm:pt modelId="{036786F9-9856-46B5-9177-12369C77EB5C}">
      <dgm:prSet/>
      <dgm:spPr/>
      <dgm:t>
        <a:bodyPr/>
        <a:lstStyle/>
        <a:p>
          <a:r>
            <a:rPr lang="en-US" dirty="0"/>
            <a:t>Only Complete If Certified By a MassDEP-Approved Toxics Use Reduction Planner </a:t>
          </a:r>
        </a:p>
      </dgm:t>
    </dgm:pt>
    <dgm:pt modelId="{8307DF65-2BB3-454B-B02D-739A3C9976E5}" type="parTrans" cxnId="{10CED314-CA3B-47F1-A598-10542261B428}">
      <dgm:prSet/>
      <dgm:spPr/>
      <dgm:t>
        <a:bodyPr/>
        <a:lstStyle/>
        <a:p>
          <a:endParaRPr lang="en-US"/>
        </a:p>
      </dgm:t>
    </dgm:pt>
    <dgm:pt modelId="{B01968AE-5640-44AF-94E6-C19DBCD829C7}" type="sibTrans" cxnId="{10CED314-CA3B-47F1-A598-10542261B428}">
      <dgm:prSet/>
      <dgm:spPr/>
      <dgm:t>
        <a:bodyPr/>
        <a:lstStyle/>
        <a:p>
          <a:endParaRPr lang="en-US"/>
        </a:p>
      </dgm:t>
    </dgm:pt>
    <dgm:pt modelId="{8C26E7D4-FD3D-4F66-82DF-AD4C27D39DD5}">
      <dgm:prSet/>
      <dgm:spPr/>
      <dgm:t>
        <a:bodyPr/>
        <a:lstStyle/>
        <a:p>
          <a:r>
            <a:rPr lang="en-US" dirty="0"/>
            <a:t>Can be company employee or outside consultant</a:t>
          </a:r>
        </a:p>
      </dgm:t>
    </dgm:pt>
    <dgm:pt modelId="{B7C3BA02-DF97-4E99-9ABF-E67BA3F781B7}" type="parTrans" cxnId="{60D17784-7039-4CFF-BCC6-917229D9D4FE}">
      <dgm:prSet/>
      <dgm:spPr/>
      <dgm:t>
        <a:bodyPr/>
        <a:lstStyle/>
        <a:p>
          <a:endParaRPr lang="en-US"/>
        </a:p>
      </dgm:t>
    </dgm:pt>
    <dgm:pt modelId="{8D2594F0-990F-48D9-BEC1-D464617B7CA0}" type="sibTrans" cxnId="{60D17784-7039-4CFF-BCC6-917229D9D4FE}">
      <dgm:prSet/>
      <dgm:spPr/>
      <dgm:t>
        <a:bodyPr/>
        <a:lstStyle/>
        <a:p>
          <a:endParaRPr lang="en-US"/>
        </a:p>
      </dgm:t>
    </dgm:pt>
    <dgm:pt modelId="{1536CC16-8B07-4CDB-B757-02D787AF388F}">
      <dgm:prSet/>
      <dgm:spPr/>
      <dgm:t>
        <a:bodyPr/>
        <a:lstStyle/>
        <a:p>
          <a:r>
            <a:rPr lang="en-US" dirty="0"/>
            <a:t>Planner must determine if plan meets regulatory requirements, and that planning process was done in good faith</a:t>
          </a:r>
        </a:p>
      </dgm:t>
    </dgm:pt>
    <dgm:pt modelId="{995E1380-F09B-4AF5-8E53-61E2F7652A0E}" type="parTrans" cxnId="{C7D0CDEA-189C-4B3F-912F-9C8AEEF84A55}">
      <dgm:prSet/>
      <dgm:spPr/>
      <dgm:t>
        <a:bodyPr/>
        <a:lstStyle/>
        <a:p>
          <a:endParaRPr lang="en-US"/>
        </a:p>
      </dgm:t>
    </dgm:pt>
    <dgm:pt modelId="{B4D312B1-DAB0-4E0B-B560-3DBA4AE3CA5B}" type="sibTrans" cxnId="{C7D0CDEA-189C-4B3F-912F-9C8AEEF84A55}">
      <dgm:prSet/>
      <dgm:spPr/>
      <dgm:t>
        <a:bodyPr/>
        <a:lstStyle/>
        <a:p>
          <a:endParaRPr lang="en-US"/>
        </a:p>
      </dgm:t>
    </dgm:pt>
    <dgm:pt modelId="{BC47A4CB-C175-4E45-B86C-4F53687933D5}">
      <dgm:prSet/>
      <dgm:spPr/>
      <dgm:t>
        <a:bodyPr/>
        <a:lstStyle/>
        <a:p>
          <a:r>
            <a:rPr lang="en-US" dirty="0"/>
            <a:t>Submit a TUR Plan Summary to MassDEP </a:t>
          </a:r>
        </a:p>
      </dgm:t>
    </dgm:pt>
    <dgm:pt modelId="{326118FE-7AF3-4609-91D2-E97AC6A0A512}" type="parTrans" cxnId="{E775022A-E5A0-44A0-AB0F-C0A053368BFF}">
      <dgm:prSet/>
      <dgm:spPr/>
      <dgm:t>
        <a:bodyPr/>
        <a:lstStyle/>
        <a:p>
          <a:endParaRPr lang="en-US"/>
        </a:p>
      </dgm:t>
    </dgm:pt>
    <dgm:pt modelId="{9A2F3000-5C48-4A5C-A6D0-EA56359AEB22}" type="sibTrans" cxnId="{E775022A-E5A0-44A0-AB0F-C0A053368BFF}">
      <dgm:prSet/>
      <dgm:spPr/>
      <dgm:t>
        <a:bodyPr/>
        <a:lstStyle/>
        <a:p>
          <a:endParaRPr lang="en-US"/>
        </a:p>
      </dgm:t>
    </dgm:pt>
    <dgm:pt modelId="{B518A517-C1E2-4001-AFCC-373E9A69C8DC}">
      <dgm:prSet/>
      <dgm:spPr/>
      <dgm:t>
        <a:bodyPr/>
        <a:lstStyle/>
        <a:p>
          <a:r>
            <a:rPr lang="en-US" dirty="0"/>
            <a:t>Done using </a:t>
          </a:r>
          <a:r>
            <a:rPr lang="en-US" dirty="0" err="1"/>
            <a:t>eDEP</a:t>
          </a:r>
          <a:r>
            <a:rPr lang="en-US" dirty="0"/>
            <a:t> portal</a:t>
          </a:r>
        </a:p>
      </dgm:t>
    </dgm:pt>
    <dgm:pt modelId="{64D2745E-F6F3-4B9E-A535-E77770C09A24}" type="parTrans" cxnId="{E77B4BBB-7000-4CA0-AC5E-4261EBD95E91}">
      <dgm:prSet/>
      <dgm:spPr/>
      <dgm:t>
        <a:bodyPr/>
        <a:lstStyle/>
        <a:p>
          <a:endParaRPr lang="en-US"/>
        </a:p>
      </dgm:t>
    </dgm:pt>
    <dgm:pt modelId="{C7097081-9385-462D-8DAF-259E10EAD386}" type="sibTrans" cxnId="{E77B4BBB-7000-4CA0-AC5E-4261EBD95E91}">
      <dgm:prSet/>
      <dgm:spPr/>
      <dgm:t>
        <a:bodyPr/>
        <a:lstStyle/>
        <a:p>
          <a:endParaRPr lang="en-US"/>
        </a:p>
      </dgm:t>
    </dgm:pt>
    <dgm:pt modelId="{EFDA72E3-6EA2-4CF9-A039-A3478D76E431}">
      <dgm:prSet/>
      <dgm:spPr/>
      <dgm:t>
        <a:bodyPr/>
        <a:lstStyle/>
        <a:p>
          <a:r>
            <a:rPr lang="en-US" b="1" i="1" dirty="0"/>
            <a:t>Make sure your planner’s certification is current!</a:t>
          </a:r>
        </a:p>
      </dgm:t>
    </dgm:pt>
    <dgm:pt modelId="{BD79538B-94A5-4450-A168-AE181D03CCEB}" type="parTrans" cxnId="{F03EBB7F-0679-4676-B220-BCA6AE4A318E}">
      <dgm:prSet/>
      <dgm:spPr/>
      <dgm:t>
        <a:bodyPr/>
        <a:lstStyle/>
        <a:p>
          <a:endParaRPr lang="en-US"/>
        </a:p>
      </dgm:t>
    </dgm:pt>
    <dgm:pt modelId="{AF2FE48B-4325-4B16-89CD-28C04C64AA5B}" type="sibTrans" cxnId="{F03EBB7F-0679-4676-B220-BCA6AE4A318E}">
      <dgm:prSet/>
      <dgm:spPr/>
      <dgm:t>
        <a:bodyPr/>
        <a:lstStyle/>
        <a:p>
          <a:endParaRPr lang="en-US"/>
        </a:p>
      </dgm:t>
    </dgm:pt>
    <dgm:pt modelId="{D07604E1-06E2-4F27-AF2B-7CA946A74F4A}" type="pres">
      <dgm:prSet presAssocID="{3A6E0A57-B56C-4A61-99AA-CCE892BA18DD}" presName="linear" presStyleCnt="0">
        <dgm:presLayoutVars>
          <dgm:animLvl val="lvl"/>
          <dgm:resizeHandles val="exact"/>
        </dgm:presLayoutVars>
      </dgm:prSet>
      <dgm:spPr/>
    </dgm:pt>
    <dgm:pt modelId="{DBC3FC4A-5893-47ED-91AE-4778BD5C62AA}" type="pres">
      <dgm:prSet presAssocID="{FDCB4F78-4682-4D04-A350-3F79D8FAA5D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C5F660-2BAC-412F-983E-FC99E50EC273}" type="pres">
      <dgm:prSet presAssocID="{BBCF5E58-35B1-4717-9EA0-BDB39A74A619}" presName="spacer" presStyleCnt="0"/>
      <dgm:spPr/>
    </dgm:pt>
    <dgm:pt modelId="{35C5F0A1-DB16-46BA-88C9-C6F2DE11A898}" type="pres">
      <dgm:prSet presAssocID="{036786F9-9856-46B5-9177-12369C77EB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C2368BD-E4D4-4BCA-92D4-30AF2B5870ED}" type="pres">
      <dgm:prSet presAssocID="{036786F9-9856-46B5-9177-12369C77EB5C}" presName="childText" presStyleLbl="revTx" presStyleIdx="0" presStyleCnt="2">
        <dgm:presLayoutVars>
          <dgm:bulletEnabled val="1"/>
        </dgm:presLayoutVars>
      </dgm:prSet>
      <dgm:spPr/>
    </dgm:pt>
    <dgm:pt modelId="{32CBD8AB-138E-4B59-8FFA-B64BCDED488A}" type="pres">
      <dgm:prSet presAssocID="{BC47A4CB-C175-4E45-B86C-4F53687933D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B45456-3134-442C-9ED8-72D6E5DD2B54}" type="pres">
      <dgm:prSet presAssocID="{BC47A4CB-C175-4E45-B86C-4F53687933D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0CED314-CA3B-47F1-A598-10542261B428}" srcId="{3A6E0A57-B56C-4A61-99AA-CCE892BA18DD}" destId="{036786F9-9856-46B5-9177-12369C77EB5C}" srcOrd="1" destOrd="0" parTransId="{8307DF65-2BB3-454B-B02D-739A3C9976E5}" sibTransId="{B01968AE-5640-44AF-94E6-C19DBCD829C7}"/>
    <dgm:cxn modelId="{D2523826-7265-4EC9-A6BC-6E144F9A0E64}" srcId="{3A6E0A57-B56C-4A61-99AA-CCE892BA18DD}" destId="{FDCB4F78-4682-4D04-A350-3F79D8FAA5D8}" srcOrd="0" destOrd="0" parTransId="{6774D0E6-333D-49BA-925F-73C54ACE4136}" sibTransId="{BBCF5E58-35B1-4717-9EA0-BDB39A74A619}"/>
    <dgm:cxn modelId="{82F53228-4C5E-4BBA-9FFB-F3023DA74272}" type="presOf" srcId="{8C26E7D4-FD3D-4F66-82DF-AD4C27D39DD5}" destId="{0C2368BD-E4D4-4BCA-92D4-30AF2B5870ED}" srcOrd="0" destOrd="0" presId="urn:microsoft.com/office/officeart/2005/8/layout/vList2"/>
    <dgm:cxn modelId="{E775022A-E5A0-44A0-AB0F-C0A053368BFF}" srcId="{3A6E0A57-B56C-4A61-99AA-CCE892BA18DD}" destId="{BC47A4CB-C175-4E45-B86C-4F53687933D5}" srcOrd="2" destOrd="0" parTransId="{326118FE-7AF3-4609-91D2-E97AC6A0A512}" sibTransId="{9A2F3000-5C48-4A5C-A6D0-EA56359AEB22}"/>
    <dgm:cxn modelId="{C63FB35F-E3C5-4E6B-9C6C-2D7A3ABD91A3}" type="presOf" srcId="{B518A517-C1E2-4001-AFCC-373E9A69C8DC}" destId="{63B45456-3134-442C-9ED8-72D6E5DD2B54}" srcOrd="0" destOrd="0" presId="urn:microsoft.com/office/officeart/2005/8/layout/vList2"/>
    <dgm:cxn modelId="{706D0A52-8B13-48EF-BF57-C771C1D5ADA2}" type="presOf" srcId="{EFDA72E3-6EA2-4CF9-A039-A3478D76E431}" destId="{0C2368BD-E4D4-4BCA-92D4-30AF2B5870ED}" srcOrd="0" destOrd="2" presId="urn:microsoft.com/office/officeart/2005/8/layout/vList2"/>
    <dgm:cxn modelId="{F03EBB7F-0679-4676-B220-BCA6AE4A318E}" srcId="{036786F9-9856-46B5-9177-12369C77EB5C}" destId="{EFDA72E3-6EA2-4CF9-A039-A3478D76E431}" srcOrd="2" destOrd="0" parTransId="{BD79538B-94A5-4450-A168-AE181D03CCEB}" sibTransId="{AF2FE48B-4325-4B16-89CD-28C04C64AA5B}"/>
    <dgm:cxn modelId="{60D17784-7039-4CFF-BCC6-917229D9D4FE}" srcId="{036786F9-9856-46B5-9177-12369C77EB5C}" destId="{8C26E7D4-FD3D-4F66-82DF-AD4C27D39DD5}" srcOrd="0" destOrd="0" parTransId="{B7C3BA02-DF97-4E99-9ABF-E67BA3F781B7}" sibTransId="{8D2594F0-990F-48D9-BEC1-D464617B7CA0}"/>
    <dgm:cxn modelId="{796FF4A4-3799-4617-9F55-957CEED0471D}" type="presOf" srcId="{FDCB4F78-4682-4D04-A350-3F79D8FAA5D8}" destId="{DBC3FC4A-5893-47ED-91AE-4778BD5C62AA}" srcOrd="0" destOrd="0" presId="urn:microsoft.com/office/officeart/2005/8/layout/vList2"/>
    <dgm:cxn modelId="{E77B4BBB-7000-4CA0-AC5E-4261EBD95E91}" srcId="{BC47A4CB-C175-4E45-B86C-4F53687933D5}" destId="{B518A517-C1E2-4001-AFCC-373E9A69C8DC}" srcOrd="0" destOrd="0" parTransId="{64D2745E-F6F3-4B9E-A535-E77770C09A24}" sibTransId="{C7097081-9385-462D-8DAF-259E10EAD386}"/>
    <dgm:cxn modelId="{68E548CB-0122-49B1-8588-3E324B453603}" type="presOf" srcId="{036786F9-9856-46B5-9177-12369C77EB5C}" destId="{35C5F0A1-DB16-46BA-88C9-C6F2DE11A898}" srcOrd="0" destOrd="0" presId="urn:microsoft.com/office/officeart/2005/8/layout/vList2"/>
    <dgm:cxn modelId="{37BE40D7-E8F5-4DEA-BB3B-69510F2A872D}" type="presOf" srcId="{3A6E0A57-B56C-4A61-99AA-CCE892BA18DD}" destId="{D07604E1-06E2-4F27-AF2B-7CA946A74F4A}" srcOrd="0" destOrd="0" presId="urn:microsoft.com/office/officeart/2005/8/layout/vList2"/>
    <dgm:cxn modelId="{BBC6DFD8-340E-4EF3-A83D-C992188DB0B4}" type="presOf" srcId="{BC47A4CB-C175-4E45-B86C-4F53687933D5}" destId="{32CBD8AB-138E-4B59-8FFA-B64BCDED488A}" srcOrd="0" destOrd="0" presId="urn:microsoft.com/office/officeart/2005/8/layout/vList2"/>
    <dgm:cxn modelId="{C7D0CDEA-189C-4B3F-912F-9C8AEEF84A55}" srcId="{036786F9-9856-46B5-9177-12369C77EB5C}" destId="{1536CC16-8B07-4CDB-B757-02D787AF388F}" srcOrd="1" destOrd="0" parTransId="{995E1380-F09B-4AF5-8E53-61E2F7652A0E}" sibTransId="{B4D312B1-DAB0-4E0B-B560-3DBA4AE3CA5B}"/>
    <dgm:cxn modelId="{8C7C83FE-2989-4B49-AF0C-32EFF720EA75}" type="presOf" srcId="{1536CC16-8B07-4CDB-B757-02D787AF388F}" destId="{0C2368BD-E4D4-4BCA-92D4-30AF2B5870ED}" srcOrd="0" destOrd="1" presId="urn:microsoft.com/office/officeart/2005/8/layout/vList2"/>
    <dgm:cxn modelId="{9AADE67C-7889-4983-9AC5-4B02F2EAF012}" type="presParOf" srcId="{D07604E1-06E2-4F27-AF2B-7CA946A74F4A}" destId="{DBC3FC4A-5893-47ED-91AE-4778BD5C62AA}" srcOrd="0" destOrd="0" presId="urn:microsoft.com/office/officeart/2005/8/layout/vList2"/>
    <dgm:cxn modelId="{1847295A-28BE-4515-B7C8-422A5D4B8839}" type="presParOf" srcId="{D07604E1-06E2-4F27-AF2B-7CA946A74F4A}" destId="{BFC5F660-2BAC-412F-983E-FC99E50EC273}" srcOrd="1" destOrd="0" presId="urn:microsoft.com/office/officeart/2005/8/layout/vList2"/>
    <dgm:cxn modelId="{4FEE12B5-7343-4CA4-9A12-D081611A0D5E}" type="presParOf" srcId="{D07604E1-06E2-4F27-AF2B-7CA946A74F4A}" destId="{35C5F0A1-DB16-46BA-88C9-C6F2DE11A898}" srcOrd="2" destOrd="0" presId="urn:microsoft.com/office/officeart/2005/8/layout/vList2"/>
    <dgm:cxn modelId="{F86BE3E6-2310-405F-B98B-4EA7A107AF77}" type="presParOf" srcId="{D07604E1-06E2-4F27-AF2B-7CA946A74F4A}" destId="{0C2368BD-E4D4-4BCA-92D4-30AF2B5870ED}" srcOrd="3" destOrd="0" presId="urn:microsoft.com/office/officeart/2005/8/layout/vList2"/>
    <dgm:cxn modelId="{3026D455-76B3-4295-AE54-503FF73CB11F}" type="presParOf" srcId="{D07604E1-06E2-4F27-AF2B-7CA946A74F4A}" destId="{32CBD8AB-138E-4B59-8FFA-B64BCDED488A}" srcOrd="4" destOrd="0" presId="urn:microsoft.com/office/officeart/2005/8/layout/vList2"/>
    <dgm:cxn modelId="{8B4B530D-CEE8-4320-8868-CCAC08CA22A5}" type="presParOf" srcId="{D07604E1-06E2-4F27-AF2B-7CA946A74F4A}" destId="{63B45456-3134-442C-9ED8-72D6E5DD2B5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7CECE2-415C-444A-8EDE-DDDC0763D23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B9351-4FE2-4F1D-86AC-0AF7D112D75F}">
      <dgm:prSet custT="1"/>
      <dgm:spPr/>
      <dgm:t>
        <a:bodyPr/>
        <a:lstStyle/>
        <a:p>
          <a:r>
            <a:rPr lang="en-US" sz="2000" dirty="0"/>
            <a:t>Description of Process</a:t>
          </a:r>
        </a:p>
      </dgm:t>
    </dgm:pt>
    <dgm:pt modelId="{87663CD1-0B23-4B5A-86D9-F8B6A17EE632}" type="parTrans" cxnId="{BF8D46BD-0E67-49DA-873A-3F4599D92043}">
      <dgm:prSet/>
      <dgm:spPr/>
      <dgm:t>
        <a:bodyPr/>
        <a:lstStyle/>
        <a:p>
          <a:endParaRPr lang="en-US" sz="4800"/>
        </a:p>
      </dgm:t>
    </dgm:pt>
    <dgm:pt modelId="{77B9EA09-B946-4322-A154-54A74165B3BC}" type="sibTrans" cxnId="{BF8D46BD-0E67-49DA-873A-3F4599D92043}">
      <dgm:prSet/>
      <dgm:spPr/>
      <dgm:t>
        <a:bodyPr/>
        <a:lstStyle/>
        <a:p>
          <a:endParaRPr lang="en-US" sz="4800"/>
        </a:p>
      </dgm:t>
    </dgm:pt>
    <dgm:pt modelId="{316AA3E8-B956-452A-B9A1-1890D5BE73CE}">
      <dgm:prSet custT="1"/>
      <dgm:spPr/>
      <dgm:t>
        <a:bodyPr/>
        <a:lstStyle/>
        <a:p>
          <a:r>
            <a:rPr lang="en-US" sz="2000" dirty="0"/>
            <a:t>Determination if option is </a:t>
          </a:r>
        </a:p>
      </dgm:t>
    </dgm:pt>
    <dgm:pt modelId="{DECD383F-C91A-430E-A12E-1B3E174D156B}" type="parTrans" cxnId="{E50EAB1D-3AF5-4CBB-AD94-7C8F2C289392}">
      <dgm:prSet/>
      <dgm:spPr/>
      <dgm:t>
        <a:bodyPr/>
        <a:lstStyle/>
        <a:p>
          <a:endParaRPr lang="en-US" sz="4800"/>
        </a:p>
      </dgm:t>
    </dgm:pt>
    <dgm:pt modelId="{FE583294-8A16-4C32-9FDE-B3AFF4530930}" type="sibTrans" cxnId="{E50EAB1D-3AF5-4CBB-AD94-7C8F2C289392}">
      <dgm:prSet/>
      <dgm:spPr/>
      <dgm:t>
        <a:bodyPr/>
        <a:lstStyle/>
        <a:p>
          <a:endParaRPr lang="en-US" sz="4800"/>
        </a:p>
      </dgm:t>
    </dgm:pt>
    <dgm:pt modelId="{C4B28971-D221-4E20-ACBB-0730A56EC692}">
      <dgm:prSet custT="1"/>
      <dgm:spPr/>
      <dgm:t>
        <a:bodyPr/>
        <a:lstStyle/>
        <a:p>
          <a:r>
            <a:rPr lang="en-US" sz="2000"/>
            <a:t>Technically feasible, </a:t>
          </a:r>
        </a:p>
      </dgm:t>
    </dgm:pt>
    <dgm:pt modelId="{6A920295-2DD3-47BD-949E-26D904BE1FEA}" type="parTrans" cxnId="{E79411D8-C4C2-43E9-BD86-81480AB6BA70}">
      <dgm:prSet/>
      <dgm:spPr/>
      <dgm:t>
        <a:bodyPr/>
        <a:lstStyle/>
        <a:p>
          <a:endParaRPr lang="en-US" sz="4800"/>
        </a:p>
      </dgm:t>
    </dgm:pt>
    <dgm:pt modelId="{65278235-5F19-42E1-A4E4-AE34B5078CB8}" type="sibTrans" cxnId="{E79411D8-C4C2-43E9-BD86-81480AB6BA70}">
      <dgm:prSet/>
      <dgm:spPr/>
      <dgm:t>
        <a:bodyPr/>
        <a:lstStyle/>
        <a:p>
          <a:endParaRPr lang="en-US" sz="4800"/>
        </a:p>
      </dgm:t>
    </dgm:pt>
    <dgm:pt modelId="{80A93699-154E-4F43-A1D5-BBB53E74EE91}">
      <dgm:prSet custT="1"/>
      <dgm:spPr/>
      <dgm:t>
        <a:bodyPr/>
        <a:lstStyle/>
        <a:p>
          <a:r>
            <a:rPr lang="en-US" sz="2000"/>
            <a:t>TUR, and </a:t>
          </a:r>
        </a:p>
      </dgm:t>
    </dgm:pt>
    <dgm:pt modelId="{CE0459CE-EB72-44C1-9CC8-61BFF7C7A376}" type="parTrans" cxnId="{94C8E250-1926-46C5-83D1-77C5217FC8EF}">
      <dgm:prSet/>
      <dgm:spPr/>
      <dgm:t>
        <a:bodyPr/>
        <a:lstStyle/>
        <a:p>
          <a:endParaRPr lang="en-US" sz="4800"/>
        </a:p>
      </dgm:t>
    </dgm:pt>
    <dgm:pt modelId="{4CE31440-1D5B-4F3A-B16E-3A7522005FB8}" type="sibTrans" cxnId="{94C8E250-1926-46C5-83D1-77C5217FC8EF}">
      <dgm:prSet/>
      <dgm:spPr/>
      <dgm:t>
        <a:bodyPr/>
        <a:lstStyle/>
        <a:p>
          <a:endParaRPr lang="en-US" sz="4800"/>
        </a:p>
      </dgm:t>
    </dgm:pt>
    <dgm:pt modelId="{296D1A4C-2C5C-4724-AB4C-5CB5184E2D0C}">
      <dgm:prSet custT="1"/>
      <dgm:spPr/>
      <dgm:t>
        <a:bodyPr/>
        <a:lstStyle/>
        <a:p>
          <a:r>
            <a:rPr lang="en-US" sz="2000"/>
            <a:t>Legal  </a:t>
          </a:r>
        </a:p>
      </dgm:t>
    </dgm:pt>
    <dgm:pt modelId="{592FA870-A983-45D8-B4E4-82EF07234F73}" type="parTrans" cxnId="{04CA4A4D-A22C-4FA2-AA9C-08A7B7F19AE5}">
      <dgm:prSet/>
      <dgm:spPr/>
      <dgm:t>
        <a:bodyPr/>
        <a:lstStyle/>
        <a:p>
          <a:endParaRPr lang="en-US" sz="4800"/>
        </a:p>
      </dgm:t>
    </dgm:pt>
    <dgm:pt modelId="{385D7245-2F5C-45AE-9648-A301F036CC63}" type="sibTrans" cxnId="{04CA4A4D-A22C-4FA2-AA9C-08A7B7F19AE5}">
      <dgm:prSet/>
      <dgm:spPr/>
      <dgm:t>
        <a:bodyPr/>
        <a:lstStyle/>
        <a:p>
          <a:endParaRPr lang="en-US" sz="4800"/>
        </a:p>
      </dgm:t>
    </dgm:pt>
    <dgm:pt modelId="{B7CF8810-5A59-420F-B322-8FD628A2DAC4}">
      <dgm:prSet custT="1"/>
      <dgm:spPr/>
      <dgm:t>
        <a:bodyPr/>
        <a:lstStyle/>
        <a:p>
          <a:r>
            <a:rPr lang="en-US" sz="2000" dirty="0"/>
            <a:t>IF YES: </a:t>
          </a:r>
          <a:r>
            <a:rPr lang="en-US" sz="1800" dirty="0"/>
            <a:t>Expected reduction in total use and byproduct amount per unit of product</a:t>
          </a:r>
          <a:endParaRPr lang="en-US" sz="2000" dirty="0"/>
        </a:p>
      </dgm:t>
    </dgm:pt>
    <dgm:pt modelId="{28B38A78-3F4C-4291-8F88-1A1F72EED8B8}" type="parTrans" cxnId="{E3080BF5-7082-43C4-8E69-1E9AE934DCA1}">
      <dgm:prSet/>
      <dgm:spPr/>
      <dgm:t>
        <a:bodyPr/>
        <a:lstStyle/>
        <a:p>
          <a:endParaRPr lang="en-US" sz="4800"/>
        </a:p>
      </dgm:t>
    </dgm:pt>
    <dgm:pt modelId="{9345BBB4-EC98-464F-B236-FB8B7E5FBF91}" type="sibTrans" cxnId="{E3080BF5-7082-43C4-8E69-1E9AE934DCA1}">
      <dgm:prSet/>
      <dgm:spPr/>
      <dgm:t>
        <a:bodyPr/>
        <a:lstStyle/>
        <a:p>
          <a:endParaRPr lang="en-US" sz="4800"/>
        </a:p>
      </dgm:t>
    </dgm:pt>
    <dgm:pt modelId="{19A673FB-5C86-4AE0-8A26-65C886643BB8}" type="pres">
      <dgm:prSet presAssocID="{397CECE2-415C-444A-8EDE-DDDC0763D23E}" presName="linear" presStyleCnt="0">
        <dgm:presLayoutVars>
          <dgm:dir/>
          <dgm:animLvl val="lvl"/>
          <dgm:resizeHandles val="exact"/>
        </dgm:presLayoutVars>
      </dgm:prSet>
      <dgm:spPr/>
    </dgm:pt>
    <dgm:pt modelId="{671C358D-11FD-454E-A53E-2B0CE168B616}" type="pres">
      <dgm:prSet presAssocID="{F78B9351-4FE2-4F1D-86AC-0AF7D112D75F}" presName="parentLin" presStyleCnt="0"/>
      <dgm:spPr/>
    </dgm:pt>
    <dgm:pt modelId="{A01D16F9-F41D-496C-B6E9-E17D1743C8E2}" type="pres">
      <dgm:prSet presAssocID="{F78B9351-4FE2-4F1D-86AC-0AF7D112D75F}" presName="parentLeftMargin" presStyleLbl="node1" presStyleIdx="0" presStyleCnt="3"/>
      <dgm:spPr/>
    </dgm:pt>
    <dgm:pt modelId="{4B6C8DF9-3A6B-485F-B65C-73314E0B7DCD}" type="pres">
      <dgm:prSet presAssocID="{F78B9351-4FE2-4F1D-86AC-0AF7D112D75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6622885-99F2-402E-9721-45F85E4D1F9E}" type="pres">
      <dgm:prSet presAssocID="{F78B9351-4FE2-4F1D-86AC-0AF7D112D75F}" presName="negativeSpace" presStyleCnt="0"/>
      <dgm:spPr/>
    </dgm:pt>
    <dgm:pt modelId="{D90F313D-6C0A-472B-8F47-A42FAC74A1A6}" type="pres">
      <dgm:prSet presAssocID="{F78B9351-4FE2-4F1D-86AC-0AF7D112D75F}" presName="childText" presStyleLbl="conFgAcc1" presStyleIdx="0" presStyleCnt="3">
        <dgm:presLayoutVars>
          <dgm:bulletEnabled val="1"/>
        </dgm:presLayoutVars>
      </dgm:prSet>
      <dgm:spPr/>
    </dgm:pt>
    <dgm:pt modelId="{DF327EE2-B337-4871-9FEE-303F0C5E98AB}" type="pres">
      <dgm:prSet presAssocID="{77B9EA09-B946-4322-A154-54A74165B3BC}" presName="spaceBetweenRectangles" presStyleCnt="0"/>
      <dgm:spPr/>
    </dgm:pt>
    <dgm:pt modelId="{82C0B4AB-2873-47FF-9097-A02C16A54C50}" type="pres">
      <dgm:prSet presAssocID="{316AA3E8-B956-452A-B9A1-1890D5BE73CE}" presName="parentLin" presStyleCnt="0"/>
      <dgm:spPr/>
    </dgm:pt>
    <dgm:pt modelId="{15FAA907-A59B-4F6F-B946-15309470D646}" type="pres">
      <dgm:prSet presAssocID="{316AA3E8-B956-452A-B9A1-1890D5BE73CE}" presName="parentLeftMargin" presStyleLbl="node1" presStyleIdx="0" presStyleCnt="3"/>
      <dgm:spPr/>
    </dgm:pt>
    <dgm:pt modelId="{562C803C-9F11-4697-91BA-BB2CB176FDD3}" type="pres">
      <dgm:prSet presAssocID="{316AA3E8-B956-452A-B9A1-1890D5BE73CE}" presName="parentText" presStyleLbl="node1" presStyleIdx="1" presStyleCnt="3" custLinFactNeighborX="-3772" custLinFactNeighborY="-1933">
        <dgm:presLayoutVars>
          <dgm:chMax val="0"/>
          <dgm:bulletEnabled val="1"/>
        </dgm:presLayoutVars>
      </dgm:prSet>
      <dgm:spPr/>
    </dgm:pt>
    <dgm:pt modelId="{6AEE9BD7-EC0C-4484-AD7E-CE147422555F}" type="pres">
      <dgm:prSet presAssocID="{316AA3E8-B956-452A-B9A1-1890D5BE73CE}" presName="negativeSpace" presStyleCnt="0"/>
      <dgm:spPr/>
    </dgm:pt>
    <dgm:pt modelId="{68671A4F-6A96-45D4-B547-1631812CF52E}" type="pres">
      <dgm:prSet presAssocID="{316AA3E8-B956-452A-B9A1-1890D5BE73CE}" presName="childText" presStyleLbl="conFgAcc1" presStyleIdx="1" presStyleCnt="3">
        <dgm:presLayoutVars>
          <dgm:bulletEnabled val="1"/>
        </dgm:presLayoutVars>
      </dgm:prSet>
      <dgm:spPr/>
    </dgm:pt>
    <dgm:pt modelId="{2E9BB3A0-2A94-473F-81EF-8DD5C0EEFB3F}" type="pres">
      <dgm:prSet presAssocID="{FE583294-8A16-4C32-9FDE-B3AFF4530930}" presName="spaceBetweenRectangles" presStyleCnt="0"/>
      <dgm:spPr/>
    </dgm:pt>
    <dgm:pt modelId="{0670D265-F235-4E9C-B45F-1C92CD824804}" type="pres">
      <dgm:prSet presAssocID="{B7CF8810-5A59-420F-B322-8FD628A2DAC4}" presName="parentLin" presStyleCnt="0"/>
      <dgm:spPr/>
    </dgm:pt>
    <dgm:pt modelId="{CE5CC2C5-08EF-4550-925F-6A47629CEA72}" type="pres">
      <dgm:prSet presAssocID="{B7CF8810-5A59-420F-B322-8FD628A2DAC4}" presName="parentLeftMargin" presStyleLbl="node1" presStyleIdx="1" presStyleCnt="3"/>
      <dgm:spPr/>
    </dgm:pt>
    <dgm:pt modelId="{D1A9867A-E754-4AA8-81A2-3CB848B65B96}" type="pres">
      <dgm:prSet presAssocID="{B7CF8810-5A59-420F-B322-8FD628A2DA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B6FB5F7-968C-4D14-90C3-70068EED65A1}" type="pres">
      <dgm:prSet presAssocID="{B7CF8810-5A59-420F-B322-8FD628A2DAC4}" presName="negativeSpace" presStyleCnt="0"/>
      <dgm:spPr/>
    </dgm:pt>
    <dgm:pt modelId="{8C010C53-77CD-48D4-A1F5-5D94A00F6345}" type="pres">
      <dgm:prSet presAssocID="{B7CF8810-5A59-420F-B322-8FD628A2DA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0EAB1D-3AF5-4CBB-AD94-7C8F2C289392}" srcId="{397CECE2-415C-444A-8EDE-DDDC0763D23E}" destId="{316AA3E8-B956-452A-B9A1-1890D5BE73CE}" srcOrd="1" destOrd="0" parTransId="{DECD383F-C91A-430E-A12E-1B3E174D156B}" sibTransId="{FE583294-8A16-4C32-9FDE-B3AFF4530930}"/>
    <dgm:cxn modelId="{04CA4A4D-A22C-4FA2-AA9C-08A7B7F19AE5}" srcId="{316AA3E8-B956-452A-B9A1-1890D5BE73CE}" destId="{296D1A4C-2C5C-4724-AB4C-5CB5184E2D0C}" srcOrd="2" destOrd="0" parTransId="{592FA870-A983-45D8-B4E4-82EF07234F73}" sibTransId="{385D7245-2F5C-45AE-9648-A301F036CC63}"/>
    <dgm:cxn modelId="{94C8E250-1926-46C5-83D1-77C5217FC8EF}" srcId="{316AA3E8-B956-452A-B9A1-1890D5BE73CE}" destId="{80A93699-154E-4F43-A1D5-BBB53E74EE91}" srcOrd="1" destOrd="0" parTransId="{CE0459CE-EB72-44C1-9CC8-61BFF7C7A376}" sibTransId="{4CE31440-1D5B-4F3A-B16E-3A7522005FB8}"/>
    <dgm:cxn modelId="{E2F12358-5C27-4CF3-ADFA-C22BA08E9E70}" type="presOf" srcId="{316AA3E8-B956-452A-B9A1-1890D5BE73CE}" destId="{15FAA907-A59B-4F6F-B946-15309470D646}" srcOrd="0" destOrd="0" presId="urn:microsoft.com/office/officeart/2005/8/layout/list1"/>
    <dgm:cxn modelId="{3844D95A-7889-4CEA-807A-CDA2089C133C}" type="presOf" srcId="{80A93699-154E-4F43-A1D5-BBB53E74EE91}" destId="{68671A4F-6A96-45D4-B547-1631812CF52E}" srcOrd="0" destOrd="1" presId="urn:microsoft.com/office/officeart/2005/8/layout/list1"/>
    <dgm:cxn modelId="{B6E9FE83-192A-4A32-A19A-931D689E1834}" type="presOf" srcId="{B7CF8810-5A59-420F-B322-8FD628A2DAC4}" destId="{CE5CC2C5-08EF-4550-925F-6A47629CEA72}" srcOrd="0" destOrd="0" presId="urn:microsoft.com/office/officeart/2005/8/layout/list1"/>
    <dgm:cxn modelId="{E7943B85-EFE1-4888-87A3-DECA2F1F8DBB}" type="presOf" srcId="{397CECE2-415C-444A-8EDE-DDDC0763D23E}" destId="{19A673FB-5C86-4AE0-8A26-65C886643BB8}" srcOrd="0" destOrd="0" presId="urn:microsoft.com/office/officeart/2005/8/layout/list1"/>
    <dgm:cxn modelId="{B3F3BC8D-3198-452B-8016-90698B929D30}" type="presOf" srcId="{296D1A4C-2C5C-4724-AB4C-5CB5184E2D0C}" destId="{68671A4F-6A96-45D4-B547-1631812CF52E}" srcOrd="0" destOrd="2" presId="urn:microsoft.com/office/officeart/2005/8/layout/list1"/>
    <dgm:cxn modelId="{B9D64BAF-E222-4DBE-BC17-0282B94BE51C}" type="presOf" srcId="{B7CF8810-5A59-420F-B322-8FD628A2DAC4}" destId="{D1A9867A-E754-4AA8-81A2-3CB848B65B96}" srcOrd="1" destOrd="0" presId="urn:microsoft.com/office/officeart/2005/8/layout/list1"/>
    <dgm:cxn modelId="{BF8D46BD-0E67-49DA-873A-3F4599D92043}" srcId="{397CECE2-415C-444A-8EDE-DDDC0763D23E}" destId="{F78B9351-4FE2-4F1D-86AC-0AF7D112D75F}" srcOrd="0" destOrd="0" parTransId="{87663CD1-0B23-4B5A-86D9-F8B6A17EE632}" sibTransId="{77B9EA09-B946-4322-A154-54A74165B3BC}"/>
    <dgm:cxn modelId="{700041C6-CE67-4ED0-B866-0A27AB85732A}" type="presOf" srcId="{316AA3E8-B956-452A-B9A1-1890D5BE73CE}" destId="{562C803C-9F11-4697-91BA-BB2CB176FDD3}" srcOrd="1" destOrd="0" presId="urn:microsoft.com/office/officeart/2005/8/layout/list1"/>
    <dgm:cxn modelId="{E4A3F3CD-E61B-4959-9ABA-B32313534988}" type="presOf" srcId="{F78B9351-4FE2-4F1D-86AC-0AF7D112D75F}" destId="{A01D16F9-F41D-496C-B6E9-E17D1743C8E2}" srcOrd="0" destOrd="0" presId="urn:microsoft.com/office/officeart/2005/8/layout/list1"/>
    <dgm:cxn modelId="{E79411D8-C4C2-43E9-BD86-81480AB6BA70}" srcId="{316AA3E8-B956-452A-B9A1-1890D5BE73CE}" destId="{C4B28971-D221-4E20-ACBB-0730A56EC692}" srcOrd="0" destOrd="0" parTransId="{6A920295-2DD3-47BD-949E-26D904BE1FEA}" sibTransId="{65278235-5F19-42E1-A4E4-AE34B5078CB8}"/>
    <dgm:cxn modelId="{527150E6-F604-4E36-9745-1F906A2D8C63}" type="presOf" srcId="{C4B28971-D221-4E20-ACBB-0730A56EC692}" destId="{68671A4F-6A96-45D4-B547-1631812CF52E}" srcOrd="0" destOrd="0" presId="urn:microsoft.com/office/officeart/2005/8/layout/list1"/>
    <dgm:cxn modelId="{E3080BF5-7082-43C4-8E69-1E9AE934DCA1}" srcId="{397CECE2-415C-444A-8EDE-DDDC0763D23E}" destId="{B7CF8810-5A59-420F-B322-8FD628A2DAC4}" srcOrd="2" destOrd="0" parTransId="{28B38A78-3F4C-4291-8F88-1A1F72EED8B8}" sibTransId="{9345BBB4-EC98-464F-B236-FB8B7E5FBF91}"/>
    <dgm:cxn modelId="{5D2634FE-9FF0-475B-BB97-E9E583F4282B}" type="presOf" srcId="{F78B9351-4FE2-4F1D-86AC-0AF7D112D75F}" destId="{4B6C8DF9-3A6B-485F-B65C-73314E0B7DCD}" srcOrd="1" destOrd="0" presId="urn:microsoft.com/office/officeart/2005/8/layout/list1"/>
    <dgm:cxn modelId="{80EB601B-7B92-4986-89D6-C7D6134E4D5B}" type="presParOf" srcId="{19A673FB-5C86-4AE0-8A26-65C886643BB8}" destId="{671C358D-11FD-454E-A53E-2B0CE168B616}" srcOrd="0" destOrd="0" presId="urn:microsoft.com/office/officeart/2005/8/layout/list1"/>
    <dgm:cxn modelId="{D33BBD83-33C1-4D75-B019-02E63709A03C}" type="presParOf" srcId="{671C358D-11FD-454E-A53E-2B0CE168B616}" destId="{A01D16F9-F41D-496C-B6E9-E17D1743C8E2}" srcOrd="0" destOrd="0" presId="urn:microsoft.com/office/officeart/2005/8/layout/list1"/>
    <dgm:cxn modelId="{8E68486A-ACF3-440E-80BA-FDDCA812BEBF}" type="presParOf" srcId="{671C358D-11FD-454E-A53E-2B0CE168B616}" destId="{4B6C8DF9-3A6B-485F-B65C-73314E0B7DCD}" srcOrd="1" destOrd="0" presId="urn:microsoft.com/office/officeart/2005/8/layout/list1"/>
    <dgm:cxn modelId="{C3F7C3C2-F735-4FF0-9927-C5DB157C180A}" type="presParOf" srcId="{19A673FB-5C86-4AE0-8A26-65C886643BB8}" destId="{66622885-99F2-402E-9721-45F85E4D1F9E}" srcOrd="1" destOrd="0" presId="urn:microsoft.com/office/officeart/2005/8/layout/list1"/>
    <dgm:cxn modelId="{4EE5CFA7-71FC-48CF-ACE3-60A7F82CFED3}" type="presParOf" srcId="{19A673FB-5C86-4AE0-8A26-65C886643BB8}" destId="{D90F313D-6C0A-472B-8F47-A42FAC74A1A6}" srcOrd="2" destOrd="0" presId="urn:microsoft.com/office/officeart/2005/8/layout/list1"/>
    <dgm:cxn modelId="{D6A06B62-9780-43F6-AF90-1B7C644D7141}" type="presParOf" srcId="{19A673FB-5C86-4AE0-8A26-65C886643BB8}" destId="{DF327EE2-B337-4871-9FEE-303F0C5E98AB}" srcOrd="3" destOrd="0" presId="urn:microsoft.com/office/officeart/2005/8/layout/list1"/>
    <dgm:cxn modelId="{577D3CAD-D7AD-4A3D-B2FF-57DBD7452834}" type="presParOf" srcId="{19A673FB-5C86-4AE0-8A26-65C886643BB8}" destId="{82C0B4AB-2873-47FF-9097-A02C16A54C50}" srcOrd="4" destOrd="0" presId="urn:microsoft.com/office/officeart/2005/8/layout/list1"/>
    <dgm:cxn modelId="{2171FE9C-FCC0-4B4D-8BE5-50BE16B3DB16}" type="presParOf" srcId="{82C0B4AB-2873-47FF-9097-A02C16A54C50}" destId="{15FAA907-A59B-4F6F-B946-15309470D646}" srcOrd="0" destOrd="0" presId="urn:microsoft.com/office/officeart/2005/8/layout/list1"/>
    <dgm:cxn modelId="{4491397F-9953-45DB-A76B-1916F023AE48}" type="presParOf" srcId="{82C0B4AB-2873-47FF-9097-A02C16A54C50}" destId="{562C803C-9F11-4697-91BA-BB2CB176FDD3}" srcOrd="1" destOrd="0" presId="urn:microsoft.com/office/officeart/2005/8/layout/list1"/>
    <dgm:cxn modelId="{AB6CD720-6CF4-44B0-94FE-ADB01FC617AC}" type="presParOf" srcId="{19A673FB-5C86-4AE0-8A26-65C886643BB8}" destId="{6AEE9BD7-EC0C-4484-AD7E-CE147422555F}" srcOrd="5" destOrd="0" presId="urn:microsoft.com/office/officeart/2005/8/layout/list1"/>
    <dgm:cxn modelId="{855DA1C6-FB53-4D2E-AED1-59116F12A98B}" type="presParOf" srcId="{19A673FB-5C86-4AE0-8A26-65C886643BB8}" destId="{68671A4F-6A96-45D4-B547-1631812CF52E}" srcOrd="6" destOrd="0" presId="urn:microsoft.com/office/officeart/2005/8/layout/list1"/>
    <dgm:cxn modelId="{13FF5001-2C75-4263-98AD-FC7AEC67477D}" type="presParOf" srcId="{19A673FB-5C86-4AE0-8A26-65C886643BB8}" destId="{2E9BB3A0-2A94-473F-81EF-8DD5C0EEFB3F}" srcOrd="7" destOrd="0" presId="urn:microsoft.com/office/officeart/2005/8/layout/list1"/>
    <dgm:cxn modelId="{F7ED18CC-2013-4A30-919C-31F130141325}" type="presParOf" srcId="{19A673FB-5C86-4AE0-8A26-65C886643BB8}" destId="{0670D265-F235-4E9C-B45F-1C92CD824804}" srcOrd="8" destOrd="0" presId="urn:microsoft.com/office/officeart/2005/8/layout/list1"/>
    <dgm:cxn modelId="{2495B581-0F7E-493B-BA57-2FCBB6BDAE68}" type="presParOf" srcId="{0670D265-F235-4E9C-B45F-1C92CD824804}" destId="{CE5CC2C5-08EF-4550-925F-6A47629CEA72}" srcOrd="0" destOrd="0" presId="urn:microsoft.com/office/officeart/2005/8/layout/list1"/>
    <dgm:cxn modelId="{D396E49F-2AD3-457D-A570-20A37B9825F3}" type="presParOf" srcId="{0670D265-F235-4E9C-B45F-1C92CD824804}" destId="{D1A9867A-E754-4AA8-81A2-3CB848B65B96}" srcOrd="1" destOrd="0" presId="urn:microsoft.com/office/officeart/2005/8/layout/list1"/>
    <dgm:cxn modelId="{04DB6BFB-D0FE-4D65-8660-592C5F3FAFE8}" type="presParOf" srcId="{19A673FB-5C86-4AE0-8A26-65C886643BB8}" destId="{CB6FB5F7-968C-4D14-90C3-70068EED65A1}" srcOrd="9" destOrd="0" presId="urn:microsoft.com/office/officeart/2005/8/layout/list1"/>
    <dgm:cxn modelId="{1B496E85-ABD1-4A69-86E7-0776490D8E58}" type="presParOf" srcId="{19A673FB-5C86-4AE0-8A26-65C886643BB8}" destId="{8C010C53-77CD-48D4-A1F5-5D94A00F634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562A64-F141-4991-B689-82C94882D4C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26670C4-6099-47D1-9AFF-22A5DE944F0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Cost of Implementing Option</a:t>
          </a:r>
        </a:p>
      </dgm:t>
    </dgm:pt>
    <dgm:pt modelId="{156A4071-EFB1-4A33-A54F-D53F4B35A007}" type="parTrans" cxnId="{B8830666-A8F0-47D8-B243-E6D5C3CB5101}">
      <dgm:prSet/>
      <dgm:spPr/>
      <dgm:t>
        <a:bodyPr/>
        <a:lstStyle/>
        <a:p>
          <a:endParaRPr lang="en-US"/>
        </a:p>
      </dgm:t>
    </dgm:pt>
    <dgm:pt modelId="{43D744F0-76A9-48C4-AFC6-22FF53D328DD}" type="sibTrans" cxnId="{B8830666-A8F0-47D8-B243-E6D5C3CB5101}">
      <dgm:prSet/>
      <dgm:spPr/>
      <dgm:t>
        <a:bodyPr/>
        <a:lstStyle/>
        <a:p>
          <a:endParaRPr lang="en-US"/>
        </a:p>
      </dgm:t>
    </dgm:pt>
    <dgm:pt modelId="{729AFCEE-A4CA-4A67-A7C3-7E841999A55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Savings from Reduced Chemical Costs</a:t>
          </a:r>
        </a:p>
      </dgm:t>
    </dgm:pt>
    <dgm:pt modelId="{2B01829F-17C0-4E24-BBF0-8B89E4512C59}" type="parTrans" cxnId="{91ABB4B4-AEA4-4E69-A696-C8F823366C8B}">
      <dgm:prSet/>
      <dgm:spPr/>
      <dgm:t>
        <a:bodyPr/>
        <a:lstStyle/>
        <a:p>
          <a:endParaRPr lang="en-US"/>
        </a:p>
      </dgm:t>
    </dgm:pt>
    <dgm:pt modelId="{28772426-A82A-45FC-AE7D-1E13B48BBED5}" type="sibTrans" cxnId="{91ABB4B4-AEA4-4E69-A696-C8F823366C8B}">
      <dgm:prSet/>
      <dgm:spPr/>
      <dgm:t>
        <a:bodyPr/>
        <a:lstStyle/>
        <a:p>
          <a:endParaRPr lang="en-US"/>
        </a:p>
      </dgm:t>
    </dgm:pt>
    <dgm:pt modelId="{C9278149-5E07-4467-B4EC-25BC6DAFB62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Analysis is complete when there is sufficient information to make a good faith implementation decision</a:t>
          </a:r>
        </a:p>
      </dgm:t>
    </dgm:pt>
    <dgm:pt modelId="{11B314B2-1C0C-4CD8-A121-D52456F180DA}" type="parTrans" cxnId="{5A7ECA45-EA0C-426E-B2FB-E41E2162BB97}">
      <dgm:prSet/>
      <dgm:spPr/>
      <dgm:t>
        <a:bodyPr/>
        <a:lstStyle/>
        <a:p>
          <a:endParaRPr lang="en-US"/>
        </a:p>
      </dgm:t>
    </dgm:pt>
    <dgm:pt modelId="{1309279F-0E53-422E-B6C4-28B80040E4A2}" type="sibTrans" cxnId="{5A7ECA45-EA0C-426E-B2FB-E41E2162BB97}">
      <dgm:prSet/>
      <dgm:spPr/>
      <dgm:t>
        <a:bodyPr/>
        <a:lstStyle/>
        <a:p>
          <a:endParaRPr lang="en-US"/>
        </a:p>
      </dgm:t>
    </dgm:pt>
    <dgm:pt modelId="{BC37D171-509F-453A-AAA4-52B9E3954448}" type="pres">
      <dgm:prSet presAssocID="{CB562A64-F141-4991-B689-82C94882D4C7}" presName="root" presStyleCnt="0">
        <dgm:presLayoutVars>
          <dgm:dir/>
          <dgm:resizeHandles val="exact"/>
        </dgm:presLayoutVars>
      </dgm:prSet>
      <dgm:spPr/>
    </dgm:pt>
    <dgm:pt modelId="{B7335614-1755-41C0-8195-5B70F8BCB1BC}" type="pres">
      <dgm:prSet presAssocID="{826670C4-6099-47D1-9AFF-22A5DE944F0C}" presName="compNode" presStyleCnt="0"/>
      <dgm:spPr/>
    </dgm:pt>
    <dgm:pt modelId="{70BF4BDC-D58C-40A7-8305-170336B65C90}" type="pres">
      <dgm:prSet presAssocID="{826670C4-6099-47D1-9AFF-22A5DE944F0C}" presName="bgRect" presStyleLbl="bgShp" presStyleIdx="0" presStyleCnt="3" custLinFactNeighborY="2599"/>
      <dgm:spPr/>
    </dgm:pt>
    <dgm:pt modelId="{2AFA1C2F-B189-4210-B2F2-B952D9F27E19}" type="pres">
      <dgm:prSet presAssocID="{826670C4-6099-47D1-9AFF-22A5DE944F0C}" presName="iconRect" presStyleLbl="node1" presStyleIdx="0" presStyleCnt="3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F9C6040-8621-49E2-82F1-5C8E93616E0B}" type="pres">
      <dgm:prSet presAssocID="{826670C4-6099-47D1-9AFF-22A5DE944F0C}" presName="spaceRect" presStyleCnt="0"/>
      <dgm:spPr/>
    </dgm:pt>
    <dgm:pt modelId="{B35096A0-A555-47C2-9ECD-DA0BD8BD02D0}" type="pres">
      <dgm:prSet presAssocID="{826670C4-6099-47D1-9AFF-22A5DE944F0C}" presName="parTx" presStyleLbl="revTx" presStyleIdx="0" presStyleCnt="3">
        <dgm:presLayoutVars>
          <dgm:chMax val="0"/>
          <dgm:chPref val="0"/>
        </dgm:presLayoutVars>
      </dgm:prSet>
      <dgm:spPr/>
    </dgm:pt>
    <dgm:pt modelId="{BFAAE40B-B85B-4065-994D-246A68E3BFB2}" type="pres">
      <dgm:prSet presAssocID="{43D744F0-76A9-48C4-AFC6-22FF53D328DD}" presName="sibTrans" presStyleCnt="0"/>
      <dgm:spPr/>
    </dgm:pt>
    <dgm:pt modelId="{AF41F593-E903-4C6E-A8DF-30D39BF07D97}" type="pres">
      <dgm:prSet presAssocID="{729AFCEE-A4CA-4A67-A7C3-7E841999A550}" presName="compNode" presStyleCnt="0"/>
      <dgm:spPr/>
    </dgm:pt>
    <dgm:pt modelId="{BBB04070-87D5-425D-BC3F-F8EAAAA24D20}" type="pres">
      <dgm:prSet presAssocID="{729AFCEE-A4CA-4A67-A7C3-7E841999A550}" presName="bgRect" presStyleLbl="bgShp" presStyleIdx="1" presStyleCnt="3"/>
      <dgm:spPr/>
    </dgm:pt>
    <dgm:pt modelId="{F4683992-48E4-41B8-8DD6-C0FF71DD9046}" type="pres">
      <dgm:prSet presAssocID="{729AFCEE-A4CA-4A67-A7C3-7E841999A550}" presName="iconRect" presStyleLbl="node1" presStyleIdx="1" presStyleCnt="3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E3831E2B-1130-41D1-AB2B-1A7DF08626EC}" type="pres">
      <dgm:prSet presAssocID="{729AFCEE-A4CA-4A67-A7C3-7E841999A550}" presName="spaceRect" presStyleCnt="0"/>
      <dgm:spPr/>
    </dgm:pt>
    <dgm:pt modelId="{76B94465-D346-46FD-B16E-60CDF5F56EA5}" type="pres">
      <dgm:prSet presAssocID="{729AFCEE-A4CA-4A67-A7C3-7E841999A550}" presName="parTx" presStyleLbl="revTx" presStyleIdx="1" presStyleCnt="3">
        <dgm:presLayoutVars>
          <dgm:chMax val="0"/>
          <dgm:chPref val="0"/>
        </dgm:presLayoutVars>
      </dgm:prSet>
      <dgm:spPr/>
    </dgm:pt>
    <dgm:pt modelId="{8D95C807-EEDD-4C22-AC54-466EADDEA3FB}" type="pres">
      <dgm:prSet presAssocID="{28772426-A82A-45FC-AE7D-1E13B48BBED5}" presName="sibTrans" presStyleCnt="0"/>
      <dgm:spPr/>
    </dgm:pt>
    <dgm:pt modelId="{69CF068B-3CC7-4682-9D0C-B2B091D21CB5}" type="pres">
      <dgm:prSet presAssocID="{C9278149-5E07-4467-B4EC-25BC6DAFB623}" presName="compNode" presStyleCnt="0"/>
      <dgm:spPr/>
    </dgm:pt>
    <dgm:pt modelId="{00CA1E6B-1B3C-4EBC-ABC7-7152C53775C8}" type="pres">
      <dgm:prSet presAssocID="{C9278149-5E07-4467-B4EC-25BC6DAFB623}" presName="bgRect" presStyleLbl="bgShp" presStyleIdx="2" presStyleCnt="3"/>
      <dgm:spPr/>
    </dgm:pt>
    <dgm:pt modelId="{2963DACB-32C9-428E-8AF7-1619152DD6E8}" type="pres">
      <dgm:prSet presAssocID="{C9278149-5E07-4467-B4EC-25BC6DAFB623}" presName="iconRect" presStyleLbl="node1" presStyleIdx="2" presStyleCnt="3"/>
      <dgm:spPr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7CB33F9-418D-4468-AD0B-D61D2E63D111}" type="pres">
      <dgm:prSet presAssocID="{C9278149-5E07-4467-B4EC-25BC6DAFB623}" presName="spaceRect" presStyleCnt="0"/>
      <dgm:spPr/>
    </dgm:pt>
    <dgm:pt modelId="{5C27C8E5-282F-44F9-8248-931D91C9EEC0}" type="pres">
      <dgm:prSet presAssocID="{C9278149-5E07-4467-B4EC-25BC6DAFB62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5968315-E315-400B-A70A-7E0175A19884}" type="presOf" srcId="{729AFCEE-A4CA-4A67-A7C3-7E841999A550}" destId="{76B94465-D346-46FD-B16E-60CDF5F56EA5}" srcOrd="0" destOrd="0" presId="urn:microsoft.com/office/officeart/2018/2/layout/IconVerticalSolidList"/>
    <dgm:cxn modelId="{7DE2D12D-BCA1-49F6-AF2F-FA909640389F}" type="presOf" srcId="{CB562A64-F141-4991-B689-82C94882D4C7}" destId="{BC37D171-509F-453A-AAA4-52B9E3954448}" srcOrd="0" destOrd="0" presId="urn:microsoft.com/office/officeart/2018/2/layout/IconVerticalSolidList"/>
    <dgm:cxn modelId="{5A7ECA45-EA0C-426E-B2FB-E41E2162BB97}" srcId="{CB562A64-F141-4991-B689-82C94882D4C7}" destId="{C9278149-5E07-4467-B4EC-25BC6DAFB623}" srcOrd="2" destOrd="0" parTransId="{11B314B2-1C0C-4CD8-A121-D52456F180DA}" sibTransId="{1309279F-0E53-422E-B6C4-28B80040E4A2}"/>
    <dgm:cxn modelId="{B8830666-A8F0-47D8-B243-E6D5C3CB5101}" srcId="{CB562A64-F141-4991-B689-82C94882D4C7}" destId="{826670C4-6099-47D1-9AFF-22A5DE944F0C}" srcOrd="0" destOrd="0" parTransId="{156A4071-EFB1-4A33-A54F-D53F4B35A007}" sibTransId="{43D744F0-76A9-48C4-AFC6-22FF53D328DD}"/>
    <dgm:cxn modelId="{A67B0D79-5EFC-4BA0-AD02-A42F6B5DC0CC}" type="presOf" srcId="{C9278149-5E07-4467-B4EC-25BC6DAFB623}" destId="{5C27C8E5-282F-44F9-8248-931D91C9EEC0}" srcOrd="0" destOrd="0" presId="urn:microsoft.com/office/officeart/2018/2/layout/IconVerticalSolidList"/>
    <dgm:cxn modelId="{91ABB4B4-AEA4-4E69-A696-C8F823366C8B}" srcId="{CB562A64-F141-4991-B689-82C94882D4C7}" destId="{729AFCEE-A4CA-4A67-A7C3-7E841999A550}" srcOrd="1" destOrd="0" parTransId="{2B01829F-17C0-4E24-BBF0-8B89E4512C59}" sibTransId="{28772426-A82A-45FC-AE7D-1E13B48BBED5}"/>
    <dgm:cxn modelId="{866810D5-407B-4EF7-B067-989512CCB69B}" type="presOf" srcId="{826670C4-6099-47D1-9AFF-22A5DE944F0C}" destId="{B35096A0-A555-47C2-9ECD-DA0BD8BD02D0}" srcOrd="0" destOrd="0" presId="urn:microsoft.com/office/officeart/2018/2/layout/IconVerticalSolidList"/>
    <dgm:cxn modelId="{317DC744-4AF5-45B6-98CA-28DF641D48DB}" type="presParOf" srcId="{BC37D171-509F-453A-AAA4-52B9E3954448}" destId="{B7335614-1755-41C0-8195-5B70F8BCB1BC}" srcOrd="0" destOrd="0" presId="urn:microsoft.com/office/officeart/2018/2/layout/IconVerticalSolidList"/>
    <dgm:cxn modelId="{55D63403-E6EB-4887-86AB-FC8D71BE0438}" type="presParOf" srcId="{B7335614-1755-41C0-8195-5B70F8BCB1BC}" destId="{70BF4BDC-D58C-40A7-8305-170336B65C90}" srcOrd="0" destOrd="0" presId="urn:microsoft.com/office/officeart/2018/2/layout/IconVerticalSolidList"/>
    <dgm:cxn modelId="{1FB3556C-7387-48E3-9CEC-11729890FC85}" type="presParOf" srcId="{B7335614-1755-41C0-8195-5B70F8BCB1BC}" destId="{2AFA1C2F-B189-4210-B2F2-B952D9F27E19}" srcOrd="1" destOrd="0" presId="urn:microsoft.com/office/officeart/2018/2/layout/IconVerticalSolidList"/>
    <dgm:cxn modelId="{8C943DAF-240F-4F27-91B2-E5FB343A7D85}" type="presParOf" srcId="{B7335614-1755-41C0-8195-5B70F8BCB1BC}" destId="{2F9C6040-8621-49E2-82F1-5C8E93616E0B}" srcOrd="2" destOrd="0" presId="urn:microsoft.com/office/officeart/2018/2/layout/IconVerticalSolidList"/>
    <dgm:cxn modelId="{37DB29EF-B254-4452-A547-E3335324DE69}" type="presParOf" srcId="{B7335614-1755-41C0-8195-5B70F8BCB1BC}" destId="{B35096A0-A555-47C2-9ECD-DA0BD8BD02D0}" srcOrd="3" destOrd="0" presId="urn:microsoft.com/office/officeart/2018/2/layout/IconVerticalSolidList"/>
    <dgm:cxn modelId="{4BC98D64-25DD-42D6-B2EA-A8F97E4DD278}" type="presParOf" srcId="{BC37D171-509F-453A-AAA4-52B9E3954448}" destId="{BFAAE40B-B85B-4065-994D-246A68E3BFB2}" srcOrd="1" destOrd="0" presId="urn:microsoft.com/office/officeart/2018/2/layout/IconVerticalSolidList"/>
    <dgm:cxn modelId="{B0170440-A9BB-469E-8C86-F787DB77327E}" type="presParOf" srcId="{BC37D171-509F-453A-AAA4-52B9E3954448}" destId="{AF41F593-E903-4C6E-A8DF-30D39BF07D97}" srcOrd="2" destOrd="0" presId="urn:microsoft.com/office/officeart/2018/2/layout/IconVerticalSolidList"/>
    <dgm:cxn modelId="{534DAF18-6F22-4734-B2DF-217B2D76DF4E}" type="presParOf" srcId="{AF41F593-E903-4C6E-A8DF-30D39BF07D97}" destId="{BBB04070-87D5-425D-BC3F-F8EAAAA24D20}" srcOrd="0" destOrd="0" presId="urn:microsoft.com/office/officeart/2018/2/layout/IconVerticalSolidList"/>
    <dgm:cxn modelId="{5AB0D08E-8E40-4B54-B689-B0AFA37348A6}" type="presParOf" srcId="{AF41F593-E903-4C6E-A8DF-30D39BF07D97}" destId="{F4683992-48E4-41B8-8DD6-C0FF71DD9046}" srcOrd="1" destOrd="0" presId="urn:microsoft.com/office/officeart/2018/2/layout/IconVerticalSolidList"/>
    <dgm:cxn modelId="{05B8D522-2072-4A0A-9B80-E9D473CED529}" type="presParOf" srcId="{AF41F593-E903-4C6E-A8DF-30D39BF07D97}" destId="{E3831E2B-1130-41D1-AB2B-1A7DF08626EC}" srcOrd="2" destOrd="0" presId="urn:microsoft.com/office/officeart/2018/2/layout/IconVerticalSolidList"/>
    <dgm:cxn modelId="{7538AB21-A034-412D-AE24-FB6EE92B7DB6}" type="presParOf" srcId="{AF41F593-E903-4C6E-A8DF-30D39BF07D97}" destId="{76B94465-D346-46FD-B16E-60CDF5F56EA5}" srcOrd="3" destOrd="0" presId="urn:microsoft.com/office/officeart/2018/2/layout/IconVerticalSolidList"/>
    <dgm:cxn modelId="{EA0C4327-58C3-4C5C-8593-7F7748B0AB0F}" type="presParOf" srcId="{BC37D171-509F-453A-AAA4-52B9E3954448}" destId="{8D95C807-EEDD-4C22-AC54-466EADDEA3FB}" srcOrd="3" destOrd="0" presId="urn:microsoft.com/office/officeart/2018/2/layout/IconVerticalSolidList"/>
    <dgm:cxn modelId="{CE2428D3-9D5B-4D82-8CC1-49FA15313A1F}" type="presParOf" srcId="{BC37D171-509F-453A-AAA4-52B9E3954448}" destId="{69CF068B-3CC7-4682-9D0C-B2B091D21CB5}" srcOrd="4" destOrd="0" presId="urn:microsoft.com/office/officeart/2018/2/layout/IconVerticalSolidList"/>
    <dgm:cxn modelId="{F023EF86-26D1-4411-B9A1-81C4F9929676}" type="presParOf" srcId="{69CF068B-3CC7-4682-9D0C-B2B091D21CB5}" destId="{00CA1E6B-1B3C-4EBC-ABC7-7152C53775C8}" srcOrd="0" destOrd="0" presId="urn:microsoft.com/office/officeart/2018/2/layout/IconVerticalSolidList"/>
    <dgm:cxn modelId="{31846423-6BE8-4B33-A9D1-90B1D96FC605}" type="presParOf" srcId="{69CF068B-3CC7-4682-9D0C-B2B091D21CB5}" destId="{2963DACB-32C9-428E-8AF7-1619152DD6E8}" srcOrd="1" destOrd="0" presId="urn:microsoft.com/office/officeart/2018/2/layout/IconVerticalSolidList"/>
    <dgm:cxn modelId="{F893C42B-89BD-4EBB-BB1F-CBFE63BBDE26}" type="presParOf" srcId="{69CF068B-3CC7-4682-9D0C-B2B091D21CB5}" destId="{67CB33F9-418D-4468-AD0B-D61D2E63D111}" srcOrd="2" destOrd="0" presId="urn:microsoft.com/office/officeart/2018/2/layout/IconVerticalSolidList"/>
    <dgm:cxn modelId="{4556F026-1DFD-4260-9253-5309F95B62D6}" type="presParOf" srcId="{69CF068B-3CC7-4682-9D0C-B2B091D21CB5}" destId="{5C27C8E5-282F-44F9-8248-931D91C9EE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030C96-FEA8-4A5C-AAD3-50D387A69E8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261E48-5C6B-4842-B01C-EA8F10E07A08}">
      <dgm:prSet custT="1"/>
      <dgm:spPr/>
      <dgm:t>
        <a:bodyPr/>
        <a:lstStyle/>
        <a:p>
          <a:r>
            <a:rPr lang="en-US" sz="1600" dirty="0"/>
            <a:t>If technically feasible options identified</a:t>
          </a:r>
        </a:p>
      </dgm:t>
    </dgm:pt>
    <dgm:pt modelId="{978F95F9-0804-4432-9480-108E299C8721}" type="parTrans" cxnId="{877BC6DD-4878-4CD3-B4A3-20524A929826}">
      <dgm:prSet/>
      <dgm:spPr/>
      <dgm:t>
        <a:bodyPr/>
        <a:lstStyle/>
        <a:p>
          <a:endParaRPr lang="en-US" sz="5400"/>
        </a:p>
      </dgm:t>
    </dgm:pt>
    <dgm:pt modelId="{FC3E7C7E-F67F-4A16-8359-0F536965B003}" type="sibTrans" cxnId="{877BC6DD-4878-4CD3-B4A3-20524A929826}">
      <dgm:prSet/>
      <dgm:spPr/>
      <dgm:t>
        <a:bodyPr/>
        <a:lstStyle/>
        <a:p>
          <a:endParaRPr lang="en-US" sz="5400"/>
        </a:p>
      </dgm:t>
    </dgm:pt>
    <dgm:pt modelId="{FF3D4E02-9DB2-4BBE-9F3C-578D80B3A36C}">
      <dgm:prSet custT="1"/>
      <dgm:spPr/>
      <dgm:t>
        <a:bodyPr/>
        <a:lstStyle/>
        <a:p>
          <a:r>
            <a:rPr lang="en-US" sz="1600" dirty="0"/>
            <a:t>Costs to consider</a:t>
          </a:r>
        </a:p>
      </dgm:t>
    </dgm:pt>
    <dgm:pt modelId="{95415F24-2219-4D55-B127-5607D0AE589E}" type="parTrans" cxnId="{F5E6819A-337B-4BF0-8EA7-C26936D6018E}">
      <dgm:prSet/>
      <dgm:spPr/>
      <dgm:t>
        <a:bodyPr/>
        <a:lstStyle/>
        <a:p>
          <a:endParaRPr lang="en-US" sz="5400"/>
        </a:p>
      </dgm:t>
    </dgm:pt>
    <dgm:pt modelId="{996D7A40-E7C4-4FEF-A00D-3B07439B6A3C}" type="sibTrans" cxnId="{F5E6819A-337B-4BF0-8EA7-C26936D6018E}">
      <dgm:prSet/>
      <dgm:spPr/>
      <dgm:t>
        <a:bodyPr/>
        <a:lstStyle/>
        <a:p>
          <a:endParaRPr lang="en-US" sz="5400"/>
        </a:p>
      </dgm:t>
    </dgm:pt>
    <dgm:pt modelId="{9BA04BCD-85E6-4543-89D4-2EBCDC3C8A5D}">
      <dgm:prSet custT="1"/>
      <dgm:spPr/>
      <dgm:t>
        <a:bodyPr/>
        <a:lstStyle/>
        <a:p>
          <a:r>
            <a:rPr lang="en-US" sz="1600" dirty="0"/>
            <a:t>Direct and indirect costs of  purchase; treatment and disposal costs; </a:t>
          </a:r>
        </a:p>
      </dgm:t>
    </dgm:pt>
    <dgm:pt modelId="{7516D46A-43F7-48E2-A80C-F1275EEA7A57}" type="parTrans" cxnId="{AA8807D7-AD63-46DC-B3D0-279EA02FDB8B}">
      <dgm:prSet/>
      <dgm:spPr/>
      <dgm:t>
        <a:bodyPr/>
        <a:lstStyle/>
        <a:p>
          <a:endParaRPr lang="en-US" sz="5400"/>
        </a:p>
      </dgm:t>
    </dgm:pt>
    <dgm:pt modelId="{123D5C62-4014-4FD0-BB70-4212F3B1FCB8}" type="sibTrans" cxnId="{AA8807D7-AD63-46DC-B3D0-279EA02FDB8B}">
      <dgm:prSet/>
      <dgm:spPr/>
      <dgm:t>
        <a:bodyPr/>
        <a:lstStyle/>
        <a:p>
          <a:endParaRPr lang="en-US" sz="5400"/>
        </a:p>
      </dgm:t>
    </dgm:pt>
    <dgm:pt modelId="{B90E64A7-D6A2-4E0D-9C2C-F347DCA19776}">
      <dgm:prSet custT="1"/>
      <dgm:spPr/>
      <dgm:t>
        <a:bodyPr/>
        <a:lstStyle/>
        <a:p>
          <a:r>
            <a:rPr lang="en-US" sz="1600" dirty="0"/>
            <a:t>Worker health and safety costs; compliance costs; </a:t>
          </a:r>
        </a:p>
      </dgm:t>
    </dgm:pt>
    <dgm:pt modelId="{BD130B06-7AAC-41DD-9138-F4D30CAB350A}" type="parTrans" cxnId="{3EE511C6-C371-4E59-A1B3-FB6C699EA35F}">
      <dgm:prSet/>
      <dgm:spPr/>
      <dgm:t>
        <a:bodyPr/>
        <a:lstStyle/>
        <a:p>
          <a:endParaRPr lang="en-US" sz="5400"/>
        </a:p>
      </dgm:t>
    </dgm:pt>
    <dgm:pt modelId="{1C3BD1F7-E110-4CA8-9194-2153618386CE}" type="sibTrans" cxnId="{3EE511C6-C371-4E59-A1B3-FB6C699EA35F}">
      <dgm:prSet/>
      <dgm:spPr/>
      <dgm:t>
        <a:bodyPr/>
        <a:lstStyle/>
        <a:p>
          <a:endParaRPr lang="en-US" sz="5400"/>
        </a:p>
      </dgm:t>
    </dgm:pt>
    <dgm:pt modelId="{436F13F7-0A5D-447A-8F44-5E3FB837FD93}">
      <dgm:prSet custT="1"/>
      <dgm:spPr/>
      <dgm:t>
        <a:bodyPr/>
        <a:lstStyle/>
        <a:p>
          <a:r>
            <a:rPr lang="en-US" sz="1600" dirty="0"/>
            <a:t>Insurance costs; etc.</a:t>
          </a:r>
        </a:p>
      </dgm:t>
    </dgm:pt>
    <dgm:pt modelId="{D4879B01-3ACC-4E6F-A917-D4621F51966B}" type="parTrans" cxnId="{200E1C50-B20D-4D32-9739-B2708BD89BFB}">
      <dgm:prSet/>
      <dgm:spPr/>
      <dgm:t>
        <a:bodyPr/>
        <a:lstStyle/>
        <a:p>
          <a:endParaRPr lang="en-US" sz="5400"/>
        </a:p>
      </dgm:t>
    </dgm:pt>
    <dgm:pt modelId="{8F08CF2B-BEDC-4F50-AA8E-4720E03E3881}" type="sibTrans" cxnId="{200E1C50-B20D-4D32-9739-B2708BD89BFB}">
      <dgm:prSet/>
      <dgm:spPr/>
      <dgm:t>
        <a:bodyPr/>
        <a:lstStyle/>
        <a:p>
          <a:endParaRPr lang="en-US" sz="5400"/>
        </a:p>
      </dgm:t>
    </dgm:pt>
    <dgm:pt modelId="{382D6949-C21A-4D42-8411-2ECBBDF4EC0F}">
      <dgm:prSet custT="1"/>
      <dgm:spPr/>
      <dgm:t>
        <a:bodyPr/>
        <a:lstStyle/>
        <a:p>
          <a:r>
            <a:rPr lang="en-US" sz="1600" dirty="0"/>
            <a:t>If NO technically feasible options</a:t>
          </a:r>
        </a:p>
      </dgm:t>
    </dgm:pt>
    <dgm:pt modelId="{2317BDF9-F93E-4FBF-B219-A68C16F06525}" type="parTrans" cxnId="{EF7CD35B-86FB-448B-907C-FE99695754B5}">
      <dgm:prSet/>
      <dgm:spPr/>
      <dgm:t>
        <a:bodyPr/>
        <a:lstStyle/>
        <a:p>
          <a:endParaRPr lang="en-US" sz="5400"/>
        </a:p>
      </dgm:t>
    </dgm:pt>
    <dgm:pt modelId="{99988E49-61A2-43E7-BC57-ECAF7F3EC405}" type="sibTrans" cxnId="{EF7CD35B-86FB-448B-907C-FE99695754B5}">
      <dgm:prSet/>
      <dgm:spPr/>
      <dgm:t>
        <a:bodyPr/>
        <a:lstStyle/>
        <a:p>
          <a:endParaRPr lang="en-US" sz="5400"/>
        </a:p>
      </dgm:t>
    </dgm:pt>
    <dgm:pt modelId="{C7AF0217-961F-4E29-8A1B-48DB355F52B5}">
      <dgm:prSet custT="1"/>
      <dgm:spPr/>
      <dgm:t>
        <a:bodyPr/>
        <a:lstStyle/>
        <a:p>
          <a:r>
            <a:rPr lang="en-US" sz="1600" dirty="0"/>
            <a:t>Potential liability; customer good will/market share; </a:t>
          </a:r>
        </a:p>
      </dgm:t>
    </dgm:pt>
    <dgm:pt modelId="{A74B080E-9A4B-472C-9DF4-0270767ED5CA}" type="parTrans" cxnId="{70760423-DE8E-4B58-9C2F-719ED2BD607D}">
      <dgm:prSet/>
      <dgm:spPr/>
      <dgm:t>
        <a:bodyPr/>
        <a:lstStyle/>
        <a:p>
          <a:endParaRPr lang="en-US" sz="5400"/>
        </a:p>
      </dgm:t>
    </dgm:pt>
    <dgm:pt modelId="{D3C10846-5522-4D10-ABC4-558BC8F004FD}" type="sibTrans" cxnId="{70760423-DE8E-4B58-9C2F-719ED2BD607D}">
      <dgm:prSet/>
      <dgm:spPr/>
      <dgm:t>
        <a:bodyPr/>
        <a:lstStyle/>
        <a:p>
          <a:endParaRPr lang="en-US" sz="5400"/>
        </a:p>
      </dgm:t>
    </dgm:pt>
    <dgm:pt modelId="{C58825C9-918B-49F4-A0F4-A02E9694D4CE}">
      <dgm:prSet custT="1"/>
      <dgm:spPr/>
      <dgm:t>
        <a:bodyPr/>
        <a:lstStyle/>
        <a:p>
          <a:r>
            <a:rPr lang="en-US" sz="1600" dirty="0"/>
            <a:t>Calculate the full cost of using chemical in the production unit </a:t>
          </a:r>
        </a:p>
      </dgm:t>
    </dgm:pt>
    <dgm:pt modelId="{926A856E-F3E4-4EA2-A9DD-13739F43A5F9}" type="parTrans" cxnId="{3FAC523A-2875-40C2-8AE3-7256EAA42D65}">
      <dgm:prSet/>
      <dgm:spPr/>
      <dgm:t>
        <a:bodyPr/>
        <a:lstStyle/>
        <a:p>
          <a:endParaRPr lang="en-US"/>
        </a:p>
      </dgm:t>
    </dgm:pt>
    <dgm:pt modelId="{72FFABC2-415C-418A-9E34-7EC67FEA2E24}" type="sibTrans" cxnId="{3FAC523A-2875-40C2-8AE3-7256EAA42D65}">
      <dgm:prSet/>
      <dgm:spPr/>
      <dgm:t>
        <a:bodyPr/>
        <a:lstStyle/>
        <a:p>
          <a:endParaRPr lang="en-US"/>
        </a:p>
      </dgm:t>
    </dgm:pt>
    <dgm:pt modelId="{43C01420-53D7-4B30-8B57-F80D460A5F42}">
      <dgm:prSet custT="1"/>
      <dgm:spPr/>
      <dgm:t>
        <a:bodyPr/>
        <a:lstStyle/>
        <a:p>
          <a:r>
            <a:rPr lang="en-US" sz="1600"/>
            <a:t>Provide a list of all relevant costs </a:t>
          </a:r>
          <a:endParaRPr lang="en-US" sz="1600" dirty="0"/>
        </a:p>
      </dgm:t>
    </dgm:pt>
    <dgm:pt modelId="{892A5D12-4C5A-4D86-BE51-877DCBF68D7B}" type="parTrans" cxnId="{CA9F4956-A4D6-4B99-AC1E-0932D56D7F2F}">
      <dgm:prSet/>
      <dgm:spPr/>
      <dgm:t>
        <a:bodyPr/>
        <a:lstStyle/>
        <a:p>
          <a:endParaRPr lang="en-US"/>
        </a:p>
      </dgm:t>
    </dgm:pt>
    <dgm:pt modelId="{C7FA494B-AC9D-41DC-9FDA-3AB1307D4869}" type="sibTrans" cxnId="{CA9F4956-A4D6-4B99-AC1E-0932D56D7F2F}">
      <dgm:prSet/>
      <dgm:spPr/>
      <dgm:t>
        <a:bodyPr/>
        <a:lstStyle/>
        <a:p>
          <a:endParaRPr lang="en-US"/>
        </a:p>
      </dgm:t>
    </dgm:pt>
    <dgm:pt modelId="{08D4B4D8-83E7-4F65-9798-59849BADAFED}" type="pres">
      <dgm:prSet presAssocID="{25030C96-FEA8-4A5C-AAD3-50D387A69E8E}" presName="linear" presStyleCnt="0">
        <dgm:presLayoutVars>
          <dgm:dir/>
          <dgm:animLvl val="lvl"/>
          <dgm:resizeHandles val="exact"/>
        </dgm:presLayoutVars>
      </dgm:prSet>
      <dgm:spPr/>
    </dgm:pt>
    <dgm:pt modelId="{FC67789F-3C85-4EE6-94C1-333E3EC4306A}" type="pres">
      <dgm:prSet presAssocID="{45261E48-5C6B-4842-B01C-EA8F10E07A08}" presName="parentLin" presStyleCnt="0"/>
      <dgm:spPr/>
    </dgm:pt>
    <dgm:pt modelId="{8C54FBE5-0AFE-4120-BB2A-C2725560BB9C}" type="pres">
      <dgm:prSet presAssocID="{45261E48-5C6B-4842-B01C-EA8F10E07A08}" presName="parentLeftMargin" presStyleLbl="node1" presStyleIdx="0" presStyleCnt="3"/>
      <dgm:spPr/>
    </dgm:pt>
    <dgm:pt modelId="{C0DC20D3-2459-4B5A-8032-21047073E9B6}" type="pres">
      <dgm:prSet presAssocID="{45261E48-5C6B-4842-B01C-EA8F10E07A0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322C3F-B75B-4707-84B0-81AB48727D19}" type="pres">
      <dgm:prSet presAssocID="{45261E48-5C6B-4842-B01C-EA8F10E07A08}" presName="negativeSpace" presStyleCnt="0"/>
      <dgm:spPr/>
    </dgm:pt>
    <dgm:pt modelId="{8667BF75-8455-4574-9C50-9E6C925E215C}" type="pres">
      <dgm:prSet presAssocID="{45261E48-5C6B-4842-B01C-EA8F10E07A08}" presName="childText" presStyleLbl="conFgAcc1" presStyleIdx="0" presStyleCnt="3">
        <dgm:presLayoutVars>
          <dgm:bulletEnabled val="1"/>
        </dgm:presLayoutVars>
      </dgm:prSet>
      <dgm:spPr/>
    </dgm:pt>
    <dgm:pt modelId="{BB2F1047-B447-41C0-85A3-B143CE2D986E}" type="pres">
      <dgm:prSet presAssocID="{FC3E7C7E-F67F-4A16-8359-0F536965B003}" presName="spaceBetweenRectangles" presStyleCnt="0"/>
      <dgm:spPr/>
    </dgm:pt>
    <dgm:pt modelId="{CD2DF6C5-8E27-4C6F-891E-C23FB43EDADB}" type="pres">
      <dgm:prSet presAssocID="{FF3D4E02-9DB2-4BBE-9F3C-578D80B3A36C}" presName="parentLin" presStyleCnt="0"/>
      <dgm:spPr/>
    </dgm:pt>
    <dgm:pt modelId="{5E2DBC2E-E92E-4D6A-A260-F4FBC9628262}" type="pres">
      <dgm:prSet presAssocID="{FF3D4E02-9DB2-4BBE-9F3C-578D80B3A36C}" presName="parentLeftMargin" presStyleLbl="node1" presStyleIdx="0" presStyleCnt="3"/>
      <dgm:spPr/>
    </dgm:pt>
    <dgm:pt modelId="{A425E0B6-C784-48BB-91EF-3862F2113725}" type="pres">
      <dgm:prSet presAssocID="{FF3D4E02-9DB2-4BBE-9F3C-578D80B3A3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43E886-9A05-49F0-9EE0-C0D2D188D495}" type="pres">
      <dgm:prSet presAssocID="{FF3D4E02-9DB2-4BBE-9F3C-578D80B3A36C}" presName="negativeSpace" presStyleCnt="0"/>
      <dgm:spPr/>
    </dgm:pt>
    <dgm:pt modelId="{24E58BDF-AC40-4CD7-A171-C46805FCCB86}" type="pres">
      <dgm:prSet presAssocID="{FF3D4E02-9DB2-4BBE-9F3C-578D80B3A36C}" presName="childText" presStyleLbl="conFgAcc1" presStyleIdx="1" presStyleCnt="3">
        <dgm:presLayoutVars>
          <dgm:bulletEnabled val="1"/>
        </dgm:presLayoutVars>
      </dgm:prSet>
      <dgm:spPr/>
    </dgm:pt>
    <dgm:pt modelId="{C70CBBFB-630E-4CD7-B0E1-10278D4563DD}" type="pres">
      <dgm:prSet presAssocID="{996D7A40-E7C4-4FEF-A00D-3B07439B6A3C}" presName="spaceBetweenRectangles" presStyleCnt="0"/>
      <dgm:spPr/>
    </dgm:pt>
    <dgm:pt modelId="{FFE2C13D-29C2-46D9-A85D-305320FF1BE5}" type="pres">
      <dgm:prSet presAssocID="{382D6949-C21A-4D42-8411-2ECBBDF4EC0F}" presName="parentLin" presStyleCnt="0"/>
      <dgm:spPr/>
    </dgm:pt>
    <dgm:pt modelId="{67FF7241-253D-44ED-8F9F-585C6B6448ED}" type="pres">
      <dgm:prSet presAssocID="{382D6949-C21A-4D42-8411-2ECBBDF4EC0F}" presName="parentLeftMargin" presStyleLbl="node1" presStyleIdx="1" presStyleCnt="3"/>
      <dgm:spPr/>
    </dgm:pt>
    <dgm:pt modelId="{1947EE0C-BF95-413C-AEEF-2781F5F7ED1C}" type="pres">
      <dgm:prSet presAssocID="{382D6949-C21A-4D42-8411-2ECBBDF4EC0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C1DCCAD-5C34-4CD3-AB67-D1F8EDA1E81D}" type="pres">
      <dgm:prSet presAssocID="{382D6949-C21A-4D42-8411-2ECBBDF4EC0F}" presName="negativeSpace" presStyleCnt="0"/>
      <dgm:spPr/>
    </dgm:pt>
    <dgm:pt modelId="{E76C5A34-3575-4852-8EC7-8A712095F3C1}" type="pres">
      <dgm:prSet presAssocID="{382D6949-C21A-4D42-8411-2ECBBDF4EC0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BDD61D-D690-4756-B451-F6A00A0FBE02}" type="presOf" srcId="{45261E48-5C6B-4842-B01C-EA8F10E07A08}" destId="{C0DC20D3-2459-4B5A-8032-21047073E9B6}" srcOrd="1" destOrd="0" presId="urn:microsoft.com/office/officeart/2005/8/layout/list1"/>
    <dgm:cxn modelId="{70760423-DE8E-4B58-9C2F-719ED2BD607D}" srcId="{FF3D4E02-9DB2-4BBE-9F3C-578D80B3A36C}" destId="{C7AF0217-961F-4E29-8A1B-48DB355F52B5}" srcOrd="2" destOrd="0" parTransId="{A74B080E-9A4B-472C-9DF4-0270767ED5CA}" sibTransId="{D3C10846-5522-4D10-ABC4-558BC8F004FD}"/>
    <dgm:cxn modelId="{ABA6032C-CB13-41BC-A3DF-B09DDEB0A199}" type="presOf" srcId="{436F13F7-0A5D-447A-8F44-5E3FB837FD93}" destId="{24E58BDF-AC40-4CD7-A171-C46805FCCB86}" srcOrd="0" destOrd="3" presId="urn:microsoft.com/office/officeart/2005/8/layout/list1"/>
    <dgm:cxn modelId="{3FAC523A-2875-40C2-8AE3-7256EAA42D65}" srcId="{45261E48-5C6B-4842-B01C-EA8F10E07A08}" destId="{C58825C9-918B-49F4-A0F4-A02E9694D4CE}" srcOrd="0" destOrd="0" parTransId="{926A856E-F3E4-4EA2-A9DD-13739F43A5F9}" sibTransId="{72FFABC2-415C-418A-9E34-7EC67FEA2E24}"/>
    <dgm:cxn modelId="{EF7CD35B-86FB-448B-907C-FE99695754B5}" srcId="{25030C96-FEA8-4A5C-AAD3-50D387A69E8E}" destId="{382D6949-C21A-4D42-8411-2ECBBDF4EC0F}" srcOrd="2" destOrd="0" parTransId="{2317BDF9-F93E-4FBF-B219-A68C16F06525}" sibTransId="{99988E49-61A2-43E7-BC57-ECAF7F3EC405}"/>
    <dgm:cxn modelId="{60D7D848-C525-44DA-B43C-C1CA35E10904}" type="presOf" srcId="{B90E64A7-D6A2-4E0D-9C2C-F347DCA19776}" destId="{24E58BDF-AC40-4CD7-A171-C46805FCCB86}" srcOrd="0" destOrd="1" presId="urn:microsoft.com/office/officeart/2005/8/layout/list1"/>
    <dgm:cxn modelId="{0D1D3C49-6312-43D9-A389-7D42C58D8D2A}" type="presOf" srcId="{25030C96-FEA8-4A5C-AAD3-50D387A69E8E}" destId="{08D4B4D8-83E7-4F65-9798-59849BADAFED}" srcOrd="0" destOrd="0" presId="urn:microsoft.com/office/officeart/2005/8/layout/list1"/>
    <dgm:cxn modelId="{EE159949-FC76-4001-A567-1DCEFA817F97}" type="presOf" srcId="{FF3D4E02-9DB2-4BBE-9F3C-578D80B3A36C}" destId="{5E2DBC2E-E92E-4D6A-A260-F4FBC9628262}" srcOrd="0" destOrd="0" presId="urn:microsoft.com/office/officeart/2005/8/layout/list1"/>
    <dgm:cxn modelId="{200E1C50-B20D-4D32-9739-B2708BD89BFB}" srcId="{FF3D4E02-9DB2-4BBE-9F3C-578D80B3A36C}" destId="{436F13F7-0A5D-447A-8F44-5E3FB837FD93}" srcOrd="3" destOrd="0" parTransId="{D4879B01-3ACC-4E6F-A917-D4621F51966B}" sibTransId="{8F08CF2B-BEDC-4F50-AA8E-4720E03E3881}"/>
    <dgm:cxn modelId="{4F8C6A74-BF2A-4A35-99F5-98927899FBC4}" type="presOf" srcId="{C58825C9-918B-49F4-A0F4-A02E9694D4CE}" destId="{8667BF75-8455-4574-9C50-9E6C925E215C}" srcOrd="0" destOrd="0" presId="urn:microsoft.com/office/officeart/2005/8/layout/list1"/>
    <dgm:cxn modelId="{CA9F4956-A4D6-4B99-AC1E-0932D56D7F2F}" srcId="{382D6949-C21A-4D42-8411-2ECBBDF4EC0F}" destId="{43C01420-53D7-4B30-8B57-F80D460A5F42}" srcOrd="0" destOrd="0" parTransId="{892A5D12-4C5A-4D86-BE51-877DCBF68D7B}" sibTransId="{C7FA494B-AC9D-41DC-9FDA-3AB1307D4869}"/>
    <dgm:cxn modelId="{F5E6819A-337B-4BF0-8EA7-C26936D6018E}" srcId="{25030C96-FEA8-4A5C-AAD3-50D387A69E8E}" destId="{FF3D4E02-9DB2-4BBE-9F3C-578D80B3A36C}" srcOrd="1" destOrd="0" parTransId="{95415F24-2219-4D55-B127-5607D0AE589E}" sibTransId="{996D7A40-E7C4-4FEF-A00D-3B07439B6A3C}"/>
    <dgm:cxn modelId="{AE0A3BB3-F1EA-43D3-9EF5-D10137D63928}" type="presOf" srcId="{382D6949-C21A-4D42-8411-2ECBBDF4EC0F}" destId="{67FF7241-253D-44ED-8F9F-585C6B6448ED}" srcOrd="0" destOrd="0" presId="urn:microsoft.com/office/officeart/2005/8/layout/list1"/>
    <dgm:cxn modelId="{FDE8DCB4-CB65-4741-A65E-333F2B4A6C04}" type="presOf" srcId="{382D6949-C21A-4D42-8411-2ECBBDF4EC0F}" destId="{1947EE0C-BF95-413C-AEEF-2781F5F7ED1C}" srcOrd="1" destOrd="0" presId="urn:microsoft.com/office/officeart/2005/8/layout/list1"/>
    <dgm:cxn modelId="{DBC533C2-3F72-41B4-A016-709FE38AD831}" type="presOf" srcId="{FF3D4E02-9DB2-4BBE-9F3C-578D80B3A36C}" destId="{A425E0B6-C784-48BB-91EF-3862F2113725}" srcOrd="1" destOrd="0" presId="urn:microsoft.com/office/officeart/2005/8/layout/list1"/>
    <dgm:cxn modelId="{3EE511C6-C371-4E59-A1B3-FB6C699EA35F}" srcId="{FF3D4E02-9DB2-4BBE-9F3C-578D80B3A36C}" destId="{B90E64A7-D6A2-4E0D-9C2C-F347DCA19776}" srcOrd="1" destOrd="0" parTransId="{BD130B06-7AAC-41DD-9138-F4D30CAB350A}" sibTransId="{1C3BD1F7-E110-4CA8-9194-2153618386CE}"/>
    <dgm:cxn modelId="{444E7ED5-FC67-4BCB-AD6B-89723A7FE0E4}" type="presOf" srcId="{9BA04BCD-85E6-4543-89D4-2EBCDC3C8A5D}" destId="{24E58BDF-AC40-4CD7-A171-C46805FCCB86}" srcOrd="0" destOrd="0" presId="urn:microsoft.com/office/officeart/2005/8/layout/list1"/>
    <dgm:cxn modelId="{AA8807D7-AD63-46DC-B3D0-279EA02FDB8B}" srcId="{FF3D4E02-9DB2-4BBE-9F3C-578D80B3A36C}" destId="{9BA04BCD-85E6-4543-89D4-2EBCDC3C8A5D}" srcOrd="0" destOrd="0" parTransId="{7516D46A-43F7-48E2-A80C-F1275EEA7A57}" sibTransId="{123D5C62-4014-4FD0-BB70-4212F3B1FCB8}"/>
    <dgm:cxn modelId="{877BC6DD-4878-4CD3-B4A3-20524A929826}" srcId="{25030C96-FEA8-4A5C-AAD3-50D387A69E8E}" destId="{45261E48-5C6B-4842-B01C-EA8F10E07A08}" srcOrd="0" destOrd="0" parTransId="{978F95F9-0804-4432-9480-108E299C8721}" sibTransId="{FC3E7C7E-F67F-4A16-8359-0F536965B003}"/>
    <dgm:cxn modelId="{514825E1-17C7-4A23-B2A6-25C46FD52DC2}" type="presOf" srcId="{C7AF0217-961F-4E29-8A1B-48DB355F52B5}" destId="{24E58BDF-AC40-4CD7-A171-C46805FCCB86}" srcOrd="0" destOrd="2" presId="urn:microsoft.com/office/officeart/2005/8/layout/list1"/>
    <dgm:cxn modelId="{D9E249E3-4559-4793-B7E3-FD30FC09791C}" type="presOf" srcId="{43C01420-53D7-4B30-8B57-F80D460A5F42}" destId="{E76C5A34-3575-4852-8EC7-8A712095F3C1}" srcOrd="0" destOrd="0" presId="urn:microsoft.com/office/officeart/2005/8/layout/list1"/>
    <dgm:cxn modelId="{AF760EF7-E605-4B46-8C11-AACBFC510BEE}" type="presOf" srcId="{45261E48-5C6B-4842-B01C-EA8F10E07A08}" destId="{8C54FBE5-0AFE-4120-BB2A-C2725560BB9C}" srcOrd="0" destOrd="0" presId="urn:microsoft.com/office/officeart/2005/8/layout/list1"/>
    <dgm:cxn modelId="{AB3633C4-F840-402A-B3E3-C90309DB94B7}" type="presParOf" srcId="{08D4B4D8-83E7-4F65-9798-59849BADAFED}" destId="{FC67789F-3C85-4EE6-94C1-333E3EC4306A}" srcOrd="0" destOrd="0" presId="urn:microsoft.com/office/officeart/2005/8/layout/list1"/>
    <dgm:cxn modelId="{17BDD4D5-9EF1-4A02-A3CD-F8112C8A19F3}" type="presParOf" srcId="{FC67789F-3C85-4EE6-94C1-333E3EC4306A}" destId="{8C54FBE5-0AFE-4120-BB2A-C2725560BB9C}" srcOrd="0" destOrd="0" presId="urn:microsoft.com/office/officeart/2005/8/layout/list1"/>
    <dgm:cxn modelId="{6D25A5E2-FBFE-4694-BED1-BA65304BED43}" type="presParOf" srcId="{FC67789F-3C85-4EE6-94C1-333E3EC4306A}" destId="{C0DC20D3-2459-4B5A-8032-21047073E9B6}" srcOrd="1" destOrd="0" presId="urn:microsoft.com/office/officeart/2005/8/layout/list1"/>
    <dgm:cxn modelId="{5F944096-2345-4FC4-81AA-09ABEA863429}" type="presParOf" srcId="{08D4B4D8-83E7-4F65-9798-59849BADAFED}" destId="{06322C3F-B75B-4707-84B0-81AB48727D19}" srcOrd="1" destOrd="0" presId="urn:microsoft.com/office/officeart/2005/8/layout/list1"/>
    <dgm:cxn modelId="{4A81C455-1F37-4CCC-BC55-2E56B213FD1F}" type="presParOf" srcId="{08D4B4D8-83E7-4F65-9798-59849BADAFED}" destId="{8667BF75-8455-4574-9C50-9E6C925E215C}" srcOrd="2" destOrd="0" presId="urn:microsoft.com/office/officeart/2005/8/layout/list1"/>
    <dgm:cxn modelId="{75A7AA09-1AFC-43C3-AF00-D01B9A7AAB1A}" type="presParOf" srcId="{08D4B4D8-83E7-4F65-9798-59849BADAFED}" destId="{BB2F1047-B447-41C0-85A3-B143CE2D986E}" srcOrd="3" destOrd="0" presId="urn:microsoft.com/office/officeart/2005/8/layout/list1"/>
    <dgm:cxn modelId="{D678C7F5-A44C-4FB1-93CB-83D6A84C36C9}" type="presParOf" srcId="{08D4B4D8-83E7-4F65-9798-59849BADAFED}" destId="{CD2DF6C5-8E27-4C6F-891E-C23FB43EDADB}" srcOrd="4" destOrd="0" presId="urn:microsoft.com/office/officeart/2005/8/layout/list1"/>
    <dgm:cxn modelId="{14B75331-92B7-494B-BA4D-99D8682A0472}" type="presParOf" srcId="{CD2DF6C5-8E27-4C6F-891E-C23FB43EDADB}" destId="{5E2DBC2E-E92E-4D6A-A260-F4FBC9628262}" srcOrd="0" destOrd="0" presId="urn:microsoft.com/office/officeart/2005/8/layout/list1"/>
    <dgm:cxn modelId="{8AA2A341-6D53-4483-9338-597C043320AA}" type="presParOf" srcId="{CD2DF6C5-8E27-4C6F-891E-C23FB43EDADB}" destId="{A425E0B6-C784-48BB-91EF-3862F2113725}" srcOrd="1" destOrd="0" presId="urn:microsoft.com/office/officeart/2005/8/layout/list1"/>
    <dgm:cxn modelId="{583586BE-C36C-417D-B61D-7EB0451201F6}" type="presParOf" srcId="{08D4B4D8-83E7-4F65-9798-59849BADAFED}" destId="{3143E886-9A05-49F0-9EE0-C0D2D188D495}" srcOrd="5" destOrd="0" presId="urn:microsoft.com/office/officeart/2005/8/layout/list1"/>
    <dgm:cxn modelId="{76CF881F-5D2D-428D-9D41-7BEDDC8B2BD6}" type="presParOf" srcId="{08D4B4D8-83E7-4F65-9798-59849BADAFED}" destId="{24E58BDF-AC40-4CD7-A171-C46805FCCB86}" srcOrd="6" destOrd="0" presId="urn:microsoft.com/office/officeart/2005/8/layout/list1"/>
    <dgm:cxn modelId="{94D45035-5667-4BF2-A885-03F24FDA0B3A}" type="presParOf" srcId="{08D4B4D8-83E7-4F65-9798-59849BADAFED}" destId="{C70CBBFB-630E-4CD7-B0E1-10278D4563DD}" srcOrd="7" destOrd="0" presId="urn:microsoft.com/office/officeart/2005/8/layout/list1"/>
    <dgm:cxn modelId="{C3855B81-635B-4651-BC26-F8B2F157E07B}" type="presParOf" srcId="{08D4B4D8-83E7-4F65-9798-59849BADAFED}" destId="{FFE2C13D-29C2-46D9-A85D-305320FF1BE5}" srcOrd="8" destOrd="0" presId="urn:microsoft.com/office/officeart/2005/8/layout/list1"/>
    <dgm:cxn modelId="{73F24902-9EFD-41DE-975D-EC551E3387EB}" type="presParOf" srcId="{FFE2C13D-29C2-46D9-A85D-305320FF1BE5}" destId="{67FF7241-253D-44ED-8F9F-585C6B6448ED}" srcOrd="0" destOrd="0" presId="urn:microsoft.com/office/officeart/2005/8/layout/list1"/>
    <dgm:cxn modelId="{FCD3F706-6AC5-4216-86B0-93BC2D49528F}" type="presParOf" srcId="{FFE2C13D-29C2-46D9-A85D-305320FF1BE5}" destId="{1947EE0C-BF95-413C-AEEF-2781F5F7ED1C}" srcOrd="1" destOrd="0" presId="urn:microsoft.com/office/officeart/2005/8/layout/list1"/>
    <dgm:cxn modelId="{D66D20BE-7024-4026-8984-008209FD3E54}" type="presParOf" srcId="{08D4B4D8-83E7-4F65-9798-59849BADAFED}" destId="{EC1DCCAD-5C34-4CD3-AB67-D1F8EDA1E81D}" srcOrd="9" destOrd="0" presId="urn:microsoft.com/office/officeart/2005/8/layout/list1"/>
    <dgm:cxn modelId="{B4FFC0FD-1FF3-420E-B572-4DAD9E41B6A6}" type="presParOf" srcId="{08D4B4D8-83E7-4F65-9798-59849BADAFED}" destId="{E76C5A34-3575-4852-8EC7-8A712095F3C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279B955-8DCA-49F2-8B27-BACEB1C7C3C3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BE925995-56B4-4A92-9D55-594D294F85F2}">
      <dgm:prSet/>
      <dgm:spPr/>
      <dgm:t>
        <a:bodyPr/>
        <a:lstStyle/>
        <a:p>
          <a:r>
            <a:rPr lang="en-US"/>
            <a:t>Rationale for rejecting technically feasible options</a:t>
          </a:r>
        </a:p>
      </dgm:t>
    </dgm:pt>
    <dgm:pt modelId="{9034B9EE-3843-4CBA-B06D-CF19DDE903AF}" type="parTrans" cxnId="{51CA4DED-13CC-4C85-ABE0-19F4819D48F0}">
      <dgm:prSet/>
      <dgm:spPr/>
      <dgm:t>
        <a:bodyPr/>
        <a:lstStyle/>
        <a:p>
          <a:endParaRPr lang="en-US"/>
        </a:p>
      </dgm:t>
    </dgm:pt>
    <dgm:pt modelId="{DAFA2151-E22C-42DB-8417-BD74FF27FDA6}" type="sibTrans" cxnId="{51CA4DED-13CC-4C85-ABE0-19F4819D48F0}">
      <dgm:prSet/>
      <dgm:spPr/>
      <dgm:t>
        <a:bodyPr/>
        <a:lstStyle/>
        <a:p>
          <a:endParaRPr lang="en-US"/>
        </a:p>
      </dgm:t>
    </dgm:pt>
    <dgm:pt modelId="{1E24194C-4B69-49F2-AF40-AF8B370D58FF}">
      <dgm:prSet/>
      <dgm:spPr/>
      <dgm:t>
        <a:bodyPr/>
        <a:lstStyle/>
        <a:p>
          <a:r>
            <a:rPr lang="en-US" dirty="0"/>
            <a:t>Evaluation schedule and plan for options still under consideration and reason for delay</a:t>
          </a:r>
        </a:p>
      </dgm:t>
    </dgm:pt>
    <dgm:pt modelId="{4139E735-B0EE-41A8-9D01-338895206440}" type="parTrans" cxnId="{47F9E683-D8EF-4FAA-81EF-FF2E3139E4F2}">
      <dgm:prSet/>
      <dgm:spPr/>
      <dgm:t>
        <a:bodyPr/>
        <a:lstStyle/>
        <a:p>
          <a:endParaRPr lang="en-US"/>
        </a:p>
      </dgm:t>
    </dgm:pt>
    <dgm:pt modelId="{7369B640-C4CD-4BB2-8A79-F5C399176585}" type="sibTrans" cxnId="{47F9E683-D8EF-4FAA-81EF-FF2E3139E4F2}">
      <dgm:prSet/>
      <dgm:spPr/>
      <dgm:t>
        <a:bodyPr/>
        <a:lstStyle/>
        <a:p>
          <a:endParaRPr lang="en-US"/>
        </a:p>
      </dgm:t>
    </dgm:pt>
    <dgm:pt modelId="{722C4A8E-EC6E-4564-834A-1745729C8A20}">
      <dgm:prSet/>
      <dgm:spPr/>
      <dgm:t>
        <a:bodyPr/>
        <a:lstStyle/>
        <a:p>
          <a:r>
            <a:rPr lang="en-US" dirty="0"/>
            <a:t>Schedule and plan for implementation of TUR options selected for adoption</a:t>
          </a:r>
        </a:p>
      </dgm:t>
    </dgm:pt>
    <dgm:pt modelId="{FF1F7987-E8E0-49B4-83C7-E03A17145379}" type="parTrans" cxnId="{65AB9F45-F047-4CDD-AF3F-21DBF0225BB1}">
      <dgm:prSet/>
      <dgm:spPr/>
      <dgm:t>
        <a:bodyPr/>
        <a:lstStyle/>
        <a:p>
          <a:endParaRPr lang="en-US"/>
        </a:p>
      </dgm:t>
    </dgm:pt>
    <dgm:pt modelId="{0D670217-5037-4BC1-8534-B1A82F6A4D2B}" type="sibTrans" cxnId="{65AB9F45-F047-4CDD-AF3F-21DBF0225BB1}">
      <dgm:prSet/>
      <dgm:spPr/>
      <dgm:t>
        <a:bodyPr/>
        <a:lstStyle/>
        <a:p>
          <a:endParaRPr lang="en-US"/>
        </a:p>
      </dgm:t>
    </dgm:pt>
    <dgm:pt modelId="{EDA01689-4C62-416D-A927-E3C6E90C90C4}">
      <dgm:prSet/>
      <dgm:spPr/>
      <dgm:t>
        <a:bodyPr/>
        <a:lstStyle/>
        <a:p>
          <a:r>
            <a:rPr lang="en-US" dirty="0"/>
            <a:t>Explanation of reasons for delay/abandonment of TUR options selected for implementation in prior plan</a:t>
          </a:r>
        </a:p>
      </dgm:t>
    </dgm:pt>
    <dgm:pt modelId="{A4A8B479-B8CD-4E54-B7E1-0E8EC35A7466}" type="parTrans" cxnId="{9BC1526E-1544-456F-8708-65F32C42DA8E}">
      <dgm:prSet/>
      <dgm:spPr/>
      <dgm:t>
        <a:bodyPr/>
        <a:lstStyle/>
        <a:p>
          <a:endParaRPr lang="en-US"/>
        </a:p>
      </dgm:t>
    </dgm:pt>
    <dgm:pt modelId="{2A37ADF8-6BE2-4C43-B563-DA9311C63CA7}" type="sibTrans" cxnId="{9BC1526E-1544-456F-8708-65F32C42DA8E}">
      <dgm:prSet/>
      <dgm:spPr/>
      <dgm:t>
        <a:bodyPr/>
        <a:lstStyle/>
        <a:p>
          <a:endParaRPr lang="en-US"/>
        </a:p>
      </dgm:t>
    </dgm:pt>
    <dgm:pt modelId="{CD8C1332-11FD-4533-960D-1F2326252F32}" type="pres">
      <dgm:prSet presAssocID="{6279B955-8DCA-49F2-8B27-BACEB1C7C3C3}" presName="vert0" presStyleCnt="0">
        <dgm:presLayoutVars>
          <dgm:dir/>
          <dgm:animOne val="branch"/>
          <dgm:animLvl val="lvl"/>
        </dgm:presLayoutVars>
      </dgm:prSet>
      <dgm:spPr/>
    </dgm:pt>
    <dgm:pt modelId="{C9017BB0-8647-4DE0-ACB9-5F1C50A84467}" type="pres">
      <dgm:prSet presAssocID="{722C4A8E-EC6E-4564-834A-1745729C8A20}" presName="thickLine" presStyleLbl="alignNode1" presStyleIdx="0" presStyleCnt="4"/>
      <dgm:spPr/>
    </dgm:pt>
    <dgm:pt modelId="{ACB5CDAE-9EF8-4B80-BDC7-6A134A0AA83A}" type="pres">
      <dgm:prSet presAssocID="{722C4A8E-EC6E-4564-834A-1745729C8A20}" presName="horz1" presStyleCnt="0"/>
      <dgm:spPr/>
    </dgm:pt>
    <dgm:pt modelId="{57A5715E-65AE-4C51-837C-ADB7788FB0A4}" type="pres">
      <dgm:prSet presAssocID="{722C4A8E-EC6E-4564-834A-1745729C8A20}" presName="tx1" presStyleLbl="revTx" presStyleIdx="0" presStyleCnt="4"/>
      <dgm:spPr/>
    </dgm:pt>
    <dgm:pt modelId="{44F62B6E-7C31-4B6E-8937-FAE6E53761BC}" type="pres">
      <dgm:prSet presAssocID="{722C4A8E-EC6E-4564-834A-1745729C8A20}" presName="vert1" presStyleCnt="0"/>
      <dgm:spPr/>
    </dgm:pt>
    <dgm:pt modelId="{820BCF2A-5B7A-4776-B1D1-2E4B927A5E2E}" type="pres">
      <dgm:prSet presAssocID="{BE925995-56B4-4A92-9D55-594D294F85F2}" presName="thickLine" presStyleLbl="alignNode1" presStyleIdx="1" presStyleCnt="4"/>
      <dgm:spPr/>
    </dgm:pt>
    <dgm:pt modelId="{1C33774A-9CCE-430C-92C6-BD62F5152CB0}" type="pres">
      <dgm:prSet presAssocID="{BE925995-56B4-4A92-9D55-594D294F85F2}" presName="horz1" presStyleCnt="0"/>
      <dgm:spPr/>
    </dgm:pt>
    <dgm:pt modelId="{48D28832-D99C-4E08-A8C4-4A88562270F2}" type="pres">
      <dgm:prSet presAssocID="{BE925995-56B4-4A92-9D55-594D294F85F2}" presName="tx1" presStyleLbl="revTx" presStyleIdx="1" presStyleCnt="4"/>
      <dgm:spPr/>
    </dgm:pt>
    <dgm:pt modelId="{BF62441E-D913-4A73-BED6-8A702E10F8DE}" type="pres">
      <dgm:prSet presAssocID="{BE925995-56B4-4A92-9D55-594D294F85F2}" presName="vert1" presStyleCnt="0"/>
      <dgm:spPr/>
    </dgm:pt>
    <dgm:pt modelId="{ABDF680C-CBE8-456A-AA92-DE1152637ED1}" type="pres">
      <dgm:prSet presAssocID="{1E24194C-4B69-49F2-AF40-AF8B370D58FF}" presName="thickLine" presStyleLbl="alignNode1" presStyleIdx="2" presStyleCnt="4"/>
      <dgm:spPr/>
    </dgm:pt>
    <dgm:pt modelId="{F05B71BA-379F-4B53-A923-522BD2DB9750}" type="pres">
      <dgm:prSet presAssocID="{1E24194C-4B69-49F2-AF40-AF8B370D58FF}" presName="horz1" presStyleCnt="0"/>
      <dgm:spPr/>
    </dgm:pt>
    <dgm:pt modelId="{BE5F4E86-DE6E-44CC-9D7A-4452F412D59E}" type="pres">
      <dgm:prSet presAssocID="{1E24194C-4B69-49F2-AF40-AF8B370D58FF}" presName="tx1" presStyleLbl="revTx" presStyleIdx="2" presStyleCnt="4"/>
      <dgm:spPr/>
    </dgm:pt>
    <dgm:pt modelId="{1B0B8EA0-8F7E-4B5C-BF70-5F227C7EDEB9}" type="pres">
      <dgm:prSet presAssocID="{1E24194C-4B69-49F2-AF40-AF8B370D58FF}" presName="vert1" presStyleCnt="0"/>
      <dgm:spPr/>
    </dgm:pt>
    <dgm:pt modelId="{6D5F0B02-FDB9-419A-896F-79D5E4C0FA27}" type="pres">
      <dgm:prSet presAssocID="{EDA01689-4C62-416D-A927-E3C6E90C90C4}" presName="thickLine" presStyleLbl="alignNode1" presStyleIdx="3" presStyleCnt="4"/>
      <dgm:spPr/>
    </dgm:pt>
    <dgm:pt modelId="{79AE434B-6DC6-43D0-8FC7-8D26B80BB0F5}" type="pres">
      <dgm:prSet presAssocID="{EDA01689-4C62-416D-A927-E3C6E90C90C4}" presName="horz1" presStyleCnt="0"/>
      <dgm:spPr/>
    </dgm:pt>
    <dgm:pt modelId="{114BC6CB-B3C1-4965-BAAB-C472403EB8FF}" type="pres">
      <dgm:prSet presAssocID="{EDA01689-4C62-416D-A927-E3C6E90C90C4}" presName="tx1" presStyleLbl="revTx" presStyleIdx="3" presStyleCnt="4"/>
      <dgm:spPr/>
    </dgm:pt>
    <dgm:pt modelId="{641B310D-46A3-4C2D-A641-4E754016CE95}" type="pres">
      <dgm:prSet presAssocID="{EDA01689-4C62-416D-A927-E3C6E90C90C4}" presName="vert1" presStyleCnt="0"/>
      <dgm:spPr/>
    </dgm:pt>
  </dgm:ptLst>
  <dgm:cxnLst>
    <dgm:cxn modelId="{D8BA1C42-AEAA-4E87-915A-D37CEB415079}" type="presOf" srcId="{6279B955-8DCA-49F2-8B27-BACEB1C7C3C3}" destId="{CD8C1332-11FD-4533-960D-1F2326252F32}" srcOrd="0" destOrd="0" presId="urn:microsoft.com/office/officeart/2008/layout/LinedList"/>
    <dgm:cxn modelId="{65AB9F45-F047-4CDD-AF3F-21DBF0225BB1}" srcId="{6279B955-8DCA-49F2-8B27-BACEB1C7C3C3}" destId="{722C4A8E-EC6E-4564-834A-1745729C8A20}" srcOrd="0" destOrd="0" parTransId="{FF1F7987-E8E0-49B4-83C7-E03A17145379}" sibTransId="{0D670217-5037-4BC1-8534-B1A82F6A4D2B}"/>
    <dgm:cxn modelId="{9BC1526E-1544-456F-8708-65F32C42DA8E}" srcId="{6279B955-8DCA-49F2-8B27-BACEB1C7C3C3}" destId="{EDA01689-4C62-416D-A927-E3C6E90C90C4}" srcOrd="3" destOrd="0" parTransId="{A4A8B479-B8CD-4E54-B7E1-0E8EC35A7466}" sibTransId="{2A37ADF8-6BE2-4C43-B563-DA9311C63CA7}"/>
    <dgm:cxn modelId="{2938E976-9150-4AE8-AEAE-0D77C9272880}" type="presOf" srcId="{BE925995-56B4-4A92-9D55-594D294F85F2}" destId="{48D28832-D99C-4E08-A8C4-4A88562270F2}" srcOrd="0" destOrd="0" presId="urn:microsoft.com/office/officeart/2008/layout/LinedList"/>
    <dgm:cxn modelId="{47F9E683-D8EF-4FAA-81EF-FF2E3139E4F2}" srcId="{6279B955-8DCA-49F2-8B27-BACEB1C7C3C3}" destId="{1E24194C-4B69-49F2-AF40-AF8B370D58FF}" srcOrd="2" destOrd="0" parTransId="{4139E735-B0EE-41A8-9D01-338895206440}" sibTransId="{7369B640-C4CD-4BB2-8A79-F5C399176585}"/>
    <dgm:cxn modelId="{DB46E6A1-18B5-4795-9EF6-ECAAE00CD998}" type="presOf" srcId="{1E24194C-4B69-49F2-AF40-AF8B370D58FF}" destId="{BE5F4E86-DE6E-44CC-9D7A-4452F412D59E}" srcOrd="0" destOrd="0" presId="urn:microsoft.com/office/officeart/2008/layout/LinedList"/>
    <dgm:cxn modelId="{260523AF-7981-44F1-8610-A4E280B44A8A}" type="presOf" srcId="{722C4A8E-EC6E-4564-834A-1745729C8A20}" destId="{57A5715E-65AE-4C51-837C-ADB7788FB0A4}" srcOrd="0" destOrd="0" presId="urn:microsoft.com/office/officeart/2008/layout/LinedList"/>
    <dgm:cxn modelId="{874809E1-6C25-45DA-BB56-E12C6AAE9203}" type="presOf" srcId="{EDA01689-4C62-416D-A927-E3C6E90C90C4}" destId="{114BC6CB-B3C1-4965-BAAB-C472403EB8FF}" srcOrd="0" destOrd="0" presId="urn:microsoft.com/office/officeart/2008/layout/LinedList"/>
    <dgm:cxn modelId="{51CA4DED-13CC-4C85-ABE0-19F4819D48F0}" srcId="{6279B955-8DCA-49F2-8B27-BACEB1C7C3C3}" destId="{BE925995-56B4-4A92-9D55-594D294F85F2}" srcOrd="1" destOrd="0" parTransId="{9034B9EE-3843-4CBA-B06D-CF19DDE903AF}" sibTransId="{DAFA2151-E22C-42DB-8417-BD74FF27FDA6}"/>
    <dgm:cxn modelId="{77128B85-ACD6-4329-AE4E-74D8E2B33839}" type="presParOf" srcId="{CD8C1332-11FD-4533-960D-1F2326252F32}" destId="{C9017BB0-8647-4DE0-ACB9-5F1C50A84467}" srcOrd="0" destOrd="0" presId="urn:microsoft.com/office/officeart/2008/layout/LinedList"/>
    <dgm:cxn modelId="{90F27D46-1797-4DF3-B2C2-A416C25D0770}" type="presParOf" srcId="{CD8C1332-11FD-4533-960D-1F2326252F32}" destId="{ACB5CDAE-9EF8-4B80-BDC7-6A134A0AA83A}" srcOrd="1" destOrd="0" presId="urn:microsoft.com/office/officeart/2008/layout/LinedList"/>
    <dgm:cxn modelId="{8FD4822A-99A8-4A15-A017-3D0C558AB67C}" type="presParOf" srcId="{ACB5CDAE-9EF8-4B80-BDC7-6A134A0AA83A}" destId="{57A5715E-65AE-4C51-837C-ADB7788FB0A4}" srcOrd="0" destOrd="0" presId="urn:microsoft.com/office/officeart/2008/layout/LinedList"/>
    <dgm:cxn modelId="{6322CECA-0E44-4ED6-8249-0016254D15F7}" type="presParOf" srcId="{ACB5CDAE-9EF8-4B80-BDC7-6A134A0AA83A}" destId="{44F62B6E-7C31-4B6E-8937-FAE6E53761BC}" srcOrd="1" destOrd="0" presId="urn:microsoft.com/office/officeart/2008/layout/LinedList"/>
    <dgm:cxn modelId="{592ADE3C-D8AF-4D4E-A14D-BC2AA345A4A4}" type="presParOf" srcId="{CD8C1332-11FD-4533-960D-1F2326252F32}" destId="{820BCF2A-5B7A-4776-B1D1-2E4B927A5E2E}" srcOrd="2" destOrd="0" presId="urn:microsoft.com/office/officeart/2008/layout/LinedList"/>
    <dgm:cxn modelId="{B6EBD63D-915B-40F5-BAC4-32F26959C734}" type="presParOf" srcId="{CD8C1332-11FD-4533-960D-1F2326252F32}" destId="{1C33774A-9CCE-430C-92C6-BD62F5152CB0}" srcOrd="3" destOrd="0" presId="urn:microsoft.com/office/officeart/2008/layout/LinedList"/>
    <dgm:cxn modelId="{059594E6-6420-4D3A-A30D-C17FE11D26DC}" type="presParOf" srcId="{1C33774A-9CCE-430C-92C6-BD62F5152CB0}" destId="{48D28832-D99C-4E08-A8C4-4A88562270F2}" srcOrd="0" destOrd="0" presId="urn:microsoft.com/office/officeart/2008/layout/LinedList"/>
    <dgm:cxn modelId="{441E9C5C-28D7-49B8-A52F-A13BBE1C5906}" type="presParOf" srcId="{1C33774A-9CCE-430C-92C6-BD62F5152CB0}" destId="{BF62441E-D913-4A73-BED6-8A702E10F8DE}" srcOrd="1" destOrd="0" presId="urn:microsoft.com/office/officeart/2008/layout/LinedList"/>
    <dgm:cxn modelId="{35618555-B3B7-416B-9C31-3C81F32455A2}" type="presParOf" srcId="{CD8C1332-11FD-4533-960D-1F2326252F32}" destId="{ABDF680C-CBE8-456A-AA92-DE1152637ED1}" srcOrd="4" destOrd="0" presId="urn:microsoft.com/office/officeart/2008/layout/LinedList"/>
    <dgm:cxn modelId="{E86C363A-EEDC-4725-9919-F1757ED292FC}" type="presParOf" srcId="{CD8C1332-11FD-4533-960D-1F2326252F32}" destId="{F05B71BA-379F-4B53-A923-522BD2DB9750}" srcOrd="5" destOrd="0" presId="urn:microsoft.com/office/officeart/2008/layout/LinedList"/>
    <dgm:cxn modelId="{BAC8DE28-A98A-46CD-9A4D-092EE9136367}" type="presParOf" srcId="{F05B71BA-379F-4B53-A923-522BD2DB9750}" destId="{BE5F4E86-DE6E-44CC-9D7A-4452F412D59E}" srcOrd="0" destOrd="0" presId="urn:microsoft.com/office/officeart/2008/layout/LinedList"/>
    <dgm:cxn modelId="{DCBEC1A5-038B-4486-9164-01351187F378}" type="presParOf" srcId="{F05B71BA-379F-4B53-A923-522BD2DB9750}" destId="{1B0B8EA0-8F7E-4B5C-BF70-5F227C7EDEB9}" srcOrd="1" destOrd="0" presId="urn:microsoft.com/office/officeart/2008/layout/LinedList"/>
    <dgm:cxn modelId="{3D4DACC2-D50E-4354-84E3-6512BD80377B}" type="presParOf" srcId="{CD8C1332-11FD-4533-960D-1F2326252F32}" destId="{6D5F0B02-FDB9-419A-896F-79D5E4C0FA27}" srcOrd="6" destOrd="0" presId="urn:microsoft.com/office/officeart/2008/layout/LinedList"/>
    <dgm:cxn modelId="{524AB520-CB9D-4F2F-9A2A-EF68EA500A76}" type="presParOf" srcId="{CD8C1332-11FD-4533-960D-1F2326252F32}" destId="{79AE434B-6DC6-43D0-8FC7-8D26B80BB0F5}" srcOrd="7" destOrd="0" presId="urn:microsoft.com/office/officeart/2008/layout/LinedList"/>
    <dgm:cxn modelId="{9F0326DC-8761-4D20-964F-101A725929E4}" type="presParOf" srcId="{79AE434B-6DC6-43D0-8FC7-8D26B80BB0F5}" destId="{114BC6CB-B3C1-4965-BAAB-C472403EB8FF}" srcOrd="0" destOrd="0" presId="urn:microsoft.com/office/officeart/2008/layout/LinedList"/>
    <dgm:cxn modelId="{1E24E297-C70B-4CA8-8FC0-1C51F5B333D9}" type="presParOf" srcId="{79AE434B-6DC6-43D0-8FC7-8D26B80BB0F5}" destId="{641B310D-46A3-4C2D-A641-4E754016CE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36C9DE4-B58E-4C32-9338-39C42B84435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9B3DB3E-4E7A-452F-BB75-A40C77C8FA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1" dirty="0"/>
            <a:t>NEXT Class </a:t>
          </a:r>
          <a:r>
            <a:rPr lang="en-US" b="0" dirty="0"/>
            <a:t>(</a:t>
          </a:r>
          <a:r>
            <a:rPr lang="en-US" b="0" dirty="0">
              <a:hlinkClick xmlns:r="http://schemas.openxmlformats.org/officeDocument/2006/relationships" r:id="rId1"/>
            </a:rPr>
            <a:t>www.turi.org</a:t>
          </a:r>
          <a:r>
            <a:rPr lang="en-US" b="0" dirty="0"/>
            <a:t>)</a:t>
          </a:r>
          <a:r>
            <a:rPr lang="en-US" b="1" i="1" dirty="0"/>
            <a:t> </a:t>
          </a:r>
          <a:endParaRPr lang="en-US" dirty="0"/>
        </a:p>
      </dgm:t>
    </dgm:pt>
    <dgm:pt modelId="{869AE8B7-01C4-4F31-824F-86617F2E1AB4}" type="parTrans" cxnId="{DFB1E4E9-0968-4C87-AEBE-77DF4DB27ADA}">
      <dgm:prSet/>
      <dgm:spPr/>
      <dgm:t>
        <a:bodyPr/>
        <a:lstStyle/>
        <a:p>
          <a:endParaRPr lang="en-US"/>
        </a:p>
      </dgm:t>
    </dgm:pt>
    <dgm:pt modelId="{FAC43E4B-4F2B-4DA0-BDF7-A5F8AE4ED2FA}" type="sibTrans" cxnId="{DFB1E4E9-0968-4C87-AEBE-77DF4DB27ADA}">
      <dgm:prSet/>
      <dgm:spPr/>
      <dgm:t>
        <a:bodyPr/>
        <a:lstStyle/>
        <a:p>
          <a:endParaRPr lang="en-US"/>
        </a:p>
      </dgm:t>
    </dgm:pt>
    <dgm:pt modelId="{33E011B5-E444-4B4C-9F59-B95FD4B81DD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0" i="1" dirty="0"/>
            <a:t>Online portion begins early September; </a:t>
          </a:r>
        </a:p>
        <a:p>
          <a:pPr>
            <a:lnSpc>
              <a:spcPct val="100000"/>
            </a:lnSpc>
          </a:pPr>
          <a:r>
            <a:rPr lang="en-US" sz="2000" b="0" i="1" dirty="0"/>
            <a:t>In-Person classes October-November in Lowell</a:t>
          </a:r>
          <a:endParaRPr lang="en-US" sz="2000" b="0" dirty="0"/>
        </a:p>
      </dgm:t>
    </dgm:pt>
    <dgm:pt modelId="{C1E937B1-A85B-4E30-8936-8DBB4B4EC670}" type="parTrans" cxnId="{ECF28B3F-569B-43AC-8297-2A3A04B81E60}">
      <dgm:prSet/>
      <dgm:spPr/>
      <dgm:t>
        <a:bodyPr/>
        <a:lstStyle/>
        <a:p>
          <a:endParaRPr lang="en-US"/>
        </a:p>
      </dgm:t>
    </dgm:pt>
    <dgm:pt modelId="{09FB484F-280B-4D12-B048-BF99EB668078}" type="sibTrans" cxnId="{ECF28B3F-569B-43AC-8297-2A3A04B81E60}">
      <dgm:prSet/>
      <dgm:spPr/>
      <dgm:t>
        <a:bodyPr/>
        <a:lstStyle/>
        <a:p>
          <a:endParaRPr lang="en-US"/>
        </a:p>
      </dgm:t>
    </dgm:pt>
    <dgm:pt modelId="{A0F12F4D-B281-4478-976E-92EA2B85A3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Email us! </a:t>
          </a:r>
          <a:r>
            <a:rPr lang="en-US" b="0" dirty="0"/>
            <a:t>(</a:t>
          </a:r>
          <a:r>
            <a:rPr lang="en-US" dirty="0">
              <a:hlinkClick xmlns:r="http://schemas.openxmlformats.org/officeDocument/2006/relationships" r:id="rId2"/>
            </a:rPr>
            <a:t>training@turi.org</a:t>
          </a:r>
          <a:r>
            <a:rPr lang="en-US" dirty="0"/>
            <a:t>)</a:t>
          </a:r>
          <a:r>
            <a:rPr lang="en-US" b="1" dirty="0"/>
            <a:t> </a:t>
          </a:r>
          <a:endParaRPr lang="en-US" dirty="0"/>
        </a:p>
      </dgm:t>
    </dgm:pt>
    <dgm:pt modelId="{3BE04D71-E62F-4BDB-890F-3600EB3ACB90}" type="parTrans" cxnId="{7F5B6948-6B51-4567-80D5-427C74B76D1A}">
      <dgm:prSet/>
      <dgm:spPr/>
      <dgm:t>
        <a:bodyPr/>
        <a:lstStyle/>
        <a:p>
          <a:endParaRPr lang="en-US"/>
        </a:p>
      </dgm:t>
    </dgm:pt>
    <dgm:pt modelId="{8EC439AE-7269-4E8F-AC36-3E9DF8968372}" type="sibTrans" cxnId="{7F5B6948-6B51-4567-80D5-427C74B76D1A}">
      <dgm:prSet/>
      <dgm:spPr/>
      <dgm:t>
        <a:bodyPr/>
        <a:lstStyle/>
        <a:p>
          <a:endParaRPr lang="en-US"/>
        </a:p>
      </dgm:t>
    </dgm:pt>
    <dgm:pt modelId="{AA206BCB-EBBE-420A-B513-BFFEB7B3383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Pam Eliason, TURI Training Director: </a:t>
          </a:r>
          <a:r>
            <a:rPr lang="en-US" sz="1800" dirty="0">
              <a:hlinkClick xmlns:r="http://schemas.openxmlformats.org/officeDocument/2006/relationships" r:id="rId3"/>
            </a:rPr>
            <a:t>Pamela_Eliason@uml.edu</a:t>
          </a:r>
          <a:endParaRPr lang="en-US" sz="1800" dirty="0"/>
        </a:p>
      </dgm:t>
    </dgm:pt>
    <dgm:pt modelId="{89E7C225-1A11-4249-B61F-672FCF0C845F}" type="parTrans" cxnId="{FB3FED9E-3C77-498D-8F1D-9EA483EB06D2}">
      <dgm:prSet/>
      <dgm:spPr/>
      <dgm:t>
        <a:bodyPr/>
        <a:lstStyle/>
        <a:p>
          <a:endParaRPr lang="en-US"/>
        </a:p>
      </dgm:t>
    </dgm:pt>
    <dgm:pt modelId="{C1ECB20F-2F64-4C70-83A8-DF101E7D0BDA}" type="sibTrans" cxnId="{FB3FED9E-3C77-498D-8F1D-9EA483EB06D2}">
      <dgm:prSet/>
      <dgm:spPr/>
      <dgm:t>
        <a:bodyPr/>
        <a:lstStyle/>
        <a:p>
          <a:endParaRPr lang="en-US"/>
        </a:p>
      </dgm:t>
    </dgm:pt>
    <dgm:pt modelId="{AF13AC8C-FE38-4C4C-BA89-2EECFDBBA56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Agnes Cheng, TURI Training Associate: </a:t>
          </a:r>
          <a:r>
            <a:rPr lang="en-US" sz="1800" dirty="0">
              <a:hlinkClick xmlns:r="http://schemas.openxmlformats.org/officeDocument/2006/relationships" r:id="rId4"/>
            </a:rPr>
            <a:t>Agnes_Cheng@uml.edu</a:t>
          </a:r>
          <a:r>
            <a:rPr lang="en-US" sz="1800" dirty="0"/>
            <a:t> </a:t>
          </a:r>
        </a:p>
      </dgm:t>
    </dgm:pt>
    <dgm:pt modelId="{BF33D237-EE45-4EED-9166-B996408FBB7B}" type="parTrans" cxnId="{834F21E2-70F7-41CD-8059-6D1669790C51}">
      <dgm:prSet/>
      <dgm:spPr/>
      <dgm:t>
        <a:bodyPr/>
        <a:lstStyle/>
        <a:p>
          <a:endParaRPr lang="en-US"/>
        </a:p>
      </dgm:t>
    </dgm:pt>
    <dgm:pt modelId="{C4F8224A-1F8D-4E4A-AE4D-2A1090A9F45B}" type="sibTrans" cxnId="{834F21E2-70F7-41CD-8059-6D1669790C51}">
      <dgm:prSet/>
      <dgm:spPr/>
      <dgm:t>
        <a:bodyPr/>
        <a:lstStyle/>
        <a:p>
          <a:endParaRPr lang="en-US"/>
        </a:p>
      </dgm:t>
    </dgm:pt>
    <dgm:pt modelId="{180EB1D1-1912-471A-9BB0-076C097E2B05}" type="pres">
      <dgm:prSet presAssocID="{036C9DE4-B58E-4C32-9338-39C42B84435D}" presName="root" presStyleCnt="0">
        <dgm:presLayoutVars>
          <dgm:dir/>
          <dgm:resizeHandles val="exact"/>
        </dgm:presLayoutVars>
      </dgm:prSet>
      <dgm:spPr/>
    </dgm:pt>
    <dgm:pt modelId="{29C87D4C-FE1C-4B89-973C-4FEDDEC58E38}" type="pres">
      <dgm:prSet presAssocID="{69B3DB3E-4E7A-452F-BB75-A40C77C8FA24}" presName="compNode" presStyleCnt="0"/>
      <dgm:spPr/>
    </dgm:pt>
    <dgm:pt modelId="{4D6282B4-8197-44FE-A4E0-C5DBE82F6339}" type="pres">
      <dgm:prSet presAssocID="{69B3DB3E-4E7A-452F-BB75-A40C77C8FA24}" presName="bgRect" presStyleLbl="bgShp" presStyleIdx="0" presStyleCnt="2"/>
      <dgm:spPr/>
    </dgm:pt>
    <dgm:pt modelId="{EF537658-C107-43CA-A48B-FDC2B4BBF247}" type="pres">
      <dgm:prSet presAssocID="{69B3DB3E-4E7A-452F-BB75-A40C77C8FA24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9267A74-92EB-4013-BACA-FB9CA56B7A15}" type="pres">
      <dgm:prSet presAssocID="{69B3DB3E-4E7A-452F-BB75-A40C77C8FA24}" presName="spaceRect" presStyleCnt="0"/>
      <dgm:spPr/>
    </dgm:pt>
    <dgm:pt modelId="{450FAD62-319A-4D53-8F76-E1E2FAFBD3A6}" type="pres">
      <dgm:prSet presAssocID="{69B3DB3E-4E7A-452F-BB75-A40C77C8FA24}" presName="parTx" presStyleLbl="revTx" presStyleIdx="0" presStyleCnt="4" custLinFactNeighborX="-193" custLinFactNeighborY="701">
        <dgm:presLayoutVars>
          <dgm:chMax val="0"/>
          <dgm:chPref val="0"/>
        </dgm:presLayoutVars>
      </dgm:prSet>
      <dgm:spPr/>
    </dgm:pt>
    <dgm:pt modelId="{47900015-4DD0-4777-8E76-70D624890EAB}" type="pres">
      <dgm:prSet presAssocID="{69B3DB3E-4E7A-452F-BB75-A40C77C8FA24}" presName="desTx" presStyleLbl="revTx" presStyleIdx="1" presStyleCnt="4">
        <dgm:presLayoutVars/>
      </dgm:prSet>
      <dgm:spPr/>
    </dgm:pt>
    <dgm:pt modelId="{374EB648-F803-47E5-8F73-A30BAD22E0B6}" type="pres">
      <dgm:prSet presAssocID="{FAC43E4B-4F2B-4DA0-BDF7-A5F8AE4ED2FA}" presName="sibTrans" presStyleCnt="0"/>
      <dgm:spPr/>
    </dgm:pt>
    <dgm:pt modelId="{B98AA377-3E41-46E9-AB15-045D57E86200}" type="pres">
      <dgm:prSet presAssocID="{A0F12F4D-B281-4478-976E-92EA2B85A388}" presName="compNode" presStyleCnt="0"/>
      <dgm:spPr/>
    </dgm:pt>
    <dgm:pt modelId="{F1070DAD-16C9-4508-AE10-7EE598455E8C}" type="pres">
      <dgm:prSet presAssocID="{A0F12F4D-B281-4478-976E-92EA2B85A388}" presName="bgRect" presStyleLbl="bgShp" presStyleIdx="1" presStyleCnt="2"/>
      <dgm:spPr/>
    </dgm:pt>
    <dgm:pt modelId="{E6EA8556-979C-40C6-BD91-FB9D66D2F6B6}" type="pres">
      <dgm:prSet presAssocID="{A0F12F4D-B281-4478-976E-92EA2B85A388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8A36D33-FA7F-4D51-A145-F399B2FA23C4}" type="pres">
      <dgm:prSet presAssocID="{A0F12F4D-B281-4478-976E-92EA2B85A388}" presName="spaceRect" presStyleCnt="0"/>
      <dgm:spPr/>
    </dgm:pt>
    <dgm:pt modelId="{5EC051F3-E5F0-48A9-893F-117F9812FF8A}" type="pres">
      <dgm:prSet presAssocID="{A0F12F4D-B281-4478-976E-92EA2B85A388}" presName="parTx" presStyleLbl="revTx" presStyleIdx="2" presStyleCnt="4">
        <dgm:presLayoutVars>
          <dgm:chMax val="0"/>
          <dgm:chPref val="0"/>
        </dgm:presLayoutVars>
      </dgm:prSet>
      <dgm:spPr/>
    </dgm:pt>
    <dgm:pt modelId="{05D4C8EF-696A-4086-867C-FA9001C46FC5}" type="pres">
      <dgm:prSet presAssocID="{A0F12F4D-B281-4478-976E-92EA2B85A388}" presName="desTx" presStyleLbl="revTx" presStyleIdx="3" presStyleCnt="4">
        <dgm:presLayoutVars/>
      </dgm:prSet>
      <dgm:spPr/>
    </dgm:pt>
  </dgm:ptLst>
  <dgm:cxnLst>
    <dgm:cxn modelId="{AC83F503-98A2-4264-B3A6-33236C213D7C}" type="presOf" srcId="{69B3DB3E-4E7A-452F-BB75-A40C77C8FA24}" destId="{450FAD62-319A-4D53-8F76-E1E2FAFBD3A6}" srcOrd="0" destOrd="0" presId="urn:microsoft.com/office/officeart/2018/2/layout/IconVerticalSolidList"/>
    <dgm:cxn modelId="{70F29831-F751-4165-969D-B2EF9B7EFB45}" type="presOf" srcId="{A0F12F4D-B281-4478-976E-92EA2B85A388}" destId="{5EC051F3-E5F0-48A9-893F-117F9812FF8A}" srcOrd="0" destOrd="0" presId="urn:microsoft.com/office/officeart/2018/2/layout/IconVerticalSolidList"/>
    <dgm:cxn modelId="{ECF28B3F-569B-43AC-8297-2A3A04B81E60}" srcId="{69B3DB3E-4E7A-452F-BB75-A40C77C8FA24}" destId="{33E011B5-E444-4B4C-9F59-B95FD4B81DDF}" srcOrd="0" destOrd="0" parTransId="{C1E937B1-A85B-4E30-8936-8DBB4B4EC670}" sibTransId="{09FB484F-280B-4D12-B048-BF99EB668078}"/>
    <dgm:cxn modelId="{7F5B6948-6B51-4567-80D5-427C74B76D1A}" srcId="{036C9DE4-B58E-4C32-9338-39C42B84435D}" destId="{A0F12F4D-B281-4478-976E-92EA2B85A388}" srcOrd="1" destOrd="0" parTransId="{3BE04D71-E62F-4BDB-890F-3600EB3ACB90}" sibTransId="{8EC439AE-7269-4E8F-AC36-3E9DF8968372}"/>
    <dgm:cxn modelId="{FB3FED9E-3C77-498D-8F1D-9EA483EB06D2}" srcId="{A0F12F4D-B281-4478-976E-92EA2B85A388}" destId="{AA206BCB-EBBE-420A-B513-BFFEB7B33834}" srcOrd="0" destOrd="0" parTransId="{89E7C225-1A11-4249-B61F-672FCF0C845F}" sibTransId="{C1ECB20F-2F64-4C70-83A8-DF101E7D0BDA}"/>
    <dgm:cxn modelId="{E48EC2A3-8832-41BD-8EE5-42E610862FC8}" type="presOf" srcId="{33E011B5-E444-4B4C-9F59-B95FD4B81DDF}" destId="{47900015-4DD0-4777-8E76-70D624890EAB}" srcOrd="0" destOrd="0" presId="urn:microsoft.com/office/officeart/2018/2/layout/IconVerticalSolidList"/>
    <dgm:cxn modelId="{051DE0AC-A4DD-4D8D-A2FA-A09F660238C3}" type="presOf" srcId="{036C9DE4-B58E-4C32-9338-39C42B84435D}" destId="{180EB1D1-1912-471A-9BB0-076C097E2B05}" srcOrd="0" destOrd="0" presId="urn:microsoft.com/office/officeart/2018/2/layout/IconVerticalSolidList"/>
    <dgm:cxn modelId="{024D92B4-3668-4893-A1B8-BA7095418B44}" type="presOf" srcId="{AF13AC8C-FE38-4C4C-BA89-2EECFDBBA564}" destId="{05D4C8EF-696A-4086-867C-FA9001C46FC5}" srcOrd="0" destOrd="1" presId="urn:microsoft.com/office/officeart/2018/2/layout/IconVerticalSolidList"/>
    <dgm:cxn modelId="{CE66C9E1-8372-4A7A-AC2F-912584A88408}" type="presOf" srcId="{AA206BCB-EBBE-420A-B513-BFFEB7B33834}" destId="{05D4C8EF-696A-4086-867C-FA9001C46FC5}" srcOrd="0" destOrd="0" presId="urn:microsoft.com/office/officeart/2018/2/layout/IconVerticalSolidList"/>
    <dgm:cxn modelId="{834F21E2-70F7-41CD-8059-6D1669790C51}" srcId="{A0F12F4D-B281-4478-976E-92EA2B85A388}" destId="{AF13AC8C-FE38-4C4C-BA89-2EECFDBBA564}" srcOrd="1" destOrd="0" parTransId="{BF33D237-EE45-4EED-9166-B996408FBB7B}" sibTransId="{C4F8224A-1F8D-4E4A-AE4D-2A1090A9F45B}"/>
    <dgm:cxn modelId="{DFB1E4E9-0968-4C87-AEBE-77DF4DB27ADA}" srcId="{036C9DE4-B58E-4C32-9338-39C42B84435D}" destId="{69B3DB3E-4E7A-452F-BB75-A40C77C8FA24}" srcOrd="0" destOrd="0" parTransId="{869AE8B7-01C4-4F31-824F-86617F2E1AB4}" sibTransId="{FAC43E4B-4F2B-4DA0-BDF7-A5F8AE4ED2FA}"/>
    <dgm:cxn modelId="{073FFC15-D2A4-4CB2-B344-43010A1072E0}" type="presParOf" srcId="{180EB1D1-1912-471A-9BB0-076C097E2B05}" destId="{29C87D4C-FE1C-4B89-973C-4FEDDEC58E38}" srcOrd="0" destOrd="0" presId="urn:microsoft.com/office/officeart/2018/2/layout/IconVerticalSolidList"/>
    <dgm:cxn modelId="{1FC5F5C1-6E46-4796-873A-415D6A81103C}" type="presParOf" srcId="{29C87D4C-FE1C-4B89-973C-4FEDDEC58E38}" destId="{4D6282B4-8197-44FE-A4E0-C5DBE82F6339}" srcOrd="0" destOrd="0" presId="urn:microsoft.com/office/officeart/2018/2/layout/IconVerticalSolidList"/>
    <dgm:cxn modelId="{5A02B173-5BD6-4BFC-BB98-A4AA0C69F752}" type="presParOf" srcId="{29C87D4C-FE1C-4B89-973C-4FEDDEC58E38}" destId="{EF537658-C107-43CA-A48B-FDC2B4BBF247}" srcOrd="1" destOrd="0" presId="urn:microsoft.com/office/officeart/2018/2/layout/IconVerticalSolidList"/>
    <dgm:cxn modelId="{23FEBD68-A5F2-441C-9BE4-7B20FE3DF794}" type="presParOf" srcId="{29C87D4C-FE1C-4B89-973C-4FEDDEC58E38}" destId="{39267A74-92EB-4013-BACA-FB9CA56B7A15}" srcOrd="2" destOrd="0" presId="urn:microsoft.com/office/officeart/2018/2/layout/IconVerticalSolidList"/>
    <dgm:cxn modelId="{FDC6596E-C3A2-4D1C-817E-48823D9FA744}" type="presParOf" srcId="{29C87D4C-FE1C-4B89-973C-4FEDDEC58E38}" destId="{450FAD62-319A-4D53-8F76-E1E2FAFBD3A6}" srcOrd="3" destOrd="0" presId="urn:microsoft.com/office/officeart/2018/2/layout/IconVerticalSolidList"/>
    <dgm:cxn modelId="{BFF7866E-884A-4B3E-9267-A081298A156E}" type="presParOf" srcId="{29C87D4C-FE1C-4B89-973C-4FEDDEC58E38}" destId="{47900015-4DD0-4777-8E76-70D624890EAB}" srcOrd="4" destOrd="0" presId="urn:microsoft.com/office/officeart/2018/2/layout/IconVerticalSolidList"/>
    <dgm:cxn modelId="{5C2AC4AD-8572-4DF8-9987-B88829599B93}" type="presParOf" srcId="{180EB1D1-1912-471A-9BB0-076C097E2B05}" destId="{374EB648-F803-47E5-8F73-A30BAD22E0B6}" srcOrd="1" destOrd="0" presId="urn:microsoft.com/office/officeart/2018/2/layout/IconVerticalSolidList"/>
    <dgm:cxn modelId="{C9D45323-2056-44C9-8261-726F326B45B2}" type="presParOf" srcId="{180EB1D1-1912-471A-9BB0-076C097E2B05}" destId="{B98AA377-3E41-46E9-AB15-045D57E86200}" srcOrd="2" destOrd="0" presId="urn:microsoft.com/office/officeart/2018/2/layout/IconVerticalSolidList"/>
    <dgm:cxn modelId="{1CE0CB94-9087-418F-8828-CA32D9D684E0}" type="presParOf" srcId="{B98AA377-3E41-46E9-AB15-045D57E86200}" destId="{F1070DAD-16C9-4508-AE10-7EE598455E8C}" srcOrd="0" destOrd="0" presId="urn:microsoft.com/office/officeart/2018/2/layout/IconVerticalSolidList"/>
    <dgm:cxn modelId="{B2158BD1-49CD-48CD-9232-3B049B907945}" type="presParOf" srcId="{B98AA377-3E41-46E9-AB15-045D57E86200}" destId="{E6EA8556-979C-40C6-BD91-FB9D66D2F6B6}" srcOrd="1" destOrd="0" presId="urn:microsoft.com/office/officeart/2018/2/layout/IconVerticalSolidList"/>
    <dgm:cxn modelId="{29DDDAED-652C-48D8-BCCA-C77AF4741AB7}" type="presParOf" srcId="{B98AA377-3E41-46E9-AB15-045D57E86200}" destId="{28A36D33-FA7F-4D51-A145-F399B2FA23C4}" srcOrd="2" destOrd="0" presId="urn:microsoft.com/office/officeart/2018/2/layout/IconVerticalSolidList"/>
    <dgm:cxn modelId="{262DF43A-8DA0-42A0-97A3-83368F131EE5}" type="presParOf" srcId="{B98AA377-3E41-46E9-AB15-045D57E86200}" destId="{5EC051F3-E5F0-48A9-893F-117F9812FF8A}" srcOrd="3" destOrd="0" presId="urn:microsoft.com/office/officeart/2018/2/layout/IconVerticalSolidList"/>
    <dgm:cxn modelId="{2813F9FD-A133-4A85-9BEC-4572A552E07B}" type="presParOf" srcId="{B98AA377-3E41-46E9-AB15-045D57E86200}" destId="{05D4C8EF-696A-4086-867C-FA9001C46FC5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E460E-4792-43DD-B961-5A8BF0FABC6E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350716-00D0-4696-86BA-C48E3ABE5D93}">
      <dgm:prSet custT="1"/>
      <dgm:spPr/>
      <dgm:t>
        <a:bodyPr/>
        <a:lstStyle/>
        <a:p>
          <a:r>
            <a:rPr lang="en-US" sz="2000" dirty="0"/>
            <a:t>Date</a:t>
          </a:r>
        </a:p>
      </dgm:t>
    </dgm:pt>
    <dgm:pt modelId="{488821B1-5AE7-436A-909D-F56C8192D0FA}" type="parTrans" cxnId="{79EB66AC-4DCF-4C8E-9CD2-F84966604CDC}">
      <dgm:prSet/>
      <dgm:spPr/>
      <dgm:t>
        <a:bodyPr/>
        <a:lstStyle/>
        <a:p>
          <a:endParaRPr lang="en-US" sz="1800"/>
        </a:p>
      </dgm:t>
    </dgm:pt>
    <dgm:pt modelId="{1E180BD7-569B-4881-A6BA-6A220327895A}" type="sibTrans" cxnId="{79EB66AC-4DCF-4C8E-9CD2-F84966604CDC}">
      <dgm:prSet/>
      <dgm:spPr/>
      <dgm:t>
        <a:bodyPr/>
        <a:lstStyle/>
        <a:p>
          <a:endParaRPr lang="en-US" sz="1800"/>
        </a:p>
      </dgm:t>
    </dgm:pt>
    <dgm:pt modelId="{3C2EBC80-38A0-4658-990C-A9ED67D75068}">
      <dgm:prSet custT="1"/>
      <dgm:spPr/>
      <dgm:t>
        <a:bodyPr/>
        <a:lstStyle/>
        <a:p>
          <a:r>
            <a:rPr lang="en-US" sz="1600" dirty="0"/>
            <a:t>Date of notification (must be completed before January 1 of the Planning Year)</a:t>
          </a:r>
        </a:p>
      </dgm:t>
    </dgm:pt>
    <dgm:pt modelId="{D827805D-DC03-43C8-A237-A6DE8DEA4751}" type="parTrans" cxnId="{1830B242-A740-4FE6-8DB9-5993F3F585E3}">
      <dgm:prSet/>
      <dgm:spPr/>
      <dgm:t>
        <a:bodyPr/>
        <a:lstStyle/>
        <a:p>
          <a:endParaRPr lang="en-US" sz="1800"/>
        </a:p>
      </dgm:t>
    </dgm:pt>
    <dgm:pt modelId="{787F3860-A066-4702-B343-A02A853D50DF}" type="sibTrans" cxnId="{1830B242-A740-4FE6-8DB9-5993F3F585E3}">
      <dgm:prSet/>
      <dgm:spPr/>
      <dgm:t>
        <a:bodyPr/>
        <a:lstStyle/>
        <a:p>
          <a:endParaRPr lang="en-US" sz="1800"/>
        </a:p>
      </dgm:t>
    </dgm:pt>
    <dgm:pt modelId="{35C8EFB1-3141-418F-A644-8A1A21490C16}">
      <dgm:prSet custT="1"/>
      <dgm:spPr/>
      <dgm:t>
        <a:bodyPr/>
        <a:lstStyle/>
        <a:p>
          <a:r>
            <a:rPr lang="en-US" sz="2000"/>
            <a:t>Identify</a:t>
          </a:r>
        </a:p>
      </dgm:t>
    </dgm:pt>
    <dgm:pt modelId="{E519C95B-5ED9-41CF-B2F1-508D42AA2CCE}" type="parTrans" cxnId="{02225611-782B-42FE-A2D7-9807A7F0F70A}">
      <dgm:prSet/>
      <dgm:spPr/>
      <dgm:t>
        <a:bodyPr/>
        <a:lstStyle/>
        <a:p>
          <a:endParaRPr lang="en-US" sz="1800"/>
        </a:p>
      </dgm:t>
    </dgm:pt>
    <dgm:pt modelId="{2881BCF8-F988-4066-A123-2DABD6AE667A}" type="sibTrans" cxnId="{02225611-782B-42FE-A2D7-9807A7F0F70A}">
      <dgm:prSet/>
      <dgm:spPr/>
      <dgm:t>
        <a:bodyPr/>
        <a:lstStyle/>
        <a:p>
          <a:endParaRPr lang="en-US" sz="1800"/>
        </a:p>
      </dgm:t>
    </dgm:pt>
    <dgm:pt modelId="{D9E7535D-E6E5-4EBA-A250-F5ECB04263AB}">
      <dgm:prSet custT="1"/>
      <dgm:spPr/>
      <dgm:t>
        <a:bodyPr/>
        <a:lstStyle/>
        <a:p>
          <a:r>
            <a:rPr lang="en-US" sz="1800" dirty="0"/>
            <a:t>Identify Production Unit(s)</a:t>
          </a:r>
        </a:p>
      </dgm:t>
    </dgm:pt>
    <dgm:pt modelId="{A9877EB3-6FE6-482B-AE5A-32743E20BE59}" type="parTrans" cxnId="{C9424C0B-CB2C-4AC0-98ED-9208BE5A72DC}">
      <dgm:prSet/>
      <dgm:spPr/>
      <dgm:t>
        <a:bodyPr/>
        <a:lstStyle/>
        <a:p>
          <a:endParaRPr lang="en-US" sz="1800"/>
        </a:p>
      </dgm:t>
    </dgm:pt>
    <dgm:pt modelId="{6A401C55-BBDC-4727-A992-A041FE01FD16}" type="sibTrans" cxnId="{C9424C0B-CB2C-4AC0-98ED-9208BE5A72DC}">
      <dgm:prSet/>
      <dgm:spPr/>
      <dgm:t>
        <a:bodyPr/>
        <a:lstStyle/>
        <a:p>
          <a:endParaRPr lang="en-US" sz="1800"/>
        </a:p>
      </dgm:t>
    </dgm:pt>
    <dgm:pt modelId="{959351B3-0632-4CDE-851B-BB659F35003C}">
      <dgm:prSet custT="1"/>
      <dgm:spPr/>
      <dgm:t>
        <a:bodyPr/>
        <a:lstStyle/>
        <a:p>
          <a:r>
            <a:rPr lang="en-US" sz="2000"/>
            <a:t>Describe</a:t>
          </a:r>
        </a:p>
      </dgm:t>
    </dgm:pt>
    <dgm:pt modelId="{9DEEEDD1-BEC2-4160-AA5D-0C4362C75311}" type="parTrans" cxnId="{A79B2BDF-8620-4038-9825-FE1E11651406}">
      <dgm:prSet/>
      <dgm:spPr/>
      <dgm:t>
        <a:bodyPr/>
        <a:lstStyle/>
        <a:p>
          <a:endParaRPr lang="en-US" sz="1800"/>
        </a:p>
      </dgm:t>
    </dgm:pt>
    <dgm:pt modelId="{F64B8B51-B1DA-47EA-B741-7319117A5DE4}" type="sibTrans" cxnId="{A79B2BDF-8620-4038-9825-FE1E11651406}">
      <dgm:prSet/>
      <dgm:spPr/>
      <dgm:t>
        <a:bodyPr/>
        <a:lstStyle/>
        <a:p>
          <a:endParaRPr lang="en-US" sz="1800"/>
        </a:p>
      </dgm:t>
    </dgm:pt>
    <dgm:pt modelId="{24DBC722-CE1B-4BA7-A2E5-480864685665}">
      <dgm:prSet custT="1"/>
      <dgm:spPr/>
      <dgm:t>
        <a:bodyPr/>
        <a:lstStyle/>
        <a:p>
          <a:r>
            <a:rPr lang="en-US" sz="1800" dirty="0"/>
            <a:t>Describe Planning Criteria (requirements)</a:t>
          </a:r>
        </a:p>
      </dgm:t>
    </dgm:pt>
    <dgm:pt modelId="{4912CEA2-9E3F-4AFE-BC07-42D189F871B6}" type="parTrans" cxnId="{9380B4BD-4E65-4C84-B123-FCE34A28F0AE}">
      <dgm:prSet/>
      <dgm:spPr/>
      <dgm:t>
        <a:bodyPr/>
        <a:lstStyle/>
        <a:p>
          <a:endParaRPr lang="en-US" sz="1800"/>
        </a:p>
      </dgm:t>
    </dgm:pt>
    <dgm:pt modelId="{B6A0856D-3F5B-41E9-A466-EC780BC98CA1}" type="sibTrans" cxnId="{9380B4BD-4E65-4C84-B123-FCE34A28F0AE}">
      <dgm:prSet/>
      <dgm:spPr/>
      <dgm:t>
        <a:bodyPr/>
        <a:lstStyle/>
        <a:p>
          <a:endParaRPr lang="en-US" sz="1800"/>
        </a:p>
      </dgm:t>
    </dgm:pt>
    <dgm:pt modelId="{13E911CA-F033-4DD8-A783-69D076BD69F4}">
      <dgm:prSet custT="1"/>
      <dgm:spPr/>
      <dgm:t>
        <a:bodyPr/>
        <a:lstStyle/>
        <a:p>
          <a:r>
            <a:rPr lang="en-US" sz="2000"/>
            <a:t>Solicit</a:t>
          </a:r>
        </a:p>
      </dgm:t>
    </dgm:pt>
    <dgm:pt modelId="{F8F54214-6E4B-4B01-A67B-11758EEC8B0C}" type="parTrans" cxnId="{95AF6324-75FA-4E20-A816-B3D814342FA7}">
      <dgm:prSet/>
      <dgm:spPr/>
      <dgm:t>
        <a:bodyPr/>
        <a:lstStyle/>
        <a:p>
          <a:endParaRPr lang="en-US" sz="1800"/>
        </a:p>
      </dgm:t>
    </dgm:pt>
    <dgm:pt modelId="{0D0B3239-90A5-4A88-A9DE-3E79D747D7FC}" type="sibTrans" cxnId="{95AF6324-75FA-4E20-A816-B3D814342FA7}">
      <dgm:prSet/>
      <dgm:spPr/>
      <dgm:t>
        <a:bodyPr/>
        <a:lstStyle/>
        <a:p>
          <a:endParaRPr lang="en-US" sz="1800"/>
        </a:p>
      </dgm:t>
    </dgm:pt>
    <dgm:pt modelId="{A9F9B5DE-2B83-412F-923D-112BEAB778E8}">
      <dgm:prSet custT="1"/>
      <dgm:spPr/>
      <dgm:t>
        <a:bodyPr/>
        <a:lstStyle/>
        <a:p>
          <a:r>
            <a:rPr lang="en-US" sz="1800" dirty="0"/>
            <a:t>Solicit TUR suggestions</a:t>
          </a:r>
        </a:p>
      </dgm:t>
    </dgm:pt>
    <dgm:pt modelId="{A8B74EE8-95C0-407B-8528-95FD314EC80D}" type="parTrans" cxnId="{9F3B3573-2F8C-4E75-8668-C81E8453D2C1}">
      <dgm:prSet/>
      <dgm:spPr/>
      <dgm:t>
        <a:bodyPr/>
        <a:lstStyle/>
        <a:p>
          <a:endParaRPr lang="en-US" sz="1800"/>
        </a:p>
      </dgm:t>
    </dgm:pt>
    <dgm:pt modelId="{47DDE933-9B8D-441D-B510-F360D04D8276}" type="sibTrans" cxnId="{9F3B3573-2F8C-4E75-8668-C81E8453D2C1}">
      <dgm:prSet/>
      <dgm:spPr/>
      <dgm:t>
        <a:bodyPr/>
        <a:lstStyle/>
        <a:p>
          <a:endParaRPr lang="en-US" sz="1800"/>
        </a:p>
      </dgm:t>
    </dgm:pt>
    <dgm:pt modelId="{A3B8E795-5848-42FE-AC5F-8961CB5D62F9}">
      <dgm:prSet custT="1"/>
      <dgm:spPr/>
      <dgm:t>
        <a:bodyPr/>
        <a:lstStyle/>
        <a:p>
          <a:r>
            <a:rPr lang="en-US" sz="2000" dirty="0"/>
            <a:t>Describe</a:t>
          </a:r>
        </a:p>
      </dgm:t>
    </dgm:pt>
    <dgm:pt modelId="{07BCF328-01E0-4D6B-A6FB-5C163BD56B84}" type="parTrans" cxnId="{6BBA7666-EFAB-42DC-8122-A0F4EE2F4517}">
      <dgm:prSet/>
      <dgm:spPr/>
      <dgm:t>
        <a:bodyPr/>
        <a:lstStyle/>
        <a:p>
          <a:endParaRPr lang="en-US" sz="1800"/>
        </a:p>
      </dgm:t>
    </dgm:pt>
    <dgm:pt modelId="{D7EA3D98-9E90-4BEA-A5E7-6524CA084AE7}" type="sibTrans" cxnId="{6BBA7666-EFAB-42DC-8122-A0F4EE2F4517}">
      <dgm:prSet/>
      <dgm:spPr/>
      <dgm:t>
        <a:bodyPr/>
        <a:lstStyle/>
        <a:p>
          <a:endParaRPr lang="en-US" sz="1800"/>
        </a:p>
      </dgm:t>
    </dgm:pt>
    <dgm:pt modelId="{52AA01E8-0C93-422D-A5CD-D6074940C5E7}">
      <dgm:prSet custT="1"/>
      <dgm:spPr/>
      <dgm:t>
        <a:bodyPr/>
        <a:lstStyle/>
        <a:p>
          <a:r>
            <a:rPr lang="en-US" sz="1800" dirty="0"/>
            <a:t>Describe the notification method in Plan</a:t>
          </a:r>
        </a:p>
      </dgm:t>
    </dgm:pt>
    <dgm:pt modelId="{D16CDF79-A79F-4753-A2DE-9AC481956896}" type="parTrans" cxnId="{CD86CDED-928F-451F-B02B-1E26F9264C9B}">
      <dgm:prSet/>
      <dgm:spPr/>
      <dgm:t>
        <a:bodyPr/>
        <a:lstStyle/>
        <a:p>
          <a:endParaRPr lang="en-US" sz="1800"/>
        </a:p>
      </dgm:t>
    </dgm:pt>
    <dgm:pt modelId="{8C9B9B52-9407-48CA-BB7C-CCB4EC11FA0A}" type="sibTrans" cxnId="{CD86CDED-928F-451F-B02B-1E26F9264C9B}">
      <dgm:prSet/>
      <dgm:spPr/>
      <dgm:t>
        <a:bodyPr/>
        <a:lstStyle/>
        <a:p>
          <a:endParaRPr lang="en-US" sz="1800"/>
        </a:p>
      </dgm:t>
    </dgm:pt>
    <dgm:pt modelId="{E15CFDDA-0C5C-4EDA-A8EA-A558DED3EFDB}" type="pres">
      <dgm:prSet presAssocID="{48BE460E-4792-43DD-B961-5A8BF0FABC6E}" presName="Name0" presStyleCnt="0">
        <dgm:presLayoutVars>
          <dgm:dir/>
          <dgm:animLvl val="lvl"/>
          <dgm:resizeHandles val="exact"/>
        </dgm:presLayoutVars>
      </dgm:prSet>
      <dgm:spPr/>
    </dgm:pt>
    <dgm:pt modelId="{C61D783F-4345-42D1-B8A9-D8501078DD2D}" type="pres">
      <dgm:prSet presAssocID="{A3B8E795-5848-42FE-AC5F-8961CB5D62F9}" presName="boxAndChildren" presStyleCnt="0"/>
      <dgm:spPr/>
    </dgm:pt>
    <dgm:pt modelId="{280CED29-ADB5-47F5-BCAF-D04FF74B84A6}" type="pres">
      <dgm:prSet presAssocID="{A3B8E795-5848-42FE-AC5F-8961CB5D62F9}" presName="parentTextBox" presStyleLbl="alignNode1" presStyleIdx="0" presStyleCnt="5"/>
      <dgm:spPr/>
    </dgm:pt>
    <dgm:pt modelId="{524AC4DF-4AE5-4980-85A1-C98D92EB45B0}" type="pres">
      <dgm:prSet presAssocID="{A3B8E795-5848-42FE-AC5F-8961CB5D62F9}" presName="descendantBox" presStyleLbl="bgAccFollowNode1" presStyleIdx="0" presStyleCnt="5"/>
      <dgm:spPr/>
    </dgm:pt>
    <dgm:pt modelId="{D0A4AB41-E879-4772-A622-8D8ABA2235D9}" type="pres">
      <dgm:prSet presAssocID="{0D0B3239-90A5-4A88-A9DE-3E79D747D7FC}" presName="sp" presStyleCnt="0"/>
      <dgm:spPr/>
    </dgm:pt>
    <dgm:pt modelId="{00464C32-449A-4BD5-BA92-BE30BC279AFD}" type="pres">
      <dgm:prSet presAssocID="{13E911CA-F033-4DD8-A783-69D076BD69F4}" presName="arrowAndChildren" presStyleCnt="0"/>
      <dgm:spPr/>
    </dgm:pt>
    <dgm:pt modelId="{72125D4E-F9BB-4A82-B27F-4C413CED7CA9}" type="pres">
      <dgm:prSet presAssocID="{13E911CA-F033-4DD8-A783-69D076BD69F4}" presName="parentTextArrow" presStyleLbl="node1" presStyleIdx="0" presStyleCnt="0"/>
      <dgm:spPr/>
    </dgm:pt>
    <dgm:pt modelId="{1E749DC8-D460-41A2-85E2-2675336B72A9}" type="pres">
      <dgm:prSet presAssocID="{13E911CA-F033-4DD8-A783-69D076BD69F4}" presName="arrow" presStyleLbl="alignNode1" presStyleIdx="1" presStyleCnt="5"/>
      <dgm:spPr/>
    </dgm:pt>
    <dgm:pt modelId="{0827AB80-BC79-4DEE-9D5E-7D5AB5379412}" type="pres">
      <dgm:prSet presAssocID="{13E911CA-F033-4DD8-A783-69D076BD69F4}" presName="descendantArrow" presStyleLbl="bgAccFollowNode1" presStyleIdx="1" presStyleCnt="5"/>
      <dgm:spPr/>
    </dgm:pt>
    <dgm:pt modelId="{0A6126B9-666D-4301-9365-691E4D93E2CA}" type="pres">
      <dgm:prSet presAssocID="{F64B8B51-B1DA-47EA-B741-7319117A5DE4}" presName="sp" presStyleCnt="0"/>
      <dgm:spPr/>
    </dgm:pt>
    <dgm:pt modelId="{9DD5B07E-97F5-47E8-BFDF-6E6C05035454}" type="pres">
      <dgm:prSet presAssocID="{959351B3-0632-4CDE-851B-BB659F35003C}" presName="arrowAndChildren" presStyleCnt="0"/>
      <dgm:spPr/>
    </dgm:pt>
    <dgm:pt modelId="{D87A9BF1-6F5C-4B2D-B429-F3D60D17BC24}" type="pres">
      <dgm:prSet presAssocID="{959351B3-0632-4CDE-851B-BB659F35003C}" presName="parentTextArrow" presStyleLbl="node1" presStyleIdx="0" presStyleCnt="0"/>
      <dgm:spPr/>
    </dgm:pt>
    <dgm:pt modelId="{9992F380-3EA8-4753-9233-E89B00EAFE92}" type="pres">
      <dgm:prSet presAssocID="{959351B3-0632-4CDE-851B-BB659F35003C}" presName="arrow" presStyleLbl="alignNode1" presStyleIdx="2" presStyleCnt="5"/>
      <dgm:spPr/>
    </dgm:pt>
    <dgm:pt modelId="{81A19D59-9EE4-40E6-A4D5-70F9F0DC48C7}" type="pres">
      <dgm:prSet presAssocID="{959351B3-0632-4CDE-851B-BB659F35003C}" presName="descendantArrow" presStyleLbl="bgAccFollowNode1" presStyleIdx="2" presStyleCnt="5"/>
      <dgm:spPr/>
    </dgm:pt>
    <dgm:pt modelId="{7FDDE917-8FC7-4ABB-A013-F0C1B14AEDAC}" type="pres">
      <dgm:prSet presAssocID="{2881BCF8-F988-4066-A123-2DABD6AE667A}" presName="sp" presStyleCnt="0"/>
      <dgm:spPr/>
    </dgm:pt>
    <dgm:pt modelId="{6023EA8A-61C6-45D5-9EA7-2DA18A949EE4}" type="pres">
      <dgm:prSet presAssocID="{35C8EFB1-3141-418F-A644-8A1A21490C16}" presName="arrowAndChildren" presStyleCnt="0"/>
      <dgm:spPr/>
    </dgm:pt>
    <dgm:pt modelId="{E00A2D39-7AE8-4495-B393-1A047E09BDE5}" type="pres">
      <dgm:prSet presAssocID="{35C8EFB1-3141-418F-A644-8A1A21490C16}" presName="parentTextArrow" presStyleLbl="node1" presStyleIdx="0" presStyleCnt="0"/>
      <dgm:spPr/>
    </dgm:pt>
    <dgm:pt modelId="{EC3369A1-AF72-4277-A671-EEBC43553AC9}" type="pres">
      <dgm:prSet presAssocID="{35C8EFB1-3141-418F-A644-8A1A21490C16}" presName="arrow" presStyleLbl="alignNode1" presStyleIdx="3" presStyleCnt="5"/>
      <dgm:spPr/>
    </dgm:pt>
    <dgm:pt modelId="{AE26FE81-D799-494C-969F-BD61178A8111}" type="pres">
      <dgm:prSet presAssocID="{35C8EFB1-3141-418F-A644-8A1A21490C16}" presName="descendantArrow" presStyleLbl="bgAccFollowNode1" presStyleIdx="3" presStyleCnt="5"/>
      <dgm:spPr/>
    </dgm:pt>
    <dgm:pt modelId="{DAD92FD2-5F6F-4500-A923-9573F38647AD}" type="pres">
      <dgm:prSet presAssocID="{1E180BD7-569B-4881-A6BA-6A220327895A}" presName="sp" presStyleCnt="0"/>
      <dgm:spPr/>
    </dgm:pt>
    <dgm:pt modelId="{844283B9-EA4E-427F-AB9C-E2F1E9F4BE74}" type="pres">
      <dgm:prSet presAssocID="{AD350716-00D0-4696-86BA-C48E3ABE5D93}" presName="arrowAndChildren" presStyleCnt="0"/>
      <dgm:spPr/>
    </dgm:pt>
    <dgm:pt modelId="{02450344-E8BB-4777-AEEC-F84CA44655E1}" type="pres">
      <dgm:prSet presAssocID="{AD350716-00D0-4696-86BA-C48E3ABE5D93}" presName="parentTextArrow" presStyleLbl="node1" presStyleIdx="0" presStyleCnt="0"/>
      <dgm:spPr/>
    </dgm:pt>
    <dgm:pt modelId="{91C71622-5D65-4EAA-B992-C89437D652CF}" type="pres">
      <dgm:prSet presAssocID="{AD350716-00D0-4696-86BA-C48E3ABE5D93}" presName="arrow" presStyleLbl="alignNode1" presStyleIdx="4" presStyleCnt="5"/>
      <dgm:spPr/>
    </dgm:pt>
    <dgm:pt modelId="{54B3EFEF-AE16-4138-BE6B-63243EEAE975}" type="pres">
      <dgm:prSet presAssocID="{AD350716-00D0-4696-86BA-C48E3ABE5D93}" presName="descendantArrow" presStyleLbl="bgAccFollowNode1" presStyleIdx="4" presStyleCnt="5"/>
      <dgm:spPr/>
    </dgm:pt>
  </dgm:ptLst>
  <dgm:cxnLst>
    <dgm:cxn modelId="{EF15AC06-03DD-4B6D-97E8-EF057A2FD2B1}" type="presOf" srcId="{13E911CA-F033-4DD8-A783-69D076BD69F4}" destId="{72125D4E-F9BB-4A82-B27F-4C413CED7CA9}" srcOrd="0" destOrd="0" presId="urn:microsoft.com/office/officeart/2016/7/layout/VerticalDownArrowProcess"/>
    <dgm:cxn modelId="{C8030409-72C2-49E1-9475-E3EFB1193DCC}" type="presOf" srcId="{52AA01E8-0C93-422D-A5CD-D6074940C5E7}" destId="{524AC4DF-4AE5-4980-85A1-C98D92EB45B0}" srcOrd="0" destOrd="0" presId="urn:microsoft.com/office/officeart/2016/7/layout/VerticalDownArrowProcess"/>
    <dgm:cxn modelId="{C9424C0B-CB2C-4AC0-98ED-9208BE5A72DC}" srcId="{35C8EFB1-3141-418F-A644-8A1A21490C16}" destId="{D9E7535D-E6E5-4EBA-A250-F5ECB04263AB}" srcOrd="0" destOrd="0" parTransId="{A9877EB3-6FE6-482B-AE5A-32743E20BE59}" sibTransId="{6A401C55-BBDC-4727-A992-A041FE01FD16}"/>
    <dgm:cxn modelId="{4E3C8F0D-EA8E-428E-B186-31B4DF7869CF}" type="presOf" srcId="{A3B8E795-5848-42FE-AC5F-8961CB5D62F9}" destId="{280CED29-ADB5-47F5-BCAF-D04FF74B84A6}" srcOrd="0" destOrd="0" presId="urn:microsoft.com/office/officeart/2016/7/layout/VerticalDownArrowProcess"/>
    <dgm:cxn modelId="{02225611-782B-42FE-A2D7-9807A7F0F70A}" srcId="{48BE460E-4792-43DD-B961-5A8BF0FABC6E}" destId="{35C8EFB1-3141-418F-A644-8A1A21490C16}" srcOrd="1" destOrd="0" parTransId="{E519C95B-5ED9-41CF-B2F1-508D42AA2CCE}" sibTransId="{2881BCF8-F988-4066-A123-2DABD6AE667A}"/>
    <dgm:cxn modelId="{95AF6324-75FA-4E20-A816-B3D814342FA7}" srcId="{48BE460E-4792-43DD-B961-5A8BF0FABC6E}" destId="{13E911CA-F033-4DD8-A783-69D076BD69F4}" srcOrd="3" destOrd="0" parTransId="{F8F54214-6E4B-4B01-A67B-11758EEC8B0C}" sibTransId="{0D0B3239-90A5-4A88-A9DE-3E79D747D7FC}"/>
    <dgm:cxn modelId="{FB348737-E5DC-46E3-95D9-423D012F6299}" type="presOf" srcId="{AD350716-00D0-4696-86BA-C48E3ABE5D93}" destId="{02450344-E8BB-4777-AEEC-F84CA44655E1}" srcOrd="0" destOrd="0" presId="urn:microsoft.com/office/officeart/2016/7/layout/VerticalDownArrowProcess"/>
    <dgm:cxn modelId="{EBC77B38-C05A-46A8-9FCF-A13BEA5253FC}" type="presOf" srcId="{35C8EFB1-3141-418F-A644-8A1A21490C16}" destId="{EC3369A1-AF72-4277-A671-EEBC43553AC9}" srcOrd="1" destOrd="0" presId="urn:microsoft.com/office/officeart/2016/7/layout/VerticalDownArrowProcess"/>
    <dgm:cxn modelId="{BADDE85D-01B9-4304-BAE9-278DC16F359C}" type="presOf" srcId="{959351B3-0632-4CDE-851B-BB659F35003C}" destId="{9992F380-3EA8-4753-9233-E89B00EAFE92}" srcOrd="1" destOrd="0" presId="urn:microsoft.com/office/officeart/2016/7/layout/VerticalDownArrowProcess"/>
    <dgm:cxn modelId="{1830B242-A740-4FE6-8DB9-5993F3F585E3}" srcId="{AD350716-00D0-4696-86BA-C48E3ABE5D93}" destId="{3C2EBC80-38A0-4658-990C-A9ED67D75068}" srcOrd="0" destOrd="0" parTransId="{D827805D-DC03-43C8-A237-A6DE8DEA4751}" sibTransId="{787F3860-A066-4702-B343-A02A853D50DF}"/>
    <dgm:cxn modelId="{105ABA65-9D96-4716-A01B-6AEAFFC4F0CE}" type="presOf" srcId="{D9E7535D-E6E5-4EBA-A250-F5ECB04263AB}" destId="{AE26FE81-D799-494C-969F-BD61178A8111}" srcOrd="0" destOrd="0" presId="urn:microsoft.com/office/officeart/2016/7/layout/VerticalDownArrowProcess"/>
    <dgm:cxn modelId="{6BBA7666-EFAB-42DC-8122-A0F4EE2F4517}" srcId="{48BE460E-4792-43DD-B961-5A8BF0FABC6E}" destId="{A3B8E795-5848-42FE-AC5F-8961CB5D62F9}" srcOrd="4" destOrd="0" parTransId="{07BCF328-01E0-4D6B-A6FB-5C163BD56B84}" sibTransId="{D7EA3D98-9E90-4BEA-A5E7-6524CA084AE7}"/>
    <dgm:cxn modelId="{99CA0A6D-DDF0-4029-9751-46D2C3984D10}" type="presOf" srcId="{3C2EBC80-38A0-4658-990C-A9ED67D75068}" destId="{54B3EFEF-AE16-4138-BE6B-63243EEAE975}" srcOrd="0" destOrd="0" presId="urn:microsoft.com/office/officeart/2016/7/layout/VerticalDownArrowProcess"/>
    <dgm:cxn modelId="{9F3B3573-2F8C-4E75-8668-C81E8453D2C1}" srcId="{13E911CA-F033-4DD8-A783-69D076BD69F4}" destId="{A9F9B5DE-2B83-412F-923D-112BEAB778E8}" srcOrd="0" destOrd="0" parTransId="{A8B74EE8-95C0-407B-8528-95FD314EC80D}" sibTransId="{47DDE933-9B8D-441D-B510-F360D04D8276}"/>
    <dgm:cxn modelId="{6D8F2376-F9D5-4B47-A57D-E89221B4D0E5}" type="presOf" srcId="{35C8EFB1-3141-418F-A644-8A1A21490C16}" destId="{E00A2D39-7AE8-4495-B393-1A047E09BDE5}" srcOrd="0" destOrd="0" presId="urn:microsoft.com/office/officeart/2016/7/layout/VerticalDownArrowProcess"/>
    <dgm:cxn modelId="{B9F76F58-126B-4400-AAE8-5C2C15DB392B}" type="presOf" srcId="{48BE460E-4792-43DD-B961-5A8BF0FABC6E}" destId="{E15CFDDA-0C5C-4EDA-A8EA-A558DED3EFDB}" srcOrd="0" destOrd="0" presId="urn:microsoft.com/office/officeart/2016/7/layout/VerticalDownArrowProcess"/>
    <dgm:cxn modelId="{F370D559-2147-472D-B310-F40EDD902B51}" type="presOf" srcId="{24DBC722-CE1B-4BA7-A2E5-480864685665}" destId="{81A19D59-9EE4-40E6-A4D5-70F9F0DC48C7}" srcOrd="0" destOrd="0" presId="urn:microsoft.com/office/officeart/2016/7/layout/VerticalDownArrowProcess"/>
    <dgm:cxn modelId="{84F7F399-E5B4-4C9F-A424-CD4BFA5E682C}" type="presOf" srcId="{959351B3-0632-4CDE-851B-BB659F35003C}" destId="{D87A9BF1-6F5C-4B2D-B429-F3D60D17BC24}" srcOrd="0" destOrd="0" presId="urn:microsoft.com/office/officeart/2016/7/layout/VerticalDownArrowProcess"/>
    <dgm:cxn modelId="{79EB66AC-4DCF-4C8E-9CD2-F84966604CDC}" srcId="{48BE460E-4792-43DD-B961-5A8BF0FABC6E}" destId="{AD350716-00D0-4696-86BA-C48E3ABE5D93}" srcOrd="0" destOrd="0" parTransId="{488821B1-5AE7-436A-909D-F56C8192D0FA}" sibTransId="{1E180BD7-569B-4881-A6BA-6A220327895A}"/>
    <dgm:cxn modelId="{9380B4BD-4E65-4C84-B123-FCE34A28F0AE}" srcId="{959351B3-0632-4CDE-851B-BB659F35003C}" destId="{24DBC722-CE1B-4BA7-A2E5-480864685665}" srcOrd="0" destOrd="0" parTransId="{4912CEA2-9E3F-4AFE-BC07-42D189F871B6}" sibTransId="{B6A0856D-3F5B-41E9-A466-EC780BC98CA1}"/>
    <dgm:cxn modelId="{25D3CBCF-4AA3-439B-A535-17B52F96C355}" type="presOf" srcId="{AD350716-00D0-4696-86BA-C48E3ABE5D93}" destId="{91C71622-5D65-4EAA-B992-C89437D652CF}" srcOrd="1" destOrd="0" presId="urn:microsoft.com/office/officeart/2016/7/layout/VerticalDownArrowProcess"/>
    <dgm:cxn modelId="{A79B2BDF-8620-4038-9825-FE1E11651406}" srcId="{48BE460E-4792-43DD-B961-5A8BF0FABC6E}" destId="{959351B3-0632-4CDE-851B-BB659F35003C}" srcOrd="2" destOrd="0" parTransId="{9DEEEDD1-BEC2-4160-AA5D-0C4362C75311}" sibTransId="{F64B8B51-B1DA-47EA-B741-7319117A5DE4}"/>
    <dgm:cxn modelId="{A8AC68E2-8511-4E77-82B3-1E84C21271FB}" type="presOf" srcId="{A9F9B5DE-2B83-412F-923D-112BEAB778E8}" destId="{0827AB80-BC79-4DEE-9D5E-7D5AB5379412}" srcOrd="0" destOrd="0" presId="urn:microsoft.com/office/officeart/2016/7/layout/VerticalDownArrowProcess"/>
    <dgm:cxn modelId="{CD86CDED-928F-451F-B02B-1E26F9264C9B}" srcId="{A3B8E795-5848-42FE-AC5F-8961CB5D62F9}" destId="{52AA01E8-0C93-422D-A5CD-D6074940C5E7}" srcOrd="0" destOrd="0" parTransId="{D16CDF79-A79F-4753-A2DE-9AC481956896}" sibTransId="{8C9B9B52-9407-48CA-BB7C-CCB4EC11FA0A}"/>
    <dgm:cxn modelId="{75B6F4ED-7453-4B61-9BA4-069EC5EF084D}" type="presOf" srcId="{13E911CA-F033-4DD8-A783-69D076BD69F4}" destId="{1E749DC8-D460-41A2-85E2-2675336B72A9}" srcOrd="1" destOrd="0" presId="urn:microsoft.com/office/officeart/2016/7/layout/VerticalDownArrowProcess"/>
    <dgm:cxn modelId="{90664487-9DD9-4657-A69A-D837A358B1AD}" type="presParOf" srcId="{E15CFDDA-0C5C-4EDA-A8EA-A558DED3EFDB}" destId="{C61D783F-4345-42D1-B8A9-D8501078DD2D}" srcOrd="0" destOrd="0" presId="urn:microsoft.com/office/officeart/2016/7/layout/VerticalDownArrowProcess"/>
    <dgm:cxn modelId="{3336F6C5-636B-43AA-A6A0-789538444D77}" type="presParOf" srcId="{C61D783F-4345-42D1-B8A9-D8501078DD2D}" destId="{280CED29-ADB5-47F5-BCAF-D04FF74B84A6}" srcOrd="0" destOrd="0" presId="urn:microsoft.com/office/officeart/2016/7/layout/VerticalDownArrowProcess"/>
    <dgm:cxn modelId="{3594D53E-97EE-4FD1-B655-1E0C439E0CAD}" type="presParOf" srcId="{C61D783F-4345-42D1-B8A9-D8501078DD2D}" destId="{524AC4DF-4AE5-4980-85A1-C98D92EB45B0}" srcOrd="1" destOrd="0" presId="urn:microsoft.com/office/officeart/2016/7/layout/VerticalDownArrowProcess"/>
    <dgm:cxn modelId="{E9791DFE-E433-4226-9862-6870D8FD0E62}" type="presParOf" srcId="{E15CFDDA-0C5C-4EDA-A8EA-A558DED3EFDB}" destId="{D0A4AB41-E879-4772-A622-8D8ABA2235D9}" srcOrd="1" destOrd="0" presId="urn:microsoft.com/office/officeart/2016/7/layout/VerticalDownArrowProcess"/>
    <dgm:cxn modelId="{3F116AEB-E08B-4C73-BFCE-0A42BD02B5DC}" type="presParOf" srcId="{E15CFDDA-0C5C-4EDA-A8EA-A558DED3EFDB}" destId="{00464C32-449A-4BD5-BA92-BE30BC279AFD}" srcOrd="2" destOrd="0" presId="urn:microsoft.com/office/officeart/2016/7/layout/VerticalDownArrowProcess"/>
    <dgm:cxn modelId="{21DED3AD-8305-4EE4-AE7E-29214BF883D0}" type="presParOf" srcId="{00464C32-449A-4BD5-BA92-BE30BC279AFD}" destId="{72125D4E-F9BB-4A82-B27F-4C413CED7CA9}" srcOrd="0" destOrd="0" presId="urn:microsoft.com/office/officeart/2016/7/layout/VerticalDownArrowProcess"/>
    <dgm:cxn modelId="{81B89711-7D76-43BE-8693-42FCDBEB9BA5}" type="presParOf" srcId="{00464C32-449A-4BD5-BA92-BE30BC279AFD}" destId="{1E749DC8-D460-41A2-85E2-2675336B72A9}" srcOrd="1" destOrd="0" presId="urn:microsoft.com/office/officeart/2016/7/layout/VerticalDownArrowProcess"/>
    <dgm:cxn modelId="{FC1053FF-8E4F-4CA1-95A0-428B84F5F0E4}" type="presParOf" srcId="{00464C32-449A-4BD5-BA92-BE30BC279AFD}" destId="{0827AB80-BC79-4DEE-9D5E-7D5AB5379412}" srcOrd="2" destOrd="0" presId="urn:microsoft.com/office/officeart/2016/7/layout/VerticalDownArrowProcess"/>
    <dgm:cxn modelId="{D6670A70-318E-4136-90F0-32A92878B013}" type="presParOf" srcId="{E15CFDDA-0C5C-4EDA-A8EA-A558DED3EFDB}" destId="{0A6126B9-666D-4301-9365-691E4D93E2CA}" srcOrd="3" destOrd="0" presId="urn:microsoft.com/office/officeart/2016/7/layout/VerticalDownArrowProcess"/>
    <dgm:cxn modelId="{E87372D9-BAF9-443F-B93A-1F70CC2A46DB}" type="presParOf" srcId="{E15CFDDA-0C5C-4EDA-A8EA-A558DED3EFDB}" destId="{9DD5B07E-97F5-47E8-BFDF-6E6C05035454}" srcOrd="4" destOrd="0" presId="urn:microsoft.com/office/officeart/2016/7/layout/VerticalDownArrowProcess"/>
    <dgm:cxn modelId="{C2B1D42D-4F71-469B-851A-3C93A79CD292}" type="presParOf" srcId="{9DD5B07E-97F5-47E8-BFDF-6E6C05035454}" destId="{D87A9BF1-6F5C-4B2D-B429-F3D60D17BC24}" srcOrd="0" destOrd="0" presId="urn:microsoft.com/office/officeart/2016/7/layout/VerticalDownArrowProcess"/>
    <dgm:cxn modelId="{7009D143-2DE0-4AB4-943B-D324982CD204}" type="presParOf" srcId="{9DD5B07E-97F5-47E8-BFDF-6E6C05035454}" destId="{9992F380-3EA8-4753-9233-E89B00EAFE92}" srcOrd="1" destOrd="0" presId="urn:microsoft.com/office/officeart/2016/7/layout/VerticalDownArrowProcess"/>
    <dgm:cxn modelId="{085A4EA4-E963-41C3-B35A-771A3B240D22}" type="presParOf" srcId="{9DD5B07E-97F5-47E8-BFDF-6E6C05035454}" destId="{81A19D59-9EE4-40E6-A4D5-70F9F0DC48C7}" srcOrd="2" destOrd="0" presId="urn:microsoft.com/office/officeart/2016/7/layout/VerticalDownArrowProcess"/>
    <dgm:cxn modelId="{6C71E449-0285-4C50-8917-CE31B741961E}" type="presParOf" srcId="{E15CFDDA-0C5C-4EDA-A8EA-A558DED3EFDB}" destId="{7FDDE917-8FC7-4ABB-A013-F0C1B14AEDAC}" srcOrd="5" destOrd="0" presId="urn:microsoft.com/office/officeart/2016/7/layout/VerticalDownArrowProcess"/>
    <dgm:cxn modelId="{DBF6C5BB-096B-4636-8082-A6E754ED6CF4}" type="presParOf" srcId="{E15CFDDA-0C5C-4EDA-A8EA-A558DED3EFDB}" destId="{6023EA8A-61C6-45D5-9EA7-2DA18A949EE4}" srcOrd="6" destOrd="0" presId="urn:microsoft.com/office/officeart/2016/7/layout/VerticalDownArrowProcess"/>
    <dgm:cxn modelId="{3B9DF530-CD76-467B-BE0F-F56422DB9E37}" type="presParOf" srcId="{6023EA8A-61C6-45D5-9EA7-2DA18A949EE4}" destId="{E00A2D39-7AE8-4495-B393-1A047E09BDE5}" srcOrd="0" destOrd="0" presId="urn:microsoft.com/office/officeart/2016/7/layout/VerticalDownArrowProcess"/>
    <dgm:cxn modelId="{39BD60BF-71F1-4998-A072-B909880FEEE0}" type="presParOf" srcId="{6023EA8A-61C6-45D5-9EA7-2DA18A949EE4}" destId="{EC3369A1-AF72-4277-A671-EEBC43553AC9}" srcOrd="1" destOrd="0" presId="urn:microsoft.com/office/officeart/2016/7/layout/VerticalDownArrowProcess"/>
    <dgm:cxn modelId="{BCC784E4-7031-41B4-9EE3-982484F5F1F0}" type="presParOf" srcId="{6023EA8A-61C6-45D5-9EA7-2DA18A949EE4}" destId="{AE26FE81-D799-494C-969F-BD61178A8111}" srcOrd="2" destOrd="0" presId="urn:microsoft.com/office/officeart/2016/7/layout/VerticalDownArrowProcess"/>
    <dgm:cxn modelId="{6C41DD79-6703-479D-9EE7-80D6CA3CE11C}" type="presParOf" srcId="{E15CFDDA-0C5C-4EDA-A8EA-A558DED3EFDB}" destId="{DAD92FD2-5F6F-4500-A923-9573F38647AD}" srcOrd="7" destOrd="0" presId="urn:microsoft.com/office/officeart/2016/7/layout/VerticalDownArrowProcess"/>
    <dgm:cxn modelId="{51BE6FB3-8240-4446-8955-1929C7D2BFAE}" type="presParOf" srcId="{E15CFDDA-0C5C-4EDA-A8EA-A558DED3EFDB}" destId="{844283B9-EA4E-427F-AB9C-E2F1E9F4BE74}" srcOrd="8" destOrd="0" presId="urn:microsoft.com/office/officeart/2016/7/layout/VerticalDownArrowProcess"/>
    <dgm:cxn modelId="{554AB4B7-5989-4663-AA0D-C2704C2C69A5}" type="presParOf" srcId="{844283B9-EA4E-427F-AB9C-E2F1E9F4BE74}" destId="{02450344-E8BB-4777-AEEC-F84CA44655E1}" srcOrd="0" destOrd="0" presId="urn:microsoft.com/office/officeart/2016/7/layout/VerticalDownArrowProcess"/>
    <dgm:cxn modelId="{4BED613F-44CA-4564-8C27-9B4F8E44CA4B}" type="presParOf" srcId="{844283B9-EA4E-427F-AB9C-E2F1E9F4BE74}" destId="{91C71622-5D65-4EAA-B992-C89437D652CF}" srcOrd="1" destOrd="0" presId="urn:microsoft.com/office/officeart/2016/7/layout/VerticalDownArrowProcess"/>
    <dgm:cxn modelId="{114866F0-0FFC-41BD-91A9-60CDDB9DD7B9}" type="presParOf" srcId="{844283B9-EA4E-427F-AB9C-E2F1E9F4BE74}" destId="{54B3EFEF-AE16-4138-BE6B-63243EEAE97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ED972-5EDC-49EB-9BAF-9E76740753B0}" type="doc">
      <dgm:prSet loTypeId="urn:microsoft.com/office/officeart/2005/8/layout/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4348D83-B5B4-482F-866D-3655FA88C21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Description of how facility encourages TUR</a:t>
          </a:r>
        </a:p>
      </dgm:t>
    </dgm:pt>
    <dgm:pt modelId="{6AF1B1F2-ED54-4005-8F69-5426C13DE90A}" type="parTrans" cxnId="{6349695D-64F9-43AA-B1F6-200D0817B24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AD14EA7-3913-4D43-B65F-E2E6B3309A72}" type="sibTrans" cxnId="{6349695D-64F9-43AA-B1F6-200D0817B24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C60D042-50A7-48C1-8D90-2CBB8EBA95D4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Description of policies that encourage or discourage TUR</a:t>
          </a:r>
        </a:p>
      </dgm:t>
    </dgm:pt>
    <dgm:pt modelId="{A405481B-9B5C-4AC2-873F-C6BF931134C9}" type="parTrans" cxnId="{6DA7A820-0B9D-4294-A10D-346A20B7CD6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ACC4BBB-20CE-4918-92A4-A99630E14938}" type="sibTrans" cxnId="{6DA7A820-0B9D-4294-A10D-346A20B7CD64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6B9A0B63-A1FF-4CFE-BC04-679361E9033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Other optional information – e.g., role of TUR in:</a:t>
          </a:r>
        </a:p>
      </dgm:t>
    </dgm:pt>
    <dgm:pt modelId="{9D6955E4-418B-417E-BE2B-742DE67DC4E4}" type="parTrans" cxnId="{6D2B78ED-BD64-4114-B0CF-67385A92C2F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0643806-E39C-45A4-9FE9-35CB166E9447}" type="sibTrans" cxnId="{6D2B78ED-BD64-4114-B0CF-67385A92C2FC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4D37C99-E99A-41DC-BF5B-5255FAAD3F53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Hiring, salaries, promotions </a:t>
          </a:r>
        </a:p>
      </dgm:t>
    </dgm:pt>
    <dgm:pt modelId="{127027DB-0332-45BE-8D52-270E188923E0}" type="parTrans" cxnId="{C4BDEAB6-03A3-4B4A-9EA6-554098CE559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30D57FB-593B-4386-9FCA-7EA2C56ADFE6}" type="sibTrans" cxnId="{C4BDEAB6-03A3-4B4A-9EA6-554098CE5597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0EE37A9D-EE52-4123-BDED-2EA37D2D050C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Research &amp; Development activities</a:t>
          </a:r>
        </a:p>
      </dgm:t>
    </dgm:pt>
    <dgm:pt modelId="{38B53CD3-1922-43AE-912F-7BA13BCD7E6C}" type="parTrans" cxnId="{3A0B8C1C-C55F-47CE-9C55-53A4B203188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8DBCF20-7389-45D3-8C60-79A46283AF81}" type="sibTrans" cxnId="{3A0B8C1C-C55F-47CE-9C55-53A4B203188D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DD41EF8-FB43-4527-B3E1-FB05FE191B48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Capital investment decisions</a:t>
          </a:r>
        </a:p>
      </dgm:t>
    </dgm:pt>
    <dgm:pt modelId="{AA6387EF-FDD3-4211-A16B-6E14DDCBBE3D}" type="parTrans" cxnId="{A2F3DD77-B3D0-4E8C-B566-4B2121FA3A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DB183A1-F71B-4B8C-93AF-077287A74E28}" type="sibTrans" cxnId="{A2F3DD77-B3D0-4E8C-B566-4B2121FA3A0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DF8D04EF-535F-44CD-A3C0-E172EBCCE74E}">
      <dgm:prSet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Date of policy review or revision</a:t>
          </a:r>
        </a:p>
      </dgm:t>
    </dgm:pt>
    <dgm:pt modelId="{467E77F8-3094-4180-AF0B-30D328EA8582}" type="parTrans" cxnId="{DC0E537F-16BD-44A0-9469-9C8F8DBB5CE5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EBDF7D64-3813-4188-87FF-CAA598EED3F4}" type="sibTrans" cxnId="{DC0E537F-16BD-44A0-9469-9C8F8DBB5CE5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A98424AF-710A-44CB-9840-5AC6993CFFB0}" type="pres">
      <dgm:prSet presAssocID="{509ED972-5EDC-49EB-9BAF-9E76740753B0}" presName="linear" presStyleCnt="0">
        <dgm:presLayoutVars>
          <dgm:dir/>
          <dgm:animLvl val="lvl"/>
          <dgm:resizeHandles val="exact"/>
        </dgm:presLayoutVars>
      </dgm:prSet>
      <dgm:spPr/>
    </dgm:pt>
    <dgm:pt modelId="{C6E23CE2-2C6D-463E-9BC9-939028DF2659}" type="pres">
      <dgm:prSet presAssocID="{DF8D04EF-535F-44CD-A3C0-E172EBCCE74E}" presName="parentLin" presStyleCnt="0"/>
      <dgm:spPr/>
    </dgm:pt>
    <dgm:pt modelId="{9C713272-7E78-468F-8A54-1917D00B2FE9}" type="pres">
      <dgm:prSet presAssocID="{DF8D04EF-535F-44CD-A3C0-E172EBCCE74E}" presName="parentLeftMargin" presStyleLbl="node1" presStyleIdx="0" presStyleCnt="4"/>
      <dgm:spPr/>
    </dgm:pt>
    <dgm:pt modelId="{FF71DDAD-9C29-4555-A525-7938FE413369}" type="pres">
      <dgm:prSet presAssocID="{DF8D04EF-535F-44CD-A3C0-E172EBCCE74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33A17BF-C3DF-4EA8-B516-B2CA80FADAF9}" type="pres">
      <dgm:prSet presAssocID="{DF8D04EF-535F-44CD-A3C0-E172EBCCE74E}" presName="negativeSpace" presStyleCnt="0"/>
      <dgm:spPr/>
    </dgm:pt>
    <dgm:pt modelId="{0563EE72-28AE-4F86-98E6-CAE367D36331}" type="pres">
      <dgm:prSet presAssocID="{DF8D04EF-535F-44CD-A3C0-E172EBCCE74E}" presName="childText" presStyleLbl="conFgAcc1" presStyleIdx="0" presStyleCnt="4">
        <dgm:presLayoutVars>
          <dgm:bulletEnabled val="1"/>
        </dgm:presLayoutVars>
      </dgm:prSet>
      <dgm:spPr/>
    </dgm:pt>
    <dgm:pt modelId="{90661700-98B9-49AB-9039-0D5CF9CE5CC0}" type="pres">
      <dgm:prSet presAssocID="{EBDF7D64-3813-4188-87FF-CAA598EED3F4}" presName="spaceBetweenRectangles" presStyleCnt="0"/>
      <dgm:spPr/>
    </dgm:pt>
    <dgm:pt modelId="{FD258CA1-D768-44C9-8261-BE3C50F71484}" type="pres">
      <dgm:prSet presAssocID="{C4348D83-B5B4-482F-866D-3655FA88C218}" presName="parentLin" presStyleCnt="0"/>
      <dgm:spPr/>
    </dgm:pt>
    <dgm:pt modelId="{33C88648-AD74-44F2-8E44-031EA7293BF7}" type="pres">
      <dgm:prSet presAssocID="{C4348D83-B5B4-482F-866D-3655FA88C218}" presName="parentLeftMargin" presStyleLbl="node1" presStyleIdx="0" presStyleCnt="4"/>
      <dgm:spPr/>
    </dgm:pt>
    <dgm:pt modelId="{9964A4BB-6062-4844-9DEE-9ACB53A71C19}" type="pres">
      <dgm:prSet presAssocID="{C4348D83-B5B4-482F-866D-3655FA88C21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508EC08-B990-4D0F-9AE1-21FA6149C04B}" type="pres">
      <dgm:prSet presAssocID="{C4348D83-B5B4-482F-866D-3655FA88C218}" presName="negativeSpace" presStyleCnt="0"/>
      <dgm:spPr/>
    </dgm:pt>
    <dgm:pt modelId="{09F9F3E8-D731-4F21-80A4-8D0135B3F7F7}" type="pres">
      <dgm:prSet presAssocID="{C4348D83-B5B4-482F-866D-3655FA88C218}" presName="childText" presStyleLbl="conFgAcc1" presStyleIdx="1" presStyleCnt="4">
        <dgm:presLayoutVars>
          <dgm:bulletEnabled val="1"/>
        </dgm:presLayoutVars>
      </dgm:prSet>
      <dgm:spPr/>
    </dgm:pt>
    <dgm:pt modelId="{C6BC9435-019F-43B6-B35B-18CBE4269464}" type="pres">
      <dgm:prSet presAssocID="{7AD14EA7-3913-4D43-B65F-E2E6B3309A72}" presName="spaceBetweenRectangles" presStyleCnt="0"/>
      <dgm:spPr/>
    </dgm:pt>
    <dgm:pt modelId="{0302965C-17B3-4D45-9013-DE465FC71823}" type="pres">
      <dgm:prSet presAssocID="{7C60D042-50A7-48C1-8D90-2CBB8EBA95D4}" presName="parentLin" presStyleCnt="0"/>
      <dgm:spPr/>
    </dgm:pt>
    <dgm:pt modelId="{5CE8406E-C521-4B05-AC65-61399EC0A242}" type="pres">
      <dgm:prSet presAssocID="{7C60D042-50A7-48C1-8D90-2CBB8EBA95D4}" presName="parentLeftMargin" presStyleLbl="node1" presStyleIdx="1" presStyleCnt="4"/>
      <dgm:spPr/>
    </dgm:pt>
    <dgm:pt modelId="{5A483FF6-B687-4D05-8ECA-0940602A2172}" type="pres">
      <dgm:prSet presAssocID="{7C60D042-50A7-48C1-8D90-2CBB8EBA95D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C3E3631-E2E3-414B-8F63-E731FBCD5DB4}" type="pres">
      <dgm:prSet presAssocID="{7C60D042-50A7-48C1-8D90-2CBB8EBA95D4}" presName="negativeSpace" presStyleCnt="0"/>
      <dgm:spPr/>
    </dgm:pt>
    <dgm:pt modelId="{C5E98A44-85E4-484B-8CD0-959F89527B16}" type="pres">
      <dgm:prSet presAssocID="{7C60D042-50A7-48C1-8D90-2CBB8EBA95D4}" presName="childText" presStyleLbl="conFgAcc1" presStyleIdx="2" presStyleCnt="4">
        <dgm:presLayoutVars>
          <dgm:bulletEnabled val="1"/>
        </dgm:presLayoutVars>
      </dgm:prSet>
      <dgm:spPr/>
    </dgm:pt>
    <dgm:pt modelId="{AC4F65D4-6383-497E-B199-C4DF9A2EA972}" type="pres">
      <dgm:prSet presAssocID="{3ACC4BBB-20CE-4918-92A4-A99630E14938}" presName="spaceBetweenRectangles" presStyleCnt="0"/>
      <dgm:spPr/>
    </dgm:pt>
    <dgm:pt modelId="{9D6FA245-CD14-4F12-A2CB-0EB95C79B844}" type="pres">
      <dgm:prSet presAssocID="{6B9A0B63-A1FF-4CFE-BC04-679361E90338}" presName="parentLin" presStyleCnt="0"/>
      <dgm:spPr/>
    </dgm:pt>
    <dgm:pt modelId="{5E9487DE-F9C3-44E5-ABA3-ACAFB6AC9AB1}" type="pres">
      <dgm:prSet presAssocID="{6B9A0B63-A1FF-4CFE-BC04-679361E90338}" presName="parentLeftMargin" presStyleLbl="node1" presStyleIdx="2" presStyleCnt="4"/>
      <dgm:spPr/>
    </dgm:pt>
    <dgm:pt modelId="{0C4708F4-5161-4F3F-BF8C-47A2C20679A0}" type="pres">
      <dgm:prSet presAssocID="{6B9A0B63-A1FF-4CFE-BC04-679361E9033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FDC9958-6497-4992-9516-D5C1E9F236D1}" type="pres">
      <dgm:prSet presAssocID="{6B9A0B63-A1FF-4CFE-BC04-679361E90338}" presName="negativeSpace" presStyleCnt="0"/>
      <dgm:spPr/>
    </dgm:pt>
    <dgm:pt modelId="{8A6D72F6-310B-4C7B-AC6C-5B90E6C4F405}" type="pres">
      <dgm:prSet presAssocID="{6B9A0B63-A1FF-4CFE-BC04-679361E90338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D34C06-1068-40AE-8BBB-8164B9850836}" type="presOf" srcId="{DF8D04EF-535F-44CD-A3C0-E172EBCCE74E}" destId="{FF71DDAD-9C29-4555-A525-7938FE413369}" srcOrd="1" destOrd="0" presId="urn:microsoft.com/office/officeart/2005/8/layout/list1"/>
    <dgm:cxn modelId="{3A0B8C1C-C55F-47CE-9C55-53A4B203188D}" srcId="{6B9A0B63-A1FF-4CFE-BC04-679361E90338}" destId="{0EE37A9D-EE52-4123-BDED-2EA37D2D050C}" srcOrd="1" destOrd="0" parTransId="{38B53CD3-1922-43AE-912F-7BA13BCD7E6C}" sibTransId="{28DBCF20-7389-45D3-8C60-79A46283AF81}"/>
    <dgm:cxn modelId="{38062F20-902E-4E2B-8773-6ED4B937261B}" type="presOf" srcId="{C4348D83-B5B4-482F-866D-3655FA88C218}" destId="{9964A4BB-6062-4844-9DEE-9ACB53A71C19}" srcOrd="1" destOrd="0" presId="urn:microsoft.com/office/officeart/2005/8/layout/list1"/>
    <dgm:cxn modelId="{6DA7A820-0B9D-4294-A10D-346A20B7CD64}" srcId="{509ED972-5EDC-49EB-9BAF-9E76740753B0}" destId="{7C60D042-50A7-48C1-8D90-2CBB8EBA95D4}" srcOrd="2" destOrd="0" parTransId="{A405481B-9B5C-4AC2-873F-C6BF931134C9}" sibTransId="{3ACC4BBB-20CE-4918-92A4-A99630E14938}"/>
    <dgm:cxn modelId="{F00C653B-3554-4529-A437-83BD634D8E16}" type="presOf" srcId="{509ED972-5EDC-49EB-9BAF-9E76740753B0}" destId="{A98424AF-710A-44CB-9840-5AC6993CFFB0}" srcOrd="0" destOrd="0" presId="urn:microsoft.com/office/officeart/2005/8/layout/list1"/>
    <dgm:cxn modelId="{6349695D-64F9-43AA-B1F6-200D0817B244}" srcId="{509ED972-5EDC-49EB-9BAF-9E76740753B0}" destId="{C4348D83-B5B4-482F-866D-3655FA88C218}" srcOrd="1" destOrd="0" parTransId="{6AF1B1F2-ED54-4005-8F69-5426C13DE90A}" sibTransId="{7AD14EA7-3913-4D43-B65F-E2E6B3309A72}"/>
    <dgm:cxn modelId="{B1337763-F2FF-471F-9EDD-6CEE61EEB640}" type="presOf" srcId="{DF8D04EF-535F-44CD-A3C0-E172EBCCE74E}" destId="{9C713272-7E78-468F-8A54-1917D00B2FE9}" srcOrd="0" destOrd="0" presId="urn:microsoft.com/office/officeart/2005/8/layout/list1"/>
    <dgm:cxn modelId="{A2F3DD77-B3D0-4E8C-B566-4B2121FA3A06}" srcId="{6B9A0B63-A1FF-4CFE-BC04-679361E90338}" destId="{BDD41EF8-FB43-4527-B3E1-FB05FE191B48}" srcOrd="2" destOrd="0" parTransId="{AA6387EF-FDD3-4211-A16B-6E14DDCBBE3D}" sibTransId="{FDB183A1-F71B-4B8C-93AF-077287A74E28}"/>
    <dgm:cxn modelId="{DC0E537F-16BD-44A0-9469-9C8F8DBB5CE5}" srcId="{509ED972-5EDC-49EB-9BAF-9E76740753B0}" destId="{DF8D04EF-535F-44CD-A3C0-E172EBCCE74E}" srcOrd="0" destOrd="0" parTransId="{467E77F8-3094-4180-AF0B-30D328EA8582}" sibTransId="{EBDF7D64-3813-4188-87FF-CAA598EED3F4}"/>
    <dgm:cxn modelId="{1A56FE8D-13CB-4109-8510-FDE6C5616E8F}" type="presOf" srcId="{BDD41EF8-FB43-4527-B3E1-FB05FE191B48}" destId="{8A6D72F6-310B-4C7B-AC6C-5B90E6C4F405}" srcOrd="0" destOrd="2" presId="urn:microsoft.com/office/officeart/2005/8/layout/list1"/>
    <dgm:cxn modelId="{DC64FE9A-846C-4E14-8446-30622242217C}" type="presOf" srcId="{0EE37A9D-EE52-4123-BDED-2EA37D2D050C}" destId="{8A6D72F6-310B-4C7B-AC6C-5B90E6C4F405}" srcOrd="0" destOrd="1" presId="urn:microsoft.com/office/officeart/2005/8/layout/list1"/>
    <dgm:cxn modelId="{11872DA7-65C9-4E3E-B822-43CBBDB60A95}" type="presOf" srcId="{E4D37C99-E99A-41DC-BF5B-5255FAAD3F53}" destId="{8A6D72F6-310B-4C7B-AC6C-5B90E6C4F405}" srcOrd="0" destOrd="0" presId="urn:microsoft.com/office/officeart/2005/8/layout/list1"/>
    <dgm:cxn modelId="{5C83C7AE-A40A-4F82-9816-5A33999566ED}" type="presOf" srcId="{7C60D042-50A7-48C1-8D90-2CBB8EBA95D4}" destId="{5CE8406E-C521-4B05-AC65-61399EC0A242}" srcOrd="0" destOrd="0" presId="urn:microsoft.com/office/officeart/2005/8/layout/list1"/>
    <dgm:cxn modelId="{C4BDEAB6-03A3-4B4A-9EA6-554098CE5597}" srcId="{6B9A0B63-A1FF-4CFE-BC04-679361E90338}" destId="{E4D37C99-E99A-41DC-BF5B-5255FAAD3F53}" srcOrd="0" destOrd="0" parTransId="{127027DB-0332-45BE-8D52-270E188923E0}" sibTransId="{F30D57FB-593B-4386-9FCA-7EA2C56ADFE6}"/>
    <dgm:cxn modelId="{0B9684BC-34A1-42E8-B591-C35AE65A785F}" type="presOf" srcId="{7C60D042-50A7-48C1-8D90-2CBB8EBA95D4}" destId="{5A483FF6-B687-4D05-8ECA-0940602A2172}" srcOrd="1" destOrd="0" presId="urn:microsoft.com/office/officeart/2005/8/layout/list1"/>
    <dgm:cxn modelId="{831C71C2-9214-4B79-B4A5-42310F213574}" type="presOf" srcId="{6B9A0B63-A1FF-4CFE-BC04-679361E90338}" destId="{0C4708F4-5161-4F3F-BF8C-47A2C20679A0}" srcOrd="1" destOrd="0" presId="urn:microsoft.com/office/officeart/2005/8/layout/list1"/>
    <dgm:cxn modelId="{887D2AEC-4B6A-4B1E-B334-1306FCB3A14A}" type="presOf" srcId="{6B9A0B63-A1FF-4CFE-BC04-679361E90338}" destId="{5E9487DE-F9C3-44E5-ABA3-ACAFB6AC9AB1}" srcOrd="0" destOrd="0" presId="urn:microsoft.com/office/officeart/2005/8/layout/list1"/>
    <dgm:cxn modelId="{6D2B78ED-BD64-4114-B0CF-67385A92C2FC}" srcId="{509ED972-5EDC-49EB-9BAF-9E76740753B0}" destId="{6B9A0B63-A1FF-4CFE-BC04-679361E90338}" srcOrd="3" destOrd="0" parTransId="{9D6955E4-418B-417E-BE2B-742DE67DC4E4}" sibTransId="{E0643806-E39C-45A4-9FE9-35CB166E9447}"/>
    <dgm:cxn modelId="{CD4CFCED-5808-4802-8875-F279F34FAC7A}" type="presOf" srcId="{C4348D83-B5B4-482F-866D-3655FA88C218}" destId="{33C88648-AD74-44F2-8E44-031EA7293BF7}" srcOrd="0" destOrd="0" presId="urn:microsoft.com/office/officeart/2005/8/layout/list1"/>
    <dgm:cxn modelId="{C4301C89-986F-485A-B285-20C8731A7D4A}" type="presParOf" srcId="{A98424AF-710A-44CB-9840-5AC6993CFFB0}" destId="{C6E23CE2-2C6D-463E-9BC9-939028DF2659}" srcOrd="0" destOrd="0" presId="urn:microsoft.com/office/officeart/2005/8/layout/list1"/>
    <dgm:cxn modelId="{2045EDF6-29B3-4906-96CB-4716CFE79CF2}" type="presParOf" srcId="{C6E23CE2-2C6D-463E-9BC9-939028DF2659}" destId="{9C713272-7E78-468F-8A54-1917D00B2FE9}" srcOrd="0" destOrd="0" presId="urn:microsoft.com/office/officeart/2005/8/layout/list1"/>
    <dgm:cxn modelId="{70706C76-BF7E-45E2-9631-662ED811111D}" type="presParOf" srcId="{C6E23CE2-2C6D-463E-9BC9-939028DF2659}" destId="{FF71DDAD-9C29-4555-A525-7938FE413369}" srcOrd="1" destOrd="0" presId="urn:microsoft.com/office/officeart/2005/8/layout/list1"/>
    <dgm:cxn modelId="{E00CF59A-107F-41F3-841D-396EEE235498}" type="presParOf" srcId="{A98424AF-710A-44CB-9840-5AC6993CFFB0}" destId="{E33A17BF-C3DF-4EA8-B516-B2CA80FADAF9}" srcOrd="1" destOrd="0" presId="urn:microsoft.com/office/officeart/2005/8/layout/list1"/>
    <dgm:cxn modelId="{FCEE176F-0C57-4D14-A6C3-8F00F692FBEB}" type="presParOf" srcId="{A98424AF-710A-44CB-9840-5AC6993CFFB0}" destId="{0563EE72-28AE-4F86-98E6-CAE367D36331}" srcOrd="2" destOrd="0" presId="urn:microsoft.com/office/officeart/2005/8/layout/list1"/>
    <dgm:cxn modelId="{4A68111F-483C-430D-9080-02353304F8A0}" type="presParOf" srcId="{A98424AF-710A-44CB-9840-5AC6993CFFB0}" destId="{90661700-98B9-49AB-9039-0D5CF9CE5CC0}" srcOrd="3" destOrd="0" presId="urn:microsoft.com/office/officeart/2005/8/layout/list1"/>
    <dgm:cxn modelId="{F6809871-78B8-4855-8584-FC287C8DEF96}" type="presParOf" srcId="{A98424AF-710A-44CB-9840-5AC6993CFFB0}" destId="{FD258CA1-D768-44C9-8261-BE3C50F71484}" srcOrd="4" destOrd="0" presId="urn:microsoft.com/office/officeart/2005/8/layout/list1"/>
    <dgm:cxn modelId="{F3BECBB7-A535-407B-84F9-C1517D017DFF}" type="presParOf" srcId="{FD258CA1-D768-44C9-8261-BE3C50F71484}" destId="{33C88648-AD74-44F2-8E44-031EA7293BF7}" srcOrd="0" destOrd="0" presId="urn:microsoft.com/office/officeart/2005/8/layout/list1"/>
    <dgm:cxn modelId="{2C4C5A38-B9C2-4D95-BD19-5870D361313C}" type="presParOf" srcId="{FD258CA1-D768-44C9-8261-BE3C50F71484}" destId="{9964A4BB-6062-4844-9DEE-9ACB53A71C19}" srcOrd="1" destOrd="0" presId="urn:microsoft.com/office/officeart/2005/8/layout/list1"/>
    <dgm:cxn modelId="{506A38F6-8C2E-4D12-A0EB-941B673610D5}" type="presParOf" srcId="{A98424AF-710A-44CB-9840-5AC6993CFFB0}" destId="{8508EC08-B990-4D0F-9AE1-21FA6149C04B}" srcOrd="5" destOrd="0" presId="urn:microsoft.com/office/officeart/2005/8/layout/list1"/>
    <dgm:cxn modelId="{A2B1869D-EBDC-4C35-B1C3-C90C18E895AC}" type="presParOf" srcId="{A98424AF-710A-44CB-9840-5AC6993CFFB0}" destId="{09F9F3E8-D731-4F21-80A4-8D0135B3F7F7}" srcOrd="6" destOrd="0" presId="urn:microsoft.com/office/officeart/2005/8/layout/list1"/>
    <dgm:cxn modelId="{70948D60-7028-4271-80F5-E2E2F21A45F6}" type="presParOf" srcId="{A98424AF-710A-44CB-9840-5AC6993CFFB0}" destId="{C6BC9435-019F-43B6-B35B-18CBE4269464}" srcOrd="7" destOrd="0" presId="urn:microsoft.com/office/officeart/2005/8/layout/list1"/>
    <dgm:cxn modelId="{9C883F4B-B9C6-42F1-95C7-7509B2E05454}" type="presParOf" srcId="{A98424AF-710A-44CB-9840-5AC6993CFFB0}" destId="{0302965C-17B3-4D45-9013-DE465FC71823}" srcOrd="8" destOrd="0" presId="urn:microsoft.com/office/officeart/2005/8/layout/list1"/>
    <dgm:cxn modelId="{82C1719D-08AE-45F2-97FD-7E9A398B9BC3}" type="presParOf" srcId="{0302965C-17B3-4D45-9013-DE465FC71823}" destId="{5CE8406E-C521-4B05-AC65-61399EC0A242}" srcOrd="0" destOrd="0" presId="urn:microsoft.com/office/officeart/2005/8/layout/list1"/>
    <dgm:cxn modelId="{8767232E-EE43-4BC7-89A1-373C8E7E3604}" type="presParOf" srcId="{0302965C-17B3-4D45-9013-DE465FC71823}" destId="{5A483FF6-B687-4D05-8ECA-0940602A2172}" srcOrd="1" destOrd="0" presId="urn:microsoft.com/office/officeart/2005/8/layout/list1"/>
    <dgm:cxn modelId="{E4934BB9-4371-4C2E-BA2E-30FA713D34D0}" type="presParOf" srcId="{A98424AF-710A-44CB-9840-5AC6993CFFB0}" destId="{8C3E3631-E2E3-414B-8F63-E731FBCD5DB4}" srcOrd="9" destOrd="0" presId="urn:microsoft.com/office/officeart/2005/8/layout/list1"/>
    <dgm:cxn modelId="{BA7C5EDB-AB54-4102-9B03-56BBBD25BCE7}" type="presParOf" srcId="{A98424AF-710A-44CB-9840-5AC6993CFFB0}" destId="{C5E98A44-85E4-484B-8CD0-959F89527B16}" srcOrd="10" destOrd="0" presId="urn:microsoft.com/office/officeart/2005/8/layout/list1"/>
    <dgm:cxn modelId="{1A35C2E6-70D4-4C63-9FA9-66C763209F1B}" type="presParOf" srcId="{A98424AF-710A-44CB-9840-5AC6993CFFB0}" destId="{AC4F65D4-6383-497E-B199-C4DF9A2EA972}" srcOrd="11" destOrd="0" presId="urn:microsoft.com/office/officeart/2005/8/layout/list1"/>
    <dgm:cxn modelId="{4771D80E-86A5-41FE-97AD-AE27757C6918}" type="presParOf" srcId="{A98424AF-710A-44CB-9840-5AC6993CFFB0}" destId="{9D6FA245-CD14-4F12-A2CB-0EB95C79B844}" srcOrd="12" destOrd="0" presId="urn:microsoft.com/office/officeart/2005/8/layout/list1"/>
    <dgm:cxn modelId="{B354242D-F834-4699-A3C3-BBF52E8B217A}" type="presParOf" srcId="{9D6FA245-CD14-4F12-A2CB-0EB95C79B844}" destId="{5E9487DE-F9C3-44E5-ABA3-ACAFB6AC9AB1}" srcOrd="0" destOrd="0" presId="urn:microsoft.com/office/officeart/2005/8/layout/list1"/>
    <dgm:cxn modelId="{197F74E9-204D-446A-A4D8-0694C1598F07}" type="presParOf" srcId="{9D6FA245-CD14-4F12-A2CB-0EB95C79B844}" destId="{0C4708F4-5161-4F3F-BF8C-47A2C20679A0}" srcOrd="1" destOrd="0" presId="urn:microsoft.com/office/officeart/2005/8/layout/list1"/>
    <dgm:cxn modelId="{1E7BCA03-F065-4DB3-B1AB-10ACC5390C4D}" type="presParOf" srcId="{A98424AF-710A-44CB-9840-5AC6993CFFB0}" destId="{2FDC9958-6497-4992-9516-D5C1E9F236D1}" srcOrd="13" destOrd="0" presId="urn:microsoft.com/office/officeart/2005/8/layout/list1"/>
    <dgm:cxn modelId="{2D5CE0FA-314A-452B-9881-EC6F76F003BD}" type="presParOf" srcId="{A98424AF-710A-44CB-9840-5AC6993CFFB0}" destId="{8A6D72F6-310B-4C7B-AC6C-5B90E6C4F40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6BD633-4E59-4E5E-9BD0-54C0F99B87DD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EF11F4DA-469F-4AB6-ACA0-7C3206A33809}">
      <dgm:prSet custT="1"/>
      <dgm:spPr/>
      <dgm:t>
        <a:bodyPr/>
        <a:lstStyle/>
        <a:p>
          <a:r>
            <a:rPr lang="en-US" sz="1800" dirty="0"/>
            <a:t>Production unit descriptions – </a:t>
          </a:r>
          <a:r>
            <a:rPr lang="en-US" sz="1600" dirty="0"/>
            <a:t>Process, product, unit of product, chemicals and associated CAS #s, </a:t>
          </a:r>
          <a:r>
            <a:rPr lang="en-US" sz="1600" b="1" dirty="0"/>
            <a:t>list of process codes (consistent with Form S)</a:t>
          </a:r>
          <a:endParaRPr lang="en-US" sz="1800" b="1" dirty="0"/>
        </a:p>
      </dgm:t>
    </dgm:pt>
    <dgm:pt modelId="{08CC8351-990E-4743-B8F8-D9DD33339419}" type="parTrans" cxnId="{8D6421B7-4BB4-4DE0-8D3D-9FA08282517A}">
      <dgm:prSet/>
      <dgm:spPr/>
      <dgm:t>
        <a:bodyPr/>
        <a:lstStyle/>
        <a:p>
          <a:endParaRPr lang="en-US" sz="1800"/>
        </a:p>
      </dgm:t>
    </dgm:pt>
    <dgm:pt modelId="{03C14DD8-E7F4-4222-90F9-336AD926AA97}" type="sibTrans" cxnId="{8D6421B7-4BB4-4DE0-8D3D-9FA08282517A}">
      <dgm:prSet/>
      <dgm:spPr/>
      <dgm:t>
        <a:bodyPr/>
        <a:lstStyle/>
        <a:p>
          <a:endParaRPr lang="en-US" sz="1800"/>
        </a:p>
      </dgm:t>
    </dgm:pt>
    <dgm:pt modelId="{4AC30471-1ED9-4970-9E98-FBDA2E155D31}">
      <dgm:prSet custT="1"/>
      <dgm:spPr/>
      <dgm:t>
        <a:bodyPr/>
        <a:lstStyle/>
        <a:p>
          <a:r>
            <a:rPr lang="en-US" sz="1800" dirty="0"/>
            <a:t>TUR Options identification process, including dates, participants and sources of information</a:t>
          </a:r>
        </a:p>
      </dgm:t>
    </dgm:pt>
    <dgm:pt modelId="{8A043C0D-2424-4BE1-ACEC-3359D4C7873C}" type="parTrans" cxnId="{9077E224-1DBF-4CD0-BF9B-12E78F30BCC5}">
      <dgm:prSet/>
      <dgm:spPr/>
      <dgm:t>
        <a:bodyPr/>
        <a:lstStyle/>
        <a:p>
          <a:endParaRPr lang="en-US" sz="1800"/>
        </a:p>
      </dgm:t>
    </dgm:pt>
    <dgm:pt modelId="{0B82F7AD-F36D-4758-8933-691D175ABDC1}" type="sibTrans" cxnId="{9077E224-1DBF-4CD0-BF9B-12E78F30BCC5}">
      <dgm:prSet/>
      <dgm:spPr/>
      <dgm:t>
        <a:bodyPr/>
        <a:lstStyle/>
        <a:p>
          <a:endParaRPr lang="en-US" sz="1800"/>
        </a:p>
      </dgm:t>
    </dgm:pt>
    <dgm:pt modelId="{6E735EDA-7FC2-4429-9597-E409610CD0EF}">
      <dgm:prSet custT="1"/>
      <dgm:spPr/>
      <dgm:t>
        <a:bodyPr/>
        <a:lstStyle/>
        <a:p>
          <a:r>
            <a:rPr lang="en-US" sz="1800" dirty="0"/>
            <a:t>TUR Options identified</a:t>
          </a:r>
        </a:p>
      </dgm:t>
    </dgm:pt>
    <dgm:pt modelId="{2B91A5FF-58BC-4C3D-8F4E-64E336B06A4C}" type="parTrans" cxnId="{715F8D52-BEFD-44A3-B123-AE292DE15FF6}">
      <dgm:prSet/>
      <dgm:spPr/>
      <dgm:t>
        <a:bodyPr/>
        <a:lstStyle/>
        <a:p>
          <a:endParaRPr lang="en-US" sz="1800"/>
        </a:p>
      </dgm:t>
    </dgm:pt>
    <dgm:pt modelId="{EFDDB6BF-BEDB-4860-95DE-E736E8745B9F}" type="sibTrans" cxnId="{715F8D52-BEFD-44A3-B123-AE292DE15FF6}">
      <dgm:prSet/>
      <dgm:spPr/>
      <dgm:t>
        <a:bodyPr/>
        <a:lstStyle/>
        <a:p>
          <a:endParaRPr lang="en-US" sz="1800"/>
        </a:p>
      </dgm:t>
    </dgm:pt>
    <dgm:pt modelId="{7FDA9DF2-B7A0-4CE4-BBBF-0ECD22BBD2BE}">
      <dgm:prSet custT="1"/>
      <dgm:spPr/>
      <dgm:t>
        <a:bodyPr/>
        <a:lstStyle/>
        <a:p>
          <a:r>
            <a:rPr lang="en-US" sz="1800"/>
            <a:t>TUR Options disposition and implementation plan</a:t>
          </a:r>
        </a:p>
      </dgm:t>
    </dgm:pt>
    <dgm:pt modelId="{C4D44381-1498-49D3-BE4F-015A4C3EA1EC}" type="parTrans" cxnId="{B2830760-ABB5-4B5F-8993-CE18D67AAF6A}">
      <dgm:prSet/>
      <dgm:spPr/>
      <dgm:t>
        <a:bodyPr/>
        <a:lstStyle/>
        <a:p>
          <a:endParaRPr lang="en-US" sz="1800"/>
        </a:p>
      </dgm:t>
    </dgm:pt>
    <dgm:pt modelId="{37CD8CF1-DCCF-48AE-A9D6-9E92E3F475AB}" type="sibTrans" cxnId="{B2830760-ABB5-4B5F-8993-CE18D67AAF6A}">
      <dgm:prSet/>
      <dgm:spPr/>
      <dgm:t>
        <a:bodyPr/>
        <a:lstStyle/>
        <a:p>
          <a:endParaRPr lang="en-US" sz="1800"/>
        </a:p>
      </dgm:t>
    </dgm:pt>
    <dgm:pt modelId="{D33D6533-C76E-46D0-B053-CFF7F3F991C6}">
      <dgm:prSet custT="1"/>
      <dgm:spPr/>
      <dgm:t>
        <a:bodyPr/>
        <a:lstStyle/>
        <a:p>
          <a:r>
            <a:rPr lang="en-US" sz="1800" dirty="0"/>
            <a:t>Projected changes in use and byproduct, both by production unit and by chemical</a:t>
          </a:r>
        </a:p>
      </dgm:t>
    </dgm:pt>
    <dgm:pt modelId="{51FE8028-434E-456F-8C86-F6C21269655D}" type="parTrans" cxnId="{78BD6041-E2E2-4DA8-92D7-168C49B1BD0B}">
      <dgm:prSet/>
      <dgm:spPr/>
      <dgm:t>
        <a:bodyPr/>
        <a:lstStyle/>
        <a:p>
          <a:endParaRPr lang="en-US" sz="1800"/>
        </a:p>
      </dgm:t>
    </dgm:pt>
    <dgm:pt modelId="{063FA109-48D7-4C9B-8DCB-1CDC433D865D}" type="sibTrans" cxnId="{78BD6041-E2E2-4DA8-92D7-168C49B1BD0B}">
      <dgm:prSet/>
      <dgm:spPr/>
      <dgm:t>
        <a:bodyPr/>
        <a:lstStyle/>
        <a:p>
          <a:endParaRPr lang="en-US" sz="1800"/>
        </a:p>
      </dgm:t>
    </dgm:pt>
    <dgm:pt modelId="{87C3D940-0183-4B5F-946D-D1165C083E0D}" type="pres">
      <dgm:prSet presAssocID="{376BD633-4E59-4E5E-9BD0-54C0F99B87DD}" presName="vert0" presStyleCnt="0">
        <dgm:presLayoutVars>
          <dgm:dir/>
          <dgm:animOne val="branch"/>
          <dgm:animLvl val="lvl"/>
        </dgm:presLayoutVars>
      </dgm:prSet>
      <dgm:spPr/>
    </dgm:pt>
    <dgm:pt modelId="{69168764-B6C5-49D2-8BB8-2699C551DC2A}" type="pres">
      <dgm:prSet presAssocID="{EF11F4DA-469F-4AB6-ACA0-7C3206A33809}" presName="thickLine" presStyleLbl="alignNode1" presStyleIdx="0" presStyleCnt="5"/>
      <dgm:spPr/>
    </dgm:pt>
    <dgm:pt modelId="{B1CCEB15-26DE-4748-9B9C-5294629A9395}" type="pres">
      <dgm:prSet presAssocID="{EF11F4DA-469F-4AB6-ACA0-7C3206A33809}" presName="horz1" presStyleCnt="0"/>
      <dgm:spPr/>
    </dgm:pt>
    <dgm:pt modelId="{BBCDE428-B25D-44D6-9035-D7441F9E4B42}" type="pres">
      <dgm:prSet presAssocID="{EF11F4DA-469F-4AB6-ACA0-7C3206A33809}" presName="tx1" presStyleLbl="revTx" presStyleIdx="0" presStyleCnt="5"/>
      <dgm:spPr/>
    </dgm:pt>
    <dgm:pt modelId="{D443B226-BA86-44C1-9B73-96C011CC8D1B}" type="pres">
      <dgm:prSet presAssocID="{EF11F4DA-469F-4AB6-ACA0-7C3206A33809}" presName="vert1" presStyleCnt="0"/>
      <dgm:spPr/>
    </dgm:pt>
    <dgm:pt modelId="{F1C2B4D2-A769-4225-9B7A-ED15973C4D4C}" type="pres">
      <dgm:prSet presAssocID="{4AC30471-1ED9-4970-9E98-FBDA2E155D31}" presName="thickLine" presStyleLbl="alignNode1" presStyleIdx="1" presStyleCnt="5"/>
      <dgm:spPr/>
    </dgm:pt>
    <dgm:pt modelId="{E3FBFD2E-9346-417E-9A57-ACA0C2D243CF}" type="pres">
      <dgm:prSet presAssocID="{4AC30471-1ED9-4970-9E98-FBDA2E155D31}" presName="horz1" presStyleCnt="0"/>
      <dgm:spPr/>
    </dgm:pt>
    <dgm:pt modelId="{1C820B65-FFBD-418D-B5F3-AD144AA675B4}" type="pres">
      <dgm:prSet presAssocID="{4AC30471-1ED9-4970-9E98-FBDA2E155D31}" presName="tx1" presStyleLbl="revTx" presStyleIdx="1" presStyleCnt="5"/>
      <dgm:spPr/>
    </dgm:pt>
    <dgm:pt modelId="{E2DF7A55-7316-40DD-A817-C3159E679FED}" type="pres">
      <dgm:prSet presAssocID="{4AC30471-1ED9-4970-9E98-FBDA2E155D31}" presName="vert1" presStyleCnt="0"/>
      <dgm:spPr/>
    </dgm:pt>
    <dgm:pt modelId="{D9F3F7B8-79B8-464A-8AD1-2ECADE75B731}" type="pres">
      <dgm:prSet presAssocID="{6E735EDA-7FC2-4429-9597-E409610CD0EF}" presName="thickLine" presStyleLbl="alignNode1" presStyleIdx="2" presStyleCnt="5"/>
      <dgm:spPr/>
    </dgm:pt>
    <dgm:pt modelId="{F9E36806-852C-442E-941B-AC9D2E4A7D25}" type="pres">
      <dgm:prSet presAssocID="{6E735EDA-7FC2-4429-9597-E409610CD0EF}" presName="horz1" presStyleCnt="0"/>
      <dgm:spPr/>
    </dgm:pt>
    <dgm:pt modelId="{7BBA8195-617D-49B5-A43B-BB5883AA447C}" type="pres">
      <dgm:prSet presAssocID="{6E735EDA-7FC2-4429-9597-E409610CD0EF}" presName="tx1" presStyleLbl="revTx" presStyleIdx="2" presStyleCnt="5"/>
      <dgm:spPr/>
    </dgm:pt>
    <dgm:pt modelId="{74687C7E-D041-400C-B625-068D199F0347}" type="pres">
      <dgm:prSet presAssocID="{6E735EDA-7FC2-4429-9597-E409610CD0EF}" presName="vert1" presStyleCnt="0"/>
      <dgm:spPr/>
    </dgm:pt>
    <dgm:pt modelId="{7F56E184-B9D9-4C2B-B581-CF7B0EACCFA4}" type="pres">
      <dgm:prSet presAssocID="{7FDA9DF2-B7A0-4CE4-BBBF-0ECD22BBD2BE}" presName="thickLine" presStyleLbl="alignNode1" presStyleIdx="3" presStyleCnt="5"/>
      <dgm:spPr/>
    </dgm:pt>
    <dgm:pt modelId="{9B8CBA44-500D-4CF4-99F6-4E27A2996C50}" type="pres">
      <dgm:prSet presAssocID="{7FDA9DF2-B7A0-4CE4-BBBF-0ECD22BBD2BE}" presName="horz1" presStyleCnt="0"/>
      <dgm:spPr/>
    </dgm:pt>
    <dgm:pt modelId="{3491B740-BA3A-4C15-93FA-E8EBE41ECFC0}" type="pres">
      <dgm:prSet presAssocID="{7FDA9DF2-B7A0-4CE4-BBBF-0ECD22BBD2BE}" presName="tx1" presStyleLbl="revTx" presStyleIdx="3" presStyleCnt="5"/>
      <dgm:spPr/>
    </dgm:pt>
    <dgm:pt modelId="{84437A9A-7FB8-4D90-A6A0-1281B9426867}" type="pres">
      <dgm:prSet presAssocID="{7FDA9DF2-B7A0-4CE4-BBBF-0ECD22BBD2BE}" presName="vert1" presStyleCnt="0"/>
      <dgm:spPr/>
    </dgm:pt>
    <dgm:pt modelId="{D5242751-6A87-4E68-AFDF-818A00ADB4BA}" type="pres">
      <dgm:prSet presAssocID="{D33D6533-C76E-46D0-B053-CFF7F3F991C6}" presName="thickLine" presStyleLbl="alignNode1" presStyleIdx="4" presStyleCnt="5"/>
      <dgm:spPr/>
    </dgm:pt>
    <dgm:pt modelId="{25AA9BD6-7835-4C5A-96DE-EDC0188500AF}" type="pres">
      <dgm:prSet presAssocID="{D33D6533-C76E-46D0-B053-CFF7F3F991C6}" presName="horz1" presStyleCnt="0"/>
      <dgm:spPr/>
    </dgm:pt>
    <dgm:pt modelId="{6DB6A050-612D-4358-AB43-F31B928B295A}" type="pres">
      <dgm:prSet presAssocID="{D33D6533-C76E-46D0-B053-CFF7F3F991C6}" presName="tx1" presStyleLbl="revTx" presStyleIdx="4" presStyleCnt="5"/>
      <dgm:spPr/>
    </dgm:pt>
    <dgm:pt modelId="{A04A7B4E-3506-4B54-9F76-D11B6FACFDDB}" type="pres">
      <dgm:prSet presAssocID="{D33D6533-C76E-46D0-B053-CFF7F3F991C6}" presName="vert1" presStyleCnt="0"/>
      <dgm:spPr/>
    </dgm:pt>
  </dgm:ptLst>
  <dgm:cxnLst>
    <dgm:cxn modelId="{9077E224-1DBF-4CD0-BF9B-12E78F30BCC5}" srcId="{376BD633-4E59-4E5E-9BD0-54C0F99B87DD}" destId="{4AC30471-1ED9-4970-9E98-FBDA2E155D31}" srcOrd="1" destOrd="0" parTransId="{8A043C0D-2424-4BE1-ACEC-3359D4C7873C}" sibTransId="{0B82F7AD-F36D-4758-8933-691D175ABDC1}"/>
    <dgm:cxn modelId="{0D641A2A-91F3-4F95-87E8-B29B94F4315F}" type="presOf" srcId="{6E735EDA-7FC2-4429-9597-E409610CD0EF}" destId="{7BBA8195-617D-49B5-A43B-BB5883AA447C}" srcOrd="0" destOrd="0" presId="urn:microsoft.com/office/officeart/2008/layout/LinedList"/>
    <dgm:cxn modelId="{3FC1E831-9EA6-4F34-8D18-FAA0DFF8B746}" type="presOf" srcId="{EF11F4DA-469F-4AB6-ACA0-7C3206A33809}" destId="{BBCDE428-B25D-44D6-9035-D7441F9E4B42}" srcOrd="0" destOrd="0" presId="urn:microsoft.com/office/officeart/2008/layout/LinedList"/>
    <dgm:cxn modelId="{B2830760-ABB5-4B5F-8993-CE18D67AAF6A}" srcId="{376BD633-4E59-4E5E-9BD0-54C0F99B87DD}" destId="{7FDA9DF2-B7A0-4CE4-BBBF-0ECD22BBD2BE}" srcOrd="3" destOrd="0" parTransId="{C4D44381-1498-49D3-BE4F-015A4C3EA1EC}" sibTransId="{37CD8CF1-DCCF-48AE-A9D6-9E92E3F475AB}"/>
    <dgm:cxn modelId="{78BD6041-E2E2-4DA8-92D7-168C49B1BD0B}" srcId="{376BD633-4E59-4E5E-9BD0-54C0F99B87DD}" destId="{D33D6533-C76E-46D0-B053-CFF7F3F991C6}" srcOrd="4" destOrd="0" parTransId="{51FE8028-434E-456F-8C86-F6C21269655D}" sibTransId="{063FA109-48D7-4C9B-8DCB-1CDC433D865D}"/>
    <dgm:cxn modelId="{715F8D52-BEFD-44A3-B123-AE292DE15FF6}" srcId="{376BD633-4E59-4E5E-9BD0-54C0F99B87DD}" destId="{6E735EDA-7FC2-4429-9597-E409610CD0EF}" srcOrd="2" destOrd="0" parTransId="{2B91A5FF-58BC-4C3D-8F4E-64E336B06A4C}" sibTransId="{EFDDB6BF-BEDB-4860-95DE-E736E8745B9F}"/>
    <dgm:cxn modelId="{64653F54-74AC-479A-8179-F2FE0178AEE5}" type="presOf" srcId="{4AC30471-1ED9-4970-9E98-FBDA2E155D31}" destId="{1C820B65-FFBD-418D-B5F3-AD144AA675B4}" srcOrd="0" destOrd="0" presId="urn:microsoft.com/office/officeart/2008/layout/LinedList"/>
    <dgm:cxn modelId="{8D6421B7-4BB4-4DE0-8D3D-9FA08282517A}" srcId="{376BD633-4E59-4E5E-9BD0-54C0F99B87DD}" destId="{EF11F4DA-469F-4AB6-ACA0-7C3206A33809}" srcOrd="0" destOrd="0" parTransId="{08CC8351-990E-4743-B8F8-D9DD33339419}" sibTransId="{03C14DD8-E7F4-4222-90F9-336AD926AA97}"/>
    <dgm:cxn modelId="{D54FE5B9-DF83-4415-9C2D-F6BC1D34C55F}" type="presOf" srcId="{376BD633-4E59-4E5E-9BD0-54C0F99B87DD}" destId="{87C3D940-0183-4B5F-946D-D1165C083E0D}" srcOrd="0" destOrd="0" presId="urn:microsoft.com/office/officeart/2008/layout/LinedList"/>
    <dgm:cxn modelId="{2792D5D6-4F3F-4B48-90B6-EF9DAE1802E6}" type="presOf" srcId="{D33D6533-C76E-46D0-B053-CFF7F3F991C6}" destId="{6DB6A050-612D-4358-AB43-F31B928B295A}" srcOrd="0" destOrd="0" presId="urn:microsoft.com/office/officeart/2008/layout/LinedList"/>
    <dgm:cxn modelId="{0A257FE0-F12D-4701-BE01-D4A77AC36F2F}" type="presOf" srcId="{7FDA9DF2-B7A0-4CE4-BBBF-0ECD22BBD2BE}" destId="{3491B740-BA3A-4C15-93FA-E8EBE41ECFC0}" srcOrd="0" destOrd="0" presId="urn:microsoft.com/office/officeart/2008/layout/LinedList"/>
    <dgm:cxn modelId="{EB3BBE02-975E-4E76-9029-1E1B5C31567F}" type="presParOf" srcId="{87C3D940-0183-4B5F-946D-D1165C083E0D}" destId="{69168764-B6C5-49D2-8BB8-2699C551DC2A}" srcOrd="0" destOrd="0" presId="urn:microsoft.com/office/officeart/2008/layout/LinedList"/>
    <dgm:cxn modelId="{F589CD0D-7C01-489C-9D67-0D2E3F996432}" type="presParOf" srcId="{87C3D940-0183-4B5F-946D-D1165C083E0D}" destId="{B1CCEB15-26DE-4748-9B9C-5294629A9395}" srcOrd="1" destOrd="0" presId="urn:microsoft.com/office/officeart/2008/layout/LinedList"/>
    <dgm:cxn modelId="{A04A70C6-BA2B-451F-9651-C46AC428763B}" type="presParOf" srcId="{B1CCEB15-26DE-4748-9B9C-5294629A9395}" destId="{BBCDE428-B25D-44D6-9035-D7441F9E4B42}" srcOrd="0" destOrd="0" presId="urn:microsoft.com/office/officeart/2008/layout/LinedList"/>
    <dgm:cxn modelId="{08AE3775-5691-45B3-A063-CF83D3C20883}" type="presParOf" srcId="{B1CCEB15-26DE-4748-9B9C-5294629A9395}" destId="{D443B226-BA86-44C1-9B73-96C011CC8D1B}" srcOrd="1" destOrd="0" presId="urn:microsoft.com/office/officeart/2008/layout/LinedList"/>
    <dgm:cxn modelId="{A916E6DF-9D2A-4FBC-A937-961EE3948D99}" type="presParOf" srcId="{87C3D940-0183-4B5F-946D-D1165C083E0D}" destId="{F1C2B4D2-A769-4225-9B7A-ED15973C4D4C}" srcOrd="2" destOrd="0" presId="urn:microsoft.com/office/officeart/2008/layout/LinedList"/>
    <dgm:cxn modelId="{1605785A-9767-46B6-8D0B-8A66426138F2}" type="presParOf" srcId="{87C3D940-0183-4B5F-946D-D1165C083E0D}" destId="{E3FBFD2E-9346-417E-9A57-ACA0C2D243CF}" srcOrd="3" destOrd="0" presId="urn:microsoft.com/office/officeart/2008/layout/LinedList"/>
    <dgm:cxn modelId="{A4563B19-012A-4357-BC87-7A7F69B3CE3C}" type="presParOf" srcId="{E3FBFD2E-9346-417E-9A57-ACA0C2D243CF}" destId="{1C820B65-FFBD-418D-B5F3-AD144AA675B4}" srcOrd="0" destOrd="0" presId="urn:microsoft.com/office/officeart/2008/layout/LinedList"/>
    <dgm:cxn modelId="{B832367D-2299-434D-B08B-08B6A6E2E342}" type="presParOf" srcId="{E3FBFD2E-9346-417E-9A57-ACA0C2D243CF}" destId="{E2DF7A55-7316-40DD-A817-C3159E679FED}" srcOrd="1" destOrd="0" presId="urn:microsoft.com/office/officeart/2008/layout/LinedList"/>
    <dgm:cxn modelId="{A8EAFEB1-D4E1-402B-ACC5-F5325F437AF0}" type="presParOf" srcId="{87C3D940-0183-4B5F-946D-D1165C083E0D}" destId="{D9F3F7B8-79B8-464A-8AD1-2ECADE75B731}" srcOrd="4" destOrd="0" presId="urn:microsoft.com/office/officeart/2008/layout/LinedList"/>
    <dgm:cxn modelId="{6F1F9146-063F-472D-B7CF-194B49FBBB50}" type="presParOf" srcId="{87C3D940-0183-4B5F-946D-D1165C083E0D}" destId="{F9E36806-852C-442E-941B-AC9D2E4A7D25}" srcOrd="5" destOrd="0" presId="urn:microsoft.com/office/officeart/2008/layout/LinedList"/>
    <dgm:cxn modelId="{CA66B994-C271-4282-A438-962C0738A90C}" type="presParOf" srcId="{F9E36806-852C-442E-941B-AC9D2E4A7D25}" destId="{7BBA8195-617D-49B5-A43B-BB5883AA447C}" srcOrd="0" destOrd="0" presId="urn:microsoft.com/office/officeart/2008/layout/LinedList"/>
    <dgm:cxn modelId="{DB3A9EB5-3A0F-4AC4-B206-33A1A620EE8A}" type="presParOf" srcId="{F9E36806-852C-442E-941B-AC9D2E4A7D25}" destId="{74687C7E-D041-400C-B625-068D199F0347}" srcOrd="1" destOrd="0" presId="urn:microsoft.com/office/officeart/2008/layout/LinedList"/>
    <dgm:cxn modelId="{551262A7-0E94-4B8A-BFA3-15933FD150C3}" type="presParOf" srcId="{87C3D940-0183-4B5F-946D-D1165C083E0D}" destId="{7F56E184-B9D9-4C2B-B581-CF7B0EACCFA4}" srcOrd="6" destOrd="0" presId="urn:microsoft.com/office/officeart/2008/layout/LinedList"/>
    <dgm:cxn modelId="{BF56A85A-5E72-4E8D-BD73-A8762AC928B4}" type="presParOf" srcId="{87C3D940-0183-4B5F-946D-D1165C083E0D}" destId="{9B8CBA44-500D-4CF4-99F6-4E27A2996C50}" srcOrd="7" destOrd="0" presId="urn:microsoft.com/office/officeart/2008/layout/LinedList"/>
    <dgm:cxn modelId="{8C172707-965B-4FBC-B24F-164CA59BE6CD}" type="presParOf" srcId="{9B8CBA44-500D-4CF4-99F6-4E27A2996C50}" destId="{3491B740-BA3A-4C15-93FA-E8EBE41ECFC0}" srcOrd="0" destOrd="0" presId="urn:microsoft.com/office/officeart/2008/layout/LinedList"/>
    <dgm:cxn modelId="{E0C4EB09-5EA1-42C7-8335-FA929041017A}" type="presParOf" srcId="{9B8CBA44-500D-4CF4-99F6-4E27A2996C50}" destId="{84437A9A-7FB8-4D90-A6A0-1281B9426867}" srcOrd="1" destOrd="0" presId="urn:microsoft.com/office/officeart/2008/layout/LinedList"/>
    <dgm:cxn modelId="{3B83D551-548D-407E-815C-7DDF7C3F3730}" type="presParOf" srcId="{87C3D940-0183-4B5F-946D-D1165C083E0D}" destId="{D5242751-6A87-4E68-AFDF-818A00ADB4BA}" srcOrd="8" destOrd="0" presId="urn:microsoft.com/office/officeart/2008/layout/LinedList"/>
    <dgm:cxn modelId="{1D02889C-3DEC-43C1-89D3-53E16203935C}" type="presParOf" srcId="{87C3D940-0183-4B5F-946D-D1165C083E0D}" destId="{25AA9BD6-7835-4C5A-96DE-EDC0188500AF}" srcOrd="9" destOrd="0" presId="urn:microsoft.com/office/officeart/2008/layout/LinedList"/>
    <dgm:cxn modelId="{16F6DA85-04F0-47C4-AE0E-30CD03AC7EAB}" type="presParOf" srcId="{25AA9BD6-7835-4C5A-96DE-EDC0188500AF}" destId="{6DB6A050-612D-4358-AB43-F31B928B295A}" srcOrd="0" destOrd="0" presId="urn:microsoft.com/office/officeart/2008/layout/LinedList"/>
    <dgm:cxn modelId="{7C6D1A44-9772-4CB5-A89E-36618BEE5632}" type="presParOf" srcId="{25AA9BD6-7835-4C5A-96DE-EDC0188500AF}" destId="{A04A7B4E-3506-4B54-9F76-D11B6FACFDD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E27C35-9125-43BE-B14B-BC821B5FF96E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63776-7B06-456B-913D-8D955DEC394B}">
      <dgm:prSet custT="1"/>
      <dgm:spPr/>
      <dgm:t>
        <a:bodyPr/>
        <a:lstStyle/>
        <a:p>
          <a:r>
            <a:rPr lang="en-US" sz="2400" dirty="0"/>
            <a:t>For each chemical</a:t>
          </a:r>
        </a:p>
      </dgm:t>
    </dgm:pt>
    <dgm:pt modelId="{CD4788BA-E991-4807-97CB-B3009F736F00}" type="parTrans" cxnId="{6B584115-7C45-4E10-9F07-9E94AA931421}">
      <dgm:prSet/>
      <dgm:spPr/>
      <dgm:t>
        <a:bodyPr/>
        <a:lstStyle/>
        <a:p>
          <a:endParaRPr lang="en-US"/>
        </a:p>
      </dgm:t>
    </dgm:pt>
    <dgm:pt modelId="{60160CCD-C282-41E6-8343-B8C28160BFBA}" type="sibTrans" cxnId="{6B584115-7C45-4E10-9F07-9E94AA931421}">
      <dgm:prSet/>
      <dgm:spPr/>
      <dgm:t>
        <a:bodyPr/>
        <a:lstStyle/>
        <a:p>
          <a:endParaRPr lang="en-US"/>
        </a:p>
      </dgm:t>
    </dgm:pt>
    <dgm:pt modelId="{9D02FF31-AF2D-4385-BF84-731EBB0CAB60}">
      <dgm:prSet/>
      <dgm:spPr/>
      <dgm:t>
        <a:bodyPr/>
        <a:lstStyle/>
        <a:p>
          <a:r>
            <a:rPr lang="en-US" dirty="0"/>
            <a:t>Description of TUR </a:t>
          </a:r>
          <a:r>
            <a:rPr lang="en-US" b="0" i="0" dirty="0"/>
            <a:t>Options considered </a:t>
          </a:r>
        </a:p>
      </dgm:t>
    </dgm:pt>
    <dgm:pt modelId="{463864F6-0461-4F49-8B3A-19269A2D658A}" type="parTrans" cxnId="{BE1E9ADB-6895-4B95-B331-5ED4A2EA176F}">
      <dgm:prSet/>
      <dgm:spPr/>
      <dgm:t>
        <a:bodyPr/>
        <a:lstStyle/>
        <a:p>
          <a:endParaRPr lang="en-US"/>
        </a:p>
      </dgm:t>
    </dgm:pt>
    <dgm:pt modelId="{0D106654-1508-400E-926B-48B0F6DCA28B}" type="sibTrans" cxnId="{BE1E9ADB-6895-4B95-B331-5ED4A2EA176F}">
      <dgm:prSet/>
      <dgm:spPr/>
      <dgm:t>
        <a:bodyPr/>
        <a:lstStyle/>
        <a:p>
          <a:endParaRPr lang="en-US"/>
        </a:p>
      </dgm:t>
    </dgm:pt>
    <dgm:pt modelId="{E4D8E9C4-BB92-468C-B63A-5025B52609C1}">
      <dgm:prSet/>
      <dgm:spPr/>
      <dgm:t>
        <a:bodyPr/>
        <a:lstStyle/>
        <a:p>
          <a:r>
            <a:rPr lang="en-US" b="0" i="0" dirty="0"/>
            <a:t>Description of TUR Options selected for implementation in this plan</a:t>
          </a:r>
        </a:p>
      </dgm:t>
    </dgm:pt>
    <dgm:pt modelId="{25941477-2A60-48C7-AED4-0FE9F048CCFE}" type="parTrans" cxnId="{2B2FBA85-B177-4985-BDCD-53680DB3E9C9}">
      <dgm:prSet/>
      <dgm:spPr/>
      <dgm:t>
        <a:bodyPr/>
        <a:lstStyle/>
        <a:p>
          <a:endParaRPr lang="en-US"/>
        </a:p>
      </dgm:t>
    </dgm:pt>
    <dgm:pt modelId="{80531344-56A9-4EE4-9D04-9EDD92E797D1}" type="sibTrans" cxnId="{2B2FBA85-B177-4985-BDCD-53680DB3E9C9}">
      <dgm:prSet/>
      <dgm:spPr/>
      <dgm:t>
        <a:bodyPr/>
        <a:lstStyle/>
        <a:p>
          <a:endParaRPr lang="en-US"/>
        </a:p>
      </dgm:t>
    </dgm:pt>
    <dgm:pt modelId="{D991F34D-CB2F-4006-83FE-72807DB930D0}">
      <dgm:prSet/>
      <dgm:spPr/>
      <dgm:t>
        <a:bodyPr/>
        <a:lstStyle/>
        <a:p>
          <a:r>
            <a:rPr lang="en-US" b="0" i="0" dirty="0"/>
            <a:t>Reason why any TUR Options selected in the prior planning cycle weren’t implemented as planned (if any)</a:t>
          </a:r>
        </a:p>
      </dgm:t>
    </dgm:pt>
    <dgm:pt modelId="{1F1CE121-9129-4E31-9E86-589CC1E45E26}" type="parTrans" cxnId="{C5DCC740-F1C5-452E-97B3-542ACC406CA3}">
      <dgm:prSet/>
      <dgm:spPr/>
      <dgm:t>
        <a:bodyPr/>
        <a:lstStyle/>
        <a:p>
          <a:endParaRPr lang="en-US"/>
        </a:p>
      </dgm:t>
    </dgm:pt>
    <dgm:pt modelId="{5AD7247D-8360-4944-B0DF-DB5C03114B77}" type="sibTrans" cxnId="{C5DCC740-F1C5-452E-97B3-542ACC406CA3}">
      <dgm:prSet/>
      <dgm:spPr/>
      <dgm:t>
        <a:bodyPr/>
        <a:lstStyle/>
        <a:p>
          <a:endParaRPr lang="en-US"/>
        </a:p>
      </dgm:t>
    </dgm:pt>
    <dgm:pt modelId="{89DD7E39-70A7-412A-A507-E576BD3F1131}">
      <dgm:prSet/>
      <dgm:spPr/>
      <dgm:t>
        <a:bodyPr/>
        <a:lstStyle/>
        <a:p>
          <a:r>
            <a:rPr lang="en-US" b="0" i="0" dirty="0"/>
            <a:t>Projected facility-wide change in Use</a:t>
          </a:r>
          <a:r>
            <a:rPr lang="en-US" dirty="0"/>
            <a:t> and Byproduct for the following calendar year</a:t>
          </a:r>
        </a:p>
      </dgm:t>
    </dgm:pt>
    <dgm:pt modelId="{CAA0C05C-40DA-430C-A3E1-1DA7CFEA1150}" type="parTrans" cxnId="{15B466A6-D20D-4535-A649-92AC66879AB1}">
      <dgm:prSet/>
      <dgm:spPr/>
      <dgm:t>
        <a:bodyPr/>
        <a:lstStyle/>
        <a:p>
          <a:endParaRPr lang="en-US"/>
        </a:p>
      </dgm:t>
    </dgm:pt>
    <dgm:pt modelId="{1D51E95B-8692-43F7-A566-ABB32B6BB751}" type="sibTrans" cxnId="{15B466A6-D20D-4535-A649-92AC66879AB1}">
      <dgm:prSet/>
      <dgm:spPr/>
      <dgm:t>
        <a:bodyPr/>
        <a:lstStyle/>
        <a:p>
          <a:endParaRPr lang="en-US"/>
        </a:p>
      </dgm:t>
    </dgm:pt>
    <dgm:pt modelId="{7156AE80-7549-48EE-90EB-770EBB80AC96}">
      <dgm:prSet custT="1"/>
      <dgm:spPr/>
      <dgm:t>
        <a:bodyPr/>
        <a:lstStyle/>
        <a:p>
          <a:r>
            <a:rPr lang="en-US" sz="2000" dirty="0"/>
            <a:t>Facility senior manager certification</a:t>
          </a:r>
        </a:p>
      </dgm:t>
    </dgm:pt>
    <dgm:pt modelId="{F3FD0A89-7D54-467D-85DA-78286A350398}" type="parTrans" cxnId="{126B8EDC-F924-41CD-8DC3-0BD8B93A3D3A}">
      <dgm:prSet/>
      <dgm:spPr/>
      <dgm:t>
        <a:bodyPr/>
        <a:lstStyle/>
        <a:p>
          <a:endParaRPr lang="en-US"/>
        </a:p>
      </dgm:t>
    </dgm:pt>
    <dgm:pt modelId="{0934733B-593D-41D4-A251-DB0269BFBB56}" type="sibTrans" cxnId="{126B8EDC-F924-41CD-8DC3-0BD8B93A3D3A}">
      <dgm:prSet/>
      <dgm:spPr/>
      <dgm:t>
        <a:bodyPr/>
        <a:lstStyle/>
        <a:p>
          <a:endParaRPr lang="en-US"/>
        </a:p>
      </dgm:t>
    </dgm:pt>
    <dgm:pt modelId="{73706173-274F-4DFD-AB37-F70A7D46B74D}">
      <dgm:prSet custT="1"/>
      <dgm:spPr/>
      <dgm:t>
        <a:bodyPr/>
        <a:lstStyle/>
        <a:p>
          <a:r>
            <a:rPr lang="en-US" sz="2000" dirty="0"/>
            <a:t>Toxics Use Reduction Planner certification</a:t>
          </a:r>
        </a:p>
      </dgm:t>
    </dgm:pt>
    <dgm:pt modelId="{8E08FCF7-1C98-4911-A076-8997DE90AA8A}" type="parTrans" cxnId="{240101FC-13B1-4BFC-A9D1-4FC38E313810}">
      <dgm:prSet/>
      <dgm:spPr/>
      <dgm:t>
        <a:bodyPr/>
        <a:lstStyle/>
        <a:p>
          <a:endParaRPr lang="en-US"/>
        </a:p>
      </dgm:t>
    </dgm:pt>
    <dgm:pt modelId="{54663D1E-5ABE-491C-8021-97831F61CCB3}" type="sibTrans" cxnId="{240101FC-13B1-4BFC-A9D1-4FC38E313810}">
      <dgm:prSet/>
      <dgm:spPr/>
      <dgm:t>
        <a:bodyPr/>
        <a:lstStyle/>
        <a:p>
          <a:endParaRPr lang="en-US"/>
        </a:p>
      </dgm:t>
    </dgm:pt>
    <dgm:pt modelId="{CB06F78E-6AD7-4898-8AA1-6A334BB5F3D3}" type="pres">
      <dgm:prSet presAssocID="{B5E27C35-9125-43BE-B14B-BC821B5FF96E}" presName="linear" presStyleCnt="0">
        <dgm:presLayoutVars>
          <dgm:dir/>
          <dgm:animLvl val="lvl"/>
          <dgm:resizeHandles val="exact"/>
        </dgm:presLayoutVars>
      </dgm:prSet>
      <dgm:spPr/>
    </dgm:pt>
    <dgm:pt modelId="{3F892930-AE0C-49CD-85F0-FDAF0347B7A5}" type="pres">
      <dgm:prSet presAssocID="{ABB63776-7B06-456B-913D-8D955DEC394B}" presName="parentLin" presStyleCnt="0"/>
      <dgm:spPr/>
    </dgm:pt>
    <dgm:pt modelId="{C56B8E9B-4D5B-409B-B4A3-CE2C30557022}" type="pres">
      <dgm:prSet presAssocID="{ABB63776-7B06-456B-913D-8D955DEC394B}" presName="parentLeftMargin" presStyleLbl="node1" presStyleIdx="0" presStyleCnt="3"/>
      <dgm:spPr/>
    </dgm:pt>
    <dgm:pt modelId="{19DC6EA9-209F-4800-AF64-A08EB587CE8F}" type="pres">
      <dgm:prSet presAssocID="{ABB63776-7B06-456B-913D-8D955DEC394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F50D4BA-55A5-49A1-8857-D9137F9FDF10}" type="pres">
      <dgm:prSet presAssocID="{ABB63776-7B06-456B-913D-8D955DEC394B}" presName="negativeSpace" presStyleCnt="0"/>
      <dgm:spPr/>
    </dgm:pt>
    <dgm:pt modelId="{33BAEF59-D52B-4BDF-8E01-E0397AE369C4}" type="pres">
      <dgm:prSet presAssocID="{ABB63776-7B06-456B-913D-8D955DEC394B}" presName="childText" presStyleLbl="conFgAcc1" presStyleIdx="0" presStyleCnt="3">
        <dgm:presLayoutVars>
          <dgm:bulletEnabled val="1"/>
        </dgm:presLayoutVars>
      </dgm:prSet>
      <dgm:spPr/>
    </dgm:pt>
    <dgm:pt modelId="{21156B81-8E18-4C90-9E08-24208D2BFC46}" type="pres">
      <dgm:prSet presAssocID="{60160CCD-C282-41E6-8343-B8C28160BFBA}" presName="spaceBetweenRectangles" presStyleCnt="0"/>
      <dgm:spPr/>
    </dgm:pt>
    <dgm:pt modelId="{D061CF27-2F04-451B-AB32-0B225057F4B6}" type="pres">
      <dgm:prSet presAssocID="{7156AE80-7549-48EE-90EB-770EBB80AC96}" presName="parentLin" presStyleCnt="0"/>
      <dgm:spPr/>
    </dgm:pt>
    <dgm:pt modelId="{E82FFCBF-057C-433C-B2A9-4256198EDDE3}" type="pres">
      <dgm:prSet presAssocID="{7156AE80-7549-48EE-90EB-770EBB80AC96}" presName="parentLeftMargin" presStyleLbl="node1" presStyleIdx="0" presStyleCnt="3"/>
      <dgm:spPr/>
    </dgm:pt>
    <dgm:pt modelId="{02787E2A-4E81-498C-A06C-F189CCC5A6D3}" type="pres">
      <dgm:prSet presAssocID="{7156AE80-7549-48EE-90EB-770EBB80AC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9A8660F-5E80-489F-A237-6CF9ED5B1657}" type="pres">
      <dgm:prSet presAssocID="{7156AE80-7549-48EE-90EB-770EBB80AC96}" presName="negativeSpace" presStyleCnt="0"/>
      <dgm:spPr/>
    </dgm:pt>
    <dgm:pt modelId="{AF0413D5-5940-47D4-834D-BFA876421FE5}" type="pres">
      <dgm:prSet presAssocID="{7156AE80-7549-48EE-90EB-770EBB80AC96}" presName="childText" presStyleLbl="conFgAcc1" presStyleIdx="1" presStyleCnt="3">
        <dgm:presLayoutVars>
          <dgm:bulletEnabled val="1"/>
        </dgm:presLayoutVars>
      </dgm:prSet>
      <dgm:spPr/>
    </dgm:pt>
    <dgm:pt modelId="{36F5DEB0-BC7C-4D48-A5CA-AEE3684902EB}" type="pres">
      <dgm:prSet presAssocID="{0934733B-593D-41D4-A251-DB0269BFBB56}" presName="spaceBetweenRectangles" presStyleCnt="0"/>
      <dgm:spPr/>
    </dgm:pt>
    <dgm:pt modelId="{20B7C834-334C-4947-9FF0-33A0F453FF5A}" type="pres">
      <dgm:prSet presAssocID="{73706173-274F-4DFD-AB37-F70A7D46B74D}" presName="parentLin" presStyleCnt="0"/>
      <dgm:spPr/>
    </dgm:pt>
    <dgm:pt modelId="{CD5C8FB0-3929-476A-861C-EC0A0FFB2A04}" type="pres">
      <dgm:prSet presAssocID="{73706173-274F-4DFD-AB37-F70A7D46B74D}" presName="parentLeftMargin" presStyleLbl="node1" presStyleIdx="1" presStyleCnt="3"/>
      <dgm:spPr/>
    </dgm:pt>
    <dgm:pt modelId="{3E6861B4-3F41-46D6-9525-697E3E39AD6C}" type="pres">
      <dgm:prSet presAssocID="{73706173-274F-4DFD-AB37-F70A7D46B74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D2008AB-7FAB-4F8F-90E8-5FDF355E965E}" type="pres">
      <dgm:prSet presAssocID="{73706173-274F-4DFD-AB37-F70A7D46B74D}" presName="negativeSpace" presStyleCnt="0"/>
      <dgm:spPr/>
    </dgm:pt>
    <dgm:pt modelId="{DE644C53-D09B-412C-A34A-236B4C9BB8AE}" type="pres">
      <dgm:prSet presAssocID="{73706173-274F-4DFD-AB37-F70A7D46B74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4E9004-A925-42C2-B9BD-9B27E331C385}" type="presOf" srcId="{ABB63776-7B06-456B-913D-8D955DEC394B}" destId="{C56B8E9B-4D5B-409B-B4A3-CE2C30557022}" srcOrd="0" destOrd="0" presId="urn:microsoft.com/office/officeart/2005/8/layout/list1"/>
    <dgm:cxn modelId="{6B584115-7C45-4E10-9F07-9E94AA931421}" srcId="{B5E27C35-9125-43BE-B14B-BC821B5FF96E}" destId="{ABB63776-7B06-456B-913D-8D955DEC394B}" srcOrd="0" destOrd="0" parTransId="{CD4788BA-E991-4807-97CB-B3009F736F00}" sibTransId="{60160CCD-C282-41E6-8343-B8C28160BFBA}"/>
    <dgm:cxn modelId="{9580D51D-8F2C-47C8-9CE3-B55F48ECD186}" type="presOf" srcId="{ABB63776-7B06-456B-913D-8D955DEC394B}" destId="{19DC6EA9-209F-4800-AF64-A08EB587CE8F}" srcOrd="1" destOrd="0" presId="urn:microsoft.com/office/officeart/2005/8/layout/list1"/>
    <dgm:cxn modelId="{6A7C391E-5FAE-410A-83D6-0EAC591027B1}" type="presOf" srcId="{73706173-274F-4DFD-AB37-F70A7D46B74D}" destId="{CD5C8FB0-3929-476A-861C-EC0A0FFB2A04}" srcOrd="0" destOrd="0" presId="urn:microsoft.com/office/officeart/2005/8/layout/list1"/>
    <dgm:cxn modelId="{C2E08729-7C9B-40E8-B065-202825E1513C}" type="presOf" srcId="{D991F34D-CB2F-4006-83FE-72807DB930D0}" destId="{33BAEF59-D52B-4BDF-8E01-E0397AE369C4}" srcOrd="0" destOrd="2" presId="urn:microsoft.com/office/officeart/2005/8/layout/list1"/>
    <dgm:cxn modelId="{FF6DC72B-D9B9-40AC-848E-7314B26E4489}" type="presOf" srcId="{7156AE80-7549-48EE-90EB-770EBB80AC96}" destId="{02787E2A-4E81-498C-A06C-F189CCC5A6D3}" srcOrd="1" destOrd="0" presId="urn:microsoft.com/office/officeart/2005/8/layout/list1"/>
    <dgm:cxn modelId="{C5DCC740-F1C5-452E-97B3-542ACC406CA3}" srcId="{ABB63776-7B06-456B-913D-8D955DEC394B}" destId="{D991F34D-CB2F-4006-83FE-72807DB930D0}" srcOrd="2" destOrd="0" parTransId="{1F1CE121-9129-4E31-9E86-589CC1E45E26}" sibTransId="{5AD7247D-8360-4944-B0DF-DB5C03114B77}"/>
    <dgm:cxn modelId="{8A3A4345-2C09-4051-B33A-171BABE97B9C}" type="presOf" srcId="{E4D8E9C4-BB92-468C-B63A-5025B52609C1}" destId="{33BAEF59-D52B-4BDF-8E01-E0397AE369C4}" srcOrd="0" destOrd="1" presId="urn:microsoft.com/office/officeart/2005/8/layout/list1"/>
    <dgm:cxn modelId="{2B2FBA85-B177-4985-BDCD-53680DB3E9C9}" srcId="{ABB63776-7B06-456B-913D-8D955DEC394B}" destId="{E4D8E9C4-BB92-468C-B63A-5025B52609C1}" srcOrd="1" destOrd="0" parTransId="{25941477-2A60-48C7-AED4-0FE9F048CCFE}" sibTransId="{80531344-56A9-4EE4-9D04-9EDD92E797D1}"/>
    <dgm:cxn modelId="{53551E8A-613B-4DA0-BDB9-2B3DDFA7AF46}" type="presOf" srcId="{B5E27C35-9125-43BE-B14B-BC821B5FF96E}" destId="{CB06F78E-6AD7-4898-8AA1-6A334BB5F3D3}" srcOrd="0" destOrd="0" presId="urn:microsoft.com/office/officeart/2005/8/layout/list1"/>
    <dgm:cxn modelId="{C1E2DA8B-5E40-4D02-8DAD-A92EAF29BEE8}" type="presOf" srcId="{7156AE80-7549-48EE-90EB-770EBB80AC96}" destId="{E82FFCBF-057C-433C-B2A9-4256198EDDE3}" srcOrd="0" destOrd="0" presId="urn:microsoft.com/office/officeart/2005/8/layout/list1"/>
    <dgm:cxn modelId="{15B466A6-D20D-4535-A649-92AC66879AB1}" srcId="{ABB63776-7B06-456B-913D-8D955DEC394B}" destId="{89DD7E39-70A7-412A-A507-E576BD3F1131}" srcOrd="3" destOrd="0" parTransId="{CAA0C05C-40DA-430C-A3E1-1DA7CFEA1150}" sibTransId="{1D51E95B-8692-43F7-A566-ABB32B6BB751}"/>
    <dgm:cxn modelId="{E81F3DC5-CA79-4E21-B760-14410D0A3BD6}" type="presOf" srcId="{9D02FF31-AF2D-4385-BF84-731EBB0CAB60}" destId="{33BAEF59-D52B-4BDF-8E01-E0397AE369C4}" srcOrd="0" destOrd="0" presId="urn:microsoft.com/office/officeart/2005/8/layout/list1"/>
    <dgm:cxn modelId="{BE1E9ADB-6895-4B95-B331-5ED4A2EA176F}" srcId="{ABB63776-7B06-456B-913D-8D955DEC394B}" destId="{9D02FF31-AF2D-4385-BF84-731EBB0CAB60}" srcOrd="0" destOrd="0" parTransId="{463864F6-0461-4F49-8B3A-19269A2D658A}" sibTransId="{0D106654-1508-400E-926B-48B0F6DCA28B}"/>
    <dgm:cxn modelId="{126B8EDC-F924-41CD-8DC3-0BD8B93A3D3A}" srcId="{B5E27C35-9125-43BE-B14B-BC821B5FF96E}" destId="{7156AE80-7549-48EE-90EB-770EBB80AC96}" srcOrd="1" destOrd="0" parTransId="{F3FD0A89-7D54-467D-85DA-78286A350398}" sibTransId="{0934733B-593D-41D4-A251-DB0269BFBB56}"/>
    <dgm:cxn modelId="{098457F5-2B9F-4D6A-96FA-E35B7B894133}" type="presOf" srcId="{89DD7E39-70A7-412A-A507-E576BD3F1131}" destId="{33BAEF59-D52B-4BDF-8E01-E0397AE369C4}" srcOrd="0" destOrd="3" presId="urn:microsoft.com/office/officeart/2005/8/layout/list1"/>
    <dgm:cxn modelId="{240101FC-13B1-4BFC-A9D1-4FC38E313810}" srcId="{B5E27C35-9125-43BE-B14B-BC821B5FF96E}" destId="{73706173-274F-4DFD-AB37-F70A7D46B74D}" srcOrd="2" destOrd="0" parTransId="{8E08FCF7-1C98-4911-A076-8997DE90AA8A}" sibTransId="{54663D1E-5ABE-491C-8021-97831F61CCB3}"/>
    <dgm:cxn modelId="{9F8225FF-3052-4562-98DF-75B67E6BB60B}" type="presOf" srcId="{73706173-274F-4DFD-AB37-F70A7D46B74D}" destId="{3E6861B4-3F41-46D6-9525-697E3E39AD6C}" srcOrd="1" destOrd="0" presId="urn:microsoft.com/office/officeart/2005/8/layout/list1"/>
    <dgm:cxn modelId="{F52FB94E-8259-4823-993B-E35218464CB8}" type="presParOf" srcId="{CB06F78E-6AD7-4898-8AA1-6A334BB5F3D3}" destId="{3F892930-AE0C-49CD-85F0-FDAF0347B7A5}" srcOrd="0" destOrd="0" presId="urn:microsoft.com/office/officeart/2005/8/layout/list1"/>
    <dgm:cxn modelId="{65E64431-0A19-4D63-B008-E4EF803D8E29}" type="presParOf" srcId="{3F892930-AE0C-49CD-85F0-FDAF0347B7A5}" destId="{C56B8E9B-4D5B-409B-B4A3-CE2C30557022}" srcOrd="0" destOrd="0" presId="urn:microsoft.com/office/officeart/2005/8/layout/list1"/>
    <dgm:cxn modelId="{7605FDDE-438C-4F15-AA60-4325BB6044A7}" type="presParOf" srcId="{3F892930-AE0C-49CD-85F0-FDAF0347B7A5}" destId="{19DC6EA9-209F-4800-AF64-A08EB587CE8F}" srcOrd="1" destOrd="0" presId="urn:microsoft.com/office/officeart/2005/8/layout/list1"/>
    <dgm:cxn modelId="{1B19B6F8-4A03-4B8A-B002-E0C91C40D2D7}" type="presParOf" srcId="{CB06F78E-6AD7-4898-8AA1-6A334BB5F3D3}" destId="{CF50D4BA-55A5-49A1-8857-D9137F9FDF10}" srcOrd="1" destOrd="0" presId="urn:microsoft.com/office/officeart/2005/8/layout/list1"/>
    <dgm:cxn modelId="{8AF95C6C-7C0E-4B45-A59E-062BBAAAEFE6}" type="presParOf" srcId="{CB06F78E-6AD7-4898-8AA1-6A334BB5F3D3}" destId="{33BAEF59-D52B-4BDF-8E01-E0397AE369C4}" srcOrd="2" destOrd="0" presId="urn:microsoft.com/office/officeart/2005/8/layout/list1"/>
    <dgm:cxn modelId="{4BE25CB3-8E30-4552-9CC5-38B7F4099CD4}" type="presParOf" srcId="{CB06F78E-6AD7-4898-8AA1-6A334BB5F3D3}" destId="{21156B81-8E18-4C90-9E08-24208D2BFC46}" srcOrd="3" destOrd="0" presId="urn:microsoft.com/office/officeart/2005/8/layout/list1"/>
    <dgm:cxn modelId="{9C52A1CC-2D3C-4104-889E-2574FC294355}" type="presParOf" srcId="{CB06F78E-6AD7-4898-8AA1-6A334BB5F3D3}" destId="{D061CF27-2F04-451B-AB32-0B225057F4B6}" srcOrd="4" destOrd="0" presId="urn:microsoft.com/office/officeart/2005/8/layout/list1"/>
    <dgm:cxn modelId="{70CBA907-A3EB-4350-A4B8-07FA6D16629A}" type="presParOf" srcId="{D061CF27-2F04-451B-AB32-0B225057F4B6}" destId="{E82FFCBF-057C-433C-B2A9-4256198EDDE3}" srcOrd="0" destOrd="0" presId="urn:microsoft.com/office/officeart/2005/8/layout/list1"/>
    <dgm:cxn modelId="{1A0DA34C-F969-400B-81D7-88B148C93AF3}" type="presParOf" srcId="{D061CF27-2F04-451B-AB32-0B225057F4B6}" destId="{02787E2A-4E81-498C-A06C-F189CCC5A6D3}" srcOrd="1" destOrd="0" presId="urn:microsoft.com/office/officeart/2005/8/layout/list1"/>
    <dgm:cxn modelId="{C5087572-7C28-4FDD-B861-095374B7AF82}" type="presParOf" srcId="{CB06F78E-6AD7-4898-8AA1-6A334BB5F3D3}" destId="{F9A8660F-5E80-489F-A237-6CF9ED5B1657}" srcOrd="5" destOrd="0" presId="urn:microsoft.com/office/officeart/2005/8/layout/list1"/>
    <dgm:cxn modelId="{E63286C8-C0EE-4D62-8423-48DE5B93E58D}" type="presParOf" srcId="{CB06F78E-6AD7-4898-8AA1-6A334BB5F3D3}" destId="{AF0413D5-5940-47D4-834D-BFA876421FE5}" srcOrd="6" destOrd="0" presId="urn:microsoft.com/office/officeart/2005/8/layout/list1"/>
    <dgm:cxn modelId="{25D02419-65F6-434B-AEA0-BFC8C537E951}" type="presParOf" srcId="{CB06F78E-6AD7-4898-8AA1-6A334BB5F3D3}" destId="{36F5DEB0-BC7C-4D48-A5CA-AEE3684902EB}" srcOrd="7" destOrd="0" presId="urn:microsoft.com/office/officeart/2005/8/layout/list1"/>
    <dgm:cxn modelId="{EC34A426-4409-4424-A13E-913A346F8E1E}" type="presParOf" srcId="{CB06F78E-6AD7-4898-8AA1-6A334BB5F3D3}" destId="{20B7C834-334C-4947-9FF0-33A0F453FF5A}" srcOrd="8" destOrd="0" presId="urn:microsoft.com/office/officeart/2005/8/layout/list1"/>
    <dgm:cxn modelId="{6F0C4BC4-4F22-4CF9-98C0-A5E5721844EE}" type="presParOf" srcId="{20B7C834-334C-4947-9FF0-33A0F453FF5A}" destId="{CD5C8FB0-3929-476A-861C-EC0A0FFB2A04}" srcOrd="0" destOrd="0" presId="urn:microsoft.com/office/officeart/2005/8/layout/list1"/>
    <dgm:cxn modelId="{A54936C2-0FF2-4EB8-9110-F3DF5F9F4299}" type="presParOf" srcId="{20B7C834-334C-4947-9FF0-33A0F453FF5A}" destId="{3E6861B4-3F41-46D6-9525-697E3E39AD6C}" srcOrd="1" destOrd="0" presId="urn:microsoft.com/office/officeart/2005/8/layout/list1"/>
    <dgm:cxn modelId="{DE969267-746F-472A-A038-6A76C0C407E3}" type="presParOf" srcId="{CB06F78E-6AD7-4898-8AA1-6A334BB5F3D3}" destId="{4D2008AB-7FAB-4F8F-90E8-5FDF355E965E}" srcOrd="9" destOrd="0" presId="urn:microsoft.com/office/officeart/2005/8/layout/list1"/>
    <dgm:cxn modelId="{725E46DE-0B7B-4D01-AB93-FBB28876072C}" type="presParOf" srcId="{CB06F78E-6AD7-4898-8AA1-6A334BB5F3D3}" destId="{DE644C53-D09B-412C-A34A-236B4C9BB8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434580-022D-441B-8549-493007CDF969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BD74650-6BB5-4E7A-8E9E-9CAB11D9885E}">
      <dgm:prSet custT="1"/>
      <dgm:spPr/>
      <dgm:t>
        <a:bodyPr/>
        <a:lstStyle/>
        <a:p>
          <a:r>
            <a:rPr lang="en-US" sz="1800" dirty="0"/>
            <a:t>Description of the production unit(s) in which a covered toxic is used</a:t>
          </a:r>
        </a:p>
      </dgm:t>
    </dgm:pt>
    <dgm:pt modelId="{33506038-255D-4F0E-B3BB-3B56353AE53F}" type="parTrans" cxnId="{77ABFC71-987E-44CF-97E9-D92021976D6C}">
      <dgm:prSet/>
      <dgm:spPr/>
      <dgm:t>
        <a:bodyPr/>
        <a:lstStyle/>
        <a:p>
          <a:endParaRPr lang="en-US" sz="2400"/>
        </a:p>
      </dgm:t>
    </dgm:pt>
    <dgm:pt modelId="{9ED59CD3-AFCA-4887-83C7-71207514D17E}" type="sibTrans" cxnId="{77ABFC71-987E-44CF-97E9-D92021976D6C}">
      <dgm:prSet/>
      <dgm:spPr/>
      <dgm:t>
        <a:bodyPr/>
        <a:lstStyle/>
        <a:p>
          <a:endParaRPr lang="en-US" sz="2400"/>
        </a:p>
      </dgm:t>
    </dgm:pt>
    <dgm:pt modelId="{823DB491-162D-40F2-B2E3-633D04170029}">
      <dgm:prSet custT="1"/>
      <dgm:spPr/>
      <dgm:t>
        <a:bodyPr/>
        <a:lstStyle/>
        <a:p>
          <a:r>
            <a:rPr lang="en-US" sz="1600"/>
            <a:t>Process Flow Diagram(s)</a:t>
          </a:r>
        </a:p>
      </dgm:t>
    </dgm:pt>
    <dgm:pt modelId="{1547BA53-C437-418A-B445-FA2B4D872C5E}" type="parTrans" cxnId="{9F0AEA32-6F06-4F26-B1A3-6B0327E64442}">
      <dgm:prSet/>
      <dgm:spPr/>
      <dgm:t>
        <a:bodyPr/>
        <a:lstStyle/>
        <a:p>
          <a:endParaRPr lang="en-US" sz="2400"/>
        </a:p>
      </dgm:t>
    </dgm:pt>
    <dgm:pt modelId="{1EC4959C-346F-41E5-B805-4F81BE8A78D0}" type="sibTrans" cxnId="{9F0AEA32-6F06-4F26-B1A3-6B0327E64442}">
      <dgm:prSet/>
      <dgm:spPr/>
      <dgm:t>
        <a:bodyPr/>
        <a:lstStyle/>
        <a:p>
          <a:endParaRPr lang="en-US" sz="2400"/>
        </a:p>
      </dgm:t>
    </dgm:pt>
    <dgm:pt modelId="{9C7C2252-6B7C-4BE7-9C16-0763B45A6194}">
      <dgm:prSet custT="1"/>
      <dgm:spPr/>
      <dgm:t>
        <a:bodyPr/>
        <a:lstStyle/>
        <a:p>
          <a:r>
            <a:rPr lang="en-US" sz="1600" b="1" dirty="0"/>
            <a:t>Description of product and unit of product (as listed on Form S)</a:t>
          </a:r>
        </a:p>
      </dgm:t>
    </dgm:pt>
    <dgm:pt modelId="{A2D64038-44A0-4408-849E-5E43FAD4EC9D}" type="parTrans" cxnId="{6445D6B4-3D29-4F72-97D6-64CE1F6CAAA6}">
      <dgm:prSet/>
      <dgm:spPr/>
      <dgm:t>
        <a:bodyPr/>
        <a:lstStyle/>
        <a:p>
          <a:endParaRPr lang="en-US" sz="2400"/>
        </a:p>
      </dgm:t>
    </dgm:pt>
    <dgm:pt modelId="{186E43C1-0FAA-4784-8164-3D652E5EF12C}" type="sibTrans" cxnId="{6445D6B4-3D29-4F72-97D6-64CE1F6CAAA6}">
      <dgm:prSet/>
      <dgm:spPr/>
      <dgm:t>
        <a:bodyPr/>
        <a:lstStyle/>
        <a:p>
          <a:endParaRPr lang="en-US" sz="2400"/>
        </a:p>
      </dgm:t>
    </dgm:pt>
    <dgm:pt modelId="{DCFEA62E-1E28-438C-9723-51D0BFACC539}">
      <dgm:prSet custT="1"/>
      <dgm:spPr/>
      <dgm:t>
        <a:bodyPr/>
        <a:lstStyle/>
        <a:p>
          <a:r>
            <a:rPr lang="en-US" sz="1600" dirty="0"/>
            <a:t>Purpose served by each covered toxic used </a:t>
          </a:r>
        </a:p>
      </dgm:t>
    </dgm:pt>
    <dgm:pt modelId="{85D6CFAD-4E67-4518-8B8A-D43F65C01E63}" type="parTrans" cxnId="{D8614045-32F4-44D0-84BD-D2AC651CD3C0}">
      <dgm:prSet/>
      <dgm:spPr/>
      <dgm:t>
        <a:bodyPr/>
        <a:lstStyle/>
        <a:p>
          <a:endParaRPr lang="en-US" sz="2400"/>
        </a:p>
      </dgm:t>
    </dgm:pt>
    <dgm:pt modelId="{B8CECE03-7AE8-4205-827F-BF4010385450}" type="sibTrans" cxnId="{D8614045-32F4-44D0-84BD-D2AC651CD3C0}">
      <dgm:prSet/>
      <dgm:spPr/>
      <dgm:t>
        <a:bodyPr/>
        <a:lstStyle/>
        <a:p>
          <a:endParaRPr lang="en-US" sz="2400"/>
        </a:p>
      </dgm:t>
    </dgm:pt>
    <dgm:pt modelId="{39DB2A41-DB1B-4562-B722-68ABCFBDADF2}">
      <dgm:prSet custT="1"/>
      <dgm:spPr/>
      <dgm:t>
        <a:bodyPr/>
        <a:lstStyle/>
        <a:p>
          <a:r>
            <a:rPr lang="en-US" sz="1800"/>
            <a:t>Total pounds and pound/unit of product in prior calendar year:</a:t>
          </a:r>
        </a:p>
      </dgm:t>
    </dgm:pt>
    <dgm:pt modelId="{31B4ED09-75E4-4AE8-AA91-8D12767A4F8F}" type="parTrans" cxnId="{0AA07941-633F-4471-9BCA-4986DF025620}">
      <dgm:prSet/>
      <dgm:spPr/>
      <dgm:t>
        <a:bodyPr/>
        <a:lstStyle/>
        <a:p>
          <a:endParaRPr lang="en-US" sz="2400"/>
        </a:p>
      </dgm:t>
    </dgm:pt>
    <dgm:pt modelId="{10B4A43E-E5AE-4893-A872-31EA4CCC73DF}" type="sibTrans" cxnId="{0AA07941-633F-4471-9BCA-4986DF025620}">
      <dgm:prSet/>
      <dgm:spPr/>
      <dgm:t>
        <a:bodyPr/>
        <a:lstStyle/>
        <a:p>
          <a:endParaRPr lang="en-US" sz="2400"/>
        </a:p>
      </dgm:t>
    </dgm:pt>
    <dgm:pt modelId="{B6568D33-339E-4188-A798-BF6E111DEF2B}">
      <dgm:prSet custT="1"/>
      <dgm:spPr/>
      <dgm:t>
        <a:bodyPr/>
        <a:lstStyle/>
        <a:p>
          <a:r>
            <a:rPr lang="en-US" sz="1600"/>
            <a:t>Manufactured, processed and otherwise used</a:t>
          </a:r>
        </a:p>
      </dgm:t>
    </dgm:pt>
    <dgm:pt modelId="{4CB0E417-53C1-4783-A708-7686AFA2F8BD}" type="parTrans" cxnId="{64C213E7-19DB-42EA-81C8-1A60EEE3D318}">
      <dgm:prSet/>
      <dgm:spPr/>
      <dgm:t>
        <a:bodyPr/>
        <a:lstStyle/>
        <a:p>
          <a:endParaRPr lang="en-US" sz="2400"/>
        </a:p>
      </dgm:t>
    </dgm:pt>
    <dgm:pt modelId="{81D1890B-BB35-4407-9113-443067D87C1F}" type="sibTrans" cxnId="{64C213E7-19DB-42EA-81C8-1A60EEE3D318}">
      <dgm:prSet/>
      <dgm:spPr/>
      <dgm:t>
        <a:bodyPr/>
        <a:lstStyle/>
        <a:p>
          <a:endParaRPr lang="en-US" sz="2400"/>
        </a:p>
      </dgm:t>
    </dgm:pt>
    <dgm:pt modelId="{311EB980-7B4B-488A-85DD-32DBFF906DBB}">
      <dgm:prSet custT="1"/>
      <dgm:spPr/>
      <dgm:t>
        <a:bodyPr/>
        <a:lstStyle/>
        <a:p>
          <a:r>
            <a:rPr lang="en-US" sz="1600"/>
            <a:t>Generated as byproduct</a:t>
          </a:r>
        </a:p>
      </dgm:t>
    </dgm:pt>
    <dgm:pt modelId="{BE541AD7-CDC0-421B-B444-BA3E2621B669}" type="parTrans" cxnId="{1F78061D-D938-40EB-A944-CDB41683C508}">
      <dgm:prSet/>
      <dgm:spPr/>
      <dgm:t>
        <a:bodyPr/>
        <a:lstStyle/>
        <a:p>
          <a:endParaRPr lang="en-US" sz="2400"/>
        </a:p>
      </dgm:t>
    </dgm:pt>
    <dgm:pt modelId="{745260E5-61A4-4D11-AA16-A9D68C05F6ED}" type="sibTrans" cxnId="{1F78061D-D938-40EB-A944-CDB41683C508}">
      <dgm:prSet/>
      <dgm:spPr/>
      <dgm:t>
        <a:bodyPr/>
        <a:lstStyle/>
        <a:p>
          <a:endParaRPr lang="en-US" sz="2400"/>
        </a:p>
      </dgm:t>
    </dgm:pt>
    <dgm:pt modelId="{D61DE6CB-1702-4E51-9640-8AF60944BDD8}">
      <dgm:prSet custT="1"/>
      <dgm:spPr/>
      <dgm:t>
        <a:bodyPr/>
        <a:lstStyle/>
        <a:p>
          <a:r>
            <a:rPr lang="en-US" sz="1600" dirty="0"/>
            <a:t>Released as emission, disposed onsite or transferred offsite</a:t>
          </a:r>
        </a:p>
      </dgm:t>
    </dgm:pt>
    <dgm:pt modelId="{86AA79CA-7F85-462C-A9DE-75B0209DBC2D}" type="parTrans" cxnId="{00752B5B-C647-4991-BECA-972B0DC5CCFF}">
      <dgm:prSet/>
      <dgm:spPr/>
      <dgm:t>
        <a:bodyPr/>
        <a:lstStyle/>
        <a:p>
          <a:endParaRPr lang="en-US" sz="2400"/>
        </a:p>
      </dgm:t>
    </dgm:pt>
    <dgm:pt modelId="{C809B880-71BE-4B90-AC84-C6D5C1843E15}" type="sibTrans" cxnId="{00752B5B-C647-4991-BECA-972B0DC5CCFF}">
      <dgm:prSet/>
      <dgm:spPr/>
      <dgm:t>
        <a:bodyPr/>
        <a:lstStyle/>
        <a:p>
          <a:endParaRPr lang="en-US" sz="2400"/>
        </a:p>
      </dgm:t>
    </dgm:pt>
    <dgm:pt modelId="{3317046B-9A09-416C-905C-84D75466628B}">
      <dgm:prSet custT="1"/>
      <dgm:spPr/>
      <dgm:t>
        <a:bodyPr/>
        <a:lstStyle/>
        <a:p>
          <a:r>
            <a:rPr lang="en-US" sz="1600" b="1" i="1" dirty="0"/>
            <a:t>Plan must include calculations, assumptions and estimation methods used to determine these data, and identify the location of supporting documentation used to determine them</a:t>
          </a:r>
        </a:p>
      </dgm:t>
    </dgm:pt>
    <dgm:pt modelId="{07901F34-07ED-4362-BE0E-1340F61BB7C4}" type="parTrans" cxnId="{BE181164-AA4F-41AE-8D15-158E4A996D91}">
      <dgm:prSet/>
      <dgm:spPr/>
      <dgm:t>
        <a:bodyPr/>
        <a:lstStyle/>
        <a:p>
          <a:endParaRPr lang="en-US" sz="2400"/>
        </a:p>
      </dgm:t>
    </dgm:pt>
    <dgm:pt modelId="{19CACA72-D689-4AD0-913E-56BEDB80FC9D}" type="sibTrans" cxnId="{BE181164-AA4F-41AE-8D15-158E4A996D91}">
      <dgm:prSet/>
      <dgm:spPr/>
      <dgm:t>
        <a:bodyPr/>
        <a:lstStyle/>
        <a:p>
          <a:endParaRPr lang="en-US" sz="2400"/>
        </a:p>
      </dgm:t>
    </dgm:pt>
    <dgm:pt modelId="{231179E3-EF32-46D8-94CF-345372472E4A}">
      <dgm:prSet custT="1"/>
      <dgm:spPr/>
      <dgm:t>
        <a:bodyPr/>
        <a:lstStyle/>
        <a:p>
          <a:r>
            <a:rPr lang="en-US" sz="1800"/>
            <a:t>Cost associated with use of the covered toxic(s)</a:t>
          </a:r>
        </a:p>
      </dgm:t>
    </dgm:pt>
    <dgm:pt modelId="{27820D44-AB1C-4F1B-A7E7-6D9A2EB9293A}" type="parTrans" cxnId="{968C0FFA-C9F9-4E92-8C0C-9F6EC004EAFA}">
      <dgm:prSet/>
      <dgm:spPr/>
      <dgm:t>
        <a:bodyPr/>
        <a:lstStyle/>
        <a:p>
          <a:endParaRPr lang="en-US" sz="2400"/>
        </a:p>
      </dgm:t>
    </dgm:pt>
    <dgm:pt modelId="{36A310E0-8055-4285-8B04-4B19FD757C6D}" type="sibTrans" cxnId="{968C0FFA-C9F9-4E92-8C0C-9F6EC004EAFA}">
      <dgm:prSet/>
      <dgm:spPr/>
      <dgm:t>
        <a:bodyPr/>
        <a:lstStyle/>
        <a:p>
          <a:endParaRPr lang="en-US" sz="2400"/>
        </a:p>
      </dgm:t>
    </dgm:pt>
    <dgm:pt modelId="{D1B1EC7A-8C76-4341-B910-78D35E06ACBC}">
      <dgm:prSet custT="1"/>
      <dgm:spPr/>
      <dgm:t>
        <a:bodyPr/>
        <a:lstStyle/>
        <a:p>
          <a:r>
            <a:rPr lang="en-US" sz="1800"/>
            <a:t>All TUR options considered</a:t>
          </a:r>
        </a:p>
      </dgm:t>
    </dgm:pt>
    <dgm:pt modelId="{90480589-4296-430F-AB19-962D01D96B9B}" type="parTrans" cxnId="{8DF466AE-8BA1-4EAF-A89A-0C2980A641A5}">
      <dgm:prSet/>
      <dgm:spPr/>
      <dgm:t>
        <a:bodyPr/>
        <a:lstStyle/>
        <a:p>
          <a:endParaRPr lang="en-US" sz="2400"/>
        </a:p>
      </dgm:t>
    </dgm:pt>
    <dgm:pt modelId="{EEFF2E22-61DD-4A03-89B7-467705643290}" type="sibTrans" cxnId="{8DF466AE-8BA1-4EAF-A89A-0C2980A641A5}">
      <dgm:prSet/>
      <dgm:spPr/>
      <dgm:t>
        <a:bodyPr/>
        <a:lstStyle/>
        <a:p>
          <a:endParaRPr lang="en-US" sz="2400"/>
        </a:p>
      </dgm:t>
    </dgm:pt>
    <dgm:pt modelId="{BE137FA4-050A-466F-BEC5-F0FD0B001069}">
      <dgm:prSet custT="1"/>
      <dgm:spPr/>
      <dgm:t>
        <a:bodyPr/>
        <a:lstStyle/>
        <a:p>
          <a:r>
            <a:rPr lang="en-US" sz="1800" dirty="0"/>
            <a:t>Technically and economically feasible options identified</a:t>
          </a:r>
        </a:p>
      </dgm:t>
    </dgm:pt>
    <dgm:pt modelId="{72EF800A-6071-499B-B847-ECC9A61CAC09}" type="parTrans" cxnId="{51A7AF79-FC14-42CC-8498-4B8CF21BBB70}">
      <dgm:prSet/>
      <dgm:spPr/>
      <dgm:t>
        <a:bodyPr/>
        <a:lstStyle/>
        <a:p>
          <a:endParaRPr lang="en-US" sz="2400"/>
        </a:p>
      </dgm:t>
    </dgm:pt>
    <dgm:pt modelId="{C372AA61-87A7-4A5B-A2DA-18630E5F43B3}" type="sibTrans" cxnId="{51A7AF79-FC14-42CC-8498-4B8CF21BBB70}">
      <dgm:prSet/>
      <dgm:spPr/>
      <dgm:t>
        <a:bodyPr/>
        <a:lstStyle/>
        <a:p>
          <a:endParaRPr lang="en-US" sz="2400"/>
        </a:p>
      </dgm:t>
    </dgm:pt>
    <dgm:pt modelId="{64FEB035-E514-4E55-A982-D17DA04F88B5}">
      <dgm:prSet custT="1"/>
      <dgm:spPr/>
      <dgm:t>
        <a:bodyPr/>
        <a:lstStyle/>
        <a:p>
          <a:r>
            <a:rPr lang="en-US" sz="1600" dirty="0"/>
            <a:t>Statement of implementation decision on each technically feasible TUR option</a:t>
          </a:r>
        </a:p>
      </dgm:t>
    </dgm:pt>
    <dgm:pt modelId="{B6DFF17A-A5CD-4AC7-BDFA-1638610A3048}" type="parTrans" cxnId="{88A34C2E-558E-4FF9-8755-F229BA73606E}">
      <dgm:prSet/>
      <dgm:spPr/>
      <dgm:t>
        <a:bodyPr/>
        <a:lstStyle/>
        <a:p>
          <a:endParaRPr lang="en-US" sz="2400"/>
        </a:p>
      </dgm:t>
    </dgm:pt>
    <dgm:pt modelId="{B779ACAF-55E6-4496-858D-975038D1B5F1}" type="sibTrans" cxnId="{88A34C2E-558E-4FF9-8755-F229BA73606E}">
      <dgm:prSet/>
      <dgm:spPr/>
      <dgm:t>
        <a:bodyPr/>
        <a:lstStyle/>
        <a:p>
          <a:endParaRPr lang="en-US" sz="2400"/>
        </a:p>
      </dgm:t>
    </dgm:pt>
    <dgm:pt modelId="{2C0D3341-404E-48CE-B818-EF84EA4DE3EA}" type="pres">
      <dgm:prSet presAssocID="{E9434580-022D-441B-8549-493007CDF969}" presName="linear" presStyleCnt="0">
        <dgm:presLayoutVars>
          <dgm:dir/>
          <dgm:animLvl val="lvl"/>
          <dgm:resizeHandles val="exact"/>
        </dgm:presLayoutVars>
      </dgm:prSet>
      <dgm:spPr/>
    </dgm:pt>
    <dgm:pt modelId="{C3F94280-4F83-44DB-A930-EB523F1CE80E}" type="pres">
      <dgm:prSet presAssocID="{FBD74650-6BB5-4E7A-8E9E-9CAB11D9885E}" presName="parentLin" presStyleCnt="0"/>
      <dgm:spPr/>
    </dgm:pt>
    <dgm:pt modelId="{DE3E87FF-F6CD-445E-895A-1E38C16CF104}" type="pres">
      <dgm:prSet presAssocID="{FBD74650-6BB5-4E7A-8E9E-9CAB11D9885E}" presName="parentLeftMargin" presStyleLbl="node1" presStyleIdx="0" presStyleCnt="6"/>
      <dgm:spPr/>
    </dgm:pt>
    <dgm:pt modelId="{5F713DB0-69D1-4734-8692-FEA4ACE05DA7}" type="pres">
      <dgm:prSet presAssocID="{FBD74650-6BB5-4E7A-8E9E-9CAB11D9885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6021801-9798-489C-A0A8-1D1F035B607E}" type="pres">
      <dgm:prSet presAssocID="{FBD74650-6BB5-4E7A-8E9E-9CAB11D9885E}" presName="negativeSpace" presStyleCnt="0"/>
      <dgm:spPr/>
    </dgm:pt>
    <dgm:pt modelId="{FA162C3D-81DA-41D5-BFE8-B159EDC8DDA5}" type="pres">
      <dgm:prSet presAssocID="{FBD74650-6BB5-4E7A-8E9E-9CAB11D9885E}" presName="childText" presStyleLbl="conFgAcc1" presStyleIdx="0" presStyleCnt="6">
        <dgm:presLayoutVars>
          <dgm:bulletEnabled val="1"/>
        </dgm:presLayoutVars>
      </dgm:prSet>
      <dgm:spPr/>
    </dgm:pt>
    <dgm:pt modelId="{522788A1-31F1-45C2-B7B1-C2935C5AF49F}" type="pres">
      <dgm:prSet presAssocID="{9ED59CD3-AFCA-4887-83C7-71207514D17E}" presName="spaceBetweenRectangles" presStyleCnt="0"/>
      <dgm:spPr/>
    </dgm:pt>
    <dgm:pt modelId="{8A5AC496-A58B-4442-8756-D34BA5A99D9F}" type="pres">
      <dgm:prSet presAssocID="{39DB2A41-DB1B-4562-B722-68ABCFBDADF2}" presName="parentLin" presStyleCnt="0"/>
      <dgm:spPr/>
    </dgm:pt>
    <dgm:pt modelId="{6CE51430-3600-44A3-A14A-8121A13DB92C}" type="pres">
      <dgm:prSet presAssocID="{39DB2A41-DB1B-4562-B722-68ABCFBDADF2}" presName="parentLeftMargin" presStyleLbl="node1" presStyleIdx="0" presStyleCnt="6"/>
      <dgm:spPr/>
    </dgm:pt>
    <dgm:pt modelId="{C16DBC2B-3C61-41BF-9F74-60E8B0CEF2B1}" type="pres">
      <dgm:prSet presAssocID="{39DB2A41-DB1B-4562-B722-68ABCFBDADF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EDA33BF-7C82-46EC-8587-D79E74D5FD7E}" type="pres">
      <dgm:prSet presAssocID="{39DB2A41-DB1B-4562-B722-68ABCFBDADF2}" presName="negativeSpace" presStyleCnt="0"/>
      <dgm:spPr/>
    </dgm:pt>
    <dgm:pt modelId="{DF10BD07-E905-4D40-BA29-EA025CA6D942}" type="pres">
      <dgm:prSet presAssocID="{39DB2A41-DB1B-4562-B722-68ABCFBDADF2}" presName="childText" presStyleLbl="conFgAcc1" presStyleIdx="1" presStyleCnt="6">
        <dgm:presLayoutVars>
          <dgm:bulletEnabled val="1"/>
        </dgm:presLayoutVars>
      </dgm:prSet>
      <dgm:spPr/>
    </dgm:pt>
    <dgm:pt modelId="{8D5D96B4-C372-4A5E-8BFE-6061BA94C156}" type="pres">
      <dgm:prSet presAssocID="{10B4A43E-E5AE-4893-A872-31EA4CCC73DF}" presName="spaceBetweenRectangles" presStyleCnt="0"/>
      <dgm:spPr/>
    </dgm:pt>
    <dgm:pt modelId="{4496CD86-C7FE-4CB1-907C-822791C941FF}" type="pres">
      <dgm:prSet presAssocID="{231179E3-EF32-46D8-94CF-345372472E4A}" presName="parentLin" presStyleCnt="0"/>
      <dgm:spPr/>
    </dgm:pt>
    <dgm:pt modelId="{AF47EC04-B79A-4ED5-9CD7-872083B9FBE1}" type="pres">
      <dgm:prSet presAssocID="{231179E3-EF32-46D8-94CF-345372472E4A}" presName="parentLeftMargin" presStyleLbl="node1" presStyleIdx="1" presStyleCnt="6"/>
      <dgm:spPr/>
    </dgm:pt>
    <dgm:pt modelId="{4007508C-B33F-4AF1-AE6A-6BE18B1E8862}" type="pres">
      <dgm:prSet presAssocID="{231179E3-EF32-46D8-94CF-345372472E4A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FF3EDE40-3EE0-4ACE-B3A2-F7A616CE7154}" type="pres">
      <dgm:prSet presAssocID="{231179E3-EF32-46D8-94CF-345372472E4A}" presName="negativeSpace" presStyleCnt="0"/>
      <dgm:spPr/>
    </dgm:pt>
    <dgm:pt modelId="{539F9FB0-5CA2-44F0-83FB-A966160AD3AC}" type="pres">
      <dgm:prSet presAssocID="{231179E3-EF32-46D8-94CF-345372472E4A}" presName="childText" presStyleLbl="conFgAcc1" presStyleIdx="2" presStyleCnt="6">
        <dgm:presLayoutVars>
          <dgm:bulletEnabled val="1"/>
        </dgm:presLayoutVars>
      </dgm:prSet>
      <dgm:spPr/>
    </dgm:pt>
    <dgm:pt modelId="{7E4F0C2D-39F7-4C5D-A13F-B8419CD93CD0}" type="pres">
      <dgm:prSet presAssocID="{36A310E0-8055-4285-8B04-4B19FD757C6D}" presName="spaceBetweenRectangles" presStyleCnt="0"/>
      <dgm:spPr/>
    </dgm:pt>
    <dgm:pt modelId="{A9A853D1-C469-4030-9CB2-EBF8080439BD}" type="pres">
      <dgm:prSet presAssocID="{D1B1EC7A-8C76-4341-B910-78D35E06ACBC}" presName="parentLin" presStyleCnt="0"/>
      <dgm:spPr/>
    </dgm:pt>
    <dgm:pt modelId="{AEA24AD5-ABCC-4CE3-AC3B-B91D46E623BF}" type="pres">
      <dgm:prSet presAssocID="{D1B1EC7A-8C76-4341-B910-78D35E06ACBC}" presName="parentLeftMargin" presStyleLbl="node1" presStyleIdx="2" presStyleCnt="6"/>
      <dgm:spPr/>
    </dgm:pt>
    <dgm:pt modelId="{C25A59CD-E406-4390-96DA-582A64EC58E5}" type="pres">
      <dgm:prSet presAssocID="{D1B1EC7A-8C76-4341-B910-78D35E06ACB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623ABB8-DBF3-44AA-9879-4CC0B052221B}" type="pres">
      <dgm:prSet presAssocID="{D1B1EC7A-8C76-4341-B910-78D35E06ACBC}" presName="negativeSpace" presStyleCnt="0"/>
      <dgm:spPr/>
    </dgm:pt>
    <dgm:pt modelId="{76FA8575-A429-4F4E-BDCF-107994BEF034}" type="pres">
      <dgm:prSet presAssocID="{D1B1EC7A-8C76-4341-B910-78D35E06ACBC}" presName="childText" presStyleLbl="conFgAcc1" presStyleIdx="3" presStyleCnt="6">
        <dgm:presLayoutVars>
          <dgm:bulletEnabled val="1"/>
        </dgm:presLayoutVars>
      </dgm:prSet>
      <dgm:spPr/>
    </dgm:pt>
    <dgm:pt modelId="{DE1A7041-D956-4F5B-B706-078B54B69F48}" type="pres">
      <dgm:prSet presAssocID="{EEFF2E22-61DD-4A03-89B7-467705643290}" presName="spaceBetweenRectangles" presStyleCnt="0"/>
      <dgm:spPr/>
    </dgm:pt>
    <dgm:pt modelId="{7FC18E96-DBC8-4AEC-9351-BAFF0272DC25}" type="pres">
      <dgm:prSet presAssocID="{BE137FA4-050A-466F-BEC5-F0FD0B001069}" presName="parentLin" presStyleCnt="0"/>
      <dgm:spPr/>
    </dgm:pt>
    <dgm:pt modelId="{316E709B-D807-459A-AC16-B74E808030A9}" type="pres">
      <dgm:prSet presAssocID="{BE137FA4-050A-466F-BEC5-F0FD0B001069}" presName="parentLeftMargin" presStyleLbl="node1" presStyleIdx="3" presStyleCnt="6"/>
      <dgm:spPr/>
    </dgm:pt>
    <dgm:pt modelId="{450594D2-6EEF-4845-920B-FD7D4BF678DC}" type="pres">
      <dgm:prSet presAssocID="{BE137FA4-050A-466F-BEC5-F0FD0B00106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9292945-9EB3-4C5F-A3C9-A906F76E0B9C}" type="pres">
      <dgm:prSet presAssocID="{BE137FA4-050A-466F-BEC5-F0FD0B001069}" presName="negativeSpace" presStyleCnt="0"/>
      <dgm:spPr/>
    </dgm:pt>
    <dgm:pt modelId="{C54B8133-B0B5-4F66-B9F3-95DF92E82E49}" type="pres">
      <dgm:prSet presAssocID="{BE137FA4-050A-466F-BEC5-F0FD0B001069}" presName="childText" presStyleLbl="conFgAcc1" presStyleIdx="4" presStyleCnt="6">
        <dgm:presLayoutVars>
          <dgm:bulletEnabled val="1"/>
        </dgm:presLayoutVars>
      </dgm:prSet>
      <dgm:spPr/>
    </dgm:pt>
    <dgm:pt modelId="{E275D2B1-8DED-499E-A2A5-B53CDC887666}" type="pres">
      <dgm:prSet presAssocID="{C372AA61-87A7-4A5B-A2DA-18630E5F43B3}" presName="spaceBetweenRectangles" presStyleCnt="0"/>
      <dgm:spPr/>
    </dgm:pt>
    <dgm:pt modelId="{E862C278-60FF-41F3-AA19-34A29FA8BBB2}" type="pres">
      <dgm:prSet presAssocID="{64FEB035-E514-4E55-A982-D17DA04F88B5}" presName="parentLin" presStyleCnt="0"/>
      <dgm:spPr/>
    </dgm:pt>
    <dgm:pt modelId="{F53B16CB-4984-4252-B03D-C71E77BE2DC7}" type="pres">
      <dgm:prSet presAssocID="{64FEB035-E514-4E55-A982-D17DA04F88B5}" presName="parentLeftMargin" presStyleLbl="node1" presStyleIdx="4" presStyleCnt="6"/>
      <dgm:spPr/>
    </dgm:pt>
    <dgm:pt modelId="{49FA6CC1-2506-440D-A9BE-80F7ED89AC0D}" type="pres">
      <dgm:prSet presAssocID="{64FEB035-E514-4E55-A982-D17DA04F88B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69FAA39-C902-4A50-83C0-F9B8C8C2A0EA}" type="pres">
      <dgm:prSet presAssocID="{64FEB035-E514-4E55-A982-D17DA04F88B5}" presName="negativeSpace" presStyleCnt="0"/>
      <dgm:spPr/>
    </dgm:pt>
    <dgm:pt modelId="{B6C81E60-28D7-43EF-80B3-7FDEF711A3D0}" type="pres">
      <dgm:prSet presAssocID="{64FEB035-E514-4E55-A982-D17DA04F88B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B9A70904-583F-4C69-84F8-E1F826D8A09E}" type="presOf" srcId="{FBD74650-6BB5-4E7A-8E9E-9CAB11D9885E}" destId="{5F713DB0-69D1-4734-8692-FEA4ACE05DA7}" srcOrd="1" destOrd="0" presId="urn:microsoft.com/office/officeart/2005/8/layout/list1"/>
    <dgm:cxn modelId="{650F7704-0CD6-49B4-AC31-99AB636F0311}" type="presOf" srcId="{231179E3-EF32-46D8-94CF-345372472E4A}" destId="{4007508C-B33F-4AF1-AE6A-6BE18B1E8862}" srcOrd="1" destOrd="0" presId="urn:microsoft.com/office/officeart/2005/8/layout/list1"/>
    <dgm:cxn modelId="{705C4A0A-A16C-4023-9CE2-2D0F9652112D}" type="presOf" srcId="{64FEB035-E514-4E55-A982-D17DA04F88B5}" destId="{49FA6CC1-2506-440D-A9BE-80F7ED89AC0D}" srcOrd="1" destOrd="0" presId="urn:microsoft.com/office/officeart/2005/8/layout/list1"/>
    <dgm:cxn modelId="{34BB8915-D2CF-490F-B2D4-39B17C789D89}" type="presOf" srcId="{D1B1EC7A-8C76-4341-B910-78D35E06ACBC}" destId="{C25A59CD-E406-4390-96DA-582A64EC58E5}" srcOrd="1" destOrd="0" presId="urn:microsoft.com/office/officeart/2005/8/layout/list1"/>
    <dgm:cxn modelId="{1F78061D-D938-40EB-A944-CDB41683C508}" srcId="{39DB2A41-DB1B-4562-B722-68ABCFBDADF2}" destId="{311EB980-7B4B-488A-85DD-32DBFF906DBB}" srcOrd="1" destOrd="0" parTransId="{BE541AD7-CDC0-421B-B444-BA3E2621B669}" sibTransId="{745260E5-61A4-4D11-AA16-A9D68C05F6ED}"/>
    <dgm:cxn modelId="{88A34C2E-558E-4FF9-8755-F229BA73606E}" srcId="{E9434580-022D-441B-8549-493007CDF969}" destId="{64FEB035-E514-4E55-A982-D17DA04F88B5}" srcOrd="5" destOrd="0" parTransId="{B6DFF17A-A5CD-4AC7-BDFA-1638610A3048}" sibTransId="{B779ACAF-55E6-4496-858D-975038D1B5F1}"/>
    <dgm:cxn modelId="{9F0AEA32-6F06-4F26-B1A3-6B0327E64442}" srcId="{FBD74650-6BB5-4E7A-8E9E-9CAB11D9885E}" destId="{823DB491-162D-40F2-B2E3-633D04170029}" srcOrd="0" destOrd="0" parTransId="{1547BA53-C437-418A-B445-FA2B4D872C5E}" sibTransId="{1EC4959C-346F-41E5-B805-4F81BE8A78D0}"/>
    <dgm:cxn modelId="{2686D43D-6B4E-4552-AA31-47E007F9FC12}" type="presOf" srcId="{B6568D33-339E-4188-A798-BF6E111DEF2B}" destId="{DF10BD07-E905-4D40-BA29-EA025CA6D942}" srcOrd="0" destOrd="0" presId="urn:microsoft.com/office/officeart/2005/8/layout/list1"/>
    <dgm:cxn modelId="{00752B5B-C647-4991-BECA-972B0DC5CCFF}" srcId="{39DB2A41-DB1B-4562-B722-68ABCFBDADF2}" destId="{D61DE6CB-1702-4E51-9640-8AF60944BDD8}" srcOrd="2" destOrd="0" parTransId="{86AA79CA-7F85-462C-A9DE-75B0209DBC2D}" sibTransId="{C809B880-71BE-4B90-AC84-C6D5C1843E15}"/>
    <dgm:cxn modelId="{0AA07941-633F-4471-9BCA-4986DF025620}" srcId="{E9434580-022D-441B-8549-493007CDF969}" destId="{39DB2A41-DB1B-4562-B722-68ABCFBDADF2}" srcOrd="1" destOrd="0" parTransId="{31B4ED09-75E4-4AE8-AA91-8D12767A4F8F}" sibTransId="{10B4A43E-E5AE-4893-A872-31EA4CCC73DF}"/>
    <dgm:cxn modelId="{E7F60F63-2A4F-40C5-B6CA-DFA57A163477}" type="presOf" srcId="{D61DE6CB-1702-4E51-9640-8AF60944BDD8}" destId="{DF10BD07-E905-4D40-BA29-EA025CA6D942}" srcOrd="0" destOrd="2" presId="urn:microsoft.com/office/officeart/2005/8/layout/list1"/>
    <dgm:cxn modelId="{A55F0144-E43A-4DB2-86EA-3EFA071827F6}" type="presOf" srcId="{9C7C2252-6B7C-4BE7-9C16-0763B45A6194}" destId="{FA162C3D-81DA-41D5-BFE8-B159EDC8DDA5}" srcOrd="0" destOrd="1" presId="urn:microsoft.com/office/officeart/2005/8/layout/list1"/>
    <dgm:cxn modelId="{BE181164-AA4F-41AE-8D15-158E4A996D91}" srcId="{39DB2A41-DB1B-4562-B722-68ABCFBDADF2}" destId="{3317046B-9A09-416C-905C-84D75466628B}" srcOrd="3" destOrd="0" parTransId="{07901F34-07ED-4362-BE0E-1340F61BB7C4}" sibTransId="{19CACA72-D689-4AD0-913E-56BEDB80FC9D}"/>
    <dgm:cxn modelId="{D8614045-32F4-44D0-84BD-D2AC651CD3C0}" srcId="{FBD74650-6BB5-4E7A-8E9E-9CAB11D9885E}" destId="{DCFEA62E-1E28-438C-9723-51D0BFACC539}" srcOrd="2" destOrd="0" parTransId="{85D6CFAD-4E67-4518-8B8A-D43F65C01E63}" sibTransId="{B8CECE03-7AE8-4205-827F-BF4010385450}"/>
    <dgm:cxn modelId="{59F1FC45-F661-46C9-9250-82E4903896DE}" type="presOf" srcId="{BE137FA4-050A-466F-BEC5-F0FD0B001069}" destId="{450594D2-6EEF-4845-920B-FD7D4BF678DC}" srcOrd="1" destOrd="0" presId="urn:microsoft.com/office/officeart/2005/8/layout/list1"/>
    <dgm:cxn modelId="{A5BD076B-7A06-4CCF-8683-276CABDFC0AC}" type="presOf" srcId="{311EB980-7B4B-488A-85DD-32DBFF906DBB}" destId="{DF10BD07-E905-4D40-BA29-EA025CA6D942}" srcOrd="0" destOrd="1" presId="urn:microsoft.com/office/officeart/2005/8/layout/list1"/>
    <dgm:cxn modelId="{2463926B-647D-4FF7-B318-48902B63ACD1}" type="presOf" srcId="{39DB2A41-DB1B-4562-B722-68ABCFBDADF2}" destId="{6CE51430-3600-44A3-A14A-8121A13DB92C}" srcOrd="0" destOrd="0" presId="urn:microsoft.com/office/officeart/2005/8/layout/list1"/>
    <dgm:cxn modelId="{77ABFC71-987E-44CF-97E9-D92021976D6C}" srcId="{E9434580-022D-441B-8549-493007CDF969}" destId="{FBD74650-6BB5-4E7A-8E9E-9CAB11D9885E}" srcOrd="0" destOrd="0" parTransId="{33506038-255D-4F0E-B3BB-3B56353AE53F}" sibTransId="{9ED59CD3-AFCA-4887-83C7-71207514D17E}"/>
    <dgm:cxn modelId="{33DAFB54-4D3A-449A-BC1C-DAB1562C4BEC}" type="presOf" srcId="{64FEB035-E514-4E55-A982-D17DA04F88B5}" destId="{F53B16CB-4984-4252-B03D-C71E77BE2DC7}" srcOrd="0" destOrd="0" presId="urn:microsoft.com/office/officeart/2005/8/layout/list1"/>
    <dgm:cxn modelId="{0BEA6D77-83E0-4AE0-8825-486F5639280C}" type="presOf" srcId="{231179E3-EF32-46D8-94CF-345372472E4A}" destId="{AF47EC04-B79A-4ED5-9CD7-872083B9FBE1}" srcOrd="0" destOrd="0" presId="urn:microsoft.com/office/officeart/2005/8/layout/list1"/>
    <dgm:cxn modelId="{51A7AF79-FC14-42CC-8498-4B8CF21BBB70}" srcId="{E9434580-022D-441B-8549-493007CDF969}" destId="{BE137FA4-050A-466F-BEC5-F0FD0B001069}" srcOrd="4" destOrd="0" parTransId="{72EF800A-6071-499B-B847-ECC9A61CAC09}" sibTransId="{C372AA61-87A7-4A5B-A2DA-18630E5F43B3}"/>
    <dgm:cxn modelId="{979BE77B-5011-4AB7-B414-E81A3B057175}" type="presOf" srcId="{BE137FA4-050A-466F-BEC5-F0FD0B001069}" destId="{316E709B-D807-459A-AC16-B74E808030A9}" srcOrd="0" destOrd="0" presId="urn:microsoft.com/office/officeart/2005/8/layout/list1"/>
    <dgm:cxn modelId="{660B85A4-89C9-46BE-945A-1C628E539E13}" type="presOf" srcId="{D1B1EC7A-8C76-4341-B910-78D35E06ACBC}" destId="{AEA24AD5-ABCC-4CE3-AC3B-B91D46E623BF}" srcOrd="0" destOrd="0" presId="urn:microsoft.com/office/officeart/2005/8/layout/list1"/>
    <dgm:cxn modelId="{8DF466AE-8BA1-4EAF-A89A-0C2980A641A5}" srcId="{E9434580-022D-441B-8549-493007CDF969}" destId="{D1B1EC7A-8C76-4341-B910-78D35E06ACBC}" srcOrd="3" destOrd="0" parTransId="{90480589-4296-430F-AB19-962D01D96B9B}" sibTransId="{EEFF2E22-61DD-4A03-89B7-467705643290}"/>
    <dgm:cxn modelId="{814F38AF-2F5A-4D61-8E10-979FC1917A95}" type="presOf" srcId="{E9434580-022D-441B-8549-493007CDF969}" destId="{2C0D3341-404E-48CE-B818-EF84EA4DE3EA}" srcOrd="0" destOrd="0" presId="urn:microsoft.com/office/officeart/2005/8/layout/list1"/>
    <dgm:cxn modelId="{1D1BDBAF-866E-406C-BB9A-2C0BD05497AC}" type="presOf" srcId="{823DB491-162D-40F2-B2E3-633D04170029}" destId="{FA162C3D-81DA-41D5-BFE8-B159EDC8DDA5}" srcOrd="0" destOrd="0" presId="urn:microsoft.com/office/officeart/2005/8/layout/list1"/>
    <dgm:cxn modelId="{0DF3D6B1-4AAC-4A8F-A490-3FC632C5A6D3}" type="presOf" srcId="{FBD74650-6BB5-4E7A-8E9E-9CAB11D9885E}" destId="{DE3E87FF-F6CD-445E-895A-1E38C16CF104}" srcOrd="0" destOrd="0" presId="urn:microsoft.com/office/officeart/2005/8/layout/list1"/>
    <dgm:cxn modelId="{6445D6B4-3D29-4F72-97D6-64CE1F6CAAA6}" srcId="{FBD74650-6BB5-4E7A-8E9E-9CAB11D9885E}" destId="{9C7C2252-6B7C-4BE7-9C16-0763B45A6194}" srcOrd="1" destOrd="0" parTransId="{A2D64038-44A0-4408-849E-5E43FAD4EC9D}" sibTransId="{186E43C1-0FAA-4784-8164-3D652E5EF12C}"/>
    <dgm:cxn modelId="{A89F8ABC-9EDA-4872-AA30-B0C0A388792E}" type="presOf" srcId="{DCFEA62E-1E28-438C-9723-51D0BFACC539}" destId="{FA162C3D-81DA-41D5-BFE8-B159EDC8DDA5}" srcOrd="0" destOrd="2" presId="urn:microsoft.com/office/officeart/2005/8/layout/list1"/>
    <dgm:cxn modelId="{02D429CB-4705-4497-82EA-DD412CF2DCF8}" type="presOf" srcId="{3317046B-9A09-416C-905C-84D75466628B}" destId="{DF10BD07-E905-4D40-BA29-EA025CA6D942}" srcOrd="0" destOrd="3" presId="urn:microsoft.com/office/officeart/2005/8/layout/list1"/>
    <dgm:cxn modelId="{64C213E7-19DB-42EA-81C8-1A60EEE3D318}" srcId="{39DB2A41-DB1B-4562-B722-68ABCFBDADF2}" destId="{B6568D33-339E-4188-A798-BF6E111DEF2B}" srcOrd="0" destOrd="0" parTransId="{4CB0E417-53C1-4783-A708-7686AFA2F8BD}" sibTransId="{81D1890B-BB35-4407-9113-443067D87C1F}"/>
    <dgm:cxn modelId="{A6D1F3EC-50F8-4683-9DA5-418EED2164F3}" type="presOf" srcId="{39DB2A41-DB1B-4562-B722-68ABCFBDADF2}" destId="{C16DBC2B-3C61-41BF-9F74-60E8B0CEF2B1}" srcOrd="1" destOrd="0" presId="urn:microsoft.com/office/officeart/2005/8/layout/list1"/>
    <dgm:cxn modelId="{968C0FFA-C9F9-4E92-8C0C-9F6EC004EAFA}" srcId="{E9434580-022D-441B-8549-493007CDF969}" destId="{231179E3-EF32-46D8-94CF-345372472E4A}" srcOrd="2" destOrd="0" parTransId="{27820D44-AB1C-4F1B-A7E7-6D9A2EB9293A}" sibTransId="{36A310E0-8055-4285-8B04-4B19FD757C6D}"/>
    <dgm:cxn modelId="{BFD0FAF2-3711-4252-A2CD-7EC70FDD3949}" type="presParOf" srcId="{2C0D3341-404E-48CE-B818-EF84EA4DE3EA}" destId="{C3F94280-4F83-44DB-A930-EB523F1CE80E}" srcOrd="0" destOrd="0" presId="urn:microsoft.com/office/officeart/2005/8/layout/list1"/>
    <dgm:cxn modelId="{3E97EFDA-40F9-42DB-82A7-1AB1062C91AC}" type="presParOf" srcId="{C3F94280-4F83-44DB-A930-EB523F1CE80E}" destId="{DE3E87FF-F6CD-445E-895A-1E38C16CF104}" srcOrd="0" destOrd="0" presId="urn:microsoft.com/office/officeart/2005/8/layout/list1"/>
    <dgm:cxn modelId="{1406CEDB-33BE-419E-AB0A-16F351BB42F0}" type="presParOf" srcId="{C3F94280-4F83-44DB-A930-EB523F1CE80E}" destId="{5F713DB0-69D1-4734-8692-FEA4ACE05DA7}" srcOrd="1" destOrd="0" presId="urn:microsoft.com/office/officeart/2005/8/layout/list1"/>
    <dgm:cxn modelId="{1FDE7CAA-B8E2-4980-A768-DF7A19E93E81}" type="presParOf" srcId="{2C0D3341-404E-48CE-B818-EF84EA4DE3EA}" destId="{86021801-9798-489C-A0A8-1D1F035B607E}" srcOrd="1" destOrd="0" presId="urn:microsoft.com/office/officeart/2005/8/layout/list1"/>
    <dgm:cxn modelId="{13927181-8B81-40B5-8D02-156E29405C8B}" type="presParOf" srcId="{2C0D3341-404E-48CE-B818-EF84EA4DE3EA}" destId="{FA162C3D-81DA-41D5-BFE8-B159EDC8DDA5}" srcOrd="2" destOrd="0" presId="urn:microsoft.com/office/officeart/2005/8/layout/list1"/>
    <dgm:cxn modelId="{CB49C75B-7912-4BF4-99C4-0605F0B0A26E}" type="presParOf" srcId="{2C0D3341-404E-48CE-B818-EF84EA4DE3EA}" destId="{522788A1-31F1-45C2-B7B1-C2935C5AF49F}" srcOrd="3" destOrd="0" presId="urn:microsoft.com/office/officeart/2005/8/layout/list1"/>
    <dgm:cxn modelId="{C50747C8-2125-4673-858F-79FF6F3A06D6}" type="presParOf" srcId="{2C0D3341-404E-48CE-B818-EF84EA4DE3EA}" destId="{8A5AC496-A58B-4442-8756-D34BA5A99D9F}" srcOrd="4" destOrd="0" presId="urn:microsoft.com/office/officeart/2005/8/layout/list1"/>
    <dgm:cxn modelId="{4BFC0EC3-51F1-425D-9FCB-B641037BF35D}" type="presParOf" srcId="{8A5AC496-A58B-4442-8756-D34BA5A99D9F}" destId="{6CE51430-3600-44A3-A14A-8121A13DB92C}" srcOrd="0" destOrd="0" presId="urn:microsoft.com/office/officeart/2005/8/layout/list1"/>
    <dgm:cxn modelId="{7D13B371-C166-48F4-AA8E-47B984E75F73}" type="presParOf" srcId="{8A5AC496-A58B-4442-8756-D34BA5A99D9F}" destId="{C16DBC2B-3C61-41BF-9F74-60E8B0CEF2B1}" srcOrd="1" destOrd="0" presId="urn:microsoft.com/office/officeart/2005/8/layout/list1"/>
    <dgm:cxn modelId="{B368793D-B830-4C38-8A4C-BE1CF0597563}" type="presParOf" srcId="{2C0D3341-404E-48CE-B818-EF84EA4DE3EA}" destId="{6EDA33BF-7C82-46EC-8587-D79E74D5FD7E}" srcOrd="5" destOrd="0" presId="urn:microsoft.com/office/officeart/2005/8/layout/list1"/>
    <dgm:cxn modelId="{7D938D95-5287-483D-97C0-D7C4FED01DC0}" type="presParOf" srcId="{2C0D3341-404E-48CE-B818-EF84EA4DE3EA}" destId="{DF10BD07-E905-4D40-BA29-EA025CA6D942}" srcOrd="6" destOrd="0" presId="urn:microsoft.com/office/officeart/2005/8/layout/list1"/>
    <dgm:cxn modelId="{8014EBDB-D1F5-4AAA-847E-29969F6244F0}" type="presParOf" srcId="{2C0D3341-404E-48CE-B818-EF84EA4DE3EA}" destId="{8D5D96B4-C372-4A5E-8BFE-6061BA94C156}" srcOrd="7" destOrd="0" presId="urn:microsoft.com/office/officeart/2005/8/layout/list1"/>
    <dgm:cxn modelId="{8AC7AC75-DF3A-4CEE-9196-A9D82500631B}" type="presParOf" srcId="{2C0D3341-404E-48CE-B818-EF84EA4DE3EA}" destId="{4496CD86-C7FE-4CB1-907C-822791C941FF}" srcOrd="8" destOrd="0" presId="urn:microsoft.com/office/officeart/2005/8/layout/list1"/>
    <dgm:cxn modelId="{8B7BF145-4300-477C-B424-9286A2C936AA}" type="presParOf" srcId="{4496CD86-C7FE-4CB1-907C-822791C941FF}" destId="{AF47EC04-B79A-4ED5-9CD7-872083B9FBE1}" srcOrd="0" destOrd="0" presId="urn:microsoft.com/office/officeart/2005/8/layout/list1"/>
    <dgm:cxn modelId="{CB6A4C46-D38E-485A-9FD6-4F1C5A05B0A3}" type="presParOf" srcId="{4496CD86-C7FE-4CB1-907C-822791C941FF}" destId="{4007508C-B33F-4AF1-AE6A-6BE18B1E8862}" srcOrd="1" destOrd="0" presId="urn:microsoft.com/office/officeart/2005/8/layout/list1"/>
    <dgm:cxn modelId="{BC774FE2-8240-4381-A60F-1AD1F2E273B5}" type="presParOf" srcId="{2C0D3341-404E-48CE-B818-EF84EA4DE3EA}" destId="{FF3EDE40-3EE0-4ACE-B3A2-F7A616CE7154}" srcOrd="9" destOrd="0" presId="urn:microsoft.com/office/officeart/2005/8/layout/list1"/>
    <dgm:cxn modelId="{7FA428C9-8CE7-4830-B814-00921FFAFF91}" type="presParOf" srcId="{2C0D3341-404E-48CE-B818-EF84EA4DE3EA}" destId="{539F9FB0-5CA2-44F0-83FB-A966160AD3AC}" srcOrd="10" destOrd="0" presId="urn:microsoft.com/office/officeart/2005/8/layout/list1"/>
    <dgm:cxn modelId="{40E14201-8DFE-446B-9229-D6A8F5E9F08B}" type="presParOf" srcId="{2C0D3341-404E-48CE-B818-EF84EA4DE3EA}" destId="{7E4F0C2D-39F7-4C5D-A13F-B8419CD93CD0}" srcOrd="11" destOrd="0" presId="urn:microsoft.com/office/officeart/2005/8/layout/list1"/>
    <dgm:cxn modelId="{58120191-9452-458B-8A84-5F539DA6F2D7}" type="presParOf" srcId="{2C0D3341-404E-48CE-B818-EF84EA4DE3EA}" destId="{A9A853D1-C469-4030-9CB2-EBF8080439BD}" srcOrd="12" destOrd="0" presId="urn:microsoft.com/office/officeart/2005/8/layout/list1"/>
    <dgm:cxn modelId="{DF57318A-1712-4407-88F7-9D31FFA97655}" type="presParOf" srcId="{A9A853D1-C469-4030-9CB2-EBF8080439BD}" destId="{AEA24AD5-ABCC-4CE3-AC3B-B91D46E623BF}" srcOrd="0" destOrd="0" presId="urn:microsoft.com/office/officeart/2005/8/layout/list1"/>
    <dgm:cxn modelId="{710727B6-F534-451A-8406-032A418961A0}" type="presParOf" srcId="{A9A853D1-C469-4030-9CB2-EBF8080439BD}" destId="{C25A59CD-E406-4390-96DA-582A64EC58E5}" srcOrd="1" destOrd="0" presId="urn:microsoft.com/office/officeart/2005/8/layout/list1"/>
    <dgm:cxn modelId="{BED60A28-3F06-4B62-970D-35DCF34A4401}" type="presParOf" srcId="{2C0D3341-404E-48CE-B818-EF84EA4DE3EA}" destId="{9623ABB8-DBF3-44AA-9879-4CC0B052221B}" srcOrd="13" destOrd="0" presId="urn:microsoft.com/office/officeart/2005/8/layout/list1"/>
    <dgm:cxn modelId="{7C56719C-EBA8-4169-8957-C5A4C48F07C2}" type="presParOf" srcId="{2C0D3341-404E-48CE-B818-EF84EA4DE3EA}" destId="{76FA8575-A429-4F4E-BDCF-107994BEF034}" srcOrd="14" destOrd="0" presId="urn:microsoft.com/office/officeart/2005/8/layout/list1"/>
    <dgm:cxn modelId="{65240DE9-6D58-4DC6-AB44-C2A2DF254DB7}" type="presParOf" srcId="{2C0D3341-404E-48CE-B818-EF84EA4DE3EA}" destId="{DE1A7041-D956-4F5B-B706-078B54B69F48}" srcOrd="15" destOrd="0" presId="urn:microsoft.com/office/officeart/2005/8/layout/list1"/>
    <dgm:cxn modelId="{1C5065C0-9809-4AF2-B278-8A607800242B}" type="presParOf" srcId="{2C0D3341-404E-48CE-B818-EF84EA4DE3EA}" destId="{7FC18E96-DBC8-4AEC-9351-BAFF0272DC25}" srcOrd="16" destOrd="0" presId="urn:microsoft.com/office/officeart/2005/8/layout/list1"/>
    <dgm:cxn modelId="{7532F1CA-0C93-4E16-811D-328EF73C52F5}" type="presParOf" srcId="{7FC18E96-DBC8-4AEC-9351-BAFF0272DC25}" destId="{316E709B-D807-459A-AC16-B74E808030A9}" srcOrd="0" destOrd="0" presId="urn:microsoft.com/office/officeart/2005/8/layout/list1"/>
    <dgm:cxn modelId="{64F535D6-10BA-41C1-A12F-2DC6F9CDA8FC}" type="presParOf" srcId="{7FC18E96-DBC8-4AEC-9351-BAFF0272DC25}" destId="{450594D2-6EEF-4845-920B-FD7D4BF678DC}" srcOrd="1" destOrd="0" presId="urn:microsoft.com/office/officeart/2005/8/layout/list1"/>
    <dgm:cxn modelId="{F752F0F3-B755-46C0-9176-320C739309CE}" type="presParOf" srcId="{2C0D3341-404E-48CE-B818-EF84EA4DE3EA}" destId="{49292945-9EB3-4C5F-A3C9-A906F76E0B9C}" srcOrd="17" destOrd="0" presId="urn:microsoft.com/office/officeart/2005/8/layout/list1"/>
    <dgm:cxn modelId="{A669AD3C-F96F-4839-8B2C-456C6AFAF245}" type="presParOf" srcId="{2C0D3341-404E-48CE-B818-EF84EA4DE3EA}" destId="{C54B8133-B0B5-4F66-B9F3-95DF92E82E49}" srcOrd="18" destOrd="0" presId="urn:microsoft.com/office/officeart/2005/8/layout/list1"/>
    <dgm:cxn modelId="{F502DA6F-C2BE-47F2-8E86-D88B16A8FADF}" type="presParOf" srcId="{2C0D3341-404E-48CE-B818-EF84EA4DE3EA}" destId="{E275D2B1-8DED-499E-A2A5-B53CDC887666}" srcOrd="19" destOrd="0" presId="urn:microsoft.com/office/officeart/2005/8/layout/list1"/>
    <dgm:cxn modelId="{B0262F57-6F76-4D00-B990-E39C0AC1A302}" type="presParOf" srcId="{2C0D3341-404E-48CE-B818-EF84EA4DE3EA}" destId="{E862C278-60FF-41F3-AA19-34A29FA8BBB2}" srcOrd="20" destOrd="0" presId="urn:microsoft.com/office/officeart/2005/8/layout/list1"/>
    <dgm:cxn modelId="{C06FFE66-6153-46AB-82A4-17BD3E179046}" type="presParOf" srcId="{E862C278-60FF-41F3-AA19-34A29FA8BBB2}" destId="{F53B16CB-4984-4252-B03D-C71E77BE2DC7}" srcOrd="0" destOrd="0" presId="urn:microsoft.com/office/officeart/2005/8/layout/list1"/>
    <dgm:cxn modelId="{07A366B2-D71F-42EA-B223-4E880F9875F1}" type="presParOf" srcId="{E862C278-60FF-41F3-AA19-34A29FA8BBB2}" destId="{49FA6CC1-2506-440D-A9BE-80F7ED89AC0D}" srcOrd="1" destOrd="0" presId="urn:microsoft.com/office/officeart/2005/8/layout/list1"/>
    <dgm:cxn modelId="{8F6E32C1-96B9-4F9B-8035-1F02066749ED}" type="presParOf" srcId="{2C0D3341-404E-48CE-B818-EF84EA4DE3EA}" destId="{D69FAA39-C902-4A50-83C0-F9B8C8C2A0EA}" srcOrd="21" destOrd="0" presId="urn:microsoft.com/office/officeart/2005/8/layout/list1"/>
    <dgm:cxn modelId="{483B146E-ED78-49C7-9184-B23A1659A13D}" type="presParOf" srcId="{2C0D3341-404E-48CE-B818-EF84EA4DE3EA}" destId="{B6C81E60-28D7-43EF-80B3-7FDEF711A3D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ABA8F-8CC1-454A-B780-6E342FAE727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B4CFE-43FB-49F3-8E64-A17664782965}">
      <dgm:prSet/>
      <dgm:spPr/>
      <dgm:t>
        <a:bodyPr/>
        <a:lstStyle/>
        <a:p>
          <a:r>
            <a:rPr lang="en-US" dirty="0"/>
            <a:t>PFD Illustrates:</a:t>
          </a:r>
        </a:p>
      </dgm:t>
    </dgm:pt>
    <dgm:pt modelId="{9FF90242-2E47-48F5-8FA3-6423BED9BFEE}" type="parTrans" cxnId="{BC2DA346-839C-4FDE-A300-6B74C9B35BBF}">
      <dgm:prSet/>
      <dgm:spPr/>
      <dgm:t>
        <a:bodyPr/>
        <a:lstStyle/>
        <a:p>
          <a:endParaRPr lang="en-US"/>
        </a:p>
      </dgm:t>
    </dgm:pt>
    <dgm:pt modelId="{2DFFA881-FDD9-4B85-A99F-93ED9EAA5109}" type="sibTrans" cxnId="{BC2DA346-839C-4FDE-A300-6B74C9B35BBF}">
      <dgm:prSet/>
      <dgm:spPr/>
      <dgm:t>
        <a:bodyPr/>
        <a:lstStyle/>
        <a:p>
          <a:endParaRPr lang="en-US"/>
        </a:p>
      </dgm:t>
    </dgm:pt>
    <dgm:pt modelId="{620FF347-73BD-4613-956F-2B2051257B9C}">
      <dgm:prSet/>
      <dgm:spPr/>
      <dgm:t>
        <a:bodyPr/>
        <a:lstStyle/>
        <a:p>
          <a:r>
            <a:rPr lang="en-US" dirty="0"/>
            <a:t>Production Unit Number and Unit of Product</a:t>
          </a:r>
        </a:p>
      </dgm:t>
    </dgm:pt>
    <dgm:pt modelId="{EB83C518-0837-4F33-AF99-1F40F0CA584D}" type="parTrans" cxnId="{D132966B-F70F-456F-903C-B876890CFBAA}">
      <dgm:prSet/>
      <dgm:spPr/>
      <dgm:t>
        <a:bodyPr/>
        <a:lstStyle/>
        <a:p>
          <a:endParaRPr lang="en-US"/>
        </a:p>
      </dgm:t>
    </dgm:pt>
    <dgm:pt modelId="{0633CCEC-2B27-4815-9F50-5FE61BA858F5}" type="sibTrans" cxnId="{D132966B-F70F-456F-903C-B876890CFBAA}">
      <dgm:prSet/>
      <dgm:spPr/>
      <dgm:t>
        <a:bodyPr/>
        <a:lstStyle/>
        <a:p>
          <a:endParaRPr lang="en-US"/>
        </a:p>
      </dgm:t>
    </dgm:pt>
    <dgm:pt modelId="{F958B685-2D3E-4F6E-97E6-1A65D5A58BE8}">
      <dgm:prSet/>
      <dgm:spPr/>
      <dgm:t>
        <a:bodyPr/>
        <a:lstStyle/>
        <a:p>
          <a:r>
            <a:rPr lang="en-US" dirty="0"/>
            <a:t>Each processing step, including treatment and recycling, consistent with </a:t>
          </a:r>
          <a:r>
            <a:rPr lang="en-US" b="1" dirty="0"/>
            <a:t>list of processes included in Form S</a:t>
          </a:r>
        </a:p>
      </dgm:t>
    </dgm:pt>
    <dgm:pt modelId="{877BA860-FA4F-4DCF-98C0-3688B06E84B8}" type="parTrans" cxnId="{93E79175-F426-4A1D-9944-2B06B05AF072}">
      <dgm:prSet/>
      <dgm:spPr/>
      <dgm:t>
        <a:bodyPr/>
        <a:lstStyle/>
        <a:p>
          <a:endParaRPr lang="en-US"/>
        </a:p>
      </dgm:t>
    </dgm:pt>
    <dgm:pt modelId="{FF92969E-3DA2-4E90-BF79-D421171B8286}" type="sibTrans" cxnId="{93E79175-F426-4A1D-9944-2B06B05AF072}">
      <dgm:prSet/>
      <dgm:spPr/>
      <dgm:t>
        <a:bodyPr/>
        <a:lstStyle/>
        <a:p>
          <a:endParaRPr lang="en-US"/>
        </a:p>
      </dgm:t>
    </dgm:pt>
    <dgm:pt modelId="{C73D7EC5-9035-437D-9EDB-B25CA8AEAC5B}">
      <dgm:prSet/>
      <dgm:spPr/>
      <dgm:t>
        <a:bodyPr/>
        <a:lstStyle/>
        <a:p>
          <a:r>
            <a:rPr lang="en-US" dirty="0"/>
            <a:t>Entry and exit point of each reportable chemical</a:t>
          </a:r>
        </a:p>
      </dgm:t>
    </dgm:pt>
    <dgm:pt modelId="{894C489C-A397-4A90-9488-D20412D203B7}" type="parTrans" cxnId="{D2907A54-1BFD-4CAA-A6D1-C0EA5E596E33}">
      <dgm:prSet/>
      <dgm:spPr/>
      <dgm:t>
        <a:bodyPr/>
        <a:lstStyle/>
        <a:p>
          <a:endParaRPr lang="en-US"/>
        </a:p>
      </dgm:t>
    </dgm:pt>
    <dgm:pt modelId="{615D2DF6-AB01-48D0-9BDB-85F961BAFD7E}" type="sibTrans" cxnId="{D2907A54-1BFD-4CAA-A6D1-C0EA5E596E33}">
      <dgm:prSet/>
      <dgm:spPr/>
      <dgm:t>
        <a:bodyPr/>
        <a:lstStyle/>
        <a:p>
          <a:endParaRPr lang="en-US"/>
        </a:p>
      </dgm:t>
    </dgm:pt>
    <dgm:pt modelId="{AE7F2577-178F-43E1-9D53-519EF80291E8}">
      <dgm:prSet/>
      <dgm:spPr/>
      <dgm:t>
        <a:bodyPr/>
        <a:lstStyle/>
        <a:p>
          <a:r>
            <a:rPr lang="en-US" dirty="0"/>
            <a:t>Steps where byproduct becomes emission</a:t>
          </a:r>
        </a:p>
      </dgm:t>
    </dgm:pt>
    <dgm:pt modelId="{511F19D6-801A-4EA2-9C94-CCD0DBF27A1D}" type="parTrans" cxnId="{3CECD591-C74D-4CC2-AB6B-94CA018051A4}">
      <dgm:prSet/>
      <dgm:spPr/>
      <dgm:t>
        <a:bodyPr/>
        <a:lstStyle/>
        <a:p>
          <a:endParaRPr lang="en-US"/>
        </a:p>
      </dgm:t>
    </dgm:pt>
    <dgm:pt modelId="{8E5E3D1C-7E0C-4984-8B74-5D0DE4A8FFA4}" type="sibTrans" cxnId="{3CECD591-C74D-4CC2-AB6B-94CA018051A4}">
      <dgm:prSet/>
      <dgm:spPr/>
      <dgm:t>
        <a:bodyPr/>
        <a:lstStyle/>
        <a:p>
          <a:endParaRPr lang="en-US"/>
        </a:p>
      </dgm:t>
    </dgm:pt>
    <dgm:pt modelId="{07D18D79-72B0-46DB-BBE2-B4006232100F}">
      <dgm:prSet/>
      <dgm:spPr/>
      <dgm:t>
        <a:bodyPr/>
        <a:lstStyle/>
        <a:p>
          <a:r>
            <a:rPr lang="en-US" dirty="0"/>
            <a:t>Date of preparation, review or revision</a:t>
          </a:r>
        </a:p>
      </dgm:t>
    </dgm:pt>
    <dgm:pt modelId="{D1235A83-0C23-4724-82BA-56FBCFBD07BD}" type="parTrans" cxnId="{3C07030A-04DE-467C-BE3B-AE28EA273057}">
      <dgm:prSet/>
      <dgm:spPr/>
      <dgm:t>
        <a:bodyPr/>
        <a:lstStyle/>
        <a:p>
          <a:endParaRPr lang="en-US"/>
        </a:p>
      </dgm:t>
    </dgm:pt>
    <dgm:pt modelId="{5E99A2D9-E59F-494C-BD0E-7C4AA8816CFE}" type="sibTrans" cxnId="{3C07030A-04DE-467C-BE3B-AE28EA273057}">
      <dgm:prSet/>
      <dgm:spPr/>
      <dgm:t>
        <a:bodyPr/>
        <a:lstStyle/>
        <a:p>
          <a:endParaRPr lang="en-US"/>
        </a:p>
      </dgm:t>
    </dgm:pt>
    <dgm:pt modelId="{7EE40A3D-3E84-4C52-B6DE-55866FA4A63C}" type="pres">
      <dgm:prSet presAssocID="{D92ABA8F-8CC1-454A-B780-6E342FAE7275}" presName="linear" presStyleCnt="0">
        <dgm:presLayoutVars>
          <dgm:dir/>
          <dgm:animLvl val="lvl"/>
          <dgm:resizeHandles val="exact"/>
        </dgm:presLayoutVars>
      </dgm:prSet>
      <dgm:spPr/>
    </dgm:pt>
    <dgm:pt modelId="{140C75A6-97BB-44E1-A67F-86F8CF249D9B}" type="pres">
      <dgm:prSet presAssocID="{4A6B4CFE-43FB-49F3-8E64-A17664782965}" presName="parentLin" presStyleCnt="0"/>
      <dgm:spPr/>
    </dgm:pt>
    <dgm:pt modelId="{B54E0F6B-6512-4DDA-8DFC-3388CE79E900}" type="pres">
      <dgm:prSet presAssocID="{4A6B4CFE-43FB-49F3-8E64-A17664782965}" presName="parentLeftMargin" presStyleLbl="node1" presStyleIdx="0" presStyleCnt="1"/>
      <dgm:spPr/>
    </dgm:pt>
    <dgm:pt modelId="{4704EDCC-FB81-4B98-BDE5-940336A848DA}" type="pres">
      <dgm:prSet presAssocID="{4A6B4CFE-43FB-49F3-8E64-A1766478296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FF4EE32-AEE1-40FF-942E-3915D729DC58}" type="pres">
      <dgm:prSet presAssocID="{4A6B4CFE-43FB-49F3-8E64-A17664782965}" presName="negativeSpace" presStyleCnt="0"/>
      <dgm:spPr/>
    </dgm:pt>
    <dgm:pt modelId="{9FBBFF92-79F8-4886-9798-EE6D747E0C6F}" type="pres">
      <dgm:prSet presAssocID="{4A6B4CFE-43FB-49F3-8E64-A1766478296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0E77D406-284A-4861-96C8-B6895860C312}" type="presOf" srcId="{4A6B4CFE-43FB-49F3-8E64-A17664782965}" destId="{4704EDCC-FB81-4B98-BDE5-940336A848DA}" srcOrd="1" destOrd="0" presId="urn:microsoft.com/office/officeart/2005/8/layout/list1"/>
    <dgm:cxn modelId="{72A36E09-43AC-46C0-9899-DDC20781E417}" type="presOf" srcId="{D92ABA8F-8CC1-454A-B780-6E342FAE7275}" destId="{7EE40A3D-3E84-4C52-B6DE-55866FA4A63C}" srcOrd="0" destOrd="0" presId="urn:microsoft.com/office/officeart/2005/8/layout/list1"/>
    <dgm:cxn modelId="{3C07030A-04DE-467C-BE3B-AE28EA273057}" srcId="{4A6B4CFE-43FB-49F3-8E64-A17664782965}" destId="{07D18D79-72B0-46DB-BBE2-B4006232100F}" srcOrd="4" destOrd="0" parTransId="{D1235A83-0C23-4724-82BA-56FBCFBD07BD}" sibTransId="{5E99A2D9-E59F-494C-BD0E-7C4AA8816CFE}"/>
    <dgm:cxn modelId="{2CBECD0C-D1DF-4EFC-B1BF-4A438B3432AA}" type="presOf" srcId="{C73D7EC5-9035-437D-9EDB-B25CA8AEAC5B}" destId="{9FBBFF92-79F8-4886-9798-EE6D747E0C6F}" srcOrd="0" destOrd="2" presId="urn:microsoft.com/office/officeart/2005/8/layout/list1"/>
    <dgm:cxn modelId="{6F588D21-C16C-4980-99E0-1B902359C2F0}" type="presOf" srcId="{AE7F2577-178F-43E1-9D53-519EF80291E8}" destId="{9FBBFF92-79F8-4886-9798-EE6D747E0C6F}" srcOrd="0" destOrd="3" presId="urn:microsoft.com/office/officeart/2005/8/layout/list1"/>
    <dgm:cxn modelId="{ED800131-5152-46DA-8803-9FEF5DC9AE91}" type="presOf" srcId="{F958B685-2D3E-4F6E-97E6-1A65D5A58BE8}" destId="{9FBBFF92-79F8-4886-9798-EE6D747E0C6F}" srcOrd="0" destOrd="1" presId="urn:microsoft.com/office/officeart/2005/8/layout/list1"/>
    <dgm:cxn modelId="{BC2DA346-839C-4FDE-A300-6B74C9B35BBF}" srcId="{D92ABA8F-8CC1-454A-B780-6E342FAE7275}" destId="{4A6B4CFE-43FB-49F3-8E64-A17664782965}" srcOrd="0" destOrd="0" parTransId="{9FF90242-2E47-48F5-8FA3-6423BED9BFEE}" sibTransId="{2DFFA881-FDD9-4B85-A99F-93ED9EAA5109}"/>
    <dgm:cxn modelId="{D132966B-F70F-456F-903C-B876890CFBAA}" srcId="{4A6B4CFE-43FB-49F3-8E64-A17664782965}" destId="{620FF347-73BD-4613-956F-2B2051257B9C}" srcOrd="0" destOrd="0" parTransId="{EB83C518-0837-4F33-AF99-1F40F0CA584D}" sibTransId="{0633CCEC-2B27-4815-9F50-5FE61BA858F5}"/>
    <dgm:cxn modelId="{D2907A54-1BFD-4CAA-A6D1-C0EA5E596E33}" srcId="{4A6B4CFE-43FB-49F3-8E64-A17664782965}" destId="{C73D7EC5-9035-437D-9EDB-B25CA8AEAC5B}" srcOrd="2" destOrd="0" parTransId="{894C489C-A397-4A90-9488-D20412D203B7}" sibTransId="{615D2DF6-AB01-48D0-9BDB-85F961BAFD7E}"/>
    <dgm:cxn modelId="{93E79175-F426-4A1D-9944-2B06B05AF072}" srcId="{4A6B4CFE-43FB-49F3-8E64-A17664782965}" destId="{F958B685-2D3E-4F6E-97E6-1A65D5A58BE8}" srcOrd="1" destOrd="0" parTransId="{877BA860-FA4F-4DCF-98C0-3688B06E84B8}" sibTransId="{FF92969E-3DA2-4E90-BF79-D421171B8286}"/>
    <dgm:cxn modelId="{76C4D47D-F560-4ABA-95BA-1FF45492C386}" type="presOf" srcId="{620FF347-73BD-4613-956F-2B2051257B9C}" destId="{9FBBFF92-79F8-4886-9798-EE6D747E0C6F}" srcOrd="0" destOrd="0" presId="urn:microsoft.com/office/officeart/2005/8/layout/list1"/>
    <dgm:cxn modelId="{3CECD591-C74D-4CC2-AB6B-94CA018051A4}" srcId="{4A6B4CFE-43FB-49F3-8E64-A17664782965}" destId="{AE7F2577-178F-43E1-9D53-519EF80291E8}" srcOrd="3" destOrd="0" parTransId="{511F19D6-801A-4EA2-9C94-CCD0DBF27A1D}" sibTransId="{8E5E3D1C-7E0C-4984-8B74-5D0DE4A8FFA4}"/>
    <dgm:cxn modelId="{7719779A-21E4-4A94-B9CA-EBE033CDB24E}" type="presOf" srcId="{07D18D79-72B0-46DB-BBE2-B4006232100F}" destId="{9FBBFF92-79F8-4886-9798-EE6D747E0C6F}" srcOrd="0" destOrd="4" presId="urn:microsoft.com/office/officeart/2005/8/layout/list1"/>
    <dgm:cxn modelId="{3E3CA9BE-DF5F-4B2F-BD09-05E8ADEEE453}" type="presOf" srcId="{4A6B4CFE-43FB-49F3-8E64-A17664782965}" destId="{B54E0F6B-6512-4DDA-8DFC-3388CE79E900}" srcOrd="0" destOrd="0" presId="urn:microsoft.com/office/officeart/2005/8/layout/list1"/>
    <dgm:cxn modelId="{61EAF668-93F2-4152-9285-F4EC38E21B9D}" type="presParOf" srcId="{7EE40A3D-3E84-4C52-B6DE-55866FA4A63C}" destId="{140C75A6-97BB-44E1-A67F-86F8CF249D9B}" srcOrd="0" destOrd="0" presId="urn:microsoft.com/office/officeart/2005/8/layout/list1"/>
    <dgm:cxn modelId="{903D8D31-AD2D-4AD0-A951-3DF657914BA3}" type="presParOf" srcId="{140C75A6-97BB-44E1-A67F-86F8CF249D9B}" destId="{B54E0F6B-6512-4DDA-8DFC-3388CE79E900}" srcOrd="0" destOrd="0" presId="urn:microsoft.com/office/officeart/2005/8/layout/list1"/>
    <dgm:cxn modelId="{3232680E-AC04-4712-A959-9A5685CD8053}" type="presParOf" srcId="{140C75A6-97BB-44E1-A67F-86F8CF249D9B}" destId="{4704EDCC-FB81-4B98-BDE5-940336A848DA}" srcOrd="1" destOrd="0" presId="urn:microsoft.com/office/officeart/2005/8/layout/list1"/>
    <dgm:cxn modelId="{50D09811-F567-4240-9AF2-8F5E4E2BBA05}" type="presParOf" srcId="{7EE40A3D-3E84-4C52-B6DE-55866FA4A63C}" destId="{9FF4EE32-AEE1-40FF-942E-3915D729DC58}" srcOrd="1" destOrd="0" presId="urn:microsoft.com/office/officeart/2005/8/layout/list1"/>
    <dgm:cxn modelId="{600ADFBB-0572-496C-906E-BF90F1D31F73}" type="presParOf" srcId="{7EE40A3D-3E84-4C52-B6DE-55866FA4A63C}" destId="{9FBBFF92-79F8-4886-9798-EE6D747E0C6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79CC6A-0C50-47E5-ACBD-BB8119BA81D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76A631DB-DE61-473B-8192-371D10A88E4B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Describe Options Identification Procedures</a:t>
          </a:r>
        </a:p>
      </dgm:t>
    </dgm:pt>
    <dgm:pt modelId="{D3F6A66D-9891-4118-965F-02B4E29DAE22}" type="parTrans" cxnId="{724534C9-D331-48B5-8F78-555DDE50DF8C}">
      <dgm:prSet/>
      <dgm:spPr/>
      <dgm:t>
        <a:bodyPr/>
        <a:lstStyle/>
        <a:p>
          <a:endParaRPr lang="en-US" sz="2800"/>
        </a:p>
      </dgm:t>
    </dgm:pt>
    <dgm:pt modelId="{53AC8ECC-A107-4001-88B2-CF0FF24EE068}" type="sibTrans" cxnId="{724534C9-D331-48B5-8F78-555DDE50DF8C}">
      <dgm:prSet/>
      <dgm:spPr/>
      <dgm:t>
        <a:bodyPr/>
        <a:lstStyle/>
        <a:p>
          <a:endParaRPr lang="en-US" sz="2800"/>
        </a:p>
      </dgm:t>
    </dgm:pt>
    <dgm:pt modelId="{D85ABB8B-B32D-4797-A6B1-3A8783336088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List Personnel Involved</a:t>
          </a:r>
        </a:p>
      </dgm:t>
    </dgm:pt>
    <dgm:pt modelId="{F6DF8F76-D3D6-4D41-A349-608B16530CC2}" type="parTrans" cxnId="{8FDB3CB7-598B-46F1-AB60-712BF9880143}">
      <dgm:prSet/>
      <dgm:spPr/>
      <dgm:t>
        <a:bodyPr/>
        <a:lstStyle/>
        <a:p>
          <a:endParaRPr lang="en-US" sz="2800"/>
        </a:p>
      </dgm:t>
    </dgm:pt>
    <dgm:pt modelId="{6D9D50A6-94A7-470B-981E-47EF66B0AE4E}" type="sibTrans" cxnId="{8FDB3CB7-598B-46F1-AB60-712BF9880143}">
      <dgm:prSet/>
      <dgm:spPr/>
      <dgm:t>
        <a:bodyPr/>
        <a:lstStyle/>
        <a:p>
          <a:endParaRPr lang="en-US" sz="2800"/>
        </a:p>
      </dgm:t>
    </dgm:pt>
    <dgm:pt modelId="{44756166-1924-481B-A1C5-F3239FF47469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Describe Information Sources Consulted</a:t>
          </a:r>
        </a:p>
      </dgm:t>
    </dgm:pt>
    <dgm:pt modelId="{21E66AB4-463A-4518-B57E-1DED31BEDD29}" type="parTrans" cxnId="{5448232B-F9CD-47DE-A443-ADC3A792B9DB}">
      <dgm:prSet/>
      <dgm:spPr/>
      <dgm:t>
        <a:bodyPr/>
        <a:lstStyle/>
        <a:p>
          <a:endParaRPr lang="en-US" sz="2800"/>
        </a:p>
      </dgm:t>
    </dgm:pt>
    <dgm:pt modelId="{36F30918-8EBD-433A-A7EC-21F778F31562}" type="sibTrans" cxnId="{5448232B-F9CD-47DE-A443-ADC3A792B9DB}">
      <dgm:prSet/>
      <dgm:spPr/>
      <dgm:t>
        <a:bodyPr/>
        <a:lstStyle/>
        <a:p>
          <a:endParaRPr lang="en-US" sz="2800"/>
        </a:p>
      </dgm:t>
    </dgm:pt>
    <dgm:pt modelId="{B2832BAF-6835-43A3-BB24-24490A3FAEC1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Describe Information Gathering Techniques</a:t>
          </a:r>
        </a:p>
      </dgm:t>
    </dgm:pt>
    <dgm:pt modelId="{ED802D0A-6152-46D5-ABAC-D3810ABFA180}" type="parTrans" cxnId="{8BE032BA-E99C-49C8-995C-11A82A068E69}">
      <dgm:prSet/>
      <dgm:spPr/>
      <dgm:t>
        <a:bodyPr/>
        <a:lstStyle/>
        <a:p>
          <a:endParaRPr lang="en-US" sz="2800"/>
        </a:p>
      </dgm:t>
    </dgm:pt>
    <dgm:pt modelId="{4EFCDA48-B969-43C1-AB18-8B04797CDC39}" type="sibTrans" cxnId="{8BE032BA-E99C-49C8-995C-11A82A068E69}">
      <dgm:prSet/>
      <dgm:spPr/>
      <dgm:t>
        <a:bodyPr/>
        <a:lstStyle/>
        <a:p>
          <a:endParaRPr lang="en-US" sz="2800"/>
        </a:p>
      </dgm:t>
    </dgm:pt>
    <dgm:pt modelId="{717F0EC6-1873-4C4B-A59C-84BCA1A490EB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List All Options Identified As “</a:t>
          </a:r>
          <a:r>
            <a:rPr lang="en-US" sz="2000" i="1" cap="none" dirty="0"/>
            <a:t>Potentially</a:t>
          </a:r>
          <a:r>
            <a:rPr lang="en-US" sz="2000" cap="none" dirty="0"/>
            <a:t> Achieving” TUR</a:t>
          </a:r>
        </a:p>
      </dgm:t>
    </dgm:pt>
    <dgm:pt modelId="{7E4F5CFD-FACA-41D8-B6F8-655880B53165}" type="parTrans" cxnId="{80A27051-23CA-4E80-B4BB-BCD73CBEBBC8}">
      <dgm:prSet/>
      <dgm:spPr/>
      <dgm:t>
        <a:bodyPr/>
        <a:lstStyle/>
        <a:p>
          <a:endParaRPr lang="en-US" sz="2800"/>
        </a:p>
      </dgm:t>
    </dgm:pt>
    <dgm:pt modelId="{9F572A3C-B250-48D1-A975-43F5E26E9754}" type="sibTrans" cxnId="{80A27051-23CA-4E80-B4BB-BCD73CBEBBC8}">
      <dgm:prSet/>
      <dgm:spPr/>
      <dgm:t>
        <a:bodyPr/>
        <a:lstStyle/>
        <a:p>
          <a:endParaRPr lang="en-US" sz="2800"/>
        </a:p>
      </dgm:t>
    </dgm:pt>
    <dgm:pt modelId="{6D0FE53E-DA7F-4AB2-9CCC-CA06B9440442}" type="pres">
      <dgm:prSet presAssocID="{7979CC6A-0C50-47E5-ACBD-BB8119BA81DB}" presName="Name0" presStyleCnt="0">
        <dgm:presLayoutVars>
          <dgm:chMax val="7"/>
          <dgm:chPref val="7"/>
          <dgm:dir/>
        </dgm:presLayoutVars>
      </dgm:prSet>
      <dgm:spPr/>
    </dgm:pt>
    <dgm:pt modelId="{2C975CEE-2ACC-4582-BC87-1BDB13DA5B93}" type="pres">
      <dgm:prSet presAssocID="{7979CC6A-0C50-47E5-ACBD-BB8119BA81DB}" presName="Name1" presStyleCnt="0"/>
      <dgm:spPr/>
    </dgm:pt>
    <dgm:pt modelId="{22C2BF6B-002E-433B-8ADF-A0711BC8EA3E}" type="pres">
      <dgm:prSet presAssocID="{7979CC6A-0C50-47E5-ACBD-BB8119BA81DB}" presName="cycle" presStyleCnt="0"/>
      <dgm:spPr/>
    </dgm:pt>
    <dgm:pt modelId="{447647EA-5BC7-4682-AF9D-764CCF3D3A64}" type="pres">
      <dgm:prSet presAssocID="{7979CC6A-0C50-47E5-ACBD-BB8119BA81DB}" presName="srcNode" presStyleLbl="node1" presStyleIdx="0" presStyleCnt="5"/>
      <dgm:spPr/>
    </dgm:pt>
    <dgm:pt modelId="{B230D6C4-E358-4E72-A25B-9B0F29168E76}" type="pres">
      <dgm:prSet presAssocID="{7979CC6A-0C50-47E5-ACBD-BB8119BA81DB}" presName="conn" presStyleLbl="parChTrans1D2" presStyleIdx="0" presStyleCnt="1"/>
      <dgm:spPr/>
    </dgm:pt>
    <dgm:pt modelId="{F60921C8-4760-40A2-8030-E1EC3CD98752}" type="pres">
      <dgm:prSet presAssocID="{7979CC6A-0C50-47E5-ACBD-BB8119BA81DB}" presName="extraNode" presStyleLbl="node1" presStyleIdx="0" presStyleCnt="5"/>
      <dgm:spPr/>
    </dgm:pt>
    <dgm:pt modelId="{FCCBC39B-30FF-4259-80E6-49FF1E53BEE9}" type="pres">
      <dgm:prSet presAssocID="{7979CC6A-0C50-47E5-ACBD-BB8119BA81DB}" presName="dstNode" presStyleLbl="node1" presStyleIdx="0" presStyleCnt="5"/>
      <dgm:spPr/>
    </dgm:pt>
    <dgm:pt modelId="{2AEE7D77-5953-4F71-8703-FC3347A0B952}" type="pres">
      <dgm:prSet presAssocID="{76A631DB-DE61-473B-8192-371D10A88E4B}" presName="text_1" presStyleLbl="node1" presStyleIdx="0" presStyleCnt="5">
        <dgm:presLayoutVars>
          <dgm:bulletEnabled val="1"/>
        </dgm:presLayoutVars>
      </dgm:prSet>
      <dgm:spPr/>
    </dgm:pt>
    <dgm:pt modelId="{B150A57D-EC1D-48EB-BD18-92D3F56BCEEB}" type="pres">
      <dgm:prSet presAssocID="{76A631DB-DE61-473B-8192-371D10A88E4B}" presName="accent_1" presStyleCnt="0"/>
      <dgm:spPr/>
    </dgm:pt>
    <dgm:pt modelId="{2DDB639B-9AFE-4B0C-A513-F712E64C7BCD}" type="pres">
      <dgm:prSet presAssocID="{76A631DB-DE61-473B-8192-371D10A88E4B}" presName="accentRepeatNode" presStyleLbl="solidFgAcc1" presStyleIdx="0" presStyleCnt="5"/>
      <dgm:spPr/>
    </dgm:pt>
    <dgm:pt modelId="{685E3672-0F77-4AFE-8010-CC142D63245D}" type="pres">
      <dgm:prSet presAssocID="{D85ABB8B-B32D-4797-A6B1-3A8783336088}" presName="text_2" presStyleLbl="node1" presStyleIdx="1" presStyleCnt="5">
        <dgm:presLayoutVars>
          <dgm:bulletEnabled val="1"/>
        </dgm:presLayoutVars>
      </dgm:prSet>
      <dgm:spPr/>
    </dgm:pt>
    <dgm:pt modelId="{3485E164-81E5-4EDA-B672-976BDCB8E30B}" type="pres">
      <dgm:prSet presAssocID="{D85ABB8B-B32D-4797-A6B1-3A8783336088}" presName="accent_2" presStyleCnt="0"/>
      <dgm:spPr/>
    </dgm:pt>
    <dgm:pt modelId="{CD05B0DA-B46A-4DE8-8F24-58B4F0E7B017}" type="pres">
      <dgm:prSet presAssocID="{D85ABB8B-B32D-4797-A6B1-3A8783336088}" presName="accentRepeatNode" presStyleLbl="solidFgAcc1" presStyleIdx="1" presStyleCnt="5"/>
      <dgm:spPr/>
    </dgm:pt>
    <dgm:pt modelId="{45F6DF5C-7216-4B63-90FC-17D3B0713BC8}" type="pres">
      <dgm:prSet presAssocID="{44756166-1924-481B-A1C5-F3239FF47469}" presName="text_3" presStyleLbl="node1" presStyleIdx="2" presStyleCnt="5">
        <dgm:presLayoutVars>
          <dgm:bulletEnabled val="1"/>
        </dgm:presLayoutVars>
      </dgm:prSet>
      <dgm:spPr/>
    </dgm:pt>
    <dgm:pt modelId="{81E04636-FF98-45ED-83F1-64CB0AC34B3E}" type="pres">
      <dgm:prSet presAssocID="{44756166-1924-481B-A1C5-F3239FF47469}" presName="accent_3" presStyleCnt="0"/>
      <dgm:spPr/>
    </dgm:pt>
    <dgm:pt modelId="{F76A1653-C4FC-404B-B088-706B973AE25C}" type="pres">
      <dgm:prSet presAssocID="{44756166-1924-481B-A1C5-F3239FF47469}" presName="accentRepeatNode" presStyleLbl="solidFgAcc1" presStyleIdx="2" presStyleCnt="5"/>
      <dgm:spPr/>
    </dgm:pt>
    <dgm:pt modelId="{54D4B9A9-E2BB-4C5F-B2FB-77B10AF286C5}" type="pres">
      <dgm:prSet presAssocID="{B2832BAF-6835-43A3-BB24-24490A3FAEC1}" presName="text_4" presStyleLbl="node1" presStyleIdx="3" presStyleCnt="5">
        <dgm:presLayoutVars>
          <dgm:bulletEnabled val="1"/>
        </dgm:presLayoutVars>
      </dgm:prSet>
      <dgm:spPr/>
    </dgm:pt>
    <dgm:pt modelId="{37DBB992-D853-4163-BBF7-6C5FBE14BFA3}" type="pres">
      <dgm:prSet presAssocID="{B2832BAF-6835-43A3-BB24-24490A3FAEC1}" presName="accent_4" presStyleCnt="0"/>
      <dgm:spPr/>
    </dgm:pt>
    <dgm:pt modelId="{10B7F8D7-1DD9-4AD1-8CFD-E7B2CD4A53EF}" type="pres">
      <dgm:prSet presAssocID="{B2832BAF-6835-43A3-BB24-24490A3FAEC1}" presName="accentRepeatNode" presStyleLbl="solidFgAcc1" presStyleIdx="3" presStyleCnt="5"/>
      <dgm:spPr/>
    </dgm:pt>
    <dgm:pt modelId="{864EA139-B379-47CA-B49B-63DC5AA44BD5}" type="pres">
      <dgm:prSet presAssocID="{717F0EC6-1873-4C4B-A59C-84BCA1A490EB}" presName="text_5" presStyleLbl="node1" presStyleIdx="4" presStyleCnt="5">
        <dgm:presLayoutVars>
          <dgm:bulletEnabled val="1"/>
        </dgm:presLayoutVars>
      </dgm:prSet>
      <dgm:spPr/>
    </dgm:pt>
    <dgm:pt modelId="{4DA63FB1-CC59-4469-B756-79EF896F349E}" type="pres">
      <dgm:prSet presAssocID="{717F0EC6-1873-4C4B-A59C-84BCA1A490EB}" presName="accent_5" presStyleCnt="0"/>
      <dgm:spPr/>
    </dgm:pt>
    <dgm:pt modelId="{E87BBF67-69DD-4147-8826-7CCF32100DCC}" type="pres">
      <dgm:prSet presAssocID="{717F0EC6-1873-4C4B-A59C-84BCA1A490EB}" presName="accentRepeatNode" presStyleLbl="solidFgAcc1" presStyleIdx="4" presStyleCnt="5"/>
      <dgm:spPr/>
    </dgm:pt>
  </dgm:ptLst>
  <dgm:cxnLst>
    <dgm:cxn modelId="{166DE42A-05BF-41DF-A629-0C39010B63D8}" type="presOf" srcId="{53AC8ECC-A107-4001-88B2-CF0FF24EE068}" destId="{B230D6C4-E358-4E72-A25B-9B0F29168E76}" srcOrd="0" destOrd="0" presId="urn:microsoft.com/office/officeart/2008/layout/VerticalCurvedList"/>
    <dgm:cxn modelId="{5448232B-F9CD-47DE-A443-ADC3A792B9DB}" srcId="{7979CC6A-0C50-47E5-ACBD-BB8119BA81DB}" destId="{44756166-1924-481B-A1C5-F3239FF47469}" srcOrd="2" destOrd="0" parTransId="{21E66AB4-463A-4518-B57E-1DED31BEDD29}" sibTransId="{36F30918-8EBD-433A-A7EC-21F778F31562}"/>
    <dgm:cxn modelId="{91392830-532A-4734-9D97-EC194C1F7666}" type="presOf" srcId="{44756166-1924-481B-A1C5-F3239FF47469}" destId="{45F6DF5C-7216-4B63-90FC-17D3B0713BC8}" srcOrd="0" destOrd="0" presId="urn:microsoft.com/office/officeart/2008/layout/VerticalCurvedList"/>
    <dgm:cxn modelId="{811A6D35-041C-4F9A-9266-4BC933DAABF7}" type="presOf" srcId="{D85ABB8B-B32D-4797-A6B1-3A8783336088}" destId="{685E3672-0F77-4AFE-8010-CC142D63245D}" srcOrd="0" destOrd="0" presId="urn:microsoft.com/office/officeart/2008/layout/VerticalCurvedList"/>
    <dgm:cxn modelId="{9927006E-D9CE-4679-93DF-4F18AB8F704C}" type="presOf" srcId="{7979CC6A-0C50-47E5-ACBD-BB8119BA81DB}" destId="{6D0FE53E-DA7F-4AB2-9CCC-CA06B9440442}" srcOrd="0" destOrd="0" presId="urn:microsoft.com/office/officeart/2008/layout/VerticalCurvedList"/>
    <dgm:cxn modelId="{80A27051-23CA-4E80-B4BB-BCD73CBEBBC8}" srcId="{7979CC6A-0C50-47E5-ACBD-BB8119BA81DB}" destId="{717F0EC6-1873-4C4B-A59C-84BCA1A490EB}" srcOrd="4" destOrd="0" parTransId="{7E4F5CFD-FACA-41D8-B6F8-655880B53165}" sibTransId="{9F572A3C-B250-48D1-A975-43F5E26E9754}"/>
    <dgm:cxn modelId="{726F6674-DE05-4CFD-B5E3-B1EA003CBC50}" type="presOf" srcId="{717F0EC6-1873-4C4B-A59C-84BCA1A490EB}" destId="{864EA139-B379-47CA-B49B-63DC5AA44BD5}" srcOrd="0" destOrd="0" presId="urn:microsoft.com/office/officeart/2008/layout/VerticalCurvedList"/>
    <dgm:cxn modelId="{746D9E74-69C3-4663-94BF-6DC6648EACCA}" type="presOf" srcId="{76A631DB-DE61-473B-8192-371D10A88E4B}" destId="{2AEE7D77-5953-4F71-8703-FC3347A0B952}" srcOrd="0" destOrd="0" presId="urn:microsoft.com/office/officeart/2008/layout/VerticalCurvedList"/>
    <dgm:cxn modelId="{8FDB3CB7-598B-46F1-AB60-712BF9880143}" srcId="{7979CC6A-0C50-47E5-ACBD-BB8119BA81DB}" destId="{D85ABB8B-B32D-4797-A6B1-3A8783336088}" srcOrd="1" destOrd="0" parTransId="{F6DF8F76-D3D6-4D41-A349-608B16530CC2}" sibTransId="{6D9D50A6-94A7-470B-981E-47EF66B0AE4E}"/>
    <dgm:cxn modelId="{8BE032BA-E99C-49C8-995C-11A82A068E69}" srcId="{7979CC6A-0C50-47E5-ACBD-BB8119BA81DB}" destId="{B2832BAF-6835-43A3-BB24-24490A3FAEC1}" srcOrd="3" destOrd="0" parTransId="{ED802D0A-6152-46D5-ABAC-D3810ABFA180}" sibTransId="{4EFCDA48-B969-43C1-AB18-8B04797CDC39}"/>
    <dgm:cxn modelId="{724534C9-D331-48B5-8F78-555DDE50DF8C}" srcId="{7979CC6A-0C50-47E5-ACBD-BB8119BA81DB}" destId="{76A631DB-DE61-473B-8192-371D10A88E4B}" srcOrd="0" destOrd="0" parTransId="{D3F6A66D-9891-4118-965F-02B4E29DAE22}" sibTransId="{53AC8ECC-A107-4001-88B2-CF0FF24EE068}"/>
    <dgm:cxn modelId="{66EF07FF-01F0-45CD-89A7-27975F0295A3}" type="presOf" srcId="{B2832BAF-6835-43A3-BB24-24490A3FAEC1}" destId="{54D4B9A9-E2BB-4C5F-B2FB-77B10AF286C5}" srcOrd="0" destOrd="0" presId="urn:microsoft.com/office/officeart/2008/layout/VerticalCurvedList"/>
    <dgm:cxn modelId="{E60AE875-0375-4102-B45B-A311DE415450}" type="presParOf" srcId="{6D0FE53E-DA7F-4AB2-9CCC-CA06B9440442}" destId="{2C975CEE-2ACC-4582-BC87-1BDB13DA5B93}" srcOrd="0" destOrd="0" presId="urn:microsoft.com/office/officeart/2008/layout/VerticalCurvedList"/>
    <dgm:cxn modelId="{7692A0AD-E56C-4B3E-B51E-53ED03109AC2}" type="presParOf" srcId="{2C975CEE-2ACC-4582-BC87-1BDB13DA5B93}" destId="{22C2BF6B-002E-433B-8ADF-A0711BC8EA3E}" srcOrd="0" destOrd="0" presId="urn:microsoft.com/office/officeart/2008/layout/VerticalCurvedList"/>
    <dgm:cxn modelId="{087A9911-7EAF-41D4-A798-2AA240BC3D8C}" type="presParOf" srcId="{22C2BF6B-002E-433B-8ADF-A0711BC8EA3E}" destId="{447647EA-5BC7-4682-AF9D-764CCF3D3A64}" srcOrd="0" destOrd="0" presId="urn:microsoft.com/office/officeart/2008/layout/VerticalCurvedList"/>
    <dgm:cxn modelId="{5914254A-4344-497C-9E9B-54914528750C}" type="presParOf" srcId="{22C2BF6B-002E-433B-8ADF-A0711BC8EA3E}" destId="{B230D6C4-E358-4E72-A25B-9B0F29168E76}" srcOrd="1" destOrd="0" presId="urn:microsoft.com/office/officeart/2008/layout/VerticalCurvedList"/>
    <dgm:cxn modelId="{7411B083-9349-476B-82D5-D65EE3F8FD0E}" type="presParOf" srcId="{22C2BF6B-002E-433B-8ADF-A0711BC8EA3E}" destId="{F60921C8-4760-40A2-8030-E1EC3CD98752}" srcOrd="2" destOrd="0" presId="urn:microsoft.com/office/officeart/2008/layout/VerticalCurvedList"/>
    <dgm:cxn modelId="{64291058-E1C7-4A9C-BA08-879120A0C9DB}" type="presParOf" srcId="{22C2BF6B-002E-433B-8ADF-A0711BC8EA3E}" destId="{FCCBC39B-30FF-4259-80E6-49FF1E53BEE9}" srcOrd="3" destOrd="0" presId="urn:microsoft.com/office/officeart/2008/layout/VerticalCurvedList"/>
    <dgm:cxn modelId="{947ACACA-8711-421C-91A9-82E70C71C735}" type="presParOf" srcId="{2C975CEE-2ACC-4582-BC87-1BDB13DA5B93}" destId="{2AEE7D77-5953-4F71-8703-FC3347A0B952}" srcOrd="1" destOrd="0" presId="urn:microsoft.com/office/officeart/2008/layout/VerticalCurvedList"/>
    <dgm:cxn modelId="{9925C844-2FA2-403B-9D7A-DA1217CC283E}" type="presParOf" srcId="{2C975CEE-2ACC-4582-BC87-1BDB13DA5B93}" destId="{B150A57D-EC1D-48EB-BD18-92D3F56BCEEB}" srcOrd="2" destOrd="0" presId="urn:microsoft.com/office/officeart/2008/layout/VerticalCurvedList"/>
    <dgm:cxn modelId="{8AAD9A75-D732-4C46-B253-56CD75167685}" type="presParOf" srcId="{B150A57D-EC1D-48EB-BD18-92D3F56BCEEB}" destId="{2DDB639B-9AFE-4B0C-A513-F712E64C7BCD}" srcOrd="0" destOrd="0" presId="urn:microsoft.com/office/officeart/2008/layout/VerticalCurvedList"/>
    <dgm:cxn modelId="{5E855F3E-7FB2-46E6-819F-35E627C0FA2E}" type="presParOf" srcId="{2C975CEE-2ACC-4582-BC87-1BDB13DA5B93}" destId="{685E3672-0F77-4AFE-8010-CC142D63245D}" srcOrd="3" destOrd="0" presId="urn:microsoft.com/office/officeart/2008/layout/VerticalCurvedList"/>
    <dgm:cxn modelId="{7F225470-4F85-43AA-8410-36D834B3DEFC}" type="presParOf" srcId="{2C975CEE-2ACC-4582-BC87-1BDB13DA5B93}" destId="{3485E164-81E5-4EDA-B672-976BDCB8E30B}" srcOrd="4" destOrd="0" presId="urn:microsoft.com/office/officeart/2008/layout/VerticalCurvedList"/>
    <dgm:cxn modelId="{A0C27BC6-3401-4EB3-9DF7-1EE78DE36808}" type="presParOf" srcId="{3485E164-81E5-4EDA-B672-976BDCB8E30B}" destId="{CD05B0DA-B46A-4DE8-8F24-58B4F0E7B017}" srcOrd="0" destOrd="0" presId="urn:microsoft.com/office/officeart/2008/layout/VerticalCurvedList"/>
    <dgm:cxn modelId="{4DC3AC0A-0CF4-43FD-B8EC-B9811C813D9E}" type="presParOf" srcId="{2C975CEE-2ACC-4582-BC87-1BDB13DA5B93}" destId="{45F6DF5C-7216-4B63-90FC-17D3B0713BC8}" srcOrd="5" destOrd="0" presId="urn:microsoft.com/office/officeart/2008/layout/VerticalCurvedList"/>
    <dgm:cxn modelId="{79FBE946-3B7B-4390-85C9-B6E1B630814E}" type="presParOf" srcId="{2C975CEE-2ACC-4582-BC87-1BDB13DA5B93}" destId="{81E04636-FF98-45ED-83F1-64CB0AC34B3E}" srcOrd="6" destOrd="0" presId="urn:microsoft.com/office/officeart/2008/layout/VerticalCurvedList"/>
    <dgm:cxn modelId="{9CBA6A38-C858-4055-B74D-E967914E4767}" type="presParOf" srcId="{81E04636-FF98-45ED-83F1-64CB0AC34B3E}" destId="{F76A1653-C4FC-404B-B088-706B973AE25C}" srcOrd="0" destOrd="0" presId="urn:microsoft.com/office/officeart/2008/layout/VerticalCurvedList"/>
    <dgm:cxn modelId="{B5707766-687A-4998-9D08-E4F98CD0D193}" type="presParOf" srcId="{2C975CEE-2ACC-4582-BC87-1BDB13DA5B93}" destId="{54D4B9A9-E2BB-4C5F-B2FB-77B10AF286C5}" srcOrd="7" destOrd="0" presId="urn:microsoft.com/office/officeart/2008/layout/VerticalCurvedList"/>
    <dgm:cxn modelId="{492DA3E2-26BF-457C-8845-D6357611EE87}" type="presParOf" srcId="{2C975CEE-2ACC-4582-BC87-1BDB13DA5B93}" destId="{37DBB992-D853-4163-BBF7-6C5FBE14BFA3}" srcOrd="8" destOrd="0" presId="urn:microsoft.com/office/officeart/2008/layout/VerticalCurvedList"/>
    <dgm:cxn modelId="{368FFB26-E83E-4D6B-A339-A779C3C55930}" type="presParOf" srcId="{37DBB992-D853-4163-BBF7-6C5FBE14BFA3}" destId="{10B7F8D7-1DD9-4AD1-8CFD-E7B2CD4A53EF}" srcOrd="0" destOrd="0" presId="urn:microsoft.com/office/officeart/2008/layout/VerticalCurvedList"/>
    <dgm:cxn modelId="{FA311179-FB66-47FF-8194-A18F31532512}" type="presParOf" srcId="{2C975CEE-2ACC-4582-BC87-1BDB13DA5B93}" destId="{864EA139-B379-47CA-B49B-63DC5AA44BD5}" srcOrd="9" destOrd="0" presId="urn:microsoft.com/office/officeart/2008/layout/VerticalCurvedList"/>
    <dgm:cxn modelId="{6E20E974-CC5F-422C-924D-EA2C4A2B3AB5}" type="presParOf" srcId="{2C975CEE-2ACC-4582-BC87-1BDB13DA5B93}" destId="{4DA63FB1-CC59-4469-B756-79EF896F349E}" srcOrd="10" destOrd="0" presId="urn:microsoft.com/office/officeart/2008/layout/VerticalCurvedList"/>
    <dgm:cxn modelId="{B488BE46-CA14-4022-A06B-ED474D8A8C27}" type="presParOf" srcId="{4DA63FB1-CC59-4469-B756-79EF896F349E}" destId="{E87BBF67-69DD-4147-8826-7CCF32100D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95D71E5-D0AA-46D9-A164-331110161A11}" type="doc">
      <dgm:prSet loTypeId="urn:microsoft.com/office/officeart/2005/8/layout/b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7778346F-6C6A-42BC-9F51-F311CB80A67C}">
      <dgm:prSet/>
      <dgm:spPr/>
      <dgm:t>
        <a:bodyPr/>
        <a:lstStyle/>
        <a:p>
          <a:r>
            <a:rPr lang="en-US" dirty="0"/>
            <a:t>Consider all 6 TUR Methods </a:t>
          </a:r>
        </a:p>
      </dgm:t>
    </dgm:pt>
    <dgm:pt modelId="{CDE76CD0-3051-4D7C-96E5-855D1D027CB1}" type="parTrans" cxnId="{BD44104A-DE6F-475F-84DA-2690FE1970CC}">
      <dgm:prSet/>
      <dgm:spPr/>
      <dgm:t>
        <a:bodyPr/>
        <a:lstStyle/>
        <a:p>
          <a:endParaRPr lang="en-US"/>
        </a:p>
      </dgm:t>
    </dgm:pt>
    <dgm:pt modelId="{0318D4D1-3B1C-49C4-BBFD-C062E51E6D9C}" type="sibTrans" cxnId="{BD44104A-DE6F-475F-84DA-2690FE1970CC}">
      <dgm:prSet/>
      <dgm:spPr/>
      <dgm:t>
        <a:bodyPr/>
        <a:lstStyle/>
        <a:p>
          <a:endParaRPr lang="en-US"/>
        </a:p>
      </dgm:t>
    </dgm:pt>
    <dgm:pt modelId="{5A69994B-7441-4430-8E28-EBEFF8A9F277}">
      <dgm:prSet/>
      <dgm:spPr/>
      <dgm:t>
        <a:bodyPr/>
        <a:lstStyle/>
        <a:p>
          <a:r>
            <a:rPr lang="en-US"/>
            <a:t>Input Substitution</a:t>
          </a:r>
        </a:p>
      </dgm:t>
    </dgm:pt>
    <dgm:pt modelId="{F47ED83F-6FF3-4A26-9B7B-FC95C04C7B8E}" type="parTrans" cxnId="{DE909070-95DC-4119-92B2-BAB82CA4E5B8}">
      <dgm:prSet/>
      <dgm:spPr/>
      <dgm:t>
        <a:bodyPr/>
        <a:lstStyle/>
        <a:p>
          <a:endParaRPr lang="en-US"/>
        </a:p>
      </dgm:t>
    </dgm:pt>
    <dgm:pt modelId="{E0789C1B-8E13-449A-8BF3-AD69E28D1EF7}" type="sibTrans" cxnId="{DE909070-95DC-4119-92B2-BAB82CA4E5B8}">
      <dgm:prSet/>
      <dgm:spPr/>
      <dgm:t>
        <a:bodyPr/>
        <a:lstStyle/>
        <a:p>
          <a:endParaRPr lang="en-US"/>
        </a:p>
      </dgm:t>
    </dgm:pt>
    <dgm:pt modelId="{0E34F269-7A65-4588-9BDA-37B53B703BF3}">
      <dgm:prSet/>
      <dgm:spPr/>
      <dgm:t>
        <a:bodyPr/>
        <a:lstStyle/>
        <a:p>
          <a:r>
            <a:rPr lang="en-US" dirty="0"/>
            <a:t>Product Redesign/Reformulation</a:t>
          </a:r>
        </a:p>
      </dgm:t>
    </dgm:pt>
    <dgm:pt modelId="{B26AA8F1-2746-4AD5-BF2E-54429E3CB52E}" type="parTrans" cxnId="{36192704-5435-460E-89D4-3EB79AA9BF0D}">
      <dgm:prSet/>
      <dgm:spPr/>
      <dgm:t>
        <a:bodyPr/>
        <a:lstStyle/>
        <a:p>
          <a:endParaRPr lang="en-US"/>
        </a:p>
      </dgm:t>
    </dgm:pt>
    <dgm:pt modelId="{FC70DB70-0342-4D27-944D-588FD62D85B3}" type="sibTrans" cxnId="{36192704-5435-460E-89D4-3EB79AA9BF0D}">
      <dgm:prSet/>
      <dgm:spPr/>
      <dgm:t>
        <a:bodyPr/>
        <a:lstStyle/>
        <a:p>
          <a:endParaRPr lang="en-US"/>
        </a:p>
      </dgm:t>
    </dgm:pt>
    <dgm:pt modelId="{B4D6E944-76F4-431A-805A-1A63180566F4}">
      <dgm:prSet/>
      <dgm:spPr/>
      <dgm:t>
        <a:bodyPr/>
        <a:lstStyle/>
        <a:p>
          <a:r>
            <a:rPr lang="en-US"/>
            <a:t>Improved Operation and Maintenance</a:t>
          </a:r>
        </a:p>
      </dgm:t>
    </dgm:pt>
    <dgm:pt modelId="{04C956F3-37F1-46B4-9136-F0797304324D}" type="parTrans" cxnId="{0468BA3B-35DC-40C2-BD40-C9AA426709D4}">
      <dgm:prSet/>
      <dgm:spPr/>
      <dgm:t>
        <a:bodyPr/>
        <a:lstStyle/>
        <a:p>
          <a:endParaRPr lang="en-US"/>
        </a:p>
      </dgm:t>
    </dgm:pt>
    <dgm:pt modelId="{F1C0D408-6068-464A-A982-8F822215806B}" type="sibTrans" cxnId="{0468BA3B-35DC-40C2-BD40-C9AA426709D4}">
      <dgm:prSet/>
      <dgm:spPr/>
      <dgm:t>
        <a:bodyPr/>
        <a:lstStyle/>
        <a:p>
          <a:endParaRPr lang="en-US"/>
        </a:p>
      </dgm:t>
    </dgm:pt>
    <dgm:pt modelId="{4C5DCCD7-E35E-46EE-9A0B-E86107A4203A}">
      <dgm:prSet/>
      <dgm:spPr/>
      <dgm:t>
        <a:bodyPr/>
        <a:lstStyle/>
        <a:p>
          <a:r>
            <a:rPr lang="en-US" dirty="0"/>
            <a:t>Production Unit Modification</a:t>
          </a:r>
        </a:p>
      </dgm:t>
    </dgm:pt>
    <dgm:pt modelId="{0B296042-1299-4589-B2BC-C5EF33BA1C4E}" type="parTrans" cxnId="{2CA8932C-0486-4433-A3D7-9407D8F4A3A1}">
      <dgm:prSet/>
      <dgm:spPr/>
      <dgm:t>
        <a:bodyPr/>
        <a:lstStyle/>
        <a:p>
          <a:endParaRPr lang="en-US"/>
        </a:p>
      </dgm:t>
    </dgm:pt>
    <dgm:pt modelId="{1520B097-3F96-4591-8CB5-28D537FFD305}" type="sibTrans" cxnId="{2CA8932C-0486-4433-A3D7-9407D8F4A3A1}">
      <dgm:prSet/>
      <dgm:spPr/>
      <dgm:t>
        <a:bodyPr/>
        <a:lstStyle/>
        <a:p>
          <a:endParaRPr lang="en-US"/>
        </a:p>
      </dgm:t>
    </dgm:pt>
    <dgm:pt modelId="{7F4BE57B-4221-4652-A399-6E02DCDA752C}">
      <dgm:prSet/>
      <dgm:spPr/>
      <dgm:t>
        <a:bodyPr/>
        <a:lstStyle/>
        <a:p>
          <a:r>
            <a:rPr lang="en-US" dirty="0"/>
            <a:t>Production Unit Modernization</a:t>
          </a:r>
        </a:p>
      </dgm:t>
    </dgm:pt>
    <dgm:pt modelId="{51302959-9A78-4C78-9825-03E9B3831F3C}" type="parTrans" cxnId="{E31CCDC5-7F88-4C2F-B3F2-4496A4341F56}">
      <dgm:prSet/>
      <dgm:spPr/>
      <dgm:t>
        <a:bodyPr/>
        <a:lstStyle/>
        <a:p>
          <a:endParaRPr lang="en-US"/>
        </a:p>
      </dgm:t>
    </dgm:pt>
    <dgm:pt modelId="{7D0293CF-6B7C-4A2A-98F9-5508505EAFEB}" type="sibTrans" cxnId="{E31CCDC5-7F88-4C2F-B3F2-4496A4341F56}">
      <dgm:prSet/>
      <dgm:spPr/>
      <dgm:t>
        <a:bodyPr/>
        <a:lstStyle/>
        <a:p>
          <a:endParaRPr lang="en-US"/>
        </a:p>
      </dgm:t>
    </dgm:pt>
    <dgm:pt modelId="{70736B58-981E-4657-9B55-D91A9016C9CD}">
      <dgm:prSet/>
      <dgm:spPr/>
      <dgm:t>
        <a:bodyPr/>
        <a:lstStyle/>
        <a:p>
          <a:r>
            <a:rPr lang="en-US"/>
            <a:t>Integral Recycling</a:t>
          </a:r>
        </a:p>
      </dgm:t>
    </dgm:pt>
    <dgm:pt modelId="{DCF70609-D30B-44F1-A67F-C79F49D8D847}" type="parTrans" cxnId="{4771835C-FE23-4D0D-A49B-AAD099EC7540}">
      <dgm:prSet/>
      <dgm:spPr/>
      <dgm:t>
        <a:bodyPr/>
        <a:lstStyle/>
        <a:p>
          <a:endParaRPr lang="en-US"/>
        </a:p>
      </dgm:t>
    </dgm:pt>
    <dgm:pt modelId="{FBB8BA8D-4073-45D4-B75A-D4C0EC254854}" type="sibTrans" cxnId="{4771835C-FE23-4D0D-A49B-AAD099EC7540}">
      <dgm:prSet/>
      <dgm:spPr/>
      <dgm:t>
        <a:bodyPr/>
        <a:lstStyle/>
        <a:p>
          <a:endParaRPr lang="en-US"/>
        </a:p>
      </dgm:t>
    </dgm:pt>
    <dgm:pt modelId="{62CB29DD-E1B3-4CD1-8F3E-79661BE5B6C2}" type="pres">
      <dgm:prSet presAssocID="{595D71E5-D0AA-46D9-A164-331110161A11}" presName="diagram" presStyleCnt="0">
        <dgm:presLayoutVars>
          <dgm:dir/>
          <dgm:animLvl val="lvl"/>
          <dgm:resizeHandles val="exact"/>
        </dgm:presLayoutVars>
      </dgm:prSet>
      <dgm:spPr/>
    </dgm:pt>
    <dgm:pt modelId="{20D3CEB5-51CC-43EB-A548-2263893F7276}" type="pres">
      <dgm:prSet presAssocID="{7778346F-6C6A-42BC-9F51-F311CB80A67C}" presName="compNode" presStyleCnt="0"/>
      <dgm:spPr/>
    </dgm:pt>
    <dgm:pt modelId="{64BA10E9-76D1-44BB-9A63-A28BE8A3D7C2}" type="pres">
      <dgm:prSet presAssocID="{7778346F-6C6A-42BC-9F51-F311CB80A67C}" presName="childRect" presStyleLbl="bgAcc1" presStyleIdx="0" presStyleCnt="1">
        <dgm:presLayoutVars>
          <dgm:bulletEnabled val="1"/>
        </dgm:presLayoutVars>
      </dgm:prSet>
      <dgm:spPr/>
    </dgm:pt>
    <dgm:pt modelId="{143194D6-CC58-4B67-8BE3-CCA989D4E83E}" type="pres">
      <dgm:prSet presAssocID="{7778346F-6C6A-42BC-9F51-F311CB80A67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999933AF-E95A-4910-862D-EF681B3B6EB8}" type="pres">
      <dgm:prSet presAssocID="{7778346F-6C6A-42BC-9F51-F311CB80A67C}" presName="parentRect" presStyleLbl="alignNode1" presStyleIdx="0" presStyleCnt="1"/>
      <dgm:spPr/>
    </dgm:pt>
    <dgm:pt modelId="{E29FACE8-228D-4A09-9C11-A2FD7D8A0551}" type="pres">
      <dgm:prSet presAssocID="{7778346F-6C6A-42BC-9F51-F311CB80A67C}" presName="adorn" presStyleLbl="fgAccFollowNode1" presStyleIdx="0" presStyleCnt="1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</dgm:ptLst>
  <dgm:cxnLst>
    <dgm:cxn modelId="{36192704-5435-460E-89D4-3EB79AA9BF0D}" srcId="{7778346F-6C6A-42BC-9F51-F311CB80A67C}" destId="{0E34F269-7A65-4588-9BDA-37B53B703BF3}" srcOrd="1" destOrd="0" parTransId="{B26AA8F1-2746-4AD5-BF2E-54429E3CB52E}" sibTransId="{FC70DB70-0342-4D27-944D-588FD62D85B3}"/>
    <dgm:cxn modelId="{15056317-18CD-4B39-A2D7-ABE9235862BD}" type="presOf" srcId="{70736B58-981E-4657-9B55-D91A9016C9CD}" destId="{64BA10E9-76D1-44BB-9A63-A28BE8A3D7C2}" srcOrd="0" destOrd="5" presId="urn:microsoft.com/office/officeart/2005/8/layout/bList2"/>
    <dgm:cxn modelId="{2CA8932C-0486-4433-A3D7-9407D8F4A3A1}" srcId="{7778346F-6C6A-42BC-9F51-F311CB80A67C}" destId="{4C5DCCD7-E35E-46EE-9A0B-E86107A4203A}" srcOrd="3" destOrd="0" parTransId="{0B296042-1299-4589-B2BC-C5EF33BA1C4E}" sibTransId="{1520B097-3F96-4591-8CB5-28D537FFD305}"/>
    <dgm:cxn modelId="{0468BA3B-35DC-40C2-BD40-C9AA426709D4}" srcId="{7778346F-6C6A-42BC-9F51-F311CB80A67C}" destId="{B4D6E944-76F4-431A-805A-1A63180566F4}" srcOrd="2" destOrd="0" parTransId="{04C956F3-37F1-46B4-9136-F0797304324D}" sibTransId="{F1C0D408-6068-464A-A982-8F822215806B}"/>
    <dgm:cxn modelId="{49C0373D-7D40-40EF-9D5F-C7387BF2749B}" type="presOf" srcId="{B4D6E944-76F4-431A-805A-1A63180566F4}" destId="{64BA10E9-76D1-44BB-9A63-A28BE8A3D7C2}" srcOrd="0" destOrd="2" presId="urn:microsoft.com/office/officeart/2005/8/layout/bList2"/>
    <dgm:cxn modelId="{4771835C-FE23-4D0D-A49B-AAD099EC7540}" srcId="{7778346F-6C6A-42BC-9F51-F311CB80A67C}" destId="{70736B58-981E-4657-9B55-D91A9016C9CD}" srcOrd="5" destOrd="0" parTransId="{DCF70609-D30B-44F1-A67F-C79F49D8D847}" sibTransId="{FBB8BA8D-4073-45D4-B75A-D4C0EC254854}"/>
    <dgm:cxn modelId="{22DDFC64-9B9A-434F-8975-7D42EAB15A89}" type="presOf" srcId="{7778346F-6C6A-42BC-9F51-F311CB80A67C}" destId="{999933AF-E95A-4910-862D-EF681B3B6EB8}" srcOrd="1" destOrd="0" presId="urn:microsoft.com/office/officeart/2005/8/layout/bList2"/>
    <dgm:cxn modelId="{BD44104A-DE6F-475F-84DA-2690FE1970CC}" srcId="{595D71E5-D0AA-46D9-A164-331110161A11}" destId="{7778346F-6C6A-42BC-9F51-F311CB80A67C}" srcOrd="0" destOrd="0" parTransId="{CDE76CD0-3051-4D7C-96E5-855D1D027CB1}" sibTransId="{0318D4D1-3B1C-49C4-BBFD-C062E51E6D9C}"/>
    <dgm:cxn modelId="{DE909070-95DC-4119-92B2-BAB82CA4E5B8}" srcId="{7778346F-6C6A-42BC-9F51-F311CB80A67C}" destId="{5A69994B-7441-4430-8E28-EBEFF8A9F277}" srcOrd="0" destOrd="0" parTransId="{F47ED83F-6FF3-4A26-9B7B-FC95C04C7B8E}" sibTransId="{E0789C1B-8E13-449A-8BF3-AD69E28D1EF7}"/>
    <dgm:cxn modelId="{EFBE197F-59C4-47BC-A8B4-4A4BCE5A9304}" type="presOf" srcId="{5A69994B-7441-4430-8E28-EBEFF8A9F277}" destId="{64BA10E9-76D1-44BB-9A63-A28BE8A3D7C2}" srcOrd="0" destOrd="0" presId="urn:microsoft.com/office/officeart/2005/8/layout/bList2"/>
    <dgm:cxn modelId="{43153C92-C88B-4767-BD55-B5A9A9208F38}" type="presOf" srcId="{0E34F269-7A65-4588-9BDA-37B53B703BF3}" destId="{64BA10E9-76D1-44BB-9A63-A28BE8A3D7C2}" srcOrd="0" destOrd="1" presId="urn:microsoft.com/office/officeart/2005/8/layout/bList2"/>
    <dgm:cxn modelId="{275C5D9D-9169-4F55-9CB9-4EE595883999}" type="presOf" srcId="{7F4BE57B-4221-4652-A399-6E02DCDA752C}" destId="{64BA10E9-76D1-44BB-9A63-A28BE8A3D7C2}" srcOrd="0" destOrd="4" presId="urn:microsoft.com/office/officeart/2005/8/layout/bList2"/>
    <dgm:cxn modelId="{500ADAB0-7C90-480B-A9CB-6DF74DDEF7F0}" type="presOf" srcId="{4C5DCCD7-E35E-46EE-9A0B-E86107A4203A}" destId="{64BA10E9-76D1-44BB-9A63-A28BE8A3D7C2}" srcOrd="0" destOrd="3" presId="urn:microsoft.com/office/officeart/2005/8/layout/bList2"/>
    <dgm:cxn modelId="{E31CCDC5-7F88-4C2F-B3F2-4496A4341F56}" srcId="{7778346F-6C6A-42BC-9F51-F311CB80A67C}" destId="{7F4BE57B-4221-4652-A399-6E02DCDA752C}" srcOrd="4" destOrd="0" parTransId="{51302959-9A78-4C78-9825-03E9B3831F3C}" sibTransId="{7D0293CF-6B7C-4A2A-98F9-5508505EAFEB}"/>
    <dgm:cxn modelId="{81602DE5-FCCD-4E03-881B-B0DECA96D3AB}" type="presOf" srcId="{595D71E5-D0AA-46D9-A164-331110161A11}" destId="{62CB29DD-E1B3-4CD1-8F3E-79661BE5B6C2}" srcOrd="0" destOrd="0" presId="urn:microsoft.com/office/officeart/2005/8/layout/bList2"/>
    <dgm:cxn modelId="{75A5C0E6-3137-4BD7-9529-9D0268E4953E}" type="presOf" srcId="{7778346F-6C6A-42BC-9F51-F311CB80A67C}" destId="{143194D6-CC58-4B67-8BE3-CCA989D4E83E}" srcOrd="0" destOrd="0" presId="urn:microsoft.com/office/officeart/2005/8/layout/bList2"/>
    <dgm:cxn modelId="{E29F166F-B3E7-424F-BA52-ACEAC8F85411}" type="presParOf" srcId="{62CB29DD-E1B3-4CD1-8F3E-79661BE5B6C2}" destId="{20D3CEB5-51CC-43EB-A548-2263893F7276}" srcOrd="0" destOrd="0" presId="urn:microsoft.com/office/officeart/2005/8/layout/bList2"/>
    <dgm:cxn modelId="{82046B6C-BA8F-4210-ACE2-8D5F6A6E13FF}" type="presParOf" srcId="{20D3CEB5-51CC-43EB-A548-2263893F7276}" destId="{64BA10E9-76D1-44BB-9A63-A28BE8A3D7C2}" srcOrd="0" destOrd="0" presId="urn:microsoft.com/office/officeart/2005/8/layout/bList2"/>
    <dgm:cxn modelId="{43007080-B050-40D8-962E-0500B755B941}" type="presParOf" srcId="{20D3CEB5-51CC-43EB-A548-2263893F7276}" destId="{143194D6-CC58-4B67-8BE3-CCA989D4E83E}" srcOrd="1" destOrd="0" presId="urn:microsoft.com/office/officeart/2005/8/layout/bList2"/>
    <dgm:cxn modelId="{EC65D0E5-6AF2-4B44-8FDC-A245C935F33D}" type="presParOf" srcId="{20D3CEB5-51CC-43EB-A548-2263893F7276}" destId="{999933AF-E95A-4910-862D-EF681B3B6EB8}" srcOrd="2" destOrd="0" presId="urn:microsoft.com/office/officeart/2005/8/layout/bList2"/>
    <dgm:cxn modelId="{6BB8D93E-3509-4AFD-B6BF-B89C68C33C07}" type="presParOf" srcId="{20D3CEB5-51CC-43EB-A548-2263893F7276}" destId="{E29FACE8-228D-4A09-9C11-A2FD7D8A0551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3FC4A-5893-47ED-91AE-4778BD5C62AA}">
      <dsp:nvSpPr>
        <dsp:cNvPr id="0" name=""/>
        <dsp:cNvSpPr/>
      </dsp:nvSpPr>
      <dsp:spPr>
        <a:xfrm>
          <a:off x="0" y="463112"/>
          <a:ext cx="109728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Complete By July 1, 2026</a:t>
          </a:r>
        </a:p>
      </dsp:txBody>
      <dsp:txXfrm>
        <a:off x="29271" y="492383"/>
        <a:ext cx="10914258" cy="541083"/>
      </dsp:txXfrm>
    </dsp:sp>
    <dsp:sp modelId="{35C5F0A1-DB16-46BA-88C9-C6F2DE11A898}">
      <dsp:nvSpPr>
        <dsp:cNvPr id="0" name=""/>
        <dsp:cNvSpPr/>
      </dsp:nvSpPr>
      <dsp:spPr>
        <a:xfrm>
          <a:off x="0" y="1134737"/>
          <a:ext cx="109728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Only Complete If Certified By a MassDEP-Approved Toxics Use Reduction Planner </a:t>
          </a:r>
        </a:p>
      </dsp:txBody>
      <dsp:txXfrm>
        <a:off x="29271" y="1164008"/>
        <a:ext cx="10914258" cy="541083"/>
      </dsp:txXfrm>
    </dsp:sp>
    <dsp:sp modelId="{0C2368BD-E4D4-4BCA-92D4-30AF2B5870ED}">
      <dsp:nvSpPr>
        <dsp:cNvPr id="0" name=""/>
        <dsp:cNvSpPr/>
      </dsp:nvSpPr>
      <dsp:spPr>
        <a:xfrm>
          <a:off x="0" y="1734362"/>
          <a:ext cx="10972800" cy="1319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Can be company employee or outside consultant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Planner must determine if plan meets regulatory requirements, and that planning process was done in good faith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1" kern="1200" dirty="0"/>
            <a:t>Make sure your planner’s certification is current!</a:t>
          </a:r>
        </a:p>
      </dsp:txBody>
      <dsp:txXfrm>
        <a:off x="0" y="1734362"/>
        <a:ext cx="10972800" cy="1319625"/>
      </dsp:txXfrm>
    </dsp:sp>
    <dsp:sp modelId="{32CBD8AB-138E-4B59-8FFA-B64BCDED488A}">
      <dsp:nvSpPr>
        <dsp:cNvPr id="0" name=""/>
        <dsp:cNvSpPr/>
      </dsp:nvSpPr>
      <dsp:spPr>
        <a:xfrm>
          <a:off x="0" y="3053987"/>
          <a:ext cx="10972800" cy="599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Submit a TUR Plan Summary to MassDEP </a:t>
          </a:r>
        </a:p>
      </dsp:txBody>
      <dsp:txXfrm>
        <a:off x="29271" y="3083258"/>
        <a:ext cx="10914258" cy="541083"/>
      </dsp:txXfrm>
    </dsp:sp>
    <dsp:sp modelId="{63B45456-3134-442C-9ED8-72D6E5DD2B54}">
      <dsp:nvSpPr>
        <dsp:cNvPr id="0" name=""/>
        <dsp:cNvSpPr/>
      </dsp:nvSpPr>
      <dsp:spPr>
        <a:xfrm>
          <a:off x="0" y="3653612"/>
          <a:ext cx="1097280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Done using </a:t>
          </a:r>
          <a:r>
            <a:rPr lang="en-US" sz="2000" kern="1200" dirty="0" err="1"/>
            <a:t>eDEP</a:t>
          </a:r>
          <a:r>
            <a:rPr lang="en-US" sz="2000" kern="1200" dirty="0"/>
            <a:t> portal</a:t>
          </a:r>
        </a:p>
      </dsp:txBody>
      <dsp:txXfrm>
        <a:off x="0" y="3653612"/>
        <a:ext cx="10972800" cy="414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F313D-6C0A-472B-8F47-A42FAC74A1A6}">
      <dsp:nvSpPr>
        <dsp:cNvPr id="0" name=""/>
        <dsp:cNvSpPr/>
      </dsp:nvSpPr>
      <dsp:spPr>
        <a:xfrm>
          <a:off x="0" y="387430"/>
          <a:ext cx="62782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6C8DF9-3A6B-485F-B65C-73314E0B7DCD}">
      <dsp:nvSpPr>
        <dsp:cNvPr id="0" name=""/>
        <dsp:cNvSpPr/>
      </dsp:nvSpPr>
      <dsp:spPr>
        <a:xfrm>
          <a:off x="313912" y="33190"/>
          <a:ext cx="439477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112" tIns="0" rIns="1661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Description of Process</a:t>
          </a:r>
        </a:p>
      </dsp:txBody>
      <dsp:txXfrm>
        <a:off x="348497" y="67775"/>
        <a:ext cx="4325606" cy="639310"/>
      </dsp:txXfrm>
    </dsp:sp>
    <dsp:sp modelId="{68671A4F-6A96-45D4-B547-1631812CF52E}">
      <dsp:nvSpPr>
        <dsp:cNvPr id="0" name=""/>
        <dsp:cNvSpPr/>
      </dsp:nvSpPr>
      <dsp:spPr>
        <a:xfrm>
          <a:off x="0" y="1476070"/>
          <a:ext cx="6278252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7262" tIns="499872" rIns="487262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Technically feasible,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TUR, and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Legal  </a:t>
          </a:r>
        </a:p>
      </dsp:txBody>
      <dsp:txXfrm>
        <a:off x="0" y="1476070"/>
        <a:ext cx="6278252" cy="1587600"/>
      </dsp:txXfrm>
    </dsp:sp>
    <dsp:sp modelId="{562C803C-9F11-4697-91BA-BB2CB176FDD3}">
      <dsp:nvSpPr>
        <dsp:cNvPr id="0" name=""/>
        <dsp:cNvSpPr/>
      </dsp:nvSpPr>
      <dsp:spPr>
        <a:xfrm>
          <a:off x="302071" y="1108135"/>
          <a:ext cx="439477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112" tIns="0" rIns="1661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Determination if option is </a:t>
          </a:r>
        </a:p>
      </dsp:txBody>
      <dsp:txXfrm>
        <a:off x="336656" y="1142720"/>
        <a:ext cx="4325606" cy="639310"/>
      </dsp:txXfrm>
    </dsp:sp>
    <dsp:sp modelId="{8C010C53-77CD-48D4-A1F5-5D94A00F6345}">
      <dsp:nvSpPr>
        <dsp:cNvPr id="0" name=""/>
        <dsp:cNvSpPr/>
      </dsp:nvSpPr>
      <dsp:spPr>
        <a:xfrm>
          <a:off x="0" y="3547510"/>
          <a:ext cx="627825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9867A-E754-4AA8-81A2-3CB848B65B96}">
      <dsp:nvSpPr>
        <dsp:cNvPr id="0" name=""/>
        <dsp:cNvSpPr/>
      </dsp:nvSpPr>
      <dsp:spPr>
        <a:xfrm>
          <a:off x="313912" y="3193270"/>
          <a:ext cx="4394776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112" tIns="0" rIns="16611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IF YES: </a:t>
          </a:r>
          <a:r>
            <a:rPr lang="en-US" sz="1800" kern="1200" dirty="0"/>
            <a:t>Expected reduction in total use and byproduct amount per unit of product</a:t>
          </a:r>
          <a:endParaRPr lang="en-US" sz="2000" kern="1200" dirty="0"/>
        </a:p>
      </dsp:txBody>
      <dsp:txXfrm>
        <a:off x="348497" y="3227855"/>
        <a:ext cx="4325606" cy="63931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F4BDC-D58C-40A7-8305-170336B65C90}">
      <dsp:nvSpPr>
        <dsp:cNvPr id="0" name=""/>
        <dsp:cNvSpPr/>
      </dsp:nvSpPr>
      <dsp:spPr>
        <a:xfrm>
          <a:off x="0" y="32701"/>
          <a:ext cx="4930218" cy="11644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A1C2F-B189-4210-B2F2-B952D9F27E19}">
      <dsp:nvSpPr>
        <dsp:cNvPr id="0" name=""/>
        <dsp:cNvSpPr/>
      </dsp:nvSpPr>
      <dsp:spPr>
        <a:xfrm>
          <a:off x="352259" y="264447"/>
          <a:ext cx="641097" cy="640471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5096A0-A555-47C2-9ECD-DA0BD8BD02D0}">
      <dsp:nvSpPr>
        <dsp:cNvPr id="0" name=""/>
        <dsp:cNvSpPr/>
      </dsp:nvSpPr>
      <dsp:spPr>
        <a:xfrm>
          <a:off x="1345616" y="2436"/>
          <a:ext cx="3442028" cy="116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3" tIns="123363" rIns="123363" bIns="1233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Cost of Implementing Option</a:t>
          </a:r>
        </a:p>
      </dsp:txBody>
      <dsp:txXfrm>
        <a:off x="1345616" y="2436"/>
        <a:ext cx="3442028" cy="1165632"/>
      </dsp:txXfrm>
    </dsp:sp>
    <dsp:sp modelId="{BBB04070-87D5-425D-BC3F-F8EAAAA24D20}">
      <dsp:nvSpPr>
        <dsp:cNvPr id="0" name=""/>
        <dsp:cNvSpPr/>
      </dsp:nvSpPr>
      <dsp:spPr>
        <a:xfrm>
          <a:off x="0" y="1413464"/>
          <a:ext cx="4930218" cy="11644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83992-48E4-41B8-8DD6-C0FF71DD9046}">
      <dsp:nvSpPr>
        <dsp:cNvPr id="0" name=""/>
        <dsp:cNvSpPr/>
      </dsp:nvSpPr>
      <dsp:spPr>
        <a:xfrm>
          <a:off x="352259" y="1675476"/>
          <a:ext cx="641097" cy="640471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94465-D346-46FD-B16E-60CDF5F56EA5}">
      <dsp:nvSpPr>
        <dsp:cNvPr id="0" name=""/>
        <dsp:cNvSpPr/>
      </dsp:nvSpPr>
      <dsp:spPr>
        <a:xfrm>
          <a:off x="1345616" y="1413464"/>
          <a:ext cx="3442028" cy="116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3" tIns="123363" rIns="123363" bIns="12336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Savings from Reduced Chemical Costs</a:t>
          </a:r>
        </a:p>
      </dsp:txBody>
      <dsp:txXfrm>
        <a:off x="1345616" y="1413464"/>
        <a:ext cx="3442028" cy="1165632"/>
      </dsp:txXfrm>
    </dsp:sp>
    <dsp:sp modelId="{00CA1E6B-1B3C-4EBC-ABC7-7152C53775C8}">
      <dsp:nvSpPr>
        <dsp:cNvPr id="0" name=""/>
        <dsp:cNvSpPr/>
      </dsp:nvSpPr>
      <dsp:spPr>
        <a:xfrm>
          <a:off x="0" y="2824493"/>
          <a:ext cx="4930218" cy="116449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63DACB-32C9-428E-8AF7-1619152DD6E8}">
      <dsp:nvSpPr>
        <dsp:cNvPr id="0" name=""/>
        <dsp:cNvSpPr/>
      </dsp:nvSpPr>
      <dsp:spPr>
        <a:xfrm>
          <a:off x="352603" y="3086504"/>
          <a:ext cx="641097" cy="640471"/>
        </a:xfrm>
        <a:prstGeom prst="rect">
          <a:avLst/>
        </a:prstGeom>
        <a:blipFill>
          <a:blip xmlns:r="http://schemas.openxmlformats.org/officeDocument/2006/relationships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27C8E5-282F-44F9-8248-931D91C9EEC0}">
      <dsp:nvSpPr>
        <dsp:cNvPr id="0" name=""/>
        <dsp:cNvSpPr/>
      </dsp:nvSpPr>
      <dsp:spPr>
        <a:xfrm>
          <a:off x="1346305" y="2824493"/>
          <a:ext cx="3442028" cy="11656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63" tIns="123363" rIns="123363" bIns="1233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Analysis is complete when there is sufficient information to make a good faith implementation decision</a:t>
          </a:r>
        </a:p>
      </dsp:txBody>
      <dsp:txXfrm>
        <a:off x="1346305" y="2824493"/>
        <a:ext cx="3442028" cy="11656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7BF75-8455-4574-9C50-9E6C925E215C}">
      <dsp:nvSpPr>
        <dsp:cNvPr id="0" name=""/>
        <dsp:cNvSpPr/>
      </dsp:nvSpPr>
      <dsp:spPr>
        <a:xfrm>
          <a:off x="0" y="273093"/>
          <a:ext cx="5297078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112" tIns="312420" rIns="411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Calculate the full cost of using chemical in the production unit </a:t>
          </a:r>
        </a:p>
      </dsp:txBody>
      <dsp:txXfrm>
        <a:off x="0" y="273093"/>
        <a:ext cx="5297078" cy="874125"/>
      </dsp:txXfrm>
    </dsp:sp>
    <dsp:sp modelId="{C0DC20D3-2459-4B5A-8032-21047073E9B6}">
      <dsp:nvSpPr>
        <dsp:cNvPr id="0" name=""/>
        <dsp:cNvSpPr/>
      </dsp:nvSpPr>
      <dsp:spPr>
        <a:xfrm>
          <a:off x="264853" y="51693"/>
          <a:ext cx="37079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52" tIns="0" rIns="140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technically feasible options identified</a:t>
          </a:r>
        </a:p>
      </dsp:txBody>
      <dsp:txXfrm>
        <a:off x="286469" y="73309"/>
        <a:ext cx="3664722" cy="399568"/>
      </dsp:txXfrm>
    </dsp:sp>
    <dsp:sp modelId="{24E58BDF-AC40-4CD7-A171-C46805FCCB86}">
      <dsp:nvSpPr>
        <dsp:cNvPr id="0" name=""/>
        <dsp:cNvSpPr/>
      </dsp:nvSpPr>
      <dsp:spPr>
        <a:xfrm>
          <a:off x="0" y="1449618"/>
          <a:ext cx="5297078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112" tIns="312420" rIns="411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Direct and indirect costs of  purchase; treatment and disposal costs;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Worker health and safety costs; compliance costs;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Potential liability; customer good will/market share;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Insurance costs; etc.</a:t>
          </a:r>
        </a:p>
      </dsp:txBody>
      <dsp:txXfrm>
        <a:off x="0" y="1449618"/>
        <a:ext cx="5297078" cy="1890000"/>
      </dsp:txXfrm>
    </dsp:sp>
    <dsp:sp modelId="{A425E0B6-C784-48BB-91EF-3862F2113725}">
      <dsp:nvSpPr>
        <dsp:cNvPr id="0" name=""/>
        <dsp:cNvSpPr/>
      </dsp:nvSpPr>
      <dsp:spPr>
        <a:xfrm>
          <a:off x="264853" y="1228218"/>
          <a:ext cx="37079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52" tIns="0" rIns="140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Costs to consider</a:t>
          </a:r>
        </a:p>
      </dsp:txBody>
      <dsp:txXfrm>
        <a:off x="286469" y="1249834"/>
        <a:ext cx="3664722" cy="399568"/>
      </dsp:txXfrm>
    </dsp:sp>
    <dsp:sp modelId="{E76C5A34-3575-4852-8EC7-8A712095F3C1}">
      <dsp:nvSpPr>
        <dsp:cNvPr id="0" name=""/>
        <dsp:cNvSpPr/>
      </dsp:nvSpPr>
      <dsp:spPr>
        <a:xfrm>
          <a:off x="0" y="3642018"/>
          <a:ext cx="5297078" cy="6496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1112" tIns="312420" rIns="41111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Provide a list of all relevant costs </a:t>
          </a:r>
          <a:endParaRPr lang="en-US" sz="1600" kern="1200" dirty="0"/>
        </a:p>
      </dsp:txBody>
      <dsp:txXfrm>
        <a:off x="0" y="3642018"/>
        <a:ext cx="5297078" cy="649687"/>
      </dsp:txXfrm>
    </dsp:sp>
    <dsp:sp modelId="{1947EE0C-BF95-413C-AEEF-2781F5F7ED1C}">
      <dsp:nvSpPr>
        <dsp:cNvPr id="0" name=""/>
        <dsp:cNvSpPr/>
      </dsp:nvSpPr>
      <dsp:spPr>
        <a:xfrm>
          <a:off x="264853" y="3420618"/>
          <a:ext cx="3707954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152" tIns="0" rIns="14015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NO technically feasible options</a:t>
          </a:r>
        </a:p>
      </dsp:txBody>
      <dsp:txXfrm>
        <a:off x="286469" y="3442234"/>
        <a:ext cx="3664722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17BB0-8647-4DE0-ACB9-5F1C50A84467}">
      <dsp:nvSpPr>
        <dsp:cNvPr id="0" name=""/>
        <dsp:cNvSpPr/>
      </dsp:nvSpPr>
      <dsp:spPr>
        <a:xfrm>
          <a:off x="0" y="0"/>
          <a:ext cx="478881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5715E-65AE-4C51-837C-ADB7788FB0A4}">
      <dsp:nvSpPr>
        <dsp:cNvPr id="0" name=""/>
        <dsp:cNvSpPr/>
      </dsp:nvSpPr>
      <dsp:spPr>
        <a:xfrm>
          <a:off x="0" y="0"/>
          <a:ext cx="4788817" cy="113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Schedule and plan for implementation of TUR options selected for adoption</a:t>
          </a:r>
        </a:p>
      </dsp:txBody>
      <dsp:txXfrm>
        <a:off x="0" y="0"/>
        <a:ext cx="4788817" cy="1138961"/>
      </dsp:txXfrm>
    </dsp:sp>
    <dsp:sp modelId="{820BCF2A-5B7A-4776-B1D1-2E4B927A5E2E}">
      <dsp:nvSpPr>
        <dsp:cNvPr id="0" name=""/>
        <dsp:cNvSpPr/>
      </dsp:nvSpPr>
      <dsp:spPr>
        <a:xfrm>
          <a:off x="0" y="1138961"/>
          <a:ext cx="478881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28832-D99C-4E08-A8C4-4A88562270F2}">
      <dsp:nvSpPr>
        <dsp:cNvPr id="0" name=""/>
        <dsp:cNvSpPr/>
      </dsp:nvSpPr>
      <dsp:spPr>
        <a:xfrm>
          <a:off x="0" y="1138961"/>
          <a:ext cx="4788817" cy="113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Rationale for rejecting technically feasible options</a:t>
          </a:r>
        </a:p>
      </dsp:txBody>
      <dsp:txXfrm>
        <a:off x="0" y="1138961"/>
        <a:ext cx="4788817" cy="1138961"/>
      </dsp:txXfrm>
    </dsp:sp>
    <dsp:sp modelId="{ABDF680C-CBE8-456A-AA92-DE1152637ED1}">
      <dsp:nvSpPr>
        <dsp:cNvPr id="0" name=""/>
        <dsp:cNvSpPr/>
      </dsp:nvSpPr>
      <dsp:spPr>
        <a:xfrm>
          <a:off x="0" y="2277922"/>
          <a:ext cx="478881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F4E86-DE6E-44CC-9D7A-4452F412D59E}">
      <dsp:nvSpPr>
        <dsp:cNvPr id="0" name=""/>
        <dsp:cNvSpPr/>
      </dsp:nvSpPr>
      <dsp:spPr>
        <a:xfrm>
          <a:off x="0" y="2277922"/>
          <a:ext cx="4788817" cy="113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Evaluation schedule and plan for options still under consideration and reason for delay</a:t>
          </a:r>
        </a:p>
      </dsp:txBody>
      <dsp:txXfrm>
        <a:off x="0" y="2277922"/>
        <a:ext cx="4788817" cy="1138961"/>
      </dsp:txXfrm>
    </dsp:sp>
    <dsp:sp modelId="{6D5F0B02-FDB9-419A-896F-79D5E4C0FA27}">
      <dsp:nvSpPr>
        <dsp:cNvPr id="0" name=""/>
        <dsp:cNvSpPr/>
      </dsp:nvSpPr>
      <dsp:spPr>
        <a:xfrm>
          <a:off x="0" y="3416883"/>
          <a:ext cx="4788817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BC6CB-B3C1-4965-BAAB-C472403EB8FF}">
      <dsp:nvSpPr>
        <dsp:cNvPr id="0" name=""/>
        <dsp:cNvSpPr/>
      </dsp:nvSpPr>
      <dsp:spPr>
        <a:xfrm>
          <a:off x="0" y="3416883"/>
          <a:ext cx="4788817" cy="1138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Explanation of reasons for delay/abandonment of TUR options selected for implementation in prior plan</a:t>
          </a:r>
        </a:p>
      </dsp:txBody>
      <dsp:txXfrm>
        <a:off x="0" y="3416883"/>
        <a:ext cx="4788817" cy="113896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282B4-8197-44FE-A4E0-C5DBE82F6339}">
      <dsp:nvSpPr>
        <dsp:cNvPr id="0" name=""/>
        <dsp:cNvSpPr/>
      </dsp:nvSpPr>
      <dsp:spPr>
        <a:xfrm>
          <a:off x="0" y="739124"/>
          <a:ext cx="10972800" cy="13563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537658-C107-43CA-A48B-FDC2B4BBF247}">
      <dsp:nvSpPr>
        <dsp:cNvPr id="0" name=""/>
        <dsp:cNvSpPr/>
      </dsp:nvSpPr>
      <dsp:spPr>
        <a:xfrm>
          <a:off x="410303" y="1044308"/>
          <a:ext cx="746005" cy="74600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FAD62-319A-4D53-8F76-E1E2FAFBD3A6}">
      <dsp:nvSpPr>
        <dsp:cNvPr id="0" name=""/>
        <dsp:cNvSpPr/>
      </dsp:nvSpPr>
      <dsp:spPr>
        <a:xfrm>
          <a:off x="1557082" y="748632"/>
          <a:ext cx="4937760" cy="135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50" tIns="143550" rIns="143550" bIns="1435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i="1" kern="1200" dirty="0"/>
            <a:t>NEXT Class </a:t>
          </a:r>
          <a:r>
            <a:rPr lang="en-US" sz="2500" b="0" kern="1200" dirty="0"/>
            <a:t>(</a:t>
          </a:r>
          <a:r>
            <a:rPr lang="en-US" sz="2500" b="0" kern="1200" dirty="0">
              <a:hlinkClick xmlns:r="http://schemas.openxmlformats.org/officeDocument/2006/relationships" r:id="rId2"/>
            </a:rPr>
            <a:t>www.turi.org</a:t>
          </a:r>
          <a:r>
            <a:rPr lang="en-US" sz="2500" b="0" kern="1200" dirty="0"/>
            <a:t>)</a:t>
          </a:r>
          <a:r>
            <a:rPr lang="en-US" sz="2500" b="1" i="1" kern="1200" dirty="0"/>
            <a:t> </a:t>
          </a:r>
          <a:endParaRPr lang="en-US" sz="2500" kern="1200" dirty="0"/>
        </a:p>
      </dsp:txBody>
      <dsp:txXfrm>
        <a:off x="1557082" y="748632"/>
        <a:ext cx="4937760" cy="1356373"/>
      </dsp:txXfrm>
    </dsp:sp>
    <dsp:sp modelId="{47900015-4DD0-4777-8E76-70D624890EAB}">
      <dsp:nvSpPr>
        <dsp:cNvPr id="0" name=""/>
        <dsp:cNvSpPr/>
      </dsp:nvSpPr>
      <dsp:spPr>
        <a:xfrm>
          <a:off x="6504371" y="739124"/>
          <a:ext cx="4466896" cy="135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50" tIns="143550" rIns="143550" bIns="14355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/>
            <a:t>Online portion begins early September;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kern="1200" dirty="0"/>
            <a:t>In-Person classes October-November in Lowell</a:t>
          </a:r>
          <a:endParaRPr lang="en-US" sz="2000" b="0" kern="1200" dirty="0"/>
        </a:p>
      </dsp:txBody>
      <dsp:txXfrm>
        <a:off x="6504371" y="739124"/>
        <a:ext cx="4466896" cy="1356373"/>
      </dsp:txXfrm>
    </dsp:sp>
    <dsp:sp modelId="{F1070DAD-16C9-4508-AE10-7EE598455E8C}">
      <dsp:nvSpPr>
        <dsp:cNvPr id="0" name=""/>
        <dsp:cNvSpPr/>
      </dsp:nvSpPr>
      <dsp:spPr>
        <a:xfrm>
          <a:off x="0" y="2434591"/>
          <a:ext cx="10972800" cy="135637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A8556-979C-40C6-BD91-FB9D66D2F6B6}">
      <dsp:nvSpPr>
        <dsp:cNvPr id="0" name=""/>
        <dsp:cNvSpPr/>
      </dsp:nvSpPr>
      <dsp:spPr>
        <a:xfrm>
          <a:off x="410303" y="2739775"/>
          <a:ext cx="746005" cy="74600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051F3-E5F0-48A9-893F-117F9812FF8A}">
      <dsp:nvSpPr>
        <dsp:cNvPr id="0" name=""/>
        <dsp:cNvSpPr/>
      </dsp:nvSpPr>
      <dsp:spPr>
        <a:xfrm>
          <a:off x="1566611" y="2434591"/>
          <a:ext cx="4937760" cy="135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50" tIns="143550" rIns="143550" bIns="14355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Email us! </a:t>
          </a:r>
          <a:r>
            <a:rPr lang="en-US" sz="2500" b="0" kern="1200" dirty="0"/>
            <a:t>(</a:t>
          </a:r>
          <a:r>
            <a:rPr lang="en-US" sz="2500" kern="1200" dirty="0">
              <a:hlinkClick xmlns:r="http://schemas.openxmlformats.org/officeDocument/2006/relationships" r:id="rId4"/>
            </a:rPr>
            <a:t>training@turi.org</a:t>
          </a:r>
          <a:r>
            <a:rPr lang="en-US" sz="2500" kern="1200" dirty="0"/>
            <a:t>)</a:t>
          </a:r>
          <a:r>
            <a:rPr lang="en-US" sz="2500" b="1" kern="1200" dirty="0"/>
            <a:t> </a:t>
          </a:r>
          <a:endParaRPr lang="en-US" sz="2500" kern="1200" dirty="0"/>
        </a:p>
      </dsp:txBody>
      <dsp:txXfrm>
        <a:off x="1566611" y="2434591"/>
        <a:ext cx="4937760" cy="1356373"/>
      </dsp:txXfrm>
    </dsp:sp>
    <dsp:sp modelId="{05D4C8EF-696A-4086-867C-FA9001C46FC5}">
      <dsp:nvSpPr>
        <dsp:cNvPr id="0" name=""/>
        <dsp:cNvSpPr/>
      </dsp:nvSpPr>
      <dsp:spPr>
        <a:xfrm>
          <a:off x="6504371" y="2434591"/>
          <a:ext cx="4466896" cy="135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550" tIns="143550" rIns="143550" bIns="14355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Pam Eliason, TURI Training Director: </a:t>
          </a:r>
          <a:r>
            <a:rPr lang="en-US" sz="1800" kern="1200" dirty="0">
              <a:hlinkClick xmlns:r="http://schemas.openxmlformats.org/officeDocument/2006/relationships" r:id="rId5"/>
            </a:rPr>
            <a:t>Pamela_Eliason@uml.edu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Agnes Cheng, TURI Training Associate: </a:t>
          </a:r>
          <a:r>
            <a:rPr lang="en-US" sz="1800" kern="1200" dirty="0">
              <a:hlinkClick xmlns:r="http://schemas.openxmlformats.org/officeDocument/2006/relationships" r:id="rId6"/>
            </a:rPr>
            <a:t>Agnes_Cheng@uml.edu</a:t>
          </a:r>
          <a:r>
            <a:rPr lang="en-US" sz="1800" kern="1200" dirty="0"/>
            <a:t> </a:t>
          </a:r>
        </a:p>
      </dsp:txBody>
      <dsp:txXfrm>
        <a:off x="6504371" y="2434591"/>
        <a:ext cx="4466896" cy="1356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CED29-ADB5-47F5-BCAF-D04FF74B84A6}">
      <dsp:nvSpPr>
        <dsp:cNvPr id="0" name=""/>
        <dsp:cNvSpPr/>
      </dsp:nvSpPr>
      <dsp:spPr>
        <a:xfrm>
          <a:off x="0" y="4054002"/>
          <a:ext cx="1230630" cy="665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2" tIns="142240" rIns="87522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Describe</a:t>
          </a:r>
        </a:p>
      </dsp:txBody>
      <dsp:txXfrm>
        <a:off x="0" y="4054002"/>
        <a:ext cx="1230630" cy="665092"/>
      </dsp:txXfrm>
    </dsp:sp>
    <dsp:sp modelId="{524AC4DF-4AE5-4980-85A1-C98D92EB45B0}">
      <dsp:nvSpPr>
        <dsp:cNvPr id="0" name=""/>
        <dsp:cNvSpPr/>
      </dsp:nvSpPr>
      <dsp:spPr>
        <a:xfrm>
          <a:off x="1230630" y="4054002"/>
          <a:ext cx="3691890" cy="665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9" tIns="228600" rIns="74889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the notification method in Plan</a:t>
          </a:r>
        </a:p>
      </dsp:txBody>
      <dsp:txXfrm>
        <a:off x="1230630" y="4054002"/>
        <a:ext cx="3691890" cy="665092"/>
      </dsp:txXfrm>
    </dsp:sp>
    <dsp:sp modelId="{1E749DC8-D460-41A2-85E2-2675336B72A9}">
      <dsp:nvSpPr>
        <dsp:cNvPr id="0" name=""/>
        <dsp:cNvSpPr/>
      </dsp:nvSpPr>
      <dsp:spPr>
        <a:xfrm rot="10800000">
          <a:off x="0" y="3041065"/>
          <a:ext cx="1230630" cy="10229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2" tIns="142240" rIns="87522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Solicit</a:t>
          </a:r>
        </a:p>
      </dsp:txBody>
      <dsp:txXfrm rot="-10800000">
        <a:off x="0" y="3041065"/>
        <a:ext cx="1230630" cy="664893"/>
      </dsp:txXfrm>
    </dsp:sp>
    <dsp:sp modelId="{0827AB80-BC79-4DEE-9D5E-7D5AB5379412}">
      <dsp:nvSpPr>
        <dsp:cNvPr id="0" name=""/>
        <dsp:cNvSpPr/>
      </dsp:nvSpPr>
      <dsp:spPr>
        <a:xfrm>
          <a:off x="1230630" y="3041065"/>
          <a:ext cx="3691890" cy="66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9" tIns="228600" rIns="74889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Solicit TUR suggestions</a:t>
          </a:r>
        </a:p>
      </dsp:txBody>
      <dsp:txXfrm>
        <a:off x="1230630" y="3041065"/>
        <a:ext cx="3691890" cy="664893"/>
      </dsp:txXfrm>
    </dsp:sp>
    <dsp:sp modelId="{9992F380-3EA8-4753-9233-E89B00EAFE92}">
      <dsp:nvSpPr>
        <dsp:cNvPr id="0" name=""/>
        <dsp:cNvSpPr/>
      </dsp:nvSpPr>
      <dsp:spPr>
        <a:xfrm rot="10800000">
          <a:off x="0" y="2028129"/>
          <a:ext cx="1230630" cy="10229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2" tIns="142240" rIns="87522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Describe</a:t>
          </a:r>
        </a:p>
      </dsp:txBody>
      <dsp:txXfrm rot="-10800000">
        <a:off x="0" y="2028129"/>
        <a:ext cx="1230630" cy="664893"/>
      </dsp:txXfrm>
    </dsp:sp>
    <dsp:sp modelId="{81A19D59-9EE4-40E6-A4D5-70F9F0DC48C7}">
      <dsp:nvSpPr>
        <dsp:cNvPr id="0" name=""/>
        <dsp:cNvSpPr/>
      </dsp:nvSpPr>
      <dsp:spPr>
        <a:xfrm>
          <a:off x="1230630" y="2028129"/>
          <a:ext cx="3691890" cy="66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9" tIns="228600" rIns="74889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Describe Planning Criteria (requirements)</a:t>
          </a:r>
        </a:p>
      </dsp:txBody>
      <dsp:txXfrm>
        <a:off x="1230630" y="2028129"/>
        <a:ext cx="3691890" cy="664893"/>
      </dsp:txXfrm>
    </dsp:sp>
    <dsp:sp modelId="{EC3369A1-AF72-4277-A671-EEBC43553AC9}">
      <dsp:nvSpPr>
        <dsp:cNvPr id="0" name=""/>
        <dsp:cNvSpPr/>
      </dsp:nvSpPr>
      <dsp:spPr>
        <a:xfrm rot="10800000">
          <a:off x="0" y="1015193"/>
          <a:ext cx="1230630" cy="10229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2" tIns="142240" rIns="87522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Identify</a:t>
          </a:r>
        </a:p>
      </dsp:txBody>
      <dsp:txXfrm rot="-10800000">
        <a:off x="0" y="1015193"/>
        <a:ext cx="1230630" cy="664893"/>
      </dsp:txXfrm>
    </dsp:sp>
    <dsp:sp modelId="{AE26FE81-D799-494C-969F-BD61178A8111}">
      <dsp:nvSpPr>
        <dsp:cNvPr id="0" name=""/>
        <dsp:cNvSpPr/>
      </dsp:nvSpPr>
      <dsp:spPr>
        <a:xfrm>
          <a:off x="1230630" y="1015193"/>
          <a:ext cx="3691890" cy="66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9" tIns="228600" rIns="74889" bIns="2286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Identify Production Unit(s)</a:t>
          </a:r>
        </a:p>
      </dsp:txBody>
      <dsp:txXfrm>
        <a:off x="1230630" y="1015193"/>
        <a:ext cx="3691890" cy="664893"/>
      </dsp:txXfrm>
    </dsp:sp>
    <dsp:sp modelId="{91C71622-5D65-4EAA-B992-C89437D652CF}">
      <dsp:nvSpPr>
        <dsp:cNvPr id="0" name=""/>
        <dsp:cNvSpPr/>
      </dsp:nvSpPr>
      <dsp:spPr>
        <a:xfrm rot="10800000">
          <a:off x="0" y="2256"/>
          <a:ext cx="1230630" cy="102291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522" tIns="142240" rIns="87522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Date</a:t>
          </a:r>
        </a:p>
      </dsp:txBody>
      <dsp:txXfrm rot="-10800000">
        <a:off x="0" y="2256"/>
        <a:ext cx="1230630" cy="664893"/>
      </dsp:txXfrm>
    </dsp:sp>
    <dsp:sp modelId="{54B3EFEF-AE16-4138-BE6B-63243EEAE975}">
      <dsp:nvSpPr>
        <dsp:cNvPr id="0" name=""/>
        <dsp:cNvSpPr/>
      </dsp:nvSpPr>
      <dsp:spPr>
        <a:xfrm>
          <a:off x="1230630" y="2256"/>
          <a:ext cx="3691890" cy="66489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89" tIns="203200" rIns="74889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Date of notification (must be completed before January 1 of the Planning Year)</a:t>
          </a:r>
        </a:p>
      </dsp:txBody>
      <dsp:txXfrm>
        <a:off x="1230630" y="2256"/>
        <a:ext cx="3691890" cy="664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3EE72-28AE-4F86-98E6-CAE367D36331}">
      <dsp:nvSpPr>
        <dsp:cNvPr id="0" name=""/>
        <dsp:cNvSpPr/>
      </dsp:nvSpPr>
      <dsp:spPr>
        <a:xfrm>
          <a:off x="0" y="375702"/>
          <a:ext cx="5650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71DDAD-9C29-4555-A525-7938FE413369}">
      <dsp:nvSpPr>
        <dsp:cNvPr id="0" name=""/>
        <dsp:cNvSpPr/>
      </dsp:nvSpPr>
      <dsp:spPr>
        <a:xfrm>
          <a:off x="282549" y="65742"/>
          <a:ext cx="395569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16" tIns="0" rIns="1495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Date of policy review or revision</a:t>
          </a:r>
        </a:p>
      </dsp:txBody>
      <dsp:txXfrm>
        <a:off x="312811" y="96004"/>
        <a:ext cx="3895170" cy="559396"/>
      </dsp:txXfrm>
    </dsp:sp>
    <dsp:sp modelId="{09F9F3E8-D731-4F21-80A4-8D0135B3F7F7}">
      <dsp:nvSpPr>
        <dsp:cNvPr id="0" name=""/>
        <dsp:cNvSpPr/>
      </dsp:nvSpPr>
      <dsp:spPr>
        <a:xfrm>
          <a:off x="0" y="1328262"/>
          <a:ext cx="5650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4A4BB-6062-4844-9DEE-9ACB53A71C19}">
      <dsp:nvSpPr>
        <dsp:cNvPr id="0" name=""/>
        <dsp:cNvSpPr/>
      </dsp:nvSpPr>
      <dsp:spPr>
        <a:xfrm>
          <a:off x="282549" y="1018302"/>
          <a:ext cx="395569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16" tIns="0" rIns="1495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Description of how facility encourages TUR</a:t>
          </a:r>
        </a:p>
      </dsp:txBody>
      <dsp:txXfrm>
        <a:off x="312811" y="1048564"/>
        <a:ext cx="3895170" cy="559396"/>
      </dsp:txXfrm>
    </dsp:sp>
    <dsp:sp modelId="{C5E98A44-85E4-484B-8CD0-959F89527B16}">
      <dsp:nvSpPr>
        <dsp:cNvPr id="0" name=""/>
        <dsp:cNvSpPr/>
      </dsp:nvSpPr>
      <dsp:spPr>
        <a:xfrm>
          <a:off x="0" y="2280823"/>
          <a:ext cx="5650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483FF6-B687-4D05-8ECA-0940602A2172}">
      <dsp:nvSpPr>
        <dsp:cNvPr id="0" name=""/>
        <dsp:cNvSpPr/>
      </dsp:nvSpPr>
      <dsp:spPr>
        <a:xfrm>
          <a:off x="282549" y="1970862"/>
          <a:ext cx="395569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16" tIns="0" rIns="1495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Description of policies that encourage or discourage TUR</a:t>
          </a:r>
        </a:p>
      </dsp:txBody>
      <dsp:txXfrm>
        <a:off x="312811" y="2001124"/>
        <a:ext cx="3895170" cy="559396"/>
      </dsp:txXfrm>
    </dsp:sp>
    <dsp:sp modelId="{8A6D72F6-310B-4C7B-AC6C-5B90E6C4F405}">
      <dsp:nvSpPr>
        <dsp:cNvPr id="0" name=""/>
        <dsp:cNvSpPr/>
      </dsp:nvSpPr>
      <dsp:spPr>
        <a:xfrm>
          <a:off x="0" y="3233383"/>
          <a:ext cx="5650992" cy="1422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580" tIns="437388" rIns="43858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Hiring, salaries, promotions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Research &amp; Development activities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solidFill>
                <a:schemeClr val="tx1"/>
              </a:solidFill>
            </a:rPr>
            <a:t>Capital investment decisions</a:t>
          </a:r>
        </a:p>
      </dsp:txBody>
      <dsp:txXfrm>
        <a:off x="0" y="3233383"/>
        <a:ext cx="5650992" cy="1422225"/>
      </dsp:txXfrm>
    </dsp:sp>
    <dsp:sp modelId="{0C4708F4-5161-4F3F-BF8C-47A2C20679A0}">
      <dsp:nvSpPr>
        <dsp:cNvPr id="0" name=""/>
        <dsp:cNvSpPr/>
      </dsp:nvSpPr>
      <dsp:spPr>
        <a:xfrm>
          <a:off x="282549" y="2923423"/>
          <a:ext cx="3955694" cy="6199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516" tIns="0" rIns="14951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Other optional information – e.g., role of TUR in:</a:t>
          </a:r>
        </a:p>
      </dsp:txBody>
      <dsp:txXfrm>
        <a:off x="312811" y="2953685"/>
        <a:ext cx="3895170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68764-B6C5-49D2-8BB8-2699C551DC2A}">
      <dsp:nvSpPr>
        <dsp:cNvPr id="0" name=""/>
        <dsp:cNvSpPr/>
      </dsp:nvSpPr>
      <dsp:spPr>
        <a:xfrm>
          <a:off x="0" y="553"/>
          <a:ext cx="47542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DE428-B25D-44D6-9035-D7441F9E4B42}">
      <dsp:nvSpPr>
        <dsp:cNvPr id="0" name=""/>
        <dsp:cNvSpPr/>
      </dsp:nvSpPr>
      <dsp:spPr>
        <a:xfrm>
          <a:off x="0" y="553"/>
          <a:ext cx="4754252" cy="90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Production unit descriptions – </a:t>
          </a:r>
          <a:r>
            <a:rPr lang="en-US" sz="1600" kern="1200" dirty="0"/>
            <a:t>Process, product, unit of product, chemicals and associated CAS #s, </a:t>
          </a:r>
          <a:r>
            <a:rPr lang="en-US" sz="1600" b="1" kern="1200" dirty="0"/>
            <a:t>list of process codes (consistent with Form S)</a:t>
          </a:r>
          <a:endParaRPr lang="en-US" sz="1800" b="1" kern="1200" dirty="0"/>
        </a:p>
      </dsp:txBody>
      <dsp:txXfrm>
        <a:off x="0" y="553"/>
        <a:ext cx="4754252" cy="905923"/>
      </dsp:txXfrm>
    </dsp:sp>
    <dsp:sp modelId="{F1C2B4D2-A769-4225-9B7A-ED15973C4D4C}">
      <dsp:nvSpPr>
        <dsp:cNvPr id="0" name=""/>
        <dsp:cNvSpPr/>
      </dsp:nvSpPr>
      <dsp:spPr>
        <a:xfrm>
          <a:off x="0" y="906476"/>
          <a:ext cx="47542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20B65-FFBD-418D-B5F3-AD144AA675B4}">
      <dsp:nvSpPr>
        <dsp:cNvPr id="0" name=""/>
        <dsp:cNvSpPr/>
      </dsp:nvSpPr>
      <dsp:spPr>
        <a:xfrm>
          <a:off x="0" y="906476"/>
          <a:ext cx="4754252" cy="90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TUR Options identification process, including dates, participants and sources of information</a:t>
          </a:r>
        </a:p>
      </dsp:txBody>
      <dsp:txXfrm>
        <a:off x="0" y="906476"/>
        <a:ext cx="4754252" cy="905923"/>
      </dsp:txXfrm>
    </dsp:sp>
    <dsp:sp modelId="{D9F3F7B8-79B8-464A-8AD1-2ECADE75B731}">
      <dsp:nvSpPr>
        <dsp:cNvPr id="0" name=""/>
        <dsp:cNvSpPr/>
      </dsp:nvSpPr>
      <dsp:spPr>
        <a:xfrm>
          <a:off x="0" y="1812400"/>
          <a:ext cx="47542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A8195-617D-49B5-A43B-BB5883AA447C}">
      <dsp:nvSpPr>
        <dsp:cNvPr id="0" name=""/>
        <dsp:cNvSpPr/>
      </dsp:nvSpPr>
      <dsp:spPr>
        <a:xfrm>
          <a:off x="0" y="1812400"/>
          <a:ext cx="4754252" cy="90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TUR Options identified</a:t>
          </a:r>
        </a:p>
      </dsp:txBody>
      <dsp:txXfrm>
        <a:off x="0" y="1812400"/>
        <a:ext cx="4754252" cy="905923"/>
      </dsp:txXfrm>
    </dsp:sp>
    <dsp:sp modelId="{7F56E184-B9D9-4C2B-B581-CF7B0EACCFA4}">
      <dsp:nvSpPr>
        <dsp:cNvPr id="0" name=""/>
        <dsp:cNvSpPr/>
      </dsp:nvSpPr>
      <dsp:spPr>
        <a:xfrm>
          <a:off x="0" y="2718324"/>
          <a:ext cx="47542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91B740-BA3A-4C15-93FA-E8EBE41ECFC0}">
      <dsp:nvSpPr>
        <dsp:cNvPr id="0" name=""/>
        <dsp:cNvSpPr/>
      </dsp:nvSpPr>
      <dsp:spPr>
        <a:xfrm>
          <a:off x="0" y="2718324"/>
          <a:ext cx="4754252" cy="90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 Options disposition and implementation plan</a:t>
          </a:r>
        </a:p>
      </dsp:txBody>
      <dsp:txXfrm>
        <a:off x="0" y="2718324"/>
        <a:ext cx="4754252" cy="905923"/>
      </dsp:txXfrm>
    </dsp:sp>
    <dsp:sp modelId="{D5242751-6A87-4E68-AFDF-818A00ADB4BA}">
      <dsp:nvSpPr>
        <dsp:cNvPr id="0" name=""/>
        <dsp:cNvSpPr/>
      </dsp:nvSpPr>
      <dsp:spPr>
        <a:xfrm>
          <a:off x="0" y="3624248"/>
          <a:ext cx="47542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6A050-612D-4358-AB43-F31B928B295A}">
      <dsp:nvSpPr>
        <dsp:cNvPr id="0" name=""/>
        <dsp:cNvSpPr/>
      </dsp:nvSpPr>
      <dsp:spPr>
        <a:xfrm>
          <a:off x="0" y="3624248"/>
          <a:ext cx="4754252" cy="905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Projected changes in use and byproduct, both by production unit and by chemical</a:t>
          </a:r>
        </a:p>
      </dsp:txBody>
      <dsp:txXfrm>
        <a:off x="0" y="3624248"/>
        <a:ext cx="4754252" cy="905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AEF59-D52B-4BDF-8E01-E0397AE369C4}">
      <dsp:nvSpPr>
        <dsp:cNvPr id="0" name=""/>
        <dsp:cNvSpPr/>
      </dsp:nvSpPr>
      <dsp:spPr>
        <a:xfrm>
          <a:off x="0" y="313730"/>
          <a:ext cx="5486401" cy="266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06" tIns="374904" rIns="42580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Description of TUR </a:t>
          </a:r>
          <a:r>
            <a:rPr lang="en-US" sz="1800" b="0" i="0" kern="1200" dirty="0"/>
            <a:t>Options considered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Description of TUR Options selected for implementation in this plan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Reason why any TUR Options selected in the prior planning cycle weren’t implemented as planned (if any)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dirty="0"/>
            <a:t>Projected facility-wide change in Use</a:t>
          </a:r>
          <a:r>
            <a:rPr lang="en-US" sz="1800" kern="1200" dirty="0"/>
            <a:t> and Byproduct for the following calendar year</a:t>
          </a:r>
        </a:p>
      </dsp:txBody>
      <dsp:txXfrm>
        <a:off x="0" y="313730"/>
        <a:ext cx="5486401" cy="2664900"/>
      </dsp:txXfrm>
    </dsp:sp>
    <dsp:sp modelId="{19DC6EA9-209F-4800-AF64-A08EB587CE8F}">
      <dsp:nvSpPr>
        <dsp:cNvPr id="0" name=""/>
        <dsp:cNvSpPr/>
      </dsp:nvSpPr>
      <dsp:spPr>
        <a:xfrm>
          <a:off x="274320" y="48050"/>
          <a:ext cx="38404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For each chemical</a:t>
          </a:r>
        </a:p>
      </dsp:txBody>
      <dsp:txXfrm>
        <a:off x="300259" y="73989"/>
        <a:ext cx="3788602" cy="479482"/>
      </dsp:txXfrm>
    </dsp:sp>
    <dsp:sp modelId="{AF0413D5-5940-47D4-834D-BFA876421FE5}">
      <dsp:nvSpPr>
        <dsp:cNvPr id="0" name=""/>
        <dsp:cNvSpPr/>
      </dsp:nvSpPr>
      <dsp:spPr>
        <a:xfrm>
          <a:off x="0" y="3341510"/>
          <a:ext cx="548640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87E2A-4E81-498C-A06C-F189CCC5A6D3}">
      <dsp:nvSpPr>
        <dsp:cNvPr id="0" name=""/>
        <dsp:cNvSpPr/>
      </dsp:nvSpPr>
      <dsp:spPr>
        <a:xfrm>
          <a:off x="274320" y="3075830"/>
          <a:ext cx="38404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Facility senior manager certification</a:t>
          </a:r>
        </a:p>
      </dsp:txBody>
      <dsp:txXfrm>
        <a:off x="300259" y="3101769"/>
        <a:ext cx="3788602" cy="479482"/>
      </dsp:txXfrm>
    </dsp:sp>
    <dsp:sp modelId="{DE644C53-D09B-412C-A34A-236B4C9BB8AE}">
      <dsp:nvSpPr>
        <dsp:cNvPr id="0" name=""/>
        <dsp:cNvSpPr/>
      </dsp:nvSpPr>
      <dsp:spPr>
        <a:xfrm>
          <a:off x="0" y="4157990"/>
          <a:ext cx="548640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6861B4-3F41-46D6-9525-697E3E39AD6C}">
      <dsp:nvSpPr>
        <dsp:cNvPr id="0" name=""/>
        <dsp:cNvSpPr/>
      </dsp:nvSpPr>
      <dsp:spPr>
        <a:xfrm>
          <a:off x="274320" y="3892310"/>
          <a:ext cx="384048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Toxics Use Reduction Planner certification</a:t>
          </a:r>
        </a:p>
      </dsp:txBody>
      <dsp:txXfrm>
        <a:off x="300259" y="3918249"/>
        <a:ext cx="3788602" cy="4794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62C3D-81DA-41D5-BFE8-B159EDC8DDA5}">
      <dsp:nvSpPr>
        <dsp:cNvPr id="0" name=""/>
        <dsp:cNvSpPr/>
      </dsp:nvSpPr>
      <dsp:spPr>
        <a:xfrm>
          <a:off x="0" y="212553"/>
          <a:ext cx="10439400" cy="1091475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13" tIns="229108" rIns="8102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Process Flow Diagram(s)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/>
            <a:t>Description of product and unit of product (as listed on Form 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Purpose served by each covered toxic used </a:t>
          </a:r>
        </a:p>
      </dsp:txBody>
      <dsp:txXfrm>
        <a:off x="0" y="212553"/>
        <a:ext cx="10439400" cy="1091475"/>
      </dsp:txXfrm>
    </dsp:sp>
    <dsp:sp modelId="{5F713DB0-69D1-4734-8692-FEA4ACE05DA7}">
      <dsp:nvSpPr>
        <dsp:cNvPr id="0" name=""/>
        <dsp:cNvSpPr/>
      </dsp:nvSpPr>
      <dsp:spPr>
        <a:xfrm>
          <a:off x="521970" y="50193"/>
          <a:ext cx="730758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Description of the production unit(s) in which a covered toxic is used</a:t>
          </a:r>
        </a:p>
      </dsp:txBody>
      <dsp:txXfrm>
        <a:off x="537822" y="66045"/>
        <a:ext cx="7275876" cy="293016"/>
      </dsp:txXfrm>
    </dsp:sp>
    <dsp:sp modelId="{DF10BD07-E905-4D40-BA29-EA025CA6D942}">
      <dsp:nvSpPr>
        <dsp:cNvPr id="0" name=""/>
        <dsp:cNvSpPr/>
      </dsp:nvSpPr>
      <dsp:spPr>
        <a:xfrm>
          <a:off x="0" y="1525789"/>
          <a:ext cx="10439400" cy="15939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213" tIns="229108" rIns="810213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Manufactured, processed and otherwise used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Generated as byproduct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Released as emission, disposed onsite or transferred offsite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i="1" kern="1200" dirty="0"/>
            <a:t>Plan must include calculations, assumptions and estimation methods used to determine these data, and identify the location of supporting documentation used to determine them</a:t>
          </a:r>
        </a:p>
      </dsp:txBody>
      <dsp:txXfrm>
        <a:off x="0" y="1525789"/>
        <a:ext cx="10439400" cy="1593900"/>
      </dsp:txXfrm>
    </dsp:sp>
    <dsp:sp modelId="{C16DBC2B-3C61-41BF-9F74-60E8B0CEF2B1}">
      <dsp:nvSpPr>
        <dsp:cNvPr id="0" name=""/>
        <dsp:cNvSpPr/>
      </dsp:nvSpPr>
      <dsp:spPr>
        <a:xfrm>
          <a:off x="521970" y="1363428"/>
          <a:ext cx="730758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Total pounds and pound/unit of product in prior calendar year:</a:t>
          </a:r>
        </a:p>
      </dsp:txBody>
      <dsp:txXfrm>
        <a:off x="537822" y="1379280"/>
        <a:ext cx="7275876" cy="293016"/>
      </dsp:txXfrm>
    </dsp:sp>
    <dsp:sp modelId="{539F9FB0-5CA2-44F0-83FB-A966160AD3AC}">
      <dsp:nvSpPr>
        <dsp:cNvPr id="0" name=""/>
        <dsp:cNvSpPr/>
      </dsp:nvSpPr>
      <dsp:spPr>
        <a:xfrm>
          <a:off x="0" y="3341448"/>
          <a:ext cx="104394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7508C-B33F-4AF1-AE6A-6BE18B1E8862}">
      <dsp:nvSpPr>
        <dsp:cNvPr id="0" name=""/>
        <dsp:cNvSpPr/>
      </dsp:nvSpPr>
      <dsp:spPr>
        <a:xfrm>
          <a:off x="521970" y="3179089"/>
          <a:ext cx="730758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Cost associated with use of the covered toxic(s)</a:t>
          </a:r>
        </a:p>
      </dsp:txBody>
      <dsp:txXfrm>
        <a:off x="537822" y="3194941"/>
        <a:ext cx="7275876" cy="293016"/>
      </dsp:txXfrm>
    </dsp:sp>
    <dsp:sp modelId="{76FA8575-A429-4F4E-BDCF-107994BEF034}">
      <dsp:nvSpPr>
        <dsp:cNvPr id="0" name=""/>
        <dsp:cNvSpPr/>
      </dsp:nvSpPr>
      <dsp:spPr>
        <a:xfrm>
          <a:off x="0" y="3840409"/>
          <a:ext cx="104394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5A59CD-E406-4390-96DA-582A64EC58E5}">
      <dsp:nvSpPr>
        <dsp:cNvPr id="0" name=""/>
        <dsp:cNvSpPr/>
      </dsp:nvSpPr>
      <dsp:spPr>
        <a:xfrm>
          <a:off x="521970" y="3678049"/>
          <a:ext cx="730758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All TUR options considered</a:t>
          </a:r>
        </a:p>
      </dsp:txBody>
      <dsp:txXfrm>
        <a:off x="537822" y="3693901"/>
        <a:ext cx="7275876" cy="293016"/>
      </dsp:txXfrm>
    </dsp:sp>
    <dsp:sp modelId="{C54B8133-B0B5-4F66-B9F3-95DF92E82E49}">
      <dsp:nvSpPr>
        <dsp:cNvPr id="0" name=""/>
        <dsp:cNvSpPr/>
      </dsp:nvSpPr>
      <dsp:spPr>
        <a:xfrm>
          <a:off x="0" y="4339369"/>
          <a:ext cx="104394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594D2-6EEF-4845-920B-FD7D4BF678DC}">
      <dsp:nvSpPr>
        <dsp:cNvPr id="0" name=""/>
        <dsp:cNvSpPr/>
      </dsp:nvSpPr>
      <dsp:spPr>
        <a:xfrm>
          <a:off x="521970" y="4177009"/>
          <a:ext cx="730758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Technically and economically feasible options identified</a:t>
          </a:r>
        </a:p>
      </dsp:txBody>
      <dsp:txXfrm>
        <a:off x="537822" y="4192861"/>
        <a:ext cx="7275876" cy="293016"/>
      </dsp:txXfrm>
    </dsp:sp>
    <dsp:sp modelId="{B6C81E60-28D7-43EF-80B3-7FDEF711A3D0}">
      <dsp:nvSpPr>
        <dsp:cNvPr id="0" name=""/>
        <dsp:cNvSpPr/>
      </dsp:nvSpPr>
      <dsp:spPr>
        <a:xfrm>
          <a:off x="0" y="4838329"/>
          <a:ext cx="10439400" cy="2772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FA6CC1-2506-440D-A9BE-80F7ED89AC0D}">
      <dsp:nvSpPr>
        <dsp:cNvPr id="0" name=""/>
        <dsp:cNvSpPr/>
      </dsp:nvSpPr>
      <dsp:spPr>
        <a:xfrm>
          <a:off x="521970" y="4675969"/>
          <a:ext cx="7307580" cy="3247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6209" tIns="0" rIns="2762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Statement of implementation decision on each technically feasible TUR option</a:t>
          </a:r>
        </a:p>
      </dsp:txBody>
      <dsp:txXfrm>
        <a:off x="537822" y="4691821"/>
        <a:ext cx="7275876" cy="2930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BFF92-79F8-4886-9798-EE6D747E0C6F}">
      <dsp:nvSpPr>
        <dsp:cNvPr id="0" name=""/>
        <dsp:cNvSpPr/>
      </dsp:nvSpPr>
      <dsp:spPr>
        <a:xfrm>
          <a:off x="0" y="445785"/>
          <a:ext cx="10972800" cy="3316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562356" rIns="851611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Production Unit Number and Unit of Product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Each processing step, including treatment and recycling, consistent with </a:t>
          </a:r>
          <a:r>
            <a:rPr lang="en-US" sz="2700" b="1" kern="1200" dirty="0"/>
            <a:t>list of processes included in Form 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Entry and exit point of each reportable chemical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Steps where byproduct becomes emission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/>
            <a:t>Date of preparation, review or revision</a:t>
          </a:r>
        </a:p>
      </dsp:txBody>
      <dsp:txXfrm>
        <a:off x="0" y="445785"/>
        <a:ext cx="10972800" cy="3316949"/>
      </dsp:txXfrm>
    </dsp:sp>
    <dsp:sp modelId="{4704EDCC-FB81-4B98-BDE5-940336A848DA}">
      <dsp:nvSpPr>
        <dsp:cNvPr id="0" name=""/>
        <dsp:cNvSpPr/>
      </dsp:nvSpPr>
      <dsp:spPr>
        <a:xfrm>
          <a:off x="548640" y="47265"/>
          <a:ext cx="768096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PFD Illustrates:</a:t>
          </a:r>
        </a:p>
      </dsp:txBody>
      <dsp:txXfrm>
        <a:off x="587548" y="86173"/>
        <a:ext cx="7603144" cy="71922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30D6C4-E358-4E72-A25B-9B0F29168E76}">
      <dsp:nvSpPr>
        <dsp:cNvPr id="0" name=""/>
        <dsp:cNvSpPr/>
      </dsp:nvSpPr>
      <dsp:spPr>
        <a:xfrm>
          <a:off x="-4651809" y="-713145"/>
          <a:ext cx="5541091" cy="5541091"/>
        </a:xfrm>
        <a:prstGeom prst="blockArc">
          <a:avLst>
            <a:gd name="adj1" fmla="val 18900000"/>
            <a:gd name="adj2" fmla="val 2700000"/>
            <a:gd name="adj3" fmla="val 39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E7D77-5953-4F71-8703-FC3347A0B952}">
      <dsp:nvSpPr>
        <dsp:cNvPr id="0" name=""/>
        <dsp:cNvSpPr/>
      </dsp:nvSpPr>
      <dsp:spPr>
        <a:xfrm>
          <a:off x="389232" y="257092"/>
          <a:ext cx="7021726" cy="514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Describe Options Identification Procedures</a:t>
          </a:r>
        </a:p>
      </dsp:txBody>
      <dsp:txXfrm>
        <a:off x="389232" y="257092"/>
        <a:ext cx="7021726" cy="514514"/>
      </dsp:txXfrm>
    </dsp:sp>
    <dsp:sp modelId="{2DDB639B-9AFE-4B0C-A513-F712E64C7BCD}">
      <dsp:nvSpPr>
        <dsp:cNvPr id="0" name=""/>
        <dsp:cNvSpPr/>
      </dsp:nvSpPr>
      <dsp:spPr>
        <a:xfrm>
          <a:off x="67660" y="192778"/>
          <a:ext cx="643143" cy="643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E3672-0F77-4AFE-8010-CC142D63245D}">
      <dsp:nvSpPr>
        <dsp:cNvPr id="0" name=""/>
        <dsp:cNvSpPr/>
      </dsp:nvSpPr>
      <dsp:spPr>
        <a:xfrm>
          <a:off x="757918" y="1028617"/>
          <a:ext cx="6653040" cy="514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List Personnel Involved</a:t>
          </a:r>
        </a:p>
      </dsp:txBody>
      <dsp:txXfrm>
        <a:off x="757918" y="1028617"/>
        <a:ext cx="6653040" cy="514514"/>
      </dsp:txXfrm>
    </dsp:sp>
    <dsp:sp modelId="{CD05B0DA-B46A-4DE8-8F24-58B4F0E7B017}">
      <dsp:nvSpPr>
        <dsp:cNvPr id="0" name=""/>
        <dsp:cNvSpPr/>
      </dsp:nvSpPr>
      <dsp:spPr>
        <a:xfrm>
          <a:off x="436346" y="964303"/>
          <a:ext cx="643143" cy="643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6DF5C-7216-4B63-90FC-17D3B0713BC8}">
      <dsp:nvSpPr>
        <dsp:cNvPr id="0" name=""/>
        <dsp:cNvSpPr/>
      </dsp:nvSpPr>
      <dsp:spPr>
        <a:xfrm>
          <a:off x="871075" y="1800142"/>
          <a:ext cx="6539883" cy="514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Describe Information Sources Consulted</a:t>
          </a:r>
        </a:p>
      </dsp:txBody>
      <dsp:txXfrm>
        <a:off x="871075" y="1800142"/>
        <a:ext cx="6539883" cy="514514"/>
      </dsp:txXfrm>
    </dsp:sp>
    <dsp:sp modelId="{F76A1653-C4FC-404B-B088-706B973AE25C}">
      <dsp:nvSpPr>
        <dsp:cNvPr id="0" name=""/>
        <dsp:cNvSpPr/>
      </dsp:nvSpPr>
      <dsp:spPr>
        <a:xfrm>
          <a:off x="549503" y="1735828"/>
          <a:ext cx="643143" cy="643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B9A9-E2BB-4C5F-B2FB-77B10AF286C5}">
      <dsp:nvSpPr>
        <dsp:cNvPr id="0" name=""/>
        <dsp:cNvSpPr/>
      </dsp:nvSpPr>
      <dsp:spPr>
        <a:xfrm>
          <a:off x="757918" y="2571667"/>
          <a:ext cx="6653040" cy="514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Describe Information Gathering Techniques</a:t>
          </a:r>
        </a:p>
      </dsp:txBody>
      <dsp:txXfrm>
        <a:off x="757918" y="2571667"/>
        <a:ext cx="6653040" cy="514514"/>
      </dsp:txXfrm>
    </dsp:sp>
    <dsp:sp modelId="{10B7F8D7-1DD9-4AD1-8CFD-E7B2CD4A53EF}">
      <dsp:nvSpPr>
        <dsp:cNvPr id="0" name=""/>
        <dsp:cNvSpPr/>
      </dsp:nvSpPr>
      <dsp:spPr>
        <a:xfrm>
          <a:off x="436346" y="2507353"/>
          <a:ext cx="643143" cy="643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EA139-B379-47CA-B49B-63DC5AA44BD5}">
      <dsp:nvSpPr>
        <dsp:cNvPr id="0" name=""/>
        <dsp:cNvSpPr/>
      </dsp:nvSpPr>
      <dsp:spPr>
        <a:xfrm>
          <a:off x="389232" y="3343192"/>
          <a:ext cx="7021726" cy="5145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39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List All Options Identified As “</a:t>
          </a:r>
          <a:r>
            <a:rPr lang="en-US" sz="2000" i="1" kern="1200" cap="none" dirty="0"/>
            <a:t>Potentially</a:t>
          </a:r>
          <a:r>
            <a:rPr lang="en-US" sz="2000" kern="1200" cap="none" dirty="0"/>
            <a:t> Achieving” TUR</a:t>
          </a:r>
        </a:p>
      </dsp:txBody>
      <dsp:txXfrm>
        <a:off x="389232" y="3343192"/>
        <a:ext cx="7021726" cy="514514"/>
      </dsp:txXfrm>
    </dsp:sp>
    <dsp:sp modelId="{E87BBF67-69DD-4147-8826-7CCF32100DCC}">
      <dsp:nvSpPr>
        <dsp:cNvPr id="0" name=""/>
        <dsp:cNvSpPr/>
      </dsp:nvSpPr>
      <dsp:spPr>
        <a:xfrm>
          <a:off x="67660" y="3278878"/>
          <a:ext cx="643143" cy="6431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A10E9-76D1-44BB-9A63-A28BE8A3D7C2}">
      <dsp:nvSpPr>
        <dsp:cNvPr id="0" name=""/>
        <dsp:cNvSpPr/>
      </dsp:nvSpPr>
      <dsp:spPr>
        <a:xfrm>
          <a:off x="3159425" y="2091"/>
          <a:ext cx="3665679" cy="273635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Input Substitution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Product Redesign/Reformulation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Improved Operation and Maintenance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Production Unit Modification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Production Unit Modernization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Integral Recycling</a:t>
          </a:r>
        </a:p>
      </dsp:txBody>
      <dsp:txXfrm>
        <a:off x="3223541" y="66207"/>
        <a:ext cx="3537447" cy="2672236"/>
      </dsp:txXfrm>
    </dsp:sp>
    <dsp:sp modelId="{999933AF-E95A-4910-862D-EF681B3B6EB8}">
      <dsp:nvSpPr>
        <dsp:cNvPr id="0" name=""/>
        <dsp:cNvSpPr/>
      </dsp:nvSpPr>
      <dsp:spPr>
        <a:xfrm>
          <a:off x="3159425" y="2738444"/>
          <a:ext cx="3665679" cy="1176631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Consider all 6 TUR Methods </a:t>
          </a:r>
        </a:p>
      </dsp:txBody>
      <dsp:txXfrm>
        <a:off x="3159425" y="2738444"/>
        <a:ext cx="2581464" cy="1176631"/>
      </dsp:txXfrm>
    </dsp:sp>
    <dsp:sp modelId="{E29FACE8-228D-4A09-9C11-A2FD7D8A0551}">
      <dsp:nvSpPr>
        <dsp:cNvPr id="0" name=""/>
        <dsp:cNvSpPr/>
      </dsp:nvSpPr>
      <dsp:spPr>
        <a:xfrm>
          <a:off x="5844586" y="2925341"/>
          <a:ext cx="1282987" cy="1282987"/>
        </a:xfrm>
        <a:prstGeom prst="ellipse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A9A49-BC5A-40B7-A9EA-653F17A370EB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6DFC7-F1A6-453C-A284-329868E99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0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1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3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74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1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err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0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951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2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1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29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6438" y="1155700"/>
            <a:ext cx="5541962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B73-A7EA-482F-99CB-D19FBB6F0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0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D23BD2-572C-702B-8B48-E6BACE9962DB}"/>
              </a:ext>
            </a:extLst>
          </p:cNvPr>
          <p:cNvSpPr txBox="1"/>
          <p:nvPr/>
        </p:nvSpPr>
        <p:spPr>
          <a:xfrm>
            <a:off x="774756" y="6521371"/>
            <a:ext cx="41312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© Toxics Use</a:t>
            </a:r>
            <a:r>
              <a:rPr lang="en-US" sz="1000" baseline="0" dirty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 Reduction Institute   University of Massachusetts Lowell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Myriad Pro Light" pitchFamily="34" charset="0"/>
            </a:endParaRPr>
          </a:p>
        </p:txBody>
      </p:sp>
      <p:pic>
        <p:nvPicPr>
          <p:cNvPr id="14" name="Picture 13" descr="A blue and green logo&#10;&#10;AI-generated content may be incorrect.">
            <a:extLst>
              <a:ext uri="{FF2B5EF4-FFF2-40B4-BE49-F238E27FC236}">
                <a16:creationId xmlns:a16="http://schemas.microsoft.com/office/drawing/2014/main" id="{B256DEA6-0E35-95B4-40BC-4C2A8B340A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8368" y="150128"/>
            <a:ext cx="1047954" cy="67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4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5AB7F5CB-5ACC-3734-BDB1-C41543DC5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95" y="6234783"/>
            <a:ext cx="824492" cy="5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9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3"/>
          <p:cNvSpPr txBox="1"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add title</a:t>
            </a:r>
            <a:endParaRPr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D7BFAAB-6D04-43CC-8F3F-066E71E9F0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" y="1684843"/>
            <a:ext cx="10972800" cy="4530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D4F3795-4284-80C3-8181-A346B061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Myriad Pro Light" pitchFamily="34" charset="0"/>
              </a:rPr>
              <a:t>© Toxics Use Reduction Institute   University of Massachusetts Lowell</a:t>
            </a:r>
          </a:p>
        </p:txBody>
      </p:sp>
    </p:spTree>
    <p:extLst>
      <p:ext uri="{BB962C8B-B14F-4D97-AF65-F5344CB8AC3E}">
        <p14:creationId xmlns:p14="http://schemas.microsoft.com/office/powerpoint/2010/main" val="66996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>
  <p:cSld name="Title, Text and Clip Ar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7"/>
          <p:cNvSpPr txBox="1">
            <a:spLocks noGrp="1"/>
          </p:cNvSpPr>
          <p:nvPr>
            <p:ph type="body" idx="1"/>
          </p:nvPr>
        </p:nvSpPr>
        <p:spPr>
          <a:xfrm>
            <a:off x="604205" y="1600200"/>
            <a:ext cx="559339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548640" lvl="0" indent="-411480" algn="l">
              <a:spcBef>
                <a:spcPts val="432"/>
              </a:spcBef>
              <a:spcAft>
                <a:spcPts val="0"/>
              </a:spcAft>
              <a:buClr>
                <a:srgbClr val="344D8D"/>
              </a:buClr>
              <a:buSzPts val="1800"/>
              <a:buChar char="•"/>
              <a:defRPr/>
            </a:lvl1pPr>
            <a:lvl2pPr marL="1097280" lvl="1" indent="-411480" algn="l"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marL="1645920" lvl="2" indent="-411480" algn="l">
              <a:spcBef>
                <a:spcPts val="432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/>
            </a:lvl3pPr>
            <a:lvl4pPr marL="2194560" lvl="3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743200" lvl="4" indent="-411480" algn="l">
              <a:spcBef>
                <a:spcPts val="432"/>
              </a:spcBef>
              <a:spcAft>
                <a:spcPts val="0"/>
              </a:spcAft>
              <a:buClr>
                <a:schemeClr val="dk2"/>
              </a:buClr>
              <a:buSzPts val="1800"/>
              <a:buChar char="»"/>
              <a:defRPr/>
            </a:lvl5pPr>
            <a:lvl6pPr marL="3291840" lvl="5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840480" lvl="6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389120" lvl="7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937760" lvl="8" indent="-411480" algn="l">
              <a:spcBef>
                <a:spcPts val="43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D403D8D4-689E-4930-BCEC-14B9C5229AEA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550171" y="1600201"/>
            <a:ext cx="5032228" cy="48006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776D561A-D19D-860B-8EF5-60E03FD3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46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side template w/ Header and content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772" y="228600"/>
            <a:ext cx="10694457" cy="838200"/>
          </a:xfrm>
          <a:prstGeom prst="rect">
            <a:avLst/>
          </a:prstGeom>
        </p:spPr>
        <p:txBody>
          <a:bodyPr anchor="b"/>
          <a:lstStyle>
            <a:lvl1pPr>
              <a:defRPr sz="2800" b="1" cap="all" baseline="0">
                <a:solidFill>
                  <a:srgbClr val="0068B3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MAIN Header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748772" y="1295400"/>
            <a:ext cx="10694457" cy="42672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defRPr sz="26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>
                <a:srgbClr val="00C0F3"/>
              </a:buClr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>
                <a:srgbClr val="00C0F3"/>
              </a:buCl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>
                <a:schemeClr val="bg1">
                  <a:lumMod val="65000"/>
                </a:schemeClr>
              </a:buClr>
              <a:buSzPct val="65000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D316A8-7E38-74F5-F998-9F7342849F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7716" y="6629400"/>
            <a:ext cx="9144259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546B8EB-641F-49AE-6BE3-D120FE75D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7716" y="6629400"/>
            <a:ext cx="9144259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33987" r="41578"/>
          <a:stretch/>
        </p:blipFill>
        <p:spPr>
          <a:xfrm>
            <a:off x="71555" y="2059146"/>
            <a:ext cx="1429966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44174" r="1"/>
          <a:stretch/>
        </p:blipFill>
        <p:spPr>
          <a:xfrm>
            <a:off x="8951473" y="2059146"/>
            <a:ext cx="324084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3768">
          <p15:clr>
            <a:srgbClr val="FDE53C"/>
          </p15:clr>
        </p15:guide>
        <p15:guide id="4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37716" y="6611096"/>
            <a:ext cx="9144259" cy="2286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FF64BB3-2FDD-4487-75F7-D53AA9D2A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195" y="6234783"/>
            <a:ext cx="824492" cy="50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DFD4AB-692D-40DB-8ACF-AD78794103D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3DA8E1-7349-47B9-B1E2-CE112432382F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A blue and green logo&#10;&#10;AI-generated content may be incorrect.">
            <a:extLst>
              <a:ext uri="{FF2B5EF4-FFF2-40B4-BE49-F238E27FC236}">
                <a16:creationId xmlns:a16="http://schemas.microsoft.com/office/drawing/2014/main" id="{F3A546B9-7818-8DD3-AE66-25021C04C2B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03302" y="6413027"/>
            <a:ext cx="670590" cy="43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Aptos Display" panose="020B0004020202020204" pitchFamily="34" charset="0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pos="51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mass.gov/doc/toxics-use-reduction-planning-plan-update-guidance/download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pikist.com/search?q=pla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TUR PLANNING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Reporting Workshops - 2026</a:t>
            </a:r>
          </a:p>
        </p:txBody>
      </p:sp>
    </p:spTree>
    <p:extLst>
      <p:ext uri="{BB962C8B-B14F-4D97-AF65-F5344CB8AC3E}">
        <p14:creationId xmlns:p14="http://schemas.microsoft.com/office/powerpoint/2010/main" val="167427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373"/>
            <a:ext cx="11277600" cy="1183566"/>
          </a:xfrm>
        </p:spPr>
        <p:txBody>
          <a:bodyPr anchor="b">
            <a:normAutofit/>
          </a:bodyPr>
          <a:lstStyle/>
          <a:p>
            <a:r>
              <a:rPr lang="en-US" sz="4000" dirty="0"/>
              <a:t>Options Identification </a:t>
            </a:r>
            <a:r>
              <a:rPr lang="en-US" sz="2800" dirty="0"/>
              <a:t>(for each production unit/chemical combo)</a:t>
            </a:r>
            <a:endParaRPr lang="en-US" sz="4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7B8D679-B761-43EB-F3E1-81EB010A3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8544176"/>
              </p:ext>
            </p:extLst>
          </p:nvPr>
        </p:nvGraphicFramePr>
        <p:xfrm>
          <a:off x="4495800" y="1428379"/>
          <a:ext cx="7466948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24100" y="5798240"/>
            <a:ext cx="7543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Plan Updates:</a:t>
            </a:r>
            <a:endParaRPr lang="en-US" sz="2000" dirty="0"/>
          </a:p>
          <a:p>
            <a:pPr algn="ctr"/>
            <a:r>
              <a:rPr lang="en-US" sz="2000" dirty="0"/>
              <a:t>Include all options considered but rejected in prior planning cycles</a:t>
            </a:r>
            <a:endParaRPr lang="en-US" sz="1600"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9984283-52EE-9FFC-1E9E-A87D8C21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7565751"/>
              </p:ext>
            </p:extLst>
          </p:nvPr>
        </p:nvGraphicFramePr>
        <p:xfrm>
          <a:off x="-2743200" y="1428379"/>
          <a:ext cx="10287000" cy="4210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8993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6087"/>
            <a:ext cx="4343401" cy="67602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Technical Evaluation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333F7A8-39AB-9270-4292-B7A13D1C5B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2722297"/>
              </p:ext>
            </p:extLst>
          </p:nvPr>
        </p:nvGraphicFramePr>
        <p:xfrm>
          <a:off x="216817" y="1074655"/>
          <a:ext cx="6278252" cy="418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6583" y="5349895"/>
            <a:ext cx="6178486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For Plan Updates: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Review technical infeasibility determination made for options rejected in prior 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Update use and byproduct information for technically feasible options rejected in prior years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D47C6F6-DD5B-7F39-400A-AAA0B59EC0DD}"/>
              </a:ext>
            </a:extLst>
          </p:cNvPr>
          <p:cNvSpPr txBox="1">
            <a:spLocks/>
          </p:cNvSpPr>
          <p:nvPr/>
        </p:nvSpPr>
        <p:spPr>
          <a:xfrm>
            <a:off x="7088956" y="274638"/>
            <a:ext cx="4493443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200" dirty="0">
                <a:solidFill>
                  <a:schemeClr val="accent3">
                    <a:lumMod val="75000"/>
                  </a:schemeClr>
                </a:solidFill>
              </a:rPr>
              <a:t>Economic Analysis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of Technically Feasible Options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43C4CCC-1430-5351-9E2A-65FBCE0224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277520"/>
              </p:ext>
            </p:extLst>
          </p:nvPr>
        </p:nvGraphicFramePr>
        <p:xfrm>
          <a:off x="6843860" y="1417639"/>
          <a:ext cx="4930218" cy="3992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44E50B-BE99-529C-B99D-67C32EEAAD45}"/>
              </a:ext>
            </a:extLst>
          </p:cNvPr>
          <p:cNvSpPr txBox="1"/>
          <p:nvPr/>
        </p:nvSpPr>
        <p:spPr>
          <a:xfrm>
            <a:off x="6843860" y="5579482"/>
            <a:ext cx="493021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For Plan Updates:</a:t>
            </a:r>
          </a:p>
          <a:p>
            <a:pPr algn="ctr"/>
            <a:r>
              <a:rPr lang="en-US" dirty="0"/>
              <a:t>Update economic analysis of previously rejected technically feasible options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B6F699F-94B1-3B38-A84F-8BBB0BB41D56}"/>
              </a:ext>
            </a:extLst>
          </p:cNvPr>
          <p:cNvCxnSpPr>
            <a:cxnSpLocks/>
          </p:cNvCxnSpPr>
          <p:nvPr/>
        </p:nvCxnSpPr>
        <p:spPr>
          <a:xfrm>
            <a:off x="6664750" y="1743959"/>
            <a:ext cx="0" cy="45485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74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Cost of Toxics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8AF0905-0A82-1FB5-EA98-399A20E8818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43350009"/>
              </p:ext>
            </p:extLst>
          </p:nvPr>
        </p:nvGraphicFramePr>
        <p:xfrm>
          <a:off x="609600" y="1417638"/>
          <a:ext cx="5297078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09601" y="5813921"/>
            <a:ext cx="5297078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For Plan Updates:</a:t>
            </a:r>
          </a:p>
          <a:p>
            <a:pPr algn="ctr"/>
            <a:r>
              <a:rPr lang="en-US" sz="1600" dirty="0"/>
              <a:t>Update cost of toxics assessment with current information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D1EA33-8117-C168-8A6D-BCE935726269}"/>
              </a:ext>
            </a:extLst>
          </p:cNvPr>
          <p:cNvSpPr txBox="1">
            <a:spLocks/>
          </p:cNvSpPr>
          <p:nvPr/>
        </p:nvSpPr>
        <p:spPr>
          <a:xfrm>
            <a:off x="6513922" y="276087"/>
            <a:ext cx="4268053" cy="92111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 fontScale="92500"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Implementation Plan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9375595-2DB4-C8C2-15A0-C46E555F5D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7222506"/>
              </p:ext>
            </p:extLst>
          </p:nvPr>
        </p:nvGraphicFramePr>
        <p:xfrm>
          <a:off x="6513921" y="1630837"/>
          <a:ext cx="4788817" cy="4555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48A15F-F13E-A3C2-113B-BFF0A82225E4}"/>
              </a:ext>
            </a:extLst>
          </p:cNvPr>
          <p:cNvCxnSpPr>
            <a:cxnSpLocks/>
          </p:cNvCxnSpPr>
          <p:nvPr/>
        </p:nvCxnSpPr>
        <p:spPr>
          <a:xfrm>
            <a:off x="6202837" y="1638089"/>
            <a:ext cx="0" cy="45485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2B5668-352E-7062-E05C-5416958DD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8785"/>
            <a:ext cx="4110838" cy="1283127"/>
          </a:xfrm>
        </p:spPr>
        <p:txBody>
          <a:bodyPr>
            <a:noAutofit/>
          </a:bodyPr>
          <a:lstStyle/>
          <a:p>
            <a:r>
              <a:rPr lang="en-US" sz="3600" dirty="0"/>
              <a:t>Use the TUR Planning Guidance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EB971E-CF9C-FF03-9F86-3E1CD97C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02" y="1726930"/>
            <a:ext cx="4109096" cy="943113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https://www.mass.gov/doc/toxics-use-reduction-planning-plan-update-guidance/download</a:t>
            </a:r>
            <a:endParaRPr lang="en-US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BF8F42-28F0-5616-0072-097E764D88D5}"/>
              </a:ext>
            </a:extLst>
          </p:cNvPr>
          <p:cNvGrpSpPr/>
          <p:nvPr/>
        </p:nvGrpSpPr>
        <p:grpSpPr>
          <a:xfrm>
            <a:off x="4430598" y="124330"/>
            <a:ext cx="7761402" cy="4523084"/>
            <a:chOff x="72843" y="2538708"/>
            <a:chExt cx="7573676" cy="433520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89142D4-5BEE-A548-EF6F-DCC1F621D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43" y="2538708"/>
              <a:ext cx="3441524" cy="42976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F5523C0-2681-3150-F34A-BDEC73E8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7103" y="2819399"/>
              <a:ext cx="3517924" cy="401227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7E95B7-06D0-B3B4-0399-3CF3DAA6B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69545" y="3019572"/>
              <a:ext cx="2960014" cy="385433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569F04-81D8-0545-A5B2-E01C3DAAA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86685" y="3228827"/>
              <a:ext cx="2843352" cy="3645083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95F79F-CCE9-C3E2-1355-A4C58DB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4995" y="3577675"/>
              <a:ext cx="3441524" cy="277000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2F6B11C-8432-C4FD-3E38-DF1AADC759A8}"/>
              </a:ext>
            </a:extLst>
          </p:cNvPr>
          <p:cNvSpPr txBox="1"/>
          <p:nvPr/>
        </p:nvSpPr>
        <p:spPr>
          <a:xfrm>
            <a:off x="410831" y="3163151"/>
            <a:ext cx="379900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i="1" dirty="0"/>
              <a:t>NOTE</a:t>
            </a:r>
            <a:r>
              <a:rPr lang="en-US" sz="2000" dirty="0"/>
              <a:t>: Section 4 of the TUR Planning Guidance includes tips specific to special circumstances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to update a TUR Plan when your facility has no new options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6C47F-B651-14A0-12FF-C158E63CF4F3}"/>
              </a:ext>
            </a:extLst>
          </p:cNvPr>
          <p:cNvSpPr txBox="1"/>
          <p:nvPr/>
        </p:nvSpPr>
        <p:spPr>
          <a:xfrm>
            <a:off x="410831" y="4905554"/>
            <a:ext cx="1032957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What to do </a:t>
            </a:r>
            <a:r>
              <a:rPr lang="en-US"/>
              <a:t>when your </a:t>
            </a:r>
            <a:r>
              <a:rPr lang="en-US" dirty="0"/>
              <a:t>facility has more options than it could reasonably implement in a planning cycle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How to fully incorporate TUR planning into your facility’s ongoing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to do if your facility cannot complete the evaluation or implement an option by the Plan due date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7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717A903F-A70A-7E44-5726-59BF87F55C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Learn More About Becoming a TUR Planner!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7B32300-E813-5A8B-6672-D5A7D749C1B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567203546"/>
              </p:ext>
            </p:extLst>
          </p:nvPr>
        </p:nvGraphicFramePr>
        <p:xfrm>
          <a:off x="609600" y="1684843"/>
          <a:ext cx="10972800" cy="4530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56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6087"/>
            <a:ext cx="10096175" cy="118356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Who Has To Create a Toxics Use Reduction (TUR)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1157"/>
            <a:ext cx="5333999" cy="4335806"/>
          </a:xfrm>
        </p:spPr>
        <p:txBody>
          <a:bodyPr>
            <a:normAutofit/>
          </a:bodyPr>
          <a:lstStyle/>
          <a:p>
            <a:r>
              <a:rPr lang="en-US" sz="2800" dirty="0"/>
              <a:t>Companies reporting at least one (1) chemical this reporting year (2025) that meets the following conditions:</a:t>
            </a:r>
          </a:p>
          <a:p>
            <a:endParaRPr lang="en-US" sz="2800" dirty="0"/>
          </a:p>
          <a:p>
            <a:pPr lvl="1">
              <a:spcAft>
                <a:spcPts val="600"/>
              </a:spcAft>
            </a:pPr>
            <a:r>
              <a:rPr lang="en-US" sz="2800" dirty="0"/>
              <a:t>It was reported in at least one prior reporting year</a:t>
            </a:r>
          </a:p>
          <a:p>
            <a:pPr lvl="1"/>
            <a:r>
              <a:rPr lang="en-US" sz="2800" dirty="0"/>
              <a:t>It will likely have to be in the coming reporting year (2026) </a:t>
            </a:r>
          </a:p>
        </p:txBody>
      </p:sp>
      <p:pic>
        <p:nvPicPr>
          <p:cNvPr id="5" name="Picture 4" descr="A person looking at a bulletin board&#10;&#10;Description automatically generated">
            <a:extLst>
              <a:ext uri="{FF2B5EF4-FFF2-40B4-BE49-F238E27FC236}">
                <a16:creationId xmlns:a16="http://schemas.microsoft.com/office/drawing/2014/main" id="{CE89FB6C-F266-832A-DC11-CEFDB922CF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180" r="18408" b="-2"/>
          <a:stretch/>
        </p:blipFill>
        <p:spPr>
          <a:xfrm>
            <a:off x="6949974" y="1841157"/>
            <a:ext cx="4029709" cy="40392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00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Plan Due Date and Approval 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023DBCF-3A48-443E-B353-921A34B9043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54504661"/>
              </p:ext>
            </p:extLst>
          </p:nvPr>
        </p:nvGraphicFramePr>
        <p:xfrm>
          <a:off x="609600" y="1684338"/>
          <a:ext cx="109728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26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6087"/>
            <a:ext cx="9867575" cy="1183566"/>
          </a:xfrm>
        </p:spPr>
        <p:txBody>
          <a:bodyPr anchor="b">
            <a:normAutofit/>
          </a:bodyPr>
          <a:lstStyle/>
          <a:p>
            <a:r>
              <a:rPr lang="en-US" sz="4000" dirty="0"/>
              <a:t>TUR Plan Sections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321CC73-5CDB-3033-AF1D-290A81B67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8888" y="1534944"/>
            <a:ext cx="4608576" cy="823912"/>
          </a:xfrm>
        </p:spPr>
        <p:txBody>
          <a:bodyPr>
            <a:normAutofit/>
          </a:bodyPr>
          <a:lstStyle/>
          <a:p>
            <a:r>
              <a:rPr lang="en-US" sz="2800" dirty="0"/>
              <a:t>Facility-Wide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914400" y="2434147"/>
            <a:ext cx="5103875" cy="3811271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dirty="0"/>
              <a:t>Required for all Facilities:</a:t>
            </a:r>
          </a:p>
          <a:p>
            <a:pPr lvl="1"/>
            <a:r>
              <a:rPr lang="en-US" sz="2200" dirty="0"/>
              <a:t>Management Policy</a:t>
            </a:r>
          </a:p>
          <a:p>
            <a:pPr lvl="1"/>
            <a:r>
              <a:rPr lang="en-US" sz="2200" dirty="0"/>
              <a:t>Scope</a:t>
            </a:r>
          </a:p>
          <a:p>
            <a:pPr lvl="1"/>
            <a:r>
              <a:rPr lang="en-US" sz="2200" dirty="0"/>
              <a:t>Employee Notification</a:t>
            </a:r>
          </a:p>
          <a:p>
            <a:pPr lvl="1"/>
            <a:r>
              <a:rPr lang="en-US" sz="2200" dirty="0"/>
              <a:t>Plan Summary </a:t>
            </a:r>
          </a:p>
          <a:p>
            <a:pPr lvl="1"/>
            <a:r>
              <a:rPr lang="en-US" sz="2200" dirty="0"/>
              <a:t>Plan Certification</a:t>
            </a:r>
          </a:p>
          <a:p>
            <a:pPr lvl="1"/>
            <a:endParaRPr lang="en-US" sz="2200" dirty="0"/>
          </a:p>
          <a:p>
            <a:pPr marL="54864" indent="0">
              <a:buNone/>
            </a:pPr>
            <a:r>
              <a:rPr lang="en-US" sz="2400" b="1" dirty="0"/>
              <a:t>Note</a:t>
            </a:r>
            <a:r>
              <a:rPr lang="en-US" sz="2400" dirty="0"/>
              <a:t>: If the facility’s only reportable chemical use is for wastewater treatment, ONLY facility-wide planning is required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4503785-23C8-7DD4-7B76-F585597C1A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5010912" cy="823912"/>
          </a:xfrm>
        </p:spPr>
        <p:txBody>
          <a:bodyPr>
            <a:normAutofit/>
          </a:bodyPr>
          <a:lstStyle/>
          <a:p>
            <a:r>
              <a:rPr lang="en-US" sz="2800" dirty="0"/>
              <a:t>Production Unit-Level Planning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For each chemical and each production unit in which it is used:</a:t>
            </a:r>
          </a:p>
          <a:p>
            <a:pPr lvl="1" indent="-342900"/>
            <a:r>
              <a:rPr lang="en-US" sz="2200" dirty="0"/>
              <a:t>Process Characterization</a:t>
            </a:r>
          </a:p>
          <a:p>
            <a:pPr lvl="1" indent="-342900"/>
            <a:r>
              <a:rPr lang="en-US" sz="2200" dirty="0"/>
              <a:t>TUR Options Identification</a:t>
            </a:r>
          </a:p>
          <a:p>
            <a:pPr lvl="1" indent="-342900"/>
            <a:r>
              <a:rPr lang="en-US" sz="2200" dirty="0"/>
              <a:t>TUR Options Technical Evaluation</a:t>
            </a:r>
          </a:p>
          <a:p>
            <a:pPr lvl="1" indent="-342900"/>
            <a:r>
              <a:rPr lang="en-US" sz="2200" dirty="0"/>
              <a:t>Cost of Using Chemical</a:t>
            </a:r>
          </a:p>
          <a:p>
            <a:pPr lvl="1" indent="-342900"/>
            <a:r>
              <a:rPr lang="en-US" sz="2200" dirty="0"/>
              <a:t>TUR Option Economic Evaluation</a:t>
            </a:r>
          </a:p>
          <a:p>
            <a:pPr lvl="1" indent="-342900"/>
            <a:r>
              <a:rPr lang="en-US" sz="2200" dirty="0"/>
              <a:t>Implementation Decision and Plan</a:t>
            </a:r>
          </a:p>
          <a:p>
            <a:pPr lvl="1" indent="-342900"/>
            <a:endParaRPr lang="en-US" sz="2200" dirty="0"/>
          </a:p>
          <a:p>
            <a:pPr lvl="1" indent="-342900"/>
            <a:endParaRPr lang="en-US" sz="2200" dirty="0"/>
          </a:p>
          <a:p>
            <a:pPr marL="400050" lvl="1" indent="0">
              <a:buNone/>
            </a:pPr>
            <a:endParaRPr lang="en-US" sz="2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7A5CD90-3F4B-EB66-B96F-463F071B5CEE}"/>
              </a:ext>
            </a:extLst>
          </p:cNvPr>
          <p:cNvCxnSpPr>
            <a:cxnSpLocks/>
          </p:cNvCxnSpPr>
          <p:nvPr/>
        </p:nvCxnSpPr>
        <p:spPr>
          <a:xfrm>
            <a:off x="5863472" y="1696825"/>
            <a:ext cx="0" cy="45485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7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7784" y="219456"/>
            <a:ext cx="5074920" cy="1137784"/>
          </a:xfrm>
        </p:spPr>
        <p:txBody>
          <a:bodyPr anchor="b">
            <a:normAutofit/>
          </a:bodyPr>
          <a:lstStyle/>
          <a:p>
            <a:r>
              <a:rPr lang="en-US" sz="3600" dirty="0"/>
              <a:t>Employee Notification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950902C-FB57-40D4-8C5F-7EDB7FFE6C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518734"/>
              </p:ext>
            </p:extLst>
          </p:nvPr>
        </p:nvGraphicFramePr>
        <p:xfrm>
          <a:off x="633984" y="1524000"/>
          <a:ext cx="4922520" cy="4721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 txBox="1">
            <a:spLocks/>
          </p:cNvSpPr>
          <p:nvPr/>
        </p:nvSpPr>
        <p:spPr>
          <a:xfrm>
            <a:off x="6187440" y="499872"/>
            <a:ext cx="5126736" cy="11430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Management Policy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0B46C17-876F-B23F-ADED-52E3D6BDC8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323446"/>
              </p:ext>
            </p:extLst>
          </p:nvPr>
        </p:nvGraphicFramePr>
        <p:xfrm>
          <a:off x="6263640" y="1493712"/>
          <a:ext cx="5650992" cy="4721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690CD4-A22D-C311-ED1B-F83CCCB6FA28}"/>
              </a:ext>
            </a:extLst>
          </p:cNvPr>
          <p:cNvCxnSpPr>
            <a:cxnSpLocks/>
          </p:cNvCxnSpPr>
          <p:nvPr/>
        </p:nvCxnSpPr>
        <p:spPr>
          <a:xfrm>
            <a:off x="5863472" y="1696825"/>
            <a:ext cx="0" cy="45485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8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754252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dirty="0"/>
              <a:t>Scope – </a:t>
            </a:r>
            <a:r>
              <a:rPr lang="en-US" sz="3600" dirty="0"/>
              <a:t>The “executive summary” of the Plan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1DD841C-3EB1-7A01-09BD-DA84B5E68915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862101307"/>
              </p:ext>
            </p:extLst>
          </p:nvPr>
        </p:nvGraphicFramePr>
        <p:xfrm>
          <a:off x="609600" y="1684338"/>
          <a:ext cx="4754252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90B71030-6EA8-36E3-48D1-076F53CE0AE1}"/>
              </a:ext>
            </a:extLst>
          </p:cNvPr>
          <p:cNvSpPr txBox="1">
            <a:spLocks/>
          </p:cNvSpPr>
          <p:nvPr/>
        </p:nvSpPr>
        <p:spPr>
          <a:xfrm>
            <a:off x="6096000" y="274638"/>
            <a:ext cx="5486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 lnSpcReduction="10000"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4000" kern="1200">
                <a:solidFill>
                  <a:schemeClr val="accent1">
                    <a:lumMod val="75000"/>
                  </a:schemeClr>
                </a:solidFill>
                <a:latin typeface="Aptos Display" panose="020B0004020202020204" pitchFamily="34" charset="0"/>
                <a:ea typeface="+mj-ea"/>
                <a:cs typeface="+mj-c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Plan Summary 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</a:rPr>
              <a:t>(this is what is submitted to DEP)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4A91E86-D694-66EB-564D-F53C1E725B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132052"/>
              </p:ext>
            </p:extLst>
          </p:nvPr>
        </p:nvGraphicFramePr>
        <p:xfrm>
          <a:off x="6095998" y="1555423"/>
          <a:ext cx="5486401" cy="4659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F859C2-FD7F-42F0-5D5B-FD9B192DECC6}"/>
              </a:ext>
            </a:extLst>
          </p:cNvPr>
          <p:cNvCxnSpPr>
            <a:cxnSpLocks/>
          </p:cNvCxnSpPr>
          <p:nvPr/>
        </p:nvCxnSpPr>
        <p:spPr>
          <a:xfrm>
            <a:off x="5863472" y="1696825"/>
            <a:ext cx="0" cy="45485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2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Certification Statements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09600" y="2249424"/>
            <a:ext cx="5416296" cy="38587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/>
              <a:t>I certify under penalty of law that the following is true: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900" dirty="0"/>
              <a:t>I have personally examined and am familiar with this toxics use reduction plan;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900" dirty="0"/>
              <a:t>I am satisfied that any supporting documentation used in the development of the plan exists and is consistent with the plan;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900" dirty="0"/>
              <a:t>based on my inquiry of those individuals immediately responsible for the development of this plan, I believe that the information in the plan and any supporting documentation used in the development of the plan is true, accurate, and complete;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sz="1900" dirty="0"/>
              <a:t>the plan, to the best of my knowledge and belief, meets the requirements of 310 CMR 50.40;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sz="1900" dirty="0"/>
              <a:t>I am aware that there are penalties for submitting false information, including possible fines and imprisonment.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70B0B-4FCD-67FB-ABF4-8B8191F0EF0D}"/>
              </a:ext>
            </a:extLst>
          </p:cNvPr>
          <p:cNvSpPr txBox="1"/>
          <p:nvPr/>
        </p:nvSpPr>
        <p:spPr>
          <a:xfrm>
            <a:off x="685800" y="1655064"/>
            <a:ext cx="448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Senior Management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35AF-24EC-C249-7A30-C662C27C1881}"/>
              </a:ext>
            </a:extLst>
          </p:cNvPr>
          <p:cNvSpPr txBox="1">
            <a:spLocks/>
          </p:cNvSpPr>
          <p:nvPr/>
        </p:nvSpPr>
        <p:spPr>
          <a:xfrm>
            <a:off x="6166106" y="2249424"/>
            <a:ext cx="5486400" cy="3858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Based on my independent professional judgment as a toxics use reduction planner I certify under penalty of law that the following is true: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I have examined and am familiar with this toxics use reduction plan;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the plan satisfies the requirements of 310 CMR 50.40; and</a:t>
            </a:r>
          </a:p>
          <a:p>
            <a:pPr marL="857250" lvl="1" indent="-457200">
              <a:lnSpc>
                <a:spcPct val="100000"/>
              </a:lnSpc>
              <a:spcBef>
                <a:spcPts val="0"/>
              </a:spcBef>
              <a:buFont typeface="+mj-lt"/>
              <a:buAutoNum type="alphaLcParenR"/>
            </a:pPr>
            <a:r>
              <a:rPr lang="en-US" dirty="0"/>
              <a:t>the plan demonstrates a good faith and reasonable effort to identify and evaluate toxics use reduction options.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2DB89-C975-2F28-C74C-4B78F230B55A}"/>
              </a:ext>
            </a:extLst>
          </p:cNvPr>
          <p:cNvSpPr txBox="1"/>
          <p:nvPr/>
        </p:nvSpPr>
        <p:spPr>
          <a:xfrm>
            <a:off x="6166106" y="1655064"/>
            <a:ext cx="4489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TUR Planner Statement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568766-3567-0303-4BF7-1D711EB3FFC3}"/>
              </a:ext>
            </a:extLst>
          </p:cNvPr>
          <p:cNvCxnSpPr>
            <a:cxnSpLocks/>
          </p:cNvCxnSpPr>
          <p:nvPr/>
        </p:nvCxnSpPr>
        <p:spPr>
          <a:xfrm>
            <a:off x="6096000" y="1655064"/>
            <a:ext cx="0" cy="454859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9543D-3E92-55D4-C604-AF3C50F3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Production Unit-Level Plan Elements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F66A81-9BC4-0D23-6E1F-CC686C61A17B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255881879"/>
              </p:ext>
            </p:extLst>
          </p:nvPr>
        </p:nvGraphicFramePr>
        <p:xfrm>
          <a:off x="609600" y="1417638"/>
          <a:ext cx="10439400" cy="516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188E3CF-297E-8EFC-439F-05667AF8DCD1}"/>
              </a:ext>
            </a:extLst>
          </p:cNvPr>
          <p:cNvSpPr/>
          <p:nvPr/>
        </p:nvSpPr>
        <p:spPr>
          <a:xfrm>
            <a:off x="457200" y="2724912"/>
            <a:ext cx="10826496" cy="1801368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228456" cy="121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sz="4000" dirty="0"/>
              <a:t>Process Flow Diagram </a:t>
            </a:r>
            <a:r>
              <a:rPr lang="en-US" dirty="0"/>
              <a:t>(1 per Production Unit)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BD74EDD-C46A-284E-942E-A71AA1E5ADD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1097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95600" y="5764643"/>
            <a:ext cx="6705600" cy="78855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sz="2400" kern="1200" dirty="0">
                <a:latin typeface="+mn-lt"/>
                <a:ea typeface="+mn-ea"/>
                <a:cs typeface="+mn-cs"/>
              </a:rPr>
              <a:t>For Plan Updates: </a:t>
            </a:r>
          </a:p>
          <a:p>
            <a:pPr algn="ctr">
              <a:lnSpc>
                <a:spcPct val="90000"/>
              </a:lnSpc>
              <a:spcBef>
                <a:spcPts val="90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Revise to reflect changes.  If no changes, be sure to note that in Plan</a:t>
            </a:r>
          </a:p>
        </p:txBody>
      </p:sp>
    </p:spTree>
    <p:extLst>
      <p:ext uri="{BB962C8B-B14F-4D97-AF65-F5344CB8AC3E}">
        <p14:creationId xmlns:p14="http://schemas.microsoft.com/office/powerpoint/2010/main" val="415068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URITheme2026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RITheme2026" id="{0B90234A-0E30-4DDD-BD9F-1ED7D2EC3019}" vid="{E0005248-9419-4BAE-871E-AA5120A63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4958084D91743885EB660A83B9A15" ma:contentTypeVersion="12" ma:contentTypeDescription="Create a new document." ma:contentTypeScope="" ma:versionID="e7ca87714e80c493345bd1acf24542e7">
  <xsd:schema xmlns:xsd="http://www.w3.org/2001/XMLSchema" xmlns:xs="http://www.w3.org/2001/XMLSchema" xmlns:p="http://schemas.microsoft.com/office/2006/metadata/properties" xmlns:ns2="34ba4f92-ead3-459b-8b63-202066ab276e" xmlns:ns3="7b83dbe2-6fd2-449a-a932-0d75829bf641" targetNamespace="http://schemas.microsoft.com/office/2006/metadata/properties" ma:root="true" ma:fieldsID="a624a64b0a4070e315d78655ade6761b" ns2:_="" ns3:_="">
    <xsd:import namespace="34ba4f92-ead3-459b-8b63-202066ab276e"/>
    <xsd:import namespace="7b83dbe2-6fd2-449a-a932-0d75829bf6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ba4f92-ead3-459b-8b63-202066ab2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83dbe2-6fd2-449a-a932-0d75829bf64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e1eecbb-5736-4a27-a3d9-8cd4d931ca33}" ma:internalName="TaxCatchAll" ma:showField="CatchAllData" ma:web="7b83dbe2-6fd2-449a-a932-0d75829bf6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4ba4f92-ead3-459b-8b63-202066ab276e">
      <Terms xmlns="http://schemas.microsoft.com/office/infopath/2007/PartnerControls"/>
    </lcf76f155ced4ddcb4097134ff3c332f>
    <TaxCatchAll xmlns="7b83dbe2-6fd2-449a-a932-0d75829bf641" xsi:nil="true"/>
  </documentManagement>
</p:properties>
</file>

<file path=customXml/itemProps1.xml><?xml version="1.0" encoding="utf-8"?>
<ds:datastoreItem xmlns:ds="http://schemas.openxmlformats.org/officeDocument/2006/customXml" ds:itemID="{06F37374-F431-437E-AAEF-4E403A6D6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ba4f92-ead3-459b-8b63-202066ab276e"/>
    <ds:schemaRef ds:uri="7b83dbe2-6fd2-449a-a932-0d75829bf6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8BC402-6244-4F28-A589-1477388C53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272300-6942-49C5-B3D8-F6FBF38E9941}">
  <ds:schemaRefs>
    <ds:schemaRef ds:uri="http://schemas.microsoft.com/office/2006/metadata/properties"/>
    <ds:schemaRef ds:uri="http://purl.org/dc/dcmitype/"/>
    <ds:schemaRef ds:uri="7b83dbe2-6fd2-449a-a932-0d75829bf641"/>
    <ds:schemaRef ds:uri="http://schemas.microsoft.com/office/2006/documentManagement/types"/>
    <ds:schemaRef ds:uri="http://purl.org/dc/elements/1.1/"/>
    <ds:schemaRef ds:uri="http://www.w3.org/XML/1998/namespace"/>
    <ds:schemaRef ds:uri="34ba4f92-ead3-459b-8b63-202066ab276e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TURITheme2026</Template>
  <TotalTime>713</TotalTime>
  <Words>1334</Words>
  <Application>Microsoft Office PowerPoint</Application>
  <PresentationFormat>Widescreen</PresentationFormat>
  <Paragraphs>178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Century Gothic</vt:lpstr>
      <vt:lpstr>Corbel</vt:lpstr>
      <vt:lpstr>Myriad Pro Light</vt:lpstr>
      <vt:lpstr>Times New Roman</vt:lpstr>
      <vt:lpstr>TURITheme2026</vt:lpstr>
      <vt:lpstr>TUR PLANNING REVIEW</vt:lpstr>
      <vt:lpstr>Who Has To Create a Toxics Use Reduction (TUR) Plan?</vt:lpstr>
      <vt:lpstr>Plan Due Date and Approval </vt:lpstr>
      <vt:lpstr>TUR Plan Sections</vt:lpstr>
      <vt:lpstr>Employee Notification</vt:lpstr>
      <vt:lpstr>Scope – The “executive summary” of the Plan</vt:lpstr>
      <vt:lpstr>Certification Statements</vt:lpstr>
      <vt:lpstr>Production Unit-Level Plan Elements</vt:lpstr>
      <vt:lpstr>Process Flow Diagram (1 per Production Unit)</vt:lpstr>
      <vt:lpstr>Options Identification (for each production unit/chemical combo)</vt:lpstr>
      <vt:lpstr>Technical Evaluation</vt:lpstr>
      <vt:lpstr>Cost of Toxics</vt:lpstr>
      <vt:lpstr>Use the TUR Planning Guidance</vt:lpstr>
      <vt:lpstr>Learn More About Becoming a TUR Planner!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Eliason, Pamela</dc:creator>
  <cp:lastModifiedBy>Zemba, Lillian (DEP)</cp:lastModifiedBy>
  <cp:revision>3</cp:revision>
  <dcterms:created xsi:type="dcterms:W3CDTF">2026-04-13T13:07:05Z</dcterms:created>
  <dcterms:modified xsi:type="dcterms:W3CDTF">2026-05-20T19:21:22Z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0x0101007534958084D91743885EB660A83B9A15</vt:lpwstr>
  </property>
  <property fmtid="{D5CDD505-2E9C-101B-9397-08002B2CF9AE}" pid="3" name="MediaServiceImageTags">
    <vt:lpwstr/>
  </property>
</Properties>
</file>