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Lst>
  <p:notesMasterIdLst>
    <p:notesMasterId r:id="rId31"/>
  </p:notesMasterIdLst>
  <p:handoutMasterIdLst>
    <p:handoutMasterId r:id="rId32"/>
  </p:handoutMasterIdLst>
  <p:sldIdLst>
    <p:sldId id="491" r:id="rId5"/>
    <p:sldId id="497" r:id="rId6"/>
    <p:sldId id="261" r:id="rId7"/>
    <p:sldId id="470" r:id="rId8"/>
    <p:sldId id="481" r:id="rId9"/>
    <p:sldId id="498" r:id="rId10"/>
    <p:sldId id="511" r:id="rId11"/>
    <p:sldId id="496" r:id="rId12"/>
    <p:sldId id="514" r:id="rId13"/>
    <p:sldId id="509" r:id="rId14"/>
    <p:sldId id="510" r:id="rId15"/>
    <p:sldId id="479" r:id="rId16"/>
    <p:sldId id="499" r:id="rId17"/>
    <p:sldId id="502" r:id="rId18"/>
    <p:sldId id="500" r:id="rId19"/>
    <p:sldId id="501" r:id="rId20"/>
    <p:sldId id="475" r:id="rId21"/>
    <p:sldId id="483" r:id="rId22"/>
    <p:sldId id="480" r:id="rId23"/>
    <p:sldId id="504" r:id="rId24"/>
    <p:sldId id="512" r:id="rId25"/>
    <p:sldId id="513" r:id="rId26"/>
    <p:sldId id="508" r:id="rId27"/>
    <p:sldId id="505" r:id="rId28"/>
    <p:sldId id="264" r:id="rId29"/>
    <p:sldId id="490" r:id="rId30"/>
  </p:sldIdLst>
  <p:sldSz cx="9144000" cy="6858000" type="screen4x3"/>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19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D0B1B1-A325-724B-BE53-331FC4611822}" name="Robin Riessman" initials="RR" userId="S::rriessma@umass.edu::374c1c9b-2d0f-4a19-a60a-239e7b8a8eb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Robin Riessman" initials="R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3E92"/>
    <a:srgbClr val="1D4E78"/>
    <a:srgbClr val="800000"/>
    <a:srgbClr val="C00000"/>
    <a:srgbClr val="00003A"/>
    <a:srgbClr val="000066"/>
    <a:srgbClr val="0B6938"/>
    <a:srgbClr val="FF7979"/>
    <a:srgbClr val="001848"/>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AED87A-77D4-74C4-A541-9D32677162E8}" v="6" dt="2022-01-07T15:23:32.505"/>
    <p1510:client id="{73BC5043-413C-EC84-85E7-DD90C8C1A0EE}" v="8" dt="2022-01-07T01:55:06.875"/>
    <p1510:client id="{788BDA83-F141-3965-95D2-96DAE583B385}" v="1041" vWet="1041" dt="2022-01-07T15:23:32.512"/>
    <p1510:client id="{E3A1432E-27CB-A4FF-14BB-FB502AB9FE29}" v="8" dt="2022-01-07T15:36:11.4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guide orient="horz" pos="2932"/>
        <p:guide pos="219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 Riessman" userId="S::rriessma@umass.edu::374c1c9b-2d0f-4a19-a60a-239e7b8a8eb5" providerId="AD" clId="Web-{73BC5043-413C-EC84-85E7-DD90C8C1A0EE}"/>
    <pc:docChg chg="mod modSld">
      <pc:chgData name="Robin Riessman" userId="S::rriessma@umass.edu::374c1c9b-2d0f-4a19-a60a-239e7b8a8eb5" providerId="AD" clId="Web-{73BC5043-413C-EC84-85E7-DD90C8C1A0EE}" dt="2022-01-07T01:55:06.875" v="7"/>
      <pc:docMkLst>
        <pc:docMk/>
      </pc:docMkLst>
      <pc:sldChg chg="addSp modSp addCm">
        <pc:chgData name="Robin Riessman" userId="S::rriessma@umass.edu::374c1c9b-2d0f-4a19-a60a-239e7b8a8eb5" providerId="AD" clId="Web-{73BC5043-413C-EC84-85E7-DD90C8C1A0EE}" dt="2022-01-07T01:50:55.165" v="3"/>
        <pc:sldMkLst>
          <pc:docMk/>
          <pc:sldMk cId="1776669631" sldId="261"/>
        </pc:sldMkLst>
        <pc:spChg chg="add">
          <ac:chgData name="Robin Riessman" userId="S::rriessma@umass.edu::374c1c9b-2d0f-4a19-a60a-239e7b8a8eb5" providerId="AD" clId="Web-{73BC5043-413C-EC84-85E7-DD90C8C1A0EE}" dt="2022-01-07T01:50:47.477" v="1"/>
          <ac:spMkLst>
            <pc:docMk/>
            <pc:sldMk cId="1776669631" sldId="261"/>
            <ac:spMk id="2" creationId="{0FF47209-5277-4068-93AA-577148E0B0A6}"/>
          </ac:spMkLst>
        </pc:spChg>
        <pc:spChg chg="mod">
          <ac:chgData name="Robin Riessman" userId="S::rriessma@umass.edu::374c1c9b-2d0f-4a19-a60a-239e7b8a8eb5" providerId="AD" clId="Web-{73BC5043-413C-EC84-85E7-DD90C8C1A0EE}" dt="2022-01-07T01:49:14.969" v="0" actId="14100"/>
          <ac:spMkLst>
            <pc:docMk/>
            <pc:sldMk cId="1776669631" sldId="261"/>
            <ac:spMk id="10" creationId="{D8B94073-BE0A-2942-801A-4F832D26F510}"/>
          </ac:spMkLst>
        </pc:spChg>
      </pc:sldChg>
      <pc:sldChg chg="addCm">
        <pc:chgData name="Robin Riessman" userId="S::rriessma@umass.edu::374c1c9b-2d0f-4a19-a60a-239e7b8a8eb5" providerId="AD" clId="Web-{73BC5043-413C-EC84-85E7-DD90C8C1A0EE}" dt="2022-01-07T01:53:15.621" v="5"/>
        <pc:sldMkLst>
          <pc:docMk/>
          <pc:sldMk cId="1780593395" sldId="470"/>
        </pc:sldMkLst>
      </pc:sldChg>
      <pc:sldChg chg="addCm">
        <pc:chgData name="Robin Riessman" userId="S::rriessma@umass.edu::374c1c9b-2d0f-4a19-a60a-239e7b8a8eb5" providerId="AD" clId="Web-{73BC5043-413C-EC84-85E7-DD90C8C1A0EE}" dt="2022-01-07T01:55:06.875" v="7"/>
        <pc:sldMkLst>
          <pc:docMk/>
          <pc:sldMk cId="274323279" sldId="497"/>
        </pc:sldMkLst>
      </pc:sldChg>
      <pc:sldChg chg="addCm">
        <pc:chgData name="Robin Riessman" userId="S::rriessma@umass.edu::374c1c9b-2d0f-4a19-a60a-239e7b8a8eb5" providerId="AD" clId="Web-{73BC5043-413C-EC84-85E7-DD90C8C1A0EE}" dt="2022-01-07T01:52:25.933" v="4"/>
        <pc:sldMkLst>
          <pc:docMk/>
          <pc:sldMk cId="2721939480" sldId="504"/>
        </pc:sldMkLst>
      </pc:sldChg>
      <pc:sldChg chg="addCm">
        <pc:chgData name="Robin Riessman" userId="S::rriessma@umass.edu::374c1c9b-2d0f-4a19-a60a-239e7b8a8eb5" providerId="AD" clId="Web-{73BC5043-413C-EC84-85E7-DD90C8C1A0EE}" dt="2022-01-07T01:54:08.889" v="6"/>
        <pc:sldMkLst>
          <pc:docMk/>
          <pc:sldMk cId="820941307" sldId="511"/>
        </pc:sldMkLst>
      </pc:sldChg>
    </pc:docChg>
  </pc:docChgLst>
  <pc:docChgLst>
    <pc:chgData name="Robin Riessman" userId="S::rriessma@umass.edu::374c1c9b-2d0f-4a19-a60a-239e7b8a8eb5" providerId="AD" clId="Web-{DE8C604E-D878-5AEC-79EB-4A803625FE9B}"/>
    <pc:docChg chg="modSld">
      <pc:chgData name="Robin Riessman" userId="S::rriessma@umass.edu::374c1c9b-2d0f-4a19-a60a-239e7b8a8eb5" providerId="AD" clId="Web-{DE8C604E-D878-5AEC-79EB-4A803625FE9B}" dt="2022-01-07T15:35:37.153" v="171"/>
      <pc:docMkLst>
        <pc:docMk/>
      </pc:docMkLst>
      <pc:sldChg chg="modNotes">
        <pc:chgData name="Robin Riessman" userId="S::rriessma@umass.edu::374c1c9b-2d0f-4a19-a60a-239e7b8a8eb5" providerId="AD" clId="Web-{DE8C604E-D878-5AEC-79EB-4A803625FE9B}" dt="2022-01-07T15:34:37.854" v="124"/>
        <pc:sldMkLst>
          <pc:docMk/>
          <pc:sldMk cId="2214298692" sldId="481"/>
        </pc:sldMkLst>
      </pc:sldChg>
      <pc:sldChg chg="modNotes">
        <pc:chgData name="Robin Riessman" userId="S::rriessma@umass.edu::374c1c9b-2d0f-4a19-a60a-239e7b8a8eb5" providerId="AD" clId="Web-{DE8C604E-D878-5AEC-79EB-4A803625FE9B}" dt="2022-01-07T15:35:37.153" v="171"/>
        <pc:sldMkLst>
          <pc:docMk/>
          <pc:sldMk cId="2753521245" sldId="498"/>
        </pc:sldMkLst>
      </pc:sldChg>
    </pc:docChg>
  </pc:docChgLst>
  <pc:docChgLst>
    <pc:chgData name="Jenn Gazzillo" userId="S::jrkenned@umass.edu::d712ba49-2efa-423d-973c-77cbf27ae50f" providerId="AD" clId="Web-{E3A1432E-27CB-A4FF-14BB-FB502AB9FE29}"/>
    <pc:docChg chg="modSld">
      <pc:chgData name="Jenn Gazzillo" userId="S::jrkenned@umass.edu::d712ba49-2efa-423d-973c-77cbf27ae50f" providerId="AD" clId="Web-{E3A1432E-27CB-A4FF-14BB-FB502AB9FE29}" dt="2022-01-07T15:40:01.200" v="84" actId="20577"/>
      <pc:docMkLst>
        <pc:docMk/>
      </pc:docMkLst>
      <pc:sldChg chg="modSp">
        <pc:chgData name="Jenn Gazzillo" userId="S::jrkenned@umass.edu::d712ba49-2efa-423d-973c-77cbf27ae50f" providerId="AD" clId="Web-{E3A1432E-27CB-A4FF-14BB-FB502AB9FE29}" dt="2022-01-07T15:40:01.200" v="84" actId="20577"/>
        <pc:sldMkLst>
          <pc:docMk/>
          <pc:sldMk cId="1780593395" sldId="470"/>
        </pc:sldMkLst>
        <pc:graphicFrameChg chg="modGraphic">
          <ac:chgData name="Jenn Gazzillo" userId="S::jrkenned@umass.edu::d712ba49-2efa-423d-973c-77cbf27ae50f" providerId="AD" clId="Web-{E3A1432E-27CB-A4FF-14BB-FB502AB9FE29}" dt="2022-01-07T15:35:07.848" v="11"/>
          <ac:graphicFrameMkLst>
            <pc:docMk/>
            <pc:sldMk cId="1780593395" sldId="470"/>
            <ac:graphicFrameMk id="2" creationId="{00000000-0000-0000-0000-000000000000}"/>
          </ac:graphicFrameMkLst>
        </pc:graphicFrameChg>
        <pc:graphicFrameChg chg="mod modGraphic">
          <ac:chgData name="Jenn Gazzillo" userId="S::jrkenned@umass.edu::d712ba49-2efa-423d-973c-77cbf27ae50f" providerId="AD" clId="Web-{E3A1432E-27CB-A4FF-14BB-FB502AB9FE29}" dt="2022-01-07T15:40:01.200" v="84" actId="20577"/>
          <ac:graphicFrameMkLst>
            <pc:docMk/>
            <pc:sldMk cId="1780593395" sldId="470"/>
            <ac:graphicFrameMk id="7" creationId="{C26B7A1A-482A-D648-816E-2FDD54EDB074}"/>
          </ac:graphicFrameMkLst>
        </pc:graphicFrameChg>
      </pc:sldChg>
      <pc:sldChg chg="modSp">
        <pc:chgData name="Jenn Gazzillo" userId="S::jrkenned@umass.edu::d712ba49-2efa-423d-973c-77cbf27ae50f" providerId="AD" clId="Web-{E3A1432E-27CB-A4FF-14BB-FB502AB9FE29}" dt="2022-01-07T15:31:52.139" v="4" actId="14100"/>
        <pc:sldMkLst>
          <pc:docMk/>
          <pc:sldMk cId="3466824849" sldId="480"/>
        </pc:sldMkLst>
        <pc:graphicFrameChg chg="mod modGraphic">
          <ac:chgData name="Jenn Gazzillo" userId="S::jrkenned@umass.edu::d712ba49-2efa-423d-973c-77cbf27ae50f" providerId="AD" clId="Web-{E3A1432E-27CB-A4FF-14BB-FB502AB9FE29}" dt="2022-01-07T15:31:52.139" v="4" actId="14100"/>
          <ac:graphicFrameMkLst>
            <pc:docMk/>
            <pc:sldMk cId="3466824849" sldId="480"/>
            <ac:graphicFrameMk id="6" creationId="{00000000-0000-0000-0000-000000000000}"/>
          </ac:graphicFrameMkLst>
        </pc:graphicFrameChg>
      </pc:sldChg>
    </pc:docChg>
  </pc:docChgLst>
  <pc:docChgLst>
    <pc:chgData name="Robin Riessman" userId="S::rriessma@umass.edu::374c1c9b-2d0f-4a19-a60a-239e7b8a8eb5" providerId="AD" clId="Web-{16AED87A-77D4-74C4-A541-9D32677162E8}"/>
    <pc:docChg chg="addSld delSld modSld sldOrd">
      <pc:chgData name="Robin Riessman" userId="S::rriessma@umass.edu::374c1c9b-2d0f-4a19-a60a-239e7b8a8eb5" providerId="AD" clId="Web-{16AED87A-77D4-74C4-A541-9D32677162E8}" dt="2022-01-07T15:23:32.505" v="700"/>
      <pc:docMkLst>
        <pc:docMk/>
      </pc:docMkLst>
      <pc:sldChg chg="modNotes">
        <pc:chgData name="Robin Riessman" userId="S::rriessma@umass.edu::374c1c9b-2d0f-4a19-a60a-239e7b8a8eb5" providerId="AD" clId="Web-{16AED87A-77D4-74C4-A541-9D32677162E8}" dt="2022-01-07T15:11:26.140" v="329"/>
        <pc:sldMkLst>
          <pc:docMk/>
          <pc:sldMk cId="1776669631" sldId="261"/>
        </pc:sldMkLst>
      </pc:sldChg>
      <pc:sldChg chg="ord">
        <pc:chgData name="Robin Riessman" userId="S::rriessma@umass.edu::374c1c9b-2d0f-4a19-a60a-239e7b8a8eb5" providerId="AD" clId="Web-{16AED87A-77D4-74C4-A541-9D32677162E8}" dt="2022-01-07T14:50:29.808" v="3"/>
        <pc:sldMkLst>
          <pc:docMk/>
          <pc:sldMk cId="1780593395" sldId="470"/>
        </pc:sldMkLst>
      </pc:sldChg>
      <pc:sldChg chg="ord">
        <pc:chgData name="Robin Riessman" userId="S::rriessma@umass.edu::374c1c9b-2d0f-4a19-a60a-239e7b8a8eb5" providerId="AD" clId="Web-{16AED87A-77D4-74C4-A541-9D32677162E8}" dt="2022-01-07T15:23:32.505" v="700"/>
        <pc:sldMkLst>
          <pc:docMk/>
          <pc:sldMk cId="2214298692" sldId="481"/>
        </pc:sldMkLst>
      </pc:sldChg>
      <pc:sldChg chg="modNotes">
        <pc:chgData name="Robin Riessman" userId="S::rriessma@umass.edu::374c1c9b-2d0f-4a19-a60a-239e7b8a8eb5" providerId="AD" clId="Web-{16AED87A-77D4-74C4-A541-9D32677162E8}" dt="2022-01-07T15:18:05.839" v="426"/>
        <pc:sldMkLst>
          <pc:docMk/>
          <pc:sldMk cId="2901564104" sldId="491"/>
        </pc:sldMkLst>
      </pc:sldChg>
      <pc:sldChg chg="modNotes">
        <pc:chgData name="Robin Riessman" userId="S::rriessma@umass.edu::374c1c9b-2d0f-4a19-a60a-239e7b8a8eb5" providerId="AD" clId="Web-{16AED87A-77D4-74C4-A541-9D32677162E8}" dt="2022-01-07T15:21:40.314" v="699"/>
        <pc:sldMkLst>
          <pc:docMk/>
          <pc:sldMk cId="274323279" sldId="497"/>
        </pc:sldMkLst>
      </pc:sldChg>
      <pc:sldChg chg="modNotes">
        <pc:chgData name="Robin Riessman" userId="S::rriessma@umass.edu::374c1c9b-2d0f-4a19-a60a-239e7b8a8eb5" providerId="AD" clId="Web-{16AED87A-77D4-74C4-A541-9D32677162E8}" dt="2022-01-07T15:13:30.503" v="420"/>
        <pc:sldMkLst>
          <pc:docMk/>
          <pc:sldMk cId="820941307" sldId="511"/>
        </pc:sldMkLst>
      </pc:sldChg>
      <pc:sldChg chg="new">
        <pc:chgData name="Robin Riessman" userId="S::rriessma@umass.edu::374c1c9b-2d0f-4a19-a60a-239e7b8a8eb5" providerId="AD" clId="Web-{16AED87A-77D4-74C4-A541-9D32677162E8}" dt="2022-01-07T14:14:49.013" v="0"/>
        <pc:sldMkLst>
          <pc:docMk/>
          <pc:sldMk cId="2286543481" sldId="514"/>
        </pc:sldMkLst>
      </pc:sldChg>
      <pc:sldChg chg="new del">
        <pc:chgData name="Robin Riessman" userId="S::rriessma@umass.edu::374c1c9b-2d0f-4a19-a60a-239e7b8a8eb5" providerId="AD" clId="Web-{16AED87A-77D4-74C4-A541-9D32677162E8}" dt="2022-01-07T14:40:21.932" v="2"/>
        <pc:sldMkLst>
          <pc:docMk/>
          <pc:sldMk cId="2068097217" sldId="515"/>
        </pc:sldMkLst>
      </pc:sldChg>
    </pc:docChg>
  </pc:docChgLst>
  <pc:docChgLst>
    <pc:chgData name="Jenn Gazzillo" userId="S::jrkenned@umass.edu::d712ba49-2efa-423d-973c-77cbf27ae50f" providerId="AD" clId="Web-{788BDA83-F141-3965-95D2-96DAE583B385}"/>
    <pc:docChg chg="addSld delSld modSld sldOrd">
      <pc:chgData name="Jenn Gazzillo" userId="S::jrkenned@umass.edu::d712ba49-2efa-423d-973c-77cbf27ae50f" providerId="AD" clId="Web-{788BDA83-F141-3965-95D2-96DAE583B385}" dt="2022-01-07T15:23:32.512" v="1521"/>
      <pc:docMkLst>
        <pc:docMk/>
      </pc:docMkLst>
      <pc:sldChg chg="delSp modSp ord delCm">
        <pc:chgData name="Jenn Gazzillo" userId="S::jrkenned@umass.edu::d712ba49-2efa-423d-973c-77cbf27ae50f" providerId="AD" clId="Web-{788BDA83-F141-3965-95D2-96DAE583B385}" dt="2022-01-07T14:14:28.970" v="347" actId="20577"/>
        <pc:sldMkLst>
          <pc:docMk/>
          <pc:sldMk cId="1776669631" sldId="261"/>
        </pc:sldMkLst>
        <pc:spChg chg="del">
          <ac:chgData name="Jenn Gazzillo" userId="S::jrkenned@umass.edu::d712ba49-2efa-423d-973c-77cbf27ae50f" providerId="AD" clId="Web-{788BDA83-F141-3965-95D2-96DAE583B385}" dt="2022-01-07T14:12:38.996" v="345"/>
          <ac:spMkLst>
            <pc:docMk/>
            <pc:sldMk cId="1776669631" sldId="261"/>
            <ac:spMk id="2" creationId="{0FF47209-5277-4068-93AA-577148E0B0A6}"/>
          </ac:spMkLst>
        </pc:spChg>
        <pc:spChg chg="mod">
          <ac:chgData name="Jenn Gazzillo" userId="S::jrkenned@umass.edu::d712ba49-2efa-423d-973c-77cbf27ae50f" providerId="AD" clId="Web-{788BDA83-F141-3965-95D2-96DAE583B385}" dt="2022-01-07T14:14:28.970" v="347" actId="20577"/>
          <ac:spMkLst>
            <pc:docMk/>
            <pc:sldMk cId="1776669631" sldId="261"/>
            <ac:spMk id="10" creationId="{D8B94073-BE0A-2942-801A-4F832D26F510}"/>
          </ac:spMkLst>
        </pc:spChg>
      </pc:sldChg>
      <pc:sldChg chg="modSp modNotes">
        <pc:chgData name="Jenn Gazzillo" userId="S::jrkenned@umass.edu::d712ba49-2efa-423d-973c-77cbf27ae50f" providerId="AD" clId="Web-{788BDA83-F141-3965-95D2-96DAE583B385}" dt="2022-01-07T14:39:14.069" v="766"/>
        <pc:sldMkLst>
          <pc:docMk/>
          <pc:sldMk cId="784675120" sldId="264"/>
        </pc:sldMkLst>
        <pc:spChg chg="mod">
          <ac:chgData name="Jenn Gazzillo" userId="S::jrkenned@umass.edu::d712ba49-2efa-423d-973c-77cbf27ae50f" providerId="AD" clId="Web-{788BDA83-F141-3965-95D2-96DAE583B385}" dt="2022-01-07T14:38:41.411" v="759" actId="20577"/>
          <ac:spMkLst>
            <pc:docMk/>
            <pc:sldMk cId="784675120" sldId="264"/>
            <ac:spMk id="6" creationId="{00000000-0000-0000-0000-000000000000}"/>
          </ac:spMkLst>
        </pc:spChg>
        <pc:spChg chg="mod">
          <ac:chgData name="Jenn Gazzillo" userId="S::jrkenned@umass.edu::d712ba49-2efa-423d-973c-77cbf27ae50f" providerId="AD" clId="Web-{788BDA83-F141-3965-95D2-96DAE583B385}" dt="2022-01-07T14:39:01.021" v="765" actId="20577"/>
          <ac:spMkLst>
            <pc:docMk/>
            <pc:sldMk cId="784675120" sldId="264"/>
            <ac:spMk id="11" creationId="{00000000-0000-0000-0000-000000000000}"/>
          </ac:spMkLst>
        </pc:spChg>
        <pc:spChg chg="mod">
          <ac:chgData name="Jenn Gazzillo" userId="S::jrkenned@umass.edu::d712ba49-2efa-423d-973c-77cbf27ae50f" providerId="AD" clId="Web-{788BDA83-F141-3965-95D2-96DAE583B385}" dt="2022-01-07T14:38:57.803" v="761" actId="20577"/>
          <ac:spMkLst>
            <pc:docMk/>
            <pc:sldMk cId="784675120" sldId="264"/>
            <ac:spMk id="17413" creationId="{9646A9A3-24B5-F845-99D0-92279D7578DB}"/>
          </ac:spMkLst>
        </pc:spChg>
      </pc:sldChg>
      <pc:sldChg chg="modSp ord delCm">
        <pc:chgData name="Jenn Gazzillo" userId="S::jrkenned@umass.edu::d712ba49-2efa-423d-973c-77cbf27ae50f" providerId="AD" clId="Web-{788BDA83-F141-3965-95D2-96DAE583B385}" dt="2022-01-07T13:19:20.102" v="24"/>
        <pc:sldMkLst>
          <pc:docMk/>
          <pc:sldMk cId="1780593395" sldId="470"/>
        </pc:sldMkLst>
        <pc:graphicFrameChg chg="modGraphic">
          <ac:chgData name="Jenn Gazzillo" userId="S::jrkenned@umass.edu::d712ba49-2efa-423d-973c-77cbf27ae50f" providerId="AD" clId="Web-{788BDA83-F141-3965-95D2-96DAE583B385}" dt="2022-01-07T13:19:20.102" v="24"/>
          <ac:graphicFrameMkLst>
            <pc:docMk/>
            <pc:sldMk cId="1780593395" sldId="470"/>
            <ac:graphicFrameMk id="7" creationId="{C26B7A1A-482A-D648-816E-2FDD54EDB074}"/>
          </ac:graphicFrameMkLst>
        </pc:graphicFrameChg>
      </pc:sldChg>
      <pc:sldChg chg="addSp delSp modSp modNotes">
        <pc:chgData name="Jenn Gazzillo" userId="S::jrkenned@umass.edu::d712ba49-2efa-423d-973c-77cbf27ae50f" providerId="AD" clId="Web-{788BDA83-F141-3965-95D2-96DAE583B385}" dt="2022-01-07T15:19:31.717" v="1519"/>
        <pc:sldMkLst>
          <pc:docMk/>
          <pc:sldMk cId="3685947768" sldId="479"/>
        </pc:sldMkLst>
        <pc:spChg chg="add del mod">
          <ac:chgData name="Jenn Gazzillo" userId="S::jrkenned@umass.edu::d712ba49-2efa-423d-973c-77cbf27ae50f" providerId="AD" clId="Web-{788BDA83-F141-3965-95D2-96DAE583B385}" dt="2022-01-07T13:27:42.531" v="68"/>
          <ac:spMkLst>
            <pc:docMk/>
            <pc:sldMk cId="3685947768" sldId="479"/>
            <ac:spMk id="6" creationId="{1223FD8F-6DE0-4FDC-AEE1-8D24151B8691}"/>
          </ac:spMkLst>
        </pc:spChg>
        <pc:picChg chg="add mod modCrop">
          <ac:chgData name="Jenn Gazzillo" userId="S::jrkenned@umass.edu::d712ba49-2efa-423d-973c-77cbf27ae50f" providerId="AD" clId="Web-{788BDA83-F141-3965-95D2-96DAE583B385}" dt="2022-01-07T13:27:04.091" v="63"/>
          <ac:picMkLst>
            <pc:docMk/>
            <pc:sldMk cId="3685947768" sldId="479"/>
            <ac:picMk id="2" creationId="{6719321D-0439-4087-AA47-7BE71564466C}"/>
          </ac:picMkLst>
        </pc:picChg>
        <pc:picChg chg="add del mod">
          <ac:chgData name="Jenn Gazzillo" userId="S::jrkenned@umass.edu::d712ba49-2efa-423d-973c-77cbf27ae50f" providerId="AD" clId="Web-{788BDA83-F141-3965-95D2-96DAE583B385}" dt="2022-01-07T13:25:42.885" v="53"/>
          <ac:picMkLst>
            <pc:docMk/>
            <pc:sldMk cId="3685947768" sldId="479"/>
            <ac:picMk id="5" creationId="{7B4E4D61-3073-4430-B6EF-E8CADE83221D}"/>
          </ac:picMkLst>
        </pc:picChg>
        <pc:picChg chg="mod">
          <ac:chgData name="Jenn Gazzillo" userId="S::jrkenned@umass.edu::d712ba49-2efa-423d-973c-77cbf27ae50f" providerId="AD" clId="Web-{788BDA83-F141-3965-95D2-96DAE583B385}" dt="2022-01-07T13:27:30.639" v="67" actId="1076"/>
          <ac:picMkLst>
            <pc:docMk/>
            <pc:sldMk cId="3685947768" sldId="479"/>
            <ac:picMk id="13" creationId="{00000000-0000-0000-0000-000000000000}"/>
          </ac:picMkLst>
        </pc:picChg>
      </pc:sldChg>
      <pc:sldChg chg="delSp modSp">
        <pc:chgData name="Jenn Gazzillo" userId="S::jrkenned@umass.edu::d712ba49-2efa-423d-973c-77cbf27ae50f" providerId="AD" clId="Web-{788BDA83-F141-3965-95D2-96DAE583B385}" dt="2022-01-07T14:23:16.572" v="368"/>
        <pc:sldMkLst>
          <pc:docMk/>
          <pc:sldMk cId="3466824849" sldId="480"/>
        </pc:sldMkLst>
        <pc:spChg chg="del">
          <ac:chgData name="Jenn Gazzillo" userId="S::jrkenned@umass.edu::d712ba49-2efa-423d-973c-77cbf27ae50f" providerId="AD" clId="Web-{788BDA83-F141-3965-95D2-96DAE583B385}" dt="2022-01-07T14:22:09.819" v="365"/>
          <ac:spMkLst>
            <pc:docMk/>
            <pc:sldMk cId="3466824849" sldId="480"/>
            <ac:spMk id="11" creationId="{00000000-0000-0000-0000-000000000000}"/>
          </ac:spMkLst>
        </pc:spChg>
        <pc:graphicFrameChg chg="mod modGraphic">
          <ac:chgData name="Jenn Gazzillo" userId="S::jrkenned@umass.edu::d712ba49-2efa-423d-973c-77cbf27ae50f" providerId="AD" clId="Web-{788BDA83-F141-3965-95D2-96DAE583B385}" dt="2022-01-07T14:23:11.744" v="366" actId="1076"/>
          <ac:graphicFrameMkLst>
            <pc:docMk/>
            <pc:sldMk cId="3466824849" sldId="480"/>
            <ac:graphicFrameMk id="6" creationId="{00000000-0000-0000-0000-000000000000}"/>
          </ac:graphicFrameMkLst>
        </pc:graphicFrameChg>
        <pc:picChg chg="del mod">
          <ac:chgData name="Jenn Gazzillo" userId="S::jrkenned@umass.edu::d712ba49-2efa-423d-973c-77cbf27ae50f" providerId="AD" clId="Web-{788BDA83-F141-3965-95D2-96DAE583B385}" dt="2022-01-07T14:23:16.572" v="368"/>
          <ac:picMkLst>
            <pc:docMk/>
            <pc:sldMk cId="3466824849" sldId="480"/>
            <ac:picMk id="13" creationId="{00000000-0000-0000-0000-000000000000}"/>
          </ac:picMkLst>
        </pc:picChg>
      </pc:sldChg>
      <pc:sldChg chg="ord">
        <pc:chgData name="Jenn Gazzillo" userId="S::jrkenned@umass.edu::d712ba49-2efa-423d-973c-77cbf27ae50f" providerId="AD" clId="Web-{788BDA83-F141-3965-95D2-96DAE583B385}" dt="2022-01-07T15:23:32.512" v="1521"/>
        <pc:sldMkLst>
          <pc:docMk/>
          <pc:sldMk cId="2214298692" sldId="481"/>
        </pc:sldMkLst>
      </pc:sldChg>
      <pc:sldChg chg="modSp">
        <pc:chgData name="Jenn Gazzillo" userId="S::jrkenned@umass.edu::d712ba49-2efa-423d-973c-77cbf27ae50f" providerId="AD" clId="Web-{788BDA83-F141-3965-95D2-96DAE583B385}" dt="2022-01-07T14:40:23.431" v="807" actId="20577"/>
        <pc:sldMkLst>
          <pc:docMk/>
          <pc:sldMk cId="3346823700" sldId="490"/>
        </pc:sldMkLst>
        <pc:spChg chg="mod">
          <ac:chgData name="Jenn Gazzillo" userId="S::jrkenned@umass.edu::d712ba49-2efa-423d-973c-77cbf27ae50f" providerId="AD" clId="Web-{788BDA83-F141-3965-95D2-96DAE583B385}" dt="2022-01-07T14:40:23.431" v="807" actId="20577"/>
          <ac:spMkLst>
            <pc:docMk/>
            <pc:sldMk cId="3346823700" sldId="490"/>
            <ac:spMk id="2" creationId="{00000000-0000-0000-0000-000000000000}"/>
          </ac:spMkLst>
        </pc:spChg>
      </pc:sldChg>
      <pc:sldChg chg="addSp modSp modNotes">
        <pc:chgData name="Jenn Gazzillo" userId="S::jrkenned@umass.edu::d712ba49-2efa-423d-973c-77cbf27ae50f" providerId="AD" clId="Web-{788BDA83-F141-3965-95D2-96DAE583B385}" dt="2022-01-07T14:58:34.513" v="1280" actId="1076"/>
        <pc:sldMkLst>
          <pc:docMk/>
          <pc:sldMk cId="2901564104" sldId="491"/>
        </pc:sldMkLst>
        <pc:spChg chg="add mod">
          <ac:chgData name="Jenn Gazzillo" userId="S::jrkenned@umass.edu::d712ba49-2efa-423d-973c-77cbf27ae50f" providerId="AD" clId="Web-{788BDA83-F141-3965-95D2-96DAE583B385}" dt="2022-01-07T14:58:34.513" v="1280" actId="1076"/>
          <ac:spMkLst>
            <pc:docMk/>
            <pc:sldMk cId="2901564104" sldId="491"/>
            <ac:spMk id="6" creationId="{C7F70FFC-D552-4273-A5A5-88BEEFD590D3}"/>
          </ac:spMkLst>
        </pc:spChg>
        <pc:picChg chg="add mod">
          <ac:chgData name="Jenn Gazzillo" userId="S::jrkenned@umass.edu::d712ba49-2efa-423d-973c-77cbf27ae50f" providerId="AD" clId="Web-{788BDA83-F141-3965-95D2-96DAE583B385}" dt="2022-01-07T14:58:34.497" v="1278" actId="1076"/>
          <ac:picMkLst>
            <pc:docMk/>
            <pc:sldMk cId="2901564104" sldId="491"/>
            <ac:picMk id="3" creationId="{2B711C15-E272-4EDF-9411-A165E9F0D1A7}"/>
          </ac:picMkLst>
        </pc:picChg>
        <pc:picChg chg="add mod">
          <ac:chgData name="Jenn Gazzillo" userId="S::jrkenned@umass.edu::d712ba49-2efa-423d-973c-77cbf27ae50f" providerId="AD" clId="Web-{788BDA83-F141-3965-95D2-96DAE583B385}" dt="2022-01-07T14:58:34.497" v="1279" actId="1076"/>
          <ac:picMkLst>
            <pc:docMk/>
            <pc:sldMk cId="2901564104" sldId="491"/>
            <ac:picMk id="5" creationId="{416FD8FC-D108-4B2C-8F23-E4DD20D0405C}"/>
          </ac:picMkLst>
        </pc:picChg>
      </pc:sldChg>
      <pc:sldChg chg="modSp ord modNotes">
        <pc:chgData name="Jenn Gazzillo" userId="S::jrkenned@umass.edu::d712ba49-2efa-423d-973c-77cbf27ae50f" providerId="AD" clId="Web-{788BDA83-F141-3965-95D2-96DAE583B385}" dt="2022-01-07T15:08:50.182" v="1281"/>
        <pc:sldMkLst>
          <pc:docMk/>
          <pc:sldMk cId="924891352" sldId="496"/>
        </pc:sldMkLst>
        <pc:spChg chg="mod">
          <ac:chgData name="Jenn Gazzillo" userId="S::jrkenned@umass.edu::d712ba49-2efa-423d-973c-77cbf27ae50f" providerId="AD" clId="Web-{788BDA83-F141-3965-95D2-96DAE583B385}" dt="2022-01-07T14:30:41.858" v="564" actId="20577"/>
          <ac:spMkLst>
            <pc:docMk/>
            <pc:sldMk cId="924891352" sldId="496"/>
            <ac:spMk id="5" creationId="{00000000-0000-0000-0000-000000000000}"/>
          </ac:spMkLst>
        </pc:spChg>
      </pc:sldChg>
      <pc:sldChg chg="modSp delCm">
        <pc:chgData name="Jenn Gazzillo" userId="S::jrkenned@umass.edu::d712ba49-2efa-423d-973c-77cbf27ae50f" providerId="AD" clId="Web-{788BDA83-F141-3965-95D2-96DAE583B385}" dt="2022-01-07T14:11:57.697" v="344"/>
        <pc:sldMkLst>
          <pc:docMk/>
          <pc:sldMk cId="274323279" sldId="497"/>
        </pc:sldMkLst>
        <pc:spChg chg="mod">
          <ac:chgData name="Jenn Gazzillo" userId="S::jrkenned@umass.edu::d712ba49-2efa-423d-973c-77cbf27ae50f" providerId="AD" clId="Web-{788BDA83-F141-3965-95D2-96DAE583B385}" dt="2022-01-07T14:11:53.572" v="342" actId="1076"/>
          <ac:spMkLst>
            <pc:docMk/>
            <pc:sldMk cId="274323279" sldId="497"/>
            <ac:spMk id="11" creationId="{00000000-0000-0000-0000-000000000000}"/>
          </ac:spMkLst>
        </pc:spChg>
        <pc:spChg chg="mod">
          <ac:chgData name="Jenn Gazzillo" userId="S::jrkenned@umass.edu::d712ba49-2efa-423d-973c-77cbf27ae50f" providerId="AD" clId="Web-{788BDA83-F141-3965-95D2-96DAE583B385}" dt="2022-01-07T14:11:46.822" v="339" actId="1076"/>
          <ac:spMkLst>
            <pc:docMk/>
            <pc:sldMk cId="274323279" sldId="497"/>
            <ac:spMk id="12" creationId="{00000000-0000-0000-0000-000000000000}"/>
          </ac:spMkLst>
        </pc:spChg>
        <pc:spChg chg="mod">
          <ac:chgData name="Jenn Gazzillo" userId="S::jrkenned@umass.edu::d712ba49-2efa-423d-973c-77cbf27ae50f" providerId="AD" clId="Web-{788BDA83-F141-3965-95D2-96DAE583B385}" dt="2022-01-07T14:11:46.806" v="338" actId="1076"/>
          <ac:spMkLst>
            <pc:docMk/>
            <pc:sldMk cId="274323279" sldId="497"/>
            <ac:spMk id="13" creationId="{00000000-0000-0000-0000-000000000000}"/>
          </ac:spMkLst>
        </pc:spChg>
        <pc:spChg chg="mod">
          <ac:chgData name="Jenn Gazzillo" userId="S::jrkenned@umass.edu::d712ba49-2efa-423d-973c-77cbf27ae50f" providerId="AD" clId="Web-{788BDA83-F141-3965-95D2-96DAE583B385}" dt="2022-01-07T14:11:53.588" v="343" actId="1076"/>
          <ac:spMkLst>
            <pc:docMk/>
            <pc:sldMk cId="274323279" sldId="497"/>
            <ac:spMk id="14" creationId="{00000000-0000-0000-0000-000000000000}"/>
          </ac:spMkLst>
        </pc:spChg>
        <pc:picChg chg="mod">
          <ac:chgData name="Jenn Gazzillo" userId="S::jrkenned@umass.edu::d712ba49-2efa-423d-973c-77cbf27ae50f" providerId="AD" clId="Web-{788BDA83-F141-3965-95D2-96DAE583B385}" dt="2022-01-07T14:11:46.837" v="340" actId="1076"/>
          <ac:picMkLst>
            <pc:docMk/>
            <pc:sldMk cId="274323279" sldId="497"/>
            <ac:picMk id="8" creationId="{00000000-0000-0000-0000-000000000000}"/>
          </ac:picMkLst>
        </pc:picChg>
        <pc:picChg chg="mod">
          <ac:chgData name="Jenn Gazzillo" userId="S::jrkenned@umass.edu::d712ba49-2efa-423d-973c-77cbf27ae50f" providerId="AD" clId="Web-{788BDA83-F141-3965-95D2-96DAE583B385}" dt="2022-01-07T14:11:53.572" v="341" actId="1076"/>
          <ac:picMkLst>
            <pc:docMk/>
            <pc:sldMk cId="274323279" sldId="497"/>
            <ac:picMk id="9" creationId="{00000000-0000-0000-0000-000000000000}"/>
          </ac:picMkLst>
        </pc:picChg>
      </pc:sldChg>
      <pc:sldChg chg="addSp delSp modSp delCm modNotes">
        <pc:chgData name="Jenn Gazzillo" userId="S::jrkenned@umass.edu::d712ba49-2efa-423d-973c-77cbf27ae50f" providerId="AD" clId="Web-{788BDA83-F141-3965-95D2-96DAE583B385}" dt="2022-01-07T14:45:09.101" v="1144"/>
        <pc:sldMkLst>
          <pc:docMk/>
          <pc:sldMk cId="2721939480" sldId="504"/>
        </pc:sldMkLst>
        <pc:spChg chg="add mod">
          <ac:chgData name="Jenn Gazzillo" userId="S::jrkenned@umass.edu::d712ba49-2efa-423d-973c-77cbf27ae50f" providerId="AD" clId="Web-{788BDA83-F141-3965-95D2-96DAE583B385}" dt="2022-01-07T14:32:58.396" v="599" actId="1076"/>
          <ac:spMkLst>
            <pc:docMk/>
            <pc:sldMk cId="2721939480" sldId="504"/>
            <ac:spMk id="2" creationId="{71EF41BE-DDD2-443C-8D82-951998384D3A}"/>
          </ac:spMkLst>
        </pc:spChg>
        <pc:spChg chg="add del">
          <ac:chgData name="Jenn Gazzillo" userId="S::jrkenned@umass.edu::d712ba49-2efa-423d-973c-77cbf27ae50f" providerId="AD" clId="Web-{788BDA83-F141-3965-95D2-96DAE583B385}" dt="2022-01-07T14:33:03.458" v="600"/>
          <ac:spMkLst>
            <pc:docMk/>
            <pc:sldMk cId="2721939480" sldId="504"/>
            <ac:spMk id="12" creationId="{3C98FB42-B22B-4C56-B743-975F4EDC1D5A}"/>
          </ac:spMkLst>
        </pc:spChg>
        <pc:picChg chg="mod">
          <ac:chgData name="Jenn Gazzillo" userId="S::jrkenned@umass.edu::d712ba49-2efa-423d-973c-77cbf27ae50f" providerId="AD" clId="Web-{788BDA83-F141-3965-95D2-96DAE583B385}" dt="2022-01-07T14:31:53.814" v="572" actId="1076"/>
          <ac:picMkLst>
            <pc:docMk/>
            <pc:sldMk cId="2721939480" sldId="504"/>
            <ac:picMk id="3" creationId="{00000000-0000-0000-0000-000000000000}"/>
          </ac:picMkLst>
        </pc:picChg>
        <pc:picChg chg="add mod">
          <ac:chgData name="Jenn Gazzillo" userId="S::jrkenned@umass.edu::d712ba49-2efa-423d-973c-77cbf27ae50f" providerId="AD" clId="Web-{788BDA83-F141-3965-95D2-96DAE583B385}" dt="2022-01-07T14:32:25.082" v="582" actId="1076"/>
          <ac:picMkLst>
            <pc:docMk/>
            <pc:sldMk cId="2721939480" sldId="504"/>
            <ac:picMk id="4" creationId="{5FD4BE80-4144-407D-9C58-35AC21130B93}"/>
          </ac:picMkLst>
        </pc:picChg>
        <pc:picChg chg="del">
          <ac:chgData name="Jenn Gazzillo" userId="S::jrkenned@umass.edu::d712ba49-2efa-423d-973c-77cbf27ae50f" providerId="AD" clId="Web-{788BDA83-F141-3965-95D2-96DAE583B385}" dt="2022-01-07T14:31:49.392" v="571"/>
          <ac:picMkLst>
            <pc:docMk/>
            <pc:sldMk cId="2721939480" sldId="504"/>
            <ac:picMk id="7" creationId="{00000000-0000-0000-0000-000000000000}"/>
          </ac:picMkLst>
        </pc:picChg>
        <pc:picChg chg="add mod">
          <ac:chgData name="Jenn Gazzillo" userId="S::jrkenned@umass.edu::d712ba49-2efa-423d-973c-77cbf27ae50f" providerId="AD" clId="Web-{788BDA83-F141-3965-95D2-96DAE583B385}" dt="2022-01-07T14:32:19.597" v="581" actId="1076"/>
          <ac:picMkLst>
            <pc:docMk/>
            <pc:sldMk cId="2721939480" sldId="504"/>
            <ac:picMk id="9" creationId="{F44D968C-EB9E-48F0-B8CD-0A8A3B4618C0}"/>
          </ac:picMkLst>
        </pc:picChg>
        <pc:picChg chg="add mod">
          <ac:chgData name="Jenn Gazzillo" userId="S::jrkenned@umass.edu::d712ba49-2efa-423d-973c-77cbf27ae50f" providerId="AD" clId="Web-{788BDA83-F141-3965-95D2-96DAE583B385}" dt="2022-01-07T14:32:16.191" v="580" actId="1076"/>
          <ac:picMkLst>
            <pc:docMk/>
            <pc:sldMk cId="2721939480" sldId="504"/>
            <ac:picMk id="11" creationId="{C1218D74-7B8B-4D85-AAC8-B5F9980DA02E}"/>
          </ac:picMkLst>
        </pc:picChg>
      </pc:sldChg>
      <pc:sldChg chg="addSp modSp modNotes">
        <pc:chgData name="Jenn Gazzillo" userId="S::jrkenned@umass.edu::d712ba49-2efa-423d-973c-77cbf27ae50f" providerId="AD" clId="Web-{788BDA83-F141-3965-95D2-96DAE583B385}" dt="2022-01-07T14:42:06.671" v="929"/>
        <pc:sldMkLst>
          <pc:docMk/>
          <pc:sldMk cId="193673687" sldId="505"/>
        </pc:sldMkLst>
        <pc:spChg chg="add mod">
          <ac:chgData name="Jenn Gazzillo" userId="S::jrkenned@umass.edu::d712ba49-2efa-423d-973c-77cbf27ae50f" providerId="AD" clId="Web-{788BDA83-F141-3965-95D2-96DAE583B385}" dt="2022-01-07T14:38:00.081" v="749" actId="1076"/>
          <ac:spMkLst>
            <pc:docMk/>
            <pc:sldMk cId="193673687" sldId="505"/>
            <ac:spMk id="3" creationId="{B4C11819-831A-4EDC-AABB-D9A711CA56B4}"/>
          </ac:spMkLst>
        </pc:spChg>
        <pc:picChg chg="mod">
          <ac:chgData name="Jenn Gazzillo" userId="S::jrkenned@umass.edu::d712ba49-2efa-423d-973c-77cbf27ae50f" providerId="AD" clId="Web-{788BDA83-F141-3965-95D2-96DAE583B385}" dt="2022-01-07T14:37:44.112" v="745" actId="1076"/>
          <ac:picMkLst>
            <pc:docMk/>
            <pc:sldMk cId="193673687" sldId="505"/>
            <ac:picMk id="2" creationId="{00000000-0000-0000-0000-000000000000}"/>
          </ac:picMkLst>
        </pc:picChg>
      </pc:sldChg>
      <pc:sldChg chg="modNotes">
        <pc:chgData name="Jenn Gazzillo" userId="S::jrkenned@umass.edu::d712ba49-2efa-423d-973c-77cbf27ae50f" providerId="AD" clId="Web-{788BDA83-F141-3965-95D2-96DAE583B385}" dt="2022-01-07T14:42:59.907" v="991"/>
        <pc:sldMkLst>
          <pc:docMk/>
          <pc:sldMk cId="1556520334" sldId="508"/>
        </pc:sldMkLst>
      </pc:sldChg>
      <pc:sldChg chg="ord modNotes">
        <pc:chgData name="Jenn Gazzillo" userId="S::jrkenned@umass.edu::d712ba49-2efa-423d-973c-77cbf27ae50f" providerId="AD" clId="Web-{788BDA83-F141-3965-95D2-96DAE583B385}" dt="2022-01-07T15:19:57.656" v="1520"/>
        <pc:sldMkLst>
          <pc:docMk/>
          <pc:sldMk cId="383266015" sldId="509"/>
        </pc:sldMkLst>
      </pc:sldChg>
      <pc:sldChg chg="addSp delSp modSp modNotes">
        <pc:chgData name="Jenn Gazzillo" userId="S::jrkenned@umass.edu::d712ba49-2efa-423d-973c-77cbf27ae50f" providerId="AD" clId="Web-{788BDA83-F141-3965-95D2-96DAE583B385}" dt="2022-01-07T15:15:14.485" v="1473"/>
        <pc:sldMkLst>
          <pc:docMk/>
          <pc:sldMk cId="3264606483" sldId="510"/>
        </pc:sldMkLst>
        <pc:spChg chg="del mod">
          <ac:chgData name="Jenn Gazzillo" userId="S::jrkenned@umass.edu::d712ba49-2efa-423d-973c-77cbf27ae50f" providerId="AD" clId="Web-{788BDA83-F141-3965-95D2-96DAE583B385}" dt="2022-01-07T13:27:44.906" v="69"/>
          <ac:spMkLst>
            <pc:docMk/>
            <pc:sldMk cId="3264606483" sldId="510"/>
            <ac:spMk id="9" creationId="{00000000-0000-0000-0000-000000000000}"/>
          </ac:spMkLst>
        </pc:spChg>
        <pc:spChg chg="del mod">
          <ac:chgData name="Jenn Gazzillo" userId="S::jrkenned@umass.edu::d712ba49-2efa-423d-973c-77cbf27ae50f" providerId="AD" clId="Web-{788BDA83-F141-3965-95D2-96DAE583B385}" dt="2022-01-07T13:25:21.603" v="48"/>
          <ac:spMkLst>
            <pc:docMk/>
            <pc:sldMk cId="3264606483" sldId="510"/>
            <ac:spMk id="10" creationId="{00000000-0000-0000-0000-000000000000}"/>
          </ac:spMkLst>
        </pc:spChg>
        <pc:picChg chg="add del mod">
          <ac:chgData name="Jenn Gazzillo" userId="S::jrkenned@umass.edu::d712ba49-2efa-423d-973c-77cbf27ae50f" providerId="AD" clId="Web-{788BDA83-F141-3965-95D2-96DAE583B385}" dt="2022-01-07T13:24:17.022" v="33" actId="1076"/>
          <ac:picMkLst>
            <pc:docMk/>
            <pc:sldMk cId="3264606483" sldId="510"/>
            <ac:picMk id="3" creationId="{73F27B12-D54E-45E8-A106-EFACE6A97E84}"/>
          </ac:picMkLst>
        </pc:picChg>
        <pc:picChg chg="mod">
          <ac:chgData name="Jenn Gazzillo" userId="S::jrkenned@umass.edu::d712ba49-2efa-423d-973c-77cbf27ae50f" providerId="AD" clId="Web-{788BDA83-F141-3965-95D2-96DAE583B385}" dt="2022-01-07T13:25:15.696" v="46" actId="1076"/>
          <ac:picMkLst>
            <pc:docMk/>
            <pc:sldMk cId="3264606483" sldId="510"/>
            <ac:picMk id="4" creationId="{00000000-0000-0000-0000-000000000000}"/>
          </ac:picMkLst>
        </pc:picChg>
        <pc:picChg chg="del mod">
          <ac:chgData name="Jenn Gazzillo" userId="S::jrkenned@umass.edu::d712ba49-2efa-423d-973c-77cbf27ae50f" providerId="AD" clId="Web-{788BDA83-F141-3965-95D2-96DAE583B385}" dt="2022-01-07T13:25:37.478" v="51"/>
          <ac:picMkLst>
            <pc:docMk/>
            <pc:sldMk cId="3264606483" sldId="510"/>
            <ac:picMk id="5" creationId="{00000000-0000-0000-0000-000000000000}"/>
          </ac:picMkLst>
        </pc:picChg>
        <pc:picChg chg="mod ord">
          <ac:chgData name="Jenn Gazzillo" userId="S::jrkenned@umass.edu::d712ba49-2efa-423d-973c-77cbf27ae50f" providerId="AD" clId="Web-{788BDA83-F141-3965-95D2-96DAE583B385}" dt="2022-01-07T13:25:02.274" v="45" actId="14100"/>
          <ac:picMkLst>
            <pc:docMk/>
            <pc:sldMk cId="3264606483" sldId="510"/>
            <ac:picMk id="11" creationId="{00000000-0000-0000-0000-000000000000}"/>
          </ac:picMkLst>
        </pc:picChg>
      </pc:sldChg>
      <pc:sldChg chg="delCm modNotes">
        <pc:chgData name="Jenn Gazzillo" userId="S::jrkenned@umass.edu::d712ba49-2efa-423d-973c-77cbf27ae50f" providerId="AD" clId="Web-{788BDA83-F141-3965-95D2-96DAE583B385}" dt="2022-01-07T14:56:47.055" v="1258"/>
        <pc:sldMkLst>
          <pc:docMk/>
          <pc:sldMk cId="820941307" sldId="511"/>
        </pc:sldMkLst>
      </pc:sldChg>
      <pc:sldChg chg="addSp delSp modSp new modNotes">
        <pc:chgData name="Jenn Gazzillo" userId="S::jrkenned@umass.edu::d712ba49-2efa-423d-973c-77cbf27ae50f" providerId="AD" clId="Web-{788BDA83-F141-3965-95D2-96DAE583B385}" dt="2022-01-07T14:43:30.846" v="1026"/>
        <pc:sldMkLst>
          <pc:docMk/>
          <pc:sldMk cId="467718577" sldId="512"/>
        </pc:sldMkLst>
        <pc:spChg chg="mod">
          <ac:chgData name="Jenn Gazzillo" userId="S::jrkenned@umass.edu::d712ba49-2efa-423d-973c-77cbf27ae50f" providerId="AD" clId="Web-{788BDA83-F141-3965-95D2-96DAE583B385}" dt="2022-01-07T13:39:45.125" v="78" actId="20577"/>
          <ac:spMkLst>
            <pc:docMk/>
            <pc:sldMk cId="467718577" sldId="512"/>
            <ac:spMk id="2" creationId="{7E2DC752-DD2B-4119-84B8-17F1CC505E58}"/>
          </ac:spMkLst>
        </pc:spChg>
        <pc:spChg chg="add del mod">
          <ac:chgData name="Jenn Gazzillo" userId="S::jrkenned@umass.edu::d712ba49-2efa-423d-973c-77cbf27ae50f" providerId="AD" clId="Web-{788BDA83-F141-3965-95D2-96DAE583B385}" dt="2022-01-07T13:46:01.017" v="92"/>
          <ac:spMkLst>
            <pc:docMk/>
            <pc:sldMk cId="467718577" sldId="512"/>
            <ac:spMk id="9" creationId="{8236F92B-ED53-432B-B014-40D912F77A9B}"/>
          </ac:spMkLst>
        </pc:spChg>
        <pc:spChg chg="add mod">
          <ac:chgData name="Jenn Gazzillo" userId="S::jrkenned@umass.edu::d712ba49-2efa-423d-973c-77cbf27ae50f" providerId="AD" clId="Web-{788BDA83-F141-3965-95D2-96DAE583B385}" dt="2022-01-07T13:57:16.844" v="262" actId="1076"/>
          <ac:spMkLst>
            <pc:docMk/>
            <pc:sldMk cId="467718577" sldId="512"/>
            <ac:spMk id="15" creationId="{33C42E9D-34F2-4A47-BC75-CA8D73618811}"/>
          </ac:spMkLst>
        </pc:spChg>
        <pc:spChg chg="add mod">
          <ac:chgData name="Jenn Gazzillo" userId="S::jrkenned@umass.edu::d712ba49-2efa-423d-973c-77cbf27ae50f" providerId="AD" clId="Web-{788BDA83-F141-3965-95D2-96DAE583B385}" dt="2022-01-07T13:55:31.183" v="227" actId="1076"/>
          <ac:spMkLst>
            <pc:docMk/>
            <pc:sldMk cId="467718577" sldId="512"/>
            <ac:spMk id="16" creationId="{3518BABF-360E-4671-ACB4-109D2466772D}"/>
          </ac:spMkLst>
        </pc:spChg>
        <pc:spChg chg="add mod">
          <ac:chgData name="Jenn Gazzillo" userId="S::jrkenned@umass.edu::d712ba49-2efa-423d-973c-77cbf27ae50f" providerId="AD" clId="Web-{788BDA83-F141-3965-95D2-96DAE583B385}" dt="2022-01-07T13:56:38.639" v="255" actId="20577"/>
          <ac:spMkLst>
            <pc:docMk/>
            <pc:sldMk cId="467718577" sldId="512"/>
            <ac:spMk id="17" creationId="{CCAE201F-FBA5-4FD2-BA44-05451CD19CBD}"/>
          </ac:spMkLst>
        </pc:spChg>
        <pc:spChg chg="add del">
          <ac:chgData name="Jenn Gazzillo" userId="S::jrkenned@umass.edu::d712ba49-2efa-423d-973c-77cbf27ae50f" providerId="AD" clId="Web-{788BDA83-F141-3965-95D2-96DAE583B385}" dt="2022-01-07T14:33:17.443" v="602"/>
          <ac:spMkLst>
            <pc:docMk/>
            <pc:sldMk cId="467718577" sldId="512"/>
            <ac:spMk id="18" creationId="{844C5E5B-9D6E-447D-9E18-D78B572F8B65}"/>
          </ac:spMkLst>
        </pc:spChg>
        <pc:spChg chg="add mod">
          <ac:chgData name="Jenn Gazzillo" userId="S::jrkenned@umass.edu::d712ba49-2efa-423d-973c-77cbf27ae50f" providerId="AD" clId="Web-{788BDA83-F141-3965-95D2-96DAE583B385}" dt="2022-01-07T14:35:15.527" v="669" actId="1076"/>
          <ac:spMkLst>
            <pc:docMk/>
            <pc:sldMk cId="467718577" sldId="512"/>
            <ac:spMk id="19" creationId="{FA96DD6D-85B2-4F2D-A163-151F7E41264B}"/>
          </ac:spMkLst>
        </pc:spChg>
        <pc:graphicFrameChg chg="add del mod modGraphic">
          <ac:chgData name="Jenn Gazzillo" userId="S::jrkenned@umass.edu::d712ba49-2efa-423d-973c-77cbf27ae50f" providerId="AD" clId="Web-{788BDA83-F141-3965-95D2-96DAE583B385}" dt="2022-01-07T13:52:23.019" v="184"/>
          <ac:graphicFrameMkLst>
            <pc:docMk/>
            <pc:sldMk cId="467718577" sldId="512"/>
            <ac:graphicFrameMk id="8" creationId="{F69C7DD5-93E2-442C-AC66-20E07983A694}"/>
          </ac:graphicFrameMkLst>
        </pc:graphicFrameChg>
        <pc:graphicFrameChg chg="add del mod modGraphic">
          <ac:chgData name="Jenn Gazzillo" userId="S::jrkenned@umass.edu::d712ba49-2efa-423d-973c-77cbf27ae50f" providerId="AD" clId="Web-{788BDA83-F141-3965-95D2-96DAE583B385}" dt="2022-01-07T13:51:30.813" v="171"/>
          <ac:graphicFrameMkLst>
            <pc:docMk/>
            <pc:sldMk cId="467718577" sldId="512"/>
            <ac:graphicFrameMk id="10" creationId="{545A309C-53F8-4641-B7BF-35C84ECDF1C3}"/>
          </ac:graphicFrameMkLst>
        </pc:graphicFrameChg>
        <pc:graphicFrameChg chg="add del mod">
          <ac:chgData name="Jenn Gazzillo" userId="S::jrkenned@umass.edu::d712ba49-2efa-423d-973c-77cbf27ae50f" providerId="AD" clId="Web-{788BDA83-F141-3965-95D2-96DAE583B385}" dt="2022-01-07T13:50:38.201" v="162"/>
          <ac:graphicFrameMkLst>
            <pc:docMk/>
            <pc:sldMk cId="467718577" sldId="512"/>
            <ac:graphicFrameMk id="12" creationId="{F7DF9D23-1386-4134-B9A0-55A334F8D82C}"/>
          </ac:graphicFrameMkLst>
        </pc:graphicFrameChg>
        <pc:graphicFrameChg chg="add del mod">
          <ac:chgData name="Jenn Gazzillo" userId="S::jrkenned@umass.edu::d712ba49-2efa-423d-973c-77cbf27ae50f" providerId="AD" clId="Web-{788BDA83-F141-3965-95D2-96DAE583B385}" dt="2022-01-07T13:50:52.968" v="170"/>
          <ac:graphicFrameMkLst>
            <pc:docMk/>
            <pc:sldMk cId="467718577" sldId="512"/>
            <ac:graphicFrameMk id="14" creationId="{C6805788-1271-4A12-814F-89412B6919DF}"/>
          </ac:graphicFrameMkLst>
        </pc:graphicFrameChg>
        <pc:picChg chg="add mod modCrop">
          <ac:chgData name="Jenn Gazzillo" userId="S::jrkenned@umass.edu::d712ba49-2efa-423d-973c-77cbf27ae50f" providerId="AD" clId="Web-{788BDA83-F141-3965-95D2-96DAE583B385}" dt="2022-01-07T13:55:51.528" v="230" actId="14100"/>
          <ac:picMkLst>
            <pc:docMk/>
            <pc:sldMk cId="467718577" sldId="512"/>
            <ac:picMk id="3" creationId="{6CA92AA2-0740-4822-941F-79217E35B51D}"/>
          </ac:picMkLst>
        </pc:picChg>
        <pc:picChg chg="add mod ord modCrop">
          <ac:chgData name="Jenn Gazzillo" userId="S::jrkenned@umass.edu::d712ba49-2efa-423d-973c-77cbf27ae50f" providerId="AD" clId="Web-{788BDA83-F141-3965-95D2-96DAE583B385}" dt="2022-01-07T13:57:09.266" v="261"/>
          <ac:picMkLst>
            <pc:docMk/>
            <pc:sldMk cId="467718577" sldId="512"/>
            <ac:picMk id="4" creationId="{C8FEB06D-7601-4E01-B3B0-ABF707CE1920}"/>
          </ac:picMkLst>
        </pc:picChg>
        <pc:picChg chg="add del mod">
          <ac:chgData name="Jenn Gazzillo" userId="S::jrkenned@umass.edu::d712ba49-2efa-423d-973c-77cbf27ae50f" providerId="AD" clId="Web-{788BDA83-F141-3965-95D2-96DAE583B385}" dt="2022-01-07T13:43:49.324" v="84"/>
          <ac:picMkLst>
            <pc:docMk/>
            <pc:sldMk cId="467718577" sldId="512"/>
            <ac:picMk id="5" creationId="{0FAB2625-7930-4525-BEC9-591898E3BB3B}"/>
          </ac:picMkLst>
        </pc:picChg>
        <pc:picChg chg="add mod ord modCrop">
          <ac:chgData name="Jenn Gazzillo" userId="S::jrkenned@umass.edu::d712ba49-2efa-423d-973c-77cbf27ae50f" providerId="AD" clId="Web-{788BDA83-F141-3965-95D2-96DAE583B385}" dt="2022-01-07T13:56:51.953" v="257"/>
          <ac:picMkLst>
            <pc:docMk/>
            <pc:sldMk cId="467718577" sldId="512"/>
            <ac:picMk id="6" creationId="{2EB4CFEE-64E1-46FA-8CB6-CB14FF080A7E}"/>
          </ac:picMkLst>
        </pc:picChg>
      </pc:sldChg>
      <pc:sldChg chg="addSp delSp modSp add replId modNotes">
        <pc:chgData name="Jenn Gazzillo" userId="S::jrkenned@umass.edu::d712ba49-2efa-423d-973c-77cbf27ae50f" providerId="AD" clId="Web-{788BDA83-F141-3965-95D2-96DAE583B385}" dt="2022-01-07T14:43:29.471" v="1025"/>
        <pc:sldMkLst>
          <pc:docMk/>
          <pc:sldMk cId="1295981803" sldId="513"/>
        </pc:sldMkLst>
        <pc:spChg chg="add mod">
          <ac:chgData name="Jenn Gazzillo" userId="S::jrkenned@umass.edu::d712ba49-2efa-423d-973c-77cbf27ae50f" providerId="AD" clId="Web-{788BDA83-F141-3965-95D2-96DAE583B385}" dt="2022-01-07T14:35:40.200" v="671" actId="1076"/>
          <ac:spMkLst>
            <pc:docMk/>
            <pc:sldMk cId="1295981803" sldId="513"/>
            <ac:spMk id="11" creationId="{CBE4B2E9-CE29-40F1-9E2B-8AA1B9981BB6}"/>
          </ac:spMkLst>
        </pc:spChg>
        <pc:graphicFrameChg chg="del">
          <ac:chgData name="Jenn Gazzillo" userId="S::jrkenned@umass.edu::d712ba49-2efa-423d-973c-77cbf27ae50f" providerId="AD" clId="Web-{788BDA83-F141-3965-95D2-96DAE583B385}" dt="2022-01-07T13:58:51.208" v="269"/>
          <ac:graphicFrameMkLst>
            <pc:docMk/>
            <pc:sldMk cId="1295981803" sldId="513"/>
            <ac:graphicFrameMk id="8" creationId="{F69C7DD5-93E2-442C-AC66-20E07983A694}"/>
          </ac:graphicFrameMkLst>
        </pc:graphicFrameChg>
        <pc:picChg chg="del">
          <ac:chgData name="Jenn Gazzillo" userId="S::jrkenned@umass.edu::d712ba49-2efa-423d-973c-77cbf27ae50f" providerId="AD" clId="Web-{788BDA83-F141-3965-95D2-96DAE583B385}" dt="2022-01-07T13:57:32.611" v="263"/>
          <ac:picMkLst>
            <pc:docMk/>
            <pc:sldMk cId="1295981803" sldId="513"/>
            <ac:picMk id="3" creationId="{6CA92AA2-0740-4822-941F-79217E35B51D}"/>
          </ac:picMkLst>
        </pc:picChg>
        <pc:picChg chg="del">
          <ac:chgData name="Jenn Gazzillo" userId="S::jrkenned@umass.edu::d712ba49-2efa-423d-973c-77cbf27ae50f" providerId="AD" clId="Web-{788BDA83-F141-3965-95D2-96DAE583B385}" dt="2022-01-07T13:57:34.251" v="265"/>
          <ac:picMkLst>
            <pc:docMk/>
            <pc:sldMk cId="1295981803" sldId="513"/>
            <ac:picMk id="4" creationId="{C8FEB06D-7601-4E01-B3B0-ABF707CE1920}"/>
          </ac:picMkLst>
        </pc:picChg>
        <pc:picChg chg="add mod">
          <ac:chgData name="Jenn Gazzillo" userId="S::jrkenned@umass.edu::d712ba49-2efa-423d-973c-77cbf27ae50f" providerId="AD" clId="Web-{788BDA83-F141-3965-95D2-96DAE583B385}" dt="2022-01-07T14:01:36.950" v="292" actId="1076"/>
          <ac:picMkLst>
            <pc:docMk/>
            <pc:sldMk cId="1295981803" sldId="513"/>
            <ac:picMk id="5" creationId="{9542E096-2D90-49BD-93C7-2B8F828011F5}"/>
          </ac:picMkLst>
        </pc:picChg>
        <pc:picChg chg="del">
          <ac:chgData name="Jenn Gazzillo" userId="S::jrkenned@umass.edu::d712ba49-2efa-423d-973c-77cbf27ae50f" providerId="AD" clId="Web-{788BDA83-F141-3965-95D2-96DAE583B385}" dt="2022-01-07T13:57:33.470" v="264"/>
          <ac:picMkLst>
            <pc:docMk/>
            <pc:sldMk cId="1295981803" sldId="513"/>
            <ac:picMk id="6" creationId="{2EB4CFEE-64E1-46FA-8CB6-CB14FF080A7E}"/>
          </ac:picMkLst>
        </pc:picChg>
        <pc:picChg chg="add mod">
          <ac:chgData name="Jenn Gazzillo" userId="S::jrkenned@umass.edu::d712ba49-2efa-423d-973c-77cbf27ae50f" providerId="AD" clId="Web-{788BDA83-F141-3965-95D2-96DAE583B385}" dt="2022-01-07T14:01:34.200" v="291" actId="1076"/>
          <ac:picMkLst>
            <pc:docMk/>
            <pc:sldMk cId="1295981803" sldId="513"/>
            <ac:picMk id="7" creationId="{445CAF80-8C1D-445B-B4DC-1004E3970B12}"/>
          </ac:picMkLst>
        </pc:picChg>
        <pc:picChg chg="add mod modCrop">
          <ac:chgData name="Jenn Gazzillo" userId="S::jrkenned@umass.edu::d712ba49-2efa-423d-973c-77cbf27ae50f" providerId="AD" clId="Web-{788BDA83-F141-3965-95D2-96DAE583B385}" dt="2022-01-07T14:01:47.372" v="294" actId="1076"/>
          <ac:picMkLst>
            <pc:docMk/>
            <pc:sldMk cId="1295981803" sldId="513"/>
            <ac:picMk id="9" creationId="{539866A1-4B36-4644-9FD5-91F5781CC383}"/>
          </ac:picMkLst>
        </pc:picChg>
      </pc:sldChg>
      <pc:sldChg chg="del">
        <pc:chgData name="Jenn Gazzillo" userId="S::jrkenned@umass.edu::d712ba49-2efa-423d-973c-77cbf27ae50f" providerId="AD" clId="Web-{788BDA83-F141-3965-95D2-96DAE583B385}" dt="2022-01-07T14:15:59.146" v="349"/>
        <pc:sldMkLst>
          <pc:docMk/>
          <pc:sldMk cId="2286543481" sldId="514"/>
        </pc:sldMkLst>
      </pc:sldChg>
      <pc:sldChg chg="addSp modSp add ord replId delCm modNotes">
        <pc:chgData name="Jenn Gazzillo" userId="S::jrkenned@umass.edu::d712ba49-2efa-423d-973c-77cbf27ae50f" providerId="AD" clId="Web-{788BDA83-F141-3965-95D2-96DAE583B385}" dt="2022-01-07T14:30:32.686" v="563"/>
        <pc:sldMkLst>
          <pc:docMk/>
          <pc:sldMk cId="3527381997" sldId="514"/>
        </pc:sldMkLst>
        <pc:spChg chg="mod">
          <ac:chgData name="Jenn Gazzillo" userId="S::jrkenned@umass.edu::d712ba49-2efa-423d-973c-77cbf27ae50f" providerId="AD" clId="Web-{788BDA83-F141-3965-95D2-96DAE583B385}" dt="2022-01-07T14:28:57.775" v="498" actId="20577"/>
          <ac:spMkLst>
            <pc:docMk/>
            <pc:sldMk cId="3527381997" sldId="514"/>
            <ac:spMk id="2" creationId="{71EF41BE-DDD2-443C-8D82-951998384D3A}"/>
          </ac:spMkLst>
        </pc:spChg>
        <pc:spChg chg="mod">
          <ac:chgData name="Jenn Gazzillo" userId="S::jrkenned@umass.edu::d712ba49-2efa-423d-973c-77cbf27ae50f" providerId="AD" clId="Web-{788BDA83-F141-3965-95D2-96DAE583B385}" dt="2022-01-07T14:28:50.025" v="496" actId="20577"/>
          <ac:spMkLst>
            <pc:docMk/>
            <pc:sldMk cId="3527381997" sldId="514"/>
            <ac:spMk id="5" creationId="{00000000-0000-0000-0000-000000000000}"/>
          </ac:spMkLst>
        </pc:spChg>
        <pc:picChg chg="add mod">
          <ac:chgData name="Jenn Gazzillo" userId="S::jrkenned@umass.edu::d712ba49-2efa-423d-973c-77cbf27ae50f" providerId="AD" clId="Web-{788BDA83-F141-3965-95D2-96DAE583B385}" dt="2022-01-07T14:29:37.730" v="502" actId="1076"/>
          <ac:picMkLst>
            <pc:docMk/>
            <pc:sldMk cId="3527381997" sldId="514"/>
            <ac:picMk id="4" creationId="{95CBC299-6943-4F63-AD38-03F2FD081C4E}"/>
          </ac:picMkLst>
        </pc:picChg>
        <pc:picChg chg="add mod">
          <ac:chgData name="Jenn Gazzillo" userId="S::jrkenned@umass.edu::d712ba49-2efa-423d-973c-77cbf27ae50f" providerId="AD" clId="Web-{788BDA83-F141-3965-95D2-96DAE583B385}" dt="2022-01-07T14:29:44.855" v="504" actId="1076"/>
          <ac:picMkLst>
            <pc:docMk/>
            <pc:sldMk cId="3527381997" sldId="514"/>
            <ac:picMk id="8" creationId="{413DBD89-B260-4A4E-A141-25E61B558235}"/>
          </ac:picMkLst>
        </pc:picChg>
        <pc:picChg chg="add mod">
          <ac:chgData name="Jenn Gazzillo" userId="S::jrkenned@umass.edu::d712ba49-2efa-423d-973c-77cbf27ae50f" providerId="AD" clId="Web-{788BDA83-F141-3965-95D2-96DAE583B385}" dt="2022-01-07T14:29:51.231" v="506" actId="1076"/>
          <ac:picMkLst>
            <pc:docMk/>
            <pc:sldMk cId="3527381997" sldId="514"/>
            <ac:picMk id="9" creationId="{FC3F2D8E-0D3C-42D6-8A04-7D1600F1797B}"/>
          </ac:picMkLst>
        </pc:pic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A82D4D-374A-4441-8482-0C33F2ECBD72}" type="doc">
      <dgm:prSet loTypeId="urn:microsoft.com/office/officeart/2005/8/layout/cycle8" loCatId="cycle" qsTypeId="urn:microsoft.com/office/officeart/2005/8/quickstyle/simple1" qsCatId="simple" csTypeId="urn:microsoft.com/office/officeart/2005/8/colors/colorful5" csCatId="colorful" phldr="1"/>
      <dgm:spPr/>
    </dgm:pt>
    <dgm:pt modelId="{5E075462-0B89-45F9-A6F7-F7D094434DA5}">
      <dgm:prSet phldrT="[Text]" custT="1"/>
      <dgm:spPr/>
      <dgm:t>
        <a:bodyPr/>
        <a:lstStyle/>
        <a:p>
          <a:r>
            <a:rPr lang="en-US" sz="1400"/>
            <a:t>Accessibility</a:t>
          </a:r>
        </a:p>
      </dgm:t>
    </dgm:pt>
    <dgm:pt modelId="{02A62986-CEE2-41F5-BE6D-BBD629370428}" type="parTrans" cxnId="{E84559E9-2063-4EBF-81AA-D05076758FBE}">
      <dgm:prSet/>
      <dgm:spPr/>
      <dgm:t>
        <a:bodyPr/>
        <a:lstStyle/>
        <a:p>
          <a:endParaRPr lang="en-US" sz="2400"/>
        </a:p>
      </dgm:t>
    </dgm:pt>
    <dgm:pt modelId="{F7D9C1CC-DDC2-4CC4-889D-38AA3C52D0D8}" type="sibTrans" cxnId="{E84559E9-2063-4EBF-81AA-D05076758FBE}">
      <dgm:prSet/>
      <dgm:spPr/>
      <dgm:t>
        <a:bodyPr/>
        <a:lstStyle/>
        <a:p>
          <a:endParaRPr lang="en-US" sz="2400"/>
        </a:p>
      </dgm:t>
    </dgm:pt>
    <dgm:pt modelId="{58B62B8E-BDE4-4FB9-A463-DDC0B2CC9F1C}">
      <dgm:prSet phldrT="[Text]" custT="1"/>
      <dgm:spPr/>
      <dgm:t>
        <a:bodyPr/>
        <a:lstStyle/>
        <a:p>
          <a:r>
            <a:rPr lang="en-US" sz="1400"/>
            <a:t>Uniformity</a:t>
          </a:r>
        </a:p>
      </dgm:t>
    </dgm:pt>
    <dgm:pt modelId="{CBBDE7A4-55AB-4124-A0A8-5AA61236274E}" type="parTrans" cxnId="{475A7F44-9667-4861-8359-048F77147012}">
      <dgm:prSet/>
      <dgm:spPr/>
      <dgm:t>
        <a:bodyPr/>
        <a:lstStyle/>
        <a:p>
          <a:endParaRPr lang="en-US" sz="2400"/>
        </a:p>
      </dgm:t>
    </dgm:pt>
    <dgm:pt modelId="{4C0DCB41-3921-4549-B5C7-3945BAD3E248}" type="sibTrans" cxnId="{475A7F44-9667-4861-8359-048F77147012}">
      <dgm:prSet/>
      <dgm:spPr/>
      <dgm:t>
        <a:bodyPr/>
        <a:lstStyle/>
        <a:p>
          <a:endParaRPr lang="en-US" sz="2400"/>
        </a:p>
      </dgm:t>
    </dgm:pt>
    <dgm:pt modelId="{449F1286-0C61-4E17-AF86-940F73A40142}">
      <dgm:prSet phldrT="[Text]" custT="1"/>
      <dgm:spPr/>
      <dgm:t>
        <a:bodyPr/>
        <a:lstStyle/>
        <a:p>
          <a:r>
            <a:rPr lang="en-US" sz="1400"/>
            <a:t>Completeness</a:t>
          </a:r>
        </a:p>
      </dgm:t>
    </dgm:pt>
    <dgm:pt modelId="{87A6F1AB-BD38-42FD-B8DF-B73E3C560794}" type="parTrans" cxnId="{229E6F4C-15B4-46B3-A155-C6C99E7641FD}">
      <dgm:prSet/>
      <dgm:spPr/>
      <dgm:t>
        <a:bodyPr/>
        <a:lstStyle/>
        <a:p>
          <a:endParaRPr lang="en-US" sz="2400"/>
        </a:p>
      </dgm:t>
    </dgm:pt>
    <dgm:pt modelId="{0DF60C6E-B61E-40C1-B5CF-3349AD567AA8}" type="sibTrans" cxnId="{229E6F4C-15B4-46B3-A155-C6C99E7641FD}">
      <dgm:prSet/>
      <dgm:spPr/>
      <dgm:t>
        <a:bodyPr/>
        <a:lstStyle/>
        <a:p>
          <a:endParaRPr lang="en-US" sz="2400"/>
        </a:p>
      </dgm:t>
    </dgm:pt>
    <dgm:pt modelId="{938CDEC4-A208-4632-81EF-4CEB13661019}">
      <dgm:prSet phldrT="[Text]" custT="1"/>
      <dgm:spPr/>
      <dgm:t>
        <a:bodyPr/>
        <a:lstStyle/>
        <a:p>
          <a:r>
            <a:rPr lang="en-US" sz="1400"/>
            <a:t>Accuracy</a:t>
          </a:r>
        </a:p>
      </dgm:t>
    </dgm:pt>
    <dgm:pt modelId="{91291BF0-317B-48BA-AE28-F58F2A2B3854}" type="parTrans" cxnId="{7A3C9251-C337-4F1C-B119-9D90325F4269}">
      <dgm:prSet/>
      <dgm:spPr/>
      <dgm:t>
        <a:bodyPr/>
        <a:lstStyle/>
        <a:p>
          <a:endParaRPr lang="en-US" sz="2400"/>
        </a:p>
      </dgm:t>
    </dgm:pt>
    <dgm:pt modelId="{CC72B189-EC16-45EB-903F-075AB2A034F2}" type="sibTrans" cxnId="{7A3C9251-C337-4F1C-B119-9D90325F4269}">
      <dgm:prSet/>
      <dgm:spPr/>
      <dgm:t>
        <a:bodyPr/>
        <a:lstStyle/>
        <a:p>
          <a:endParaRPr lang="en-US" sz="2400"/>
        </a:p>
      </dgm:t>
    </dgm:pt>
    <dgm:pt modelId="{9B4679C1-BC4A-4D06-90F3-CB118B48D776}">
      <dgm:prSet phldrT="[Text]" custT="1"/>
      <dgm:spPr/>
      <dgm:t>
        <a:bodyPr/>
        <a:lstStyle/>
        <a:p>
          <a:r>
            <a:rPr lang="en-US" sz="1400"/>
            <a:t>Timeliness</a:t>
          </a:r>
        </a:p>
      </dgm:t>
    </dgm:pt>
    <dgm:pt modelId="{FA5B8C6C-D910-4B29-B2E5-B0E96E5BAE03}" type="parTrans" cxnId="{EFE3B4EC-2E8B-4502-BD52-FDC69F24B85F}">
      <dgm:prSet/>
      <dgm:spPr/>
      <dgm:t>
        <a:bodyPr/>
        <a:lstStyle/>
        <a:p>
          <a:endParaRPr lang="en-US" sz="2400"/>
        </a:p>
      </dgm:t>
    </dgm:pt>
    <dgm:pt modelId="{72B56CF7-FA2E-48D5-BF3F-2F811D48A8FF}" type="sibTrans" cxnId="{EFE3B4EC-2E8B-4502-BD52-FDC69F24B85F}">
      <dgm:prSet/>
      <dgm:spPr/>
      <dgm:t>
        <a:bodyPr/>
        <a:lstStyle/>
        <a:p>
          <a:endParaRPr lang="en-US" sz="2400"/>
        </a:p>
      </dgm:t>
    </dgm:pt>
    <dgm:pt modelId="{CF9125A2-08C7-47A6-BE40-3DFF505236F2}">
      <dgm:prSet phldrT="[Text]" custT="1"/>
      <dgm:spPr/>
      <dgm:t>
        <a:bodyPr/>
        <a:lstStyle/>
        <a:p>
          <a:r>
            <a:rPr lang="en-US" sz="1400"/>
            <a:t>Integration</a:t>
          </a:r>
        </a:p>
      </dgm:t>
    </dgm:pt>
    <dgm:pt modelId="{7FE97AD1-2799-44C7-A182-5ACF242ED16D}" type="parTrans" cxnId="{921EF942-CD5E-4FA6-8A86-0F437C5B3D06}">
      <dgm:prSet/>
      <dgm:spPr/>
      <dgm:t>
        <a:bodyPr/>
        <a:lstStyle/>
        <a:p>
          <a:endParaRPr lang="en-US" sz="2400"/>
        </a:p>
      </dgm:t>
    </dgm:pt>
    <dgm:pt modelId="{4E507B81-B406-4E9F-BE1D-B5642C9BF30F}" type="sibTrans" cxnId="{921EF942-CD5E-4FA6-8A86-0F437C5B3D06}">
      <dgm:prSet/>
      <dgm:spPr/>
      <dgm:t>
        <a:bodyPr/>
        <a:lstStyle/>
        <a:p>
          <a:endParaRPr lang="en-US" sz="2400"/>
        </a:p>
      </dgm:t>
    </dgm:pt>
    <dgm:pt modelId="{E2EA5BB7-C3CB-4B4C-9268-C78237C8D0AE}" type="pres">
      <dgm:prSet presAssocID="{9DA82D4D-374A-4441-8482-0C33F2ECBD72}" presName="compositeShape" presStyleCnt="0">
        <dgm:presLayoutVars>
          <dgm:chMax val="7"/>
          <dgm:dir/>
          <dgm:resizeHandles val="exact"/>
        </dgm:presLayoutVars>
      </dgm:prSet>
      <dgm:spPr/>
    </dgm:pt>
    <dgm:pt modelId="{230B7107-E7C4-4C26-8711-F771B48F3C0B}" type="pres">
      <dgm:prSet presAssocID="{9DA82D4D-374A-4441-8482-0C33F2ECBD72}" presName="wedge1" presStyleLbl="node1" presStyleIdx="0" presStyleCnt="6"/>
      <dgm:spPr/>
    </dgm:pt>
    <dgm:pt modelId="{3F582B81-09BB-498C-AF3E-CFEBC5F69FD6}" type="pres">
      <dgm:prSet presAssocID="{9DA82D4D-374A-4441-8482-0C33F2ECBD72}" presName="dummy1a" presStyleCnt="0"/>
      <dgm:spPr/>
    </dgm:pt>
    <dgm:pt modelId="{1D7A4EE7-DE7A-4BD8-9F9E-1618DA85D640}" type="pres">
      <dgm:prSet presAssocID="{9DA82D4D-374A-4441-8482-0C33F2ECBD72}" presName="dummy1b" presStyleCnt="0"/>
      <dgm:spPr/>
    </dgm:pt>
    <dgm:pt modelId="{ADDF143C-2935-49E1-B346-537156B350AE}" type="pres">
      <dgm:prSet presAssocID="{9DA82D4D-374A-4441-8482-0C33F2ECBD72}" presName="wedge1Tx" presStyleLbl="node1" presStyleIdx="0" presStyleCnt="6">
        <dgm:presLayoutVars>
          <dgm:chMax val="0"/>
          <dgm:chPref val="0"/>
          <dgm:bulletEnabled val="1"/>
        </dgm:presLayoutVars>
      </dgm:prSet>
      <dgm:spPr/>
    </dgm:pt>
    <dgm:pt modelId="{BFB4E5CA-A56D-4F8A-8C4D-6CAB8FDAF65A}" type="pres">
      <dgm:prSet presAssocID="{9DA82D4D-374A-4441-8482-0C33F2ECBD72}" presName="wedge2" presStyleLbl="node1" presStyleIdx="1" presStyleCnt="6"/>
      <dgm:spPr/>
    </dgm:pt>
    <dgm:pt modelId="{3E2A941E-8049-47B0-A67F-61D6B2088FB9}" type="pres">
      <dgm:prSet presAssocID="{9DA82D4D-374A-4441-8482-0C33F2ECBD72}" presName="dummy2a" presStyleCnt="0"/>
      <dgm:spPr/>
    </dgm:pt>
    <dgm:pt modelId="{94F905DF-D0F2-4A07-8BB5-E2BDB3976D1C}" type="pres">
      <dgm:prSet presAssocID="{9DA82D4D-374A-4441-8482-0C33F2ECBD72}" presName="dummy2b" presStyleCnt="0"/>
      <dgm:spPr/>
    </dgm:pt>
    <dgm:pt modelId="{89653F9A-1F1E-4FFF-B9A9-4EECB6392FA5}" type="pres">
      <dgm:prSet presAssocID="{9DA82D4D-374A-4441-8482-0C33F2ECBD72}" presName="wedge2Tx" presStyleLbl="node1" presStyleIdx="1" presStyleCnt="6">
        <dgm:presLayoutVars>
          <dgm:chMax val="0"/>
          <dgm:chPref val="0"/>
          <dgm:bulletEnabled val="1"/>
        </dgm:presLayoutVars>
      </dgm:prSet>
      <dgm:spPr/>
    </dgm:pt>
    <dgm:pt modelId="{64D5F3BB-56C2-445C-A94C-E19285C1E616}" type="pres">
      <dgm:prSet presAssocID="{9DA82D4D-374A-4441-8482-0C33F2ECBD72}" presName="wedge3" presStyleLbl="node1" presStyleIdx="2" presStyleCnt="6"/>
      <dgm:spPr/>
    </dgm:pt>
    <dgm:pt modelId="{BC74D0B8-726A-4A3A-839C-8A722E1578EA}" type="pres">
      <dgm:prSet presAssocID="{9DA82D4D-374A-4441-8482-0C33F2ECBD72}" presName="dummy3a" presStyleCnt="0"/>
      <dgm:spPr/>
    </dgm:pt>
    <dgm:pt modelId="{9677D4CF-2E5A-44F8-B58A-F0C8B83C9D41}" type="pres">
      <dgm:prSet presAssocID="{9DA82D4D-374A-4441-8482-0C33F2ECBD72}" presName="dummy3b" presStyleCnt="0"/>
      <dgm:spPr/>
    </dgm:pt>
    <dgm:pt modelId="{D8C37BCD-2F5A-4487-8664-6108E2208DD4}" type="pres">
      <dgm:prSet presAssocID="{9DA82D4D-374A-4441-8482-0C33F2ECBD72}" presName="wedge3Tx" presStyleLbl="node1" presStyleIdx="2" presStyleCnt="6">
        <dgm:presLayoutVars>
          <dgm:chMax val="0"/>
          <dgm:chPref val="0"/>
          <dgm:bulletEnabled val="1"/>
        </dgm:presLayoutVars>
      </dgm:prSet>
      <dgm:spPr/>
    </dgm:pt>
    <dgm:pt modelId="{69F10A2F-4E97-4611-8558-9B0374DC46FB}" type="pres">
      <dgm:prSet presAssocID="{9DA82D4D-374A-4441-8482-0C33F2ECBD72}" presName="wedge4" presStyleLbl="node1" presStyleIdx="3" presStyleCnt="6"/>
      <dgm:spPr/>
    </dgm:pt>
    <dgm:pt modelId="{6FF36A34-5C95-42C2-AE7F-402E9BDAD7AB}" type="pres">
      <dgm:prSet presAssocID="{9DA82D4D-374A-4441-8482-0C33F2ECBD72}" presName="dummy4a" presStyleCnt="0"/>
      <dgm:spPr/>
    </dgm:pt>
    <dgm:pt modelId="{B9E142DC-731F-4CCF-945F-558E7FBB73CA}" type="pres">
      <dgm:prSet presAssocID="{9DA82D4D-374A-4441-8482-0C33F2ECBD72}" presName="dummy4b" presStyleCnt="0"/>
      <dgm:spPr/>
    </dgm:pt>
    <dgm:pt modelId="{3058EFAE-8D79-4587-9C09-C7E5EB01D3C1}" type="pres">
      <dgm:prSet presAssocID="{9DA82D4D-374A-4441-8482-0C33F2ECBD72}" presName="wedge4Tx" presStyleLbl="node1" presStyleIdx="3" presStyleCnt="6">
        <dgm:presLayoutVars>
          <dgm:chMax val="0"/>
          <dgm:chPref val="0"/>
          <dgm:bulletEnabled val="1"/>
        </dgm:presLayoutVars>
      </dgm:prSet>
      <dgm:spPr/>
    </dgm:pt>
    <dgm:pt modelId="{DE91D8D7-2AB2-4107-8B89-EADBC9542ADA}" type="pres">
      <dgm:prSet presAssocID="{9DA82D4D-374A-4441-8482-0C33F2ECBD72}" presName="wedge5" presStyleLbl="node1" presStyleIdx="4" presStyleCnt="6"/>
      <dgm:spPr/>
    </dgm:pt>
    <dgm:pt modelId="{10932DCA-28B9-4829-A2E4-B51CBEEEE5CF}" type="pres">
      <dgm:prSet presAssocID="{9DA82D4D-374A-4441-8482-0C33F2ECBD72}" presName="dummy5a" presStyleCnt="0"/>
      <dgm:spPr/>
    </dgm:pt>
    <dgm:pt modelId="{CD6FCF50-2239-45FE-8372-A84599BBF286}" type="pres">
      <dgm:prSet presAssocID="{9DA82D4D-374A-4441-8482-0C33F2ECBD72}" presName="dummy5b" presStyleCnt="0"/>
      <dgm:spPr/>
    </dgm:pt>
    <dgm:pt modelId="{7075F8C7-3E6E-4629-A6CC-4222F858DD33}" type="pres">
      <dgm:prSet presAssocID="{9DA82D4D-374A-4441-8482-0C33F2ECBD72}" presName="wedge5Tx" presStyleLbl="node1" presStyleIdx="4" presStyleCnt="6">
        <dgm:presLayoutVars>
          <dgm:chMax val="0"/>
          <dgm:chPref val="0"/>
          <dgm:bulletEnabled val="1"/>
        </dgm:presLayoutVars>
      </dgm:prSet>
      <dgm:spPr/>
    </dgm:pt>
    <dgm:pt modelId="{B6247284-DB5C-4751-83CB-4D1AFF9333A6}" type="pres">
      <dgm:prSet presAssocID="{9DA82D4D-374A-4441-8482-0C33F2ECBD72}" presName="wedge6" presStyleLbl="node1" presStyleIdx="5" presStyleCnt="6"/>
      <dgm:spPr/>
    </dgm:pt>
    <dgm:pt modelId="{2B2F8C92-24F3-4DFE-85CB-324FDCE09EEB}" type="pres">
      <dgm:prSet presAssocID="{9DA82D4D-374A-4441-8482-0C33F2ECBD72}" presName="dummy6a" presStyleCnt="0"/>
      <dgm:spPr/>
    </dgm:pt>
    <dgm:pt modelId="{97CEE0DF-2577-4051-8284-432F6944EF64}" type="pres">
      <dgm:prSet presAssocID="{9DA82D4D-374A-4441-8482-0C33F2ECBD72}" presName="dummy6b" presStyleCnt="0"/>
      <dgm:spPr/>
    </dgm:pt>
    <dgm:pt modelId="{B6D27B46-947C-4521-BDCC-90B67CADD885}" type="pres">
      <dgm:prSet presAssocID="{9DA82D4D-374A-4441-8482-0C33F2ECBD72}" presName="wedge6Tx" presStyleLbl="node1" presStyleIdx="5" presStyleCnt="6">
        <dgm:presLayoutVars>
          <dgm:chMax val="0"/>
          <dgm:chPref val="0"/>
          <dgm:bulletEnabled val="1"/>
        </dgm:presLayoutVars>
      </dgm:prSet>
      <dgm:spPr/>
    </dgm:pt>
    <dgm:pt modelId="{12C22E2F-DEE6-45BA-90D1-1821E2CC3344}" type="pres">
      <dgm:prSet presAssocID="{F7D9C1CC-DDC2-4CC4-889D-38AA3C52D0D8}" presName="arrowWedge1" presStyleLbl="fgSibTrans2D1" presStyleIdx="0" presStyleCnt="6"/>
      <dgm:spPr/>
    </dgm:pt>
    <dgm:pt modelId="{951E4E99-C35E-42CA-A458-A925F7D6BE63}" type="pres">
      <dgm:prSet presAssocID="{CC72B189-EC16-45EB-903F-075AB2A034F2}" presName="arrowWedge2" presStyleLbl="fgSibTrans2D1" presStyleIdx="1" presStyleCnt="6"/>
      <dgm:spPr/>
    </dgm:pt>
    <dgm:pt modelId="{76246514-2C86-4504-A35C-1CF303BA4169}" type="pres">
      <dgm:prSet presAssocID="{0DF60C6E-B61E-40C1-B5CF-3349AD567AA8}" presName="arrowWedge3" presStyleLbl="fgSibTrans2D1" presStyleIdx="2" presStyleCnt="6"/>
      <dgm:spPr/>
    </dgm:pt>
    <dgm:pt modelId="{0A7C0B19-8331-4461-8DDB-61E924D551C1}" type="pres">
      <dgm:prSet presAssocID="{4C0DCB41-3921-4549-B5C7-3945BAD3E248}" presName="arrowWedge4" presStyleLbl="fgSibTrans2D1" presStyleIdx="3" presStyleCnt="6"/>
      <dgm:spPr/>
    </dgm:pt>
    <dgm:pt modelId="{4C54C64B-E623-41F9-A273-2A385965947A}" type="pres">
      <dgm:prSet presAssocID="{72B56CF7-FA2E-48D5-BF3F-2F811D48A8FF}" presName="arrowWedge5" presStyleLbl="fgSibTrans2D1" presStyleIdx="4" presStyleCnt="6"/>
      <dgm:spPr/>
    </dgm:pt>
    <dgm:pt modelId="{8E6C433F-DA27-424F-A96E-0A0327D358D3}" type="pres">
      <dgm:prSet presAssocID="{4E507B81-B406-4E9F-BE1D-B5642C9BF30F}" presName="arrowWedge6" presStyleLbl="fgSibTrans2D1" presStyleIdx="5" presStyleCnt="6"/>
      <dgm:spPr/>
    </dgm:pt>
  </dgm:ptLst>
  <dgm:cxnLst>
    <dgm:cxn modelId="{921EF942-CD5E-4FA6-8A86-0F437C5B3D06}" srcId="{9DA82D4D-374A-4441-8482-0C33F2ECBD72}" destId="{CF9125A2-08C7-47A6-BE40-3DFF505236F2}" srcOrd="5" destOrd="0" parTransId="{7FE97AD1-2799-44C7-A182-5ACF242ED16D}" sibTransId="{4E507B81-B406-4E9F-BE1D-B5642C9BF30F}"/>
    <dgm:cxn modelId="{475A7F44-9667-4861-8359-048F77147012}" srcId="{9DA82D4D-374A-4441-8482-0C33F2ECBD72}" destId="{58B62B8E-BDE4-4FB9-A463-DDC0B2CC9F1C}" srcOrd="3" destOrd="0" parTransId="{CBBDE7A4-55AB-4124-A0A8-5AA61236274E}" sibTransId="{4C0DCB41-3921-4549-B5C7-3945BAD3E248}"/>
    <dgm:cxn modelId="{CE4A0E46-7EE8-4D23-AEE0-7796CF686BDF}" type="presOf" srcId="{58B62B8E-BDE4-4FB9-A463-DDC0B2CC9F1C}" destId="{3058EFAE-8D79-4587-9C09-C7E5EB01D3C1}" srcOrd="1" destOrd="0" presId="urn:microsoft.com/office/officeart/2005/8/layout/cycle8"/>
    <dgm:cxn modelId="{229E6F4C-15B4-46B3-A155-C6C99E7641FD}" srcId="{9DA82D4D-374A-4441-8482-0C33F2ECBD72}" destId="{449F1286-0C61-4E17-AF86-940F73A40142}" srcOrd="2" destOrd="0" parTransId="{87A6F1AB-BD38-42FD-B8DF-B73E3C560794}" sibTransId="{0DF60C6E-B61E-40C1-B5CF-3349AD567AA8}"/>
    <dgm:cxn modelId="{AC977E50-17C3-42E7-B1EF-28A7404196BF}" type="presOf" srcId="{9DA82D4D-374A-4441-8482-0C33F2ECBD72}" destId="{E2EA5BB7-C3CB-4B4C-9268-C78237C8D0AE}" srcOrd="0" destOrd="0" presId="urn:microsoft.com/office/officeart/2005/8/layout/cycle8"/>
    <dgm:cxn modelId="{7A3C9251-C337-4F1C-B119-9D90325F4269}" srcId="{9DA82D4D-374A-4441-8482-0C33F2ECBD72}" destId="{938CDEC4-A208-4632-81EF-4CEB13661019}" srcOrd="1" destOrd="0" parTransId="{91291BF0-317B-48BA-AE28-F58F2A2B3854}" sibTransId="{CC72B189-EC16-45EB-903F-075AB2A034F2}"/>
    <dgm:cxn modelId="{74CC2F73-F122-46C3-8F79-40C153A3FE96}" type="presOf" srcId="{CF9125A2-08C7-47A6-BE40-3DFF505236F2}" destId="{B6D27B46-947C-4521-BDCC-90B67CADD885}" srcOrd="1" destOrd="0" presId="urn:microsoft.com/office/officeart/2005/8/layout/cycle8"/>
    <dgm:cxn modelId="{71530382-322A-4981-9909-4D5FB1A19953}" type="presOf" srcId="{5E075462-0B89-45F9-A6F7-F7D094434DA5}" destId="{ADDF143C-2935-49E1-B346-537156B350AE}" srcOrd="1" destOrd="0" presId="urn:microsoft.com/office/officeart/2005/8/layout/cycle8"/>
    <dgm:cxn modelId="{68E64285-89AD-42CF-8F97-8D0462976CF4}" type="presOf" srcId="{5E075462-0B89-45F9-A6F7-F7D094434DA5}" destId="{230B7107-E7C4-4C26-8711-F771B48F3C0B}" srcOrd="0" destOrd="0" presId="urn:microsoft.com/office/officeart/2005/8/layout/cycle8"/>
    <dgm:cxn modelId="{5523BC90-2C0F-4DFA-A722-7D7BB47E9BE6}" type="presOf" srcId="{938CDEC4-A208-4632-81EF-4CEB13661019}" destId="{BFB4E5CA-A56D-4F8A-8C4D-6CAB8FDAF65A}" srcOrd="0" destOrd="0" presId="urn:microsoft.com/office/officeart/2005/8/layout/cycle8"/>
    <dgm:cxn modelId="{5FE9349E-91D3-4815-8A80-DB1F668582BE}" type="presOf" srcId="{58B62B8E-BDE4-4FB9-A463-DDC0B2CC9F1C}" destId="{69F10A2F-4E97-4611-8558-9B0374DC46FB}" srcOrd="0" destOrd="0" presId="urn:microsoft.com/office/officeart/2005/8/layout/cycle8"/>
    <dgm:cxn modelId="{DDBECD9F-96B5-49B4-9E31-4D39CBEB76C5}" type="presOf" srcId="{CF9125A2-08C7-47A6-BE40-3DFF505236F2}" destId="{B6247284-DB5C-4751-83CB-4D1AFF9333A6}" srcOrd="0" destOrd="0" presId="urn:microsoft.com/office/officeart/2005/8/layout/cycle8"/>
    <dgm:cxn modelId="{DAEEB0A5-E977-4BBF-ABD1-61211649CAE6}" type="presOf" srcId="{9B4679C1-BC4A-4D06-90F3-CB118B48D776}" destId="{DE91D8D7-2AB2-4107-8B89-EADBC9542ADA}" srcOrd="0" destOrd="0" presId="urn:microsoft.com/office/officeart/2005/8/layout/cycle8"/>
    <dgm:cxn modelId="{CFE874BD-3051-4C4F-A04E-65445B1594D8}" type="presOf" srcId="{9B4679C1-BC4A-4D06-90F3-CB118B48D776}" destId="{7075F8C7-3E6E-4629-A6CC-4222F858DD33}" srcOrd="1" destOrd="0" presId="urn:microsoft.com/office/officeart/2005/8/layout/cycle8"/>
    <dgm:cxn modelId="{4007F1C0-5B58-49F4-AC81-9B2900971F79}" type="presOf" srcId="{449F1286-0C61-4E17-AF86-940F73A40142}" destId="{D8C37BCD-2F5A-4487-8664-6108E2208DD4}" srcOrd="1" destOrd="0" presId="urn:microsoft.com/office/officeart/2005/8/layout/cycle8"/>
    <dgm:cxn modelId="{945FD3CA-CC98-4E15-8CA4-BE718FE4AD2C}" type="presOf" srcId="{938CDEC4-A208-4632-81EF-4CEB13661019}" destId="{89653F9A-1F1E-4FFF-B9A9-4EECB6392FA5}" srcOrd="1" destOrd="0" presId="urn:microsoft.com/office/officeart/2005/8/layout/cycle8"/>
    <dgm:cxn modelId="{47F052D9-A886-44A9-BA34-C1D6CE5F0248}" type="presOf" srcId="{449F1286-0C61-4E17-AF86-940F73A40142}" destId="{64D5F3BB-56C2-445C-A94C-E19285C1E616}" srcOrd="0" destOrd="0" presId="urn:microsoft.com/office/officeart/2005/8/layout/cycle8"/>
    <dgm:cxn modelId="{E84559E9-2063-4EBF-81AA-D05076758FBE}" srcId="{9DA82D4D-374A-4441-8482-0C33F2ECBD72}" destId="{5E075462-0B89-45F9-A6F7-F7D094434DA5}" srcOrd="0" destOrd="0" parTransId="{02A62986-CEE2-41F5-BE6D-BBD629370428}" sibTransId="{F7D9C1CC-DDC2-4CC4-889D-38AA3C52D0D8}"/>
    <dgm:cxn modelId="{EFE3B4EC-2E8B-4502-BD52-FDC69F24B85F}" srcId="{9DA82D4D-374A-4441-8482-0C33F2ECBD72}" destId="{9B4679C1-BC4A-4D06-90F3-CB118B48D776}" srcOrd="4" destOrd="0" parTransId="{FA5B8C6C-D910-4B29-B2E5-B0E96E5BAE03}" sibTransId="{72B56CF7-FA2E-48D5-BF3F-2F811D48A8FF}"/>
    <dgm:cxn modelId="{05EBB989-45D5-4607-8C55-62F156070C36}" type="presParOf" srcId="{E2EA5BB7-C3CB-4B4C-9268-C78237C8D0AE}" destId="{230B7107-E7C4-4C26-8711-F771B48F3C0B}" srcOrd="0" destOrd="0" presId="urn:microsoft.com/office/officeart/2005/8/layout/cycle8"/>
    <dgm:cxn modelId="{2E1F8AAC-A22F-45D2-9938-0DD84A2ABA48}" type="presParOf" srcId="{E2EA5BB7-C3CB-4B4C-9268-C78237C8D0AE}" destId="{3F582B81-09BB-498C-AF3E-CFEBC5F69FD6}" srcOrd="1" destOrd="0" presId="urn:microsoft.com/office/officeart/2005/8/layout/cycle8"/>
    <dgm:cxn modelId="{20709369-164B-4CE4-A028-7B0CD9D318E1}" type="presParOf" srcId="{E2EA5BB7-C3CB-4B4C-9268-C78237C8D0AE}" destId="{1D7A4EE7-DE7A-4BD8-9F9E-1618DA85D640}" srcOrd="2" destOrd="0" presId="urn:microsoft.com/office/officeart/2005/8/layout/cycle8"/>
    <dgm:cxn modelId="{5F56AE64-8AAE-4232-A933-F074C37F757E}" type="presParOf" srcId="{E2EA5BB7-C3CB-4B4C-9268-C78237C8D0AE}" destId="{ADDF143C-2935-49E1-B346-537156B350AE}" srcOrd="3" destOrd="0" presId="urn:microsoft.com/office/officeart/2005/8/layout/cycle8"/>
    <dgm:cxn modelId="{CFA28C5E-DAFD-4F9F-A55B-02B3138B532C}" type="presParOf" srcId="{E2EA5BB7-C3CB-4B4C-9268-C78237C8D0AE}" destId="{BFB4E5CA-A56D-4F8A-8C4D-6CAB8FDAF65A}" srcOrd="4" destOrd="0" presId="urn:microsoft.com/office/officeart/2005/8/layout/cycle8"/>
    <dgm:cxn modelId="{5877EDA6-FD0E-47CE-B024-C5C9638521CD}" type="presParOf" srcId="{E2EA5BB7-C3CB-4B4C-9268-C78237C8D0AE}" destId="{3E2A941E-8049-47B0-A67F-61D6B2088FB9}" srcOrd="5" destOrd="0" presId="urn:microsoft.com/office/officeart/2005/8/layout/cycle8"/>
    <dgm:cxn modelId="{FD5895E1-1472-42CA-91EC-37AA3C377CB3}" type="presParOf" srcId="{E2EA5BB7-C3CB-4B4C-9268-C78237C8D0AE}" destId="{94F905DF-D0F2-4A07-8BB5-E2BDB3976D1C}" srcOrd="6" destOrd="0" presId="urn:microsoft.com/office/officeart/2005/8/layout/cycle8"/>
    <dgm:cxn modelId="{8E1E55D5-6B98-4F62-8447-CAB58631F34C}" type="presParOf" srcId="{E2EA5BB7-C3CB-4B4C-9268-C78237C8D0AE}" destId="{89653F9A-1F1E-4FFF-B9A9-4EECB6392FA5}" srcOrd="7" destOrd="0" presId="urn:microsoft.com/office/officeart/2005/8/layout/cycle8"/>
    <dgm:cxn modelId="{D1CC6D3D-8A6F-430A-A693-C8A47600B4B8}" type="presParOf" srcId="{E2EA5BB7-C3CB-4B4C-9268-C78237C8D0AE}" destId="{64D5F3BB-56C2-445C-A94C-E19285C1E616}" srcOrd="8" destOrd="0" presId="urn:microsoft.com/office/officeart/2005/8/layout/cycle8"/>
    <dgm:cxn modelId="{DB5829C2-7251-4770-9E4D-3627CCEAD3B2}" type="presParOf" srcId="{E2EA5BB7-C3CB-4B4C-9268-C78237C8D0AE}" destId="{BC74D0B8-726A-4A3A-839C-8A722E1578EA}" srcOrd="9" destOrd="0" presId="urn:microsoft.com/office/officeart/2005/8/layout/cycle8"/>
    <dgm:cxn modelId="{D5628A20-C3B0-49D2-A9A2-926D35D3C5A1}" type="presParOf" srcId="{E2EA5BB7-C3CB-4B4C-9268-C78237C8D0AE}" destId="{9677D4CF-2E5A-44F8-B58A-F0C8B83C9D41}" srcOrd="10" destOrd="0" presId="urn:microsoft.com/office/officeart/2005/8/layout/cycle8"/>
    <dgm:cxn modelId="{71121B31-52AC-4A8C-B837-086BDBFA3FE0}" type="presParOf" srcId="{E2EA5BB7-C3CB-4B4C-9268-C78237C8D0AE}" destId="{D8C37BCD-2F5A-4487-8664-6108E2208DD4}" srcOrd="11" destOrd="0" presId="urn:microsoft.com/office/officeart/2005/8/layout/cycle8"/>
    <dgm:cxn modelId="{CCC532DE-DFAD-4721-9616-B00D61D6FB7E}" type="presParOf" srcId="{E2EA5BB7-C3CB-4B4C-9268-C78237C8D0AE}" destId="{69F10A2F-4E97-4611-8558-9B0374DC46FB}" srcOrd="12" destOrd="0" presId="urn:microsoft.com/office/officeart/2005/8/layout/cycle8"/>
    <dgm:cxn modelId="{F50F5254-A6E3-4409-96DE-8A978DDFBCA0}" type="presParOf" srcId="{E2EA5BB7-C3CB-4B4C-9268-C78237C8D0AE}" destId="{6FF36A34-5C95-42C2-AE7F-402E9BDAD7AB}" srcOrd="13" destOrd="0" presId="urn:microsoft.com/office/officeart/2005/8/layout/cycle8"/>
    <dgm:cxn modelId="{0C8BC23B-6C2E-4CAB-A64D-CE519D32BA50}" type="presParOf" srcId="{E2EA5BB7-C3CB-4B4C-9268-C78237C8D0AE}" destId="{B9E142DC-731F-4CCF-945F-558E7FBB73CA}" srcOrd="14" destOrd="0" presId="urn:microsoft.com/office/officeart/2005/8/layout/cycle8"/>
    <dgm:cxn modelId="{D75D2196-CFE8-4927-938A-A9FCA25B5B26}" type="presParOf" srcId="{E2EA5BB7-C3CB-4B4C-9268-C78237C8D0AE}" destId="{3058EFAE-8D79-4587-9C09-C7E5EB01D3C1}" srcOrd="15" destOrd="0" presId="urn:microsoft.com/office/officeart/2005/8/layout/cycle8"/>
    <dgm:cxn modelId="{0389F025-59B1-453F-86FA-D228E76E3719}" type="presParOf" srcId="{E2EA5BB7-C3CB-4B4C-9268-C78237C8D0AE}" destId="{DE91D8D7-2AB2-4107-8B89-EADBC9542ADA}" srcOrd="16" destOrd="0" presId="urn:microsoft.com/office/officeart/2005/8/layout/cycle8"/>
    <dgm:cxn modelId="{0DC4DE4A-B3E9-47B7-B822-F53BEDFD2EF6}" type="presParOf" srcId="{E2EA5BB7-C3CB-4B4C-9268-C78237C8D0AE}" destId="{10932DCA-28B9-4829-A2E4-B51CBEEEE5CF}" srcOrd="17" destOrd="0" presId="urn:microsoft.com/office/officeart/2005/8/layout/cycle8"/>
    <dgm:cxn modelId="{C194A448-B9EF-40E8-A6CE-181088CEDC7C}" type="presParOf" srcId="{E2EA5BB7-C3CB-4B4C-9268-C78237C8D0AE}" destId="{CD6FCF50-2239-45FE-8372-A84599BBF286}" srcOrd="18" destOrd="0" presId="urn:microsoft.com/office/officeart/2005/8/layout/cycle8"/>
    <dgm:cxn modelId="{07E57655-FE71-45E1-86B7-D4702FDDE296}" type="presParOf" srcId="{E2EA5BB7-C3CB-4B4C-9268-C78237C8D0AE}" destId="{7075F8C7-3E6E-4629-A6CC-4222F858DD33}" srcOrd="19" destOrd="0" presId="urn:microsoft.com/office/officeart/2005/8/layout/cycle8"/>
    <dgm:cxn modelId="{37C90886-C06B-4425-B32C-788577554119}" type="presParOf" srcId="{E2EA5BB7-C3CB-4B4C-9268-C78237C8D0AE}" destId="{B6247284-DB5C-4751-83CB-4D1AFF9333A6}" srcOrd="20" destOrd="0" presId="urn:microsoft.com/office/officeart/2005/8/layout/cycle8"/>
    <dgm:cxn modelId="{0426F6D7-1317-47B6-AF4F-6A9573B56C57}" type="presParOf" srcId="{E2EA5BB7-C3CB-4B4C-9268-C78237C8D0AE}" destId="{2B2F8C92-24F3-4DFE-85CB-324FDCE09EEB}" srcOrd="21" destOrd="0" presId="urn:microsoft.com/office/officeart/2005/8/layout/cycle8"/>
    <dgm:cxn modelId="{A4C0AFB5-1069-4A91-8850-9AE033FEE0CA}" type="presParOf" srcId="{E2EA5BB7-C3CB-4B4C-9268-C78237C8D0AE}" destId="{97CEE0DF-2577-4051-8284-432F6944EF64}" srcOrd="22" destOrd="0" presId="urn:microsoft.com/office/officeart/2005/8/layout/cycle8"/>
    <dgm:cxn modelId="{13764658-2B99-43B3-A58C-5F5916E36319}" type="presParOf" srcId="{E2EA5BB7-C3CB-4B4C-9268-C78237C8D0AE}" destId="{B6D27B46-947C-4521-BDCC-90B67CADD885}" srcOrd="23" destOrd="0" presId="urn:microsoft.com/office/officeart/2005/8/layout/cycle8"/>
    <dgm:cxn modelId="{AE6849A6-8E9D-436F-B01C-1FE12FA180F5}" type="presParOf" srcId="{E2EA5BB7-C3CB-4B4C-9268-C78237C8D0AE}" destId="{12C22E2F-DEE6-45BA-90D1-1821E2CC3344}" srcOrd="24" destOrd="0" presId="urn:microsoft.com/office/officeart/2005/8/layout/cycle8"/>
    <dgm:cxn modelId="{25AE13CD-40BF-4540-8E79-C45395808CD6}" type="presParOf" srcId="{E2EA5BB7-C3CB-4B4C-9268-C78237C8D0AE}" destId="{951E4E99-C35E-42CA-A458-A925F7D6BE63}" srcOrd="25" destOrd="0" presId="urn:microsoft.com/office/officeart/2005/8/layout/cycle8"/>
    <dgm:cxn modelId="{C945C223-59B7-43E2-A589-18D99081E8B0}" type="presParOf" srcId="{E2EA5BB7-C3CB-4B4C-9268-C78237C8D0AE}" destId="{76246514-2C86-4504-A35C-1CF303BA4169}" srcOrd="26" destOrd="0" presId="urn:microsoft.com/office/officeart/2005/8/layout/cycle8"/>
    <dgm:cxn modelId="{FEA219B2-B563-4E65-B09D-11B31F0B201B}" type="presParOf" srcId="{E2EA5BB7-C3CB-4B4C-9268-C78237C8D0AE}" destId="{0A7C0B19-8331-4461-8DDB-61E924D551C1}" srcOrd="27" destOrd="0" presId="urn:microsoft.com/office/officeart/2005/8/layout/cycle8"/>
    <dgm:cxn modelId="{FB8C690B-32B8-48BD-B97E-9BED76AF2EB8}" type="presParOf" srcId="{E2EA5BB7-C3CB-4B4C-9268-C78237C8D0AE}" destId="{4C54C64B-E623-41F9-A273-2A385965947A}" srcOrd="28" destOrd="0" presId="urn:microsoft.com/office/officeart/2005/8/layout/cycle8"/>
    <dgm:cxn modelId="{38469001-FAB5-4FB0-9831-F7CA61C401FA}" type="presParOf" srcId="{E2EA5BB7-C3CB-4B4C-9268-C78237C8D0AE}" destId="{8E6C433F-DA27-424F-A96E-0A0327D358D3}" srcOrd="2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AFEC64-6A89-4EFE-9C02-3BF252CEFA31}" type="doc">
      <dgm:prSet loTypeId="urn:microsoft.com/office/officeart/2008/layout/VerticalAccentList" loCatId="list" qsTypeId="urn:microsoft.com/office/officeart/2005/8/quickstyle/simple1" qsCatId="simple" csTypeId="urn:microsoft.com/office/officeart/2005/8/colors/colorful5" csCatId="colorful" phldr="1"/>
      <dgm:spPr/>
      <dgm:t>
        <a:bodyPr/>
        <a:lstStyle/>
        <a:p>
          <a:endParaRPr lang="en-US"/>
        </a:p>
      </dgm:t>
    </dgm:pt>
    <dgm:pt modelId="{6A838AA6-B5AC-4478-BE96-9B6501C81BB5}">
      <dgm:prSet phldrT="[Text]"/>
      <dgm:spPr/>
      <dgm:t>
        <a:bodyPr/>
        <a:lstStyle/>
        <a:p>
          <a:pPr rtl="0"/>
          <a:r>
            <a:rPr lang="en-US"/>
            <a:t> </a:t>
          </a:r>
        </a:p>
      </dgm:t>
    </dgm:pt>
    <dgm:pt modelId="{A4D73504-5DC7-49A9-955D-70E973AC4B70}" type="parTrans" cxnId="{E2906271-5090-487E-ACB3-1EC224CB24AA}">
      <dgm:prSet/>
      <dgm:spPr/>
      <dgm:t>
        <a:bodyPr/>
        <a:lstStyle/>
        <a:p>
          <a:endParaRPr lang="en-US"/>
        </a:p>
      </dgm:t>
    </dgm:pt>
    <dgm:pt modelId="{B1FC3A41-D1DE-4E6D-A9EC-7BD74A704203}" type="sibTrans" cxnId="{E2906271-5090-487E-ACB3-1EC224CB24AA}">
      <dgm:prSet/>
      <dgm:spPr/>
      <dgm:t>
        <a:bodyPr/>
        <a:lstStyle/>
        <a:p>
          <a:endParaRPr lang="en-US"/>
        </a:p>
      </dgm:t>
    </dgm:pt>
    <dgm:pt modelId="{E93A8FF2-01BD-417F-9652-AA43BE425E03}">
      <dgm:prSet phldrT="[Text]"/>
      <dgm:spPr/>
      <dgm:t>
        <a:bodyPr/>
        <a:lstStyle/>
        <a:p>
          <a:r>
            <a:rPr lang="en-US"/>
            <a:t>Expand Content</a:t>
          </a:r>
        </a:p>
      </dgm:t>
    </dgm:pt>
    <dgm:pt modelId="{C63766E3-AA8B-46FF-AEB2-A722AD702CCF}" type="parTrans" cxnId="{F9EAF025-5B94-4C3F-99FF-E12A78C2C77E}">
      <dgm:prSet/>
      <dgm:spPr/>
      <dgm:t>
        <a:bodyPr/>
        <a:lstStyle/>
        <a:p>
          <a:endParaRPr lang="en-US"/>
        </a:p>
      </dgm:t>
    </dgm:pt>
    <dgm:pt modelId="{38EC9647-50A1-4E5C-9C66-2DBD1FD942E1}" type="sibTrans" cxnId="{F9EAF025-5B94-4C3F-99FF-E12A78C2C77E}">
      <dgm:prSet/>
      <dgm:spPr/>
      <dgm:t>
        <a:bodyPr/>
        <a:lstStyle/>
        <a:p>
          <a:endParaRPr lang="en-US"/>
        </a:p>
      </dgm:t>
    </dgm:pt>
    <dgm:pt modelId="{06B8F1D9-80ED-4432-B9E2-DAA4BA0F7169}">
      <dgm:prSet phldrT="[Text]"/>
      <dgm:spPr/>
      <dgm:t>
        <a:bodyPr/>
        <a:lstStyle/>
        <a:p>
          <a:pPr rtl="0"/>
          <a:r>
            <a:rPr lang="en-US"/>
            <a:t> </a:t>
          </a:r>
        </a:p>
      </dgm:t>
    </dgm:pt>
    <dgm:pt modelId="{B1D53169-DB37-45AF-BB17-58640330B835}" type="parTrans" cxnId="{DB5C744A-BCC7-4347-B5E0-2715ED904A5E}">
      <dgm:prSet/>
      <dgm:spPr/>
      <dgm:t>
        <a:bodyPr/>
        <a:lstStyle/>
        <a:p>
          <a:endParaRPr lang="en-US"/>
        </a:p>
      </dgm:t>
    </dgm:pt>
    <dgm:pt modelId="{2D6C0982-1FD5-4646-861A-098C622053D0}" type="sibTrans" cxnId="{DB5C744A-BCC7-4347-B5E0-2715ED904A5E}">
      <dgm:prSet/>
      <dgm:spPr/>
      <dgm:t>
        <a:bodyPr/>
        <a:lstStyle/>
        <a:p>
          <a:endParaRPr lang="en-US"/>
        </a:p>
      </dgm:t>
    </dgm:pt>
    <dgm:pt modelId="{504CB7DA-7B83-4382-BA55-6421D8D626F2}">
      <dgm:prSet phldrT="[Text]"/>
      <dgm:spPr/>
      <dgm:t>
        <a:bodyPr/>
        <a:lstStyle/>
        <a:p>
          <a:r>
            <a:rPr lang="en-US"/>
            <a:t>Increase Usage</a:t>
          </a:r>
        </a:p>
      </dgm:t>
    </dgm:pt>
    <dgm:pt modelId="{34F361FA-85ED-4ACC-82AE-39205B91EE90}" type="parTrans" cxnId="{032ECF36-4044-45BD-8B1B-12921C4FDE0F}">
      <dgm:prSet/>
      <dgm:spPr/>
      <dgm:t>
        <a:bodyPr/>
        <a:lstStyle/>
        <a:p>
          <a:endParaRPr lang="en-US"/>
        </a:p>
      </dgm:t>
    </dgm:pt>
    <dgm:pt modelId="{F41033F7-D923-4722-BCD9-ACE1FA0A41DC}" type="sibTrans" cxnId="{032ECF36-4044-45BD-8B1B-12921C4FDE0F}">
      <dgm:prSet/>
      <dgm:spPr/>
      <dgm:t>
        <a:bodyPr/>
        <a:lstStyle/>
        <a:p>
          <a:endParaRPr lang="en-US"/>
        </a:p>
      </dgm:t>
    </dgm:pt>
    <dgm:pt modelId="{B2FE9FC1-B96F-4391-AEFE-2FC5A960044C}">
      <dgm:prSet phldr="0"/>
      <dgm:spPr/>
      <dgm:t>
        <a:bodyPr/>
        <a:lstStyle/>
        <a:p>
          <a:pPr rtl="0"/>
          <a:r>
            <a:rPr lang="en-US"/>
            <a:t> </a:t>
          </a:r>
        </a:p>
      </dgm:t>
    </dgm:pt>
    <dgm:pt modelId="{665C46FD-083D-4C03-8B14-31AAD1B44478}" type="parTrans" cxnId="{30B84736-5E31-4380-93E7-C42D1EA601DF}">
      <dgm:prSet/>
      <dgm:spPr/>
      <dgm:t>
        <a:bodyPr/>
        <a:lstStyle/>
        <a:p>
          <a:endParaRPr lang="en-US"/>
        </a:p>
      </dgm:t>
    </dgm:pt>
    <dgm:pt modelId="{FDF08A97-86A1-42CB-83CB-55C212CA0A89}" type="sibTrans" cxnId="{30B84736-5E31-4380-93E7-C42D1EA601DF}">
      <dgm:prSet/>
      <dgm:spPr/>
      <dgm:t>
        <a:bodyPr/>
        <a:lstStyle/>
        <a:p>
          <a:endParaRPr lang="en-US"/>
        </a:p>
      </dgm:t>
    </dgm:pt>
    <dgm:pt modelId="{8BE516C6-E223-495B-898D-054E3D7FB4EC}">
      <dgm:prSet phldr="0"/>
      <dgm:spPr/>
      <dgm:t>
        <a:bodyPr/>
        <a:lstStyle/>
        <a:p>
          <a:pPr rtl="0"/>
          <a:r>
            <a:rPr lang="en-US">
              <a:latin typeface="Calibri Light" panose="020F0302020204030204"/>
            </a:rPr>
            <a:t>Share</a:t>
          </a:r>
          <a:r>
            <a:rPr lang="en-US"/>
            <a:t> LEA Specific Quality Findings</a:t>
          </a:r>
        </a:p>
      </dgm:t>
    </dgm:pt>
    <dgm:pt modelId="{19CDA986-9FE2-4424-B101-6BEEEF96C724}" type="parTrans" cxnId="{94AF5974-8674-46FF-9373-C5942499594E}">
      <dgm:prSet/>
      <dgm:spPr/>
      <dgm:t>
        <a:bodyPr/>
        <a:lstStyle/>
        <a:p>
          <a:endParaRPr lang="en-US"/>
        </a:p>
      </dgm:t>
    </dgm:pt>
    <dgm:pt modelId="{ABBC6676-A0B8-4526-B806-65A22D5DF5EE}" type="sibTrans" cxnId="{94AF5974-8674-46FF-9373-C5942499594E}">
      <dgm:prSet/>
      <dgm:spPr/>
      <dgm:t>
        <a:bodyPr/>
        <a:lstStyle/>
        <a:p>
          <a:endParaRPr lang="en-US"/>
        </a:p>
      </dgm:t>
    </dgm:pt>
    <dgm:pt modelId="{EFB7110B-2897-4A07-B5FB-01FDC0F48537}">
      <dgm:prSet phldr="0"/>
      <dgm:spPr/>
      <dgm:t>
        <a:bodyPr/>
        <a:lstStyle/>
        <a:p>
          <a:endParaRPr lang="en-US">
            <a:latin typeface="Calibri Light" panose="020F0302020204030204"/>
          </a:endParaRPr>
        </a:p>
      </dgm:t>
    </dgm:pt>
    <dgm:pt modelId="{9BF6281C-C5BE-4EEB-B900-3293BD20BD68}" type="parTrans" cxnId="{A101BC7F-B4E3-48CE-801E-10DFA095E719}">
      <dgm:prSet/>
      <dgm:spPr/>
    </dgm:pt>
    <dgm:pt modelId="{06606F39-7427-40F8-B4CF-A99805CEEE83}" type="sibTrans" cxnId="{A101BC7F-B4E3-48CE-801E-10DFA095E719}">
      <dgm:prSet/>
      <dgm:spPr/>
    </dgm:pt>
    <dgm:pt modelId="{C136E068-565D-45BD-A8E0-24E71A522E8F}">
      <dgm:prSet phldr="0"/>
      <dgm:spPr/>
      <dgm:t>
        <a:bodyPr/>
        <a:lstStyle/>
        <a:p>
          <a:pPr rtl="0"/>
          <a:r>
            <a:rPr lang="en-US">
              <a:latin typeface="Calibri Light" panose="020F0302020204030204"/>
            </a:rPr>
            <a:t>Adapt to LEA's RMSs</a:t>
          </a:r>
        </a:p>
      </dgm:t>
    </dgm:pt>
    <dgm:pt modelId="{991B643F-10F5-40D9-8D61-0E78ADAB895B}" type="parTrans" cxnId="{9B0D66BB-5355-437E-920A-9CFA18FEC5FC}">
      <dgm:prSet/>
      <dgm:spPr/>
    </dgm:pt>
    <dgm:pt modelId="{2A4B29AE-377A-4A36-A965-4FA8B8A879A0}" type="sibTrans" cxnId="{9B0D66BB-5355-437E-920A-9CFA18FEC5FC}">
      <dgm:prSet/>
      <dgm:spPr/>
    </dgm:pt>
    <dgm:pt modelId="{7DAD70E1-D1EE-4D65-948D-EE1FA30FDE5B}" type="pres">
      <dgm:prSet presAssocID="{26AFEC64-6A89-4EFE-9C02-3BF252CEFA31}" presName="Name0" presStyleCnt="0">
        <dgm:presLayoutVars>
          <dgm:chMax/>
          <dgm:chPref/>
          <dgm:dir/>
        </dgm:presLayoutVars>
      </dgm:prSet>
      <dgm:spPr/>
    </dgm:pt>
    <dgm:pt modelId="{93DEA4C5-EF50-471C-B32A-D827F6320E1A}" type="pres">
      <dgm:prSet presAssocID="{6A838AA6-B5AC-4478-BE96-9B6501C81BB5}" presName="parenttextcomposite" presStyleCnt="0"/>
      <dgm:spPr/>
    </dgm:pt>
    <dgm:pt modelId="{CBD457C0-1C2E-4D42-8C12-C55742907900}" type="pres">
      <dgm:prSet presAssocID="{6A838AA6-B5AC-4478-BE96-9B6501C81BB5}" presName="parenttext" presStyleLbl="revTx" presStyleIdx="0" presStyleCnt="4">
        <dgm:presLayoutVars>
          <dgm:chMax/>
          <dgm:chPref val="2"/>
          <dgm:bulletEnabled val="1"/>
        </dgm:presLayoutVars>
      </dgm:prSet>
      <dgm:spPr/>
    </dgm:pt>
    <dgm:pt modelId="{69187ADE-9AFB-4E84-A213-02AACA29A09C}" type="pres">
      <dgm:prSet presAssocID="{6A838AA6-B5AC-4478-BE96-9B6501C81BB5}" presName="composite" presStyleCnt="0"/>
      <dgm:spPr/>
    </dgm:pt>
    <dgm:pt modelId="{27F524E2-2708-4DD4-BC5D-F5B4652C6AA0}" type="pres">
      <dgm:prSet presAssocID="{6A838AA6-B5AC-4478-BE96-9B6501C81BB5}" presName="chevron1" presStyleLbl="alignNode1" presStyleIdx="0" presStyleCnt="28"/>
      <dgm:spPr/>
    </dgm:pt>
    <dgm:pt modelId="{37B1FBA8-9821-44AE-BFBF-14941446651B}" type="pres">
      <dgm:prSet presAssocID="{6A838AA6-B5AC-4478-BE96-9B6501C81BB5}" presName="chevron2" presStyleLbl="alignNode1" presStyleIdx="1" presStyleCnt="28"/>
      <dgm:spPr/>
    </dgm:pt>
    <dgm:pt modelId="{039738A7-0F17-44B1-B440-1BB4E604BF2A}" type="pres">
      <dgm:prSet presAssocID="{6A838AA6-B5AC-4478-BE96-9B6501C81BB5}" presName="chevron3" presStyleLbl="alignNode1" presStyleIdx="2" presStyleCnt="28"/>
      <dgm:spPr/>
    </dgm:pt>
    <dgm:pt modelId="{9EBBEC01-DB40-4983-AFD5-71BA00EA146C}" type="pres">
      <dgm:prSet presAssocID="{6A838AA6-B5AC-4478-BE96-9B6501C81BB5}" presName="chevron4" presStyleLbl="alignNode1" presStyleIdx="3" presStyleCnt="28"/>
      <dgm:spPr/>
    </dgm:pt>
    <dgm:pt modelId="{1E27BF74-50E6-450D-A45F-1E88E5F7B74B}" type="pres">
      <dgm:prSet presAssocID="{6A838AA6-B5AC-4478-BE96-9B6501C81BB5}" presName="chevron5" presStyleLbl="alignNode1" presStyleIdx="4" presStyleCnt="28"/>
      <dgm:spPr/>
    </dgm:pt>
    <dgm:pt modelId="{6B707902-1E17-4476-9DFD-1DF54CDD286B}" type="pres">
      <dgm:prSet presAssocID="{6A838AA6-B5AC-4478-BE96-9B6501C81BB5}" presName="chevron6" presStyleLbl="alignNode1" presStyleIdx="5" presStyleCnt="28"/>
      <dgm:spPr/>
    </dgm:pt>
    <dgm:pt modelId="{CFD8636C-4AC2-4BEF-B57C-2F43FC2D8149}" type="pres">
      <dgm:prSet presAssocID="{6A838AA6-B5AC-4478-BE96-9B6501C81BB5}" presName="chevron7" presStyleLbl="alignNode1" presStyleIdx="6" presStyleCnt="28"/>
      <dgm:spPr/>
    </dgm:pt>
    <dgm:pt modelId="{7441A5FC-CCDC-4E07-99CD-31C8E6047FDB}" type="pres">
      <dgm:prSet presAssocID="{6A838AA6-B5AC-4478-BE96-9B6501C81BB5}" presName="childtext" presStyleLbl="solidFgAcc1" presStyleIdx="0" presStyleCnt="4">
        <dgm:presLayoutVars>
          <dgm:chMax/>
          <dgm:chPref val="0"/>
          <dgm:bulletEnabled val="1"/>
        </dgm:presLayoutVars>
      </dgm:prSet>
      <dgm:spPr/>
    </dgm:pt>
    <dgm:pt modelId="{E6A9895D-BAE3-4371-95C4-CBBB9F417B47}" type="pres">
      <dgm:prSet presAssocID="{B1FC3A41-D1DE-4E6D-A9EC-7BD74A704203}" presName="sibTrans" presStyleCnt="0"/>
      <dgm:spPr/>
    </dgm:pt>
    <dgm:pt modelId="{A493E7C1-DCFD-4B47-B2C5-92A4BCC2375E}" type="pres">
      <dgm:prSet presAssocID="{06B8F1D9-80ED-4432-B9E2-DAA4BA0F7169}" presName="parenttextcomposite" presStyleCnt="0"/>
      <dgm:spPr/>
    </dgm:pt>
    <dgm:pt modelId="{FA726B8C-DF59-4FE6-9F1A-7671434C79AB}" type="pres">
      <dgm:prSet presAssocID="{06B8F1D9-80ED-4432-B9E2-DAA4BA0F7169}" presName="parenttext" presStyleLbl="revTx" presStyleIdx="1" presStyleCnt="4">
        <dgm:presLayoutVars>
          <dgm:chMax/>
          <dgm:chPref val="2"/>
          <dgm:bulletEnabled val="1"/>
        </dgm:presLayoutVars>
      </dgm:prSet>
      <dgm:spPr/>
    </dgm:pt>
    <dgm:pt modelId="{B2D573AC-F0B1-4B89-8BCE-605C25081FA9}" type="pres">
      <dgm:prSet presAssocID="{06B8F1D9-80ED-4432-B9E2-DAA4BA0F7169}" presName="composite" presStyleCnt="0"/>
      <dgm:spPr/>
    </dgm:pt>
    <dgm:pt modelId="{0658ADF8-8BAB-4056-8E27-69AD8A048FC1}" type="pres">
      <dgm:prSet presAssocID="{06B8F1D9-80ED-4432-B9E2-DAA4BA0F7169}" presName="chevron1" presStyleLbl="alignNode1" presStyleIdx="7" presStyleCnt="28"/>
      <dgm:spPr/>
    </dgm:pt>
    <dgm:pt modelId="{16236D08-B776-4A38-8C89-59D111652131}" type="pres">
      <dgm:prSet presAssocID="{06B8F1D9-80ED-4432-B9E2-DAA4BA0F7169}" presName="chevron2" presStyleLbl="alignNode1" presStyleIdx="8" presStyleCnt="28"/>
      <dgm:spPr/>
    </dgm:pt>
    <dgm:pt modelId="{9BFFF2A3-4876-4876-B17E-814D086187F5}" type="pres">
      <dgm:prSet presAssocID="{06B8F1D9-80ED-4432-B9E2-DAA4BA0F7169}" presName="chevron3" presStyleLbl="alignNode1" presStyleIdx="9" presStyleCnt="28"/>
      <dgm:spPr/>
    </dgm:pt>
    <dgm:pt modelId="{884DA1CC-643B-4273-8CED-BE7B41BA2B0E}" type="pres">
      <dgm:prSet presAssocID="{06B8F1D9-80ED-4432-B9E2-DAA4BA0F7169}" presName="chevron4" presStyleLbl="alignNode1" presStyleIdx="10" presStyleCnt="28"/>
      <dgm:spPr/>
    </dgm:pt>
    <dgm:pt modelId="{D635E6B8-6545-4706-8E61-9B1AFDB36FF1}" type="pres">
      <dgm:prSet presAssocID="{06B8F1D9-80ED-4432-B9E2-DAA4BA0F7169}" presName="chevron5" presStyleLbl="alignNode1" presStyleIdx="11" presStyleCnt="28"/>
      <dgm:spPr/>
    </dgm:pt>
    <dgm:pt modelId="{B4F73665-8A8E-4CB3-B5E0-A3B8A06ED162}" type="pres">
      <dgm:prSet presAssocID="{06B8F1D9-80ED-4432-B9E2-DAA4BA0F7169}" presName="chevron6" presStyleLbl="alignNode1" presStyleIdx="12" presStyleCnt="28"/>
      <dgm:spPr/>
    </dgm:pt>
    <dgm:pt modelId="{6ECF4A6D-E626-4F5E-B2D4-064918E5BDE5}" type="pres">
      <dgm:prSet presAssocID="{06B8F1D9-80ED-4432-B9E2-DAA4BA0F7169}" presName="chevron7" presStyleLbl="alignNode1" presStyleIdx="13" presStyleCnt="28"/>
      <dgm:spPr/>
    </dgm:pt>
    <dgm:pt modelId="{060149F5-F450-4F65-8796-E41406B38E6C}" type="pres">
      <dgm:prSet presAssocID="{06B8F1D9-80ED-4432-B9E2-DAA4BA0F7169}" presName="childtext" presStyleLbl="solidFgAcc1" presStyleIdx="1" presStyleCnt="4">
        <dgm:presLayoutVars>
          <dgm:chMax/>
          <dgm:chPref val="0"/>
          <dgm:bulletEnabled val="1"/>
        </dgm:presLayoutVars>
      </dgm:prSet>
      <dgm:spPr/>
    </dgm:pt>
    <dgm:pt modelId="{D1448F81-9F17-4080-90FF-CD7F6D487A0B}" type="pres">
      <dgm:prSet presAssocID="{2D6C0982-1FD5-4646-861A-098C622053D0}" presName="sibTrans" presStyleCnt="0"/>
      <dgm:spPr/>
    </dgm:pt>
    <dgm:pt modelId="{A4520FF2-A3E6-40E2-B96D-7E9890A79D57}" type="pres">
      <dgm:prSet presAssocID="{EFB7110B-2897-4A07-B5FB-01FDC0F48537}" presName="parenttextcomposite" presStyleCnt="0"/>
      <dgm:spPr/>
    </dgm:pt>
    <dgm:pt modelId="{A6973184-121A-4388-AA18-BACE8FFA51DA}" type="pres">
      <dgm:prSet presAssocID="{EFB7110B-2897-4A07-B5FB-01FDC0F48537}" presName="parenttext" presStyleLbl="revTx" presStyleIdx="2" presStyleCnt="4">
        <dgm:presLayoutVars>
          <dgm:chMax/>
          <dgm:chPref val="2"/>
          <dgm:bulletEnabled val="1"/>
        </dgm:presLayoutVars>
      </dgm:prSet>
      <dgm:spPr/>
    </dgm:pt>
    <dgm:pt modelId="{9FC47E92-4139-4EA1-B521-04990261506C}" type="pres">
      <dgm:prSet presAssocID="{EFB7110B-2897-4A07-B5FB-01FDC0F48537}" presName="composite" presStyleCnt="0"/>
      <dgm:spPr/>
    </dgm:pt>
    <dgm:pt modelId="{9EEE447D-300D-4800-848D-FD8DF7D31727}" type="pres">
      <dgm:prSet presAssocID="{EFB7110B-2897-4A07-B5FB-01FDC0F48537}" presName="chevron1" presStyleLbl="alignNode1" presStyleIdx="14" presStyleCnt="28"/>
      <dgm:spPr/>
    </dgm:pt>
    <dgm:pt modelId="{FC5FB573-389D-4FB6-8107-1046B4CB6480}" type="pres">
      <dgm:prSet presAssocID="{EFB7110B-2897-4A07-B5FB-01FDC0F48537}" presName="chevron2" presStyleLbl="alignNode1" presStyleIdx="15" presStyleCnt="28"/>
      <dgm:spPr/>
    </dgm:pt>
    <dgm:pt modelId="{165C4AB7-C4ED-4A70-817E-91048B913803}" type="pres">
      <dgm:prSet presAssocID="{EFB7110B-2897-4A07-B5FB-01FDC0F48537}" presName="chevron3" presStyleLbl="alignNode1" presStyleIdx="16" presStyleCnt="28"/>
      <dgm:spPr/>
    </dgm:pt>
    <dgm:pt modelId="{910E2CCC-6C7D-4EE9-9F1B-8876BEB93C49}" type="pres">
      <dgm:prSet presAssocID="{EFB7110B-2897-4A07-B5FB-01FDC0F48537}" presName="chevron4" presStyleLbl="alignNode1" presStyleIdx="17" presStyleCnt="28"/>
      <dgm:spPr/>
    </dgm:pt>
    <dgm:pt modelId="{09B89B88-4465-4909-9F1A-3F6C3C97E73A}" type="pres">
      <dgm:prSet presAssocID="{EFB7110B-2897-4A07-B5FB-01FDC0F48537}" presName="chevron5" presStyleLbl="alignNode1" presStyleIdx="18" presStyleCnt="28"/>
      <dgm:spPr/>
    </dgm:pt>
    <dgm:pt modelId="{F260D729-30DA-4D04-95B1-807BE0158FC9}" type="pres">
      <dgm:prSet presAssocID="{EFB7110B-2897-4A07-B5FB-01FDC0F48537}" presName="chevron6" presStyleLbl="alignNode1" presStyleIdx="19" presStyleCnt="28"/>
      <dgm:spPr/>
    </dgm:pt>
    <dgm:pt modelId="{657C5ED5-CCC3-4B7A-A091-5A95BB99415C}" type="pres">
      <dgm:prSet presAssocID="{EFB7110B-2897-4A07-B5FB-01FDC0F48537}" presName="chevron7" presStyleLbl="alignNode1" presStyleIdx="20" presStyleCnt="28"/>
      <dgm:spPr/>
    </dgm:pt>
    <dgm:pt modelId="{7CA2F2F6-AEA2-49E4-AAAF-DB817CD92550}" type="pres">
      <dgm:prSet presAssocID="{EFB7110B-2897-4A07-B5FB-01FDC0F48537}" presName="childtext" presStyleLbl="solidFgAcc1" presStyleIdx="2" presStyleCnt="4">
        <dgm:presLayoutVars>
          <dgm:chMax/>
          <dgm:chPref val="0"/>
          <dgm:bulletEnabled val="1"/>
        </dgm:presLayoutVars>
      </dgm:prSet>
      <dgm:spPr/>
    </dgm:pt>
    <dgm:pt modelId="{8D86D2AC-9822-4B70-ACDA-D19F2F23324D}" type="pres">
      <dgm:prSet presAssocID="{06606F39-7427-40F8-B4CF-A99805CEEE83}" presName="sibTrans" presStyleCnt="0"/>
      <dgm:spPr/>
    </dgm:pt>
    <dgm:pt modelId="{38C9EA31-A3BA-4975-8E4C-C905E7752E46}" type="pres">
      <dgm:prSet presAssocID="{B2FE9FC1-B96F-4391-AEFE-2FC5A960044C}" presName="parenttextcomposite" presStyleCnt="0"/>
      <dgm:spPr/>
    </dgm:pt>
    <dgm:pt modelId="{1ADDB9C5-5640-445B-9A86-5B6474710FD1}" type="pres">
      <dgm:prSet presAssocID="{B2FE9FC1-B96F-4391-AEFE-2FC5A960044C}" presName="parenttext" presStyleLbl="revTx" presStyleIdx="3" presStyleCnt="4">
        <dgm:presLayoutVars>
          <dgm:chMax/>
          <dgm:chPref val="2"/>
          <dgm:bulletEnabled val="1"/>
        </dgm:presLayoutVars>
      </dgm:prSet>
      <dgm:spPr/>
    </dgm:pt>
    <dgm:pt modelId="{27A88059-BA7C-4450-B25D-D6A2E1695A59}" type="pres">
      <dgm:prSet presAssocID="{B2FE9FC1-B96F-4391-AEFE-2FC5A960044C}" presName="composite" presStyleCnt="0"/>
      <dgm:spPr/>
    </dgm:pt>
    <dgm:pt modelId="{6477FCB4-7388-4635-AC23-2306467B2DD9}" type="pres">
      <dgm:prSet presAssocID="{B2FE9FC1-B96F-4391-AEFE-2FC5A960044C}" presName="chevron1" presStyleLbl="alignNode1" presStyleIdx="21" presStyleCnt="28"/>
      <dgm:spPr/>
    </dgm:pt>
    <dgm:pt modelId="{136866F6-D3B3-4465-9D1B-88F0CC7BF711}" type="pres">
      <dgm:prSet presAssocID="{B2FE9FC1-B96F-4391-AEFE-2FC5A960044C}" presName="chevron2" presStyleLbl="alignNode1" presStyleIdx="22" presStyleCnt="28"/>
      <dgm:spPr/>
    </dgm:pt>
    <dgm:pt modelId="{779DC733-3EF5-484F-AB63-1209670EA7BE}" type="pres">
      <dgm:prSet presAssocID="{B2FE9FC1-B96F-4391-AEFE-2FC5A960044C}" presName="chevron3" presStyleLbl="alignNode1" presStyleIdx="23" presStyleCnt="28"/>
      <dgm:spPr/>
    </dgm:pt>
    <dgm:pt modelId="{93B34FA4-9545-41A3-BF98-6DBE4331AC0F}" type="pres">
      <dgm:prSet presAssocID="{B2FE9FC1-B96F-4391-AEFE-2FC5A960044C}" presName="chevron4" presStyleLbl="alignNode1" presStyleIdx="24" presStyleCnt="28"/>
      <dgm:spPr/>
    </dgm:pt>
    <dgm:pt modelId="{4CCEEF90-CBC4-49C1-8691-654BA5F05301}" type="pres">
      <dgm:prSet presAssocID="{B2FE9FC1-B96F-4391-AEFE-2FC5A960044C}" presName="chevron5" presStyleLbl="alignNode1" presStyleIdx="25" presStyleCnt="28"/>
      <dgm:spPr/>
    </dgm:pt>
    <dgm:pt modelId="{FABB9E60-A06C-4CA5-9835-C307B30E500D}" type="pres">
      <dgm:prSet presAssocID="{B2FE9FC1-B96F-4391-AEFE-2FC5A960044C}" presName="chevron6" presStyleLbl="alignNode1" presStyleIdx="26" presStyleCnt="28"/>
      <dgm:spPr/>
    </dgm:pt>
    <dgm:pt modelId="{71161D72-71B1-479D-BF8E-118C6AF270F2}" type="pres">
      <dgm:prSet presAssocID="{B2FE9FC1-B96F-4391-AEFE-2FC5A960044C}" presName="chevron7" presStyleLbl="alignNode1" presStyleIdx="27" presStyleCnt="28"/>
      <dgm:spPr/>
    </dgm:pt>
    <dgm:pt modelId="{6E9CE7F7-076E-4003-AC47-1BC4BA28D7BA}" type="pres">
      <dgm:prSet presAssocID="{B2FE9FC1-B96F-4391-AEFE-2FC5A960044C}" presName="childtext" presStyleLbl="solidFgAcc1" presStyleIdx="3" presStyleCnt="4">
        <dgm:presLayoutVars>
          <dgm:chMax/>
          <dgm:chPref val="0"/>
          <dgm:bulletEnabled val="1"/>
        </dgm:presLayoutVars>
      </dgm:prSet>
      <dgm:spPr/>
    </dgm:pt>
  </dgm:ptLst>
  <dgm:cxnLst>
    <dgm:cxn modelId="{66949917-715B-44EC-A781-BE871E93B8AF}" type="presOf" srcId="{06B8F1D9-80ED-4432-B9E2-DAA4BA0F7169}" destId="{FA726B8C-DF59-4FE6-9F1A-7671434C79AB}" srcOrd="0" destOrd="0" presId="urn:microsoft.com/office/officeart/2008/layout/VerticalAccentList"/>
    <dgm:cxn modelId="{5AB6C01E-F91E-4EDD-9C63-96BDAD1EF86D}" type="presOf" srcId="{B2FE9FC1-B96F-4391-AEFE-2FC5A960044C}" destId="{1ADDB9C5-5640-445B-9A86-5B6474710FD1}" srcOrd="0" destOrd="0" presId="urn:microsoft.com/office/officeart/2008/layout/VerticalAccentList"/>
    <dgm:cxn modelId="{20B28325-376A-40B9-B780-02F36AF74712}" type="presOf" srcId="{8BE516C6-E223-495B-898D-054E3D7FB4EC}" destId="{6E9CE7F7-076E-4003-AC47-1BC4BA28D7BA}" srcOrd="0" destOrd="0" presId="urn:microsoft.com/office/officeart/2008/layout/VerticalAccentList"/>
    <dgm:cxn modelId="{F9EAF025-5B94-4C3F-99FF-E12A78C2C77E}" srcId="{6A838AA6-B5AC-4478-BE96-9B6501C81BB5}" destId="{E93A8FF2-01BD-417F-9652-AA43BE425E03}" srcOrd="0" destOrd="0" parTransId="{C63766E3-AA8B-46FF-AEB2-A722AD702CCF}" sibTransId="{38EC9647-50A1-4E5C-9C66-2DBD1FD942E1}"/>
    <dgm:cxn modelId="{30B84736-5E31-4380-93E7-C42D1EA601DF}" srcId="{26AFEC64-6A89-4EFE-9C02-3BF252CEFA31}" destId="{B2FE9FC1-B96F-4391-AEFE-2FC5A960044C}" srcOrd="3" destOrd="0" parTransId="{665C46FD-083D-4C03-8B14-31AAD1B44478}" sibTransId="{FDF08A97-86A1-42CB-83CB-55C212CA0A89}"/>
    <dgm:cxn modelId="{032ECF36-4044-45BD-8B1B-12921C4FDE0F}" srcId="{06B8F1D9-80ED-4432-B9E2-DAA4BA0F7169}" destId="{504CB7DA-7B83-4382-BA55-6421D8D626F2}" srcOrd="0" destOrd="0" parTransId="{34F361FA-85ED-4ACC-82AE-39205B91EE90}" sibTransId="{F41033F7-D923-4722-BCD9-ACE1FA0A41DC}"/>
    <dgm:cxn modelId="{07B43361-7DF9-4A04-BA81-185D7E937FF7}" type="presOf" srcId="{EFB7110B-2897-4A07-B5FB-01FDC0F48537}" destId="{A6973184-121A-4388-AA18-BACE8FFA51DA}" srcOrd="0" destOrd="0" presId="urn:microsoft.com/office/officeart/2008/layout/VerticalAccentList"/>
    <dgm:cxn modelId="{81450743-A4F6-46F5-813D-8E42A01D65DA}" type="presOf" srcId="{E93A8FF2-01BD-417F-9652-AA43BE425E03}" destId="{7441A5FC-CCDC-4E07-99CD-31C8E6047FDB}" srcOrd="0" destOrd="0" presId="urn:microsoft.com/office/officeart/2008/layout/VerticalAccentList"/>
    <dgm:cxn modelId="{D3052265-6A83-4DF6-9673-92DF4F5D2E5E}" type="presOf" srcId="{26AFEC64-6A89-4EFE-9C02-3BF252CEFA31}" destId="{7DAD70E1-D1EE-4D65-948D-EE1FA30FDE5B}" srcOrd="0" destOrd="0" presId="urn:microsoft.com/office/officeart/2008/layout/VerticalAccentList"/>
    <dgm:cxn modelId="{DB5C744A-BCC7-4347-B5E0-2715ED904A5E}" srcId="{26AFEC64-6A89-4EFE-9C02-3BF252CEFA31}" destId="{06B8F1D9-80ED-4432-B9E2-DAA4BA0F7169}" srcOrd="1" destOrd="0" parTransId="{B1D53169-DB37-45AF-BB17-58640330B835}" sibTransId="{2D6C0982-1FD5-4646-861A-098C622053D0}"/>
    <dgm:cxn modelId="{E2906271-5090-487E-ACB3-1EC224CB24AA}" srcId="{26AFEC64-6A89-4EFE-9C02-3BF252CEFA31}" destId="{6A838AA6-B5AC-4478-BE96-9B6501C81BB5}" srcOrd="0" destOrd="0" parTransId="{A4D73504-5DC7-49A9-955D-70E973AC4B70}" sibTransId="{B1FC3A41-D1DE-4E6D-A9EC-7BD74A704203}"/>
    <dgm:cxn modelId="{94AF5974-8674-46FF-9373-C5942499594E}" srcId="{B2FE9FC1-B96F-4391-AEFE-2FC5A960044C}" destId="{8BE516C6-E223-495B-898D-054E3D7FB4EC}" srcOrd="0" destOrd="0" parTransId="{19CDA986-9FE2-4424-B101-6BEEEF96C724}" sibTransId="{ABBC6676-A0B8-4526-B806-65A22D5DF5EE}"/>
    <dgm:cxn modelId="{B4DB7077-A2CE-4DC7-9425-25B0518EC086}" type="presOf" srcId="{504CB7DA-7B83-4382-BA55-6421D8D626F2}" destId="{060149F5-F450-4F65-8796-E41406B38E6C}" srcOrd="0" destOrd="0" presId="urn:microsoft.com/office/officeart/2008/layout/VerticalAccentList"/>
    <dgm:cxn modelId="{A101BC7F-B4E3-48CE-801E-10DFA095E719}" srcId="{26AFEC64-6A89-4EFE-9C02-3BF252CEFA31}" destId="{EFB7110B-2897-4A07-B5FB-01FDC0F48537}" srcOrd="2" destOrd="0" parTransId="{9BF6281C-C5BE-4EEB-B900-3293BD20BD68}" sibTransId="{06606F39-7427-40F8-B4CF-A99805CEEE83}"/>
    <dgm:cxn modelId="{6934D0A7-FC2C-4D91-9D6C-564548908DD3}" type="presOf" srcId="{C136E068-565D-45BD-A8E0-24E71A522E8F}" destId="{7CA2F2F6-AEA2-49E4-AAAF-DB817CD92550}" srcOrd="0" destOrd="0" presId="urn:microsoft.com/office/officeart/2008/layout/VerticalAccentList"/>
    <dgm:cxn modelId="{9B0D66BB-5355-437E-920A-9CFA18FEC5FC}" srcId="{EFB7110B-2897-4A07-B5FB-01FDC0F48537}" destId="{C136E068-565D-45BD-A8E0-24E71A522E8F}" srcOrd="0" destOrd="0" parTransId="{991B643F-10F5-40D9-8D61-0E78ADAB895B}" sibTransId="{2A4B29AE-377A-4A36-A965-4FA8B8A879A0}"/>
    <dgm:cxn modelId="{69C9FAEE-DC72-44CB-8D13-B44AAC18C324}" type="presOf" srcId="{6A838AA6-B5AC-4478-BE96-9B6501C81BB5}" destId="{CBD457C0-1C2E-4D42-8C12-C55742907900}" srcOrd="0" destOrd="0" presId="urn:microsoft.com/office/officeart/2008/layout/VerticalAccentList"/>
    <dgm:cxn modelId="{4694B50E-0789-4C1A-9215-CE8F2A2B4AE5}" type="presParOf" srcId="{7DAD70E1-D1EE-4D65-948D-EE1FA30FDE5B}" destId="{93DEA4C5-EF50-471C-B32A-D827F6320E1A}" srcOrd="0" destOrd="0" presId="urn:microsoft.com/office/officeart/2008/layout/VerticalAccentList"/>
    <dgm:cxn modelId="{D755D323-46B1-4977-AD75-62FD24D1688F}" type="presParOf" srcId="{93DEA4C5-EF50-471C-B32A-D827F6320E1A}" destId="{CBD457C0-1C2E-4D42-8C12-C55742907900}" srcOrd="0" destOrd="0" presId="urn:microsoft.com/office/officeart/2008/layout/VerticalAccentList"/>
    <dgm:cxn modelId="{7CDE3658-2CED-4BD0-8010-4D78D502BDE1}" type="presParOf" srcId="{7DAD70E1-D1EE-4D65-948D-EE1FA30FDE5B}" destId="{69187ADE-9AFB-4E84-A213-02AACA29A09C}" srcOrd="1" destOrd="0" presId="urn:microsoft.com/office/officeart/2008/layout/VerticalAccentList"/>
    <dgm:cxn modelId="{86E2DF19-DB7A-47AE-88E6-38E5FA74A23B}" type="presParOf" srcId="{69187ADE-9AFB-4E84-A213-02AACA29A09C}" destId="{27F524E2-2708-4DD4-BC5D-F5B4652C6AA0}" srcOrd="0" destOrd="0" presId="urn:microsoft.com/office/officeart/2008/layout/VerticalAccentList"/>
    <dgm:cxn modelId="{75FC94CC-5E8A-43FF-9774-2E1F61EFFB43}" type="presParOf" srcId="{69187ADE-9AFB-4E84-A213-02AACA29A09C}" destId="{37B1FBA8-9821-44AE-BFBF-14941446651B}" srcOrd="1" destOrd="0" presId="urn:microsoft.com/office/officeart/2008/layout/VerticalAccentList"/>
    <dgm:cxn modelId="{E6B11EFC-6849-4756-B6C6-EB34E003FFF3}" type="presParOf" srcId="{69187ADE-9AFB-4E84-A213-02AACA29A09C}" destId="{039738A7-0F17-44B1-B440-1BB4E604BF2A}" srcOrd="2" destOrd="0" presId="urn:microsoft.com/office/officeart/2008/layout/VerticalAccentList"/>
    <dgm:cxn modelId="{50BE344B-AFF1-4705-B8C7-F55E455F78F6}" type="presParOf" srcId="{69187ADE-9AFB-4E84-A213-02AACA29A09C}" destId="{9EBBEC01-DB40-4983-AFD5-71BA00EA146C}" srcOrd="3" destOrd="0" presId="urn:microsoft.com/office/officeart/2008/layout/VerticalAccentList"/>
    <dgm:cxn modelId="{FA686FC4-59B4-4CC9-858D-BBCCF1B0BD0C}" type="presParOf" srcId="{69187ADE-9AFB-4E84-A213-02AACA29A09C}" destId="{1E27BF74-50E6-450D-A45F-1E88E5F7B74B}" srcOrd="4" destOrd="0" presId="urn:microsoft.com/office/officeart/2008/layout/VerticalAccentList"/>
    <dgm:cxn modelId="{F30D033E-29CA-4121-BA80-CE466BD19633}" type="presParOf" srcId="{69187ADE-9AFB-4E84-A213-02AACA29A09C}" destId="{6B707902-1E17-4476-9DFD-1DF54CDD286B}" srcOrd="5" destOrd="0" presId="urn:microsoft.com/office/officeart/2008/layout/VerticalAccentList"/>
    <dgm:cxn modelId="{E7F852FC-BE3B-43CF-959D-34DBBFB330CD}" type="presParOf" srcId="{69187ADE-9AFB-4E84-A213-02AACA29A09C}" destId="{CFD8636C-4AC2-4BEF-B57C-2F43FC2D8149}" srcOrd="6" destOrd="0" presId="urn:microsoft.com/office/officeart/2008/layout/VerticalAccentList"/>
    <dgm:cxn modelId="{B749ECFE-2DE9-4029-84B1-66A84AC621E4}" type="presParOf" srcId="{69187ADE-9AFB-4E84-A213-02AACA29A09C}" destId="{7441A5FC-CCDC-4E07-99CD-31C8E6047FDB}" srcOrd="7" destOrd="0" presId="urn:microsoft.com/office/officeart/2008/layout/VerticalAccentList"/>
    <dgm:cxn modelId="{0BD16896-F9AC-41BF-8918-93822172D9E6}" type="presParOf" srcId="{7DAD70E1-D1EE-4D65-948D-EE1FA30FDE5B}" destId="{E6A9895D-BAE3-4371-95C4-CBBB9F417B47}" srcOrd="2" destOrd="0" presId="urn:microsoft.com/office/officeart/2008/layout/VerticalAccentList"/>
    <dgm:cxn modelId="{0C020860-2274-4BFB-9A0D-DA00054B1088}" type="presParOf" srcId="{7DAD70E1-D1EE-4D65-948D-EE1FA30FDE5B}" destId="{A493E7C1-DCFD-4B47-B2C5-92A4BCC2375E}" srcOrd="3" destOrd="0" presId="urn:microsoft.com/office/officeart/2008/layout/VerticalAccentList"/>
    <dgm:cxn modelId="{62ABB9F5-EE99-4364-8F7D-4D60D99D9FFC}" type="presParOf" srcId="{A493E7C1-DCFD-4B47-B2C5-92A4BCC2375E}" destId="{FA726B8C-DF59-4FE6-9F1A-7671434C79AB}" srcOrd="0" destOrd="0" presId="urn:microsoft.com/office/officeart/2008/layout/VerticalAccentList"/>
    <dgm:cxn modelId="{C2AFFE3C-7D93-4F68-B080-74B731F69FFC}" type="presParOf" srcId="{7DAD70E1-D1EE-4D65-948D-EE1FA30FDE5B}" destId="{B2D573AC-F0B1-4B89-8BCE-605C25081FA9}" srcOrd="4" destOrd="0" presId="urn:microsoft.com/office/officeart/2008/layout/VerticalAccentList"/>
    <dgm:cxn modelId="{FEAB8668-EE08-4AFD-967C-0BC24A69E8D5}" type="presParOf" srcId="{B2D573AC-F0B1-4B89-8BCE-605C25081FA9}" destId="{0658ADF8-8BAB-4056-8E27-69AD8A048FC1}" srcOrd="0" destOrd="0" presId="urn:microsoft.com/office/officeart/2008/layout/VerticalAccentList"/>
    <dgm:cxn modelId="{717D02FD-6E95-423D-A6C9-79AEDC557034}" type="presParOf" srcId="{B2D573AC-F0B1-4B89-8BCE-605C25081FA9}" destId="{16236D08-B776-4A38-8C89-59D111652131}" srcOrd="1" destOrd="0" presId="urn:microsoft.com/office/officeart/2008/layout/VerticalAccentList"/>
    <dgm:cxn modelId="{B6528258-4523-4C1F-ABF9-F840038AA96B}" type="presParOf" srcId="{B2D573AC-F0B1-4B89-8BCE-605C25081FA9}" destId="{9BFFF2A3-4876-4876-B17E-814D086187F5}" srcOrd="2" destOrd="0" presId="urn:microsoft.com/office/officeart/2008/layout/VerticalAccentList"/>
    <dgm:cxn modelId="{E800035C-5265-4411-AEAC-678CB10D3FDC}" type="presParOf" srcId="{B2D573AC-F0B1-4B89-8BCE-605C25081FA9}" destId="{884DA1CC-643B-4273-8CED-BE7B41BA2B0E}" srcOrd="3" destOrd="0" presId="urn:microsoft.com/office/officeart/2008/layout/VerticalAccentList"/>
    <dgm:cxn modelId="{9B969BC3-6710-4886-9A54-478F6ACE8218}" type="presParOf" srcId="{B2D573AC-F0B1-4B89-8BCE-605C25081FA9}" destId="{D635E6B8-6545-4706-8E61-9B1AFDB36FF1}" srcOrd="4" destOrd="0" presId="urn:microsoft.com/office/officeart/2008/layout/VerticalAccentList"/>
    <dgm:cxn modelId="{4AAF6C2B-6019-47D9-AC49-9250278D4710}" type="presParOf" srcId="{B2D573AC-F0B1-4B89-8BCE-605C25081FA9}" destId="{B4F73665-8A8E-4CB3-B5E0-A3B8A06ED162}" srcOrd="5" destOrd="0" presId="urn:microsoft.com/office/officeart/2008/layout/VerticalAccentList"/>
    <dgm:cxn modelId="{C36E99B9-FEC3-488C-B27F-6B2887015A18}" type="presParOf" srcId="{B2D573AC-F0B1-4B89-8BCE-605C25081FA9}" destId="{6ECF4A6D-E626-4F5E-B2D4-064918E5BDE5}" srcOrd="6" destOrd="0" presId="urn:microsoft.com/office/officeart/2008/layout/VerticalAccentList"/>
    <dgm:cxn modelId="{6A59CE4B-777A-4B9F-98D0-F8A397CB2724}" type="presParOf" srcId="{B2D573AC-F0B1-4B89-8BCE-605C25081FA9}" destId="{060149F5-F450-4F65-8796-E41406B38E6C}" srcOrd="7" destOrd="0" presId="urn:microsoft.com/office/officeart/2008/layout/VerticalAccentList"/>
    <dgm:cxn modelId="{FF4702A9-78BE-448A-9569-A9CFD454267F}" type="presParOf" srcId="{7DAD70E1-D1EE-4D65-948D-EE1FA30FDE5B}" destId="{D1448F81-9F17-4080-90FF-CD7F6D487A0B}" srcOrd="5" destOrd="0" presId="urn:microsoft.com/office/officeart/2008/layout/VerticalAccentList"/>
    <dgm:cxn modelId="{A2B67D6A-1897-475E-A312-AA470247613C}" type="presParOf" srcId="{7DAD70E1-D1EE-4D65-948D-EE1FA30FDE5B}" destId="{A4520FF2-A3E6-40E2-B96D-7E9890A79D57}" srcOrd="6" destOrd="0" presId="urn:microsoft.com/office/officeart/2008/layout/VerticalAccentList"/>
    <dgm:cxn modelId="{1B6A8293-4AFD-4B5F-BDB7-2B2A1462E1C9}" type="presParOf" srcId="{A4520FF2-A3E6-40E2-B96D-7E9890A79D57}" destId="{A6973184-121A-4388-AA18-BACE8FFA51DA}" srcOrd="0" destOrd="0" presId="urn:microsoft.com/office/officeart/2008/layout/VerticalAccentList"/>
    <dgm:cxn modelId="{7B8E559D-ADB0-4740-B428-2A058177D192}" type="presParOf" srcId="{7DAD70E1-D1EE-4D65-948D-EE1FA30FDE5B}" destId="{9FC47E92-4139-4EA1-B521-04990261506C}" srcOrd="7" destOrd="0" presId="urn:microsoft.com/office/officeart/2008/layout/VerticalAccentList"/>
    <dgm:cxn modelId="{B9A93035-D2AC-4ED2-83E0-F8786F791C7F}" type="presParOf" srcId="{9FC47E92-4139-4EA1-B521-04990261506C}" destId="{9EEE447D-300D-4800-848D-FD8DF7D31727}" srcOrd="0" destOrd="0" presId="urn:microsoft.com/office/officeart/2008/layout/VerticalAccentList"/>
    <dgm:cxn modelId="{1E7E8B1E-BA74-4F29-9C0F-418F41A54430}" type="presParOf" srcId="{9FC47E92-4139-4EA1-B521-04990261506C}" destId="{FC5FB573-389D-4FB6-8107-1046B4CB6480}" srcOrd="1" destOrd="0" presId="urn:microsoft.com/office/officeart/2008/layout/VerticalAccentList"/>
    <dgm:cxn modelId="{1BEAB4F8-42B0-44D4-A5AC-DDE99E1C722E}" type="presParOf" srcId="{9FC47E92-4139-4EA1-B521-04990261506C}" destId="{165C4AB7-C4ED-4A70-817E-91048B913803}" srcOrd="2" destOrd="0" presId="urn:microsoft.com/office/officeart/2008/layout/VerticalAccentList"/>
    <dgm:cxn modelId="{95947F97-2D96-4FCE-8FC8-6590AAAFEF56}" type="presParOf" srcId="{9FC47E92-4139-4EA1-B521-04990261506C}" destId="{910E2CCC-6C7D-4EE9-9F1B-8876BEB93C49}" srcOrd="3" destOrd="0" presId="urn:microsoft.com/office/officeart/2008/layout/VerticalAccentList"/>
    <dgm:cxn modelId="{B86EA020-BFFF-4036-B750-9CD5EF64B4EE}" type="presParOf" srcId="{9FC47E92-4139-4EA1-B521-04990261506C}" destId="{09B89B88-4465-4909-9F1A-3F6C3C97E73A}" srcOrd="4" destOrd="0" presId="urn:microsoft.com/office/officeart/2008/layout/VerticalAccentList"/>
    <dgm:cxn modelId="{19AE4F2D-88EF-4A1B-96F6-0C137ABC4121}" type="presParOf" srcId="{9FC47E92-4139-4EA1-B521-04990261506C}" destId="{F260D729-30DA-4D04-95B1-807BE0158FC9}" srcOrd="5" destOrd="0" presId="urn:microsoft.com/office/officeart/2008/layout/VerticalAccentList"/>
    <dgm:cxn modelId="{2DB892BC-7CC4-46D7-BEC1-056A0658364C}" type="presParOf" srcId="{9FC47E92-4139-4EA1-B521-04990261506C}" destId="{657C5ED5-CCC3-4B7A-A091-5A95BB99415C}" srcOrd="6" destOrd="0" presId="urn:microsoft.com/office/officeart/2008/layout/VerticalAccentList"/>
    <dgm:cxn modelId="{5F870187-676F-445F-8124-783C4ABD014C}" type="presParOf" srcId="{9FC47E92-4139-4EA1-B521-04990261506C}" destId="{7CA2F2F6-AEA2-49E4-AAAF-DB817CD92550}" srcOrd="7" destOrd="0" presId="urn:microsoft.com/office/officeart/2008/layout/VerticalAccentList"/>
    <dgm:cxn modelId="{6B071404-220C-4D1E-B469-7FF4674E7D68}" type="presParOf" srcId="{7DAD70E1-D1EE-4D65-948D-EE1FA30FDE5B}" destId="{8D86D2AC-9822-4B70-ACDA-D19F2F23324D}" srcOrd="8" destOrd="0" presId="urn:microsoft.com/office/officeart/2008/layout/VerticalAccentList"/>
    <dgm:cxn modelId="{4CD207C9-697C-4631-B103-B1F40F4F1220}" type="presParOf" srcId="{7DAD70E1-D1EE-4D65-948D-EE1FA30FDE5B}" destId="{38C9EA31-A3BA-4975-8E4C-C905E7752E46}" srcOrd="9" destOrd="0" presId="urn:microsoft.com/office/officeart/2008/layout/VerticalAccentList"/>
    <dgm:cxn modelId="{A93571D1-E1DC-4813-8883-987EE8DFDF7C}" type="presParOf" srcId="{38C9EA31-A3BA-4975-8E4C-C905E7752E46}" destId="{1ADDB9C5-5640-445B-9A86-5B6474710FD1}" srcOrd="0" destOrd="0" presId="urn:microsoft.com/office/officeart/2008/layout/VerticalAccentList"/>
    <dgm:cxn modelId="{E6E84FD9-3ACC-4670-B810-0935D4C132AF}" type="presParOf" srcId="{7DAD70E1-D1EE-4D65-948D-EE1FA30FDE5B}" destId="{27A88059-BA7C-4450-B25D-D6A2E1695A59}" srcOrd="10" destOrd="0" presId="urn:microsoft.com/office/officeart/2008/layout/VerticalAccentList"/>
    <dgm:cxn modelId="{3D525198-B244-4591-8507-EF89955E287C}" type="presParOf" srcId="{27A88059-BA7C-4450-B25D-D6A2E1695A59}" destId="{6477FCB4-7388-4635-AC23-2306467B2DD9}" srcOrd="0" destOrd="0" presId="urn:microsoft.com/office/officeart/2008/layout/VerticalAccentList"/>
    <dgm:cxn modelId="{C4F991E2-3A27-4CA9-9FC2-60416F605CFB}" type="presParOf" srcId="{27A88059-BA7C-4450-B25D-D6A2E1695A59}" destId="{136866F6-D3B3-4465-9D1B-88F0CC7BF711}" srcOrd="1" destOrd="0" presId="urn:microsoft.com/office/officeart/2008/layout/VerticalAccentList"/>
    <dgm:cxn modelId="{0FD544D2-2495-4689-85FD-F04C4837B706}" type="presParOf" srcId="{27A88059-BA7C-4450-B25D-D6A2E1695A59}" destId="{779DC733-3EF5-484F-AB63-1209670EA7BE}" srcOrd="2" destOrd="0" presId="urn:microsoft.com/office/officeart/2008/layout/VerticalAccentList"/>
    <dgm:cxn modelId="{CB1966DC-49A5-472E-880C-1342080E97A2}" type="presParOf" srcId="{27A88059-BA7C-4450-B25D-D6A2E1695A59}" destId="{93B34FA4-9545-41A3-BF98-6DBE4331AC0F}" srcOrd="3" destOrd="0" presId="urn:microsoft.com/office/officeart/2008/layout/VerticalAccentList"/>
    <dgm:cxn modelId="{D5F981AD-6D25-479C-9715-8C753BA23CD2}" type="presParOf" srcId="{27A88059-BA7C-4450-B25D-D6A2E1695A59}" destId="{4CCEEF90-CBC4-49C1-8691-654BA5F05301}" srcOrd="4" destOrd="0" presId="urn:microsoft.com/office/officeart/2008/layout/VerticalAccentList"/>
    <dgm:cxn modelId="{1A3DC524-5D1F-4B0E-B776-F9D498D8A40C}" type="presParOf" srcId="{27A88059-BA7C-4450-B25D-D6A2E1695A59}" destId="{FABB9E60-A06C-4CA5-9835-C307B30E500D}" srcOrd="5" destOrd="0" presId="urn:microsoft.com/office/officeart/2008/layout/VerticalAccentList"/>
    <dgm:cxn modelId="{F6D928C0-109D-478C-BC95-4824343499CA}" type="presParOf" srcId="{27A88059-BA7C-4450-B25D-D6A2E1695A59}" destId="{71161D72-71B1-479D-BF8E-118C6AF270F2}" srcOrd="6" destOrd="0" presId="urn:microsoft.com/office/officeart/2008/layout/VerticalAccentList"/>
    <dgm:cxn modelId="{A384FDF6-4CC0-4CCD-936E-A2BC36BFBCC8}" type="presParOf" srcId="{27A88059-BA7C-4450-B25D-D6A2E1695A59}" destId="{6E9CE7F7-076E-4003-AC47-1BC4BA28D7BA}" srcOrd="7" destOrd="0" presId="urn:microsoft.com/office/officeart/2008/layout/VerticalAccent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6E75BA-D431-4937-9B32-72998E20A5B4}" type="doc">
      <dgm:prSet loTypeId="urn:microsoft.com/office/officeart/2005/8/layout/pList2" loCatId="list" qsTypeId="urn:microsoft.com/office/officeart/2005/8/quickstyle/simple1" qsCatId="simple" csTypeId="urn:microsoft.com/office/officeart/2005/8/colors/accent1_2" csCatId="accent1" phldr="1"/>
      <dgm:spPr/>
    </dgm:pt>
    <dgm:pt modelId="{4DBE76C5-80E1-4685-BE47-5A8CD60008D8}">
      <dgm:prSet phldrT="[Text]" custT="1"/>
      <dgm:spPr/>
      <dgm:t>
        <a:bodyPr/>
        <a:lstStyle/>
        <a:p>
          <a:r>
            <a:rPr lang="en-US" sz="2400"/>
            <a:t>Post Resources for RMS Vendors</a:t>
          </a:r>
        </a:p>
      </dgm:t>
    </dgm:pt>
    <dgm:pt modelId="{206C7854-FCD6-44C7-8F0F-5D2A6D1C67A9}" type="parTrans" cxnId="{3BB0F129-5D85-4177-BCED-3D9358D9BC22}">
      <dgm:prSet/>
      <dgm:spPr/>
      <dgm:t>
        <a:bodyPr/>
        <a:lstStyle/>
        <a:p>
          <a:endParaRPr lang="en-US" sz="2400"/>
        </a:p>
      </dgm:t>
    </dgm:pt>
    <dgm:pt modelId="{3BC00A1D-461D-4156-A0ED-65FCDACD1ADC}" type="sibTrans" cxnId="{3BB0F129-5D85-4177-BCED-3D9358D9BC22}">
      <dgm:prSet/>
      <dgm:spPr/>
      <dgm:t>
        <a:bodyPr/>
        <a:lstStyle/>
        <a:p>
          <a:endParaRPr lang="en-US" sz="2400"/>
        </a:p>
      </dgm:t>
    </dgm:pt>
    <dgm:pt modelId="{0591C958-197F-4F21-9A65-3427AE65573E}">
      <dgm:prSet custT="1"/>
      <dgm:spPr/>
      <dgm:t>
        <a:bodyPr/>
        <a:lstStyle/>
        <a:p>
          <a:r>
            <a:rPr lang="en-US" sz="2400"/>
            <a:t>ANSI </a:t>
          </a:r>
          <a:r>
            <a:rPr lang="en-US" sz="2400" err="1"/>
            <a:t>D.16</a:t>
          </a:r>
          <a:r>
            <a:rPr lang="en-US" sz="2400"/>
            <a:t> Review and Adaptation</a:t>
          </a:r>
        </a:p>
      </dgm:t>
    </dgm:pt>
    <dgm:pt modelId="{6849B086-E127-4C01-84D8-2C33A41865A3}" type="parTrans" cxnId="{9D2FF36F-4E89-42B6-95F3-5DC0CED46892}">
      <dgm:prSet/>
      <dgm:spPr/>
      <dgm:t>
        <a:bodyPr/>
        <a:lstStyle/>
        <a:p>
          <a:endParaRPr lang="en-US" sz="2400"/>
        </a:p>
      </dgm:t>
    </dgm:pt>
    <dgm:pt modelId="{5BB6BEFD-58DF-4A3E-BB1C-6FC1DF2E89F4}" type="sibTrans" cxnId="{9D2FF36F-4E89-42B6-95F3-5DC0CED46892}">
      <dgm:prSet/>
      <dgm:spPr/>
      <dgm:t>
        <a:bodyPr/>
        <a:lstStyle/>
        <a:p>
          <a:endParaRPr lang="en-US" sz="2400"/>
        </a:p>
      </dgm:t>
    </dgm:pt>
    <dgm:pt modelId="{262434B4-E2B3-42AF-9D12-F9DD790AC6C7}">
      <dgm:prSet custT="1"/>
      <dgm:spPr/>
      <dgm:t>
        <a:bodyPr/>
        <a:lstStyle/>
        <a:p>
          <a:r>
            <a:rPr lang="en-US" sz="2400"/>
            <a:t>Promotion</a:t>
          </a:r>
        </a:p>
      </dgm:t>
    </dgm:pt>
    <dgm:pt modelId="{804FACFF-7645-4BD0-B131-94A77608FF28}" type="parTrans" cxnId="{6792B244-ED13-4486-AE17-03BB24546416}">
      <dgm:prSet/>
      <dgm:spPr/>
      <dgm:t>
        <a:bodyPr/>
        <a:lstStyle/>
        <a:p>
          <a:endParaRPr lang="en-US" sz="2400"/>
        </a:p>
      </dgm:t>
    </dgm:pt>
    <dgm:pt modelId="{24004883-7B77-4B42-A0B5-A89BE8DA9FEB}" type="sibTrans" cxnId="{6792B244-ED13-4486-AE17-03BB24546416}">
      <dgm:prSet/>
      <dgm:spPr/>
      <dgm:t>
        <a:bodyPr/>
        <a:lstStyle/>
        <a:p>
          <a:endParaRPr lang="en-US" sz="2400"/>
        </a:p>
      </dgm:t>
    </dgm:pt>
    <dgm:pt modelId="{D18E3E90-81F9-47F1-BCB5-E24F9A335072}" type="pres">
      <dgm:prSet presAssocID="{826E75BA-D431-4937-9B32-72998E20A5B4}" presName="Name0" presStyleCnt="0">
        <dgm:presLayoutVars>
          <dgm:dir/>
          <dgm:resizeHandles val="exact"/>
        </dgm:presLayoutVars>
      </dgm:prSet>
      <dgm:spPr/>
    </dgm:pt>
    <dgm:pt modelId="{E25DAB17-9B9F-47DD-A694-5FF99471BA72}" type="pres">
      <dgm:prSet presAssocID="{826E75BA-D431-4937-9B32-72998E20A5B4}" presName="bkgdShp" presStyleLbl="alignAccFollowNode1" presStyleIdx="0" presStyleCnt="1"/>
      <dgm:spPr/>
    </dgm:pt>
    <dgm:pt modelId="{DB60431B-ABDF-4C91-90C3-E43F99295CFB}" type="pres">
      <dgm:prSet presAssocID="{826E75BA-D431-4937-9B32-72998E20A5B4}" presName="linComp" presStyleCnt="0"/>
      <dgm:spPr/>
    </dgm:pt>
    <dgm:pt modelId="{9C5031EF-8A50-4559-82C5-A6B5ECFE6513}" type="pres">
      <dgm:prSet presAssocID="{4DBE76C5-80E1-4685-BE47-5A8CD60008D8}" presName="compNode" presStyleCnt="0"/>
      <dgm:spPr/>
    </dgm:pt>
    <dgm:pt modelId="{5AE4741F-EF03-4922-AEF8-14AA7AC29EB7}" type="pres">
      <dgm:prSet presAssocID="{4DBE76C5-80E1-4685-BE47-5A8CD60008D8}" presName="node" presStyleLbl="node1" presStyleIdx="0" presStyleCnt="3">
        <dgm:presLayoutVars>
          <dgm:bulletEnabled val="1"/>
        </dgm:presLayoutVars>
      </dgm:prSet>
      <dgm:spPr/>
    </dgm:pt>
    <dgm:pt modelId="{D03F31FC-7463-4A92-A381-575AAD05A5FD}" type="pres">
      <dgm:prSet presAssocID="{4DBE76C5-80E1-4685-BE47-5A8CD60008D8}" presName="invisiNode" presStyleLbl="node1" presStyleIdx="0" presStyleCnt="3"/>
      <dgm:spPr/>
    </dgm:pt>
    <dgm:pt modelId="{3A73A85C-A572-47C7-94C0-D368E4A01D11}" type="pres">
      <dgm:prSet presAssocID="{4DBE76C5-80E1-4685-BE47-5A8CD60008D8}"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0535CB33-0E2D-4FB5-A32E-76AF2E599C01}" type="pres">
      <dgm:prSet presAssocID="{3BC00A1D-461D-4156-A0ED-65FCDACD1ADC}" presName="sibTrans" presStyleLbl="sibTrans2D1" presStyleIdx="0" presStyleCnt="0"/>
      <dgm:spPr/>
    </dgm:pt>
    <dgm:pt modelId="{2473C415-C98A-49B9-A5E9-B3CF7A142AF9}" type="pres">
      <dgm:prSet presAssocID="{0591C958-197F-4F21-9A65-3427AE65573E}" presName="compNode" presStyleCnt="0"/>
      <dgm:spPr/>
    </dgm:pt>
    <dgm:pt modelId="{6ED60355-682B-47EE-805B-69A18CED4E45}" type="pres">
      <dgm:prSet presAssocID="{0591C958-197F-4F21-9A65-3427AE65573E}" presName="node" presStyleLbl="node1" presStyleIdx="1" presStyleCnt="3">
        <dgm:presLayoutVars>
          <dgm:bulletEnabled val="1"/>
        </dgm:presLayoutVars>
      </dgm:prSet>
      <dgm:spPr/>
    </dgm:pt>
    <dgm:pt modelId="{C1309E70-1E85-42D6-9E28-A2C6DE729CE8}" type="pres">
      <dgm:prSet presAssocID="{0591C958-197F-4F21-9A65-3427AE65573E}" presName="invisiNode" presStyleLbl="node1" presStyleIdx="1" presStyleCnt="3"/>
      <dgm:spPr/>
    </dgm:pt>
    <dgm:pt modelId="{0EF70457-ABA7-430F-8C9A-FA42D76E63CA}" type="pres">
      <dgm:prSet presAssocID="{0591C958-197F-4F21-9A65-3427AE65573E}" presName="imagNod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dgm:spPr>
    </dgm:pt>
    <dgm:pt modelId="{54206AFC-7BDC-480B-B1A1-1C68D0958E2C}" type="pres">
      <dgm:prSet presAssocID="{5BB6BEFD-58DF-4A3E-BB1C-6FC1DF2E89F4}" presName="sibTrans" presStyleLbl="sibTrans2D1" presStyleIdx="0" presStyleCnt="0"/>
      <dgm:spPr/>
    </dgm:pt>
    <dgm:pt modelId="{0A1FD7F7-34C0-4725-A75B-DAA3EF246DAE}" type="pres">
      <dgm:prSet presAssocID="{262434B4-E2B3-42AF-9D12-F9DD790AC6C7}" presName="compNode" presStyleCnt="0"/>
      <dgm:spPr/>
    </dgm:pt>
    <dgm:pt modelId="{C30E69DD-3847-45B8-8173-AD4CF3FCD997}" type="pres">
      <dgm:prSet presAssocID="{262434B4-E2B3-42AF-9D12-F9DD790AC6C7}" presName="node" presStyleLbl="node1" presStyleIdx="2" presStyleCnt="3">
        <dgm:presLayoutVars>
          <dgm:bulletEnabled val="1"/>
        </dgm:presLayoutVars>
      </dgm:prSet>
      <dgm:spPr/>
    </dgm:pt>
    <dgm:pt modelId="{B41BD238-D133-45D0-AF0B-F45FAF9AD7A3}" type="pres">
      <dgm:prSet presAssocID="{262434B4-E2B3-42AF-9D12-F9DD790AC6C7}" presName="invisiNode" presStyleLbl="node1" presStyleIdx="2" presStyleCnt="3"/>
      <dgm:spPr/>
    </dgm:pt>
    <dgm:pt modelId="{8B843F9E-5B0C-4E83-900F-FD26D35E01D7}" type="pres">
      <dgm:prSet presAssocID="{262434B4-E2B3-42AF-9D12-F9DD790AC6C7}" presName="imagNode" presStyleLbl="fgImgPlace1" presStyleIdx="2" presStyleCnt="3"/>
      <dgm:spPr>
        <a:blipFill>
          <a:blip xmlns:r="http://schemas.openxmlformats.org/officeDocument/2006/relationships" r:embed="rId3"/>
          <a:srcRect/>
          <a:stretch>
            <a:fillRect t="-6000" b="-6000"/>
          </a:stretch>
        </a:blipFill>
      </dgm:spPr>
    </dgm:pt>
  </dgm:ptLst>
  <dgm:cxnLst>
    <dgm:cxn modelId="{E97FF40E-74ED-474E-811C-EB76EE509C1F}" type="presOf" srcId="{0591C958-197F-4F21-9A65-3427AE65573E}" destId="{6ED60355-682B-47EE-805B-69A18CED4E45}" srcOrd="0" destOrd="0" presId="urn:microsoft.com/office/officeart/2005/8/layout/pList2"/>
    <dgm:cxn modelId="{6C764A0F-9086-416B-8D40-2A5619AF63F0}" type="presOf" srcId="{4DBE76C5-80E1-4685-BE47-5A8CD60008D8}" destId="{5AE4741F-EF03-4922-AEF8-14AA7AC29EB7}" srcOrd="0" destOrd="0" presId="urn:microsoft.com/office/officeart/2005/8/layout/pList2"/>
    <dgm:cxn modelId="{3BB0F129-5D85-4177-BCED-3D9358D9BC22}" srcId="{826E75BA-D431-4937-9B32-72998E20A5B4}" destId="{4DBE76C5-80E1-4685-BE47-5A8CD60008D8}" srcOrd="0" destOrd="0" parTransId="{206C7854-FCD6-44C7-8F0F-5D2A6D1C67A9}" sibTransId="{3BC00A1D-461D-4156-A0ED-65FCDACD1ADC}"/>
    <dgm:cxn modelId="{FB7CBA41-91D7-4595-B304-CBCA4C0481F3}" type="presOf" srcId="{826E75BA-D431-4937-9B32-72998E20A5B4}" destId="{D18E3E90-81F9-47F1-BCB5-E24F9A335072}" srcOrd="0" destOrd="0" presId="urn:microsoft.com/office/officeart/2005/8/layout/pList2"/>
    <dgm:cxn modelId="{6792B244-ED13-4486-AE17-03BB24546416}" srcId="{826E75BA-D431-4937-9B32-72998E20A5B4}" destId="{262434B4-E2B3-42AF-9D12-F9DD790AC6C7}" srcOrd="2" destOrd="0" parTransId="{804FACFF-7645-4BD0-B131-94A77608FF28}" sibTransId="{24004883-7B77-4B42-A0B5-A89BE8DA9FEB}"/>
    <dgm:cxn modelId="{9D2FF36F-4E89-42B6-95F3-5DC0CED46892}" srcId="{826E75BA-D431-4937-9B32-72998E20A5B4}" destId="{0591C958-197F-4F21-9A65-3427AE65573E}" srcOrd="1" destOrd="0" parTransId="{6849B086-E127-4C01-84D8-2C33A41865A3}" sibTransId="{5BB6BEFD-58DF-4A3E-BB1C-6FC1DF2E89F4}"/>
    <dgm:cxn modelId="{149F227A-2722-4AAD-A72F-68652924262A}" type="presOf" srcId="{3BC00A1D-461D-4156-A0ED-65FCDACD1ADC}" destId="{0535CB33-0E2D-4FB5-A32E-76AF2E599C01}" srcOrd="0" destOrd="0" presId="urn:microsoft.com/office/officeart/2005/8/layout/pList2"/>
    <dgm:cxn modelId="{09D94193-664F-40D6-8032-0B38B7713835}" type="presOf" srcId="{262434B4-E2B3-42AF-9D12-F9DD790AC6C7}" destId="{C30E69DD-3847-45B8-8173-AD4CF3FCD997}" srcOrd="0" destOrd="0" presId="urn:microsoft.com/office/officeart/2005/8/layout/pList2"/>
    <dgm:cxn modelId="{0CD875AA-BD99-4313-97EB-4120D375DB63}" type="presOf" srcId="{5BB6BEFD-58DF-4A3E-BB1C-6FC1DF2E89F4}" destId="{54206AFC-7BDC-480B-B1A1-1C68D0958E2C}" srcOrd="0" destOrd="0" presId="urn:microsoft.com/office/officeart/2005/8/layout/pList2"/>
    <dgm:cxn modelId="{DDAAA8F8-DA68-4871-86EB-36C1AE555794}" type="presParOf" srcId="{D18E3E90-81F9-47F1-BCB5-E24F9A335072}" destId="{E25DAB17-9B9F-47DD-A694-5FF99471BA72}" srcOrd="0" destOrd="0" presId="urn:microsoft.com/office/officeart/2005/8/layout/pList2"/>
    <dgm:cxn modelId="{CFD70996-D89E-4DA7-BB17-858FB6C59E0C}" type="presParOf" srcId="{D18E3E90-81F9-47F1-BCB5-E24F9A335072}" destId="{DB60431B-ABDF-4C91-90C3-E43F99295CFB}" srcOrd="1" destOrd="0" presId="urn:microsoft.com/office/officeart/2005/8/layout/pList2"/>
    <dgm:cxn modelId="{A1056E27-00F7-439E-A357-C1C4E0622068}" type="presParOf" srcId="{DB60431B-ABDF-4C91-90C3-E43F99295CFB}" destId="{9C5031EF-8A50-4559-82C5-A6B5ECFE6513}" srcOrd="0" destOrd="0" presId="urn:microsoft.com/office/officeart/2005/8/layout/pList2"/>
    <dgm:cxn modelId="{518CB729-2A8E-407A-8803-97C0993C8F74}" type="presParOf" srcId="{9C5031EF-8A50-4559-82C5-A6B5ECFE6513}" destId="{5AE4741F-EF03-4922-AEF8-14AA7AC29EB7}" srcOrd="0" destOrd="0" presId="urn:microsoft.com/office/officeart/2005/8/layout/pList2"/>
    <dgm:cxn modelId="{A680E1B7-9552-4DC1-BE58-202619A90B6C}" type="presParOf" srcId="{9C5031EF-8A50-4559-82C5-A6B5ECFE6513}" destId="{D03F31FC-7463-4A92-A381-575AAD05A5FD}" srcOrd="1" destOrd="0" presId="urn:microsoft.com/office/officeart/2005/8/layout/pList2"/>
    <dgm:cxn modelId="{6CC96A9F-C69A-4530-B9D9-9AF9C679DCEB}" type="presParOf" srcId="{9C5031EF-8A50-4559-82C5-A6B5ECFE6513}" destId="{3A73A85C-A572-47C7-94C0-D368E4A01D11}" srcOrd="2" destOrd="0" presId="urn:microsoft.com/office/officeart/2005/8/layout/pList2"/>
    <dgm:cxn modelId="{45ED0EFC-7268-4C0A-A9DD-DF2EEFF6D603}" type="presParOf" srcId="{DB60431B-ABDF-4C91-90C3-E43F99295CFB}" destId="{0535CB33-0E2D-4FB5-A32E-76AF2E599C01}" srcOrd="1" destOrd="0" presId="urn:microsoft.com/office/officeart/2005/8/layout/pList2"/>
    <dgm:cxn modelId="{F570E334-F8AE-4666-A107-04C0A16CABC9}" type="presParOf" srcId="{DB60431B-ABDF-4C91-90C3-E43F99295CFB}" destId="{2473C415-C98A-49B9-A5E9-B3CF7A142AF9}" srcOrd="2" destOrd="0" presId="urn:microsoft.com/office/officeart/2005/8/layout/pList2"/>
    <dgm:cxn modelId="{D52EE476-2045-441D-B669-53260EB06A38}" type="presParOf" srcId="{2473C415-C98A-49B9-A5E9-B3CF7A142AF9}" destId="{6ED60355-682B-47EE-805B-69A18CED4E45}" srcOrd="0" destOrd="0" presId="urn:microsoft.com/office/officeart/2005/8/layout/pList2"/>
    <dgm:cxn modelId="{8BF86BEC-AFA2-4A6B-918F-A1212D704BA3}" type="presParOf" srcId="{2473C415-C98A-49B9-A5E9-B3CF7A142AF9}" destId="{C1309E70-1E85-42D6-9E28-A2C6DE729CE8}" srcOrd="1" destOrd="0" presId="urn:microsoft.com/office/officeart/2005/8/layout/pList2"/>
    <dgm:cxn modelId="{1546C543-02BD-4AA9-AD53-5E38D520A421}" type="presParOf" srcId="{2473C415-C98A-49B9-A5E9-B3CF7A142AF9}" destId="{0EF70457-ABA7-430F-8C9A-FA42D76E63CA}" srcOrd="2" destOrd="0" presId="urn:microsoft.com/office/officeart/2005/8/layout/pList2"/>
    <dgm:cxn modelId="{585148E2-4684-417B-8886-D0342F2EA90D}" type="presParOf" srcId="{DB60431B-ABDF-4C91-90C3-E43F99295CFB}" destId="{54206AFC-7BDC-480B-B1A1-1C68D0958E2C}" srcOrd="3" destOrd="0" presId="urn:microsoft.com/office/officeart/2005/8/layout/pList2"/>
    <dgm:cxn modelId="{9C22E509-D694-4F07-9910-0174F0DD8BBF}" type="presParOf" srcId="{DB60431B-ABDF-4C91-90C3-E43F99295CFB}" destId="{0A1FD7F7-34C0-4725-A75B-DAA3EF246DAE}" srcOrd="4" destOrd="0" presId="urn:microsoft.com/office/officeart/2005/8/layout/pList2"/>
    <dgm:cxn modelId="{4F201A70-E798-499B-9CBA-20A66EC2D5B8}" type="presParOf" srcId="{0A1FD7F7-34C0-4725-A75B-DAA3EF246DAE}" destId="{C30E69DD-3847-45B8-8173-AD4CF3FCD997}" srcOrd="0" destOrd="0" presId="urn:microsoft.com/office/officeart/2005/8/layout/pList2"/>
    <dgm:cxn modelId="{A44D1E01-622D-4C0A-BA8B-A4FF77949544}" type="presParOf" srcId="{0A1FD7F7-34C0-4725-A75B-DAA3EF246DAE}" destId="{B41BD238-D133-45D0-AF0B-F45FAF9AD7A3}" srcOrd="1" destOrd="0" presId="urn:microsoft.com/office/officeart/2005/8/layout/pList2"/>
    <dgm:cxn modelId="{EBAA25E9-12B4-4625-93DD-C598F3CF5C6C}" type="presParOf" srcId="{0A1FD7F7-34C0-4725-A75B-DAA3EF246DAE}" destId="{8B843F9E-5B0C-4E83-900F-FD26D35E01D7}"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A9B38C-F7A6-450E-994B-27014BE31534}"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DF521F46-DC2B-4E70-8437-27120F17F9F9}">
      <dgm:prSet phldrT="[Text]"/>
      <dgm:spPr/>
      <dgm:t>
        <a:bodyPr/>
        <a:lstStyle/>
        <a:p>
          <a:r>
            <a:rPr lang="en-US"/>
            <a:t>   Phase Three</a:t>
          </a:r>
        </a:p>
      </dgm:t>
    </dgm:pt>
    <dgm:pt modelId="{1213AE4F-B0D6-4971-837B-EA8C751A3813}" type="parTrans" cxnId="{09E5B767-6B33-459C-A222-3AA1323898A3}">
      <dgm:prSet/>
      <dgm:spPr/>
      <dgm:t>
        <a:bodyPr/>
        <a:lstStyle/>
        <a:p>
          <a:endParaRPr lang="en-US"/>
        </a:p>
      </dgm:t>
    </dgm:pt>
    <dgm:pt modelId="{7947FDE7-9950-49EA-845A-64DC968ABCEA}" type="sibTrans" cxnId="{09E5B767-6B33-459C-A222-3AA1323898A3}">
      <dgm:prSet/>
      <dgm:spPr/>
      <dgm:t>
        <a:bodyPr/>
        <a:lstStyle/>
        <a:p>
          <a:endParaRPr lang="en-US"/>
        </a:p>
      </dgm:t>
    </dgm:pt>
    <dgm:pt modelId="{EDE72ED6-B8E0-496E-B5F9-1E92E778C4A4}">
      <dgm:prSet/>
      <dgm:spPr/>
      <dgm:t>
        <a:bodyPr/>
        <a:lstStyle/>
        <a:p>
          <a:r>
            <a:rPr lang="en-US"/>
            <a:t>Develop LEA Crash Completeness Rating Reports</a:t>
          </a:r>
        </a:p>
      </dgm:t>
    </dgm:pt>
    <dgm:pt modelId="{7509CAB2-0F88-4442-8962-F611EAF5F68D}" type="parTrans" cxnId="{27E05986-52FA-404D-9A4B-18B584FDDAFF}">
      <dgm:prSet/>
      <dgm:spPr/>
      <dgm:t>
        <a:bodyPr/>
        <a:lstStyle/>
        <a:p>
          <a:endParaRPr lang="en-US"/>
        </a:p>
      </dgm:t>
    </dgm:pt>
    <dgm:pt modelId="{8493B9E6-0811-4445-BDA0-21B60BD9AFC9}" type="sibTrans" cxnId="{27E05986-52FA-404D-9A4B-18B584FDDAFF}">
      <dgm:prSet/>
      <dgm:spPr/>
      <dgm:t>
        <a:bodyPr/>
        <a:lstStyle/>
        <a:p>
          <a:endParaRPr lang="en-US"/>
        </a:p>
      </dgm:t>
    </dgm:pt>
    <dgm:pt modelId="{8E94BAAE-B759-4C70-8452-7D657F989236}">
      <dgm:prSet/>
      <dgm:spPr/>
      <dgm:t>
        <a:bodyPr/>
        <a:lstStyle/>
        <a:p>
          <a:r>
            <a:rPr lang="en-US"/>
            <a:t>Maintenance: Content &amp; Efficacy Updates</a:t>
          </a:r>
        </a:p>
      </dgm:t>
    </dgm:pt>
    <dgm:pt modelId="{BE0FC54A-D6B4-4760-8376-831D1BC1F166}" type="parTrans" cxnId="{25AEF61A-5836-4035-B12E-493D2BD98AFC}">
      <dgm:prSet/>
      <dgm:spPr/>
      <dgm:t>
        <a:bodyPr/>
        <a:lstStyle/>
        <a:p>
          <a:endParaRPr lang="en-US"/>
        </a:p>
      </dgm:t>
    </dgm:pt>
    <dgm:pt modelId="{7ED5CBD6-BAB6-4AC2-BCB5-A515AEAF0F98}" type="sibTrans" cxnId="{25AEF61A-5836-4035-B12E-493D2BD98AFC}">
      <dgm:prSet/>
      <dgm:spPr/>
      <dgm:t>
        <a:bodyPr/>
        <a:lstStyle/>
        <a:p>
          <a:endParaRPr lang="en-US"/>
        </a:p>
      </dgm:t>
    </dgm:pt>
    <dgm:pt modelId="{F767CD29-98DC-4C7B-A558-0F60BE24D169}">
      <dgm:prSet phldrT="[Text]"/>
      <dgm:spPr/>
      <dgm:t>
        <a:bodyPr/>
        <a:lstStyle/>
        <a:p>
          <a:r>
            <a:rPr lang="en-US"/>
            <a:t>Expand Interactive Overlays</a:t>
          </a:r>
        </a:p>
      </dgm:t>
    </dgm:pt>
    <dgm:pt modelId="{74BD3849-F7F1-4F87-BF03-E4853256C19E}" type="parTrans" cxnId="{A606A605-B86F-47B5-A2E4-64B081BEB549}">
      <dgm:prSet/>
      <dgm:spPr/>
      <dgm:t>
        <a:bodyPr/>
        <a:lstStyle/>
        <a:p>
          <a:endParaRPr lang="en-US"/>
        </a:p>
      </dgm:t>
    </dgm:pt>
    <dgm:pt modelId="{EC7A02A6-CA4C-4B2F-BA06-72582F0F4F45}" type="sibTrans" cxnId="{A606A605-B86F-47B5-A2E4-64B081BEB549}">
      <dgm:prSet/>
      <dgm:spPr/>
      <dgm:t>
        <a:bodyPr/>
        <a:lstStyle/>
        <a:p>
          <a:endParaRPr lang="en-US"/>
        </a:p>
      </dgm:t>
    </dgm:pt>
    <dgm:pt modelId="{D2E1ECC8-544C-4293-A804-8D00E720F8BA}">
      <dgm:prSet phldr="0"/>
      <dgm:spPr/>
      <dgm:t>
        <a:bodyPr/>
        <a:lstStyle/>
        <a:p>
          <a:pPr rtl="0"/>
          <a:r>
            <a:rPr lang="en-US"/>
            <a:t>Further Promotion &amp; Inclusion in Related Projects</a:t>
          </a:r>
        </a:p>
      </dgm:t>
    </dgm:pt>
    <dgm:pt modelId="{5A9E42CC-6345-41B5-92D7-499BA5B09F0E}" type="parTrans" cxnId="{9120CB9B-CFE4-449C-9448-43C7CC0FB11A}">
      <dgm:prSet/>
      <dgm:spPr/>
      <dgm:t>
        <a:bodyPr/>
        <a:lstStyle/>
        <a:p>
          <a:endParaRPr lang="en-US"/>
        </a:p>
      </dgm:t>
    </dgm:pt>
    <dgm:pt modelId="{D51A24E1-FCAA-4C3C-B1E5-21B322F465B8}" type="sibTrans" cxnId="{9120CB9B-CFE4-449C-9448-43C7CC0FB11A}">
      <dgm:prSet/>
      <dgm:spPr/>
      <dgm:t>
        <a:bodyPr/>
        <a:lstStyle/>
        <a:p>
          <a:endParaRPr lang="en-US"/>
        </a:p>
      </dgm:t>
    </dgm:pt>
    <dgm:pt modelId="{2DCBEAE8-FD38-4617-B38F-2618DBD58AE4}" type="pres">
      <dgm:prSet presAssocID="{C0A9B38C-F7A6-450E-994B-27014BE31534}" presName="Name0" presStyleCnt="0">
        <dgm:presLayoutVars>
          <dgm:chPref val="1"/>
          <dgm:dir/>
          <dgm:animOne val="branch"/>
          <dgm:animLvl val="lvl"/>
          <dgm:resizeHandles val="exact"/>
        </dgm:presLayoutVars>
      </dgm:prSet>
      <dgm:spPr/>
    </dgm:pt>
    <dgm:pt modelId="{CA9EEF0D-DB42-4ABA-91E5-3ED4D6C0FE33}" type="pres">
      <dgm:prSet presAssocID="{DF521F46-DC2B-4E70-8437-27120F17F9F9}" presName="root1" presStyleCnt="0"/>
      <dgm:spPr/>
    </dgm:pt>
    <dgm:pt modelId="{DF6612C1-B00F-49B2-99ED-C36B309FE22C}" type="pres">
      <dgm:prSet presAssocID="{DF521F46-DC2B-4E70-8437-27120F17F9F9}" presName="LevelOneTextNode" presStyleLbl="node0" presStyleIdx="0" presStyleCnt="1">
        <dgm:presLayoutVars>
          <dgm:chPref val="3"/>
        </dgm:presLayoutVars>
      </dgm:prSet>
      <dgm:spPr/>
    </dgm:pt>
    <dgm:pt modelId="{332E0BA2-E282-4FAC-B611-4248CC43F8DE}" type="pres">
      <dgm:prSet presAssocID="{DF521F46-DC2B-4E70-8437-27120F17F9F9}" presName="level2hierChild" presStyleCnt="0"/>
      <dgm:spPr/>
    </dgm:pt>
    <dgm:pt modelId="{C28D358C-9CDC-42A2-993E-3704BCC09D18}" type="pres">
      <dgm:prSet presAssocID="{74BD3849-F7F1-4F87-BF03-E4853256C19E}" presName="conn2-1" presStyleLbl="parChTrans1D2" presStyleIdx="0" presStyleCnt="4"/>
      <dgm:spPr/>
    </dgm:pt>
    <dgm:pt modelId="{637B0F37-FD15-4DD1-82BF-1AF058DC2B96}" type="pres">
      <dgm:prSet presAssocID="{74BD3849-F7F1-4F87-BF03-E4853256C19E}" presName="connTx" presStyleLbl="parChTrans1D2" presStyleIdx="0" presStyleCnt="4"/>
      <dgm:spPr/>
    </dgm:pt>
    <dgm:pt modelId="{E2C981C7-CEA7-4970-B764-E6A310DB54C2}" type="pres">
      <dgm:prSet presAssocID="{F767CD29-98DC-4C7B-A558-0F60BE24D169}" presName="root2" presStyleCnt="0"/>
      <dgm:spPr/>
    </dgm:pt>
    <dgm:pt modelId="{0AF92339-C422-467E-A751-B5613212473C}" type="pres">
      <dgm:prSet presAssocID="{F767CD29-98DC-4C7B-A558-0F60BE24D169}" presName="LevelTwoTextNode" presStyleLbl="node2" presStyleIdx="0" presStyleCnt="4" custScaleX="180405">
        <dgm:presLayoutVars>
          <dgm:chPref val="3"/>
        </dgm:presLayoutVars>
      </dgm:prSet>
      <dgm:spPr/>
    </dgm:pt>
    <dgm:pt modelId="{F60461EB-DE6C-4ABD-9160-7203EF472399}" type="pres">
      <dgm:prSet presAssocID="{F767CD29-98DC-4C7B-A558-0F60BE24D169}" presName="level3hierChild" presStyleCnt="0"/>
      <dgm:spPr/>
    </dgm:pt>
    <dgm:pt modelId="{0055B43E-9425-4301-A8BF-EF611B7B50A1}" type="pres">
      <dgm:prSet presAssocID="{7509CAB2-0F88-4442-8962-F611EAF5F68D}" presName="conn2-1" presStyleLbl="parChTrans1D2" presStyleIdx="1" presStyleCnt="4"/>
      <dgm:spPr/>
    </dgm:pt>
    <dgm:pt modelId="{26CA4194-C0E4-42A3-82D3-02A4936178A2}" type="pres">
      <dgm:prSet presAssocID="{7509CAB2-0F88-4442-8962-F611EAF5F68D}" presName="connTx" presStyleLbl="parChTrans1D2" presStyleIdx="1" presStyleCnt="4"/>
      <dgm:spPr/>
    </dgm:pt>
    <dgm:pt modelId="{CFEC72F6-38B2-498F-8AE9-0E5E99C2024C}" type="pres">
      <dgm:prSet presAssocID="{EDE72ED6-B8E0-496E-B5F9-1E92E778C4A4}" presName="root2" presStyleCnt="0"/>
      <dgm:spPr/>
    </dgm:pt>
    <dgm:pt modelId="{7EEFE91F-F83C-47FA-B3E4-D6E30FC44C05}" type="pres">
      <dgm:prSet presAssocID="{EDE72ED6-B8E0-496E-B5F9-1E92E778C4A4}" presName="LevelTwoTextNode" presStyleLbl="node2" presStyleIdx="1" presStyleCnt="4" custScaleX="163646">
        <dgm:presLayoutVars>
          <dgm:chPref val="3"/>
        </dgm:presLayoutVars>
      </dgm:prSet>
      <dgm:spPr/>
    </dgm:pt>
    <dgm:pt modelId="{925716F9-C4CF-4D2E-BFD8-3FB9883055B3}" type="pres">
      <dgm:prSet presAssocID="{EDE72ED6-B8E0-496E-B5F9-1E92E778C4A4}" presName="level3hierChild" presStyleCnt="0"/>
      <dgm:spPr/>
    </dgm:pt>
    <dgm:pt modelId="{EECF6819-4F2B-4B93-96D9-57EBC06F32F2}" type="pres">
      <dgm:prSet presAssocID="{BE0FC54A-D6B4-4760-8376-831D1BC1F166}" presName="conn2-1" presStyleLbl="parChTrans1D2" presStyleIdx="2" presStyleCnt="4"/>
      <dgm:spPr/>
    </dgm:pt>
    <dgm:pt modelId="{6D4024E6-D2E7-45A6-B867-406AC10E1D21}" type="pres">
      <dgm:prSet presAssocID="{BE0FC54A-D6B4-4760-8376-831D1BC1F166}" presName="connTx" presStyleLbl="parChTrans1D2" presStyleIdx="2" presStyleCnt="4"/>
      <dgm:spPr/>
    </dgm:pt>
    <dgm:pt modelId="{6EEA4885-DE0B-4CD0-9B06-186005EB336A}" type="pres">
      <dgm:prSet presAssocID="{8E94BAAE-B759-4C70-8452-7D657F989236}" presName="root2" presStyleCnt="0"/>
      <dgm:spPr/>
    </dgm:pt>
    <dgm:pt modelId="{41399BDD-9422-43AD-B3E0-C2D966FEDEB6}" type="pres">
      <dgm:prSet presAssocID="{8E94BAAE-B759-4C70-8452-7D657F989236}" presName="LevelTwoTextNode" presStyleLbl="node2" presStyleIdx="2" presStyleCnt="4" custScaleX="121443">
        <dgm:presLayoutVars>
          <dgm:chPref val="3"/>
        </dgm:presLayoutVars>
      </dgm:prSet>
      <dgm:spPr/>
    </dgm:pt>
    <dgm:pt modelId="{33BFD91B-E175-41B5-815D-0A4A331B8FB4}" type="pres">
      <dgm:prSet presAssocID="{8E94BAAE-B759-4C70-8452-7D657F989236}" presName="level3hierChild" presStyleCnt="0"/>
      <dgm:spPr/>
    </dgm:pt>
    <dgm:pt modelId="{70A06343-EA74-4FFD-A265-B6FD0B989193}" type="pres">
      <dgm:prSet presAssocID="{5A9E42CC-6345-41B5-92D7-499BA5B09F0E}" presName="conn2-1" presStyleLbl="parChTrans1D2" presStyleIdx="3" presStyleCnt="4"/>
      <dgm:spPr/>
    </dgm:pt>
    <dgm:pt modelId="{E98B61A8-F213-4877-976C-08BF7C412C90}" type="pres">
      <dgm:prSet presAssocID="{5A9E42CC-6345-41B5-92D7-499BA5B09F0E}" presName="connTx" presStyleLbl="parChTrans1D2" presStyleIdx="3" presStyleCnt="4"/>
      <dgm:spPr/>
    </dgm:pt>
    <dgm:pt modelId="{1F29CB45-D627-400A-B411-DEE652B4A711}" type="pres">
      <dgm:prSet presAssocID="{D2E1ECC8-544C-4293-A804-8D00E720F8BA}" presName="root2" presStyleCnt="0"/>
      <dgm:spPr/>
    </dgm:pt>
    <dgm:pt modelId="{F257981B-220B-4402-B408-F181A2926CBB}" type="pres">
      <dgm:prSet presAssocID="{D2E1ECC8-544C-4293-A804-8D00E720F8BA}" presName="LevelTwoTextNode" presStyleLbl="node2" presStyleIdx="3" presStyleCnt="4">
        <dgm:presLayoutVars>
          <dgm:chPref val="3"/>
        </dgm:presLayoutVars>
      </dgm:prSet>
      <dgm:spPr/>
    </dgm:pt>
    <dgm:pt modelId="{871866A1-E1FF-49EB-BF07-30FDCF67B586}" type="pres">
      <dgm:prSet presAssocID="{D2E1ECC8-544C-4293-A804-8D00E720F8BA}" presName="level3hierChild" presStyleCnt="0"/>
      <dgm:spPr/>
    </dgm:pt>
  </dgm:ptLst>
  <dgm:cxnLst>
    <dgm:cxn modelId="{76EE9603-C301-4B0F-9446-3F5A3434A194}" type="presOf" srcId="{7509CAB2-0F88-4442-8962-F611EAF5F68D}" destId="{26CA4194-C0E4-42A3-82D3-02A4936178A2}" srcOrd="1" destOrd="0" presId="urn:microsoft.com/office/officeart/2008/layout/HorizontalMultiLevelHierarchy"/>
    <dgm:cxn modelId="{A606A605-B86F-47B5-A2E4-64B081BEB549}" srcId="{DF521F46-DC2B-4E70-8437-27120F17F9F9}" destId="{F767CD29-98DC-4C7B-A558-0F60BE24D169}" srcOrd="0" destOrd="0" parTransId="{74BD3849-F7F1-4F87-BF03-E4853256C19E}" sibTransId="{EC7A02A6-CA4C-4B2F-BA06-72582F0F4F45}"/>
    <dgm:cxn modelId="{7A27A413-1AFD-4272-8D66-60E6A93BC4E3}" type="presOf" srcId="{74BD3849-F7F1-4F87-BF03-E4853256C19E}" destId="{637B0F37-FD15-4DD1-82BF-1AF058DC2B96}" srcOrd="1" destOrd="0" presId="urn:microsoft.com/office/officeart/2008/layout/HorizontalMultiLevelHierarchy"/>
    <dgm:cxn modelId="{1E699018-AC8E-43C6-9544-4AD2B8EE62E6}" type="presOf" srcId="{7509CAB2-0F88-4442-8962-F611EAF5F68D}" destId="{0055B43E-9425-4301-A8BF-EF611B7B50A1}" srcOrd="0" destOrd="0" presId="urn:microsoft.com/office/officeart/2008/layout/HorizontalMultiLevelHierarchy"/>
    <dgm:cxn modelId="{7437F21A-9430-4FA5-9474-95FB96D04355}" type="presOf" srcId="{EDE72ED6-B8E0-496E-B5F9-1E92E778C4A4}" destId="{7EEFE91F-F83C-47FA-B3E4-D6E30FC44C05}" srcOrd="0" destOrd="0" presId="urn:microsoft.com/office/officeart/2008/layout/HorizontalMultiLevelHierarchy"/>
    <dgm:cxn modelId="{25AEF61A-5836-4035-B12E-493D2BD98AFC}" srcId="{DF521F46-DC2B-4E70-8437-27120F17F9F9}" destId="{8E94BAAE-B759-4C70-8452-7D657F989236}" srcOrd="2" destOrd="0" parTransId="{BE0FC54A-D6B4-4760-8376-831D1BC1F166}" sibTransId="{7ED5CBD6-BAB6-4AC2-BCB5-A515AEAF0F98}"/>
    <dgm:cxn modelId="{DF0FF621-2140-4C28-AE21-A452800A8512}" type="presOf" srcId="{DF521F46-DC2B-4E70-8437-27120F17F9F9}" destId="{DF6612C1-B00F-49B2-99ED-C36B309FE22C}" srcOrd="0" destOrd="0" presId="urn:microsoft.com/office/officeart/2008/layout/HorizontalMultiLevelHierarchy"/>
    <dgm:cxn modelId="{00AB1425-E034-42FE-9642-5E434B14434A}" type="presOf" srcId="{74BD3849-F7F1-4F87-BF03-E4853256C19E}" destId="{C28D358C-9CDC-42A2-993E-3704BCC09D18}" srcOrd="0" destOrd="0" presId="urn:microsoft.com/office/officeart/2008/layout/HorizontalMultiLevelHierarchy"/>
    <dgm:cxn modelId="{7659F461-EFBE-4EAD-AD30-4308B22F23FD}" type="presOf" srcId="{F767CD29-98DC-4C7B-A558-0F60BE24D169}" destId="{0AF92339-C422-467E-A751-B5613212473C}" srcOrd="0" destOrd="0" presId="urn:microsoft.com/office/officeart/2008/layout/HorizontalMultiLevelHierarchy"/>
    <dgm:cxn modelId="{09E5B767-6B33-459C-A222-3AA1323898A3}" srcId="{C0A9B38C-F7A6-450E-994B-27014BE31534}" destId="{DF521F46-DC2B-4E70-8437-27120F17F9F9}" srcOrd="0" destOrd="0" parTransId="{1213AE4F-B0D6-4971-837B-EA8C751A3813}" sibTransId="{7947FDE7-9950-49EA-845A-64DC968ABCEA}"/>
    <dgm:cxn modelId="{6275DD6C-9C13-46E5-BFFA-99D51FB7941F}" type="presOf" srcId="{5A9E42CC-6345-41B5-92D7-499BA5B09F0E}" destId="{E98B61A8-F213-4877-976C-08BF7C412C90}" srcOrd="1" destOrd="0" presId="urn:microsoft.com/office/officeart/2008/layout/HorizontalMultiLevelHierarchy"/>
    <dgm:cxn modelId="{7E82FE7F-6BD7-4115-8BEA-4932701E77CE}" type="presOf" srcId="{BE0FC54A-D6B4-4760-8376-831D1BC1F166}" destId="{EECF6819-4F2B-4B93-96D9-57EBC06F32F2}" srcOrd="0" destOrd="0" presId="urn:microsoft.com/office/officeart/2008/layout/HorizontalMultiLevelHierarchy"/>
    <dgm:cxn modelId="{27E05986-52FA-404D-9A4B-18B584FDDAFF}" srcId="{DF521F46-DC2B-4E70-8437-27120F17F9F9}" destId="{EDE72ED6-B8E0-496E-B5F9-1E92E778C4A4}" srcOrd="1" destOrd="0" parTransId="{7509CAB2-0F88-4442-8962-F611EAF5F68D}" sibTransId="{8493B9E6-0811-4445-BDA0-21B60BD9AFC9}"/>
    <dgm:cxn modelId="{BC59FE8B-9B04-403B-AC2B-27FE0A34ED22}" type="presOf" srcId="{BE0FC54A-D6B4-4760-8376-831D1BC1F166}" destId="{6D4024E6-D2E7-45A6-B867-406AC10E1D21}" srcOrd="1" destOrd="0" presId="urn:microsoft.com/office/officeart/2008/layout/HorizontalMultiLevelHierarchy"/>
    <dgm:cxn modelId="{9120CB9B-CFE4-449C-9448-43C7CC0FB11A}" srcId="{DF521F46-DC2B-4E70-8437-27120F17F9F9}" destId="{D2E1ECC8-544C-4293-A804-8D00E720F8BA}" srcOrd="3" destOrd="0" parTransId="{5A9E42CC-6345-41B5-92D7-499BA5B09F0E}" sibTransId="{D51A24E1-FCAA-4C3C-B1E5-21B322F465B8}"/>
    <dgm:cxn modelId="{D82DDABB-0557-4856-B6F6-D21E02AADDCA}" type="presOf" srcId="{5A9E42CC-6345-41B5-92D7-499BA5B09F0E}" destId="{70A06343-EA74-4FFD-A265-B6FD0B989193}" srcOrd="0" destOrd="0" presId="urn:microsoft.com/office/officeart/2008/layout/HorizontalMultiLevelHierarchy"/>
    <dgm:cxn modelId="{60A32CD5-46D4-4291-A492-83ECEF77AAF7}" type="presOf" srcId="{C0A9B38C-F7A6-450E-994B-27014BE31534}" destId="{2DCBEAE8-FD38-4617-B38F-2618DBD58AE4}" srcOrd="0" destOrd="0" presId="urn:microsoft.com/office/officeart/2008/layout/HorizontalMultiLevelHierarchy"/>
    <dgm:cxn modelId="{3A2164DE-33CE-406B-8729-9E8AFC1A2172}" type="presOf" srcId="{8E94BAAE-B759-4C70-8452-7D657F989236}" destId="{41399BDD-9422-43AD-B3E0-C2D966FEDEB6}" srcOrd="0" destOrd="0" presId="urn:microsoft.com/office/officeart/2008/layout/HorizontalMultiLevelHierarchy"/>
    <dgm:cxn modelId="{AC3931F1-61C7-498E-B21F-EDB0194D9FDB}" type="presOf" srcId="{D2E1ECC8-544C-4293-A804-8D00E720F8BA}" destId="{F257981B-220B-4402-B408-F181A2926CBB}" srcOrd="0" destOrd="0" presId="urn:microsoft.com/office/officeart/2008/layout/HorizontalMultiLevelHierarchy"/>
    <dgm:cxn modelId="{D96165B9-DFBF-450A-B5ED-F2A015E7D52E}" type="presParOf" srcId="{2DCBEAE8-FD38-4617-B38F-2618DBD58AE4}" destId="{CA9EEF0D-DB42-4ABA-91E5-3ED4D6C0FE33}" srcOrd="0" destOrd="0" presId="urn:microsoft.com/office/officeart/2008/layout/HorizontalMultiLevelHierarchy"/>
    <dgm:cxn modelId="{E4D28B07-1414-437D-8521-AB18DBC1479B}" type="presParOf" srcId="{CA9EEF0D-DB42-4ABA-91E5-3ED4D6C0FE33}" destId="{DF6612C1-B00F-49B2-99ED-C36B309FE22C}" srcOrd="0" destOrd="0" presId="urn:microsoft.com/office/officeart/2008/layout/HorizontalMultiLevelHierarchy"/>
    <dgm:cxn modelId="{FFBC7854-8979-4037-96F2-83201B7295E9}" type="presParOf" srcId="{CA9EEF0D-DB42-4ABA-91E5-3ED4D6C0FE33}" destId="{332E0BA2-E282-4FAC-B611-4248CC43F8DE}" srcOrd="1" destOrd="0" presId="urn:microsoft.com/office/officeart/2008/layout/HorizontalMultiLevelHierarchy"/>
    <dgm:cxn modelId="{E6212311-BA62-47D5-9961-9D4BB90AD49B}" type="presParOf" srcId="{332E0BA2-E282-4FAC-B611-4248CC43F8DE}" destId="{C28D358C-9CDC-42A2-993E-3704BCC09D18}" srcOrd="0" destOrd="0" presId="urn:microsoft.com/office/officeart/2008/layout/HorizontalMultiLevelHierarchy"/>
    <dgm:cxn modelId="{D7F2E033-4BEF-4C9C-9EE8-DCA354AA760D}" type="presParOf" srcId="{C28D358C-9CDC-42A2-993E-3704BCC09D18}" destId="{637B0F37-FD15-4DD1-82BF-1AF058DC2B96}" srcOrd="0" destOrd="0" presId="urn:microsoft.com/office/officeart/2008/layout/HorizontalMultiLevelHierarchy"/>
    <dgm:cxn modelId="{F426957A-E888-4B84-8E29-95FB778C0DC1}" type="presParOf" srcId="{332E0BA2-E282-4FAC-B611-4248CC43F8DE}" destId="{E2C981C7-CEA7-4970-B764-E6A310DB54C2}" srcOrd="1" destOrd="0" presId="urn:microsoft.com/office/officeart/2008/layout/HorizontalMultiLevelHierarchy"/>
    <dgm:cxn modelId="{E09D1499-6B9D-4850-A839-044FE2088AC8}" type="presParOf" srcId="{E2C981C7-CEA7-4970-B764-E6A310DB54C2}" destId="{0AF92339-C422-467E-A751-B5613212473C}" srcOrd="0" destOrd="0" presId="urn:microsoft.com/office/officeart/2008/layout/HorizontalMultiLevelHierarchy"/>
    <dgm:cxn modelId="{037FC160-6EC8-415E-9265-1A1A75EB9E5C}" type="presParOf" srcId="{E2C981C7-CEA7-4970-B764-E6A310DB54C2}" destId="{F60461EB-DE6C-4ABD-9160-7203EF472399}" srcOrd="1" destOrd="0" presId="urn:microsoft.com/office/officeart/2008/layout/HorizontalMultiLevelHierarchy"/>
    <dgm:cxn modelId="{050EFF14-BD10-4391-818F-62F059F1522D}" type="presParOf" srcId="{332E0BA2-E282-4FAC-B611-4248CC43F8DE}" destId="{0055B43E-9425-4301-A8BF-EF611B7B50A1}" srcOrd="2" destOrd="0" presId="urn:microsoft.com/office/officeart/2008/layout/HorizontalMultiLevelHierarchy"/>
    <dgm:cxn modelId="{781C333E-90CD-440D-9491-AE435657CE7D}" type="presParOf" srcId="{0055B43E-9425-4301-A8BF-EF611B7B50A1}" destId="{26CA4194-C0E4-42A3-82D3-02A4936178A2}" srcOrd="0" destOrd="0" presId="urn:microsoft.com/office/officeart/2008/layout/HorizontalMultiLevelHierarchy"/>
    <dgm:cxn modelId="{E5FC677D-88C6-4C86-909D-D05B15EBBA16}" type="presParOf" srcId="{332E0BA2-E282-4FAC-B611-4248CC43F8DE}" destId="{CFEC72F6-38B2-498F-8AE9-0E5E99C2024C}" srcOrd="3" destOrd="0" presId="urn:microsoft.com/office/officeart/2008/layout/HorizontalMultiLevelHierarchy"/>
    <dgm:cxn modelId="{59C8A34C-360D-4F7B-A225-4571765249D8}" type="presParOf" srcId="{CFEC72F6-38B2-498F-8AE9-0E5E99C2024C}" destId="{7EEFE91F-F83C-47FA-B3E4-D6E30FC44C05}" srcOrd="0" destOrd="0" presId="urn:microsoft.com/office/officeart/2008/layout/HorizontalMultiLevelHierarchy"/>
    <dgm:cxn modelId="{E87D8F94-B8CF-45D4-922D-C0EBA7815612}" type="presParOf" srcId="{CFEC72F6-38B2-498F-8AE9-0E5E99C2024C}" destId="{925716F9-C4CF-4D2E-BFD8-3FB9883055B3}" srcOrd="1" destOrd="0" presId="urn:microsoft.com/office/officeart/2008/layout/HorizontalMultiLevelHierarchy"/>
    <dgm:cxn modelId="{E30872E1-1DDB-4D81-A12F-C7406EB6146E}" type="presParOf" srcId="{332E0BA2-E282-4FAC-B611-4248CC43F8DE}" destId="{EECF6819-4F2B-4B93-96D9-57EBC06F32F2}" srcOrd="4" destOrd="0" presId="urn:microsoft.com/office/officeart/2008/layout/HorizontalMultiLevelHierarchy"/>
    <dgm:cxn modelId="{EA396EA0-50FA-4CF5-B3CB-7E01A64CFE70}" type="presParOf" srcId="{EECF6819-4F2B-4B93-96D9-57EBC06F32F2}" destId="{6D4024E6-D2E7-45A6-B867-406AC10E1D21}" srcOrd="0" destOrd="0" presId="urn:microsoft.com/office/officeart/2008/layout/HorizontalMultiLevelHierarchy"/>
    <dgm:cxn modelId="{D991EC01-6312-4EEA-AF07-0888AC1F7A95}" type="presParOf" srcId="{332E0BA2-E282-4FAC-B611-4248CC43F8DE}" destId="{6EEA4885-DE0B-4CD0-9B06-186005EB336A}" srcOrd="5" destOrd="0" presId="urn:microsoft.com/office/officeart/2008/layout/HorizontalMultiLevelHierarchy"/>
    <dgm:cxn modelId="{18DCDCBE-9EEC-4732-A5DE-2D6EFF4796F4}" type="presParOf" srcId="{6EEA4885-DE0B-4CD0-9B06-186005EB336A}" destId="{41399BDD-9422-43AD-B3E0-C2D966FEDEB6}" srcOrd="0" destOrd="0" presId="urn:microsoft.com/office/officeart/2008/layout/HorizontalMultiLevelHierarchy"/>
    <dgm:cxn modelId="{84BE6CEF-0BBB-474A-8685-35535B488181}" type="presParOf" srcId="{6EEA4885-DE0B-4CD0-9B06-186005EB336A}" destId="{33BFD91B-E175-41B5-815D-0A4A331B8FB4}" srcOrd="1" destOrd="0" presId="urn:microsoft.com/office/officeart/2008/layout/HorizontalMultiLevelHierarchy"/>
    <dgm:cxn modelId="{D2073329-41AD-4DF0-AEDD-09E46DF7ACD6}" type="presParOf" srcId="{332E0BA2-E282-4FAC-B611-4248CC43F8DE}" destId="{70A06343-EA74-4FFD-A265-B6FD0B989193}" srcOrd="6" destOrd="0" presId="urn:microsoft.com/office/officeart/2008/layout/HorizontalMultiLevelHierarchy"/>
    <dgm:cxn modelId="{7BF21E31-8655-4AA6-B75F-58F242D90E38}" type="presParOf" srcId="{70A06343-EA74-4FFD-A265-B6FD0B989193}" destId="{E98B61A8-F213-4877-976C-08BF7C412C90}" srcOrd="0" destOrd="0" presId="urn:microsoft.com/office/officeart/2008/layout/HorizontalMultiLevelHierarchy"/>
    <dgm:cxn modelId="{C33B8760-CF53-4A7F-923C-8DAB4FA0390C}" type="presParOf" srcId="{332E0BA2-E282-4FAC-B611-4248CC43F8DE}" destId="{1F29CB45-D627-400A-B411-DEE652B4A711}" srcOrd="7" destOrd="0" presId="urn:microsoft.com/office/officeart/2008/layout/HorizontalMultiLevelHierarchy"/>
    <dgm:cxn modelId="{D8BA67CC-6407-46D5-A84A-BFEB97BDF706}" type="presParOf" srcId="{1F29CB45-D627-400A-B411-DEE652B4A711}" destId="{F257981B-220B-4402-B408-F181A2926CBB}" srcOrd="0" destOrd="0" presId="urn:microsoft.com/office/officeart/2008/layout/HorizontalMultiLevelHierarchy"/>
    <dgm:cxn modelId="{1604C355-2F06-4A66-B794-1A04E28D405C}" type="presParOf" srcId="{1F29CB45-D627-400A-B411-DEE652B4A711}" destId="{871866A1-E1FF-49EB-BF07-30FDCF67B58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B7107-E7C4-4C26-8711-F771B48F3C0B}">
      <dsp:nvSpPr>
        <dsp:cNvPr id="0" name=""/>
        <dsp:cNvSpPr/>
      </dsp:nvSpPr>
      <dsp:spPr>
        <a:xfrm>
          <a:off x="1363115" y="282827"/>
          <a:ext cx="4030218" cy="4030218"/>
        </a:xfrm>
        <a:prstGeom prst="pie">
          <a:avLst>
            <a:gd name="adj1" fmla="val 16200000"/>
            <a:gd name="adj2" fmla="val 198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Accessibility</a:t>
          </a:r>
        </a:p>
      </dsp:txBody>
      <dsp:txXfrm>
        <a:off x="3474182" y="797639"/>
        <a:ext cx="1055533" cy="815639"/>
      </dsp:txXfrm>
    </dsp:sp>
    <dsp:sp modelId="{BFB4E5CA-A56D-4F8A-8C4D-6CAB8FDAF65A}">
      <dsp:nvSpPr>
        <dsp:cNvPr id="0" name=""/>
        <dsp:cNvSpPr/>
      </dsp:nvSpPr>
      <dsp:spPr>
        <a:xfrm>
          <a:off x="1411094" y="365830"/>
          <a:ext cx="4030218" cy="4030218"/>
        </a:xfrm>
        <a:prstGeom prst="pie">
          <a:avLst>
            <a:gd name="adj1" fmla="val 19800000"/>
            <a:gd name="adj2" fmla="val 1800000"/>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Accuracy</a:t>
          </a:r>
        </a:p>
      </dsp:txBody>
      <dsp:txXfrm>
        <a:off x="4145885" y="1997109"/>
        <a:ext cx="1103512" cy="791650"/>
      </dsp:txXfrm>
    </dsp:sp>
    <dsp:sp modelId="{64D5F3BB-56C2-445C-A94C-E19285C1E616}">
      <dsp:nvSpPr>
        <dsp:cNvPr id="0" name=""/>
        <dsp:cNvSpPr/>
      </dsp:nvSpPr>
      <dsp:spPr>
        <a:xfrm>
          <a:off x="1363115" y="448833"/>
          <a:ext cx="4030218" cy="4030218"/>
        </a:xfrm>
        <a:prstGeom prst="pie">
          <a:avLst>
            <a:gd name="adj1" fmla="val 1800000"/>
            <a:gd name="adj2" fmla="val 5400000"/>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Completeness</a:t>
          </a:r>
        </a:p>
      </dsp:txBody>
      <dsp:txXfrm>
        <a:off x="3474182" y="3172589"/>
        <a:ext cx="1055533" cy="815639"/>
      </dsp:txXfrm>
    </dsp:sp>
    <dsp:sp modelId="{69F10A2F-4E97-4611-8558-9B0374DC46FB}">
      <dsp:nvSpPr>
        <dsp:cNvPr id="0" name=""/>
        <dsp:cNvSpPr/>
      </dsp:nvSpPr>
      <dsp:spPr>
        <a:xfrm>
          <a:off x="1267158" y="448833"/>
          <a:ext cx="4030218" cy="4030218"/>
        </a:xfrm>
        <a:prstGeom prst="pie">
          <a:avLst>
            <a:gd name="adj1" fmla="val 5400000"/>
            <a:gd name="adj2" fmla="val 9000000"/>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Uniformity</a:t>
          </a:r>
        </a:p>
      </dsp:txBody>
      <dsp:txXfrm>
        <a:off x="2130776" y="3172589"/>
        <a:ext cx="1055533" cy="815639"/>
      </dsp:txXfrm>
    </dsp:sp>
    <dsp:sp modelId="{DE91D8D7-2AB2-4107-8B89-EADBC9542ADA}">
      <dsp:nvSpPr>
        <dsp:cNvPr id="0" name=""/>
        <dsp:cNvSpPr/>
      </dsp:nvSpPr>
      <dsp:spPr>
        <a:xfrm>
          <a:off x="1219179" y="365830"/>
          <a:ext cx="4030218" cy="4030218"/>
        </a:xfrm>
        <a:prstGeom prst="pie">
          <a:avLst>
            <a:gd name="adj1" fmla="val 9000000"/>
            <a:gd name="adj2" fmla="val 12600000"/>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Timeliness</a:t>
          </a:r>
        </a:p>
      </dsp:txBody>
      <dsp:txXfrm>
        <a:off x="1411094" y="1997109"/>
        <a:ext cx="1103512" cy="791650"/>
      </dsp:txXfrm>
    </dsp:sp>
    <dsp:sp modelId="{B6247284-DB5C-4751-83CB-4D1AFF9333A6}">
      <dsp:nvSpPr>
        <dsp:cNvPr id="0" name=""/>
        <dsp:cNvSpPr/>
      </dsp:nvSpPr>
      <dsp:spPr>
        <a:xfrm>
          <a:off x="1267158" y="282827"/>
          <a:ext cx="4030218" cy="4030218"/>
        </a:xfrm>
        <a:prstGeom prst="pie">
          <a:avLst>
            <a:gd name="adj1" fmla="val 12600000"/>
            <a:gd name="adj2" fmla="val 1620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Integration</a:t>
          </a:r>
        </a:p>
      </dsp:txBody>
      <dsp:txXfrm>
        <a:off x="2130776" y="797639"/>
        <a:ext cx="1055533" cy="815639"/>
      </dsp:txXfrm>
    </dsp:sp>
    <dsp:sp modelId="{12C22E2F-DEE6-45BA-90D1-1821E2CC3344}">
      <dsp:nvSpPr>
        <dsp:cNvPr id="0" name=""/>
        <dsp:cNvSpPr/>
      </dsp:nvSpPr>
      <dsp:spPr>
        <a:xfrm>
          <a:off x="1113478" y="33337"/>
          <a:ext cx="4529197" cy="4529197"/>
        </a:xfrm>
        <a:prstGeom prst="circularArrow">
          <a:avLst>
            <a:gd name="adj1" fmla="val 5085"/>
            <a:gd name="adj2" fmla="val 327528"/>
            <a:gd name="adj3" fmla="val 19472472"/>
            <a:gd name="adj4" fmla="val 16200251"/>
            <a:gd name="adj5" fmla="val 593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1E4E99-C35E-42CA-A458-A925F7D6BE63}">
      <dsp:nvSpPr>
        <dsp:cNvPr id="0" name=""/>
        <dsp:cNvSpPr/>
      </dsp:nvSpPr>
      <dsp:spPr>
        <a:xfrm>
          <a:off x="1161457" y="116340"/>
          <a:ext cx="4529197" cy="4529197"/>
        </a:xfrm>
        <a:prstGeom prst="circularArrow">
          <a:avLst>
            <a:gd name="adj1" fmla="val 5085"/>
            <a:gd name="adj2" fmla="val 327528"/>
            <a:gd name="adj3" fmla="val 1472472"/>
            <a:gd name="adj4" fmla="val 19800000"/>
            <a:gd name="adj5" fmla="val 5932"/>
          </a:avLst>
        </a:prstGeom>
        <a:solidFill>
          <a:schemeClr val="accent5">
            <a:hueOff val="-1470669"/>
            <a:satOff val="-2046"/>
            <a:lumOff val="-78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6246514-2C86-4504-A35C-1CF303BA4169}">
      <dsp:nvSpPr>
        <dsp:cNvPr id="0" name=""/>
        <dsp:cNvSpPr/>
      </dsp:nvSpPr>
      <dsp:spPr>
        <a:xfrm>
          <a:off x="1113478" y="199343"/>
          <a:ext cx="4529197" cy="4529197"/>
        </a:xfrm>
        <a:prstGeom prst="circularArrow">
          <a:avLst>
            <a:gd name="adj1" fmla="val 5085"/>
            <a:gd name="adj2" fmla="val 327528"/>
            <a:gd name="adj3" fmla="val 5072221"/>
            <a:gd name="adj4" fmla="val 1800000"/>
            <a:gd name="adj5" fmla="val 5932"/>
          </a:avLst>
        </a:prstGeom>
        <a:solidFill>
          <a:schemeClr val="accent5">
            <a:hueOff val="-2941338"/>
            <a:satOff val="-4091"/>
            <a:lumOff val="-156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7C0B19-8331-4461-8DDB-61E924D551C1}">
      <dsp:nvSpPr>
        <dsp:cNvPr id="0" name=""/>
        <dsp:cNvSpPr/>
      </dsp:nvSpPr>
      <dsp:spPr>
        <a:xfrm>
          <a:off x="1017815" y="199343"/>
          <a:ext cx="4529197" cy="4529197"/>
        </a:xfrm>
        <a:prstGeom prst="circularArrow">
          <a:avLst>
            <a:gd name="adj1" fmla="val 5085"/>
            <a:gd name="adj2" fmla="val 327528"/>
            <a:gd name="adj3" fmla="val 8672472"/>
            <a:gd name="adj4" fmla="val 5400251"/>
            <a:gd name="adj5" fmla="val 5932"/>
          </a:avLst>
        </a:prstGeom>
        <a:solidFill>
          <a:schemeClr val="accent5">
            <a:hueOff val="-4412007"/>
            <a:satOff val="-6137"/>
            <a:lumOff val="-235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54C64B-E623-41F9-A273-2A385965947A}">
      <dsp:nvSpPr>
        <dsp:cNvPr id="0" name=""/>
        <dsp:cNvSpPr/>
      </dsp:nvSpPr>
      <dsp:spPr>
        <a:xfrm>
          <a:off x="969836" y="116340"/>
          <a:ext cx="4529197" cy="4529197"/>
        </a:xfrm>
        <a:prstGeom prst="circularArrow">
          <a:avLst>
            <a:gd name="adj1" fmla="val 5085"/>
            <a:gd name="adj2" fmla="val 327528"/>
            <a:gd name="adj3" fmla="val 12272472"/>
            <a:gd name="adj4" fmla="val 9000000"/>
            <a:gd name="adj5" fmla="val 5932"/>
          </a:avLst>
        </a:prstGeom>
        <a:solidFill>
          <a:schemeClr val="accent5">
            <a:hueOff val="-5882676"/>
            <a:satOff val="-8182"/>
            <a:lumOff val="-313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6C433F-DA27-424F-A96E-0A0327D358D3}">
      <dsp:nvSpPr>
        <dsp:cNvPr id="0" name=""/>
        <dsp:cNvSpPr/>
      </dsp:nvSpPr>
      <dsp:spPr>
        <a:xfrm>
          <a:off x="1017815" y="33337"/>
          <a:ext cx="4529197" cy="4529197"/>
        </a:xfrm>
        <a:prstGeom prst="circularArrow">
          <a:avLst>
            <a:gd name="adj1" fmla="val 5085"/>
            <a:gd name="adj2" fmla="val 327528"/>
            <a:gd name="adj3" fmla="val 15872221"/>
            <a:gd name="adj4" fmla="val 12600000"/>
            <a:gd name="adj5" fmla="val 5932"/>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457C0-1C2E-4D42-8C12-C55742907900}">
      <dsp:nvSpPr>
        <dsp:cNvPr id="0" name=""/>
        <dsp:cNvSpPr/>
      </dsp:nvSpPr>
      <dsp:spPr>
        <a:xfrm>
          <a:off x="61722" y="348786"/>
          <a:ext cx="3691062" cy="335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b" anchorCtr="0">
          <a:noAutofit/>
        </a:bodyPr>
        <a:lstStyle/>
        <a:p>
          <a:pPr marL="0" lvl="0" indent="0" algn="l" defTabSz="666750" rtl="0">
            <a:lnSpc>
              <a:spcPct val="90000"/>
            </a:lnSpc>
            <a:spcBef>
              <a:spcPct val="0"/>
            </a:spcBef>
            <a:spcAft>
              <a:spcPct val="35000"/>
            </a:spcAft>
            <a:buNone/>
          </a:pPr>
          <a:r>
            <a:rPr lang="en-US" sz="1500" kern="1200"/>
            <a:t> </a:t>
          </a:r>
        </a:p>
      </dsp:txBody>
      <dsp:txXfrm>
        <a:off x="61722" y="348786"/>
        <a:ext cx="3691062" cy="335551"/>
      </dsp:txXfrm>
    </dsp:sp>
    <dsp:sp modelId="{27F524E2-2708-4DD4-BC5D-F5B4652C6AA0}">
      <dsp:nvSpPr>
        <dsp:cNvPr id="0" name=""/>
        <dsp:cNvSpPr/>
      </dsp:nvSpPr>
      <dsp:spPr>
        <a:xfrm>
          <a:off x="61722" y="684338"/>
          <a:ext cx="863708" cy="683530"/>
        </a:xfrm>
        <a:prstGeom prst="chevron">
          <a:avLst>
            <a:gd name="adj" fmla="val 706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B1FBA8-9821-44AE-BFBF-14941446651B}">
      <dsp:nvSpPr>
        <dsp:cNvPr id="0" name=""/>
        <dsp:cNvSpPr/>
      </dsp:nvSpPr>
      <dsp:spPr>
        <a:xfrm>
          <a:off x="580522" y="684338"/>
          <a:ext cx="863708" cy="683530"/>
        </a:xfrm>
        <a:prstGeom prst="chevron">
          <a:avLst>
            <a:gd name="adj" fmla="val 70610"/>
          </a:avLst>
        </a:prstGeom>
        <a:solidFill>
          <a:schemeClr val="accent5">
            <a:hueOff val="-272346"/>
            <a:satOff val="-379"/>
            <a:lumOff val="-145"/>
            <a:alphaOff val="0"/>
          </a:schemeClr>
        </a:solidFill>
        <a:ln w="12700" cap="flat" cmpd="sng" algn="ctr">
          <a:solidFill>
            <a:schemeClr val="accent5">
              <a:hueOff val="-272346"/>
              <a:satOff val="-379"/>
              <a:lumOff val="-1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9738A7-0F17-44B1-B440-1BB4E604BF2A}">
      <dsp:nvSpPr>
        <dsp:cNvPr id="0" name=""/>
        <dsp:cNvSpPr/>
      </dsp:nvSpPr>
      <dsp:spPr>
        <a:xfrm>
          <a:off x="1099731" y="684338"/>
          <a:ext cx="863708" cy="683530"/>
        </a:xfrm>
        <a:prstGeom prst="chevron">
          <a:avLst>
            <a:gd name="adj" fmla="val 70610"/>
          </a:avLst>
        </a:prstGeom>
        <a:solidFill>
          <a:schemeClr val="accent5">
            <a:hueOff val="-544692"/>
            <a:satOff val="-758"/>
            <a:lumOff val="-291"/>
            <a:alphaOff val="0"/>
          </a:schemeClr>
        </a:solidFill>
        <a:ln w="12700" cap="flat" cmpd="sng" algn="ctr">
          <a:solidFill>
            <a:schemeClr val="accent5">
              <a:hueOff val="-544692"/>
              <a:satOff val="-758"/>
              <a:lumOff val="-29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BBEC01-DB40-4983-AFD5-71BA00EA146C}">
      <dsp:nvSpPr>
        <dsp:cNvPr id="0" name=""/>
        <dsp:cNvSpPr/>
      </dsp:nvSpPr>
      <dsp:spPr>
        <a:xfrm>
          <a:off x="1618531" y="684338"/>
          <a:ext cx="863708" cy="683530"/>
        </a:xfrm>
        <a:prstGeom prst="chevron">
          <a:avLst>
            <a:gd name="adj" fmla="val 70610"/>
          </a:avLst>
        </a:prstGeom>
        <a:solidFill>
          <a:schemeClr val="accent5">
            <a:hueOff val="-817038"/>
            <a:satOff val="-1136"/>
            <a:lumOff val="-436"/>
            <a:alphaOff val="0"/>
          </a:schemeClr>
        </a:solidFill>
        <a:ln w="12700" cap="flat" cmpd="sng" algn="ctr">
          <a:solidFill>
            <a:schemeClr val="accent5">
              <a:hueOff val="-817038"/>
              <a:satOff val="-1136"/>
              <a:lumOff val="-43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27BF74-50E6-450D-A45F-1E88E5F7B74B}">
      <dsp:nvSpPr>
        <dsp:cNvPr id="0" name=""/>
        <dsp:cNvSpPr/>
      </dsp:nvSpPr>
      <dsp:spPr>
        <a:xfrm>
          <a:off x="2137740" y="684338"/>
          <a:ext cx="863708" cy="683530"/>
        </a:xfrm>
        <a:prstGeom prst="chevron">
          <a:avLst>
            <a:gd name="adj" fmla="val 70610"/>
          </a:avLst>
        </a:prstGeom>
        <a:solidFill>
          <a:schemeClr val="accent5">
            <a:hueOff val="-1089384"/>
            <a:satOff val="-1515"/>
            <a:lumOff val="-581"/>
            <a:alphaOff val="0"/>
          </a:schemeClr>
        </a:solidFill>
        <a:ln w="12700" cap="flat" cmpd="sng" algn="ctr">
          <a:solidFill>
            <a:schemeClr val="accent5">
              <a:hueOff val="-1089384"/>
              <a:satOff val="-1515"/>
              <a:lumOff val="-5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707902-1E17-4476-9DFD-1DF54CDD286B}">
      <dsp:nvSpPr>
        <dsp:cNvPr id="0" name=""/>
        <dsp:cNvSpPr/>
      </dsp:nvSpPr>
      <dsp:spPr>
        <a:xfrm>
          <a:off x="2656539" y="684338"/>
          <a:ext cx="863708" cy="683530"/>
        </a:xfrm>
        <a:prstGeom prst="chevron">
          <a:avLst>
            <a:gd name="adj" fmla="val 70610"/>
          </a:avLst>
        </a:prstGeom>
        <a:solidFill>
          <a:schemeClr val="accent5">
            <a:hueOff val="-1361730"/>
            <a:satOff val="-1894"/>
            <a:lumOff val="-726"/>
            <a:alphaOff val="0"/>
          </a:schemeClr>
        </a:solidFill>
        <a:ln w="12700" cap="flat" cmpd="sng" algn="ctr">
          <a:solidFill>
            <a:schemeClr val="accent5">
              <a:hueOff val="-1361730"/>
              <a:satOff val="-1894"/>
              <a:lumOff val="-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D8636C-4AC2-4BEF-B57C-2F43FC2D8149}">
      <dsp:nvSpPr>
        <dsp:cNvPr id="0" name=""/>
        <dsp:cNvSpPr/>
      </dsp:nvSpPr>
      <dsp:spPr>
        <a:xfrm>
          <a:off x="3175749" y="684338"/>
          <a:ext cx="863708" cy="683530"/>
        </a:xfrm>
        <a:prstGeom prst="chevron">
          <a:avLst>
            <a:gd name="adj" fmla="val 70610"/>
          </a:avLst>
        </a:prstGeom>
        <a:solidFill>
          <a:schemeClr val="accent5">
            <a:hueOff val="-1634077"/>
            <a:satOff val="-2273"/>
            <a:lumOff val="-872"/>
            <a:alphaOff val="0"/>
          </a:schemeClr>
        </a:solidFill>
        <a:ln w="12700" cap="flat" cmpd="sng" algn="ctr">
          <a:solidFill>
            <a:schemeClr val="accent5">
              <a:hueOff val="-1634077"/>
              <a:satOff val="-2273"/>
              <a:lumOff val="-87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41A5FC-CCDC-4E07-99CD-31C8E6047FDB}">
      <dsp:nvSpPr>
        <dsp:cNvPr id="0" name=""/>
        <dsp:cNvSpPr/>
      </dsp:nvSpPr>
      <dsp:spPr>
        <a:xfrm>
          <a:off x="61722" y="752691"/>
          <a:ext cx="3739046" cy="546824"/>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a:t>Expand Content</a:t>
          </a:r>
        </a:p>
      </dsp:txBody>
      <dsp:txXfrm>
        <a:off x="61722" y="752691"/>
        <a:ext cx="3739046" cy="546824"/>
      </dsp:txXfrm>
    </dsp:sp>
    <dsp:sp modelId="{FA726B8C-DF59-4FE6-9F1A-7671434C79AB}">
      <dsp:nvSpPr>
        <dsp:cNvPr id="0" name=""/>
        <dsp:cNvSpPr/>
      </dsp:nvSpPr>
      <dsp:spPr>
        <a:xfrm>
          <a:off x="61722" y="1469440"/>
          <a:ext cx="3691062" cy="335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b" anchorCtr="0">
          <a:noAutofit/>
        </a:bodyPr>
        <a:lstStyle/>
        <a:p>
          <a:pPr marL="0" lvl="0" indent="0" algn="l" defTabSz="666750" rtl="0">
            <a:lnSpc>
              <a:spcPct val="90000"/>
            </a:lnSpc>
            <a:spcBef>
              <a:spcPct val="0"/>
            </a:spcBef>
            <a:spcAft>
              <a:spcPct val="35000"/>
            </a:spcAft>
            <a:buNone/>
          </a:pPr>
          <a:r>
            <a:rPr lang="en-US" sz="1500" kern="1200"/>
            <a:t> </a:t>
          </a:r>
        </a:p>
      </dsp:txBody>
      <dsp:txXfrm>
        <a:off x="61722" y="1469440"/>
        <a:ext cx="3691062" cy="335551"/>
      </dsp:txXfrm>
    </dsp:sp>
    <dsp:sp modelId="{0658ADF8-8BAB-4056-8E27-69AD8A048FC1}">
      <dsp:nvSpPr>
        <dsp:cNvPr id="0" name=""/>
        <dsp:cNvSpPr/>
      </dsp:nvSpPr>
      <dsp:spPr>
        <a:xfrm>
          <a:off x="61722" y="1804991"/>
          <a:ext cx="863708" cy="683530"/>
        </a:xfrm>
        <a:prstGeom prst="chevron">
          <a:avLst>
            <a:gd name="adj" fmla="val 70610"/>
          </a:avLst>
        </a:prstGeom>
        <a:solidFill>
          <a:schemeClr val="accent5">
            <a:hueOff val="-1906423"/>
            <a:satOff val="-2652"/>
            <a:lumOff val="-1017"/>
            <a:alphaOff val="0"/>
          </a:schemeClr>
        </a:solidFill>
        <a:ln w="12700" cap="flat" cmpd="sng" algn="ctr">
          <a:solidFill>
            <a:schemeClr val="accent5">
              <a:hueOff val="-1906423"/>
              <a:satOff val="-2652"/>
              <a:lumOff val="-101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236D08-B776-4A38-8C89-59D111652131}">
      <dsp:nvSpPr>
        <dsp:cNvPr id="0" name=""/>
        <dsp:cNvSpPr/>
      </dsp:nvSpPr>
      <dsp:spPr>
        <a:xfrm>
          <a:off x="580522" y="1804991"/>
          <a:ext cx="863708" cy="683530"/>
        </a:xfrm>
        <a:prstGeom prst="chevron">
          <a:avLst>
            <a:gd name="adj" fmla="val 70610"/>
          </a:avLst>
        </a:prstGeom>
        <a:solidFill>
          <a:schemeClr val="accent5">
            <a:hueOff val="-2178769"/>
            <a:satOff val="-3031"/>
            <a:lumOff val="-1162"/>
            <a:alphaOff val="0"/>
          </a:schemeClr>
        </a:solidFill>
        <a:ln w="12700" cap="flat" cmpd="sng" algn="ctr">
          <a:solidFill>
            <a:schemeClr val="accent5">
              <a:hueOff val="-2178769"/>
              <a:satOff val="-3031"/>
              <a:lumOff val="-116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FFF2A3-4876-4876-B17E-814D086187F5}">
      <dsp:nvSpPr>
        <dsp:cNvPr id="0" name=""/>
        <dsp:cNvSpPr/>
      </dsp:nvSpPr>
      <dsp:spPr>
        <a:xfrm>
          <a:off x="1099731" y="1804991"/>
          <a:ext cx="863708" cy="683530"/>
        </a:xfrm>
        <a:prstGeom prst="chevron">
          <a:avLst>
            <a:gd name="adj" fmla="val 70610"/>
          </a:avLst>
        </a:prstGeom>
        <a:solidFill>
          <a:schemeClr val="accent5">
            <a:hueOff val="-2451115"/>
            <a:satOff val="-3409"/>
            <a:lumOff val="-1307"/>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4DA1CC-643B-4273-8CED-BE7B41BA2B0E}">
      <dsp:nvSpPr>
        <dsp:cNvPr id="0" name=""/>
        <dsp:cNvSpPr/>
      </dsp:nvSpPr>
      <dsp:spPr>
        <a:xfrm>
          <a:off x="1618531" y="1804991"/>
          <a:ext cx="863708" cy="683530"/>
        </a:xfrm>
        <a:prstGeom prst="chevron">
          <a:avLst>
            <a:gd name="adj" fmla="val 70610"/>
          </a:avLst>
        </a:prstGeom>
        <a:solidFill>
          <a:schemeClr val="accent5">
            <a:hueOff val="-2723461"/>
            <a:satOff val="-3788"/>
            <a:lumOff val="-1453"/>
            <a:alphaOff val="0"/>
          </a:schemeClr>
        </a:solidFill>
        <a:ln w="12700" cap="flat" cmpd="sng" algn="ctr">
          <a:solidFill>
            <a:schemeClr val="accent5">
              <a:hueOff val="-2723461"/>
              <a:satOff val="-3788"/>
              <a:lumOff val="-14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35E6B8-6545-4706-8E61-9B1AFDB36FF1}">
      <dsp:nvSpPr>
        <dsp:cNvPr id="0" name=""/>
        <dsp:cNvSpPr/>
      </dsp:nvSpPr>
      <dsp:spPr>
        <a:xfrm>
          <a:off x="2137740" y="1804991"/>
          <a:ext cx="863708" cy="683530"/>
        </a:xfrm>
        <a:prstGeom prst="chevron">
          <a:avLst>
            <a:gd name="adj" fmla="val 70610"/>
          </a:avLst>
        </a:prstGeom>
        <a:solidFill>
          <a:schemeClr val="accent5">
            <a:hueOff val="-2995807"/>
            <a:satOff val="-4167"/>
            <a:lumOff val="-1598"/>
            <a:alphaOff val="0"/>
          </a:schemeClr>
        </a:solidFill>
        <a:ln w="12700" cap="flat" cmpd="sng" algn="ctr">
          <a:solidFill>
            <a:schemeClr val="accent5">
              <a:hueOff val="-2995807"/>
              <a:satOff val="-4167"/>
              <a:lumOff val="-15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F73665-8A8E-4CB3-B5E0-A3B8A06ED162}">
      <dsp:nvSpPr>
        <dsp:cNvPr id="0" name=""/>
        <dsp:cNvSpPr/>
      </dsp:nvSpPr>
      <dsp:spPr>
        <a:xfrm>
          <a:off x="2656539" y="1804991"/>
          <a:ext cx="863708" cy="683530"/>
        </a:xfrm>
        <a:prstGeom prst="chevron">
          <a:avLst>
            <a:gd name="adj" fmla="val 70610"/>
          </a:avLst>
        </a:prstGeom>
        <a:solidFill>
          <a:schemeClr val="accent5">
            <a:hueOff val="-3268153"/>
            <a:satOff val="-4546"/>
            <a:lumOff val="-1743"/>
            <a:alphaOff val="0"/>
          </a:schemeClr>
        </a:solidFill>
        <a:ln w="12700" cap="flat" cmpd="sng" algn="ctr">
          <a:solidFill>
            <a:schemeClr val="accent5">
              <a:hueOff val="-3268153"/>
              <a:satOff val="-4546"/>
              <a:lumOff val="-17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CF4A6D-E626-4F5E-B2D4-064918E5BDE5}">
      <dsp:nvSpPr>
        <dsp:cNvPr id="0" name=""/>
        <dsp:cNvSpPr/>
      </dsp:nvSpPr>
      <dsp:spPr>
        <a:xfrm>
          <a:off x="3175749" y="1804991"/>
          <a:ext cx="863708" cy="683530"/>
        </a:xfrm>
        <a:prstGeom prst="chevron">
          <a:avLst>
            <a:gd name="adj" fmla="val 70610"/>
          </a:avLst>
        </a:prstGeom>
        <a:solidFill>
          <a:schemeClr val="accent5">
            <a:hueOff val="-3540499"/>
            <a:satOff val="-4925"/>
            <a:lumOff val="-1888"/>
            <a:alphaOff val="0"/>
          </a:schemeClr>
        </a:solidFill>
        <a:ln w="12700" cap="flat" cmpd="sng" algn="ctr">
          <a:solidFill>
            <a:schemeClr val="accent5">
              <a:hueOff val="-3540499"/>
              <a:satOff val="-4925"/>
              <a:lumOff val="-18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0149F5-F450-4F65-8796-E41406B38E6C}">
      <dsp:nvSpPr>
        <dsp:cNvPr id="0" name=""/>
        <dsp:cNvSpPr/>
      </dsp:nvSpPr>
      <dsp:spPr>
        <a:xfrm>
          <a:off x="61722" y="1873344"/>
          <a:ext cx="3739046" cy="546824"/>
        </a:xfrm>
        <a:prstGeom prst="rect">
          <a:avLst/>
        </a:prstGeom>
        <a:solidFill>
          <a:schemeClr val="lt1">
            <a:hueOff val="0"/>
            <a:satOff val="0"/>
            <a:lumOff val="0"/>
            <a:alphaOff val="0"/>
          </a:schemeClr>
        </a:solidFill>
        <a:ln w="12700" cap="flat" cmpd="sng" algn="ctr">
          <a:solidFill>
            <a:schemeClr val="accent5">
              <a:hueOff val="-2451115"/>
              <a:satOff val="-3409"/>
              <a:lumOff val="-13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666750">
            <a:lnSpc>
              <a:spcPct val="90000"/>
            </a:lnSpc>
            <a:spcBef>
              <a:spcPct val="0"/>
            </a:spcBef>
            <a:spcAft>
              <a:spcPct val="35000"/>
            </a:spcAft>
            <a:buNone/>
          </a:pPr>
          <a:r>
            <a:rPr lang="en-US" sz="1500" kern="1200"/>
            <a:t>Increase Usage</a:t>
          </a:r>
        </a:p>
      </dsp:txBody>
      <dsp:txXfrm>
        <a:off x="61722" y="1873344"/>
        <a:ext cx="3739046" cy="546824"/>
      </dsp:txXfrm>
    </dsp:sp>
    <dsp:sp modelId="{A6973184-121A-4388-AA18-BACE8FFA51DA}">
      <dsp:nvSpPr>
        <dsp:cNvPr id="0" name=""/>
        <dsp:cNvSpPr/>
      </dsp:nvSpPr>
      <dsp:spPr>
        <a:xfrm>
          <a:off x="61722" y="2590094"/>
          <a:ext cx="3691062" cy="335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b" anchorCtr="0">
          <a:noAutofit/>
        </a:bodyPr>
        <a:lstStyle/>
        <a:p>
          <a:pPr marL="0" lvl="0" indent="0" algn="l" defTabSz="666750">
            <a:lnSpc>
              <a:spcPct val="90000"/>
            </a:lnSpc>
            <a:spcBef>
              <a:spcPct val="0"/>
            </a:spcBef>
            <a:spcAft>
              <a:spcPct val="35000"/>
            </a:spcAft>
            <a:buNone/>
          </a:pPr>
          <a:endParaRPr lang="en-US" sz="1500" kern="1200">
            <a:latin typeface="Calibri Light" panose="020F0302020204030204"/>
          </a:endParaRPr>
        </a:p>
      </dsp:txBody>
      <dsp:txXfrm>
        <a:off x="61722" y="2590094"/>
        <a:ext cx="3691062" cy="335551"/>
      </dsp:txXfrm>
    </dsp:sp>
    <dsp:sp modelId="{9EEE447D-300D-4800-848D-FD8DF7D31727}">
      <dsp:nvSpPr>
        <dsp:cNvPr id="0" name=""/>
        <dsp:cNvSpPr/>
      </dsp:nvSpPr>
      <dsp:spPr>
        <a:xfrm>
          <a:off x="61722" y="2925645"/>
          <a:ext cx="863708" cy="683530"/>
        </a:xfrm>
        <a:prstGeom prst="chevron">
          <a:avLst>
            <a:gd name="adj" fmla="val 70610"/>
          </a:avLst>
        </a:prstGeom>
        <a:solidFill>
          <a:schemeClr val="accent5">
            <a:hueOff val="-3812845"/>
            <a:satOff val="-5303"/>
            <a:lumOff val="-2034"/>
            <a:alphaOff val="0"/>
          </a:schemeClr>
        </a:solidFill>
        <a:ln w="12700" cap="flat" cmpd="sng" algn="ctr">
          <a:solidFill>
            <a:schemeClr val="accent5">
              <a:hueOff val="-3812845"/>
              <a:satOff val="-5303"/>
              <a:lumOff val="-203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5FB573-389D-4FB6-8107-1046B4CB6480}">
      <dsp:nvSpPr>
        <dsp:cNvPr id="0" name=""/>
        <dsp:cNvSpPr/>
      </dsp:nvSpPr>
      <dsp:spPr>
        <a:xfrm>
          <a:off x="580522" y="2925645"/>
          <a:ext cx="863708" cy="683530"/>
        </a:xfrm>
        <a:prstGeom prst="chevron">
          <a:avLst>
            <a:gd name="adj" fmla="val 70610"/>
          </a:avLst>
        </a:prstGeom>
        <a:solidFill>
          <a:schemeClr val="accent5">
            <a:hueOff val="-4085191"/>
            <a:satOff val="-5682"/>
            <a:lumOff val="-2179"/>
            <a:alphaOff val="0"/>
          </a:schemeClr>
        </a:solidFill>
        <a:ln w="12700" cap="flat" cmpd="sng" algn="ctr">
          <a:solidFill>
            <a:schemeClr val="accent5">
              <a:hueOff val="-4085191"/>
              <a:satOff val="-5682"/>
              <a:lumOff val="-217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5C4AB7-C4ED-4A70-817E-91048B913803}">
      <dsp:nvSpPr>
        <dsp:cNvPr id="0" name=""/>
        <dsp:cNvSpPr/>
      </dsp:nvSpPr>
      <dsp:spPr>
        <a:xfrm>
          <a:off x="1099731" y="2925645"/>
          <a:ext cx="863708" cy="683530"/>
        </a:xfrm>
        <a:prstGeom prst="chevron">
          <a:avLst>
            <a:gd name="adj" fmla="val 70610"/>
          </a:avLst>
        </a:prstGeom>
        <a:solidFill>
          <a:schemeClr val="accent5">
            <a:hueOff val="-4357538"/>
            <a:satOff val="-6061"/>
            <a:lumOff val="-2324"/>
            <a:alphaOff val="0"/>
          </a:schemeClr>
        </a:solidFill>
        <a:ln w="12700" cap="flat" cmpd="sng" algn="ctr">
          <a:solidFill>
            <a:schemeClr val="accent5">
              <a:hueOff val="-4357538"/>
              <a:satOff val="-6061"/>
              <a:lumOff val="-23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0E2CCC-6C7D-4EE9-9F1B-8876BEB93C49}">
      <dsp:nvSpPr>
        <dsp:cNvPr id="0" name=""/>
        <dsp:cNvSpPr/>
      </dsp:nvSpPr>
      <dsp:spPr>
        <a:xfrm>
          <a:off x="1618531" y="2925645"/>
          <a:ext cx="863708" cy="683530"/>
        </a:xfrm>
        <a:prstGeom prst="chevron">
          <a:avLst>
            <a:gd name="adj" fmla="val 70610"/>
          </a:avLst>
        </a:prstGeom>
        <a:solidFill>
          <a:schemeClr val="accent5">
            <a:hueOff val="-4629884"/>
            <a:satOff val="-6440"/>
            <a:lumOff val="-2469"/>
            <a:alphaOff val="0"/>
          </a:schemeClr>
        </a:solidFill>
        <a:ln w="12700" cap="flat" cmpd="sng" algn="ctr">
          <a:solidFill>
            <a:schemeClr val="accent5">
              <a:hueOff val="-4629884"/>
              <a:satOff val="-6440"/>
              <a:lumOff val="-24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B89B88-4465-4909-9F1A-3F6C3C97E73A}">
      <dsp:nvSpPr>
        <dsp:cNvPr id="0" name=""/>
        <dsp:cNvSpPr/>
      </dsp:nvSpPr>
      <dsp:spPr>
        <a:xfrm>
          <a:off x="2137740" y="2925645"/>
          <a:ext cx="863708" cy="683530"/>
        </a:xfrm>
        <a:prstGeom prst="chevron">
          <a:avLst>
            <a:gd name="adj" fmla="val 70610"/>
          </a:avLst>
        </a:prstGeom>
        <a:solidFill>
          <a:schemeClr val="accent5">
            <a:hueOff val="-4902230"/>
            <a:satOff val="-6819"/>
            <a:lumOff val="-2615"/>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60D729-30DA-4D04-95B1-807BE0158FC9}">
      <dsp:nvSpPr>
        <dsp:cNvPr id="0" name=""/>
        <dsp:cNvSpPr/>
      </dsp:nvSpPr>
      <dsp:spPr>
        <a:xfrm>
          <a:off x="2656539" y="2925645"/>
          <a:ext cx="863708" cy="683530"/>
        </a:xfrm>
        <a:prstGeom prst="chevron">
          <a:avLst>
            <a:gd name="adj" fmla="val 70610"/>
          </a:avLst>
        </a:prstGeom>
        <a:solidFill>
          <a:schemeClr val="accent5">
            <a:hueOff val="-5174576"/>
            <a:satOff val="-7197"/>
            <a:lumOff val="-2760"/>
            <a:alphaOff val="0"/>
          </a:schemeClr>
        </a:solidFill>
        <a:ln w="12700" cap="flat" cmpd="sng" algn="ctr">
          <a:solidFill>
            <a:schemeClr val="accent5">
              <a:hueOff val="-5174576"/>
              <a:satOff val="-7197"/>
              <a:lumOff val="-27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7C5ED5-CCC3-4B7A-A091-5A95BB99415C}">
      <dsp:nvSpPr>
        <dsp:cNvPr id="0" name=""/>
        <dsp:cNvSpPr/>
      </dsp:nvSpPr>
      <dsp:spPr>
        <a:xfrm>
          <a:off x="3175749" y="2925645"/>
          <a:ext cx="863708" cy="683530"/>
        </a:xfrm>
        <a:prstGeom prst="chevron">
          <a:avLst>
            <a:gd name="adj" fmla="val 70610"/>
          </a:avLst>
        </a:prstGeom>
        <a:solidFill>
          <a:schemeClr val="accent5">
            <a:hueOff val="-5446922"/>
            <a:satOff val="-7576"/>
            <a:lumOff val="-2905"/>
            <a:alphaOff val="0"/>
          </a:schemeClr>
        </a:solidFill>
        <a:ln w="12700" cap="flat" cmpd="sng" algn="ctr">
          <a:solidFill>
            <a:schemeClr val="accent5">
              <a:hueOff val="-5446922"/>
              <a:satOff val="-7576"/>
              <a:lumOff val="-29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A2F2F6-AEA2-49E4-AAAF-DB817CD92550}">
      <dsp:nvSpPr>
        <dsp:cNvPr id="0" name=""/>
        <dsp:cNvSpPr/>
      </dsp:nvSpPr>
      <dsp:spPr>
        <a:xfrm>
          <a:off x="61722" y="2993998"/>
          <a:ext cx="3739046" cy="546824"/>
        </a:xfrm>
        <a:prstGeom prst="rect">
          <a:avLst/>
        </a:prstGeom>
        <a:solidFill>
          <a:schemeClr val="lt1">
            <a:hueOff val="0"/>
            <a:satOff val="0"/>
            <a:lumOff val="0"/>
            <a:alphaOff val="0"/>
          </a:schemeClr>
        </a:solidFill>
        <a:ln w="12700" cap="flat" cmpd="sng" algn="ctr">
          <a:solidFill>
            <a:schemeClr val="accent5">
              <a:hueOff val="-4902230"/>
              <a:satOff val="-6819"/>
              <a:lumOff val="-26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Adapt to LEA's RMSs</a:t>
          </a:r>
        </a:p>
      </dsp:txBody>
      <dsp:txXfrm>
        <a:off x="61722" y="2993998"/>
        <a:ext cx="3739046" cy="546824"/>
      </dsp:txXfrm>
    </dsp:sp>
    <dsp:sp modelId="{1ADDB9C5-5640-445B-9A86-5B6474710FD1}">
      <dsp:nvSpPr>
        <dsp:cNvPr id="0" name=""/>
        <dsp:cNvSpPr/>
      </dsp:nvSpPr>
      <dsp:spPr>
        <a:xfrm>
          <a:off x="61722" y="3710747"/>
          <a:ext cx="3691062" cy="335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b" anchorCtr="0">
          <a:noAutofit/>
        </a:bodyPr>
        <a:lstStyle/>
        <a:p>
          <a:pPr marL="0" lvl="0" indent="0" algn="l" defTabSz="666750" rtl="0">
            <a:lnSpc>
              <a:spcPct val="90000"/>
            </a:lnSpc>
            <a:spcBef>
              <a:spcPct val="0"/>
            </a:spcBef>
            <a:spcAft>
              <a:spcPct val="35000"/>
            </a:spcAft>
            <a:buNone/>
          </a:pPr>
          <a:r>
            <a:rPr lang="en-US" sz="1500" kern="1200"/>
            <a:t> </a:t>
          </a:r>
        </a:p>
      </dsp:txBody>
      <dsp:txXfrm>
        <a:off x="61722" y="3710747"/>
        <a:ext cx="3691062" cy="335551"/>
      </dsp:txXfrm>
    </dsp:sp>
    <dsp:sp modelId="{6477FCB4-7388-4635-AC23-2306467B2DD9}">
      <dsp:nvSpPr>
        <dsp:cNvPr id="0" name=""/>
        <dsp:cNvSpPr/>
      </dsp:nvSpPr>
      <dsp:spPr>
        <a:xfrm>
          <a:off x="61722" y="4046298"/>
          <a:ext cx="863708" cy="683530"/>
        </a:xfrm>
        <a:prstGeom prst="chevron">
          <a:avLst>
            <a:gd name="adj" fmla="val 70610"/>
          </a:avLst>
        </a:prstGeom>
        <a:solidFill>
          <a:schemeClr val="accent5">
            <a:hueOff val="-5719268"/>
            <a:satOff val="-7955"/>
            <a:lumOff val="-3050"/>
            <a:alphaOff val="0"/>
          </a:schemeClr>
        </a:solidFill>
        <a:ln w="12700" cap="flat" cmpd="sng" algn="ctr">
          <a:solidFill>
            <a:schemeClr val="accent5">
              <a:hueOff val="-5719268"/>
              <a:satOff val="-7955"/>
              <a:lumOff val="-305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6866F6-D3B3-4465-9D1B-88F0CC7BF711}">
      <dsp:nvSpPr>
        <dsp:cNvPr id="0" name=""/>
        <dsp:cNvSpPr/>
      </dsp:nvSpPr>
      <dsp:spPr>
        <a:xfrm>
          <a:off x="580522" y="4046298"/>
          <a:ext cx="863708" cy="683530"/>
        </a:xfrm>
        <a:prstGeom prst="chevron">
          <a:avLst>
            <a:gd name="adj" fmla="val 70610"/>
          </a:avLst>
        </a:prstGeom>
        <a:solidFill>
          <a:schemeClr val="accent5">
            <a:hueOff val="-5991614"/>
            <a:satOff val="-8334"/>
            <a:lumOff val="-3196"/>
            <a:alphaOff val="0"/>
          </a:schemeClr>
        </a:solidFill>
        <a:ln w="12700" cap="flat" cmpd="sng" algn="ctr">
          <a:solidFill>
            <a:schemeClr val="accent5">
              <a:hueOff val="-5991614"/>
              <a:satOff val="-8334"/>
              <a:lumOff val="-319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9DC733-3EF5-484F-AB63-1209670EA7BE}">
      <dsp:nvSpPr>
        <dsp:cNvPr id="0" name=""/>
        <dsp:cNvSpPr/>
      </dsp:nvSpPr>
      <dsp:spPr>
        <a:xfrm>
          <a:off x="1099731" y="4046298"/>
          <a:ext cx="863708" cy="683530"/>
        </a:xfrm>
        <a:prstGeom prst="chevron">
          <a:avLst>
            <a:gd name="adj" fmla="val 70610"/>
          </a:avLst>
        </a:prstGeom>
        <a:solidFill>
          <a:schemeClr val="accent5">
            <a:hueOff val="-6263960"/>
            <a:satOff val="-8713"/>
            <a:lumOff val="-3341"/>
            <a:alphaOff val="0"/>
          </a:schemeClr>
        </a:solidFill>
        <a:ln w="12700" cap="flat" cmpd="sng" algn="ctr">
          <a:solidFill>
            <a:schemeClr val="accent5">
              <a:hueOff val="-6263960"/>
              <a:satOff val="-8713"/>
              <a:lumOff val="-33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B34FA4-9545-41A3-BF98-6DBE4331AC0F}">
      <dsp:nvSpPr>
        <dsp:cNvPr id="0" name=""/>
        <dsp:cNvSpPr/>
      </dsp:nvSpPr>
      <dsp:spPr>
        <a:xfrm>
          <a:off x="1618531" y="4046298"/>
          <a:ext cx="863708" cy="683530"/>
        </a:xfrm>
        <a:prstGeom prst="chevron">
          <a:avLst>
            <a:gd name="adj" fmla="val 70610"/>
          </a:avLst>
        </a:prstGeom>
        <a:solidFill>
          <a:schemeClr val="accent5">
            <a:hueOff val="-6536306"/>
            <a:satOff val="-9092"/>
            <a:lumOff val="-3486"/>
            <a:alphaOff val="0"/>
          </a:schemeClr>
        </a:solidFill>
        <a:ln w="12700" cap="flat" cmpd="sng" algn="ctr">
          <a:solidFill>
            <a:schemeClr val="accent5">
              <a:hueOff val="-6536306"/>
              <a:satOff val="-9092"/>
              <a:lumOff val="-34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CEEF90-CBC4-49C1-8691-654BA5F05301}">
      <dsp:nvSpPr>
        <dsp:cNvPr id="0" name=""/>
        <dsp:cNvSpPr/>
      </dsp:nvSpPr>
      <dsp:spPr>
        <a:xfrm>
          <a:off x="2137740" y="4046298"/>
          <a:ext cx="863708" cy="683530"/>
        </a:xfrm>
        <a:prstGeom prst="chevron">
          <a:avLst>
            <a:gd name="adj" fmla="val 70610"/>
          </a:avLst>
        </a:prstGeom>
        <a:solidFill>
          <a:schemeClr val="accent5">
            <a:hueOff val="-6808652"/>
            <a:satOff val="-9470"/>
            <a:lumOff val="-3631"/>
            <a:alphaOff val="0"/>
          </a:schemeClr>
        </a:solidFill>
        <a:ln w="12700" cap="flat" cmpd="sng" algn="ctr">
          <a:solidFill>
            <a:schemeClr val="accent5">
              <a:hueOff val="-6808652"/>
              <a:satOff val="-9470"/>
              <a:lumOff val="-363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BB9E60-A06C-4CA5-9835-C307B30E500D}">
      <dsp:nvSpPr>
        <dsp:cNvPr id="0" name=""/>
        <dsp:cNvSpPr/>
      </dsp:nvSpPr>
      <dsp:spPr>
        <a:xfrm>
          <a:off x="2656539" y="4046298"/>
          <a:ext cx="863708" cy="683530"/>
        </a:xfrm>
        <a:prstGeom prst="chevron">
          <a:avLst>
            <a:gd name="adj" fmla="val 70610"/>
          </a:avLst>
        </a:prstGeom>
        <a:solidFill>
          <a:schemeClr val="accent5">
            <a:hueOff val="-7080998"/>
            <a:satOff val="-9849"/>
            <a:lumOff val="-3777"/>
            <a:alphaOff val="0"/>
          </a:schemeClr>
        </a:solidFill>
        <a:ln w="12700" cap="flat" cmpd="sng" algn="ctr">
          <a:solidFill>
            <a:schemeClr val="accent5">
              <a:hueOff val="-7080998"/>
              <a:satOff val="-9849"/>
              <a:lumOff val="-37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161D72-71B1-479D-BF8E-118C6AF270F2}">
      <dsp:nvSpPr>
        <dsp:cNvPr id="0" name=""/>
        <dsp:cNvSpPr/>
      </dsp:nvSpPr>
      <dsp:spPr>
        <a:xfrm>
          <a:off x="3175749" y="4046298"/>
          <a:ext cx="863708" cy="683530"/>
        </a:xfrm>
        <a:prstGeom prst="chevron">
          <a:avLst>
            <a:gd name="adj" fmla="val 70610"/>
          </a:avLst>
        </a:prstGeom>
        <a:solidFill>
          <a:schemeClr val="accent5">
            <a:hueOff val="-7353344"/>
            <a:satOff val="-10228"/>
            <a:lumOff val="-3922"/>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9CE7F7-076E-4003-AC47-1BC4BA28D7BA}">
      <dsp:nvSpPr>
        <dsp:cNvPr id="0" name=""/>
        <dsp:cNvSpPr/>
      </dsp:nvSpPr>
      <dsp:spPr>
        <a:xfrm>
          <a:off x="61722" y="4114652"/>
          <a:ext cx="3739046" cy="546824"/>
        </a:xfrm>
        <a:prstGeom prst="rect">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Share</a:t>
          </a:r>
          <a:r>
            <a:rPr lang="en-US" sz="1500" kern="1200"/>
            <a:t> LEA Specific Quality Findings</a:t>
          </a:r>
        </a:p>
      </dsp:txBody>
      <dsp:txXfrm>
        <a:off x="61722" y="4114652"/>
        <a:ext cx="3739046" cy="5468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DAB17-9B9F-47DD-A694-5FF99471BA72}">
      <dsp:nvSpPr>
        <dsp:cNvPr id="0" name=""/>
        <dsp:cNvSpPr/>
      </dsp:nvSpPr>
      <dsp:spPr>
        <a:xfrm>
          <a:off x="0" y="0"/>
          <a:ext cx="7772400" cy="233172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73A85C-A572-47C7-94C0-D368E4A01D11}">
      <dsp:nvSpPr>
        <dsp:cNvPr id="0" name=""/>
        <dsp:cNvSpPr/>
      </dsp:nvSpPr>
      <dsp:spPr>
        <a:xfrm>
          <a:off x="233172" y="310895"/>
          <a:ext cx="2283142" cy="170992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E4741F-EF03-4922-AEF8-14AA7AC29EB7}">
      <dsp:nvSpPr>
        <dsp:cNvPr id="0" name=""/>
        <dsp:cNvSpPr/>
      </dsp:nvSpPr>
      <dsp:spPr>
        <a:xfrm rot="10800000">
          <a:off x="233172" y="2331720"/>
          <a:ext cx="2283142" cy="284988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a:t>Post Resources for RMS Vendors</a:t>
          </a:r>
        </a:p>
      </dsp:txBody>
      <dsp:txXfrm rot="10800000">
        <a:off x="303386" y="2331720"/>
        <a:ext cx="2142714" cy="2779666"/>
      </dsp:txXfrm>
    </dsp:sp>
    <dsp:sp modelId="{0EF70457-ABA7-430F-8C9A-FA42D76E63CA}">
      <dsp:nvSpPr>
        <dsp:cNvPr id="0" name=""/>
        <dsp:cNvSpPr/>
      </dsp:nvSpPr>
      <dsp:spPr>
        <a:xfrm>
          <a:off x="2744628" y="310895"/>
          <a:ext cx="2283142" cy="1709928"/>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D60355-682B-47EE-805B-69A18CED4E45}">
      <dsp:nvSpPr>
        <dsp:cNvPr id="0" name=""/>
        <dsp:cNvSpPr/>
      </dsp:nvSpPr>
      <dsp:spPr>
        <a:xfrm rot="10800000">
          <a:off x="2744628" y="2331720"/>
          <a:ext cx="2283142" cy="284988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a:t>ANSI </a:t>
          </a:r>
          <a:r>
            <a:rPr lang="en-US" sz="2400" kern="1200" err="1"/>
            <a:t>D.16</a:t>
          </a:r>
          <a:r>
            <a:rPr lang="en-US" sz="2400" kern="1200"/>
            <a:t> Review and Adaptation</a:t>
          </a:r>
        </a:p>
      </dsp:txBody>
      <dsp:txXfrm rot="10800000">
        <a:off x="2814842" y="2331720"/>
        <a:ext cx="2142714" cy="2779666"/>
      </dsp:txXfrm>
    </dsp:sp>
    <dsp:sp modelId="{8B843F9E-5B0C-4E83-900F-FD26D35E01D7}">
      <dsp:nvSpPr>
        <dsp:cNvPr id="0" name=""/>
        <dsp:cNvSpPr/>
      </dsp:nvSpPr>
      <dsp:spPr>
        <a:xfrm>
          <a:off x="5256085" y="310895"/>
          <a:ext cx="2283142" cy="1709928"/>
        </a:xfrm>
        <a:prstGeom prst="roundRect">
          <a:avLst>
            <a:gd name="adj" fmla="val 10000"/>
          </a:avLst>
        </a:prstGeom>
        <a:blipFill>
          <a:blip xmlns:r="http://schemas.openxmlformats.org/officeDocument/2006/relationships" r:embed="rId3"/>
          <a:srcRect/>
          <a:stretch>
            <a:fillRect t="-6000" b="-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0E69DD-3847-45B8-8173-AD4CF3FCD997}">
      <dsp:nvSpPr>
        <dsp:cNvPr id="0" name=""/>
        <dsp:cNvSpPr/>
      </dsp:nvSpPr>
      <dsp:spPr>
        <a:xfrm rot="10800000">
          <a:off x="5256085" y="2331720"/>
          <a:ext cx="2283142" cy="2849880"/>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kern="1200"/>
            <a:t>Promotion</a:t>
          </a:r>
        </a:p>
      </dsp:txBody>
      <dsp:txXfrm rot="10800000">
        <a:off x="5326299" y="2331720"/>
        <a:ext cx="2142714" cy="27796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06343-EA74-4FFD-A265-B6FD0B989193}">
      <dsp:nvSpPr>
        <dsp:cNvPr id="0" name=""/>
        <dsp:cNvSpPr/>
      </dsp:nvSpPr>
      <dsp:spPr>
        <a:xfrm>
          <a:off x="2386182" y="2032000"/>
          <a:ext cx="506536" cy="1447800"/>
        </a:xfrm>
        <a:custGeom>
          <a:avLst/>
          <a:gdLst/>
          <a:ahLst/>
          <a:cxnLst/>
          <a:rect l="0" t="0" r="0" b="0"/>
          <a:pathLst>
            <a:path>
              <a:moveTo>
                <a:pt x="0" y="0"/>
              </a:moveTo>
              <a:lnTo>
                <a:pt x="253268" y="0"/>
              </a:lnTo>
              <a:lnTo>
                <a:pt x="253268" y="1447800"/>
              </a:lnTo>
              <a:lnTo>
                <a:pt x="506536" y="14478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01104" y="2717553"/>
        <a:ext cx="76692" cy="76692"/>
      </dsp:txXfrm>
    </dsp:sp>
    <dsp:sp modelId="{EECF6819-4F2B-4B93-96D9-57EBC06F32F2}">
      <dsp:nvSpPr>
        <dsp:cNvPr id="0" name=""/>
        <dsp:cNvSpPr/>
      </dsp:nvSpPr>
      <dsp:spPr>
        <a:xfrm>
          <a:off x="2386182" y="2032000"/>
          <a:ext cx="506536" cy="482599"/>
        </a:xfrm>
        <a:custGeom>
          <a:avLst/>
          <a:gdLst/>
          <a:ahLst/>
          <a:cxnLst/>
          <a:rect l="0" t="0" r="0" b="0"/>
          <a:pathLst>
            <a:path>
              <a:moveTo>
                <a:pt x="0" y="0"/>
              </a:moveTo>
              <a:lnTo>
                <a:pt x="253268" y="0"/>
              </a:lnTo>
              <a:lnTo>
                <a:pt x="253268" y="482599"/>
              </a:lnTo>
              <a:lnTo>
                <a:pt x="506536" y="4825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1959" y="2255809"/>
        <a:ext cx="34981" cy="34981"/>
      </dsp:txXfrm>
    </dsp:sp>
    <dsp:sp modelId="{0055B43E-9425-4301-A8BF-EF611B7B50A1}">
      <dsp:nvSpPr>
        <dsp:cNvPr id="0" name=""/>
        <dsp:cNvSpPr/>
      </dsp:nvSpPr>
      <dsp:spPr>
        <a:xfrm>
          <a:off x="2386182" y="1549399"/>
          <a:ext cx="506536" cy="482600"/>
        </a:xfrm>
        <a:custGeom>
          <a:avLst/>
          <a:gdLst/>
          <a:ahLst/>
          <a:cxnLst/>
          <a:rect l="0" t="0" r="0" b="0"/>
          <a:pathLst>
            <a:path>
              <a:moveTo>
                <a:pt x="0" y="482600"/>
              </a:moveTo>
              <a:lnTo>
                <a:pt x="253268" y="482600"/>
              </a:lnTo>
              <a:lnTo>
                <a:pt x="253268" y="0"/>
              </a:lnTo>
              <a:lnTo>
                <a:pt x="50653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21959" y="1773209"/>
        <a:ext cx="34981" cy="34981"/>
      </dsp:txXfrm>
    </dsp:sp>
    <dsp:sp modelId="{C28D358C-9CDC-42A2-993E-3704BCC09D18}">
      <dsp:nvSpPr>
        <dsp:cNvPr id="0" name=""/>
        <dsp:cNvSpPr/>
      </dsp:nvSpPr>
      <dsp:spPr>
        <a:xfrm>
          <a:off x="2386182" y="584199"/>
          <a:ext cx="506536" cy="1447800"/>
        </a:xfrm>
        <a:custGeom>
          <a:avLst/>
          <a:gdLst/>
          <a:ahLst/>
          <a:cxnLst/>
          <a:rect l="0" t="0" r="0" b="0"/>
          <a:pathLst>
            <a:path>
              <a:moveTo>
                <a:pt x="0" y="1447800"/>
              </a:moveTo>
              <a:lnTo>
                <a:pt x="253268" y="1447800"/>
              </a:lnTo>
              <a:lnTo>
                <a:pt x="253268" y="0"/>
              </a:lnTo>
              <a:lnTo>
                <a:pt x="50653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01104" y="1269753"/>
        <a:ext cx="76692" cy="76692"/>
      </dsp:txXfrm>
    </dsp:sp>
    <dsp:sp modelId="{DF6612C1-B00F-49B2-99ED-C36B309FE22C}">
      <dsp:nvSpPr>
        <dsp:cNvPr id="0" name=""/>
        <dsp:cNvSpPr/>
      </dsp:nvSpPr>
      <dsp:spPr>
        <a:xfrm rot="16200000">
          <a:off x="-31897" y="1645920"/>
          <a:ext cx="4064000" cy="7721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2222500">
            <a:lnSpc>
              <a:spcPct val="90000"/>
            </a:lnSpc>
            <a:spcBef>
              <a:spcPct val="0"/>
            </a:spcBef>
            <a:spcAft>
              <a:spcPct val="35000"/>
            </a:spcAft>
            <a:buNone/>
          </a:pPr>
          <a:r>
            <a:rPr lang="en-US" sz="5000" kern="1200"/>
            <a:t>   Phase Three</a:t>
          </a:r>
        </a:p>
      </dsp:txBody>
      <dsp:txXfrm>
        <a:off x="-31897" y="1645920"/>
        <a:ext cx="4064000" cy="772160"/>
      </dsp:txXfrm>
    </dsp:sp>
    <dsp:sp modelId="{0AF92339-C422-467E-A751-B5613212473C}">
      <dsp:nvSpPr>
        <dsp:cNvPr id="0" name=""/>
        <dsp:cNvSpPr/>
      </dsp:nvSpPr>
      <dsp:spPr>
        <a:xfrm>
          <a:off x="2892718" y="198119"/>
          <a:ext cx="4569090" cy="7721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Expand Interactive Overlays</a:t>
          </a:r>
        </a:p>
      </dsp:txBody>
      <dsp:txXfrm>
        <a:off x="2892718" y="198119"/>
        <a:ext cx="4569090" cy="772160"/>
      </dsp:txXfrm>
    </dsp:sp>
    <dsp:sp modelId="{7EEFE91F-F83C-47FA-B3E4-D6E30FC44C05}">
      <dsp:nvSpPr>
        <dsp:cNvPr id="0" name=""/>
        <dsp:cNvSpPr/>
      </dsp:nvSpPr>
      <dsp:spPr>
        <a:xfrm>
          <a:off x="2892718" y="1163319"/>
          <a:ext cx="4144637" cy="7721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Develop LEA Crash Completeness Rating Reports</a:t>
          </a:r>
        </a:p>
      </dsp:txBody>
      <dsp:txXfrm>
        <a:off x="2892718" y="1163319"/>
        <a:ext cx="4144637" cy="772160"/>
      </dsp:txXfrm>
    </dsp:sp>
    <dsp:sp modelId="{41399BDD-9422-43AD-B3E0-C2D966FEDEB6}">
      <dsp:nvSpPr>
        <dsp:cNvPr id="0" name=""/>
        <dsp:cNvSpPr/>
      </dsp:nvSpPr>
      <dsp:spPr>
        <a:xfrm>
          <a:off x="2892718" y="2128519"/>
          <a:ext cx="3075768" cy="7721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a:t>Maintenance: Content &amp; Efficacy Updates</a:t>
          </a:r>
        </a:p>
      </dsp:txBody>
      <dsp:txXfrm>
        <a:off x="2892718" y="2128519"/>
        <a:ext cx="3075768" cy="772160"/>
      </dsp:txXfrm>
    </dsp:sp>
    <dsp:sp modelId="{F257981B-220B-4402-B408-F181A2926CBB}">
      <dsp:nvSpPr>
        <dsp:cNvPr id="0" name=""/>
        <dsp:cNvSpPr/>
      </dsp:nvSpPr>
      <dsp:spPr>
        <a:xfrm>
          <a:off x="2892718" y="3093720"/>
          <a:ext cx="2532684" cy="7721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a:t>Further Promotion &amp; Inclusion in Related Projects</a:t>
          </a:r>
        </a:p>
      </dsp:txBody>
      <dsp:txXfrm>
        <a:off x="2892718" y="3093720"/>
        <a:ext cx="2532684" cy="772160"/>
      </dsp:txXfrm>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sz="quarter" idx="1"/>
          </p:nvPr>
        </p:nvSpPr>
        <p:spPr>
          <a:xfrm>
            <a:off x="3939466" y="0"/>
            <a:ext cx="3013763" cy="465455"/>
          </a:xfrm>
          <a:prstGeom prst="rect">
            <a:avLst/>
          </a:prstGeom>
        </p:spPr>
        <p:txBody>
          <a:bodyPr vert="horz" lIns="92930" tIns="46465" rIns="92930" bIns="46465" rtlCol="0"/>
          <a:lstStyle>
            <a:lvl1pPr algn="r">
              <a:defRPr sz="1200"/>
            </a:lvl1pPr>
          </a:lstStyle>
          <a:p>
            <a:fld id="{03E38E92-15A6-4552-98FA-3F0D084F038A}" type="datetimeFigureOut">
              <a:rPr lang="en-US" smtClean="0"/>
              <a:t>1/7/2022</a:t>
            </a:fld>
            <a:endParaRPr lang="en-US"/>
          </a:p>
        </p:txBody>
      </p:sp>
      <p:sp>
        <p:nvSpPr>
          <p:cNvPr id="4" name="Footer Placeholder 3"/>
          <p:cNvSpPr>
            <a:spLocks noGrp="1"/>
          </p:cNvSpPr>
          <p:nvPr>
            <p:ph type="ftr" sz="quarter" idx="2"/>
          </p:nvPr>
        </p:nvSpPr>
        <p:spPr>
          <a:xfrm>
            <a:off x="0" y="8842029"/>
            <a:ext cx="3013763" cy="465455"/>
          </a:xfrm>
          <a:prstGeom prst="rect">
            <a:avLst/>
          </a:prstGeom>
        </p:spPr>
        <p:txBody>
          <a:bodyPr vert="horz" lIns="92930" tIns="46465" rIns="92930" bIns="46465" rtlCol="0" anchor="b"/>
          <a:lstStyle>
            <a:lvl1pPr algn="l">
              <a:defRPr sz="1200"/>
            </a:lvl1pPr>
          </a:lstStyle>
          <a:p>
            <a:endParaRPr lang="en-US"/>
          </a:p>
        </p:txBody>
      </p:sp>
      <p:sp>
        <p:nvSpPr>
          <p:cNvPr id="5" name="Slide Number Placeholder 4"/>
          <p:cNvSpPr>
            <a:spLocks noGrp="1"/>
          </p:cNvSpPr>
          <p:nvPr>
            <p:ph type="sldNum" sz="quarter" idx="3"/>
          </p:nvPr>
        </p:nvSpPr>
        <p:spPr>
          <a:xfrm>
            <a:off x="3939466" y="8842029"/>
            <a:ext cx="3013763" cy="465455"/>
          </a:xfrm>
          <a:prstGeom prst="rect">
            <a:avLst/>
          </a:prstGeom>
        </p:spPr>
        <p:txBody>
          <a:bodyPr vert="horz" lIns="92930" tIns="46465" rIns="92930" bIns="46465" rtlCol="0" anchor="b"/>
          <a:lstStyle>
            <a:lvl1pPr algn="r">
              <a:defRPr sz="1200"/>
            </a:lvl1pPr>
          </a:lstStyle>
          <a:p>
            <a:fld id="{E69536A7-FE2E-4FC8-82C5-182190FD5F58}" type="slidenum">
              <a:rPr lang="en-US" smtClean="0"/>
              <a:t>‹#›</a:t>
            </a:fld>
            <a:endParaRPr lang="en-US"/>
          </a:p>
        </p:txBody>
      </p:sp>
    </p:spTree>
    <p:extLst>
      <p:ext uri="{BB962C8B-B14F-4D97-AF65-F5344CB8AC3E}">
        <p14:creationId xmlns:p14="http://schemas.microsoft.com/office/powerpoint/2010/main" val="3964218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5455"/>
          </a:xfrm>
          <a:prstGeom prst="rect">
            <a:avLst/>
          </a:prstGeom>
        </p:spPr>
        <p:txBody>
          <a:bodyPr vert="horz" lIns="92930" tIns="46465" rIns="92930" bIns="46465" rtlCol="0"/>
          <a:lstStyle>
            <a:lvl1pPr algn="r">
              <a:defRPr sz="1200"/>
            </a:lvl1pPr>
          </a:lstStyle>
          <a:p>
            <a:fld id="{B00146A2-8090-4F79-B850-FBFDF365A099}" type="datetimeFigureOut">
              <a:rPr lang="en-US" smtClean="0"/>
              <a:t>1/7/2022</a:t>
            </a:fld>
            <a:endParaRPr lang="en-US"/>
          </a:p>
        </p:txBody>
      </p:sp>
      <p:sp>
        <p:nvSpPr>
          <p:cNvPr id="4" name="Slide Image Placeholder 3"/>
          <p:cNvSpPr>
            <a:spLocks noGrp="1" noRot="1" noChangeAspect="1"/>
          </p:cNvSpPr>
          <p:nvPr>
            <p:ph type="sldImg" idx="2"/>
          </p:nvPr>
        </p:nvSpPr>
        <p:spPr>
          <a:xfrm>
            <a:off x="1150938" y="698500"/>
            <a:ext cx="4652962" cy="3490913"/>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21823"/>
            <a:ext cx="5563870" cy="4189095"/>
          </a:xfrm>
          <a:prstGeom prst="rect">
            <a:avLst/>
          </a:prstGeom>
        </p:spPr>
        <p:txBody>
          <a:bodyPr vert="horz" lIns="92930" tIns="46465" rIns="92930" bIns="4646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13763" cy="465455"/>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29"/>
            <a:ext cx="3013763" cy="465455"/>
          </a:xfrm>
          <a:prstGeom prst="rect">
            <a:avLst/>
          </a:prstGeom>
        </p:spPr>
        <p:txBody>
          <a:bodyPr vert="horz" lIns="92930" tIns="46465" rIns="92930" bIns="46465" rtlCol="0" anchor="b"/>
          <a:lstStyle>
            <a:lvl1pPr algn="r">
              <a:defRPr sz="1200"/>
            </a:lvl1pPr>
          </a:lstStyle>
          <a:p>
            <a:fld id="{0DEFAABF-74C7-4DF5-8621-3D652F9867A1}" type="slidenum">
              <a:rPr lang="en-US" smtClean="0"/>
              <a:t>‹#›</a:t>
            </a:fld>
            <a:endParaRPr lang="en-US"/>
          </a:p>
        </p:txBody>
      </p:sp>
    </p:spTree>
    <p:extLst>
      <p:ext uri="{BB962C8B-B14F-4D97-AF65-F5344CB8AC3E}">
        <p14:creationId xmlns:p14="http://schemas.microsoft.com/office/powerpoint/2010/main" val="2737269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morning</a:t>
            </a:r>
          </a:p>
          <a:p>
            <a:r>
              <a:rPr lang="en-US"/>
              <a:t>•Welcome to the </a:t>
            </a:r>
            <a:r>
              <a:rPr lang="en-US" err="1"/>
              <a:t>UMassSafe</a:t>
            </a:r>
            <a:r>
              <a:rPr lang="en-US"/>
              <a:t> webinar and presentation on our 405c TRCC proposal – </a:t>
            </a:r>
            <a:r>
              <a:rPr lang="en-US" b="1"/>
              <a:t>Phase Three of the MA LE crash report e manual - </a:t>
            </a:r>
            <a:r>
              <a:rPr lang="en-US"/>
              <a:t>LEA Targeted</a:t>
            </a:r>
          </a:p>
          <a:p>
            <a:r>
              <a:rPr lang="en-US"/>
              <a:t>Resources to Improve Crash Data Quality</a:t>
            </a:r>
            <a:endParaRPr lang="en-US">
              <a:cs typeface="Calibri"/>
            </a:endParaRPr>
          </a:p>
          <a:p>
            <a:endParaRPr lang="en-US" b="1">
              <a:cs typeface="Calibri"/>
            </a:endParaRPr>
          </a:p>
          <a:p>
            <a:r>
              <a:rPr lang="en-US"/>
              <a:t>•I am going  to give a brief overview and then Jenn will give you a demonstration of the Crash E-Manual as it is now and the proposed expansions.</a:t>
            </a:r>
            <a:endParaRPr lang="en-US">
              <a:cs typeface="Calibri"/>
            </a:endParaRPr>
          </a:p>
          <a:p>
            <a:pPr marL="171450" indent="-171450">
              <a:buFont typeface="Arial"/>
              <a:buChar char="•"/>
            </a:pPr>
            <a:r>
              <a:rPr lang="en-US"/>
              <a:t>We also have Ben Roney Yeager who is assisting with all the technical portions.  If anyone is having trouble accessing zoom, sound etc., type on the chat box, and Ben will assist you</a:t>
            </a:r>
            <a:endParaRPr lang="en-US">
              <a:cs typeface="Calibri"/>
            </a:endParaRPr>
          </a:p>
          <a:p>
            <a:r>
              <a:rPr lang="en-US"/>
              <a:t>•We are looking forward to a lot of good discussion at the end.</a:t>
            </a:r>
            <a:endParaRPr lang="en-US">
              <a:cs typeface="Calibri"/>
            </a:endParaRPr>
          </a:p>
        </p:txBody>
      </p:sp>
      <p:sp>
        <p:nvSpPr>
          <p:cNvPr id="4" name="Slide Number Placeholder 3"/>
          <p:cNvSpPr>
            <a:spLocks noGrp="1"/>
          </p:cNvSpPr>
          <p:nvPr>
            <p:ph type="sldNum" sz="quarter" idx="10"/>
          </p:nvPr>
        </p:nvSpPr>
        <p:spPr/>
        <p:txBody>
          <a:bodyPr/>
          <a:lstStyle/>
          <a:p>
            <a:fld id="{DA170377-F598-F04C-87AC-48DBA0C45F83}" type="slidenum">
              <a:rPr lang="en-US" smtClean="0"/>
              <a:t>1</a:t>
            </a:fld>
            <a:endParaRPr lang="en-US"/>
          </a:p>
        </p:txBody>
      </p:sp>
    </p:spTree>
    <p:extLst>
      <p:ext uri="{BB962C8B-B14F-4D97-AF65-F5344CB8AC3E}">
        <p14:creationId xmlns:p14="http://schemas.microsoft.com/office/powerpoint/2010/main" val="1321220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searchable data dictionary, </a:t>
            </a:r>
          </a:p>
          <a:p>
            <a:r>
              <a:rPr lang="en-US"/>
              <a:t>resources on the importance of crash data, </a:t>
            </a:r>
          </a:p>
          <a:p>
            <a:r>
              <a:rPr lang="en-US"/>
              <a:t>assistance with the location method used in crash reporting and a </a:t>
            </a:r>
            <a:endParaRPr lang="en-US">
              <a:cs typeface="Calibri"/>
            </a:endParaRPr>
          </a:p>
          <a:p>
            <a:r>
              <a:rPr lang="en-US"/>
              <a:t>PDF manual.</a:t>
            </a:r>
            <a:endParaRPr lang="en-US">
              <a:cs typeface="Calibri"/>
            </a:endParaRPr>
          </a:p>
          <a:p>
            <a:endParaRPr lang="en-US"/>
          </a:p>
          <a:p>
            <a:r>
              <a:rPr lang="en-US"/>
              <a:t>We were surprised to find the many police departments post the pdf at crash reporting desk tops. Others have a link to the crash e manual on the computer</a:t>
            </a:r>
            <a:endParaRPr lang="en-US">
              <a:cs typeface="Calibri"/>
            </a:endParaRPr>
          </a:p>
        </p:txBody>
      </p:sp>
      <p:sp>
        <p:nvSpPr>
          <p:cNvPr id="4" name="Slide Number Placeholder 3"/>
          <p:cNvSpPr>
            <a:spLocks noGrp="1"/>
          </p:cNvSpPr>
          <p:nvPr>
            <p:ph type="sldNum" sz="quarter" idx="5"/>
          </p:nvPr>
        </p:nvSpPr>
        <p:spPr/>
        <p:txBody>
          <a:bodyPr/>
          <a:lstStyle/>
          <a:p>
            <a:fld id="{0DEFAABF-74C7-4DF5-8621-3D652F9867A1}" type="slidenum">
              <a:rPr lang="en-US" smtClean="0"/>
              <a:t>10</a:t>
            </a:fld>
            <a:endParaRPr lang="en-US"/>
          </a:p>
        </p:txBody>
      </p:sp>
    </p:spTree>
    <p:extLst>
      <p:ext uri="{BB962C8B-B14F-4D97-AF65-F5344CB8AC3E}">
        <p14:creationId xmlns:p14="http://schemas.microsoft.com/office/powerpoint/2010/main" val="2260241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Usage greatly increased from 1500 users per month in Jan 2020 to 4000 in Nov 21</a:t>
            </a:r>
          </a:p>
          <a:p>
            <a:endParaRPr lang="en-US">
              <a:cs typeface="Calibri"/>
            </a:endParaRPr>
          </a:p>
          <a:p>
            <a:r>
              <a:rPr lang="en-US">
                <a:cs typeface="Calibri"/>
              </a:rPr>
              <a:t>Examining page views by month it is interesting to see the during March, August &amp; November – simultaneously while organic (google </a:t>
            </a:r>
            <a:r>
              <a:rPr lang="en-US" err="1">
                <a:cs typeface="Calibri"/>
              </a:rPr>
              <a:t>seach</a:t>
            </a:r>
            <a:r>
              <a:rPr lang="en-US">
                <a:cs typeface="Calibri"/>
              </a:rPr>
              <a:t>) grew continuously</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DEFAABF-74C7-4DF5-8621-3D652F9867A1}" type="slidenum">
              <a:rPr lang="en-US" smtClean="0"/>
              <a:t>11</a:t>
            </a:fld>
            <a:endParaRPr lang="en-US"/>
          </a:p>
        </p:txBody>
      </p:sp>
    </p:spTree>
    <p:extLst>
      <p:ext uri="{BB962C8B-B14F-4D97-AF65-F5344CB8AC3E}">
        <p14:creationId xmlns:p14="http://schemas.microsoft.com/office/powerpoint/2010/main" val="811756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cs typeface="Calibri"/>
              </a:rPr>
              <a:t>Medium/small departments % increase </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90563" indent="-265113">
              <a:defRPr>
                <a:solidFill>
                  <a:schemeClr val="tx1"/>
                </a:solidFill>
                <a:latin typeface="Calibri" panose="020F0502020204030204" pitchFamily="34" charset="0"/>
              </a:defRPr>
            </a:lvl2pPr>
            <a:lvl3pPr marL="1063625" indent="-212725">
              <a:defRPr>
                <a:solidFill>
                  <a:schemeClr val="tx1"/>
                </a:solidFill>
                <a:latin typeface="Calibri" panose="020F0502020204030204" pitchFamily="34" charset="0"/>
              </a:defRPr>
            </a:lvl3pPr>
            <a:lvl4pPr marL="1492250" indent="-212725">
              <a:defRPr>
                <a:solidFill>
                  <a:schemeClr val="tx1"/>
                </a:solidFill>
                <a:latin typeface="Calibri" panose="020F0502020204030204" pitchFamily="34" charset="0"/>
              </a:defRPr>
            </a:lvl4pPr>
            <a:lvl5pPr marL="1917700" indent="-212725">
              <a:defRPr>
                <a:solidFill>
                  <a:schemeClr val="tx1"/>
                </a:solidFill>
                <a:latin typeface="Calibri" panose="020F0502020204030204" pitchFamily="34" charset="0"/>
              </a:defRPr>
            </a:lvl5pPr>
            <a:lvl6pPr marL="2374900" indent="-212725" eaLnBrk="0" fontAlgn="base" hangingPunct="0">
              <a:spcBef>
                <a:spcPct val="0"/>
              </a:spcBef>
              <a:spcAft>
                <a:spcPct val="0"/>
              </a:spcAft>
              <a:defRPr>
                <a:solidFill>
                  <a:schemeClr val="tx1"/>
                </a:solidFill>
                <a:latin typeface="Calibri" panose="020F0502020204030204" pitchFamily="34" charset="0"/>
              </a:defRPr>
            </a:lvl6pPr>
            <a:lvl7pPr marL="2832100" indent="-212725" eaLnBrk="0" fontAlgn="base" hangingPunct="0">
              <a:spcBef>
                <a:spcPct val="0"/>
              </a:spcBef>
              <a:spcAft>
                <a:spcPct val="0"/>
              </a:spcAft>
              <a:defRPr>
                <a:solidFill>
                  <a:schemeClr val="tx1"/>
                </a:solidFill>
                <a:latin typeface="Calibri" panose="020F0502020204030204" pitchFamily="34" charset="0"/>
              </a:defRPr>
            </a:lvl7pPr>
            <a:lvl8pPr marL="3289300" indent="-212725" eaLnBrk="0" fontAlgn="base" hangingPunct="0">
              <a:spcBef>
                <a:spcPct val="0"/>
              </a:spcBef>
              <a:spcAft>
                <a:spcPct val="0"/>
              </a:spcAft>
              <a:defRPr>
                <a:solidFill>
                  <a:schemeClr val="tx1"/>
                </a:solidFill>
                <a:latin typeface="Calibri" panose="020F0502020204030204" pitchFamily="34" charset="0"/>
              </a:defRPr>
            </a:lvl8pPr>
            <a:lvl9pPr marL="3746500" indent="-21272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C8B741A-3E14-4A95-BBDD-277BDCE33BCD}" type="slidenum">
              <a:rPr lang="en-US" altLang="en-US" smtClean="0">
                <a:solidFill>
                  <a:srgbClr val="000000"/>
                </a:solidFill>
                <a:latin typeface="Arial" panose="020B0604020202020204" pitchFamily="34" charset="0"/>
              </a:rPr>
              <a:pPr fontAlgn="base">
                <a:spcBef>
                  <a:spcPct val="0"/>
                </a:spcBef>
                <a:spcAft>
                  <a:spcPct val="0"/>
                </a:spcAft>
              </a:pPr>
              <a:t>12</a:t>
            </a:fld>
            <a:endParaRPr lang="en-US" altLang="en-US">
              <a:solidFill>
                <a:srgbClr val="000000"/>
              </a:solidFill>
              <a:latin typeface="Arial" panose="020B0604020202020204" pitchFamily="34" charset="0"/>
            </a:endParaRPr>
          </a:p>
        </p:txBody>
      </p:sp>
    </p:spTree>
    <p:extLst>
      <p:ext uri="{BB962C8B-B14F-4D97-AF65-F5344CB8AC3E}">
        <p14:creationId xmlns:p14="http://schemas.microsoft.com/office/powerpoint/2010/main" val="956345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1196975" y="446088"/>
            <a:ext cx="3049588" cy="2287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695325" y="2733675"/>
            <a:ext cx="5564188" cy="6462713"/>
          </a:xfrm>
        </p:spPr>
        <p:txBody>
          <a:bodyPr wrap="square" numCol="1" anchor="t" anchorCtr="0" compatLnSpc="1">
            <a:prstTxWarp prst="textNoShape">
              <a:avLst/>
            </a:prstTxWarp>
          </a:bodyPr>
          <a:lstStyle/>
          <a:p>
            <a:pPr eaLnBrk="1" hangingPunct="1">
              <a:spcBef>
                <a:spcPct val="0"/>
              </a:spcBef>
              <a:buFontTx/>
              <a:buChar char="•"/>
            </a:pPr>
            <a:endParaRPr lang="en-US" altLang="en-US"/>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4063" indent="-288925">
              <a:defRPr>
                <a:solidFill>
                  <a:schemeClr val="tx1"/>
                </a:solidFill>
                <a:latin typeface="Calibri" panose="020F0502020204030204" pitchFamily="34" charset="0"/>
              </a:defRPr>
            </a:lvl2pPr>
            <a:lvl3pPr marL="1160463" indent="-231775">
              <a:defRPr>
                <a:solidFill>
                  <a:schemeClr val="tx1"/>
                </a:solidFill>
                <a:latin typeface="Calibri" panose="020F0502020204030204" pitchFamily="34" charset="0"/>
              </a:defRPr>
            </a:lvl3pPr>
            <a:lvl4pPr marL="1625600" indent="-231775">
              <a:defRPr>
                <a:solidFill>
                  <a:schemeClr val="tx1"/>
                </a:solidFill>
                <a:latin typeface="Calibri" panose="020F0502020204030204" pitchFamily="34" charset="0"/>
              </a:defRPr>
            </a:lvl4pPr>
            <a:lvl5pPr marL="2090738" indent="-231775">
              <a:defRPr>
                <a:solidFill>
                  <a:schemeClr val="tx1"/>
                </a:solidFill>
                <a:latin typeface="Calibri" panose="020F0502020204030204" pitchFamily="34" charset="0"/>
              </a:defRPr>
            </a:lvl5pPr>
            <a:lvl6pPr marL="2547938" indent="-231775" eaLnBrk="0" fontAlgn="base" hangingPunct="0">
              <a:spcBef>
                <a:spcPct val="0"/>
              </a:spcBef>
              <a:spcAft>
                <a:spcPct val="0"/>
              </a:spcAft>
              <a:defRPr>
                <a:solidFill>
                  <a:schemeClr val="tx1"/>
                </a:solidFill>
                <a:latin typeface="Calibri" panose="020F0502020204030204" pitchFamily="34" charset="0"/>
              </a:defRPr>
            </a:lvl6pPr>
            <a:lvl7pPr marL="3005138" indent="-231775" eaLnBrk="0" fontAlgn="base" hangingPunct="0">
              <a:spcBef>
                <a:spcPct val="0"/>
              </a:spcBef>
              <a:spcAft>
                <a:spcPct val="0"/>
              </a:spcAft>
              <a:defRPr>
                <a:solidFill>
                  <a:schemeClr val="tx1"/>
                </a:solidFill>
                <a:latin typeface="Calibri" panose="020F0502020204030204" pitchFamily="34" charset="0"/>
              </a:defRPr>
            </a:lvl7pPr>
            <a:lvl8pPr marL="3462338" indent="-231775" eaLnBrk="0" fontAlgn="base" hangingPunct="0">
              <a:spcBef>
                <a:spcPct val="0"/>
              </a:spcBef>
              <a:spcAft>
                <a:spcPct val="0"/>
              </a:spcAft>
              <a:defRPr>
                <a:solidFill>
                  <a:schemeClr val="tx1"/>
                </a:solidFill>
                <a:latin typeface="Calibri" panose="020F0502020204030204" pitchFamily="34" charset="0"/>
              </a:defRPr>
            </a:lvl8pPr>
            <a:lvl9pPr marL="3919538"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6AD8851-155A-4431-86A6-14DB51CB7DAB}" type="slidenum">
              <a:rPr lang="en-US" altLang="en-US" smtClean="0"/>
              <a:pPr fontAlgn="base">
                <a:spcBef>
                  <a:spcPct val="0"/>
                </a:spcBef>
                <a:spcAft>
                  <a:spcPct val="0"/>
                </a:spcAft>
              </a:pPr>
              <a:t>19</a:t>
            </a:fld>
            <a:endParaRPr lang="en-US" altLang="en-US"/>
          </a:p>
        </p:txBody>
      </p:sp>
    </p:spTree>
    <p:extLst>
      <p:ext uri="{BB962C8B-B14F-4D97-AF65-F5344CB8AC3E}">
        <p14:creationId xmlns:p14="http://schemas.microsoft.com/office/powerpoint/2010/main" val="1794017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66ABC3EF-17B1-7E40-B6F1-E20B50CB01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52F9EF97-C87E-0C46-A3E6-E35ECDC300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7345" indent="-347345">
              <a:spcBef>
                <a:spcPct val="0"/>
              </a:spcBef>
            </a:pPr>
            <a:r>
              <a:rPr lang="en-US" altLang="en-US">
                <a:cs typeface="Calibri"/>
              </a:rPr>
              <a:t>#1 question on webinar was when their RMS would be available – first step is to find an LEA to work with and get more overlays going!</a:t>
            </a:r>
          </a:p>
        </p:txBody>
      </p:sp>
      <p:sp>
        <p:nvSpPr>
          <p:cNvPr id="13316" name="Slide Number Placeholder 3">
            <a:extLst>
              <a:ext uri="{FF2B5EF4-FFF2-40B4-BE49-F238E27FC236}">
                <a16:creationId xmlns:a16="http://schemas.microsoft.com/office/drawing/2014/main" id="{DCEFBCF1-3687-AE4D-9748-E24EBA5552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4063" indent="-288925">
              <a:defRPr>
                <a:solidFill>
                  <a:schemeClr val="tx1"/>
                </a:solidFill>
                <a:latin typeface="Calibri" panose="020F0502020204030204" pitchFamily="34" charset="0"/>
              </a:defRPr>
            </a:lvl2pPr>
            <a:lvl3pPr marL="1160463" indent="-231775">
              <a:defRPr>
                <a:solidFill>
                  <a:schemeClr val="tx1"/>
                </a:solidFill>
                <a:latin typeface="Calibri" panose="020F0502020204030204" pitchFamily="34" charset="0"/>
              </a:defRPr>
            </a:lvl3pPr>
            <a:lvl4pPr marL="1625600" indent="-231775">
              <a:defRPr>
                <a:solidFill>
                  <a:schemeClr val="tx1"/>
                </a:solidFill>
                <a:latin typeface="Calibri" panose="020F0502020204030204" pitchFamily="34" charset="0"/>
              </a:defRPr>
            </a:lvl4pPr>
            <a:lvl5pPr marL="2090738" indent="-231775">
              <a:defRPr>
                <a:solidFill>
                  <a:schemeClr val="tx1"/>
                </a:solidFill>
                <a:latin typeface="Calibri" panose="020F0502020204030204" pitchFamily="34" charset="0"/>
              </a:defRPr>
            </a:lvl5pPr>
            <a:lvl6pPr marL="2547938" indent="-231775" eaLnBrk="0" fontAlgn="base" hangingPunct="0">
              <a:spcBef>
                <a:spcPct val="0"/>
              </a:spcBef>
              <a:spcAft>
                <a:spcPct val="0"/>
              </a:spcAft>
              <a:defRPr>
                <a:solidFill>
                  <a:schemeClr val="tx1"/>
                </a:solidFill>
                <a:latin typeface="Calibri" panose="020F0502020204030204" pitchFamily="34" charset="0"/>
              </a:defRPr>
            </a:lvl6pPr>
            <a:lvl7pPr marL="3005138" indent="-231775" eaLnBrk="0" fontAlgn="base" hangingPunct="0">
              <a:spcBef>
                <a:spcPct val="0"/>
              </a:spcBef>
              <a:spcAft>
                <a:spcPct val="0"/>
              </a:spcAft>
              <a:defRPr>
                <a:solidFill>
                  <a:schemeClr val="tx1"/>
                </a:solidFill>
                <a:latin typeface="Calibri" panose="020F0502020204030204" pitchFamily="34" charset="0"/>
              </a:defRPr>
            </a:lvl7pPr>
            <a:lvl8pPr marL="3462338" indent="-231775" eaLnBrk="0" fontAlgn="base" hangingPunct="0">
              <a:spcBef>
                <a:spcPct val="0"/>
              </a:spcBef>
              <a:spcAft>
                <a:spcPct val="0"/>
              </a:spcAft>
              <a:defRPr>
                <a:solidFill>
                  <a:schemeClr val="tx1"/>
                </a:solidFill>
                <a:latin typeface="Calibri" panose="020F0502020204030204" pitchFamily="34" charset="0"/>
              </a:defRPr>
            </a:lvl8pPr>
            <a:lvl9pPr marL="3919538"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1668BC5-8CF4-794B-A343-812D976A2A15}" type="slidenum">
              <a:rPr lang="en-US" altLang="en-US" smtClean="0"/>
              <a:pPr fontAlgn="base">
                <a:spcBef>
                  <a:spcPct val="0"/>
                </a:spcBef>
                <a:spcAft>
                  <a:spcPct val="0"/>
                </a:spcAft>
              </a:pPr>
              <a:t>20</a:t>
            </a:fld>
            <a:endParaRPr lang="en-US" altLang="en-US"/>
          </a:p>
        </p:txBody>
      </p:sp>
    </p:spTree>
    <p:extLst>
      <p:ext uri="{BB962C8B-B14F-4D97-AF65-F5344CB8AC3E}">
        <p14:creationId xmlns:p14="http://schemas.microsoft.com/office/powerpoint/2010/main" val="4095938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Results from survey to inform next overlay steps</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0DEFAABF-74C7-4DF5-8621-3D652F9867A1}" type="slidenum">
              <a:rPr lang="en-US" smtClean="0"/>
              <a:t>21</a:t>
            </a:fld>
            <a:endParaRPr lang="en-US"/>
          </a:p>
        </p:txBody>
      </p:sp>
    </p:spTree>
    <p:extLst>
      <p:ext uri="{BB962C8B-B14F-4D97-AF65-F5344CB8AC3E}">
        <p14:creationId xmlns:p14="http://schemas.microsoft.com/office/powerpoint/2010/main" val="3347812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Results from survey to inform next overlay steps</a:t>
            </a:r>
          </a:p>
          <a:p>
            <a:endParaRPr lang="en-US">
              <a:cs typeface="Calibri"/>
            </a:endParaRPr>
          </a:p>
        </p:txBody>
      </p:sp>
      <p:sp>
        <p:nvSpPr>
          <p:cNvPr id="4" name="Slide Number Placeholder 3"/>
          <p:cNvSpPr>
            <a:spLocks noGrp="1"/>
          </p:cNvSpPr>
          <p:nvPr>
            <p:ph type="sldNum" sz="quarter" idx="5"/>
          </p:nvPr>
        </p:nvSpPr>
        <p:spPr/>
        <p:txBody>
          <a:bodyPr/>
          <a:lstStyle/>
          <a:p>
            <a:fld id="{0DEFAABF-74C7-4DF5-8621-3D652F9867A1}" type="slidenum">
              <a:rPr lang="en-US" smtClean="0"/>
              <a:t>22</a:t>
            </a:fld>
            <a:endParaRPr lang="en-US"/>
          </a:p>
        </p:txBody>
      </p:sp>
    </p:spTree>
    <p:extLst>
      <p:ext uri="{BB962C8B-B14F-4D97-AF65-F5344CB8AC3E}">
        <p14:creationId xmlns:p14="http://schemas.microsoft.com/office/powerpoint/2010/main" val="1262520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66ABC3EF-17B1-7E40-B6F1-E20B50CB01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52F9EF97-C87E-0C46-A3E6-E35ECDC300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7345" indent="-347345">
              <a:spcBef>
                <a:spcPct val="0"/>
              </a:spcBef>
            </a:pPr>
            <a:r>
              <a:rPr lang="en-US" altLang="en-US"/>
              <a:t>Traffic Records News page </a:t>
            </a:r>
            <a:endParaRPr lang="en-US"/>
          </a:p>
          <a:p>
            <a:pPr marL="347345" indent="-347345">
              <a:spcBef>
                <a:spcPct val="0"/>
              </a:spcBef>
            </a:pPr>
            <a:r>
              <a:rPr lang="en-US" altLang="en-US"/>
              <a:t>TRCC and all TR stakeholders can provide items to share</a:t>
            </a:r>
            <a:endParaRPr lang="en-US"/>
          </a:p>
          <a:p>
            <a:pPr marL="347345" indent="-347345">
              <a:spcBef>
                <a:spcPct val="0"/>
              </a:spcBef>
            </a:pPr>
            <a:r>
              <a:rPr lang="en-US" altLang="en-US" err="1"/>
              <a:t>UMassSafe</a:t>
            </a:r>
            <a:r>
              <a:rPr lang="en-US" altLang="en-US"/>
              <a:t> post other traffic records topics and projects of relevance</a:t>
            </a:r>
            <a:endParaRPr lang="en-US">
              <a:cs typeface="Calibri"/>
            </a:endParaRPr>
          </a:p>
        </p:txBody>
      </p:sp>
      <p:sp>
        <p:nvSpPr>
          <p:cNvPr id="13316" name="Slide Number Placeholder 3">
            <a:extLst>
              <a:ext uri="{FF2B5EF4-FFF2-40B4-BE49-F238E27FC236}">
                <a16:creationId xmlns:a16="http://schemas.microsoft.com/office/drawing/2014/main" id="{DCEFBCF1-3687-AE4D-9748-E24EBA5552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4063" indent="-288925">
              <a:defRPr>
                <a:solidFill>
                  <a:schemeClr val="tx1"/>
                </a:solidFill>
                <a:latin typeface="Calibri" panose="020F0502020204030204" pitchFamily="34" charset="0"/>
              </a:defRPr>
            </a:lvl2pPr>
            <a:lvl3pPr marL="1160463" indent="-231775">
              <a:defRPr>
                <a:solidFill>
                  <a:schemeClr val="tx1"/>
                </a:solidFill>
                <a:latin typeface="Calibri" panose="020F0502020204030204" pitchFamily="34" charset="0"/>
              </a:defRPr>
            </a:lvl3pPr>
            <a:lvl4pPr marL="1625600" indent="-231775">
              <a:defRPr>
                <a:solidFill>
                  <a:schemeClr val="tx1"/>
                </a:solidFill>
                <a:latin typeface="Calibri" panose="020F0502020204030204" pitchFamily="34" charset="0"/>
              </a:defRPr>
            </a:lvl4pPr>
            <a:lvl5pPr marL="2090738" indent="-231775">
              <a:defRPr>
                <a:solidFill>
                  <a:schemeClr val="tx1"/>
                </a:solidFill>
                <a:latin typeface="Calibri" panose="020F0502020204030204" pitchFamily="34" charset="0"/>
              </a:defRPr>
            </a:lvl5pPr>
            <a:lvl6pPr marL="2547938" indent="-231775" eaLnBrk="0" fontAlgn="base" hangingPunct="0">
              <a:spcBef>
                <a:spcPct val="0"/>
              </a:spcBef>
              <a:spcAft>
                <a:spcPct val="0"/>
              </a:spcAft>
              <a:defRPr>
                <a:solidFill>
                  <a:schemeClr val="tx1"/>
                </a:solidFill>
                <a:latin typeface="Calibri" panose="020F0502020204030204" pitchFamily="34" charset="0"/>
              </a:defRPr>
            </a:lvl6pPr>
            <a:lvl7pPr marL="3005138" indent="-231775" eaLnBrk="0" fontAlgn="base" hangingPunct="0">
              <a:spcBef>
                <a:spcPct val="0"/>
              </a:spcBef>
              <a:spcAft>
                <a:spcPct val="0"/>
              </a:spcAft>
              <a:defRPr>
                <a:solidFill>
                  <a:schemeClr val="tx1"/>
                </a:solidFill>
                <a:latin typeface="Calibri" panose="020F0502020204030204" pitchFamily="34" charset="0"/>
              </a:defRPr>
            </a:lvl7pPr>
            <a:lvl8pPr marL="3462338" indent="-231775" eaLnBrk="0" fontAlgn="base" hangingPunct="0">
              <a:spcBef>
                <a:spcPct val="0"/>
              </a:spcBef>
              <a:spcAft>
                <a:spcPct val="0"/>
              </a:spcAft>
              <a:defRPr>
                <a:solidFill>
                  <a:schemeClr val="tx1"/>
                </a:solidFill>
                <a:latin typeface="Calibri" panose="020F0502020204030204" pitchFamily="34" charset="0"/>
              </a:defRPr>
            </a:lvl8pPr>
            <a:lvl9pPr marL="3919538"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1668BC5-8CF4-794B-A343-812D976A2A15}" type="slidenum">
              <a:rPr lang="en-US" altLang="en-US" smtClean="0"/>
              <a:pPr fontAlgn="base">
                <a:spcBef>
                  <a:spcPct val="0"/>
                </a:spcBef>
                <a:spcAft>
                  <a:spcPct val="0"/>
                </a:spcAft>
              </a:pPr>
              <a:t>23</a:t>
            </a:fld>
            <a:endParaRPr lang="en-US" altLang="en-US"/>
          </a:p>
        </p:txBody>
      </p:sp>
    </p:spTree>
    <p:extLst>
      <p:ext uri="{BB962C8B-B14F-4D97-AF65-F5344CB8AC3E}">
        <p14:creationId xmlns:p14="http://schemas.microsoft.com/office/powerpoint/2010/main" val="1069034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66ABC3EF-17B1-7E40-B6F1-E20B50CB01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52F9EF97-C87E-0C46-A3E6-E35ECDC300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7345" indent="-347345">
              <a:spcBef>
                <a:spcPct val="0"/>
              </a:spcBef>
            </a:pPr>
            <a:r>
              <a:rPr lang="en-US" altLang="en-US"/>
              <a:t>Finally we want to expand the live information relative to data quality on the Crash E-Manual </a:t>
            </a:r>
            <a:endParaRPr lang="en-US"/>
          </a:p>
          <a:p>
            <a:pPr marL="347345" indent="-347345">
              <a:spcBef>
                <a:spcPct val="0"/>
              </a:spcBef>
            </a:pPr>
            <a:r>
              <a:rPr lang="en-US" altLang="en-US"/>
              <a:t> - increases in users</a:t>
            </a:r>
            <a:endParaRPr lang="en-US" altLang="en-US">
              <a:cs typeface="Calibri"/>
            </a:endParaRPr>
          </a:p>
          <a:p>
            <a:pPr marL="347345" indent="-347345">
              <a:spcBef>
                <a:spcPct val="0"/>
              </a:spcBef>
            </a:pPr>
            <a:r>
              <a:rPr lang="en-US" altLang="en-US">
                <a:cs typeface="Calibri"/>
              </a:rPr>
              <a:t>- provide statistics and relative info to LEA supervisors</a:t>
            </a:r>
          </a:p>
          <a:p>
            <a:pPr marL="347345" indent="-347345">
              <a:spcBef>
                <a:spcPct val="0"/>
              </a:spcBef>
            </a:pPr>
            <a:r>
              <a:rPr lang="en-US" altLang="en-US">
                <a:cs typeface="Calibri"/>
              </a:rPr>
              <a:t>- ultimately improve DQ</a:t>
            </a:r>
          </a:p>
        </p:txBody>
      </p:sp>
      <p:sp>
        <p:nvSpPr>
          <p:cNvPr id="13316" name="Slide Number Placeholder 3">
            <a:extLst>
              <a:ext uri="{FF2B5EF4-FFF2-40B4-BE49-F238E27FC236}">
                <a16:creationId xmlns:a16="http://schemas.microsoft.com/office/drawing/2014/main" id="{DCEFBCF1-3687-AE4D-9748-E24EBA5552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4063" indent="-288925">
              <a:defRPr>
                <a:solidFill>
                  <a:schemeClr val="tx1"/>
                </a:solidFill>
                <a:latin typeface="Calibri" panose="020F0502020204030204" pitchFamily="34" charset="0"/>
              </a:defRPr>
            </a:lvl2pPr>
            <a:lvl3pPr marL="1160463" indent="-231775">
              <a:defRPr>
                <a:solidFill>
                  <a:schemeClr val="tx1"/>
                </a:solidFill>
                <a:latin typeface="Calibri" panose="020F0502020204030204" pitchFamily="34" charset="0"/>
              </a:defRPr>
            </a:lvl3pPr>
            <a:lvl4pPr marL="1625600" indent="-231775">
              <a:defRPr>
                <a:solidFill>
                  <a:schemeClr val="tx1"/>
                </a:solidFill>
                <a:latin typeface="Calibri" panose="020F0502020204030204" pitchFamily="34" charset="0"/>
              </a:defRPr>
            </a:lvl4pPr>
            <a:lvl5pPr marL="2090738" indent="-231775">
              <a:defRPr>
                <a:solidFill>
                  <a:schemeClr val="tx1"/>
                </a:solidFill>
                <a:latin typeface="Calibri" panose="020F0502020204030204" pitchFamily="34" charset="0"/>
              </a:defRPr>
            </a:lvl5pPr>
            <a:lvl6pPr marL="2547938" indent="-231775" eaLnBrk="0" fontAlgn="base" hangingPunct="0">
              <a:spcBef>
                <a:spcPct val="0"/>
              </a:spcBef>
              <a:spcAft>
                <a:spcPct val="0"/>
              </a:spcAft>
              <a:defRPr>
                <a:solidFill>
                  <a:schemeClr val="tx1"/>
                </a:solidFill>
                <a:latin typeface="Calibri" panose="020F0502020204030204" pitchFamily="34" charset="0"/>
              </a:defRPr>
            </a:lvl6pPr>
            <a:lvl7pPr marL="3005138" indent="-231775" eaLnBrk="0" fontAlgn="base" hangingPunct="0">
              <a:spcBef>
                <a:spcPct val="0"/>
              </a:spcBef>
              <a:spcAft>
                <a:spcPct val="0"/>
              </a:spcAft>
              <a:defRPr>
                <a:solidFill>
                  <a:schemeClr val="tx1"/>
                </a:solidFill>
                <a:latin typeface="Calibri" panose="020F0502020204030204" pitchFamily="34" charset="0"/>
              </a:defRPr>
            </a:lvl7pPr>
            <a:lvl8pPr marL="3462338" indent="-231775" eaLnBrk="0" fontAlgn="base" hangingPunct="0">
              <a:spcBef>
                <a:spcPct val="0"/>
              </a:spcBef>
              <a:spcAft>
                <a:spcPct val="0"/>
              </a:spcAft>
              <a:defRPr>
                <a:solidFill>
                  <a:schemeClr val="tx1"/>
                </a:solidFill>
                <a:latin typeface="Calibri" panose="020F0502020204030204" pitchFamily="34" charset="0"/>
              </a:defRPr>
            </a:lvl8pPr>
            <a:lvl9pPr marL="3919538"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1668BC5-8CF4-794B-A343-812D976A2A15}" type="slidenum">
              <a:rPr lang="en-US" altLang="en-US" smtClean="0"/>
              <a:pPr fontAlgn="base">
                <a:spcBef>
                  <a:spcPct val="0"/>
                </a:spcBef>
                <a:spcAft>
                  <a:spcPct val="0"/>
                </a:spcAft>
              </a:pPr>
              <a:t>24</a:t>
            </a:fld>
            <a:endParaRPr lang="en-US" altLang="en-US"/>
          </a:p>
        </p:txBody>
      </p:sp>
    </p:spTree>
    <p:extLst>
      <p:ext uri="{BB962C8B-B14F-4D97-AF65-F5344CB8AC3E}">
        <p14:creationId xmlns:p14="http://schemas.microsoft.com/office/powerpoint/2010/main" val="3463521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48AEA53-10B6-D64B-9B44-96BE1CBA21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59D124C3-A552-644B-898E-5314E5FC72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3FCBBDC0-249D-A042-BEF0-F596DC206478}"/>
              </a:ext>
            </a:extLst>
          </p:cNvPr>
          <p:cNvSpPr>
            <a:spLocks noGrp="1"/>
          </p:cNvSpPr>
          <p:nvPr>
            <p:ph type="sldNum" sz="quarter" idx="5"/>
          </p:nvPr>
        </p:nvSpPr>
        <p:spPr/>
        <p:txBody>
          <a:bodyPr/>
          <a:lstStyle/>
          <a:p>
            <a:pPr>
              <a:defRPr/>
            </a:pPr>
            <a:fld id="{70EED3EE-93FF-5A4D-8A28-B81876CF1704}" type="slidenum">
              <a:rPr lang="en-US" smtClean="0"/>
              <a:pPr>
                <a:defRPr/>
              </a:pPr>
              <a:t>25</a:t>
            </a:fld>
            <a:endParaRPr lang="en-US"/>
          </a:p>
        </p:txBody>
      </p:sp>
    </p:spTree>
    <p:extLst>
      <p:ext uri="{BB962C8B-B14F-4D97-AF65-F5344CB8AC3E}">
        <p14:creationId xmlns:p14="http://schemas.microsoft.com/office/powerpoint/2010/main" val="1949588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know that many/most of you are aware of the who we are and what we do, but for those that don't.</a:t>
            </a:r>
          </a:p>
          <a:p>
            <a:r>
              <a:rPr lang="en-US"/>
              <a:t>multidisciplinary HS program with staff with backgrounds in transportation safety, traffic records, public health, policy, engineering, systems management, and programming</a:t>
            </a:r>
            <a:endParaRPr lang="en-US">
              <a:cs typeface="Calibri"/>
            </a:endParaRPr>
          </a:p>
          <a:p>
            <a:endParaRPr lang="en-US"/>
          </a:p>
          <a:p>
            <a:r>
              <a:rPr lang="en-US"/>
              <a:t>NOT JUST ENGINEERING</a:t>
            </a:r>
            <a:endParaRPr lang="en-US">
              <a:cs typeface="Calibri"/>
            </a:endParaRPr>
          </a:p>
          <a:p>
            <a:endParaRPr lang="en-US"/>
          </a:p>
          <a:p>
            <a:r>
              <a:rPr lang="en-US"/>
              <a:t>unique ability to examine highway safety from a variety of perspectives and provide tools and information in a format that is practical for a wide range of  users.</a:t>
            </a:r>
            <a:endParaRPr lang="en-US">
              <a:cs typeface="Calibri"/>
            </a:endParaRPr>
          </a:p>
          <a:p>
            <a:endParaRPr lang="en-US"/>
          </a:p>
          <a:p>
            <a:r>
              <a:rPr lang="en-US"/>
              <a:t>Very applied research. </a:t>
            </a:r>
            <a:r>
              <a:rPr lang="en-US" baseline="0"/>
              <a:t> Some would even say our name is a misnomer since is it not ‘research’ </a:t>
            </a:r>
            <a:r>
              <a:rPr lang="en-US"/>
              <a:t>- support state and federal agencies in their work to prevent crashes. Much of that is to improve the quality of  data used to identify problems, create programs and evaluate them.</a:t>
            </a:r>
            <a:endParaRPr lang="en-US" baseline="0">
              <a:cs typeface="Calibri"/>
            </a:endParaRPr>
          </a:p>
          <a:p>
            <a:endParaRPr lang="en-US" baseline="0"/>
          </a:p>
          <a:p>
            <a:r>
              <a:rPr lang="en-US" baseline="0"/>
              <a:t>100% grant funded, usually have between 4-8 projects at a time</a:t>
            </a:r>
            <a:endParaRPr lang="en-US" baseline="0">
              <a:cs typeface="Calibri"/>
            </a:endParaRPr>
          </a:p>
          <a:p>
            <a:r>
              <a:rPr lang="en-US" baseline="0"/>
              <a:t>We are small with 4 FT staff and Dr. </a:t>
            </a:r>
            <a:r>
              <a:rPr lang="en-US" baseline="0" err="1"/>
              <a:t>Knodler</a:t>
            </a:r>
            <a:endParaRPr lang="en-US" baseline="0" err="1">
              <a:cs typeface="Calibri"/>
            </a:endParaRPr>
          </a:p>
          <a:p>
            <a:r>
              <a:rPr lang="en-US"/>
              <a:t>We try to bridge the gap</a:t>
            </a:r>
            <a:r>
              <a:rPr lang="en-US" baseline="0"/>
              <a:t> between scientifically data driven research and the 3Es</a:t>
            </a:r>
            <a:endParaRPr lang="en-US" baseline="0">
              <a:cs typeface="Calibri"/>
            </a:endParaRPr>
          </a:p>
          <a:p>
            <a:r>
              <a:rPr lang="en-US" baseline="0"/>
              <a:t>Translate research into practice</a:t>
            </a:r>
            <a:endParaRPr lang="en-US" baseline="0">
              <a:cs typeface="Calibri"/>
            </a:endParaRPr>
          </a:p>
          <a:p>
            <a:endParaRPr lang="en-US" baseline="0"/>
          </a:p>
          <a:p>
            <a:r>
              <a:rPr lang="en-US" baseline="0"/>
              <a:t>We work with most of the highway safety agencies in the state as well as the USDOT</a:t>
            </a:r>
            <a:endParaRPr lang="en-US" baseline="0">
              <a:cs typeface="Calibri"/>
            </a:endParaRPr>
          </a:p>
          <a:p>
            <a:r>
              <a:rPr lang="en-US" baseline="0"/>
              <a:t>-EOPSS OGR</a:t>
            </a:r>
            <a:endParaRPr lang="en-US" baseline="0">
              <a:cs typeface="Calibri"/>
            </a:endParaRPr>
          </a:p>
          <a:p>
            <a:r>
              <a:rPr lang="en-US" baseline="0"/>
              <a:t>-RMV</a:t>
            </a:r>
            <a:endParaRPr lang="en-US" baseline="0">
              <a:cs typeface="Calibri"/>
            </a:endParaRPr>
          </a:p>
          <a:p>
            <a:r>
              <a:rPr lang="en-US" baseline="0"/>
              <a:t>-</a:t>
            </a:r>
            <a:r>
              <a:rPr lang="en-US" baseline="0" err="1"/>
              <a:t>MassDOT</a:t>
            </a:r>
            <a:endParaRPr lang="en-US" baseline="0" err="1">
              <a:cs typeface="Calibri"/>
            </a:endParaRPr>
          </a:p>
          <a:p>
            <a:r>
              <a:rPr lang="en-US" baseline="0"/>
              <a:t>-MSP</a:t>
            </a:r>
            <a:endParaRPr lang="en-US" baseline="0">
              <a:cs typeface="Calibri"/>
            </a:endParaRPr>
          </a:p>
          <a:p>
            <a:r>
              <a:rPr lang="en-US" baseline="0"/>
              <a:t>-FMCSA</a:t>
            </a:r>
            <a:endParaRPr lang="en-US" baseline="0">
              <a:cs typeface="Calibri"/>
            </a:endParaRPr>
          </a:p>
          <a:p>
            <a:endParaRPr lang="en-US"/>
          </a:p>
        </p:txBody>
      </p:sp>
      <p:sp>
        <p:nvSpPr>
          <p:cNvPr id="4" name="Slide Number Placeholder 3"/>
          <p:cNvSpPr>
            <a:spLocks noGrp="1"/>
          </p:cNvSpPr>
          <p:nvPr>
            <p:ph type="sldNum" sz="quarter" idx="10"/>
          </p:nvPr>
        </p:nvSpPr>
        <p:spPr/>
        <p:txBody>
          <a:bodyPr/>
          <a:lstStyle/>
          <a:p>
            <a:fld id="{0DEFAABF-74C7-4DF5-8621-3D652F9867A1}" type="slidenum">
              <a:rPr lang="en-US" smtClean="0"/>
              <a:t>2</a:t>
            </a:fld>
            <a:endParaRPr lang="en-US"/>
          </a:p>
        </p:txBody>
      </p:sp>
    </p:spTree>
    <p:extLst>
      <p:ext uri="{BB962C8B-B14F-4D97-AF65-F5344CB8AC3E}">
        <p14:creationId xmlns:p14="http://schemas.microsoft.com/office/powerpoint/2010/main" val="2219044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515661-CC5B-4115-AE5A-5A4D7574959B}" type="slidenum">
              <a:rPr lang="en-US"/>
              <a:pPr/>
              <a:t>26</a:t>
            </a:fld>
            <a:endParaRPr lang="en-US"/>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baseline="0"/>
          </a:p>
        </p:txBody>
      </p:sp>
    </p:spTree>
    <p:extLst>
      <p:ext uri="{BB962C8B-B14F-4D97-AF65-F5344CB8AC3E}">
        <p14:creationId xmlns:p14="http://schemas.microsoft.com/office/powerpoint/2010/main" val="594473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66ABC3EF-17B1-7E40-B6F1-E20B50CB01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52F9EF97-C87E-0C46-A3E6-E35ECDC300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7345" indent="-347345">
              <a:spcBef>
                <a:spcPct val="0"/>
              </a:spcBef>
            </a:pPr>
            <a:r>
              <a:rPr lang="en-US" altLang="en-US"/>
              <a:t>As described in the proposal, this project addresses  these three TR assessment recommendations.</a:t>
            </a:r>
          </a:p>
          <a:p>
            <a:pPr marL="347345" indent="-347345">
              <a:spcBef>
                <a:spcPct val="0"/>
              </a:spcBef>
            </a:pPr>
            <a:endParaRPr lang="en-US" altLang="en-US">
              <a:cs typeface="Calibri"/>
            </a:endParaRPr>
          </a:p>
          <a:p>
            <a:pPr marL="347345" indent="-347345">
              <a:spcBef>
                <a:spcPct val="0"/>
              </a:spcBef>
            </a:pPr>
            <a:r>
              <a:rPr lang="en-US" altLang="en-US">
                <a:cs typeface="Calibri"/>
              </a:rPr>
              <a:t>This work is done in collaboration with the RMV and to support the work of Donna </a:t>
            </a:r>
            <a:r>
              <a:rPr lang="en-US" altLang="en-US" err="1">
                <a:cs typeface="Calibri"/>
              </a:rPr>
              <a:t>DeVeiga</a:t>
            </a:r>
            <a:r>
              <a:rPr lang="en-US" altLang="en-US">
                <a:cs typeface="Calibri"/>
              </a:rPr>
              <a:t>, the LEL and Karen </a:t>
            </a:r>
            <a:r>
              <a:rPr lang="en-US" altLang="en-US" err="1">
                <a:cs typeface="Calibri"/>
              </a:rPr>
              <a:t>Perduyn</a:t>
            </a:r>
            <a:r>
              <a:rPr lang="en-US" altLang="en-US">
                <a:cs typeface="Calibri"/>
              </a:rPr>
              <a:t>, the Crash Records Supervisor and all they do to improve crash data quality. </a:t>
            </a:r>
          </a:p>
        </p:txBody>
      </p:sp>
      <p:sp>
        <p:nvSpPr>
          <p:cNvPr id="13316" name="Slide Number Placeholder 3">
            <a:extLst>
              <a:ext uri="{FF2B5EF4-FFF2-40B4-BE49-F238E27FC236}">
                <a16:creationId xmlns:a16="http://schemas.microsoft.com/office/drawing/2014/main" id="{DCEFBCF1-3687-AE4D-9748-E24EBA5552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4063" indent="-288925">
              <a:defRPr>
                <a:solidFill>
                  <a:schemeClr val="tx1"/>
                </a:solidFill>
                <a:latin typeface="Calibri" panose="020F0502020204030204" pitchFamily="34" charset="0"/>
              </a:defRPr>
            </a:lvl2pPr>
            <a:lvl3pPr marL="1160463" indent="-231775">
              <a:defRPr>
                <a:solidFill>
                  <a:schemeClr val="tx1"/>
                </a:solidFill>
                <a:latin typeface="Calibri" panose="020F0502020204030204" pitchFamily="34" charset="0"/>
              </a:defRPr>
            </a:lvl3pPr>
            <a:lvl4pPr marL="1625600" indent="-231775">
              <a:defRPr>
                <a:solidFill>
                  <a:schemeClr val="tx1"/>
                </a:solidFill>
                <a:latin typeface="Calibri" panose="020F0502020204030204" pitchFamily="34" charset="0"/>
              </a:defRPr>
            </a:lvl4pPr>
            <a:lvl5pPr marL="2090738" indent="-231775">
              <a:defRPr>
                <a:solidFill>
                  <a:schemeClr val="tx1"/>
                </a:solidFill>
                <a:latin typeface="Calibri" panose="020F0502020204030204" pitchFamily="34" charset="0"/>
              </a:defRPr>
            </a:lvl5pPr>
            <a:lvl6pPr marL="2547938" indent="-231775" eaLnBrk="0" fontAlgn="base" hangingPunct="0">
              <a:spcBef>
                <a:spcPct val="0"/>
              </a:spcBef>
              <a:spcAft>
                <a:spcPct val="0"/>
              </a:spcAft>
              <a:defRPr>
                <a:solidFill>
                  <a:schemeClr val="tx1"/>
                </a:solidFill>
                <a:latin typeface="Calibri" panose="020F0502020204030204" pitchFamily="34" charset="0"/>
              </a:defRPr>
            </a:lvl6pPr>
            <a:lvl7pPr marL="3005138" indent="-231775" eaLnBrk="0" fontAlgn="base" hangingPunct="0">
              <a:spcBef>
                <a:spcPct val="0"/>
              </a:spcBef>
              <a:spcAft>
                <a:spcPct val="0"/>
              </a:spcAft>
              <a:defRPr>
                <a:solidFill>
                  <a:schemeClr val="tx1"/>
                </a:solidFill>
                <a:latin typeface="Calibri" panose="020F0502020204030204" pitchFamily="34" charset="0"/>
              </a:defRPr>
            </a:lvl7pPr>
            <a:lvl8pPr marL="3462338" indent="-231775" eaLnBrk="0" fontAlgn="base" hangingPunct="0">
              <a:spcBef>
                <a:spcPct val="0"/>
              </a:spcBef>
              <a:spcAft>
                <a:spcPct val="0"/>
              </a:spcAft>
              <a:defRPr>
                <a:solidFill>
                  <a:schemeClr val="tx1"/>
                </a:solidFill>
                <a:latin typeface="Calibri" panose="020F0502020204030204" pitchFamily="34" charset="0"/>
              </a:defRPr>
            </a:lvl8pPr>
            <a:lvl9pPr marL="3919538"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1668BC5-8CF4-794B-A343-812D976A2A15}" type="slidenum">
              <a:rPr lang="en-US" altLang="en-US" smtClean="0"/>
              <a:pPr fontAlgn="base">
                <a:spcBef>
                  <a:spcPct val="0"/>
                </a:spcBef>
                <a:spcAft>
                  <a:spcPct val="0"/>
                </a:spcAft>
              </a:pPr>
              <a:t>3</a:t>
            </a:fld>
            <a:endParaRPr lang="en-US" altLang="en-US"/>
          </a:p>
        </p:txBody>
      </p:sp>
    </p:spTree>
    <p:extLst>
      <p:ext uri="{BB962C8B-B14F-4D97-AF65-F5344CB8AC3E}">
        <p14:creationId xmlns:p14="http://schemas.microsoft.com/office/powerpoint/2010/main" val="297433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Accessibility – enhance</a:t>
            </a:r>
            <a:r>
              <a:rPr lang="en-US" altLang="en-US" baseline="0"/>
              <a:t> the usability of crash </a:t>
            </a:r>
            <a:r>
              <a:rPr lang="en-US" altLang="en-US"/>
              <a:t>data publically</a:t>
            </a:r>
            <a:r>
              <a:rPr lang="en-US" altLang="en-US" baseline="0"/>
              <a:t> available by providing definitions &amp; decoding</a:t>
            </a:r>
          </a:p>
          <a:p>
            <a:pPr eaLnBrk="1" hangingPunct="1">
              <a:spcBef>
                <a:spcPct val="0"/>
              </a:spcBef>
            </a:pPr>
            <a:r>
              <a:rPr lang="en-US" altLang="en-US"/>
              <a:t>Accuracy – data collectors having access to detailed definitions improve accuracy of choosing correct attribute</a:t>
            </a:r>
          </a:p>
          <a:p>
            <a:pPr eaLnBrk="1" hangingPunct="1">
              <a:spcBef>
                <a:spcPct val="0"/>
              </a:spcBef>
            </a:pPr>
            <a:r>
              <a:rPr lang="en-US" altLang="en-US"/>
              <a:t>Completeness – data collectors</a:t>
            </a:r>
            <a:r>
              <a:rPr lang="en-US" altLang="en-US" baseline="0"/>
              <a:t> having access to detailed directions/definitions prevent incomplete fields</a:t>
            </a:r>
          </a:p>
          <a:p>
            <a:pPr eaLnBrk="1" hangingPunct="1">
              <a:spcBef>
                <a:spcPct val="0"/>
              </a:spcBef>
            </a:pPr>
            <a:r>
              <a:rPr lang="en-US" altLang="en-US"/>
              <a:t>Integration – provide resources/specs</a:t>
            </a:r>
            <a:r>
              <a:rPr lang="en-US" altLang="en-US" baseline="0"/>
              <a:t> for RMS vendors to improve integration</a:t>
            </a:r>
          </a:p>
          <a:p>
            <a:pPr eaLnBrk="1" hangingPunct="1">
              <a:spcBef>
                <a:spcPct val="0"/>
              </a:spcBef>
            </a:pPr>
            <a:r>
              <a:rPr lang="en-US" altLang="en-US"/>
              <a:t>Timeliness – data collectors able to search</a:t>
            </a:r>
            <a:r>
              <a:rPr lang="en-US" altLang="en-US" baseline="0"/>
              <a:t> to problem solve their own questions on reports will prevent some delays</a:t>
            </a:r>
          </a:p>
          <a:p>
            <a:pPr eaLnBrk="1" hangingPunct="1">
              <a:spcBef>
                <a:spcPct val="0"/>
              </a:spcBef>
            </a:pPr>
            <a:r>
              <a:rPr lang="en-US" altLang="en-US"/>
              <a:t>Uniformity – implementing &amp; disseminating statewide</a:t>
            </a:r>
            <a:r>
              <a:rPr lang="en-US" altLang="en-US" baseline="0"/>
              <a:t> guidelines to increase uniformity amongst all report components</a:t>
            </a:r>
            <a:endParaRPr lang="en-US" altLang="en-US"/>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4063" indent="-288925">
              <a:defRPr>
                <a:solidFill>
                  <a:schemeClr val="tx1"/>
                </a:solidFill>
                <a:latin typeface="Calibri" panose="020F0502020204030204" pitchFamily="34" charset="0"/>
              </a:defRPr>
            </a:lvl2pPr>
            <a:lvl3pPr marL="1160463" indent="-231775">
              <a:defRPr>
                <a:solidFill>
                  <a:schemeClr val="tx1"/>
                </a:solidFill>
                <a:latin typeface="Calibri" panose="020F0502020204030204" pitchFamily="34" charset="0"/>
              </a:defRPr>
            </a:lvl3pPr>
            <a:lvl4pPr marL="1625600" indent="-231775">
              <a:defRPr>
                <a:solidFill>
                  <a:schemeClr val="tx1"/>
                </a:solidFill>
                <a:latin typeface="Calibri" panose="020F0502020204030204" pitchFamily="34" charset="0"/>
              </a:defRPr>
            </a:lvl4pPr>
            <a:lvl5pPr marL="2090738" indent="-231775">
              <a:defRPr>
                <a:solidFill>
                  <a:schemeClr val="tx1"/>
                </a:solidFill>
                <a:latin typeface="Calibri" panose="020F0502020204030204" pitchFamily="34" charset="0"/>
              </a:defRPr>
            </a:lvl5pPr>
            <a:lvl6pPr marL="2547938" indent="-231775" eaLnBrk="0" fontAlgn="base" hangingPunct="0">
              <a:spcBef>
                <a:spcPct val="0"/>
              </a:spcBef>
              <a:spcAft>
                <a:spcPct val="0"/>
              </a:spcAft>
              <a:defRPr>
                <a:solidFill>
                  <a:schemeClr val="tx1"/>
                </a:solidFill>
                <a:latin typeface="Calibri" panose="020F0502020204030204" pitchFamily="34" charset="0"/>
              </a:defRPr>
            </a:lvl6pPr>
            <a:lvl7pPr marL="3005138" indent="-231775" eaLnBrk="0" fontAlgn="base" hangingPunct="0">
              <a:spcBef>
                <a:spcPct val="0"/>
              </a:spcBef>
              <a:spcAft>
                <a:spcPct val="0"/>
              </a:spcAft>
              <a:defRPr>
                <a:solidFill>
                  <a:schemeClr val="tx1"/>
                </a:solidFill>
                <a:latin typeface="Calibri" panose="020F0502020204030204" pitchFamily="34" charset="0"/>
              </a:defRPr>
            </a:lvl7pPr>
            <a:lvl8pPr marL="3462338" indent="-231775" eaLnBrk="0" fontAlgn="base" hangingPunct="0">
              <a:spcBef>
                <a:spcPct val="0"/>
              </a:spcBef>
              <a:spcAft>
                <a:spcPct val="0"/>
              </a:spcAft>
              <a:defRPr>
                <a:solidFill>
                  <a:schemeClr val="tx1"/>
                </a:solidFill>
                <a:latin typeface="Calibri" panose="020F0502020204030204" pitchFamily="34" charset="0"/>
              </a:defRPr>
            </a:lvl8pPr>
            <a:lvl9pPr marL="3919538"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F6F8E09-09E7-4856-8E54-23A63F6B0BC6}" type="slidenum">
              <a:rPr lang="en-US" altLang="en-US" smtClean="0">
                <a:solidFill>
                  <a:srgbClr val="000000"/>
                </a:solidFill>
              </a:rPr>
              <a:pPr fontAlgn="base">
                <a:spcBef>
                  <a:spcPct val="0"/>
                </a:spcBef>
                <a:spcAft>
                  <a:spcPct val="0"/>
                </a:spcAft>
              </a:pPr>
              <a:t>4</a:t>
            </a:fld>
            <a:endParaRPr lang="en-US" altLang="en-US">
              <a:solidFill>
                <a:srgbClr val="000000"/>
              </a:solidFill>
            </a:endParaRPr>
          </a:p>
        </p:txBody>
      </p:sp>
    </p:spTree>
    <p:extLst>
      <p:ext uri="{BB962C8B-B14F-4D97-AF65-F5344CB8AC3E}">
        <p14:creationId xmlns:p14="http://schemas.microsoft.com/office/powerpoint/2010/main" val="2582072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There have been many partners involved in the development and promotion of the Crash E-Manual. Special thank you to the RMV and the LELE, Donna.</a:t>
            </a:r>
          </a:p>
          <a:p>
            <a:endParaRPr lang="en-US" altLang="en-US">
              <a:cs typeface="Calibri"/>
            </a:endParaRPr>
          </a:p>
          <a:p>
            <a:r>
              <a:rPr lang="en-US" altLang="en-US">
                <a:cs typeface="Calibri"/>
              </a:rPr>
              <a:t>MSP using this tool regularly and providing ongoing feedback.</a:t>
            </a:r>
          </a:p>
          <a:p>
            <a:endParaRPr lang="en-US" altLang="en-US">
              <a:cs typeface="Calibri"/>
            </a:endParaRPr>
          </a:p>
          <a:p>
            <a:r>
              <a:rPr lang="en-US" altLang="en-US">
                <a:cs typeface="Calibri"/>
              </a:rPr>
              <a:t>MCOPA has helped use distribute  materials, give presentations, and all around support. </a:t>
            </a:r>
          </a:p>
          <a:p>
            <a:endParaRPr lang="en-US" altLang="en-US"/>
          </a:p>
          <a:p>
            <a:r>
              <a:rPr lang="en-US" altLang="en-US"/>
              <a:t>Each of these agencies has played a significant role.</a:t>
            </a:r>
            <a:endParaRPr lang="en-US" altLang="en-US">
              <a:cs typeface="Calibri"/>
            </a:endParaRPr>
          </a:p>
        </p:txBody>
      </p:sp>
      <p:sp>
        <p:nvSpPr>
          <p:cNvPr id="4" name="Slide Number Placeholder 3"/>
          <p:cNvSpPr>
            <a:spLocks noGrp="1"/>
          </p:cNvSpPr>
          <p:nvPr>
            <p:ph type="sldNum" sz="quarter" idx="5"/>
          </p:nvPr>
        </p:nvSpPr>
        <p:spPr/>
        <p:txBody>
          <a:bodyPr/>
          <a:lstStyle/>
          <a:p>
            <a:pPr>
              <a:defRPr/>
            </a:pPr>
            <a:fld id="{F9A01755-99F7-4D18-B8B4-495A61DFBD09}" type="slidenum">
              <a:rPr lang="en-US" smtClean="0"/>
              <a:pPr>
                <a:defRPr/>
              </a:pPr>
              <a:t>5</a:t>
            </a:fld>
            <a:endParaRPr lang="en-US"/>
          </a:p>
        </p:txBody>
      </p:sp>
    </p:spTree>
    <p:extLst>
      <p:ext uri="{BB962C8B-B14F-4D97-AF65-F5344CB8AC3E}">
        <p14:creationId xmlns:p14="http://schemas.microsoft.com/office/powerpoint/2010/main" val="323420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Phase One of the project, we created the Crash E Manual. It includes a searchable data dictionary, resources on the importance of crash data, assistance with the location method used in crash reporting and a PDF manual.</a:t>
            </a:r>
          </a:p>
          <a:p>
            <a:endParaRPr lang="en-US"/>
          </a:p>
          <a:p>
            <a:r>
              <a:rPr lang="en-US"/>
              <a:t>Web  based along with a pdf of the data dictionary. We were surprised to find the many police departments post the pdf at crash reporting desk tops. Others have a link to the crash e manual on the computer.</a:t>
            </a:r>
          </a:p>
          <a:p>
            <a:endParaRPr lang="en-US"/>
          </a:p>
          <a:p>
            <a:r>
              <a:rPr lang="en-US"/>
              <a:t>We then  added a section where users can access results of crash data quality research including the crash data audit and the analysis associated with the Accepted with Warning (often called AWW) project.</a:t>
            </a:r>
          </a:p>
          <a:p>
            <a:endParaRPr lang="en-US"/>
          </a:p>
          <a:p>
            <a:r>
              <a:rPr lang="en-US"/>
              <a:t>In addition we have  added content to the Crash E Manual on a recently TRCC funded – Tools for Improving Crash Report Reviews.</a:t>
            </a:r>
          </a:p>
        </p:txBody>
      </p:sp>
      <p:sp>
        <p:nvSpPr>
          <p:cNvPr id="4" name="Slide Number Placeholder 3"/>
          <p:cNvSpPr>
            <a:spLocks noGrp="1"/>
          </p:cNvSpPr>
          <p:nvPr>
            <p:ph type="sldNum" sz="quarter" idx="5"/>
          </p:nvPr>
        </p:nvSpPr>
        <p:spPr/>
        <p:txBody>
          <a:bodyPr/>
          <a:lstStyle/>
          <a:p>
            <a:fld id="{0DEFAABF-74C7-4DF5-8621-3D652F9867A1}" type="slidenum">
              <a:rPr lang="en-US" smtClean="0"/>
              <a:t>6</a:t>
            </a:fld>
            <a:endParaRPr lang="en-US"/>
          </a:p>
        </p:txBody>
      </p:sp>
    </p:spTree>
    <p:extLst>
      <p:ext uri="{BB962C8B-B14F-4D97-AF65-F5344CB8AC3E}">
        <p14:creationId xmlns:p14="http://schemas.microsoft.com/office/powerpoint/2010/main" val="1104982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Turn it over to Jen Gazzillo, </a:t>
            </a:r>
            <a:r>
              <a:rPr lang="en-US" err="1"/>
              <a:t>UMassSafe</a:t>
            </a:r>
            <a:r>
              <a:rPr lang="en-US"/>
              <a:t> Program Manager. She created the Crash E-Manual and the various upgrades.</a:t>
            </a:r>
          </a:p>
          <a:p>
            <a:endParaRPr lang="en-US"/>
          </a:p>
          <a:p>
            <a:r>
              <a:rPr lang="en-US"/>
              <a:t>Phase Two of the project, we</a:t>
            </a:r>
            <a:endParaRPr lang="en-US">
              <a:cs typeface="Calibri"/>
            </a:endParaRPr>
          </a:p>
          <a:p>
            <a:r>
              <a:rPr lang="en-US"/>
              <a:t>Expanded Resources – adding a page for RMS vendors to find relevant documents they might need from the RMV</a:t>
            </a:r>
            <a:endParaRPr lang="en-US">
              <a:cs typeface="Calibri"/>
            </a:endParaRPr>
          </a:p>
          <a:p>
            <a:r>
              <a:rPr lang="en-US"/>
              <a:t> the Crash E Manual. It includes a searchable data dictionary, resources on the importance of crash data, assistance with the location method used in crash reporting and a PDF manual.</a:t>
            </a:r>
            <a:endParaRPr lang="en-US">
              <a:cs typeface="Calibri"/>
            </a:endParaRPr>
          </a:p>
          <a:p>
            <a:endParaRPr lang="en-US"/>
          </a:p>
          <a:p>
            <a:r>
              <a:rPr lang="en-US"/>
              <a:t>We were surprised to find the many police departments post the pdf at crash reporting desk tops. Others have a link to the crash e manual on the computer.</a:t>
            </a:r>
            <a:endParaRPr lang="en-US">
              <a:cs typeface="Calibri"/>
            </a:endParaRPr>
          </a:p>
          <a:p>
            <a:endParaRPr lang="en-US"/>
          </a:p>
          <a:p>
            <a:r>
              <a:rPr lang="en-US"/>
              <a:t>More recently we have added a section where users can access results of crash data quality research including the crash data audit and the analysis associated with the Accepted with Warning (often called AWW) project.</a:t>
            </a:r>
            <a:endParaRPr lang="en-US">
              <a:cs typeface="Calibri"/>
            </a:endParaRPr>
          </a:p>
          <a:p>
            <a:endParaRPr lang="en-US"/>
          </a:p>
          <a:p>
            <a:r>
              <a:rPr lang="en-US"/>
              <a:t>In addition we have recently added content to the Crash E Manual on a recently TRCC funded – Tools for Improving Crash Report Reviews.</a:t>
            </a:r>
            <a:endParaRPr lang="en-US">
              <a:cs typeface="Calibri"/>
            </a:endParaRPr>
          </a:p>
        </p:txBody>
      </p:sp>
      <p:sp>
        <p:nvSpPr>
          <p:cNvPr id="4" name="Slide Number Placeholder 3"/>
          <p:cNvSpPr>
            <a:spLocks noGrp="1"/>
          </p:cNvSpPr>
          <p:nvPr>
            <p:ph type="sldNum" sz="quarter" idx="5"/>
          </p:nvPr>
        </p:nvSpPr>
        <p:spPr/>
        <p:txBody>
          <a:bodyPr/>
          <a:lstStyle/>
          <a:p>
            <a:fld id="{0DEFAABF-74C7-4DF5-8621-3D652F9867A1}" type="slidenum">
              <a:rPr lang="en-US" smtClean="0"/>
              <a:t>7</a:t>
            </a:fld>
            <a:endParaRPr lang="en-US"/>
          </a:p>
        </p:txBody>
      </p:sp>
    </p:spTree>
    <p:extLst>
      <p:ext uri="{BB962C8B-B14F-4D97-AF65-F5344CB8AC3E}">
        <p14:creationId xmlns:p14="http://schemas.microsoft.com/office/powerpoint/2010/main" val="2271562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66ABC3EF-17B1-7E40-B6F1-E20B50CB01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52F9EF97-C87E-0C46-A3E6-E35ECDC300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7345" indent="-347345">
              <a:spcBef>
                <a:spcPct val="0"/>
              </a:spcBef>
            </a:pPr>
            <a:r>
              <a:rPr lang="en-US" altLang="en-US"/>
              <a:t>RMV’s system edit checks and validation rules </a:t>
            </a:r>
            <a:endParaRPr lang="en-US"/>
          </a:p>
          <a:p>
            <a:pPr marL="347663" indent="-347663" eaLnBrk="1" hangingPunct="1">
              <a:spcBef>
                <a:spcPct val="0"/>
              </a:spcBef>
            </a:pPr>
            <a:r>
              <a:rPr lang="en-US" altLang="en-US"/>
              <a:t>As recommended in the MA TR Assessment and the NHTSA TR Prog Ass Advisory, we will review ANSI D.16 (which is XXX) to modify data dictionary and tutorial content to be MMUCC and ANSI D.16 compliant. (to a degree deemed appropriate for law enforcement needs). </a:t>
            </a:r>
          </a:p>
          <a:p>
            <a:pPr marL="347663" indent="-347663" eaLnBrk="1" hangingPunct="1">
              <a:spcBef>
                <a:spcPct val="0"/>
              </a:spcBef>
            </a:pPr>
            <a:r>
              <a:rPr lang="en-US" altLang="en-US"/>
              <a:t>For those who aren’t familiar these are 2 separate guidelines that promote uniformity and comparability of motor vehicle traffic crash statistics, to align state</a:t>
            </a:r>
            <a:r>
              <a:rPr lang="en-US" altLang="en-US" baseline="0"/>
              <a:t> data nationally.</a:t>
            </a:r>
            <a:endParaRPr lang="en-US" altLang="en-US"/>
          </a:p>
        </p:txBody>
      </p:sp>
      <p:sp>
        <p:nvSpPr>
          <p:cNvPr id="13316" name="Slide Number Placeholder 3">
            <a:extLst>
              <a:ext uri="{FF2B5EF4-FFF2-40B4-BE49-F238E27FC236}">
                <a16:creationId xmlns:a16="http://schemas.microsoft.com/office/drawing/2014/main" id="{DCEFBCF1-3687-AE4D-9748-E24EBA5552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4063" indent="-288925">
              <a:defRPr>
                <a:solidFill>
                  <a:schemeClr val="tx1"/>
                </a:solidFill>
                <a:latin typeface="Calibri" panose="020F0502020204030204" pitchFamily="34" charset="0"/>
              </a:defRPr>
            </a:lvl2pPr>
            <a:lvl3pPr marL="1160463" indent="-231775">
              <a:defRPr>
                <a:solidFill>
                  <a:schemeClr val="tx1"/>
                </a:solidFill>
                <a:latin typeface="Calibri" panose="020F0502020204030204" pitchFamily="34" charset="0"/>
              </a:defRPr>
            </a:lvl3pPr>
            <a:lvl4pPr marL="1625600" indent="-231775">
              <a:defRPr>
                <a:solidFill>
                  <a:schemeClr val="tx1"/>
                </a:solidFill>
                <a:latin typeface="Calibri" panose="020F0502020204030204" pitchFamily="34" charset="0"/>
              </a:defRPr>
            </a:lvl4pPr>
            <a:lvl5pPr marL="2090738" indent="-231775">
              <a:defRPr>
                <a:solidFill>
                  <a:schemeClr val="tx1"/>
                </a:solidFill>
                <a:latin typeface="Calibri" panose="020F0502020204030204" pitchFamily="34" charset="0"/>
              </a:defRPr>
            </a:lvl5pPr>
            <a:lvl6pPr marL="2547938" indent="-231775" eaLnBrk="0" fontAlgn="base" hangingPunct="0">
              <a:spcBef>
                <a:spcPct val="0"/>
              </a:spcBef>
              <a:spcAft>
                <a:spcPct val="0"/>
              </a:spcAft>
              <a:defRPr>
                <a:solidFill>
                  <a:schemeClr val="tx1"/>
                </a:solidFill>
                <a:latin typeface="Calibri" panose="020F0502020204030204" pitchFamily="34" charset="0"/>
              </a:defRPr>
            </a:lvl6pPr>
            <a:lvl7pPr marL="3005138" indent="-231775" eaLnBrk="0" fontAlgn="base" hangingPunct="0">
              <a:spcBef>
                <a:spcPct val="0"/>
              </a:spcBef>
              <a:spcAft>
                <a:spcPct val="0"/>
              </a:spcAft>
              <a:defRPr>
                <a:solidFill>
                  <a:schemeClr val="tx1"/>
                </a:solidFill>
                <a:latin typeface="Calibri" panose="020F0502020204030204" pitchFamily="34" charset="0"/>
              </a:defRPr>
            </a:lvl7pPr>
            <a:lvl8pPr marL="3462338" indent="-231775" eaLnBrk="0" fontAlgn="base" hangingPunct="0">
              <a:spcBef>
                <a:spcPct val="0"/>
              </a:spcBef>
              <a:spcAft>
                <a:spcPct val="0"/>
              </a:spcAft>
              <a:defRPr>
                <a:solidFill>
                  <a:schemeClr val="tx1"/>
                </a:solidFill>
                <a:latin typeface="Calibri" panose="020F0502020204030204" pitchFamily="34" charset="0"/>
              </a:defRPr>
            </a:lvl8pPr>
            <a:lvl9pPr marL="3919538"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1668BC5-8CF4-794B-A343-812D976A2A15}" type="slidenum">
              <a:rPr lang="en-US" altLang="en-US" smtClean="0"/>
              <a:pPr fontAlgn="base">
                <a:spcBef>
                  <a:spcPct val="0"/>
                </a:spcBef>
                <a:spcAft>
                  <a:spcPct val="0"/>
                </a:spcAft>
              </a:pPr>
              <a:t>8</a:t>
            </a:fld>
            <a:endParaRPr lang="en-US" altLang="en-US"/>
          </a:p>
        </p:txBody>
      </p:sp>
    </p:spTree>
    <p:extLst>
      <p:ext uri="{BB962C8B-B14F-4D97-AF65-F5344CB8AC3E}">
        <p14:creationId xmlns:p14="http://schemas.microsoft.com/office/powerpoint/2010/main" val="3827649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66ABC3EF-17B1-7E40-B6F1-E20B50CB01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52F9EF97-C87E-0C46-A3E6-E35ECDC300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7345" indent="-347345">
              <a:spcBef>
                <a:spcPct val="0"/>
              </a:spcBef>
            </a:pPr>
            <a:r>
              <a:rPr lang="en-US" altLang="en-US">
                <a:cs typeface="Calibri"/>
              </a:rPr>
              <a:t>MSP has added to training for academy trainees</a:t>
            </a:r>
          </a:p>
        </p:txBody>
      </p:sp>
      <p:sp>
        <p:nvSpPr>
          <p:cNvPr id="13316" name="Slide Number Placeholder 3">
            <a:extLst>
              <a:ext uri="{FF2B5EF4-FFF2-40B4-BE49-F238E27FC236}">
                <a16:creationId xmlns:a16="http://schemas.microsoft.com/office/drawing/2014/main" id="{DCEFBCF1-3687-AE4D-9748-E24EBA5552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4063" indent="-288925">
              <a:defRPr>
                <a:solidFill>
                  <a:schemeClr val="tx1"/>
                </a:solidFill>
                <a:latin typeface="Calibri" panose="020F0502020204030204" pitchFamily="34" charset="0"/>
              </a:defRPr>
            </a:lvl2pPr>
            <a:lvl3pPr marL="1160463" indent="-231775">
              <a:defRPr>
                <a:solidFill>
                  <a:schemeClr val="tx1"/>
                </a:solidFill>
                <a:latin typeface="Calibri" panose="020F0502020204030204" pitchFamily="34" charset="0"/>
              </a:defRPr>
            </a:lvl3pPr>
            <a:lvl4pPr marL="1625600" indent="-231775">
              <a:defRPr>
                <a:solidFill>
                  <a:schemeClr val="tx1"/>
                </a:solidFill>
                <a:latin typeface="Calibri" panose="020F0502020204030204" pitchFamily="34" charset="0"/>
              </a:defRPr>
            </a:lvl4pPr>
            <a:lvl5pPr marL="2090738" indent="-231775">
              <a:defRPr>
                <a:solidFill>
                  <a:schemeClr val="tx1"/>
                </a:solidFill>
                <a:latin typeface="Calibri" panose="020F0502020204030204" pitchFamily="34" charset="0"/>
              </a:defRPr>
            </a:lvl5pPr>
            <a:lvl6pPr marL="2547938" indent="-231775" eaLnBrk="0" fontAlgn="base" hangingPunct="0">
              <a:spcBef>
                <a:spcPct val="0"/>
              </a:spcBef>
              <a:spcAft>
                <a:spcPct val="0"/>
              </a:spcAft>
              <a:defRPr>
                <a:solidFill>
                  <a:schemeClr val="tx1"/>
                </a:solidFill>
                <a:latin typeface="Calibri" panose="020F0502020204030204" pitchFamily="34" charset="0"/>
              </a:defRPr>
            </a:lvl6pPr>
            <a:lvl7pPr marL="3005138" indent="-231775" eaLnBrk="0" fontAlgn="base" hangingPunct="0">
              <a:spcBef>
                <a:spcPct val="0"/>
              </a:spcBef>
              <a:spcAft>
                <a:spcPct val="0"/>
              </a:spcAft>
              <a:defRPr>
                <a:solidFill>
                  <a:schemeClr val="tx1"/>
                </a:solidFill>
                <a:latin typeface="Calibri" panose="020F0502020204030204" pitchFamily="34" charset="0"/>
              </a:defRPr>
            </a:lvl7pPr>
            <a:lvl8pPr marL="3462338" indent="-231775" eaLnBrk="0" fontAlgn="base" hangingPunct="0">
              <a:spcBef>
                <a:spcPct val="0"/>
              </a:spcBef>
              <a:spcAft>
                <a:spcPct val="0"/>
              </a:spcAft>
              <a:defRPr>
                <a:solidFill>
                  <a:schemeClr val="tx1"/>
                </a:solidFill>
                <a:latin typeface="Calibri" panose="020F0502020204030204" pitchFamily="34" charset="0"/>
              </a:defRPr>
            </a:lvl8pPr>
            <a:lvl9pPr marL="3919538" indent="-231775"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1668BC5-8CF4-794B-A343-812D976A2A15}" type="slidenum">
              <a:rPr lang="en-US" altLang="en-US" smtClean="0"/>
              <a:pPr fontAlgn="base">
                <a:spcBef>
                  <a:spcPct val="0"/>
                </a:spcBef>
                <a:spcAft>
                  <a:spcPct val="0"/>
                </a:spcAft>
              </a:pPr>
              <a:t>9</a:t>
            </a:fld>
            <a:endParaRPr lang="en-US" altLang="en-US"/>
          </a:p>
        </p:txBody>
      </p:sp>
    </p:spTree>
    <p:extLst>
      <p:ext uri="{BB962C8B-B14F-4D97-AF65-F5344CB8AC3E}">
        <p14:creationId xmlns:p14="http://schemas.microsoft.com/office/powerpoint/2010/main" val="2624178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5BE4811-0B95-47BB-ADF8-98F0B2F74763}"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BEC48-3986-483A-8E17-116F882CBF5F}" type="slidenum">
              <a:rPr lang="en-US" smtClean="0"/>
              <a:t>‹#›</a:t>
            </a:fld>
            <a:endParaRPr lang="en-US"/>
          </a:p>
        </p:txBody>
      </p:sp>
    </p:spTree>
    <p:extLst>
      <p:ext uri="{BB962C8B-B14F-4D97-AF65-F5344CB8AC3E}">
        <p14:creationId xmlns:p14="http://schemas.microsoft.com/office/powerpoint/2010/main" val="129325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BE4811-0B95-47BB-ADF8-98F0B2F74763}"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BEC48-3986-483A-8E17-116F882CBF5F}" type="slidenum">
              <a:rPr lang="en-US" smtClean="0"/>
              <a:t>‹#›</a:t>
            </a:fld>
            <a:endParaRPr lang="en-US"/>
          </a:p>
        </p:txBody>
      </p:sp>
    </p:spTree>
    <p:extLst>
      <p:ext uri="{BB962C8B-B14F-4D97-AF65-F5344CB8AC3E}">
        <p14:creationId xmlns:p14="http://schemas.microsoft.com/office/powerpoint/2010/main" val="4216688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BE4811-0B95-47BB-ADF8-98F0B2F74763}"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BEC48-3986-483A-8E17-116F882CBF5F}" type="slidenum">
              <a:rPr lang="en-US" smtClean="0"/>
              <a:t>‹#›</a:t>
            </a:fld>
            <a:endParaRPr lang="en-US"/>
          </a:p>
        </p:txBody>
      </p:sp>
    </p:spTree>
    <p:extLst>
      <p:ext uri="{BB962C8B-B14F-4D97-AF65-F5344CB8AC3E}">
        <p14:creationId xmlns:p14="http://schemas.microsoft.com/office/powerpoint/2010/main" val="1137902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Tree>
    <p:extLst>
      <p:ext uri="{BB962C8B-B14F-4D97-AF65-F5344CB8AC3E}">
        <p14:creationId xmlns:p14="http://schemas.microsoft.com/office/powerpoint/2010/main" val="511795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ogo">
    <p:spTree>
      <p:nvGrpSpPr>
        <p:cNvPr id="1" name=""/>
        <p:cNvGrpSpPr/>
        <p:nvPr/>
      </p:nvGrpSpPr>
      <p:grpSpPr>
        <a:xfrm>
          <a:off x="0" y="0"/>
          <a:ext cx="0" cy="0"/>
          <a:chOff x="0" y="0"/>
          <a:chExt cx="0" cy="0"/>
        </a:xfrm>
      </p:grpSpPr>
      <p:sp>
        <p:nvSpPr>
          <p:cNvPr id="3" name="Rectangle 2"/>
          <p:cNvSpPr/>
          <p:nvPr userDrawn="1"/>
        </p:nvSpPr>
        <p:spPr>
          <a:xfrm>
            <a:off x="5946224" y="0"/>
            <a:ext cx="3197777" cy="726723"/>
          </a:xfrm>
          <a:prstGeom prst="rect">
            <a:avLst/>
          </a:prstGeom>
          <a:solidFill>
            <a:srgbClr val="6610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accent1"/>
              </a:solidFill>
            </a:endParaRPr>
          </a:p>
        </p:txBody>
      </p:sp>
      <p:pic>
        <p:nvPicPr>
          <p:cNvPr id="4" name="Picture 3" descr="wordmark2 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66482" y="228600"/>
            <a:ext cx="1701318" cy="215396"/>
          </a:xfrm>
          <a:prstGeom prst="rect">
            <a:avLst/>
          </a:prstGeom>
        </p:spPr>
      </p:pic>
      <p:sp>
        <p:nvSpPr>
          <p:cNvPr id="6" name="Rectangle 5"/>
          <p:cNvSpPr/>
          <p:nvPr userDrawn="1"/>
        </p:nvSpPr>
        <p:spPr>
          <a:xfrm>
            <a:off x="1" y="6604001"/>
            <a:ext cx="9144000" cy="84665"/>
          </a:xfrm>
          <a:prstGeom prst="rect">
            <a:avLst/>
          </a:prstGeom>
          <a:solidFill>
            <a:srgbClr val="213E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accent1"/>
              </a:solidFill>
            </a:endParaRPr>
          </a:p>
        </p:txBody>
      </p:sp>
      <p:sp>
        <p:nvSpPr>
          <p:cNvPr id="7" name="Rectangle 6"/>
          <p:cNvSpPr/>
          <p:nvPr userDrawn="1"/>
        </p:nvSpPr>
        <p:spPr>
          <a:xfrm>
            <a:off x="1" y="6688666"/>
            <a:ext cx="9144000" cy="169335"/>
          </a:xfrm>
          <a:prstGeom prst="rect">
            <a:avLst/>
          </a:prstGeom>
          <a:solidFill>
            <a:srgbClr val="661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accent1"/>
              </a:solidFill>
            </a:endParaRPr>
          </a:p>
        </p:txBody>
      </p:sp>
      <p:sp>
        <p:nvSpPr>
          <p:cNvPr id="8" name="Slide Number Placeholder 4"/>
          <p:cNvSpPr>
            <a:spLocks noGrp="1"/>
          </p:cNvSpPr>
          <p:nvPr>
            <p:ph type="sldNum" sz="quarter" idx="4"/>
          </p:nvPr>
        </p:nvSpPr>
        <p:spPr>
          <a:xfrm>
            <a:off x="6774061" y="6251167"/>
            <a:ext cx="21336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4740AEA5-A348-2949-9B8B-EA763C54C64D}" type="slidenum">
              <a:rPr lang="en-US" smtClean="0"/>
              <a:t>‹#›</a:t>
            </a:fld>
            <a:endParaRPr lang="en-US"/>
          </a:p>
        </p:txBody>
      </p:sp>
    </p:spTree>
    <p:extLst>
      <p:ext uri="{BB962C8B-B14F-4D97-AF65-F5344CB8AC3E}">
        <p14:creationId xmlns:p14="http://schemas.microsoft.com/office/powerpoint/2010/main" val="258515761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_B">
    <p:bg>
      <p:bgPr>
        <a:solidFill>
          <a:schemeClr val="bg1"/>
        </a:solidFill>
        <a:effectLst/>
      </p:bgPr>
    </p:bg>
    <p:spTree>
      <p:nvGrpSpPr>
        <p:cNvPr id="1" name=""/>
        <p:cNvGrpSpPr/>
        <p:nvPr/>
      </p:nvGrpSpPr>
      <p:grpSpPr>
        <a:xfrm>
          <a:off x="0" y="0"/>
          <a:ext cx="0" cy="0"/>
          <a:chOff x="0" y="0"/>
          <a:chExt cx="0" cy="0"/>
        </a:xfrm>
      </p:grpSpPr>
      <p:pic>
        <p:nvPicPr>
          <p:cNvPr id="9" name="Picture 8" descr="15-0192_MG_1898-Edi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64096"/>
          </a:xfrm>
          <a:prstGeom prst="rect">
            <a:avLst/>
          </a:prstGeom>
        </p:spPr>
      </p:pic>
    </p:spTree>
    <p:extLst>
      <p:ext uri="{BB962C8B-B14F-4D97-AF65-F5344CB8AC3E}">
        <p14:creationId xmlns:p14="http://schemas.microsoft.com/office/powerpoint/2010/main" val="2128292211"/>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3" name="Rectangle 2"/>
          <p:cNvSpPr/>
          <p:nvPr userDrawn="1"/>
        </p:nvSpPr>
        <p:spPr>
          <a:xfrm>
            <a:off x="5946224" y="0"/>
            <a:ext cx="3197777" cy="726723"/>
          </a:xfrm>
          <a:prstGeom prst="rect">
            <a:avLst/>
          </a:prstGeom>
          <a:solidFill>
            <a:srgbClr val="66102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accent1"/>
              </a:solidFill>
            </a:endParaRPr>
          </a:p>
        </p:txBody>
      </p:sp>
      <p:sp>
        <p:nvSpPr>
          <p:cNvPr id="6" name="Rectangle 5"/>
          <p:cNvSpPr/>
          <p:nvPr userDrawn="1"/>
        </p:nvSpPr>
        <p:spPr>
          <a:xfrm>
            <a:off x="1" y="6604001"/>
            <a:ext cx="9144000" cy="84665"/>
          </a:xfrm>
          <a:prstGeom prst="rect">
            <a:avLst/>
          </a:prstGeom>
          <a:solidFill>
            <a:srgbClr val="213E9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accent1"/>
              </a:solidFill>
            </a:endParaRPr>
          </a:p>
        </p:txBody>
      </p:sp>
      <p:sp>
        <p:nvSpPr>
          <p:cNvPr id="7" name="Rectangle 6"/>
          <p:cNvSpPr/>
          <p:nvPr userDrawn="1"/>
        </p:nvSpPr>
        <p:spPr>
          <a:xfrm>
            <a:off x="1" y="6688666"/>
            <a:ext cx="9144000" cy="169335"/>
          </a:xfrm>
          <a:prstGeom prst="rect">
            <a:avLst/>
          </a:prstGeom>
          <a:solidFill>
            <a:srgbClr val="6610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noFill/>
              </a:ln>
              <a:solidFill>
                <a:schemeClr val="accent1"/>
              </a:solidFill>
            </a:endParaRPr>
          </a:p>
        </p:txBody>
      </p:sp>
      <p:sp>
        <p:nvSpPr>
          <p:cNvPr id="8" name="Slide Number Placeholder 4"/>
          <p:cNvSpPr>
            <a:spLocks noGrp="1"/>
          </p:cNvSpPr>
          <p:nvPr>
            <p:ph type="sldNum" sz="quarter" idx="4"/>
          </p:nvPr>
        </p:nvSpPr>
        <p:spPr>
          <a:xfrm>
            <a:off x="6774061" y="6251167"/>
            <a:ext cx="21336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4740AEA5-A348-2949-9B8B-EA763C54C64D}" type="slidenum">
              <a:rPr lang="en-US" smtClean="0"/>
              <a:t>‹#›</a:t>
            </a:fld>
            <a:endParaRPr lang="en-US"/>
          </a:p>
        </p:txBody>
      </p:sp>
      <p:pic>
        <p:nvPicPr>
          <p:cNvPr id="9" name="Picture 8" descr="wordmark2 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66482" y="228600"/>
            <a:ext cx="1701318" cy="215396"/>
          </a:xfrm>
          <a:prstGeom prst="rect">
            <a:avLst/>
          </a:prstGeom>
        </p:spPr>
      </p:pic>
      <p:sp>
        <p:nvSpPr>
          <p:cNvPr id="10" name="Title 5"/>
          <p:cNvSpPr>
            <a:spLocks noGrp="1"/>
          </p:cNvSpPr>
          <p:nvPr>
            <p:ph type="title"/>
          </p:nvPr>
        </p:nvSpPr>
        <p:spPr>
          <a:xfrm>
            <a:off x="0" y="609600"/>
            <a:ext cx="7311309" cy="1143000"/>
          </a:xfrm>
        </p:spPr>
        <p:txBody>
          <a:bodyPr>
            <a:normAutofit/>
          </a:bodyPr>
          <a:lstStyle/>
          <a:p>
            <a:r>
              <a:rPr lang="en-US" sz="3600" b="1">
                <a:solidFill>
                  <a:srgbClr val="213E92"/>
                </a:solidFill>
              </a:rPr>
              <a:t>Goal: To improve crash data quality </a:t>
            </a:r>
            <a:br>
              <a:rPr lang="en-US" sz="3600" b="1">
                <a:solidFill>
                  <a:srgbClr val="213E92"/>
                </a:solidFill>
              </a:rPr>
            </a:br>
            <a:endParaRPr lang="en-US" sz="3600" b="1">
              <a:solidFill>
                <a:srgbClr val="213E92"/>
              </a:solidFill>
            </a:endParaRPr>
          </a:p>
        </p:txBody>
      </p:sp>
    </p:spTree>
    <p:extLst>
      <p:ext uri="{BB962C8B-B14F-4D97-AF65-F5344CB8AC3E}">
        <p14:creationId xmlns:p14="http://schemas.microsoft.com/office/powerpoint/2010/main" val="67988517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BE4811-0B95-47BB-ADF8-98F0B2F74763}"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BEC48-3986-483A-8E17-116F882CBF5F}" type="slidenum">
              <a:rPr lang="en-US" smtClean="0"/>
              <a:t>‹#›</a:t>
            </a:fld>
            <a:endParaRPr lang="en-US"/>
          </a:p>
        </p:txBody>
      </p:sp>
    </p:spTree>
    <p:extLst>
      <p:ext uri="{BB962C8B-B14F-4D97-AF65-F5344CB8AC3E}">
        <p14:creationId xmlns:p14="http://schemas.microsoft.com/office/powerpoint/2010/main" val="1618235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BE4811-0B95-47BB-ADF8-98F0B2F74763}" type="datetimeFigureOut">
              <a:rPr lang="en-US" smtClean="0"/>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BEC48-3986-483A-8E17-116F882CBF5F}" type="slidenum">
              <a:rPr lang="en-US" smtClean="0"/>
              <a:t>‹#›</a:t>
            </a:fld>
            <a:endParaRPr lang="en-US"/>
          </a:p>
        </p:txBody>
      </p:sp>
    </p:spTree>
    <p:extLst>
      <p:ext uri="{BB962C8B-B14F-4D97-AF65-F5344CB8AC3E}">
        <p14:creationId xmlns:p14="http://schemas.microsoft.com/office/powerpoint/2010/main" val="2749855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BE4811-0B95-47BB-ADF8-98F0B2F74763}" type="datetimeFigureOut">
              <a:rPr lang="en-US" smtClean="0"/>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BEC48-3986-483A-8E17-116F882CBF5F}" type="slidenum">
              <a:rPr lang="en-US" smtClean="0"/>
              <a:t>‹#›</a:t>
            </a:fld>
            <a:endParaRPr lang="en-US"/>
          </a:p>
        </p:txBody>
      </p:sp>
    </p:spTree>
    <p:extLst>
      <p:ext uri="{BB962C8B-B14F-4D97-AF65-F5344CB8AC3E}">
        <p14:creationId xmlns:p14="http://schemas.microsoft.com/office/powerpoint/2010/main" val="1399355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BE4811-0B95-47BB-ADF8-98F0B2F74763}" type="datetimeFigureOut">
              <a:rPr lang="en-US" smtClean="0"/>
              <a:t>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9BEC48-3986-483A-8E17-116F882CBF5F}" type="slidenum">
              <a:rPr lang="en-US" smtClean="0"/>
              <a:t>‹#›</a:t>
            </a:fld>
            <a:endParaRPr lang="en-US"/>
          </a:p>
        </p:txBody>
      </p:sp>
    </p:spTree>
    <p:extLst>
      <p:ext uri="{BB962C8B-B14F-4D97-AF65-F5344CB8AC3E}">
        <p14:creationId xmlns:p14="http://schemas.microsoft.com/office/powerpoint/2010/main" val="1922320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BE4811-0B95-47BB-ADF8-98F0B2F74763}" type="datetimeFigureOut">
              <a:rPr lang="en-US" smtClean="0"/>
              <a:t>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9BEC48-3986-483A-8E17-116F882CBF5F}" type="slidenum">
              <a:rPr lang="en-US" smtClean="0"/>
              <a:t>‹#›</a:t>
            </a:fld>
            <a:endParaRPr lang="en-US"/>
          </a:p>
        </p:txBody>
      </p:sp>
    </p:spTree>
    <p:extLst>
      <p:ext uri="{BB962C8B-B14F-4D97-AF65-F5344CB8AC3E}">
        <p14:creationId xmlns:p14="http://schemas.microsoft.com/office/powerpoint/2010/main" val="2772383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BE4811-0B95-47BB-ADF8-98F0B2F74763}" type="datetimeFigureOut">
              <a:rPr lang="en-US" smtClean="0"/>
              <a:t>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9BEC48-3986-483A-8E17-116F882CBF5F}" type="slidenum">
              <a:rPr lang="en-US" smtClean="0"/>
              <a:t>‹#›</a:t>
            </a:fld>
            <a:endParaRPr lang="en-US"/>
          </a:p>
        </p:txBody>
      </p:sp>
    </p:spTree>
    <p:extLst>
      <p:ext uri="{BB962C8B-B14F-4D97-AF65-F5344CB8AC3E}">
        <p14:creationId xmlns:p14="http://schemas.microsoft.com/office/powerpoint/2010/main" val="253797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5BE4811-0B95-47BB-ADF8-98F0B2F74763}" type="datetimeFigureOut">
              <a:rPr lang="en-US" smtClean="0"/>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BEC48-3986-483A-8E17-116F882CBF5F}" type="slidenum">
              <a:rPr lang="en-US" smtClean="0"/>
              <a:t>‹#›</a:t>
            </a:fld>
            <a:endParaRPr lang="en-US"/>
          </a:p>
        </p:txBody>
      </p:sp>
    </p:spTree>
    <p:extLst>
      <p:ext uri="{BB962C8B-B14F-4D97-AF65-F5344CB8AC3E}">
        <p14:creationId xmlns:p14="http://schemas.microsoft.com/office/powerpoint/2010/main" val="863968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5BE4811-0B95-47BB-ADF8-98F0B2F74763}" type="datetimeFigureOut">
              <a:rPr lang="en-US" smtClean="0"/>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BEC48-3986-483A-8E17-116F882CBF5F}" type="slidenum">
              <a:rPr lang="en-US" smtClean="0"/>
              <a:t>‹#›</a:t>
            </a:fld>
            <a:endParaRPr lang="en-US"/>
          </a:p>
        </p:txBody>
      </p:sp>
    </p:spTree>
    <p:extLst>
      <p:ext uri="{BB962C8B-B14F-4D97-AF65-F5344CB8AC3E}">
        <p14:creationId xmlns:p14="http://schemas.microsoft.com/office/powerpoint/2010/main" val="3756894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5BE4811-0B95-47BB-ADF8-98F0B2F74763}" type="datetimeFigureOut">
              <a:rPr lang="en-US" smtClean="0"/>
              <a:t>1/7/2022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49BEC48-3986-483A-8E17-116F882CBF5F}" type="slidenum">
              <a:rPr lang="en-US" smtClean="0"/>
              <a:t>‹#›</a:t>
            </a:fld>
            <a:endParaRPr lang="en-US"/>
          </a:p>
        </p:txBody>
      </p:sp>
    </p:spTree>
    <p:extLst>
      <p:ext uri="{BB962C8B-B14F-4D97-AF65-F5344CB8AC3E}">
        <p14:creationId xmlns:p14="http://schemas.microsoft.com/office/powerpoint/2010/main" val="387394050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6" r:id="rId14"/>
    <p:sldLayoutId id="2147483697"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31.sv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hyperlink" Target="https://www.google.com/url?q=http://www.umasssafe.org&amp;sa=D&amp;source=hangouts&amp;ust=1550239678092000&amp;usg=AFQjCNFRrhYsxojokykGgQinME3aXocmEg"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3660560" y="1506670"/>
            <a:ext cx="5483441" cy="3598730"/>
          </a:xfrm>
          <a:prstGeom prst="rect">
            <a:avLst/>
          </a:prstGeom>
          <a:solidFill>
            <a:srgbClr val="751128">
              <a:alpha val="8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UMAwordmark_wtag_whit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5490" y="4758522"/>
            <a:ext cx="1505419" cy="299689"/>
          </a:xfrm>
          <a:prstGeom prst="rect">
            <a:avLst/>
          </a:prstGeom>
        </p:spPr>
      </p:pic>
      <p:sp>
        <p:nvSpPr>
          <p:cNvPr id="17" name="Title 1"/>
          <p:cNvSpPr txBox="1">
            <a:spLocks/>
          </p:cNvSpPr>
          <p:nvPr/>
        </p:nvSpPr>
        <p:spPr>
          <a:xfrm>
            <a:off x="3790730" y="1711404"/>
            <a:ext cx="5277070" cy="1477328"/>
          </a:xfrm>
          <a:prstGeom prst="rect">
            <a:avLst/>
          </a:prstGeom>
        </p:spPr>
        <p:txBody>
          <a:bodyPr wrap="square" lIns="0" tIns="0" rIns="0" bIns="0" anchor="t" anchorCtr="0">
            <a:spAutoFit/>
          </a:bodyPr>
          <a:lstStyle>
            <a:lvl1pPr indent="0" algn="l" defTabSz="457200" rtl="0" eaLnBrk="1" latinLnBrk="0" hangingPunct="1">
              <a:lnSpc>
                <a:spcPct val="100000"/>
              </a:lnSpc>
              <a:spcBef>
                <a:spcPct val="0"/>
              </a:spcBef>
              <a:buNone/>
              <a:defRPr sz="2800" b="1" kern="1200">
                <a:solidFill>
                  <a:srgbClr val="861119"/>
                </a:solidFill>
                <a:effectLst/>
                <a:latin typeface="+mj-lt"/>
                <a:ea typeface="+mj-ea"/>
                <a:cs typeface="+mj-cs"/>
              </a:defRPr>
            </a:lvl1pPr>
          </a:lstStyle>
          <a:p>
            <a:pPr algn="ctr"/>
            <a:r>
              <a:rPr lang="en-US" sz="3200">
                <a:solidFill>
                  <a:schemeClr val="bg1"/>
                </a:solidFill>
              </a:rPr>
              <a:t>Phase Three</a:t>
            </a:r>
          </a:p>
          <a:p>
            <a:pPr algn="ctr"/>
            <a:r>
              <a:rPr lang="en-US" sz="3200">
                <a:solidFill>
                  <a:schemeClr val="bg1"/>
                </a:solidFill>
              </a:rPr>
              <a:t>Massachusetts Law Enforcement </a:t>
            </a:r>
          </a:p>
          <a:p>
            <a:pPr algn="ctr"/>
            <a:r>
              <a:rPr lang="en-US" sz="3200">
                <a:solidFill>
                  <a:schemeClr val="bg1"/>
                </a:solidFill>
              </a:rPr>
              <a:t>Crash Report E-Manual</a:t>
            </a:r>
          </a:p>
        </p:txBody>
      </p:sp>
      <p:sp>
        <p:nvSpPr>
          <p:cNvPr id="18" name="Subtitle 2"/>
          <p:cNvSpPr txBox="1">
            <a:spLocks/>
          </p:cNvSpPr>
          <p:nvPr/>
        </p:nvSpPr>
        <p:spPr>
          <a:xfrm>
            <a:off x="5142394" y="4824706"/>
            <a:ext cx="3925406" cy="345893"/>
          </a:xfrm>
          <a:prstGeom prst="rect">
            <a:avLst/>
          </a:prstGeom>
        </p:spPr>
        <p:txBody>
          <a:bodyPr lIns="0" tIns="0" rIns="0" bIns="0">
            <a:noAutofit/>
          </a:bodyPr>
          <a:lstStyle>
            <a:lvl1pPr marL="0" marR="0" indent="0" algn="l" defTabSz="457200" rtl="0" eaLnBrk="1" fontAlgn="auto" latinLnBrk="0" hangingPunct="1">
              <a:lnSpc>
                <a:spcPct val="100000"/>
              </a:lnSpc>
              <a:spcBef>
                <a:spcPts val="900"/>
              </a:spcBef>
              <a:spcAft>
                <a:spcPts val="0"/>
              </a:spcAft>
              <a:buClr>
                <a:schemeClr val="accent5"/>
              </a:buClr>
              <a:buSzTx/>
              <a:buFont typeface="Arial"/>
              <a:buNone/>
              <a:tabLst/>
              <a:defRPr sz="1200" kern="1200">
                <a:solidFill>
                  <a:schemeClr val="tx1">
                    <a:tint val="75000"/>
                  </a:schemeClr>
                </a:solidFill>
                <a:latin typeface="+mn-lt"/>
                <a:ea typeface="+mn-ea"/>
                <a:cs typeface="+mn-cs"/>
              </a:defRPr>
            </a:lvl1pPr>
            <a:lvl2pPr marL="457200" indent="0" algn="ctr" defTabSz="457200" rtl="0" eaLnBrk="1" latinLnBrk="0" hangingPunct="1">
              <a:spcBef>
                <a:spcPct val="20000"/>
              </a:spcBef>
              <a:buClr>
                <a:schemeClr val="accent5"/>
              </a:buClr>
              <a:buFont typeface="Arial"/>
              <a:buNone/>
              <a:defRPr sz="18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chemeClr val="accent5"/>
              </a:buClr>
              <a:buFont typeface="Arial"/>
              <a:buNone/>
              <a:defRPr sz="1600" kern="1200">
                <a:solidFill>
                  <a:schemeClr val="tx1">
                    <a:tint val="75000"/>
                  </a:schemeClr>
                </a:solidFill>
                <a:latin typeface="+mn-lt"/>
                <a:ea typeface="+mn-ea"/>
                <a:cs typeface="+mn-cs"/>
              </a:defRPr>
            </a:lvl3pPr>
            <a:lvl4pPr marL="1371600" indent="0" algn="ctr" defTabSz="457200" rtl="0" eaLnBrk="1" latinLnBrk="0" hangingPunct="1">
              <a:spcBef>
                <a:spcPct val="20000"/>
              </a:spcBef>
              <a:buClr>
                <a:schemeClr val="accent5"/>
              </a:buClr>
              <a:buFont typeface="Arial"/>
              <a:buNone/>
              <a:defRPr sz="16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a:solidFill>
                  <a:schemeClr val="bg1"/>
                </a:solidFill>
              </a:rPr>
              <a:t>January 7, 2022</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6924" y="762000"/>
            <a:ext cx="2739540" cy="698548"/>
          </a:xfrm>
          <a:prstGeom prst="rect">
            <a:avLst/>
          </a:prstGeom>
        </p:spPr>
      </p:pic>
      <p:sp>
        <p:nvSpPr>
          <p:cNvPr id="2" name="TextBox 1"/>
          <p:cNvSpPr txBox="1"/>
          <p:nvPr/>
        </p:nvSpPr>
        <p:spPr>
          <a:xfrm>
            <a:off x="3763745" y="3505200"/>
            <a:ext cx="5277070" cy="830997"/>
          </a:xfrm>
          <a:prstGeom prst="rect">
            <a:avLst/>
          </a:prstGeom>
          <a:noFill/>
        </p:spPr>
        <p:txBody>
          <a:bodyPr wrap="square" rtlCol="0">
            <a:spAutoFit/>
          </a:bodyPr>
          <a:lstStyle/>
          <a:p>
            <a:r>
              <a:rPr lang="en-US" sz="2400" err="1">
                <a:solidFill>
                  <a:schemeClr val="bg1"/>
                </a:solidFill>
              </a:rPr>
              <a:t>FFY</a:t>
            </a:r>
            <a:r>
              <a:rPr lang="en-US" sz="2400">
                <a:solidFill>
                  <a:schemeClr val="bg1"/>
                </a:solidFill>
              </a:rPr>
              <a:t> 2022 Section 405-c Funding AGF</a:t>
            </a:r>
          </a:p>
          <a:p>
            <a:r>
              <a:rPr lang="en-US" sz="2400">
                <a:solidFill>
                  <a:schemeClr val="bg1"/>
                </a:solidFill>
              </a:rPr>
              <a:t>Project Presentation Webinar</a:t>
            </a:r>
          </a:p>
        </p:txBody>
      </p:sp>
      <p:pic>
        <p:nvPicPr>
          <p:cNvPr id="3" name="Graphic 4" descr="Video camera with solid fill">
            <a:extLst>
              <a:ext uri="{FF2B5EF4-FFF2-40B4-BE49-F238E27FC236}">
                <a16:creationId xmlns:a16="http://schemas.microsoft.com/office/drawing/2014/main" id="{2B711C15-E272-4EDF-9411-A165E9F0D1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76800" y="5369859"/>
            <a:ext cx="914400" cy="914400"/>
          </a:xfrm>
          <a:prstGeom prst="rect">
            <a:avLst/>
          </a:prstGeom>
        </p:spPr>
      </p:pic>
      <p:pic>
        <p:nvPicPr>
          <p:cNvPr id="5" name="Graphic 5" descr="Radio microphone with solid fill">
            <a:extLst>
              <a:ext uri="{FF2B5EF4-FFF2-40B4-BE49-F238E27FC236}">
                <a16:creationId xmlns:a16="http://schemas.microsoft.com/office/drawing/2014/main" id="{416FD8FC-D108-4B2C-8F23-E4DD20D040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91175" y="5445499"/>
            <a:ext cx="914400" cy="914400"/>
          </a:xfrm>
          <a:prstGeom prst="rect">
            <a:avLst/>
          </a:prstGeom>
        </p:spPr>
      </p:pic>
      <p:sp>
        <p:nvSpPr>
          <p:cNvPr id="6" name="TextBox 5">
            <a:extLst>
              <a:ext uri="{FF2B5EF4-FFF2-40B4-BE49-F238E27FC236}">
                <a16:creationId xmlns:a16="http://schemas.microsoft.com/office/drawing/2014/main" id="{C7F70FFC-D552-4273-A5A5-88BEEFD590D3}"/>
              </a:ext>
            </a:extLst>
          </p:cNvPr>
          <p:cNvSpPr txBox="1"/>
          <p:nvPr/>
        </p:nvSpPr>
        <p:spPr>
          <a:xfrm>
            <a:off x="4578724" y="629322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2"/>
                </a:solidFill>
              </a:rPr>
              <a:t>Recording in Progress</a:t>
            </a:r>
          </a:p>
        </p:txBody>
      </p:sp>
    </p:spTree>
    <p:extLst>
      <p:ext uri="{BB962C8B-B14F-4D97-AF65-F5344CB8AC3E}">
        <p14:creationId xmlns:p14="http://schemas.microsoft.com/office/powerpoint/2010/main" val="29015641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1004003"/>
            <a:ext cx="4756287" cy="3056233"/>
          </a:xfrm>
          <a:prstGeom prst="rect">
            <a:avLst/>
          </a:prstGeom>
        </p:spPr>
      </p:pic>
      <p:sp>
        <p:nvSpPr>
          <p:cNvPr id="5" name="Title 6"/>
          <p:cNvSpPr>
            <a:spLocks noGrp="1"/>
          </p:cNvSpPr>
          <p:nvPr>
            <p:ph type="title"/>
          </p:nvPr>
        </p:nvSpPr>
        <p:spPr>
          <a:xfrm>
            <a:off x="0" y="76200"/>
            <a:ext cx="7311309" cy="1143000"/>
          </a:xfrm>
        </p:spPr>
        <p:txBody>
          <a:bodyPr/>
          <a:lstStyle/>
          <a:p>
            <a:r>
              <a:rPr lang="en-US" b="1">
                <a:solidFill>
                  <a:srgbClr val="213E92"/>
                </a:solidFill>
              </a:rPr>
              <a:t>Demo</a:t>
            </a:r>
          </a:p>
        </p:txBody>
      </p:sp>
      <p:sp>
        <p:nvSpPr>
          <p:cNvPr id="6" name="Rectangle 2"/>
          <p:cNvSpPr txBox="1">
            <a:spLocks noChangeArrowheads="1"/>
          </p:cNvSpPr>
          <p:nvPr/>
        </p:nvSpPr>
        <p:spPr>
          <a:xfrm>
            <a:off x="779888" y="4095405"/>
            <a:ext cx="7311309" cy="1143000"/>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a:solidFill>
                  <a:srgbClr val="213E92"/>
                </a:solidFill>
              </a:rPr>
              <a:t>www.MassCrashReportManual.com</a:t>
            </a:r>
            <a:endParaRPr lang="en-US" sz="3000"/>
          </a:p>
        </p:txBody>
      </p:sp>
    </p:spTree>
    <p:extLst>
      <p:ext uri="{BB962C8B-B14F-4D97-AF65-F5344CB8AC3E}">
        <p14:creationId xmlns:p14="http://schemas.microsoft.com/office/powerpoint/2010/main" val="383266015"/>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213E92"/>
                </a:solidFill>
              </a:rPr>
              <a:t>Google Analytics – Usage</a:t>
            </a:r>
            <a:endParaRPr lang="en-US"/>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bwMode="auto">
          <a:xfrm>
            <a:off x="5643113" y="4663441"/>
            <a:ext cx="3152140" cy="1012190"/>
          </a:xfrm>
          <a:prstGeom prst="rect">
            <a:avLst/>
          </a:prstGeom>
          <a:noFill/>
        </p:spPr>
      </p:pic>
      <p:pic>
        <p:nvPicPr>
          <p:cNvPr id="3" name="Picture 5" descr="Chart, line chart&#10;&#10;Description automatically generated">
            <a:extLst>
              <a:ext uri="{FF2B5EF4-FFF2-40B4-BE49-F238E27FC236}">
                <a16:creationId xmlns:a16="http://schemas.microsoft.com/office/drawing/2014/main" id="{73F27B12-D54E-45E8-A106-EFACE6A97E84}"/>
              </a:ext>
            </a:extLst>
          </p:cNvPr>
          <p:cNvPicPr>
            <a:picLocks noChangeAspect="1"/>
          </p:cNvPicPr>
          <p:nvPr/>
        </p:nvPicPr>
        <p:blipFill>
          <a:blip r:embed="rId4"/>
          <a:stretch>
            <a:fillRect/>
          </a:stretch>
        </p:blipFill>
        <p:spPr>
          <a:xfrm>
            <a:off x="0" y="3937311"/>
            <a:ext cx="4856671" cy="263235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2210300" y="1398228"/>
            <a:ext cx="4871985" cy="2937295"/>
          </a:xfrm>
          <a:prstGeom prst="rect">
            <a:avLst/>
          </a:prstGeom>
          <a:noFill/>
          <a:ln>
            <a:noFill/>
          </a:ln>
        </p:spPr>
      </p:pic>
    </p:spTree>
    <p:extLst>
      <p:ext uri="{BB962C8B-B14F-4D97-AF65-F5344CB8AC3E}">
        <p14:creationId xmlns:p14="http://schemas.microsoft.com/office/powerpoint/2010/main" val="3264606483"/>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468" y="1410555"/>
            <a:ext cx="5031229" cy="3207421"/>
          </a:xfrm>
          <a:prstGeom prst="rect">
            <a:avLst/>
          </a:prstGeom>
        </p:spPr>
      </p:pic>
      <p:sp>
        <p:nvSpPr>
          <p:cNvPr id="10244" name="Rectangle 2"/>
          <p:cNvSpPr>
            <a:spLocks noChangeArrowheads="1"/>
          </p:cNvSpPr>
          <p:nvPr/>
        </p:nvSpPr>
        <p:spPr bwMode="auto">
          <a:xfrm>
            <a:off x="1" y="707209"/>
            <a:ext cx="184731"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350"/>
          </a:p>
        </p:txBody>
      </p:sp>
      <p:sp>
        <p:nvSpPr>
          <p:cNvPr id="7" name="Title 6"/>
          <p:cNvSpPr>
            <a:spLocks noGrp="1"/>
          </p:cNvSpPr>
          <p:nvPr>
            <p:ph type="title"/>
          </p:nvPr>
        </p:nvSpPr>
        <p:spPr/>
        <p:txBody>
          <a:bodyPr/>
          <a:lstStyle/>
          <a:p>
            <a:r>
              <a:rPr lang="en-US" b="1">
                <a:solidFill>
                  <a:srgbClr val="213E92"/>
                </a:solidFill>
              </a:rPr>
              <a:t>Google Analytics – Location</a:t>
            </a:r>
          </a:p>
        </p:txBody>
      </p:sp>
      <p:sp>
        <p:nvSpPr>
          <p:cNvPr id="3" name="TextBox 2"/>
          <p:cNvSpPr txBox="1"/>
          <p:nvPr/>
        </p:nvSpPr>
        <p:spPr>
          <a:xfrm>
            <a:off x="5215809" y="6248400"/>
            <a:ext cx="3928191" cy="369332"/>
          </a:xfrm>
          <a:prstGeom prst="rect">
            <a:avLst/>
          </a:prstGeom>
          <a:noFill/>
        </p:spPr>
        <p:txBody>
          <a:bodyPr wrap="square" rtlCol="0">
            <a:spAutoFit/>
          </a:bodyPr>
          <a:lstStyle/>
          <a:p>
            <a:pPr algn="r"/>
            <a:r>
              <a:rPr lang="en-US"/>
              <a:t>Data Snapshot: 1/1/21 - 12/31/21</a:t>
            </a:r>
          </a:p>
        </p:txBody>
      </p:sp>
      <p:graphicFrame>
        <p:nvGraphicFramePr>
          <p:cNvPr id="4" name="Table 3"/>
          <p:cNvGraphicFramePr>
            <a:graphicFrameLocks noGrp="1"/>
          </p:cNvGraphicFramePr>
          <p:nvPr>
            <p:extLst>
              <p:ext uri="{D42A27DB-BD31-4B8C-83A1-F6EECF244321}">
                <p14:modId xmlns:p14="http://schemas.microsoft.com/office/powerpoint/2010/main" val="1385485852"/>
              </p:ext>
            </p:extLst>
          </p:nvPr>
        </p:nvGraphicFramePr>
        <p:xfrm>
          <a:off x="0" y="3989295"/>
          <a:ext cx="5257799" cy="2516251"/>
        </p:xfrm>
        <a:graphic>
          <a:graphicData uri="http://schemas.openxmlformats.org/drawingml/2006/table">
            <a:tbl>
              <a:tblPr firstRow="1" firstCol="1" bandRow="1">
                <a:tableStyleId>{5C22544A-7EE6-4342-B048-85BDC9FD1C3A}</a:tableStyleId>
              </a:tblPr>
              <a:tblGrid>
                <a:gridCol w="1318065">
                  <a:extLst>
                    <a:ext uri="{9D8B030D-6E8A-4147-A177-3AD203B41FA5}">
                      <a16:colId xmlns:a16="http://schemas.microsoft.com/office/drawing/2014/main" val="2764568839"/>
                    </a:ext>
                  </a:extLst>
                </a:gridCol>
                <a:gridCol w="589402">
                  <a:extLst>
                    <a:ext uri="{9D8B030D-6E8A-4147-A177-3AD203B41FA5}">
                      <a16:colId xmlns:a16="http://schemas.microsoft.com/office/drawing/2014/main" val="2628392614"/>
                    </a:ext>
                  </a:extLst>
                </a:gridCol>
                <a:gridCol w="837583">
                  <a:extLst>
                    <a:ext uri="{9D8B030D-6E8A-4147-A177-3AD203B41FA5}">
                      <a16:colId xmlns:a16="http://schemas.microsoft.com/office/drawing/2014/main" val="2395812684"/>
                    </a:ext>
                  </a:extLst>
                </a:gridCol>
                <a:gridCol w="760150">
                  <a:extLst>
                    <a:ext uri="{9D8B030D-6E8A-4147-A177-3AD203B41FA5}">
                      <a16:colId xmlns:a16="http://schemas.microsoft.com/office/drawing/2014/main" val="1883831987"/>
                    </a:ext>
                  </a:extLst>
                </a:gridCol>
                <a:gridCol w="838200">
                  <a:extLst>
                    <a:ext uri="{9D8B030D-6E8A-4147-A177-3AD203B41FA5}">
                      <a16:colId xmlns:a16="http://schemas.microsoft.com/office/drawing/2014/main" val="2702703925"/>
                    </a:ext>
                  </a:extLst>
                </a:gridCol>
                <a:gridCol w="914399">
                  <a:extLst>
                    <a:ext uri="{9D8B030D-6E8A-4147-A177-3AD203B41FA5}">
                      <a16:colId xmlns:a16="http://schemas.microsoft.com/office/drawing/2014/main" val="279598903"/>
                    </a:ext>
                  </a:extLst>
                </a:gridCol>
              </a:tblGrid>
              <a:tr h="534338">
                <a:tc>
                  <a:txBody>
                    <a:bodyPr/>
                    <a:lstStyle/>
                    <a:p>
                      <a:pPr marL="0" marR="0" algn="l">
                        <a:lnSpc>
                          <a:spcPct val="107000"/>
                        </a:lnSpc>
                        <a:spcBef>
                          <a:spcPts val="0"/>
                        </a:spcBef>
                        <a:spcAft>
                          <a:spcPts val="0"/>
                        </a:spcAft>
                      </a:pPr>
                      <a:r>
                        <a:rPr lang="en-US" sz="1600" b="0">
                          <a:effectLst/>
                          <a:latin typeface="+mj-lt"/>
                        </a:rPr>
                        <a:t>City</a:t>
                      </a:r>
                      <a:endParaRPr lang="en-US" sz="1600" b="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Users</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Sessions</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Pages / Session</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Avg. Session Duration</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 Increase '21 vs '20</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extLst>
                  <a:ext uri="{0D108BD9-81ED-4DB2-BD59-A6C34878D82A}">
                    <a16:rowId xmlns:a16="http://schemas.microsoft.com/office/drawing/2014/main" val="996776786"/>
                  </a:ext>
                </a:extLst>
              </a:tr>
              <a:tr h="136532">
                <a:tc>
                  <a:txBody>
                    <a:bodyPr/>
                    <a:lstStyle/>
                    <a:p>
                      <a:pPr marL="0" marR="0" algn="l">
                        <a:lnSpc>
                          <a:spcPct val="107000"/>
                        </a:lnSpc>
                        <a:spcBef>
                          <a:spcPts val="0"/>
                        </a:spcBef>
                        <a:spcAft>
                          <a:spcPts val="0"/>
                        </a:spcAft>
                      </a:pPr>
                      <a:r>
                        <a:rPr lang="en-US" sz="1600" b="0">
                          <a:effectLst/>
                          <a:latin typeface="+mj-lt"/>
                        </a:rPr>
                        <a:t>Nantucket</a:t>
                      </a:r>
                      <a:endParaRPr lang="en-US" sz="1600" b="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65</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93</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3.03</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216.80</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675%</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extLst>
                  <a:ext uri="{0D108BD9-81ED-4DB2-BD59-A6C34878D82A}">
                    <a16:rowId xmlns:a16="http://schemas.microsoft.com/office/drawing/2014/main" val="205230958"/>
                  </a:ext>
                </a:extLst>
              </a:tr>
              <a:tr h="136532">
                <a:tc>
                  <a:txBody>
                    <a:bodyPr/>
                    <a:lstStyle/>
                    <a:p>
                      <a:pPr marL="0" marR="0" algn="l">
                        <a:lnSpc>
                          <a:spcPct val="107000"/>
                        </a:lnSpc>
                        <a:spcBef>
                          <a:spcPts val="0"/>
                        </a:spcBef>
                        <a:spcAft>
                          <a:spcPts val="0"/>
                        </a:spcAft>
                      </a:pPr>
                      <a:r>
                        <a:rPr lang="en-US" sz="1600" b="0">
                          <a:effectLst/>
                          <a:latin typeface="+mj-lt"/>
                        </a:rPr>
                        <a:t>Hudson</a:t>
                      </a:r>
                      <a:endParaRPr lang="en-US" sz="1600" b="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25</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32</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2.75</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196.25</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300%</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extLst>
                  <a:ext uri="{0D108BD9-81ED-4DB2-BD59-A6C34878D82A}">
                    <a16:rowId xmlns:a16="http://schemas.microsoft.com/office/drawing/2014/main" val="2970362098"/>
                  </a:ext>
                </a:extLst>
              </a:tr>
              <a:tr h="136532">
                <a:tc>
                  <a:txBody>
                    <a:bodyPr/>
                    <a:lstStyle/>
                    <a:p>
                      <a:pPr marL="0" marR="0" algn="l">
                        <a:lnSpc>
                          <a:spcPct val="107000"/>
                        </a:lnSpc>
                        <a:spcBef>
                          <a:spcPts val="0"/>
                        </a:spcBef>
                        <a:spcAft>
                          <a:spcPts val="0"/>
                        </a:spcAft>
                      </a:pPr>
                      <a:r>
                        <a:rPr lang="en-US" sz="1600" b="0">
                          <a:effectLst/>
                          <a:latin typeface="+mj-lt"/>
                        </a:rPr>
                        <a:t>Northborough</a:t>
                      </a:r>
                      <a:endParaRPr lang="en-US" sz="1600" b="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59</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96</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2.46</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124.07</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231%</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extLst>
                  <a:ext uri="{0D108BD9-81ED-4DB2-BD59-A6C34878D82A}">
                    <a16:rowId xmlns:a16="http://schemas.microsoft.com/office/drawing/2014/main" val="2818510887"/>
                  </a:ext>
                </a:extLst>
              </a:tr>
              <a:tr h="136532">
                <a:tc>
                  <a:txBody>
                    <a:bodyPr/>
                    <a:lstStyle/>
                    <a:p>
                      <a:pPr marL="0" marR="0" algn="l">
                        <a:lnSpc>
                          <a:spcPct val="107000"/>
                        </a:lnSpc>
                        <a:spcBef>
                          <a:spcPts val="0"/>
                        </a:spcBef>
                        <a:spcAft>
                          <a:spcPts val="0"/>
                        </a:spcAft>
                      </a:pPr>
                      <a:r>
                        <a:rPr lang="en-US" sz="1600" b="0">
                          <a:effectLst/>
                          <a:latin typeface="+mj-lt"/>
                        </a:rPr>
                        <a:t>Tisbury</a:t>
                      </a:r>
                      <a:endParaRPr lang="en-US" sz="1600" b="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22</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23</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1.57</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43.39</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229%</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extLst>
                  <a:ext uri="{0D108BD9-81ED-4DB2-BD59-A6C34878D82A}">
                    <a16:rowId xmlns:a16="http://schemas.microsoft.com/office/drawing/2014/main" val="3058462705"/>
                  </a:ext>
                </a:extLst>
              </a:tr>
              <a:tr h="136532">
                <a:tc>
                  <a:txBody>
                    <a:bodyPr/>
                    <a:lstStyle/>
                    <a:p>
                      <a:pPr marL="0" marR="0" algn="l">
                        <a:lnSpc>
                          <a:spcPct val="107000"/>
                        </a:lnSpc>
                        <a:spcBef>
                          <a:spcPts val="0"/>
                        </a:spcBef>
                        <a:spcAft>
                          <a:spcPts val="0"/>
                        </a:spcAft>
                      </a:pPr>
                      <a:r>
                        <a:rPr lang="en-US" sz="1600" b="0">
                          <a:effectLst/>
                          <a:latin typeface="+mj-lt"/>
                        </a:rPr>
                        <a:t>Stoughton</a:t>
                      </a:r>
                      <a:endParaRPr lang="en-US" sz="1600" b="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45</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54</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2.11</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86.89</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157%</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extLst>
                  <a:ext uri="{0D108BD9-81ED-4DB2-BD59-A6C34878D82A}">
                    <a16:rowId xmlns:a16="http://schemas.microsoft.com/office/drawing/2014/main" val="2301790283"/>
                  </a:ext>
                </a:extLst>
              </a:tr>
              <a:tr h="136532">
                <a:tc>
                  <a:txBody>
                    <a:bodyPr/>
                    <a:lstStyle/>
                    <a:p>
                      <a:pPr marL="0" marR="0" algn="l">
                        <a:lnSpc>
                          <a:spcPct val="107000"/>
                        </a:lnSpc>
                        <a:spcBef>
                          <a:spcPts val="0"/>
                        </a:spcBef>
                        <a:spcAft>
                          <a:spcPts val="0"/>
                        </a:spcAft>
                      </a:pPr>
                      <a:r>
                        <a:rPr lang="en-US" sz="1600" b="0">
                          <a:effectLst/>
                          <a:latin typeface="+mj-lt"/>
                          <a:ea typeface="Times New Roman" panose="02020603050405020304" pitchFamily="18" charset="0"/>
                          <a:cs typeface="Calibri" panose="020F0502020204030204" pitchFamily="34" charset="0"/>
                        </a:rPr>
                        <a:t>Everett</a:t>
                      </a:r>
                      <a:endParaRPr lang="en-US" sz="1600" b="0">
                        <a:effectLst/>
                        <a:latin typeface="+mj-lt"/>
                        <a:ea typeface="Calibri" panose="020F0502020204030204" pitchFamily="34" charset="0"/>
                        <a:cs typeface="Times New Roman" panose="02020603050405020304" pitchFamily="18" charset="0"/>
                      </a:endParaRPr>
                    </a:p>
                  </a:txBody>
                  <a:tcPr marL="73025" marR="73025" marT="0" marB="0" anchor="b"/>
                </a:tc>
                <a:tc>
                  <a:txBody>
                    <a:bodyPr/>
                    <a:lstStyle/>
                    <a:p>
                      <a:pPr marL="0" marR="0" algn="ctr">
                        <a:lnSpc>
                          <a:spcPct val="107000"/>
                        </a:lnSpc>
                        <a:spcBef>
                          <a:spcPts val="0"/>
                        </a:spcBef>
                        <a:spcAft>
                          <a:spcPts val="0"/>
                        </a:spcAft>
                      </a:pPr>
                      <a:r>
                        <a:rPr lang="en-US" sz="1600">
                          <a:effectLst/>
                          <a:latin typeface="+mj-lt"/>
                          <a:ea typeface="Times New Roman" panose="02020603050405020304" pitchFamily="18" charset="0"/>
                          <a:cs typeface="Calibri" panose="020F0502020204030204" pitchFamily="34" charset="0"/>
                        </a:rPr>
                        <a:t>35</a:t>
                      </a:r>
                      <a:endParaRPr lang="en-US" sz="1600">
                        <a:effectLst/>
                        <a:latin typeface="+mj-lt"/>
                        <a:ea typeface="Calibri" panose="020F0502020204030204" pitchFamily="34" charset="0"/>
                        <a:cs typeface="Times New Roman" panose="02020603050405020304" pitchFamily="18" charset="0"/>
                      </a:endParaRPr>
                    </a:p>
                  </a:txBody>
                  <a:tcPr marL="73025" marR="73025" marT="0" marB="0" anchor="b"/>
                </a:tc>
                <a:tc>
                  <a:txBody>
                    <a:bodyPr/>
                    <a:lstStyle/>
                    <a:p>
                      <a:pPr marL="0" marR="0" algn="ctr">
                        <a:lnSpc>
                          <a:spcPct val="107000"/>
                        </a:lnSpc>
                        <a:spcBef>
                          <a:spcPts val="0"/>
                        </a:spcBef>
                        <a:spcAft>
                          <a:spcPts val="0"/>
                        </a:spcAft>
                      </a:pPr>
                      <a:r>
                        <a:rPr lang="en-US" sz="1600">
                          <a:effectLst/>
                          <a:latin typeface="+mj-lt"/>
                          <a:ea typeface="Times New Roman" panose="02020603050405020304" pitchFamily="18" charset="0"/>
                          <a:cs typeface="Calibri" panose="020F0502020204030204" pitchFamily="34" charset="0"/>
                        </a:rPr>
                        <a:t>41</a:t>
                      </a:r>
                      <a:endParaRPr lang="en-US" sz="1600">
                        <a:effectLst/>
                        <a:latin typeface="+mj-lt"/>
                        <a:ea typeface="Calibri" panose="020F0502020204030204" pitchFamily="34" charset="0"/>
                        <a:cs typeface="Times New Roman" panose="02020603050405020304" pitchFamily="18" charset="0"/>
                      </a:endParaRPr>
                    </a:p>
                  </a:txBody>
                  <a:tcPr marL="73025" marR="73025" marT="0" marB="0" anchor="b"/>
                </a:tc>
                <a:tc>
                  <a:txBody>
                    <a:bodyPr/>
                    <a:lstStyle/>
                    <a:p>
                      <a:pPr marL="0" marR="0" algn="ctr">
                        <a:lnSpc>
                          <a:spcPct val="107000"/>
                        </a:lnSpc>
                        <a:spcBef>
                          <a:spcPts val="0"/>
                        </a:spcBef>
                        <a:spcAft>
                          <a:spcPts val="0"/>
                        </a:spcAft>
                      </a:pPr>
                      <a:r>
                        <a:rPr lang="en-US" sz="1600">
                          <a:effectLst/>
                          <a:latin typeface="+mj-lt"/>
                          <a:ea typeface="Times New Roman" panose="02020603050405020304" pitchFamily="18" charset="0"/>
                          <a:cs typeface="Calibri" panose="020F0502020204030204" pitchFamily="34" charset="0"/>
                        </a:rPr>
                        <a:t>1.68</a:t>
                      </a:r>
                      <a:endParaRPr lang="en-US" sz="1600">
                        <a:effectLst/>
                        <a:latin typeface="+mj-lt"/>
                        <a:ea typeface="Calibri" panose="020F0502020204030204" pitchFamily="34" charset="0"/>
                        <a:cs typeface="Times New Roman" panose="02020603050405020304" pitchFamily="18" charset="0"/>
                      </a:endParaRPr>
                    </a:p>
                  </a:txBody>
                  <a:tcPr marL="73025" marR="73025" marT="0" marB="0" anchor="b"/>
                </a:tc>
                <a:tc>
                  <a:txBody>
                    <a:bodyPr/>
                    <a:lstStyle/>
                    <a:p>
                      <a:pPr marL="0" marR="0" algn="ctr">
                        <a:lnSpc>
                          <a:spcPct val="107000"/>
                        </a:lnSpc>
                        <a:spcBef>
                          <a:spcPts val="0"/>
                        </a:spcBef>
                        <a:spcAft>
                          <a:spcPts val="0"/>
                        </a:spcAft>
                      </a:pPr>
                      <a:r>
                        <a:rPr lang="en-US" sz="1600">
                          <a:effectLst/>
                          <a:latin typeface="+mj-lt"/>
                          <a:ea typeface="Times New Roman" panose="02020603050405020304" pitchFamily="18" charset="0"/>
                          <a:cs typeface="Calibri" panose="020F0502020204030204" pitchFamily="34" charset="0"/>
                        </a:rPr>
                        <a:t>114.24</a:t>
                      </a:r>
                      <a:endParaRPr lang="en-US" sz="1600">
                        <a:effectLst/>
                        <a:latin typeface="+mj-lt"/>
                        <a:ea typeface="Calibri" panose="020F0502020204030204" pitchFamily="34" charset="0"/>
                        <a:cs typeface="Times New Roman" panose="02020603050405020304" pitchFamily="18" charset="0"/>
                      </a:endParaRPr>
                    </a:p>
                  </a:txBody>
                  <a:tcPr marL="73025" marR="73025" marT="0" marB="0" anchor="b"/>
                </a:tc>
                <a:tc>
                  <a:txBody>
                    <a:bodyPr/>
                    <a:lstStyle/>
                    <a:p>
                      <a:pPr marL="0" marR="0" algn="ctr">
                        <a:lnSpc>
                          <a:spcPct val="107000"/>
                        </a:lnSpc>
                        <a:spcBef>
                          <a:spcPts val="0"/>
                        </a:spcBef>
                        <a:spcAft>
                          <a:spcPts val="0"/>
                        </a:spcAft>
                      </a:pPr>
                      <a:r>
                        <a:rPr lang="en-US" sz="1600">
                          <a:effectLst/>
                          <a:latin typeface="+mj-lt"/>
                          <a:ea typeface="Times New Roman" panose="02020603050405020304" pitchFamily="18" charset="0"/>
                          <a:cs typeface="Calibri" panose="020F0502020204030204" pitchFamily="34" charset="0"/>
                        </a:rPr>
                        <a:t>193%</a:t>
                      </a:r>
                      <a:endParaRPr lang="en-US" sz="1600">
                        <a:effectLst/>
                        <a:latin typeface="+mj-lt"/>
                        <a:ea typeface="Calibri" panose="020F0502020204030204" pitchFamily="34" charset="0"/>
                        <a:cs typeface="Times New Roman" panose="02020603050405020304" pitchFamily="18" charset="0"/>
                      </a:endParaRPr>
                    </a:p>
                  </a:txBody>
                  <a:tcPr marL="73025" marR="73025" marT="0" marB="0" anchor="b"/>
                </a:tc>
                <a:extLst>
                  <a:ext uri="{0D108BD9-81ED-4DB2-BD59-A6C34878D82A}">
                    <a16:rowId xmlns:a16="http://schemas.microsoft.com/office/drawing/2014/main" val="1160408043"/>
                  </a:ext>
                </a:extLst>
              </a:tr>
              <a:tr h="136532">
                <a:tc>
                  <a:txBody>
                    <a:bodyPr/>
                    <a:lstStyle/>
                    <a:p>
                      <a:pPr marL="0" marR="0" algn="l">
                        <a:lnSpc>
                          <a:spcPct val="107000"/>
                        </a:lnSpc>
                        <a:spcBef>
                          <a:spcPts val="0"/>
                        </a:spcBef>
                        <a:spcAft>
                          <a:spcPts val="0"/>
                        </a:spcAft>
                      </a:pPr>
                      <a:r>
                        <a:rPr lang="en-US" sz="1600" b="0">
                          <a:effectLst/>
                          <a:latin typeface="+mj-lt"/>
                        </a:rPr>
                        <a:t>Sunderland</a:t>
                      </a:r>
                      <a:endParaRPr lang="en-US" sz="1600" b="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21</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205</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4.23</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511.90</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tc>
                  <a:txBody>
                    <a:bodyPr/>
                    <a:lstStyle/>
                    <a:p>
                      <a:pPr marL="0" marR="0" algn="ctr">
                        <a:lnSpc>
                          <a:spcPct val="107000"/>
                        </a:lnSpc>
                        <a:spcBef>
                          <a:spcPts val="0"/>
                        </a:spcBef>
                        <a:spcAft>
                          <a:spcPts val="0"/>
                        </a:spcAft>
                      </a:pPr>
                      <a:r>
                        <a:rPr lang="en-US" sz="1600">
                          <a:effectLst/>
                          <a:latin typeface="+mj-lt"/>
                        </a:rPr>
                        <a:t>150%</a:t>
                      </a:r>
                      <a:endParaRPr lang="en-US" sz="1600">
                        <a:effectLst/>
                        <a:latin typeface="+mj-lt"/>
                        <a:ea typeface="Calibri" panose="020F0502020204030204" pitchFamily="34" charset="0"/>
                        <a:cs typeface="Times New Roman" panose="02020603050405020304" pitchFamily="18" charset="0"/>
                      </a:endParaRPr>
                    </a:p>
                  </a:txBody>
                  <a:tcPr marL="49845" marR="49845" marT="0" marB="0" anchor="ctr"/>
                </a:tc>
                <a:extLst>
                  <a:ext uri="{0D108BD9-81ED-4DB2-BD59-A6C34878D82A}">
                    <a16:rowId xmlns:a16="http://schemas.microsoft.com/office/drawing/2014/main" val="3393664103"/>
                  </a:ext>
                </a:extLst>
              </a:tr>
            </a:tbl>
          </a:graphicData>
        </a:graphic>
      </p:graphicFrame>
      <p:pic>
        <p:nvPicPr>
          <p:cNvPr id="2" name="Picture 1">
            <a:extLst>
              <a:ext uri="{FF2B5EF4-FFF2-40B4-BE49-F238E27FC236}">
                <a16:creationId xmlns:a16="http://schemas.microsoft.com/office/drawing/2014/main" id="{6719321D-0439-4087-AA47-7BE71564466C}"/>
              </a:ext>
            </a:extLst>
          </p:cNvPr>
          <p:cNvPicPr>
            <a:picLocks noChangeAspect="1"/>
          </p:cNvPicPr>
          <p:nvPr/>
        </p:nvPicPr>
        <p:blipFill rotWithShape="1">
          <a:blip r:embed="rId4">
            <a:extLst>
              <a:ext uri="{28A0092B-C50C-407E-A947-70E740481C1C}">
                <a14:useLocalDpi xmlns:a14="http://schemas.microsoft.com/office/drawing/2010/main" val="0"/>
              </a:ext>
            </a:extLst>
          </a:blip>
          <a:srcRect l="-177" b="32031"/>
          <a:stretch/>
        </p:blipFill>
        <p:spPr bwMode="auto">
          <a:xfrm>
            <a:off x="-10063" y="1410555"/>
            <a:ext cx="4885431" cy="2060018"/>
          </a:xfrm>
          <a:prstGeom prst="rect">
            <a:avLst/>
          </a:prstGeom>
          <a:noFill/>
        </p:spPr>
      </p:pic>
    </p:spTree>
    <p:extLst>
      <p:ext uri="{BB962C8B-B14F-4D97-AF65-F5344CB8AC3E}">
        <p14:creationId xmlns:p14="http://schemas.microsoft.com/office/powerpoint/2010/main" val="3685947768"/>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3095" y="1295215"/>
            <a:ext cx="6840305" cy="4267570"/>
          </a:xfrm>
          <a:prstGeom prst="rect">
            <a:avLst/>
          </a:prstGeom>
        </p:spPr>
      </p:pic>
    </p:spTree>
    <p:extLst>
      <p:ext uri="{BB962C8B-B14F-4D97-AF65-F5344CB8AC3E}">
        <p14:creationId xmlns:p14="http://schemas.microsoft.com/office/powerpoint/2010/main" val="2369141118"/>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733" y="792480"/>
            <a:ext cx="8492267" cy="5760720"/>
          </a:xfrm>
          <a:prstGeom prst="rect">
            <a:avLst/>
          </a:prstGeom>
        </p:spPr>
      </p:pic>
    </p:spTree>
    <p:extLst>
      <p:ext uri="{BB962C8B-B14F-4D97-AF65-F5344CB8AC3E}">
        <p14:creationId xmlns:p14="http://schemas.microsoft.com/office/powerpoint/2010/main" val="2508887507"/>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196586DA-D02E-3347-8583-E1F17B2BF0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3278" y="762000"/>
            <a:ext cx="6990122"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169407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787" y="762000"/>
            <a:ext cx="8159013" cy="5760720"/>
          </a:xfrm>
          <a:prstGeom prst="rect">
            <a:avLst/>
          </a:prstGeom>
        </p:spPr>
      </p:pic>
    </p:spTree>
    <p:extLst>
      <p:ext uri="{BB962C8B-B14F-4D97-AF65-F5344CB8AC3E}">
        <p14:creationId xmlns:p14="http://schemas.microsoft.com/office/powerpoint/2010/main" val="4129352402"/>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8200"/>
            <a:ext cx="9144000" cy="5641035"/>
          </a:xfrm>
          <a:prstGeom prst="rect">
            <a:avLst/>
          </a:prstGeom>
        </p:spPr>
      </p:pic>
    </p:spTree>
    <p:extLst>
      <p:ext uri="{BB962C8B-B14F-4D97-AF65-F5344CB8AC3E}">
        <p14:creationId xmlns:p14="http://schemas.microsoft.com/office/powerpoint/2010/main" val="488614417"/>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3166"/>
            <a:ext cx="9144000" cy="4891668"/>
          </a:xfrm>
          <a:prstGeom prst="rect">
            <a:avLst/>
          </a:prstGeom>
        </p:spPr>
      </p:pic>
    </p:spTree>
    <p:extLst>
      <p:ext uri="{BB962C8B-B14F-4D97-AF65-F5344CB8AC3E}">
        <p14:creationId xmlns:p14="http://schemas.microsoft.com/office/powerpoint/2010/main" val="1951886889"/>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910774"/>
            <a:ext cx="9144000" cy="4566226"/>
          </a:xfrm>
          <a:prstGeom prst="rect">
            <a:avLst/>
          </a:prstGeom>
          <a:solidFill>
            <a:srgbClr val="1D4E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 name="Title 3"/>
          <p:cNvSpPr>
            <a:spLocks noGrp="1"/>
          </p:cNvSpPr>
          <p:nvPr>
            <p:ph type="title"/>
          </p:nvPr>
        </p:nvSpPr>
        <p:spPr>
          <a:xfrm>
            <a:off x="0" y="685800"/>
            <a:ext cx="7311309" cy="1143000"/>
          </a:xfrm>
        </p:spPr>
        <p:txBody>
          <a:bodyPr anchor="t"/>
          <a:lstStyle/>
          <a:p>
            <a:r>
              <a:rPr lang="en-US" b="1">
                <a:solidFill>
                  <a:srgbClr val="213E92"/>
                </a:solidFill>
              </a:rPr>
              <a:t>Phase Three</a:t>
            </a:r>
          </a:p>
        </p:txBody>
      </p:sp>
      <p:graphicFrame>
        <p:nvGraphicFramePr>
          <p:cNvPr id="6" name="Diagram 5"/>
          <p:cNvGraphicFramePr/>
          <p:nvPr>
            <p:extLst>
              <p:ext uri="{D42A27DB-BD31-4B8C-83A1-F6EECF244321}">
                <p14:modId xmlns:p14="http://schemas.microsoft.com/office/powerpoint/2010/main" val="1349210302"/>
              </p:ext>
            </p:extLst>
          </p:nvPr>
        </p:nvGraphicFramePr>
        <p:xfrm>
          <a:off x="44401" y="2281045"/>
          <a:ext cx="907583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6824849"/>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p:cNvSpPr txBox="1">
            <a:spLocks noChangeArrowheads="1"/>
          </p:cNvSpPr>
          <p:nvPr/>
        </p:nvSpPr>
        <p:spPr bwMode="auto">
          <a:xfrm>
            <a:off x="292838" y="1246585"/>
            <a:ext cx="634365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a:r>
              <a:rPr lang="en-US" sz="2400">
                <a:latin typeface="+mn-lt"/>
                <a:cs typeface="Arial" panose="020B0604020202020204" pitchFamily="34" charset="0"/>
              </a:rPr>
              <a:t>Housed in …</a:t>
            </a:r>
          </a:p>
          <a:p>
            <a:pPr marL="257175" indent="-257175" algn="just">
              <a:buClr>
                <a:srgbClr val="861119"/>
              </a:buClr>
              <a:buFont typeface="Arial" pitchFamily="34" charset="0"/>
              <a:buChar char="•"/>
            </a:pPr>
            <a:r>
              <a:rPr lang="en-US">
                <a:latin typeface="+mn-lt"/>
                <a:cs typeface="Arial" panose="020B0604020202020204" pitchFamily="34" charset="0"/>
              </a:rPr>
              <a:t>University of Massachusetts Amherst</a:t>
            </a:r>
          </a:p>
          <a:p>
            <a:pPr marL="814388" lvl="1" indent="-257175" algn="just">
              <a:buClr>
                <a:srgbClr val="861119"/>
              </a:buClr>
              <a:buFont typeface="Arial" pitchFamily="34" charset="0"/>
              <a:buChar char="•"/>
            </a:pPr>
            <a:r>
              <a:rPr lang="en-US">
                <a:latin typeface="+mn-lt"/>
                <a:cs typeface="Arial" panose="020B0604020202020204" pitchFamily="34" charset="0"/>
              </a:rPr>
              <a:t>College of Engineering</a:t>
            </a:r>
          </a:p>
          <a:p>
            <a:pPr marL="1114425" lvl="2" indent="-257175" algn="just">
              <a:buClr>
                <a:srgbClr val="861119"/>
              </a:buClr>
              <a:buFont typeface="Arial" pitchFamily="34" charset="0"/>
              <a:buChar char="•"/>
            </a:pPr>
            <a:r>
              <a:rPr lang="en-US">
                <a:latin typeface="+mn-lt"/>
                <a:cs typeface="Arial" panose="020B0604020202020204" pitchFamily="34" charset="0"/>
              </a:rPr>
              <a:t>Civil &amp; Environmental Engineering</a:t>
            </a:r>
          </a:p>
          <a:p>
            <a:pPr marL="1457325" lvl="3" indent="-257175">
              <a:buClr>
                <a:srgbClr val="861119"/>
              </a:buClr>
              <a:buFont typeface="Arial" pitchFamily="34" charset="0"/>
              <a:buChar char="•"/>
            </a:pPr>
            <a:r>
              <a:rPr lang="en-US">
                <a:latin typeface="+mn-lt"/>
                <a:cs typeface="Arial" panose="020B0604020202020204" pitchFamily="34" charset="0"/>
              </a:rPr>
              <a:t>UMass Transportation Center</a:t>
            </a:r>
            <a:r>
              <a:rPr lang="en-US">
                <a:latin typeface="+mn-lt"/>
              </a:rPr>
              <a:t>			</a:t>
            </a:r>
          </a:p>
        </p:txBody>
      </p:sp>
      <p:sp>
        <p:nvSpPr>
          <p:cNvPr id="2" name="Title 1"/>
          <p:cNvSpPr>
            <a:spLocks noGrp="1"/>
          </p:cNvSpPr>
          <p:nvPr>
            <p:ph type="title" idx="4294967295"/>
          </p:nvPr>
        </p:nvSpPr>
        <p:spPr>
          <a:xfrm>
            <a:off x="0" y="365125"/>
            <a:ext cx="7886700" cy="1325563"/>
          </a:xfrm>
        </p:spPr>
        <p:txBody>
          <a:bodyPr>
            <a:normAutofit/>
          </a:bodyPr>
          <a:lstStyle/>
          <a:p>
            <a:r>
              <a:rPr lang="en-US" b="1">
                <a:solidFill>
                  <a:srgbClr val="213E92"/>
                </a:solidFill>
                <a:cs typeface="Arial" panose="020B0604020202020204" pitchFamily="34" charset="0"/>
              </a:rPr>
              <a:t>Traffic Safety Research Program</a:t>
            </a:r>
            <a:endParaRPr lang="en-US" sz="2400" b="1">
              <a:solidFill>
                <a:srgbClr val="213E92"/>
              </a:solidFill>
              <a:cs typeface="Arial" panose="020B0604020202020204" pitchFamily="34" charset="0"/>
            </a:endParaRP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3617" y="4568429"/>
            <a:ext cx="7144" cy="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3617" y="4568429"/>
            <a:ext cx="7144" cy="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About Us PD"/>
          <p:cNvPicPr>
            <a:picLocks noChangeAspect="1" noChangeArrowheads="1"/>
          </p:cNvPicPr>
          <p:nvPr/>
        </p:nvPicPr>
        <p:blipFill>
          <a:blip r:embed="rId4" cstate="print"/>
          <a:srcRect/>
          <a:stretch>
            <a:fillRect/>
          </a:stretch>
        </p:blipFill>
        <p:spPr bwMode="auto">
          <a:xfrm>
            <a:off x="5548397" y="4972050"/>
            <a:ext cx="2000250" cy="1500188"/>
          </a:xfrm>
          <a:prstGeom prst="rect">
            <a:avLst/>
          </a:prstGeom>
          <a:noFill/>
          <a:ln w="9525">
            <a:noFill/>
            <a:miter lim="800000"/>
            <a:headEnd/>
            <a:tailEnd/>
          </a:ln>
        </p:spPr>
      </p:pic>
      <p:pic>
        <p:nvPicPr>
          <p:cNvPr id="9" name="Picture 4" descr="About Us Signal"/>
          <p:cNvPicPr>
            <a:picLocks noChangeAspect="1" noChangeArrowheads="1"/>
          </p:cNvPicPr>
          <p:nvPr/>
        </p:nvPicPr>
        <p:blipFill>
          <a:blip r:embed="rId5" cstate="print"/>
          <a:srcRect/>
          <a:stretch>
            <a:fillRect/>
          </a:stretch>
        </p:blipFill>
        <p:spPr bwMode="auto">
          <a:xfrm>
            <a:off x="1807873" y="4972050"/>
            <a:ext cx="2000250" cy="1500188"/>
          </a:xfrm>
          <a:prstGeom prst="rect">
            <a:avLst/>
          </a:prstGeom>
          <a:noFill/>
          <a:ln w="9525">
            <a:noFill/>
            <a:miter lim="800000"/>
            <a:headEnd/>
            <a:tailEnd/>
          </a:ln>
        </p:spPr>
      </p:pic>
      <p:sp>
        <p:nvSpPr>
          <p:cNvPr id="10" name="Rectangle 5"/>
          <p:cNvSpPr>
            <a:spLocks noChangeArrowheads="1"/>
          </p:cNvSpPr>
          <p:nvPr/>
        </p:nvSpPr>
        <p:spPr bwMode="auto">
          <a:xfrm>
            <a:off x="457200" y="2968229"/>
            <a:ext cx="8305800" cy="338554"/>
          </a:xfrm>
          <a:prstGeom prst="rect">
            <a:avLst/>
          </a:prstGeom>
          <a:solidFill>
            <a:srgbClr val="213E92"/>
          </a:solidFill>
          <a:ln w="9525">
            <a:solidFill>
              <a:schemeClr val="tx1"/>
            </a:solidFill>
            <a:miter lim="800000"/>
            <a:headEnd/>
            <a:tailEnd/>
          </a:ln>
        </p:spPr>
        <p:txBody>
          <a:bodyPr wrap="square">
            <a:spAutoFit/>
          </a:bodyPr>
          <a:lstStyle/>
          <a:p>
            <a:pPr algn="ctr">
              <a:spcBef>
                <a:spcPct val="20000"/>
              </a:spcBef>
            </a:pPr>
            <a:r>
              <a:rPr lang="en-US" sz="1600" b="1" kern="0">
                <a:solidFill>
                  <a:schemeClr val="bg1"/>
                </a:solidFill>
                <a:latin typeface="+mj-lt"/>
              </a:rPr>
              <a:t>Support highway safety through combined multidisciplinary approach</a:t>
            </a:r>
          </a:p>
        </p:txBody>
      </p:sp>
      <p:sp>
        <p:nvSpPr>
          <p:cNvPr id="11" name="Rectangle 6"/>
          <p:cNvSpPr>
            <a:spLocks noChangeArrowheads="1"/>
          </p:cNvSpPr>
          <p:nvPr/>
        </p:nvSpPr>
        <p:spPr bwMode="auto">
          <a:xfrm>
            <a:off x="1464973" y="3464719"/>
            <a:ext cx="2686050" cy="1477328"/>
          </a:xfrm>
          <a:prstGeom prst="rect">
            <a:avLst/>
          </a:prstGeom>
          <a:noFill/>
          <a:ln w="9525">
            <a:noFill/>
            <a:miter lim="800000"/>
            <a:headEnd/>
            <a:tailEnd/>
          </a:ln>
        </p:spPr>
        <p:txBody>
          <a:bodyPr>
            <a:spAutoFit/>
          </a:bodyPr>
          <a:lstStyle/>
          <a:p>
            <a:pPr algn="ctr" eaLnBrk="0" hangingPunct="0"/>
            <a:r>
              <a:rPr lang="en-US">
                <a:latin typeface="Century Gothic" pitchFamily="34" charset="0"/>
              </a:rPr>
              <a:t>Scientific data-driven problem identification, program design, and evaluation</a:t>
            </a:r>
          </a:p>
        </p:txBody>
      </p:sp>
      <p:sp>
        <p:nvSpPr>
          <p:cNvPr id="12" name="Rectangle 7"/>
          <p:cNvSpPr>
            <a:spLocks noChangeArrowheads="1"/>
          </p:cNvSpPr>
          <p:nvPr/>
        </p:nvSpPr>
        <p:spPr bwMode="auto">
          <a:xfrm>
            <a:off x="5026203" y="3429000"/>
            <a:ext cx="3056964" cy="1477328"/>
          </a:xfrm>
          <a:prstGeom prst="rect">
            <a:avLst/>
          </a:prstGeom>
          <a:noFill/>
          <a:ln w="9525">
            <a:noFill/>
            <a:miter lim="800000"/>
            <a:headEnd/>
            <a:tailEnd/>
          </a:ln>
        </p:spPr>
        <p:txBody>
          <a:bodyPr wrap="square" lIns="91440" tIns="45720" rIns="91440" bIns="45720" anchor="t">
            <a:spAutoFit/>
          </a:bodyPr>
          <a:lstStyle/>
          <a:p>
            <a:pPr algn="ctr" eaLnBrk="0" hangingPunct="0"/>
            <a:r>
              <a:rPr lang="en-US">
                <a:latin typeface="Century Gothic"/>
              </a:rPr>
              <a:t>Traditional highway safety practices </a:t>
            </a:r>
            <a:endParaRPr lang="en-US">
              <a:latin typeface="Century Gothic" pitchFamily="34" charset="0"/>
            </a:endParaRPr>
          </a:p>
          <a:p>
            <a:pPr algn="ctr" eaLnBrk="0" hangingPunct="0"/>
            <a:r>
              <a:rPr lang="en-US">
                <a:latin typeface="Century Gothic"/>
              </a:rPr>
              <a:t>(engineering, </a:t>
            </a:r>
            <a:br>
              <a:rPr lang="en-US">
                <a:latin typeface="Century Gothic"/>
              </a:rPr>
            </a:br>
            <a:r>
              <a:rPr lang="en-US">
                <a:latin typeface="Century Gothic"/>
              </a:rPr>
              <a:t>enforcement, education, &amp; emergency response)</a:t>
            </a:r>
          </a:p>
        </p:txBody>
      </p:sp>
      <p:sp>
        <p:nvSpPr>
          <p:cNvPr id="13" name="Rectangle 8"/>
          <p:cNvSpPr>
            <a:spLocks noChangeArrowheads="1"/>
          </p:cNvSpPr>
          <p:nvPr/>
        </p:nvSpPr>
        <p:spPr bwMode="auto">
          <a:xfrm>
            <a:off x="5061197" y="3429000"/>
            <a:ext cx="2956112" cy="3086100"/>
          </a:xfrm>
          <a:prstGeom prst="rect">
            <a:avLst/>
          </a:prstGeom>
          <a:noFill/>
          <a:ln w="28575">
            <a:solidFill>
              <a:schemeClr val="accent1"/>
            </a:solidFill>
            <a:miter lim="800000"/>
            <a:headEnd/>
            <a:tailEnd/>
          </a:ln>
        </p:spPr>
        <p:txBody>
          <a:bodyPr wrap="none" anchor="ctr"/>
          <a:lstStyle/>
          <a:p>
            <a:pPr eaLnBrk="0" hangingPunct="0"/>
            <a:endParaRPr lang="en-US" sz="1350"/>
          </a:p>
        </p:txBody>
      </p:sp>
      <p:sp>
        <p:nvSpPr>
          <p:cNvPr id="14" name="Rectangle 9"/>
          <p:cNvSpPr>
            <a:spLocks noChangeArrowheads="1"/>
          </p:cNvSpPr>
          <p:nvPr/>
        </p:nvSpPr>
        <p:spPr bwMode="auto">
          <a:xfrm>
            <a:off x="1457885" y="3429000"/>
            <a:ext cx="2743200" cy="3086100"/>
          </a:xfrm>
          <a:prstGeom prst="rect">
            <a:avLst/>
          </a:prstGeom>
          <a:noFill/>
          <a:ln w="28575">
            <a:solidFill>
              <a:schemeClr val="accent1"/>
            </a:solidFill>
            <a:miter lim="800000"/>
            <a:headEnd/>
            <a:tailEnd/>
          </a:ln>
        </p:spPr>
        <p:txBody>
          <a:bodyPr wrap="none" anchor="ctr"/>
          <a:lstStyle/>
          <a:p>
            <a:pPr eaLnBrk="0" hangingPunct="0"/>
            <a:endParaRPr lang="en-US" sz="1350"/>
          </a:p>
        </p:txBody>
      </p:sp>
      <p:sp>
        <p:nvSpPr>
          <p:cNvPr id="15" name="AutoShape 10"/>
          <p:cNvSpPr>
            <a:spLocks noChangeArrowheads="1"/>
          </p:cNvSpPr>
          <p:nvPr/>
        </p:nvSpPr>
        <p:spPr bwMode="auto">
          <a:xfrm>
            <a:off x="4309728" y="4514850"/>
            <a:ext cx="628650" cy="628650"/>
          </a:xfrm>
          <a:prstGeom prst="plus">
            <a:avLst>
              <a:gd name="adj" fmla="val 33102"/>
            </a:avLst>
          </a:prstGeom>
          <a:solidFill>
            <a:srgbClr val="0070C0"/>
          </a:solidFill>
          <a:ln w="9525">
            <a:noFill/>
            <a:miter lim="800000"/>
            <a:headEnd/>
            <a:tailEnd/>
          </a:ln>
        </p:spPr>
        <p:txBody>
          <a:bodyPr wrap="none" anchor="ctr"/>
          <a:lstStyle/>
          <a:p>
            <a:pPr eaLnBrk="0" hangingPunct="0"/>
            <a:endParaRPr lang="en-US" sz="1350"/>
          </a:p>
        </p:txBody>
      </p:sp>
    </p:spTree>
    <p:extLst>
      <p:ext uri="{BB962C8B-B14F-4D97-AF65-F5344CB8AC3E}">
        <p14:creationId xmlns:p14="http://schemas.microsoft.com/office/powerpoint/2010/main" val="274323279"/>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685800"/>
            <a:ext cx="7311309" cy="1143000"/>
          </a:xfrm>
        </p:spPr>
        <p:txBody>
          <a:bodyPr anchor="t"/>
          <a:lstStyle/>
          <a:p>
            <a:r>
              <a:rPr lang="en-US" b="1">
                <a:solidFill>
                  <a:srgbClr val="213E92"/>
                </a:solidFill>
              </a:rPr>
              <a:t>Phase Three: Expand Interactive Overlays</a:t>
            </a:r>
          </a:p>
        </p:txBody>
      </p:sp>
      <p:pic>
        <p:nvPicPr>
          <p:cNvPr id="3" name="Picture 2"/>
          <p:cNvPicPr>
            <a:picLocks noChangeAspect="1"/>
          </p:cNvPicPr>
          <p:nvPr/>
        </p:nvPicPr>
        <p:blipFill>
          <a:blip r:embed="rId3"/>
          <a:stretch>
            <a:fillRect/>
          </a:stretch>
        </p:blipFill>
        <p:spPr>
          <a:xfrm>
            <a:off x="53788" y="1555376"/>
            <a:ext cx="6262686" cy="3866275"/>
          </a:xfrm>
          <a:prstGeom prst="rect">
            <a:avLst/>
          </a:prstGeom>
        </p:spPr>
      </p:pic>
      <p:sp>
        <p:nvSpPr>
          <p:cNvPr id="2" name="TextBox 1">
            <a:extLst>
              <a:ext uri="{FF2B5EF4-FFF2-40B4-BE49-F238E27FC236}">
                <a16:creationId xmlns:a16="http://schemas.microsoft.com/office/drawing/2014/main" id="{71EF41BE-DDD2-443C-8D82-951998384D3A}"/>
              </a:ext>
            </a:extLst>
          </p:cNvPr>
          <p:cNvSpPr txBox="1"/>
          <p:nvPr/>
        </p:nvSpPr>
        <p:spPr>
          <a:xfrm>
            <a:off x="6763870" y="1026458"/>
            <a:ext cx="2743200" cy="46198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b="1" u="sng">
                <a:cs typeface="Calibri"/>
              </a:rPr>
              <a:t>RMS Vendors</a:t>
            </a:r>
          </a:p>
          <a:p>
            <a:pPr>
              <a:lnSpc>
                <a:spcPct val="150000"/>
              </a:lnSpc>
            </a:pPr>
            <a:r>
              <a:rPr lang="en-US">
                <a:cs typeface="Calibri"/>
              </a:rPr>
              <a:t>State Form CRA65</a:t>
            </a:r>
          </a:p>
          <a:p>
            <a:pPr>
              <a:lnSpc>
                <a:spcPct val="150000"/>
              </a:lnSpc>
            </a:pPr>
            <a:r>
              <a:rPr lang="en-US">
                <a:cs typeface="Calibri"/>
              </a:rPr>
              <a:t>RAMS</a:t>
            </a:r>
          </a:p>
          <a:p>
            <a:pPr>
              <a:lnSpc>
                <a:spcPct val="150000"/>
              </a:lnSpc>
            </a:pPr>
            <a:r>
              <a:rPr lang="en-US" err="1">
                <a:cs typeface="Calibri"/>
              </a:rPr>
              <a:t>CentralSq</a:t>
            </a:r>
            <a:r>
              <a:rPr lang="en-US">
                <a:cs typeface="Calibri"/>
              </a:rPr>
              <a:t>/TriTech/IMC</a:t>
            </a:r>
          </a:p>
          <a:p>
            <a:pPr>
              <a:lnSpc>
                <a:spcPct val="150000"/>
              </a:lnSpc>
            </a:pPr>
            <a:r>
              <a:rPr lang="en-US">
                <a:cs typeface="Calibri"/>
              </a:rPr>
              <a:t>QED</a:t>
            </a:r>
          </a:p>
          <a:p>
            <a:pPr>
              <a:lnSpc>
                <a:spcPct val="150000"/>
              </a:lnSpc>
            </a:pPr>
            <a:r>
              <a:rPr lang="en-US">
                <a:cs typeface="Calibri"/>
              </a:rPr>
              <a:t>Pamet</a:t>
            </a:r>
          </a:p>
          <a:p>
            <a:pPr>
              <a:lnSpc>
                <a:spcPct val="150000"/>
              </a:lnSpc>
            </a:pPr>
            <a:r>
              <a:rPr lang="en-US">
                <a:cs typeface="Calibri"/>
              </a:rPr>
              <a:t>Nexgen</a:t>
            </a:r>
          </a:p>
          <a:p>
            <a:pPr>
              <a:lnSpc>
                <a:spcPct val="150000"/>
              </a:lnSpc>
            </a:pPr>
            <a:r>
              <a:rPr lang="en-US">
                <a:cs typeface="Calibri"/>
              </a:rPr>
              <a:t>Microsystems</a:t>
            </a:r>
          </a:p>
          <a:p>
            <a:pPr>
              <a:lnSpc>
                <a:spcPct val="150000"/>
              </a:lnSpc>
            </a:pPr>
            <a:r>
              <a:rPr lang="en-US">
                <a:cs typeface="Calibri"/>
              </a:rPr>
              <a:t>MAACS</a:t>
            </a:r>
          </a:p>
          <a:p>
            <a:pPr>
              <a:lnSpc>
                <a:spcPct val="150000"/>
              </a:lnSpc>
            </a:pPr>
            <a:r>
              <a:rPr lang="en-US">
                <a:cs typeface="Calibri"/>
              </a:rPr>
              <a:t>Larimore</a:t>
            </a:r>
          </a:p>
          <a:p>
            <a:pPr>
              <a:lnSpc>
                <a:spcPct val="150000"/>
              </a:lnSpc>
            </a:pPr>
            <a:r>
              <a:rPr lang="en-US">
                <a:cs typeface="Calibri"/>
              </a:rPr>
              <a:t>Keystone</a:t>
            </a:r>
          </a:p>
        </p:txBody>
      </p:sp>
      <p:pic>
        <p:nvPicPr>
          <p:cNvPr id="4" name="Graphic 5" descr="Checkmark with solid fill">
            <a:extLst>
              <a:ext uri="{FF2B5EF4-FFF2-40B4-BE49-F238E27FC236}">
                <a16:creationId xmlns:a16="http://schemas.microsoft.com/office/drawing/2014/main" id="{5FD4BE80-4144-407D-9C58-35AC21130B9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91299" y="2389092"/>
            <a:ext cx="331695" cy="331695"/>
          </a:xfrm>
          <a:prstGeom prst="rect">
            <a:avLst/>
          </a:prstGeom>
        </p:spPr>
      </p:pic>
      <p:pic>
        <p:nvPicPr>
          <p:cNvPr id="9" name="Graphic 5" descr="Checkmark with solid fill">
            <a:extLst>
              <a:ext uri="{FF2B5EF4-FFF2-40B4-BE49-F238E27FC236}">
                <a16:creationId xmlns:a16="http://schemas.microsoft.com/office/drawing/2014/main" id="{F44D968C-EB9E-48F0-B8CD-0A8A3B4618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98023" y="2003610"/>
            <a:ext cx="331695" cy="331695"/>
          </a:xfrm>
          <a:prstGeom prst="rect">
            <a:avLst/>
          </a:prstGeom>
        </p:spPr>
      </p:pic>
      <p:pic>
        <p:nvPicPr>
          <p:cNvPr id="11" name="Graphic 5" descr="Checkmark with solid fill">
            <a:extLst>
              <a:ext uri="{FF2B5EF4-FFF2-40B4-BE49-F238E27FC236}">
                <a16:creationId xmlns:a16="http://schemas.microsoft.com/office/drawing/2014/main" id="{C1218D74-7B8B-4D85-AAC8-B5F9980DA0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93539" y="1550893"/>
            <a:ext cx="331695" cy="331695"/>
          </a:xfrm>
          <a:prstGeom prst="rect">
            <a:avLst/>
          </a:prstGeom>
        </p:spPr>
      </p:pic>
    </p:spTree>
    <p:extLst>
      <p:ext uri="{BB962C8B-B14F-4D97-AF65-F5344CB8AC3E}">
        <p14:creationId xmlns:p14="http://schemas.microsoft.com/office/powerpoint/2010/main" val="2721939480"/>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DC752-DD2B-4119-84B8-17F1CC505E58}"/>
              </a:ext>
            </a:extLst>
          </p:cNvPr>
          <p:cNvSpPr>
            <a:spLocks noGrp="1"/>
          </p:cNvSpPr>
          <p:nvPr>
            <p:ph type="title"/>
          </p:nvPr>
        </p:nvSpPr>
        <p:spPr/>
        <p:txBody>
          <a:bodyPr/>
          <a:lstStyle/>
          <a:p>
            <a:r>
              <a:rPr lang="en-US">
                <a:cs typeface="Calibri Light"/>
              </a:rPr>
              <a:t>Phase Three: Expand Interactive Overlays</a:t>
            </a:r>
            <a:endParaRPr lang="en-US"/>
          </a:p>
        </p:txBody>
      </p:sp>
      <p:pic>
        <p:nvPicPr>
          <p:cNvPr id="3" name="Picture 3" descr="Chart, bar chart&#10;&#10;Description automatically generated">
            <a:extLst>
              <a:ext uri="{FF2B5EF4-FFF2-40B4-BE49-F238E27FC236}">
                <a16:creationId xmlns:a16="http://schemas.microsoft.com/office/drawing/2014/main" id="{6CA92AA2-0740-4822-941F-79217E35B51D}"/>
              </a:ext>
            </a:extLst>
          </p:cNvPr>
          <p:cNvPicPr>
            <a:picLocks noChangeAspect="1"/>
          </p:cNvPicPr>
          <p:nvPr/>
        </p:nvPicPr>
        <p:blipFill rotWithShape="1">
          <a:blip r:embed="rId3"/>
          <a:srcRect r="16889" b="-304"/>
          <a:stretch/>
        </p:blipFill>
        <p:spPr>
          <a:xfrm>
            <a:off x="2433" y="1314918"/>
            <a:ext cx="2924364" cy="5164479"/>
          </a:xfrm>
          <a:prstGeom prst="rect">
            <a:avLst/>
          </a:prstGeom>
        </p:spPr>
      </p:pic>
      <p:sp>
        <p:nvSpPr>
          <p:cNvPr id="15" name="TextBox 14">
            <a:extLst>
              <a:ext uri="{FF2B5EF4-FFF2-40B4-BE49-F238E27FC236}">
                <a16:creationId xmlns:a16="http://schemas.microsoft.com/office/drawing/2014/main" id="{33C42E9D-34F2-4A47-BC75-CA8D73618811}"/>
              </a:ext>
            </a:extLst>
          </p:cNvPr>
          <p:cNvSpPr txBox="1"/>
          <p:nvPr/>
        </p:nvSpPr>
        <p:spPr>
          <a:xfrm>
            <a:off x="4428517" y="6325411"/>
            <a:ext cx="38010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How Respondents Heard of E-Manual</a:t>
            </a:r>
          </a:p>
        </p:txBody>
      </p:sp>
      <p:sp>
        <p:nvSpPr>
          <p:cNvPr id="16" name="TextBox 15">
            <a:extLst>
              <a:ext uri="{FF2B5EF4-FFF2-40B4-BE49-F238E27FC236}">
                <a16:creationId xmlns:a16="http://schemas.microsoft.com/office/drawing/2014/main" id="{3518BABF-360E-4671-ACB4-109D2466772D}"/>
              </a:ext>
            </a:extLst>
          </p:cNvPr>
          <p:cNvSpPr txBox="1"/>
          <p:nvPr/>
        </p:nvSpPr>
        <p:spPr>
          <a:xfrm>
            <a:off x="294261" y="6288931"/>
            <a:ext cx="23054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Respondent LEA Type</a:t>
            </a:r>
            <a:endParaRPr lang="en-US"/>
          </a:p>
        </p:txBody>
      </p:sp>
      <p:sp>
        <p:nvSpPr>
          <p:cNvPr id="17" name="TextBox 16">
            <a:extLst>
              <a:ext uri="{FF2B5EF4-FFF2-40B4-BE49-F238E27FC236}">
                <a16:creationId xmlns:a16="http://schemas.microsoft.com/office/drawing/2014/main" id="{CCAE201F-FBA5-4FD2-BA44-05451CD19CBD}"/>
              </a:ext>
            </a:extLst>
          </p:cNvPr>
          <p:cNvSpPr txBox="1"/>
          <p:nvPr/>
        </p:nvSpPr>
        <p:spPr>
          <a:xfrm>
            <a:off x="4829781" y="1327824"/>
            <a:ext cx="40807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Respondent Crash Reporting Frequency</a:t>
            </a:r>
            <a:endParaRPr lang="en-US"/>
          </a:p>
        </p:txBody>
      </p:sp>
      <p:pic>
        <p:nvPicPr>
          <p:cNvPr id="6" name="Picture 6" descr="Chart, bar chart&#10;&#10;Description automatically generated">
            <a:extLst>
              <a:ext uri="{FF2B5EF4-FFF2-40B4-BE49-F238E27FC236}">
                <a16:creationId xmlns:a16="http://schemas.microsoft.com/office/drawing/2014/main" id="{2EB4CFEE-64E1-46FA-8CB6-CB14FF080A7E}"/>
              </a:ext>
            </a:extLst>
          </p:cNvPr>
          <p:cNvPicPr>
            <a:picLocks noChangeAspect="1"/>
          </p:cNvPicPr>
          <p:nvPr/>
        </p:nvPicPr>
        <p:blipFill rotWithShape="1">
          <a:blip r:embed="rId4"/>
          <a:srcRect l="5189" t="-217" r="56710" b="-217"/>
          <a:stretch/>
        </p:blipFill>
        <p:spPr>
          <a:xfrm rot="-5400000">
            <a:off x="4851829" y="2137028"/>
            <a:ext cx="2950498" cy="5628877"/>
          </a:xfrm>
          <a:prstGeom prst="rect">
            <a:avLst/>
          </a:prstGeom>
        </p:spPr>
      </p:pic>
      <p:pic>
        <p:nvPicPr>
          <p:cNvPr id="4" name="Picture 4" descr="Chart, bar chart&#10;&#10;Description automatically generated">
            <a:extLst>
              <a:ext uri="{FF2B5EF4-FFF2-40B4-BE49-F238E27FC236}">
                <a16:creationId xmlns:a16="http://schemas.microsoft.com/office/drawing/2014/main" id="{C8FEB06D-7601-4E01-B3B0-ABF707CE1920}"/>
              </a:ext>
            </a:extLst>
          </p:cNvPr>
          <p:cNvPicPr>
            <a:picLocks noChangeAspect="1"/>
          </p:cNvPicPr>
          <p:nvPr/>
        </p:nvPicPr>
        <p:blipFill rotWithShape="1">
          <a:blip r:embed="rId5"/>
          <a:srcRect t="-180" r="14667"/>
          <a:stretch/>
        </p:blipFill>
        <p:spPr>
          <a:xfrm>
            <a:off x="4830686" y="1594525"/>
            <a:ext cx="2997483" cy="2808875"/>
          </a:xfrm>
          <a:prstGeom prst="rect">
            <a:avLst/>
          </a:prstGeom>
        </p:spPr>
      </p:pic>
      <p:sp>
        <p:nvSpPr>
          <p:cNvPr id="19" name="Speech Bubble: Rectangle with Corners Rounded 18">
            <a:extLst>
              <a:ext uri="{FF2B5EF4-FFF2-40B4-BE49-F238E27FC236}">
                <a16:creationId xmlns:a16="http://schemas.microsoft.com/office/drawing/2014/main" id="{FA96DD6D-85B2-4F2D-A163-151F7E41264B}"/>
              </a:ext>
            </a:extLst>
          </p:cNvPr>
          <p:cNvSpPr/>
          <p:nvPr/>
        </p:nvSpPr>
        <p:spPr>
          <a:xfrm>
            <a:off x="3002616" y="2100138"/>
            <a:ext cx="2308411" cy="1434351"/>
          </a:xfrm>
          <a:prstGeom prst="wedgeRoundRectCallout">
            <a:avLst/>
          </a:prstGeom>
          <a:solidFill>
            <a:srgbClr val="1D4E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Results from FYY20 E-Manual User Survey to inform next expansion steps</a:t>
            </a:r>
          </a:p>
        </p:txBody>
      </p:sp>
    </p:spTree>
    <p:extLst>
      <p:ext uri="{BB962C8B-B14F-4D97-AF65-F5344CB8AC3E}">
        <p14:creationId xmlns:p14="http://schemas.microsoft.com/office/powerpoint/2010/main" val="467718577"/>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DC752-DD2B-4119-84B8-17F1CC505E58}"/>
              </a:ext>
            </a:extLst>
          </p:cNvPr>
          <p:cNvSpPr>
            <a:spLocks noGrp="1"/>
          </p:cNvSpPr>
          <p:nvPr>
            <p:ph type="title"/>
          </p:nvPr>
        </p:nvSpPr>
        <p:spPr/>
        <p:txBody>
          <a:bodyPr/>
          <a:lstStyle/>
          <a:p>
            <a:r>
              <a:rPr lang="en-US">
                <a:cs typeface="Calibri Light"/>
              </a:rPr>
              <a:t>Phase Three: Expand Interactive Overlays</a:t>
            </a:r>
            <a:endParaRPr lang="en-US"/>
          </a:p>
        </p:txBody>
      </p:sp>
      <p:pic>
        <p:nvPicPr>
          <p:cNvPr id="5" name="Picture 6" descr="Chart, waterfall chart&#10;&#10;Description automatically generated">
            <a:extLst>
              <a:ext uri="{FF2B5EF4-FFF2-40B4-BE49-F238E27FC236}">
                <a16:creationId xmlns:a16="http://schemas.microsoft.com/office/drawing/2014/main" id="{9542E096-2D90-49BD-93C7-2B8F828011F5}"/>
              </a:ext>
            </a:extLst>
          </p:cNvPr>
          <p:cNvPicPr>
            <a:picLocks noChangeAspect="1"/>
          </p:cNvPicPr>
          <p:nvPr/>
        </p:nvPicPr>
        <p:blipFill>
          <a:blip r:embed="rId3"/>
          <a:stretch>
            <a:fillRect/>
          </a:stretch>
        </p:blipFill>
        <p:spPr>
          <a:xfrm>
            <a:off x="2431" y="3043628"/>
            <a:ext cx="6174282" cy="2365260"/>
          </a:xfrm>
          <a:prstGeom prst="rect">
            <a:avLst/>
          </a:prstGeom>
        </p:spPr>
      </p:pic>
      <p:pic>
        <p:nvPicPr>
          <p:cNvPr id="7" name="Picture 8" descr="Chart, waterfall chart&#10;&#10;Description automatically generated">
            <a:extLst>
              <a:ext uri="{FF2B5EF4-FFF2-40B4-BE49-F238E27FC236}">
                <a16:creationId xmlns:a16="http://schemas.microsoft.com/office/drawing/2014/main" id="{445CAF80-8C1D-445B-B4DC-1004E3970B12}"/>
              </a:ext>
            </a:extLst>
          </p:cNvPr>
          <p:cNvPicPr>
            <a:picLocks noChangeAspect="1"/>
          </p:cNvPicPr>
          <p:nvPr/>
        </p:nvPicPr>
        <p:blipFill>
          <a:blip r:embed="rId4"/>
          <a:stretch>
            <a:fillRect/>
          </a:stretch>
        </p:blipFill>
        <p:spPr>
          <a:xfrm>
            <a:off x="5053" y="1391006"/>
            <a:ext cx="6102735" cy="1651059"/>
          </a:xfrm>
          <a:prstGeom prst="rect">
            <a:avLst/>
          </a:prstGeom>
        </p:spPr>
      </p:pic>
      <p:pic>
        <p:nvPicPr>
          <p:cNvPr id="9" name="Picture 9" descr="Chart, bar chart&#10;&#10;Description automatically generated">
            <a:extLst>
              <a:ext uri="{FF2B5EF4-FFF2-40B4-BE49-F238E27FC236}">
                <a16:creationId xmlns:a16="http://schemas.microsoft.com/office/drawing/2014/main" id="{539866A1-4B36-4644-9FD5-91F5781CC383}"/>
              </a:ext>
            </a:extLst>
          </p:cNvPr>
          <p:cNvPicPr>
            <a:picLocks noChangeAspect="1"/>
          </p:cNvPicPr>
          <p:nvPr/>
        </p:nvPicPr>
        <p:blipFill rotWithShape="1">
          <a:blip r:embed="rId5"/>
          <a:srcRect r="35625" b="-532"/>
          <a:stretch/>
        </p:blipFill>
        <p:spPr>
          <a:xfrm>
            <a:off x="5941075" y="3679218"/>
            <a:ext cx="3171718" cy="2897019"/>
          </a:xfrm>
          <a:prstGeom prst="rect">
            <a:avLst/>
          </a:prstGeom>
        </p:spPr>
      </p:pic>
      <p:sp>
        <p:nvSpPr>
          <p:cNvPr id="11" name="Speech Bubble: Rectangle with Corners Rounded 10">
            <a:extLst>
              <a:ext uri="{FF2B5EF4-FFF2-40B4-BE49-F238E27FC236}">
                <a16:creationId xmlns:a16="http://schemas.microsoft.com/office/drawing/2014/main" id="{CBE4B2E9-CE29-40F1-9E2B-8AA1B9981BB6}"/>
              </a:ext>
            </a:extLst>
          </p:cNvPr>
          <p:cNvSpPr/>
          <p:nvPr/>
        </p:nvSpPr>
        <p:spPr>
          <a:xfrm>
            <a:off x="6835028" y="1562256"/>
            <a:ext cx="2308411" cy="1434351"/>
          </a:xfrm>
          <a:prstGeom prst="wedgeRoundRectCallout">
            <a:avLst/>
          </a:prstGeom>
          <a:solidFill>
            <a:srgbClr val="1D4E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Results from FYY20 E-Manual User Survey to inform next expansion steps</a:t>
            </a:r>
          </a:p>
        </p:txBody>
      </p:sp>
    </p:spTree>
    <p:extLst>
      <p:ext uri="{BB962C8B-B14F-4D97-AF65-F5344CB8AC3E}">
        <p14:creationId xmlns:p14="http://schemas.microsoft.com/office/powerpoint/2010/main" val="1295981803"/>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930296"/>
            <a:ext cx="3657600" cy="3657600"/>
          </a:xfrm>
          <a:prstGeom prst="rect">
            <a:avLst/>
          </a:prstGeom>
        </p:spPr>
      </p:pic>
      <p:sp>
        <p:nvSpPr>
          <p:cNvPr id="5" name="Title 4"/>
          <p:cNvSpPr>
            <a:spLocks noGrp="1"/>
          </p:cNvSpPr>
          <p:nvPr>
            <p:ph type="title"/>
          </p:nvPr>
        </p:nvSpPr>
        <p:spPr>
          <a:xfrm>
            <a:off x="0" y="609600"/>
            <a:ext cx="8610600" cy="1143000"/>
          </a:xfrm>
        </p:spPr>
        <p:txBody>
          <a:bodyPr anchor="t"/>
          <a:lstStyle/>
          <a:p>
            <a:r>
              <a:rPr lang="en-US" b="1">
                <a:solidFill>
                  <a:srgbClr val="213E92"/>
                </a:solidFill>
              </a:rPr>
              <a:t>Phase Three: Continue Traffic Records News</a:t>
            </a:r>
          </a:p>
        </p:txBody>
      </p:sp>
      <p:pic>
        <p:nvPicPr>
          <p:cNvPr id="2" name="Picture 1"/>
          <p:cNvPicPr>
            <a:picLocks noChangeAspect="1"/>
          </p:cNvPicPr>
          <p:nvPr/>
        </p:nvPicPr>
        <p:blipFill rotWithShape="1">
          <a:blip r:embed="rId4"/>
          <a:srcRect l="2223" t="4500" r="1838" b="5492"/>
          <a:stretch/>
        </p:blipFill>
        <p:spPr>
          <a:xfrm>
            <a:off x="1826854" y="2286000"/>
            <a:ext cx="3657600" cy="3539613"/>
          </a:xfrm>
          <a:prstGeom prst="rect">
            <a:avLst/>
          </a:prstGeom>
        </p:spPr>
      </p:pic>
      <p:pic>
        <p:nvPicPr>
          <p:cNvPr id="8" name="Picture 7"/>
          <p:cNvPicPr>
            <a:picLocks noChangeAspect="1"/>
          </p:cNvPicPr>
          <p:nvPr/>
        </p:nvPicPr>
        <p:blipFill>
          <a:blip r:embed="rId5"/>
          <a:stretch>
            <a:fillRect/>
          </a:stretch>
        </p:blipFill>
        <p:spPr>
          <a:xfrm>
            <a:off x="5486400" y="2629813"/>
            <a:ext cx="3657600" cy="3958083"/>
          </a:xfrm>
          <a:prstGeom prst="rect">
            <a:avLst/>
          </a:prstGeom>
        </p:spPr>
      </p:pic>
      <p:pic>
        <p:nvPicPr>
          <p:cNvPr id="9" name="Picture 8"/>
          <p:cNvPicPr>
            <a:picLocks noChangeAspect="1"/>
          </p:cNvPicPr>
          <p:nvPr/>
        </p:nvPicPr>
        <p:blipFill>
          <a:blip r:embed="rId6"/>
          <a:stretch>
            <a:fillRect/>
          </a:stretch>
        </p:blipFill>
        <p:spPr>
          <a:xfrm>
            <a:off x="3352800" y="1091060"/>
            <a:ext cx="3657600" cy="3678471"/>
          </a:xfrm>
          <a:prstGeom prst="rect">
            <a:avLst/>
          </a:prstGeom>
        </p:spPr>
      </p:pic>
    </p:spTree>
    <p:extLst>
      <p:ext uri="{BB962C8B-B14F-4D97-AF65-F5344CB8AC3E}">
        <p14:creationId xmlns:p14="http://schemas.microsoft.com/office/powerpoint/2010/main" val="1556520334"/>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685800"/>
            <a:ext cx="9144000" cy="1143000"/>
          </a:xfrm>
        </p:spPr>
        <p:txBody>
          <a:bodyPr anchor="t"/>
          <a:lstStyle/>
          <a:p>
            <a:r>
              <a:rPr lang="en-US" b="1">
                <a:solidFill>
                  <a:srgbClr val="213E92"/>
                </a:solidFill>
              </a:rPr>
              <a:t>Phase Three: Completeness by LEA Ratings/Rankings</a:t>
            </a:r>
          </a:p>
        </p:txBody>
      </p:sp>
      <p:pic>
        <p:nvPicPr>
          <p:cNvPr id="2" name="Picture 1"/>
          <p:cNvPicPr>
            <a:picLocks noChangeAspect="1"/>
          </p:cNvPicPr>
          <p:nvPr/>
        </p:nvPicPr>
        <p:blipFill>
          <a:blip r:embed="rId3"/>
          <a:stretch>
            <a:fillRect/>
          </a:stretch>
        </p:blipFill>
        <p:spPr>
          <a:xfrm>
            <a:off x="2061882" y="1313329"/>
            <a:ext cx="7086600" cy="5264809"/>
          </a:xfrm>
          <a:prstGeom prst="rect">
            <a:avLst/>
          </a:prstGeom>
        </p:spPr>
      </p:pic>
      <p:sp>
        <p:nvSpPr>
          <p:cNvPr id="3" name="Speech Bubble: Rectangle with Corners Rounded 2">
            <a:extLst>
              <a:ext uri="{FF2B5EF4-FFF2-40B4-BE49-F238E27FC236}">
                <a16:creationId xmlns:a16="http://schemas.microsoft.com/office/drawing/2014/main" id="{B4C11819-831A-4EDC-AABB-D9A711CA56B4}"/>
              </a:ext>
            </a:extLst>
          </p:cNvPr>
          <p:cNvSpPr/>
          <p:nvPr/>
        </p:nvSpPr>
        <p:spPr>
          <a:xfrm>
            <a:off x="-560" y="2906962"/>
            <a:ext cx="2308411" cy="1434351"/>
          </a:xfrm>
          <a:prstGeom prst="wedgeRoundRectCallout">
            <a:avLst/>
          </a:prstGeom>
          <a:solidFill>
            <a:srgbClr val="1D4E7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Sample output from FYY19 Accepted With Warning Data Quality Initiative</a:t>
            </a:r>
          </a:p>
        </p:txBody>
      </p:sp>
    </p:spTree>
    <p:extLst>
      <p:ext uri="{BB962C8B-B14F-4D97-AF65-F5344CB8AC3E}">
        <p14:creationId xmlns:p14="http://schemas.microsoft.com/office/powerpoint/2010/main" val="193673687"/>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3">
            <a:extLst>
              <a:ext uri="{FF2B5EF4-FFF2-40B4-BE49-F238E27FC236}">
                <a16:creationId xmlns:a16="http://schemas.microsoft.com/office/drawing/2014/main" id="{9646A9A3-24B5-F845-99D0-92279D7578DB}"/>
              </a:ext>
            </a:extLst>
          </p:cNvPr>
          <p:cNvSpPr>
            <a:spLocks noChangeArrowheads="1"/>
          </p:cNvSpPr>
          <p:nvPr/>
        </p:nvSpPr>
        <p:spPr bwMode="auto">
          <a:xfrm>
            <a:off x="321468" y="1447800"/>
            <a:ext cx="874633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2000">
                <a:latin typeface="+mn-lt"/>
                <a:cs typeface="Times New Roman"/>
              </a:rPr>
              <a:t>This project will improve the completeness of Massachusetts crash data by decreasing the rate in which occupant coded fields (protective system, sex, transported by, injury severity, ejected) are incomplete in police crash reports queried within Impact MassDOT data tool by 20% (2.23 relative percentage points) from 11.15% (62369/621595) in January-June 2021 to 8.92% in October-December 2022.</a:t>
            </a:r>
          </a:p>
        </p:txBody>
      </p:sp>
      <p:grpSp>
        <p:nvGrpSpPr>
          <p:cNvPr id="5" name="Group 4"/>
          <p:cNvGrpSpPr/>
          <p:nvPr/>
        </p:nvGrpSpPr>
        <p:grpSpPr>
          <a:xfrm>
            <a:off x="601266" y="4099831"/>
            <a:ext cx="7696200" cy="1586939"/>
            <a:chOff x="1527031" y="2752403"/>
            <a:chExt cx="3875429" cy="1586939"/>
          </a:xfrm>
        </p:grpSpPr>
        <p:sp>
          <p:nvSpPr>
            <p:cNvPr id="6" name="Freeform 5"/>
            <p:cNvSpPr/>
            <p:nvPr/>
          </p:nvSpPr>
          <p:spPr>
            <a:xfrm>
              <a:off x="1527031" y="2752403"/>
              <a:ext cx="1534823" cy="1556930"/>
            </a:xfrm>
            <a:custGeom>
              <a:avLst/>
              <a:gdLst>
                <a:gd name="connsiteX0" fmla="*/ 0 w 1378565"/>
                <a:gd name="connsiteY0" fmla="*/ 82019 h 820190"/>
                <a:gd name="connsiteX1" fmla="*/ 82019 w 1378565"/>
                <a:gd name="connsiteY1" fmla="*/ 0 h 820190"/>
                <a:gd name="connsiteX2" fmla="*/ 1296546 w 1378565"/>
                <a:gd name="connsiteY2" fmla="*/ 0 h 820190"/>
                <a:gd name="connsiteX3" fmla="*/ 1378565 w 1378565"/>
                <a:gd name="connsiteY3" fmla="*/ 82019 h 820190"/>
                <a:gd name="connsiteX4" fmla="*/ 1378565 w 1378565"/>
                <a:gd name="connsiteY4" fmla="*/ 738171 h 820190"/>
                <a:gd name="connsiteX5" fmla="*/ 1296546 w 1378565"/>
                <a:gd name="connsiteY5" fmla="*/ 820190 h 820190"/>
                <a:gd name="connsiteX6" fmla="*/ 82019 w 1378565"/>
                <a:gd name="connsiteY6" fmla="*/ 820190 h 820190"/>
                <a:gd name="connsiteX7" fmla="*/ 0 w 1378565"/>
                <a:gd name="connsiteY7" fmla="*/ 738171 h 820190"/>
                <a:gd name="connsiteX8" fmla="*/ 0 w 1378565"/>
                <a:gd name="connsiteY8" fmla="*/ 82019 h 82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8565" h="820190">
                  <a:moveTo>
                    <a:pt x="0" y="82019"/>
                  </a:moveTo>
                  <a:cubicBezTo>
                    <a:pt x="0" y="36721"/>
                    <a:pt x="36721" y="0"/>
                    <a:pt x="82019" y="0"/>
                  </a:cubicBezTo>
                  <a:lnTo>
                    <a:pt x="1296546" y="0"/>
                  </a:lnTo>
                  <a:cubicBezTo>
                    <a:pt x="1341844" y="0"/>
                    <a:pt x="1378565" y="36721"/>
                    <a:pt x="1378565" y="82019"/>
                  </a:cubicBezTo>
                  <a:lnTo>
                    <a:pt x="1378565" y="738171"/>
                  </a:lnTo>
                  <a:cubicBezTo>
                    <a:pt x="1378565" y="783469"/>
                    <a:pt x="1341844" y="820190"/>
                    <a:pt x="1296546" y="820190"/>
                  </a:cubicBezTo>
                  <a:lnTo>
                    <a:pt x="82019" y="820190"/>
                  </a:lnTo>
                  <a:cubicBezTo>
                    <a:pt x="36721" y="820190"/>
                    <a:pt x="0" y="783469"/>
                    <a:pt x="0" y="738171"/>
                  </a:cubicBezTo>
                  <a:lnTo>
                    <a:pt x="0" y="82019"/>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99568" rIns="99568" bIns="326737" numCol="1" spcCol="1270" anchor="t" anchorCtr="0">
              <a:spAutoFit/>
            </a:bodyPr>
            <a:lstStyle/>
            <a:p>
              <a:pPr lvl="0" algn="l" defTabSz="622300">
                <a:lnSpc>
                  <a:spcPct val="90000"/>
                </a:lnSpc>
                <a:spcBef>
                  <a:spcPct val="0"/>
                </a:spcBef>
                <a:spcAft>
                  <a:spcPct val="35000"/>
                </a:spcAft>
              </a:pPr>
              <a:r>
                <a:rPr lang="en-US" sz="2400" kern="1200"/>
                <a:t>Benchmark </a:t>
              </a:r>
              <a:r>
                <a:rPr lang="en-US" sz="2400"/>
                <a:t>Incomplete</a:t>
              </a:r>
              <a:r>
                <a:rPr lang="en-US" sz="2400" kern="1200"/>
                <a:t> Rate</a:t>
              </a:r>
              <a:endParaRPr lang="en-US" sz="2400"/>
            </a:p>
            <a:p>
              <a:pPr lvl="0" algn="l" defTabSz="622300">
                <a:lnSpc>
                  <a:spcPct val="90000"/>
                </a:lnSpc>
                <a:spcBef>
                  <a:spcPct val="0"/>
                </a:spcBef>
                <a:spcAft>
                  <a:spcPct val="35000"/>
                </a:spcAft>
              </a:pPr>
              <a:endParaRPr lang="en-US" sz="2400" kern="1200"/>
            </a:p>
          </p:txBody>
        </p:sp>
        <p:sp>
          <p:nvSpPr>
            <p:cNvPr id="7" name="Freeform 6"/>
            <p:cNvSpPr/>
            <p:nvPr/>
          </p:nvSpPr>
          <p:spPr>
            <a:xfrm>
              <a:off x="1809388" y="3600400"/>
              <a:ext cx="1378565" cy="581179"/>
            </a:xfrm>
            <a:custGeom>
              <a:avLst/>
              <a:gdLst>
                <a:gd name="connsiteX0" fmla="*/ 0 w 1378565"/>
                <a:gd name="connsiteY0" fmla="*/ 80640 h 806400"/>
                <a:gd name="connsiteX1" fmla="*/ 80640 w 1378565"/>
                <a:gd name="connsiteY1" fmla="*/ 0 h 806400"/>
                <a:gd name="connsiteX2" fmla="*/ 1297925 w 1378565"/>
                <a:gd name="connsiteY2" fmla="*/ 0 h 806400"/>
                <a:gd name="connsiteX3" fmla="*/ 1378565 w 1378565"/>
                <a:gd name="connsiteY3" fmla="*/ 80640 h 806400"/>
                <a:gd name="connsiteX4" fmla="*/ 1378565 w 1378565"/>
                <a:gd name="connsiteY4" fmla="*/ 725760 h 806400"/>
                <a:gd name="connsiteX5" fmla="*/ 1297925 w 1378565"/>
                <a:gd name="connsiteY5" fmla="*/ 806400 h 806400"/>
                <a:gd name="connsiteX6" fmla="*/ 80640 w 1378565"/>
                <a:gd name="connsiteY6" fmla="*/ 806400 h 806400"/>
                <a:gd name="connsiteX7" fmla="*/ 0 w 1378565"/>
                <a:gd name="connsiteY7" fmla="*/ 725760 h 806400"/>
                <a:gd name="connsiteX8" fmla="*/ 0 w 1378565"/>
                <a:gd name="connsiteY8" fmla="*/ 80640 h 8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8565" h="806400">
                  <a:moveTo>
                    <a:pt x="0" y="80640"/>
                  </a:moveTo>
                  <a:cubicBezTo>
                    <a:pt x="0" y="36104"/>
                    <a:pt x="36104" y="0"/>
                    <a:pt x="80640" y="0"/>
                  </a:cubicBezTo>
                  <a:lnTo>
                    <a:pt x="1297925" y="0"/>
                  </a:lnTo>
                  <a:cubicBezTo>
                    <a:pt x="1342461" y="0"/>
                    <a:pt x="1378565" y="36104"/>
                    <a:pt x="1378565" y="80640"/>
                  </a:cubicBezTo>
                  <a:lnTo>
                    <a:pt x="1378565" y="725760"/>
                  </a:lnTo>
                  <a:cubicBezTo>
                    <a:pt x="1378565" y="770296"/>
                    <a:pt x="1342461" y="806400"/>
                    <a:pt x="1297925" y="806400"/>
                  </a:cubicBezTo>
                  <a:lnTo>
                    <a:pt x="80640" y="806400"/>
                  </a:lnTo>
                  <a:cubicBezTo>
                    <a:pt x="36104" y="806400"/>
                    <a:pt x="0" y="770296"/>
                    <a:pt x="0" y="725760"/>
                  </a:cubicBezTo>
                  <a:lnTo>
                    <a:pt x="0" y="8064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3187" tIns="123187" rIns="123187" bIns="123187" numCol="1" spcCol="1270" anchor="t" anchorCtr="0">
              <a:spAutoFit/>
            </a:bodyPr>
            <a:lstStyle/>
            <a:p>
              <a:pPr marL="0" lvl="1" algn="l" defTabSz="622300">
                <a:lnSpc>
                  <a:spcPct val="90000"/>
                </a:lnSpc>
                <a:spcBef>
                  <a:spcPct val="0"/>
                </a:spcBef>
                <a:spcAft>
                  <a:spcPct val="15000"/>
                </a:spcAft>
              </a:pPr>
              <a:r>
                <a:rPr lang="en-US" sz="2400"/>
                <a:t>11.15</a:t>
              </a:r>
              <a:r>
                <a:rPr lang="en-US" sz="2400" kern="1200"/>
                <a:t>%</a:t>
              </a:r>
            </a:p>
          </p:txBody>
        </p:sp>
        <p:sp>
          <p:nvSpPr>
            <p:cNvPr id="8" name="Freeform 7"/>
            <p:cNvSpPr/>
            <p:nvPr/>
          </p:nvSpPr>
          <p:spPr>
            <a:xfrm rot="5400000">
              <a:off x="3024821" y="3500332"/>
              <a:ext cx="879849" cy="195342"/>
            </a:xfrm>
            <a:custGeom>
              <a:avLst/>
              <a:gdLst>
                <a:gd name="connsiteX0" fmla="*/ 0 w 443049"/>
                <a:gd name="connsiteY0" fmla="*/ 68644 h 343222"/>
                <a:gd name="connsiteX1" fmla="*/ 271438 w 443049"/>
                <a:gd name="connsiteY1" fmla="*/ 68644 h 343222"/>
                <a:gd name="connsiteX2" fmla="*/ 271438 w 443049"/>
                <a:gd name="connsiteY2" fmla="*/ 0 h 343222"/>
                <a:gd name="connsiteX3" fmla="*/ 443049 w 443049"/>
                <a:gd name="connsiteY3" fmla="*/ 171611 h 343222"/>
                <a:gd name="connsiteX4" fmla="*/ 271438 w 443049"/>
                <a:gd name="connsiteY4" fmla="*/ 343222 h 343222"/>
                <a:gd name="connsiteX5" fmla="*/ 271438 w 443049"/>
                <a:gd name="connsiteY5" fmla="*/ 274578 h 343222"/>
                <a:gd name="connsiteX6" fmla="*/ 0 w 443049"/>
                <a:gd name="connsiteY6" fmla="*/ 274578 h 343222"/>
                <a:gd name="connsiteX7" fmla="*/ 0 w 443049"/>
                <a:gd name="connsiteY7" fmla="*/ 68644 h 343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049" h="343222">
                  <a:moveTo>
                    <a:pt x="0" y="68644"/>
                  </a:moveTo>
                  <a:lnTo>
                    <a:pt x="271438" y="68644"/>
                  </a:lnTo>
                  <a:lnTo>
                    <a:pt x="271438" y="0"/>
                  </a:lnTo>
                  <a:lnTo>
                    <a:pt x="443049" y="171611"/>
                  </a:lnTo>
                  <a:lnTo>
                    <a:pt x="271438" y="343222"/>
                  </a:lnTo>
                  <a:lnTo>
                    <a:pt x="271438" y="274578"/>
                  </a:lnTo>
                  <a:lnTo>
                    <a:pt x="0" y="274578"/>
                  </a:lnTo>
                  <a:lnTo>
                    <a:pt x="0" y="6864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68644" rIns="102967" bIns="68644" numCol="1" spcCol="1270" anchor="ctr" anchorCtr="0">
              <a:spAutoFit/>
            </a:bodyPr>
            <a:lstStyle/>
            <a:p>
              <a:pPr lvl="0" algn="ctr" defTabSz="488950">
                <a:lnSpc>
                  <a:spcPct val="90000"/>
                </a:lnSpc>
                <a:spcBef>
                  <a:spcPct val="0"/>
                </a:spcBef>
                <a:spcAft>
                  <a:spcPct val="35000"/>
                </a:spcAft>
              </a:pPr>
              <a:endParaRPr lang="en-US" kern="1200"/>
            </a:p>
          </p:txBody>
        </p:sp>
        <p:sp>
          <p:nvSpPr>
            <p:cNvPr id="11" name="Freeform 10"/>
            <p:cNvSpPr/>
            <p:nvPr/>
          </p:nvSpPr>
          <p:spPr>
            <a:xfrm>
              <a:off x="3741539" y="2752403"/>
              <a:ext cx="1552404" cy="1586939"/>
            </a:xfrm>
            <a:custGeom>
              <a:avLst/>
              <a:gdLst>
                <a:gd name="connsiteX0" fmla="*/ 0 w 1378565"/>
                <a:gd name="connsiteY0" fmla="*/ 82019 h 820190"/>
                <a:gd name="connsiteX1" fmla="*/ 82019 w 1378565"/>
                <a:gd name="connsiteY1" fmla="*/ 0 h 820190"/>
                <a:gd name="connsiteX2" fmla="*/ 1296546 w 1378565"/>
                <a:gd name="connsiteY2" fmla="*/ 0 h 820190"/>
                <a:gd name="connsiteX3" fmla="*/ 1378565 w 1378565"/>
                <a:gd name="connsiteY3" fmla="*/ 82019 h 820190"/>
                <a:gd name="connsiteX4" fmla="*/ 1378565 w 1378565"/>
                <a:gd name="connsiteY4" fmla="*/ 738171 h 820190"/>
                <a:gd name="connsiteX5" fmla="*/ 1296546 w 1378565"/>
                <a:gd name="connsiteY5" fmla="*/ 820190 h 820190"/>
                <a:gd name="connsiteX6" fmla="*/ 82019 w 1378565"/>
                <a:gd name="connsiteY6" fmla="*/ 820190 h 820190"/>
                <a:gd name="connsiteX7" fmla="*/ 0 w 1378565"/>
                <a:gd name="connsiteY7" fmla="*/ 738171 h 820190"/>
                <a:gd name="connsiteX8" fmla="*/ 0 w 1378565"/>
                <a:gd name="connsiteY8" fmla="*/ 82019 h 82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8565" h="820190">
                  <a:moveTo>
                    <a:pt x="0" y="82019"/>
                  </a:moveTo>
                  <a:cubicBezTo>
                    <a:pt x="0" y="36721"/>
                    <a:pt x="36721" y="0"/>
                    <a:pt x="82019" y="0"/>
                  </a:cubicBezTo>
                  <a:lnTo>
                    <a:pt x="1296546" y="0"/>
                  </a:lnTo>
                  <a:cubicBezTo>
                    <a:pt x="1341844" y="0"/>
                    <a:pt x="1378565" y="36721"/>
                    <a:pt x="1378565" y="82019"/>
                  </a:cubicBezTo>
                  <a:lnTo>
                    <a:pt x="1378565" y="738171"/>
                  </a:lnTo>
                  <a:cubicBezTo>
                    <a:pt x="1378565" y="783469"/>
                    <a:pt x="1341844" y="820190"/>
                    <a:pt x="1296546" y="820190"/>
                  </a:cubicBezTo>
                  <a:lnTo>
                    <a:pt x="82019" y="820190"/>
                  </a:lnTo>
                  <a:cubicBezTo>
                    <a:pt x="36721" y="820190"/>
                    <a:pt x="0" y="783469"/>
                    <a:pt x="0" y="738171"/>
                  </a:cubicBezTo>
                  <a:lnTo>
                    <a:pt x="0" y="82019"/>
                  </a:lnTo>
                  <a:close/>
                </a:path>
              </a:pathLst>
            </a:cu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99568" rIns="99568" bIns="326737" numCol="1" spcCol="1270" anchor="t" anchorCtr="0">
              <a:spAutoFit/>
            </a:bodyPr>
            <a:lstStyle/>
            <a:p>
              <a:pPr lvl="0" algn="l" defTabSz="622300">
                <a:lnSpc>
                  <a:spcPct val="90000"/>
                </a:lnSpc>
                <a:spcBef>
                  <a:spcPct val="0"/>
                </a:spcBef>
                <a:spcAft>
                  <a:spcPct val="35000"/>
                </a:spcAft>
              </a:pPr>
              <a:r>
                <a:rPr lang="en-US" sz="2400" kern="1200"/>
                <a:t>Goal </a:t>
              </a:r>
              <a:r>
                <a:rPr lang="en-US" sz="2400"/>
                <a:t>Incomplete</a:t>
              </a:r>
              <a:r>
                <a:rPr lang="en-US" sz="2400" kern="1200"/>
                <a:t> Rate</a:t>
              </a:r>
            </a:p>
            <a:p>
              <a:pPr lvl="0" algn="l" defTabSz="622300">
                <a:lnSpc>
                  <a:spcPct val="90000"/>
                </a:lnSpc>
                <a:spcBef>
                  <a:spcPct val="0"/>
                </a:spcBef>
                <a:spcAft>
                  <a:spcPct val="35000"/>
                </a:spcAft>
              </a:pPr>
              <a:endParaRPr lang="en-US" sz="2100"/>
            </a:p>
            <a:p>
              <a:pPr lvl="0" algn="l" defTabSz="622300">
                <a:lnSpc>
                  <a:spcPct val="90000"/>
                </a:lnSpc>
                <a:spcBef>
                  <a:spcPct val="0"/>
                </a:spcBef>
                <a:spcAft>
                  <a:spcPct val="35000"/>
                </a:spcAft>
              </a:pPr>
              <a:endParaRPr lang="en-US" sz="2100" kern="1200"/>
            </a:p>
          </p:txBody>
        </p:sp>
        <p:sp>
          <p:nvSpPr>
            <p:cNvPr id="12" name="Freeform 11"/>
            <p:cNvSpPr/>
            <p:nvPr/>
          </p:nvSpPr>
          <p:spPr>
            <a:xfrm>
              <a:off x="4023895" y="3600400"/>
              <a:ext cx="1378565" cy="581179"/>
            </a:xfrm>
            <a:custGeom>
              <a:avLst/>
              <a:gdLst>
                <a:gd name="connsiteX0" fmla="*/ 0 w 1378565"/>
                <a:gd name="connsiteY0" fmla="*/ 80640 h 806400"/>
                <a:gd name="connsiteX1" fmla="*/ 80640 w 1378565"/>
                <a:gd name="connsiteY1" fmla="*/ 0 h 806400"/>
                <a:gd name="connsiteX2" fmla="*/ 1297925 w 1378565"/>
                <a:gd name="connsiteY2" fmla="*/ 0 h 806400"/>
                <a:gd name="connsiteX3" fmla="*/ 1378565 w 1378565"/>
                <a:gd name="connsiteY3" fmla="*/ 80640 h 806400"/>
                <a:gd name="connsiteX4" fmla="*/ 1378565 w 1378565"/>
                <a:gd name="connsiteY4" fmla="*/ 725760 h 806400"/>
                <a:gd name="connsiteX5" fmla="*/ 1297925 w 1378565"/>
                <a:gd name="connsiteY5" fmla="*/ 806400 h 806400"/>
                <a:gd name="connsiteX6" fmla="*/ 80640 w 1378565"/>
                <a:gd name="connsiteY6" fmla="*/ 806400 h 806400"/>
                <a:gd name="connsiteX7" fmla="*/ 0 w 1378565"/>
                <a:gd name="connsiteY7" fmla="*/ 725760 h 806400"/>
                <a:gd name="connsiteX8" fmla="*/ 0 w 1378565"/>
                <a:gd name="connsiteY8" fmla="*/ 80640 h 8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8565" h="806400">
                  <a:moveTo>
                    <a:pt x="0" y="80640"/>
                  </a:moveTo>
                  <a:cubicBezTo>
                    <a:pt x="0" y="36104"/>
                    <a:pt x="36104" y="0"/>
                    <a:pt x="80640" y="0"/>
                  </a:cubicBezTo>
                  <a:lnTo>
                    <a:pt x="1297925" y="0"/>
                  </a:lnTo>
                  <a:cubicBezTo>
                    <a:pt x="1342461" y="0"/>
                    <a:pt x="1378565" y="36104"/>
                    <a:pt x="1378565" y="80640"/>
                  </a:cubicBezTo>
                  <a:lnTo>
                    <a:pt x="1378565" y="725760"/>
                  </a:lnTo>
                  <a:cubicBezTo>
                    <a:pt x="1378565" y="770296"/>
                    <a:pt x="1342461" y="806400"/>
                    <a:pt x="1297925" y="806400"/>
                  </a:cubicBezTo>
                  <a:lnTo>
                    <a:pt x="80640" y="806400"/>
                  </a:lnTo>
                  <a:cubicBezTo>
                    <a:pt x="36104" y="806400"/>
                    <a:pt x="0" y="770296"/>
                    <a:pt x="0" y="725760"/>
                  </a:cubicBezTo>
                  <a:lnTo>
                    <a:pt x="0" y="8064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3187" tIns="123187" rIns="123187" bIns="123187" numCol="1" spcCol="1270" anchor="t" anchorCtr="0">
              <a:spAutoFit/>
            </a:bodyPr>
            <a:lstStyle/>
            <a:p>
              <a:pPr marL="0" lvl="1" algn="l" defTabSz="622300">
                <a:lnSpc>
                  <a:spcPct val="90000"/>
                </a:lnSpc>
                <a:spcBef>
                  <a:spcPct val="0"/>
                </a:spcBef>
                <a:spcAft>
                  <a:spcPct val="15000"/>
                </a:spcAft>
              </a:pPr>
              <a:r>
                <a:rPr lang="en-US" sz="2400"/>
                <a:t>8.92</a:t>
              </a:r>
              <a:r>
                <a:rPr lang="en-US" sz="2400" kern="1200"/>
                <a:t>%</a:t>
              </a:r>
            </a:p>
          </p:txBody>
        </p:sp>
      </p:grpSp>
      <p:sp>
        <p:nvSpPr>
          <p:cNvPr id="16" name="Title 15"/>
          <p:cNvSpPr>
            <a:spLocks noGrp="1"/>
          </p:cNvSpPr>
          <p:nvPr>
            <p:ph type="title"/>
          </p:nvPr>
        </p:nvSpPr>
        <p:spPr>
          <a:xfrm>
            <a:off x="0" y="685800"/>
            <a:ext cx="8077200" cy="609600"/>
          </a:xfrm>
        </p:spPr>
        <p:txBody>
          <a:bodyPr>
            <a:normAutofit/>
          </a:bodyPr>
          <a:lstStyle/>
          <a:p>
            <a:r>
              <a:rPr lang="en-US" b="1">
                <a:solidFill>
                  <a:srgbClr val="213E92"/>
                </a:solidFill>
              </a:rPr>
              <a:t>Project Benchmark &amp; Performance Measures</a:t>
            </a:r>
            <a:endParaRPr lang="en-US">
              <a:solidFill>
                <a:srgbClr val="213E92"/>
              </a:solidFill>
            </a:endParaRPr>
          </a:p>
        </p:txBody>
      </p:sp>
    </p:spTree>
    <p:extLst>
      <p:ext uri="{BB962C8B-B14F-4D97-AF65-F5344CB8AC3E}">
        <p14:creationId xmlns:p14="http://schemas.microsoft.com/office/powerpoint/2010/main" val="784675120"/>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nchor="t">
            <a:normAutofit/>
          </a:bodyPr>
          <a:lstStyle/>
          <a:p>
            <a:r>
              <a:rPr lang="en-US" sz="3600" b="1">
                <a:solidFill>
                  <a:srgbClr val="213E92"/>
                </a:solidFill>
              </a:rPr>
              <a:t>Comments or Questions?</a:t>
            </a:r>
          </a:p>
        </p:txBody>
      </p:sp>
      <p:sp>
        <p:nvSpPr>
          <p:cNvPr id="123907" name="Rectangle 3"/>
          <p:cNvSpPr>
            <a:spLocks noGrp="1" noChangeArrowheads="1"/>
          </p:cNvSpPr>
          <p:nvPr>
            <p:ph type="body" sz="half" idx="4294967295"/>
          </p:nvPr>
        </p:nvSpPr>
        <p:spPr>
          <a:xfrm>
            <a:off x="1636354" y="2864187"/>
            <a:ext cx="6172200" cy="2362200"/>
          </a:xfrm>
        </p:spPr>
        <p:txBody>
          <a:bodyPr>
            <a:normAutofit/>
          </a:bodyPr>
          <a:lstStyle/>
          <a:p>
            <a:pPr algn="ctr">
              <a:buFontTx/>
              <a:buNone/>
            </a:pPr>
            <a:r>
              <a:rPr lang="en-US" sz="2400"/>
              <a:t>Contact Information</a:t>
            </a:r>
            <a:endParaRPr lang="en-US"/>
          </a:p>
          <a:p>
            <a:pPr algn="ctr">
              <a:buFontTx/>
              <a:buNone/>
            </a:pPr>
            <a:r>
              <a:rPr lang="en-US" sz="2000"/>
              <a:t>Jenn Gazzillo - gazzillo@ecs.umass.edu</a:t>
            </a:r>
          </a:p>
          <a:p>
            <a:pPr algn="ctr">
              <a:buFontTx/>
              <a:buNone/>
            </a:pPr>
            <a:r>
              <a:rPr lang="en-US" sz="2000"/>
              <a:t>Robin Riessman - riessman@ecs.umass.edu</a:t>
            </a:r>
          </a:p>
          <a:p>
            <a:pPr algn="ctr">
              <a:buFontTx/>
              <a:buNone/>
            </a:pPr>
            <a:r>
              <a:rPr lang="en-US" sz="2000"/>
              <a:t>University of Massachusetts</a:t>
            </a:r>
          </a:p>
          <a:p>
            <a:pPr algn="ctr">
              <a:buFontTx/>
              <a:buNone/>
            </a:pPr>
            <a:r>
              <a:rPr lang="en-US" sz="2000">
                <a:hlinkClick r:id="rId3"/>
              </a:rPr>
              <a:t>www.umasssafe.org</a:t>
            </a:r>
            <a:endParaRPr lang="en-US" sz="2000"/>
          </a:p>
          <a:p>
            <a:pPr algn="ctr">
              <a:buFontTx/>
              <a:buNone/>
            </a:pPr>
            <a:r>
              <a:rPr lang="en-US" sz="2000"/>
              <a:t>(413) 577 1035</a:t>
            </a:r>
          </a:p>
        </p:txBody>
      </p:sp>
      <p:sp>
        <p:nvSpPr>
          <p:cNvPr id="2" name="Rectangle 1"/>
          <p:cNvSpPr/>
          <p:nvPr/>
        </p:nvSpPr>
        <p:spPr>
          <a:xfrm>
            <a:off x="0" y="5486400"/>
            <a:ext cx="9144000" cy="1169551"/>
          </a:xfrm>
          <a:prstGeom prst="rect">
            <a:avLst/>
          </a:prstGeom>
        </p:spPr>
        <p:txBody>
          <a:bodyPr wrap="square" lIns="91440" tIns="45720" rIns="91440" bIns="45720" anchor="t">
            <a:spAutoFit/>
          </a:bodyPr>
          <a:lstStyle/>
          <a:p>
            <a:r>
              <a:rPr lang="en-US" sz="1400"/>
              <a:t>Phase I &amp; II of this project was implemented by </a:t>
            </a:r>
            <a:r>
              <a:rPr lang="en-US" sz="1400" err="1"/>
              <a:t>UMassSafe</a:t>
            </a:r>
            <a:r>
              <a:rPr lang="en-US" sz="1400"/>
              <a:t> with input from the Executive Office of Public Safety and Security/Office of Grants and Research, MassDOT Highway Division and RMV Division, the Massachusetts State Police, and various local police representatives. The project was undertaken with Section 405-c funding from the National Highway Traffic Safety Administration, provided through the Massachusetts Executive Office of Public Safety and Security Office of Grants &amp; Research and the Massachusetts Traffic Record Coordinating Committee.</a:t>
            </a:r>
          </a:p>
        </p:txBody>
      </p:sp>
      <p:sp>
        <p:nvSpPr>
          <p:cNvPr id="6" name="Rectangle 2"/>
          <p:cNvSpPr txBox="1">
            <a:spLocks noChangeArrowheads="1"/>
          </p:cNvSpPr>
          <p:nvPr/>
        </p:nvSpPr>
        <p:spPr>
          <a:xfrm>
            <a:off x="1066800" y="1410037"/>
            <a:ext cx="7311309" cy="1143000"/>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a:solidFill>
                  <a:srgbClr val="213E92"/>
                </a:solidFill>
              </a:rPr>
              <a:t>www.MassCrashReportManual.com</a:t>
            </a:r>
            <a:endParaRPr lang="en-US" sz="3000"/>
          </a:p>
        </p:txBody>
      </p:sp>
    </p:spTree>
    <p:extLst>
      <p:ext uri="{BB962C8B-B14F-4D97-AF65-F5344CB8AC3E}">
        <p14:creationId xmlns:p14="http://schemas.microsoft.com/office/powerpoint/2010/main" val="3346823700"/>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16D450-93FC-B943-B811-CF1B721671EC}"/>
              </a:ext>
            </a:extLst>
          </p:cNvPr>
          <p:cNvSpPr/>
          <p:nvPr/>
        </p:nvSpPr>
        <p:spPr>
          <a:xfrm>
            <a:off x="355997" y="1237584"/>
            <a:ext cx="4508897" cy="299323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0"/>
              </a:spcBef>
            </a:pPr>
            <a:r>
              <a:rPr lang="en-US" altLang="en-US" sz="1900" i="1">
                <a:solidFill>
                  <a:schemeClr val="tx1"/>
                </a:solidFill>
                <a:cs typeface="Times New Roman" panose="02020603050405020304" pitchFamily="18" charset="0"/>
              </a:rPr>
              <a:t>Crash #38 – Is data from the crash system used to evaluate safety countermeasure programs? Partially Met.</a:t>
            </a:r>
          </a:p>
          <a:p>
            <a:pPr lvl="1">
              <a:spcBef>
                <a:spcPct val="0"/>
              </a:spcBef>
            </a:pPr>
            <a:r>
              <a:rPr lang="en-US" altLang="en-US" sz="1900" b="1">
                <a:solidFill>
                  <a:schemeClr val="tx1"/>
                </a:solidFill>
                <a:cs typeface="Times New Roman" panose="02020603050405020304" pitchFamily="18" charset="0"/>
              </a:rPr>
              <a:t>Expand the site’s content &amp; develop features to further promote its use,</a:t>
            </a:r>
            <a:r>
              <a:rPr lang="en-US" altLang="en-US" sz="1900">
                <a:solidFill>
                  <a:schemeClr val="tx1"/>
                </a:solidFill>
                <a:cs typeface="Times New Roman" panose="02020603050405020304" pitchFamily="18" charset="0"/>
              </a:rPr>
              <a:t> </a:t>
            </a:r>
            <a:r>
              <a:rPr lang="en-US" altLang="en-US" sz="1900" b="1">
                <a:solidFill>
                  <a:schemeClr val="tx1"/>
                </a:solidFill>
                <a:cs typeface="Times New Roman" panose="02020603050405020304" pitchFamily="18" charset="0"/>
              </a:rPr>
              <a:t>leading to improvements</a:t>
            </a:r>
            <a:r>
              <a:rPr lang="en-US" altLang="en-US" sz="1900">
                <a:solidFill>
                  <a:schemeClr val="tx1"/>
                </a:solidFill>
                <a:cs typeface="Times New Roman" panose="02020603050405020304" pitchFamily="18" charset="0"/>
              </a:rPr>
              <a:t> in the quality of data which will </a:t>
            </a:r>
            <a:r>
              <a:rPr lang="en-US" altLang="en-US" sz="1900" b="1">
                <a:solidFill>
                  <a:schemeClr val="tx1"/>
                </a:solidFill>
                <a:cs typeface="Times New Roman" panose="02020603050405020304" pitchFamily="18" charset="0"/>
              </a:rPr>
              <a:t>enhance the ability of stakeholders to use data from the crash system to evaluate safety countermeasure programs.</a:t>
            </a:r>
            <a:endParaRPr lang="en-US" sz="1900">
              <a:solidFill>
                <a:schemeClr val="tx1"/>
              </a:solidFill>
            </a:endParaRPr>
          </a:p>
        </p:txBody>
      </p:sp>
      <p:sp>
        <p:nvSpPr>
          <p:cNvPr id="9" name="Rectangle 8">
            <a:extLst>
              <a:ext uri="{FF2B5EF4-FFF2-40B4-BE49-F238E27FC236}">
                <a16:creationId xmlns:a16="http://schemas.microsoft.com/office/drawing/2014/main" id="{09C13E04-2E8A-3045-8640-33A450C5A1FD}"/>
              </a:ext>
            </a:extLst>
          </p:cNvPr>
          <p:cNvSpPr/>
          <p:nvPr/>
        </p:nvSpPr>
        <p:spPr>
          <a:xfrm>
            <a:off x="5156599" y="1237584"/>
            <a:ext cx="3720704" cy="2993232"/>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spcBef>
                <a:spcPct val="0"/>
              </a:spcBef>
            </a:pPr>
            <a:r>
              <a:rPr lang="en-US" altLang="en-US" sz="1900" i="1">
                <a:solidFill>
                  <a:schemeClr val="tx1"/>
                </a:solidFill>
                <a:cs typeface="Times New Roman" panose="02020603050405020304" pitchFamily="18" charset="0"/>
              </a:rPr>
              <a:t>Crash #41 - Does the data dictionary provide a definition for each data element and define the data element’s allowable values/attributes? Met. </a:t>
            </a:r>
          </a:p>
          <a:p>
            <a:pPr lvl="1">
              <a:spcBef>
                <a:spcPct val="0"/>
              </a:spcBef>
            </a:pPr>
            <a:r>
              <a:rPr lang="en-US" altLang="en-US" sz="1900" b="1">
                <a:solidFill>
                  <a:schemeClr val="tx1"/>
                </a:solidFill>
                <a:cs typeface="Times New Roman" panose="02020603050405020304" pitchFamily="18" charset="0"/>
              </a:rPr>
              <a:t>Adding additional interactive overlays will further enhance this by providing data dictionary look-ups specific to various RMSs. </a:t>
            </a:r>
            <a:endParaRPr lang="en-US" altLang="en-US" sz="1900">
              <a:solidFill>
                <a:schemeClr val="tx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D8B94073-BE0A-2942-801A-4F832D26F510}"/>
              </a:ext>
            </a:extLst>
          </p:cNvPr>
          <p:cNvSpPr/>
          <p:nvPr/>
        </p:nvSpPr>
        <p:spPr>
          <a:xfrm>
            <a:off x="346475" y="4426899"/>
            <a:ext cx="8530828" cy="1989534"/>
          </a:xfrm>
          <a:prstGeom prst="rect">
            <a:avLst/>
          </a:prstGeom>
          <a:solidFill>
            <a:srgbClr val="FF0505"/>
          </a:solidFill>
          <a:ln>
            <a:noFill/>
          </a:ln>
        </p:spPr>
        <p:style>
          <a:lnRef idx="3">
            <a:schemeClr val="lt1"/>
          </a:lnRef>
          <a:fillRef idx="1">
            <a:schemeClr val="accent4"/>
          </a:fillRef>
          <a:effectRef idx="1">
            <a:schemeClr val="accent4"/>
          </a:effectRef>
          <a:fontRef idx="minor">
            <a:schemeClr val="lt1"/>
          </a:fontRef>
        </p:style>
        <p:txBody>
          <a:bodyPr lIns="91440" tIns="45720" rIns="91440" bIns="45720" anchor="ctr"/>
          <a:lstStyle/>
          <a:p>
            <a:pPr>
              <a:spcBef>
                <a:spcPct val="0"/>
              </a:spcBef>
            </a:pPr>
            <a:r>
              <a:rPr lang="en-US" altLang="en-US" sz="1900" i="1">
                <a:solidFill>
                  <a:schemeClr val="tx1"/>
                </a:solidFill>
                <a:cs typeface="Times New Roman" panose="02020603050405020304" pitchFamily="18" charset="0"/>
              </a:rPr>
              <a:t>Crash #74 - Is data quality feedback from key users regularly communicated to data collectors and data managers? </a:t>
            </a:r>
            <a:r>
              <a:rPr lang="en-US" altLang="en-US" sz="1900">
                <a:solidFill>
                  <a:schemeClr val="tx1"/>
                </a:solidFill>
                <a:cs typeface="Times New Roman" panose="02020603050405020304" pitchFamily="18" charset="0"/>
              </a:rPr>
              <a:t>Partially Met.</a:t>
            </a:r>
          </a:p>
          <a:p>
            <a:pPr lvl="1">
              <a:spcBef>
                <a:spcPct val="0"/>
              </a:spcBef>
            </a:pPr>
            <a:r>
              <a:rPr lang="en-US" altLang="en-US" sz="1900" b="1">
                <a:solidFill>
                  <a:schemeClr val="tx1"/>
                </a:solidFill>
                <a:cs typeface="Times New Roman"/>
              </a:rPr>
              <a:t>An LEA Ratings/Ranking initiative aims to provide information about relative  quality to those responsible for LEA reporting success.</a:t>
            </a:r>
            <a:endParaRPr lang="en-US" altLang="en-US" sz="1900" b="1">
              <a:solidFill>
                <a:schemeClr val="tx1"/>
              </a:solidFill>
              <a:cs typeface="Times New Roman" panose="02020603050405020304" pitchFamily="18" charset="0"/>
            </a:endParaRPr>
          </a:p>
        </p:txBody>
      </p:sp>
      <p:sp>
        <p:nvSpPr>
          <p:cNvPr id="4" name="Title 3"/>
          <p:cNvSpPr>
            <a:spLocks noGrp="1"/>
          </p:cNvSpPr>
          <p:nvPr>
            <p:ph type="title"/>
          </p:nvPr>
        </p:nvSpPr>
        <p:spPr>
          <a:xfrm>
            <a:off x="0" y="685800"/>
            <a:ext cx="8077200" cy="1143000"/>
          </a:xfrm>
        </p:spPr>
        <p:txBody>
          <a:bodyPr anchor="t">
            <a:normAutofit/>
          </a:bodyPr>
          <a:lstStyle/>
          <a:p>
            <a:r>
              <a:rPr lang="en-US" b="1">
                <a:solidFill>
                  <a:srgbClr val="213E92"/>
                </a:solidFill>
              </a:rPr>
              <a:t>Traffic Records Assessment Recommendations</a:t>
            </a:r>
          </a:p>
        </p:txBody>
      </p:sp>
    </p:spTree>
    <p:extLst>
      <p:ext uri="{BB962C8B-B14F-4D97-AF65-F5344CB8AC3E}">
        <p14:creationId xmlns:p14="http://schemas.microsoft.com/office/powerpoint/2010/main" val="1776669631"/>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389729721"/>
              </p:ext>
            </p:extLst>
          </p:nvPr>
        </p:nvGraphicFramePr>
        <p:xfrm>
          <a:off x="3505200" y="1600200"/>
          <a:ext cx="6660492" cy="47978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p:cNvSpPr>
            <a:spLocks noGrp="1"/>
          </p:cNvSpPr>
          <p:nvPr>
            <p:ph type="title"/>
          </p:nvPr>
        </p:nvSpPr>
        <p:spPr>
          <a:xfrm>
            <a:off x="0" y="685800"/>
            <a:ext cx="7311309" cy="1143000"/>
          </a:xfrm>
        </p:spPr>
        <p:txBody>
          <a:bodyPr>
            <a:normAutofit/>
          </a:bodyPr>
          <a:lstStyle/>
          <a:p>
            <a:r>
              <a:rPr lang="en-US" sz="3600" b="1">
                <a:solidFill>
                  <a:srgbClr val="213E92"/>
                </a:solidFill>
              </a:rPr>
              <a:t>Goal: To Improve Crash Data Quality </a:t>
            </a:r>
            <a:br>
              <a:rPr lang="en-US" sz="3600" b="1">
                <a:solidFill>
                  <a:srgbClr val="213E92"/>
                </a:solidFill>
              </a:rPr>
            </a:br>
            <a:endParaRPr lang="en-US" sz="3600" b="1">
              <a:solidFill>
                <a:srgbClr val="213E92"/>
              </a:solidFill>
            </a:endParaRPr>
          </a:p>
        </p:txBody>
      </p:sp>
      <p:graphicFrame>
        <p:nvGraphicFramePr>
          <p:cNvPr id="7" name="Diagram 6">
            <a:extLst>
              <a:ext uri="{FF2B5EF4-FFF2-40B4-BE49-F238E27FC236}">
                <a16:creationId xmlns:a16="http://schemas.microsoft.com/office/drawing/2014/main" id="{C26B7A1A-482A-D648-816E-2FDD54EDB074}"/>
              </a:ext>
            </a:extLst>
          </p:cNvPr>
          <p:cNvGraphicFramePr/>
          <p:nvPr>
            <p:extLst>
              <p:ext uri="{D42A27DB-BD31-4B8C-83A1-F6EECF244321}">
                <p14:modId xmlns:p14="http://schemas.microsoft.com/office/powerpoint/2010/main" val="459066289"/>
              </p:ext>
            </p:extLst>
          </p:nvPr>
        </p:nvGraphicFramePr>
        <p:xfrm>
          <a:off x="195532" y="1458393"/>
          <a:ext cx="4101181" cy="50786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780593395"/>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09600"/>
            <a:ext cx="7311309" cy="685800"/>
          </a:xfrm>
        </p:spPr>
        <p:txBody>
          <a:bodyPr/>
          <a:lstStyle/>
          <a:p>
            <a:r>
              <a:rPr lang="en-US" b="1">
                <a:solidFill>
                  <a:srgbClr val="213E92"/>
                </a:solidFill>
              </a:rPr>
              <a:t>Project Partners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51" y="2380572"/>
            <a:ext cx="1778627" cy="177862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7478" y="2477953"/>
            <a:ext cx="2094522" cy="83780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2" y="1333588"/>
            <a:ext cx="2701576" cy="1019363"/>
          </a:xfrm>
          <a:prstGeom prst="rect">
            <a:avLst/>
          </a:prstGeom>
        </p:spPr>
      </p:pic>
      <p:pic>
        <p:nvPicPr>
          <p:cNvPr id="1026" name="Picture 2" descr="Executive Office of Public Safety and Security State Se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3410503"/>
            <a:ext cx="1546968" cy="15469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316" y="1207172"/>
            <a:ext cx="1336675" cy="10737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unicipal Police Training Committee | Mass.gov"/>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4157" y="3433455"/>
            <a:ext cx="1083581" cy="15264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84320" y="3440764"/>
            <a:ext cx="5059680" cy="3162300"/>
          </a:xfrm>
          <a:prstGeom prst="rect">
            <a:avLst/>
          </a:prstGeom>
        </p:spPr>
      </p:pic>
    </p:spTree>
    <p:extLst>
      <p:ext uri="{BB962C8B-B14F-4D97-AF65-F5344CB8AC3E}">
        <p14:creationId xmlns:p14="http://schemas.microsoft.com/office/powerpoint/2010/main" val="2214298692"/>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998" y="886328"/>
            <a:ext cx="4756287" cy="3056233"/>
          </a:xfrm>
          <a:prstGeom prst="rect">
            <a:avLst/>
          </a:prstGeom>
        </p:spPr>
      </p:pic>
      <p:pic>
        <p:nvPicPr>
          <p:cNvPr id="3" name="Picture 2"/>
          <p:cNvPicPr>
            <a:picLocks noChangeAspect="1"/>
          </p:cNvPicPr>
          <p:nvPr/>
        </p:nvPicPr>
        <p:blipFill>
          <a:blip r:embed="rId4"/>
          <a:stretch>
            <a:fillRect/>
          </a:stretch>
        </p:blipFill>
        <p:spPr>
          <a:xfrm>
            <a:off x="0" y="3846058"/>
            <a:ext cx="5124285" cy="2743200"/>
          </a:xfrm>
          <a:prstGeom prst="rect">
            <a:avLst/>
          </a:prstGeom>
        </p:spPr>
      </p:pic>
      <p:pic>
        <p:nvPicPr>
          <p:cNvPr id="4" name="Picture 3"/>
          <p:cNvPicPr>
            <a:picLocks noChangeAspect="1"/>
          </p:cNvPicPr>
          <p:nvPr/>
        </p:nvPicPr>
        <p:blipFill>
          <a:blip r:embed="rId5"/>
          <a:stretch>
            <a:fillRect/>
          </a:stretch>
        </p:blipFill>
        <p:spPr>
          <a:xfrm>
            <a:off x="5010859" y="938426"/>
            <a:ext cx="4133141" cy="4483768"/>
          </a:xfrm>
          <a:prstGeom prst="rect">
            <a:avLst/>
          </a:prstGeom>
        </p:spPr>
      </p:pic>
      <p:sp>
        <p:nvSpPr>
          <p:cNvPr id="5" name="Title 6"/>
          <p:cNvSpPr>
            <a:spLocks noGrp="1"/>
          </p:cNvSpPr>
          <p:nvPr>
            <p:ph type="title"/>
          </p:nvPr>
        </p:nvSpPr>
        <p:spPr>
          <a:xfrm>
            <a:off x="0" y="76200"/>
            <a:ext cx="7311309" cy="1143000"/>
          </a:xfrm>
        </p:spPr>
        <p:txBody>
          <a:bodyPr/>
          <a:lstStyle/>
          <a:p>
            <a:r>
              <a:rPr lang="en-US" b="1">
                <a:solidFill>
                  <a:srgbClr val="213E92"/>
                </a:solidFill>
              </a:rPr>
              <a:t>Phase One</a:t>
            </a:r>
          </a:p>
        </p:txBody>
      </p:sp>
    </p:spTree>
    <p:extLst>
      <p:ext uri="{BB962C8B-B14F-4D97-AF65-F5344CB8AC3E}">
        <p14:creationId xmlns:p14="http://schemas.microsoft.com/office/powerpoint/2010/main" val="2753521245"/>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998" y="886328"/>
            <a:ext cx="4756287" cy="3056233"/>
          </a:xfrm>
          <a:prstGeom prst="rect">
            <a:avLst/>
          </a:prstGeom>
        </p:spPr>
      </p:pic>
      <p:pic>
        <p:nvPicPr>
          <p:cNvPr id="3" name="Picture 2"/>
          <p:cNvPicPr>
            <a:picLocks noChangeAspect="1"/>
          </p:cNvPicPr>
          <p:nvPr/>
        </p:nvPicPr>
        <p:blipFill rotWithShape="1">
          <a:blip r:embed="rId4"/>
          <a:srcRect b="51315"/>
          <a:stretch/>
        </p:blipFill>
        <p:spPr>
          <a:xfrm>
            <a:off x="0" y="3922258"/>
            <a:ext cx="5124285" cy="1335542"/>
          </a:xfrm>
          <a:prstGeom prst="rect">
            <a:avLst/>
          </a:prstGeom>
        </p:spPr>
      </p:pic>
      <p:sp>
        <p:nvSpPr>
          <p:cNvPr id="5" name="Title 6"/>
          <p:cNvSpPr>
            <a:spLocks noGrp="1"/>
          </p:cNvSpPr>
          <p:nvPr>
            <p:ph type="title"/>
          </p:nvPr>
        </p:nvSpPr>
        <p:spPr>
          <a:xfrm>
            <a:off x="0" y="76200"/>
            <a:ext cx="7311309" cy="1143000"/>
          </a:xfrm>
        </p:spPr>
        <p:txBody>
          <a:bodyPr/>
          <a:lstStyle/>
          <a:p>
            <a:r>
              <a:rPr lang="en-US" b="1">
                <a:solidFill>
                  <a:srgbClr val="213E92"/>
                </a:solidFill>
              </a:rPr>
              <a:t>Phase Two</a:t>
            </a:r>
          </a:p>
        </p:txBody>
      </p:sp>
      <p:pic>
        <p:nvPicPr>
          <p:cNvPr id="6" name="Picture 5"/>
          <p:cNvPicPr>
            <a:picLocks noChangeAspect="1"/>
          </p:cNvPicPr>
          <p:nvPr/>
        </p:nvPicPr>
        <p:blipFill>
          <a:blip r:embed="rId5"/>
          <a:stretch>
            <a:fillRect/>
          </a:stretch>
        </p:blipFill>
        <p:spPr>
          <a:xfrm>
            <a:off x="110033" y="928448"/>
            <a:ext cx="4842967" cy="3033952"/>
          </a:xfrm>
          <a:prstGeom prst="rect">
            <a:avLst/>
          </a:prstGeom>
        </p:spPr>
      </p:pic>
      <p:sp>
        <p:nvSpPr>
          <p:cNvPr id="7" name="Oval 6"/>
          <p:cNvSpPr/>
          <p:nvPr/>
        </p:nvSpPr>
        <p:spPr>
          <a:xfrm>
            <a:off x="3453936" y="938426"/>
            <a:ext cx="1027323" cy="29497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a:stretch>
            <a:fillRect/>
          </a:stretch>
        </p:blipFill>
        <p:spPr>
          <a:xfrm>
            <a:off x="4768827" y="0"/>
            <a:ext cx="4375174" cy="3048000"/>
          </a:xfrm>
          <a:prstGeom prst="rect">
            <a:avLst/>
          </a:prstGeom>
        </p:spPr>
      </p:pic>
      <p:pic>
        <p:nvPicPr>
          <p:cNvPr id="9" name="Picture 8"/>
          <p:cNvPicPr>
            <a:picLocks noChangeAspect="1"/>
          </p:cNvPicPr>
          <p:nvPr/>
        </p:nvPicPr>
        <p:blipFill>
          <a:blip r:embed="rId7"/>
          <a:stretch>
            <a:fillRect/>
          </a:stretch>
        </p:blipFill>
        <p:spPr>
          <a:xfrm>
            <a:off x="3363381" y="2890838"/>
            <a:ext cx="5803918" cy="3967162"/>
          </a:xfrm>
          <a:prstGeom prst="rect">
            <a:avLst/>
          </a:prstGeom>
        </p:spPr>
      </p:pic>
    </p:spTree>
    <p:extLst>
      <p:ext uri="{BB962C8B-B14F-4D97-AF65-F5344CB8AC3E}">
        <p14:creationId xmlns:p14="http://schemas.microsoft.com/office/powerpoint/2010/main" val="820941307"/>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lstStyle/>
          <a:p>
            <a:r>
              <a:rPr lang="en-US" b="1">
                <a:solidFill>
                  <a:srgbClr val="213E92"/>
                </a:solidFill>
              </a:rPr>
              <a:t>Phase Two</a:t>
            </a:r>
          </a:p>
        </p:txBody>
      </p:sp>
      <p:graphicFrame>
        <p:nvGraphicFramePr>
          <p:cNvPr id="7" name="Diagram 6"/>
          <p:cNvGraphicFramePr/>
          <p:nvPr>
            <p:extLst>
              <p:ext uri="{D42A27DB-BD31-4B8C-83A1-F6EECF244321}">
                <p14:modId xmlns:p14="http://schemas.microsoft.com/office/powerpoint/2010/main" val="647447709"/>
              </p:ext>
            </p:extLst>
          </p:nvPr>
        </p:nvGraphicFramePr>
        <p:xfrm>
          <a:off x="762000" y="1295400"/>
          <a:ext cx="77724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4891352"/>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685800"/>
            <a:ext cx="7311309" cy="1143000"/>
          </a:xfrm>
        </p:spPr>
        <p:txBody>
          <a:bodyPr anchor="t"/>
          <a:lstStyle/>
          <a:p>
            <a:r>
              <a:rPr lang="en-US" b="1">
                <a:solidFill>
                  <a:srgbClr val="213E92"/>
                </a:solidFill>
              </a:rPr>
              <a:t>Phase Two</a:t>
            </a:r>
          </a:p>
        </p:txBody>
      </p:sp>
      <p:pic>
        <p:nvPicPr>
          <p:cNvPr id="3" name="Picture 2"/>
          <p:cNvPicPr>
            <a:picLocks noChangeAspect="1"/>
          </p:cNvPicPr>
          <p:nvPr/>
        </p:nvPicPr>
        <p:blipFill>
          <a:blip r:embed="rId3"/>
          <a:stretch>
            <a:fillRect/>
          </a:stretch>
        </p:blipFill>
        <p:spPr>
          <a:xfrm>
            <a:off x="76200" y="1219200"/>
            <a:ext cx="6262686" cy="3866275"/>
          </a:xfrm>
          <a:prstGeom prst="rect">
            <a:avLst/>
          </a:prstGeom>
        </p:spPr>
      </p:pic>
      <p:pic>
        <p:nvPicPr>
          <p:cNvPr id="7" name="Picture 6"/>
          <p:cNvPicPr>
            <a:picLocks noChangeAspect="1"/>
          </p:cNvPicPr>
          <p:nvPr/>
        </p:nvPicPr>
        <p:blipFill>
          <a:blip r:embed="rId4"/>
          <a:stretch>
            <a:fillRect/>
          </a:stretch>
        </p:blipFill>
        <p:spPr>
          <a:xfrm>
            <a:off x="2819400" y="3596143"/>
            <a:ext cx="6248400" cy="2978663"/>
          </a:xfrm>
          <a:prstGeom prst="rect">
            <a:avLst/>
          </a:prstGeom>
        </p:spPr>
      </p:pic>
      <p:sp>
        <p:nvSpPr>
          <p:cNvPr id="2" name="TextBox 1">
            <a:extLst>
              <a:ext uri="{FF2B5EF4-FFF2-40B4-BE49-F238E27FC236}">
                <a16:creationId xmlns:a16="http://schemas.microsoft.com/office/drawing/2014/main" id="{71EF41BE-DDD2-443C-8D82-951998384D3A}"/>
              </a:ext>
            </a:extLst>
          </p:cNvPr>
          <p:cNvSpPr txBox="1"/>
          <p:nvPr/>
        </p:nvSpPr>
        <p:spPr>
          <a:xfrm>
            <a:off x="6797488" y="1127312"/>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State Form CRA65</a:t>
            </a:r>
          </a:p>
          <a:p>
            <a:r>
              <a:rPr lang="en-US">
                <a:cs typeface="Calibri"/>
              </a:rPr>
              <a:t>RAMS</a:t>
            </a:r>
          </a:p>
          <a:p>
            <a:r>
              <a:rPr lang="en-US" err="1">
                <a:cs typeface="Calibri"/>
              </a:rPr>
              <a:t>CentralSq</a:t>
            </a:r>
            <a:r>
              <a:rPr lang="en-US">
                <a:cs typeface="Calibri"/>
              </a:rPr>
              <a:t>/TriTech/IMC</a:t>
            </a:r>
          </a:p>
        </p:txBody>
      </p:sp>
      <p:pic>
        <p:nvPicPr>
          <p:cNvPr id="4" name="Graphic 5" descr="Checkmark with solid fill">
            <a:extLst>
              <a:ext uri="{FF2B5EF4-FFF2-40B4-BE49-F238E27FC236}">
                <a16:creationId xmlns:a16="http://schemas.microsoft.com/office/drawing/2014/main" id="{95CBC299-6943-4F63-AD38-03F2FD081C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92153" y="1055593"/>
            <a:ext cx="331695" cy="331695"/>
          </a:xfrm>
          <a:prstGeom prst="rect">
            <a:avLst/>
          </a:prstGeom>
        </p:spPr>
      </p:pic>
      <p:pic>
        <p:nvPicPr>
          <p:cNvPr id="8" name="Graphic 5" descr="Checkmark with solid fill">
            <a:extLst>
              <a:ext uri="{FF2B5EF4-FFF2-40B4-BE49-F238E27FC236}">
                <a16:creationId xmlns:a16="http://schemas.microsoft.com/office/drawing/2014/main" id="{413DBD89-B260-4A4E-A141-25E61B5582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92152" y="1391769"/>
            <a:ext cx="331695" cy="331695"/>
          </a:xfrm>
          <a:prstGeom prst="rect">
            <a:avLst/>
          </a:prstGeom>
        </p:spPr>
      </p:pic>
      <p:pic>
        <p:nvPicPr>
          <p:cNvPr id="9" name="Graphic 5" descr="Checkmark with solid fill">
            <a:extLst>
              <a:ext uri="{FF2B5EF4-FFF2-40B4-BE49-F238E27FC236}">
                <a16:creationId xmlns:a16="http://schemas.microsoft.com/office/drawing/2014/main" id="{FC3F2D8E-0D3C-42D6-8A04-7D1600F179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92152" y="1705533"/>
            <a:ext cx="331695" cy="331695"/>
          </a:xfrm>
          <a:prstGeom prst="rect">
            <a:avLst/>
          </a:prstGeom>
        </p:spPr>
      </p:pic>
    </p:spTree>
    <p:extLst>
      <p:ext uri="{BB962C8B-B14F-4D97-AF65-F5344CB8AC3E}">
        <p14:creationId xmlns:p14="http://schemas.microsoft.com/office/powerpoint/2010/main" val="3527381997"/>
      </p:ext>
    </p:extLst>
  </p:cSld>
  <p:clrMapOvr>
    <a:masterClrMapping/>
  </p:clrMapOvr>
  <p:transition spd="med">
    <p:fade/>
  </p:transition>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1E4E79"/>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C0C2D073B57C4BA6DD00CAE15DB055" ma:contentTypeVersion="13" ma:contentTypeDescription="Create a new document." ma:contentTypeScope="" ma:versionID="a9b30aefdda6d387dec8e70fa479244b">
  <xsd:schema xmlns:xsd="http://www.w3.org/2001/XMLSchema" xmlns:xs="http://www.w3.org/2001/XMLSchema" xmlns:p="http://schemas.microsoft.com/office/2006/metadata/properties" xmlns:ns3="55d47017-2ce7-4322-b7c0-81e027266bbd" xmlns:ns4="ba69ee57-497c-40ec-885a-dc027a8fa7d9" targetNamespace="http://schemas.microsoft.com/office/2006/metadata/properties" ma:root="true" ma:fieldsID="a33bc812ef7113d9cc3716c5582f6c0e" ns3:_="" ns4:_="">
    <xsd:import namespace="55d47017-2ce7-4322-b7c0-81e027266bbd"/>
    <xsd:import namespace="ba69ee57-497c-40ec-885a-dc027a8fa7d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d47017-2ce7-4322-b7c0-81e027266b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a69ee57-497c-40ec-885a-dc027a8fa7d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B20170-02F2-42EA-9F9D-9C9C35A19814}">
  <ds:schemaRefs>
    <ds:schemaRef ds:uri="55d47017-2ce7-4322-b7c0-81e027266bbd"/>
    <ds:schemaRef ds:uri="ba69ee57-497c-40ec-885a-dc027a8fa7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96645CD-2167-43A9-95F3-0A3D22EFE831}">
  <ds:schemaRefs>
    <ds:schemaRef ds:uri="55d47017-2ce7-4322-b7c0-81e027266bbd"/>
    <ds:schemaRef ds:uri="ba69ee57-497c-40ec-885a-dc027a8fa7d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0C6BE20-6FBC-47C9-9ED6-44ADA5DB50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26</Slides>
  <Notes>20</Notes>
  <HiddenSlides>6</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Traffic Safety Research Program</vt:lpstr>
      <vt:lpstr>Traffic Records Assessment Recommendations</vt:lpstr>
      <vt:lpstr>Goal: To Improve Crash Data Quality  </vt:lpstr>
      <vt:lpstr>Project Partners</vt:lpstr>
      <vt:lpstr>Phase One</vt:lpstr>
      <vt:lpstr>Phase Two</vt:lpstr>
      <vt:lpstr>Phase Two</vt:lpstr>
      <vt:lpstr>Phase Two</vt:lpstr>
      <vt:lpstr>Demo</vt:lpstr>
      <vt:lpstr>Google Analytics – Usage</vt:lpstr>
      <vt:lpstr>Google Analytics – Location</vt:lpstr>
      <vt:lpstr>PowerPoint Presentation</vt:lpstr>
      <vt:lpstr>PowerPoint Presentation</vt:lpstr>
      <vt:lpstr>PowerPoint Presentation</vt:lpstr>
      <vt:lpstr>PowerPoint Presentation</vt:lpstr>
      <vt:lpstr>PowerPoint Presentation</vt:lpstr>
      <vt:lpstr>PowerPoint Presentation</vt:lpstr>
      <vt:lpstr>Phase Three</vt:lpstr>
      <vt:lpstr>Phase Three: Expand Interactive Overlays</vt:lpstr>
      <vt:lpstr>Phase Three: Expand Interactive Overlays</vt:lpstr>
      <vt:lpstr>Phase Three: Expand Interactive Overlays</vt:lpstr>
      <vt:lpstr>Phase Three: Continue Traffic Records News</vt:lpstr>
      <vt:lpstr>Phase Three: Completeness by LEA Ratings/Rankings</vt:lpstr>
      <vt:lpstr>Project Benchmark &amp; Performance Measures</vt:lpstr>
      <vt:lpstr>Comments or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 Kennedy</dc:creator>
  <cp:revision>1</cp:revision>
  <cp:lastPrinted>2015-02-20T20:07:44Z</cp:lastPrinted>
  <dcterms:created xsi:type="dcterms:W3CDTF">2010-11-04T15:17:38Z</dcterms:created>
  <dcterms:modified xsi:type="dcterms:W3CDTF">2022-01-07T15:40:07Z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0x010100BFC0C2D073B57C4BA6DD00CAE15DB055</vt:lpwstr>
  </property>
</Properties>
</file>