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Helvetica Neue" panose="020B0604020202020204" charset="0"/>
      <p:regular r:id="rId33"/>
      <p:bold r:id="rId34"/>
      <p:italic r:id="rId35"/>
      <p:boldItalic r:id="rId36"/>
    </p:embeddedFont>
    <p:embeddedFont>
      <p:font typeface="Play"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T3tHp3Qv6TRJ36qNNBsMHkdnC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81" name="Google Shape;2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88" name="Google Shape;2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95" name="Google Shape;2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2" name="Google Shape;3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9" name="Google Shape;3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16" name="Google Shape;3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23" name="Google Shape;3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36" name="Google Shape;3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49" name="Google Shape;3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61" name="Google Shape;3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95" name="Google Shape;3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07" name="Google Shape;4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14" name="Google Shape;4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35" name="Google Shape;4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482" name="Google Shape;48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03" name="Google Shape;50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10" name="Google Shape;5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18" name="Google Shape;5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526" name="Google Shape;5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48" name="Google Shape;2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docs.google.com/document/d/1S_d2YXdn47crIrd_pPmsy52_OddrZ5dZJAfa4CAHuiA/edit?usp=sha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docs.google.com/document/d/17OHb1g6o1GZLbbiF3JmaZhLK9I0I7zR67Vzgs7TiVx0/edit?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docs.google.com/document/d/1S_d2YXdn47crIrd_pPmsy52_OddrZ5dZJAfa4CAHuiA/edit?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ocs.google.com/document/d/1S_d2YXdn47crIrd_pPmsy52_OddrZ5dZJAfa4CAHuiA/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a:extLst>
              <a:ext uri="{C183D7F6-B498-43B3-948B-1728B52AA6E4}">
                <adec:decorative xmlns:adec="http://schemas.microsoft.com/office/drawing/2017/decorative" val="1"/>
              </a:ext>
            </a:extLst>
          </p:cNvPr>
          <p:cNvSpPr/>
          <p:nvPr/>
        </p:nvSpPr>
        <p:spPr>
          <a:xfrm rot="5400000">
            <a:off x="9921508" y="1272283"/>
            <a:ext cx="1229868" cy="2743200"/>
          </a:xfrm>
          <a:custGeom>
            <a:avLst/>
            <a:gdLst/>
            <a:ahLst/>
            <a:cxnLst/>
            <a:rect l="l" t="t" r="r" b="b"/>
            <a:pathLst>
              <a:path w="1844802" h="4114800" extrusionOk="0">
                <a:moveTo>
                  <a:pt x="0" y="0"/>
                </a:moveTo>
                <a:lnTo>
                  <a:pt x="1844802" y="0"/>
                </a:lnTo>
                <a:lnTo>
                  <a:pt x="184480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 name="Google Shape;89;p1">
            <a:extLst>
              <a:ext uri="{C183D7F6-B498-43B3-948B-1728B52AA6E4}">
                <adec:decorative xmlns:adec="http://schemas.microsoft.com/office/drawing/2017/decorative" val="1"/>
              </a:ext>
            </a:extLst>
          </p:cNvPr>
          <p:cNvSpPr/>
          <p:nvPr/>
        </p:nvSpPr>
        <p:spPr>
          <a:xfrm rot="5400000">
            <a:off x="1049187" y="2866562"/>
            <a:ext cx="1229868" cy="2743200"/>
          </a:xfrm>
          <a:custGeom>
            <a:avLst/>
            <a:gdLst/>
            <a:ahLst/>
            <a:cxnLst/>
            <a:rect l="l" t="t" r="r" b="b"/>
            <a:pathLst>
              <a:path w="1844802" h="4114800" extrusionOk="0">
                <a:moveTo>
                  <a:pt x="0" y="0"/>
                </a:moveTo>
                <a:lnTo>
                  <a:pt x="1844802" y="0"/>
                </a:lnTo>
                <a:lnTo>
                  <a:pt x="184480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 name="Google Shape;90;p1">
            <a:extLst>
              <a:ext uri="{C183D7F6-B498-43B3-948B-1728B52AA6E4}">
                <adec:decorative xmlns:adec="http://schemas.microsoft.com/office/drawing/2017/decorative" val="1"/>
              </a:ext>
            </a:extLst>
          </p:cNvPr>
          <p:cNvSpPr/>
          <p:nvPr/>
        </p:nvSpPr>
        <p:spPr>
          <a:xfrm>
            <a:off x="2818386" y="165628"/>
            <a:ext cx="6574042" cy="657401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4008" r="-35795"/>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 name="Google Shape;91;p1">
            <a:extLst>
              <a:ext uri="{C183D7F6-B498-43B3-948B-1728B52AA6E4}">
                <adec:decorative xmlns:adec="http://schemas.microsoft.com/office/drawing/2017/decorative" val="1"/>
              </a:ext>
            </a:extLst>
          </p:cNvPr>
          <p:cNvSpPr/>
          <p:nvPr/>
        </p:nvSpPr>
        <p:spPr>
          <a:xfrm>
            <a:off x="-24386" y="853954"/>
            <a:ext cx="4212168" cy="1371573"/>
          </a:xfrm>
          <a:custGeom>
            <a:avLst/>
            <a:gdLst/>
            <a:ahLst/>
            <a:cxnLst/>
            <a:rect l="l" t="t" r="r" b="b"/>
            <a:pathLst>
              <a:path w="6677706" h="2057360" extrusionOk="0">
                <a:moveTo>
                  <a:pt x="0" y="0"/>
                </a:moveTo>
                <a:lnTo>
                  <a:pt x="6677705" y="0"/>
                </a:lnTo>
                <a:lnTo>
                  <a:pt x="6677705" y="2057361"/>
                </a:lnTo>
                <a:lnTo>
                  <a:pt x="0" y="2057361"/>
                </a:lnTo>
                <a:lnTo>
                  <a:pt x="0" y="0"/>
                </a:lnTo>
                <a:close/>
              </a:path>
            </a:pathLst>
          </a:custGeom>
          <a:blipFill rotWithShape="1">
            <a:blip r:embed="rId5">
              <a:alphaModFix/>
            </a:blip>
            <a:stretch>
              <a:fillRect l="-34089" t="-13233" r="-29568" b="-14254"/>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2" name="Google Shape;92;p1">
            <a:extLst>
              <a:ext uri="{C183D7F6-B498-43B3-948B-1728B52AA6E4}">
                <adec:decorative xmlns:adec="http://schemas.microsoft.com/office/drawing/2017/decorative" val="1"/>
              </a:ext>
            </a:extLst>
          </p:cNvPr>
          <p:cNvSpPr/>
          <p:nvPr/>
        </p:nvSpPr>
        <p:spPr>
          <a:xfrm>
            <a:off x="4181432" y="858541"/>
            <a:ext cx="4352550" cy="1366987"/>
          </a:xfrm>
          <a:custGeom>
            <a:avLst/>
            <a:gdLst/>
            <a:ahLst/>
            <a:cxnLst/>
            <a:rect l="l" t="t" r="r" b="b"/>
            <a:pathLst>
              <a:path w="6528825" h="2050481" extrusionOk="0">
                <a:moveTo>
                  <a:pt x="0" y="0"/>
                </a:moveTo>
                <a:lnTo>
                  <a:pt x="6528825" y="0"/>
                </a:lnTo>
                <a:lnTo>
                  <a:pt x="6528825" y="2050481"/>
                </a:lnTo>
                <a:lnTo>
                  <a:pt x="0" y="2050481"/>
                </a:lnTo>
                <a:lnTo>
                  <a:pt x="0" y="0"/>
                </a:lnTo>
                <a:close/>
              </a:path>
            </a:pathLst>
          </a:custGeom>
          <a:blipFill rotWithShape="1">
            <a:blip r:embed="rId5">
              <a:alphaModFix/>
            </a:blip>
            <a:stretch>
              <a:fillRect l="-67397" t="-13612" b="-1430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3" name="Google Shape;93;p1">
            <a:extLst>
              <a:ext uri="{C183D7F6-B498-43B3-948B-1728B52AA6E4}">
                <adec:decorative xmlns:adec="http://schemas.microsoft.com/office/drawing/2017/decorative" val="1"/>
              </a:ext>
            </a:extLst>
          </p:cNvPr>
          <p:cNvSpPr/>
          <p:nvPr/>
        </p:nvSpPr>
        <p:spPr>
          <a:xfrm>
            <a:off x="3580088" y="4713245"/>
            <a:ext cx="8636299" cy="1372763"/>
          </a:xfrm>
          <a:custGeom>
            <a:avLst/>
            <a:gdLst/>
            <a:ahLst/>
            <a:cxnLst/>
            <a:rect l="l" t="t" r="r" b="b"/>
            <a:pathLst>
              <a:path w="8954712" h="2059145" extrusionOk="0">
                <a:moveTo>
                  <a:pt x="0" y="0"/>
                </a:moveTo>
                <a:lnTo>
                  <a:pt x="8954711" y="0"/>
                </a:lnTo>
                <a:lnTo>
                  <a:pt x="8954711" y="2059145"/>
                </a:lnTo>
                <a:lnTo>
                  <a:pt x="0" y="2059145"/>
                </a:lnTo>
                <a:lnTo>
                  <a:pt x="0" y="0"/>
                </a:lnTo>
                <a:close/>
              </a:path>
            </a:pathLst>
          </a:custGeom>
          <a:blipFill rotWithShape="1">
            <a:blip r:embed="rId5">
              <a:alphaModFix/>
            </a:blip>
            <a:stretch>
              <a:fillRect t="-13135" r="-22047" b="-1424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4" name="Google Shape;94;p1">
            <a:extLst>
              <a:ext uri="{C183D7F6-B498-43B3-948B-1728B52AA6E4}">
                <adec:decorative xmlns:adec="http://schemas.microsoft.com/office/drawing/2017/decorative" val="1"/>
              </a:ext>
            </a:extLst>
          </p:cNvPr>
          <p:cNvSpPr/>
          <p:nvPr/>
        </p:nvSpPr>
        <p:spPr>
          <a:xfrm>
            <a:off x="374057" y="3838970"/>
            <a:ext cx="6143604" cy="2232029"/>
          </a:xfrm>
          <a:custGeom>
            <a:avLst/>
            <a:gdLst/>
            <a:ahLst/>
            <a:cxnLst/>
            <a:rect l="l" t="t" r="r" b="b"/>
            <a:pathLst>
              <a:path w="9215406" h="3348043" extrusionOk="0">
                <a:moveTo>
                  <a:pt x="0" y="0"/>
                </a:moveTo>
                <a:lnTo>
                  <a:pt x="9215406" y="0"/>
                </a:lnTo>
                <a:lnTo>
                  <a:pt x="9215406" y="3348043"/>
                </a:lnTo>
                <a:lnTo>
                  <a:pt x="0" y="3348043"/>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 name="Google Shape;95;p1">
            <a:extLst>
              <a:ext uri="{C183D7F6-B498-43B3-948B-1728B52AA6E4}">
                <adec:decorative xmlns:adec="http://schemas.microsoft.com/office/drawing/2017/decorative" val="1"/>
              </a:ext>
            </a:extLst>
          </p:cNvPr>
          <p:cNvSpPr/>
          <p:nvPr/>
        </p:nvSpPr>
        <p:spPr>
          <a:xfrm>
            <a:off x="10166985" y="307205"/>
            <a:ext cx="1741058" cy="551335"/>
          </a:xfrm>
          <a:custGeom>
            <a:avLst/>
            <a:gdLst/>
            <a:ahLst/>
            <a:cxnLst/>
            <a:rect l="l" t="t" r="r" b="b"/>
            <a:pathLst>
              <a:path w="2611587" h="827002" extrusionOk="0">
                <a:moveTo>
                  <a:pt x="0" y="0"/>
                </a:moveTo>
                <a:lnTo>
                  <a:pt x="2611586" y="0"/>
                </a:lnTo>
                <a:lnTo>
                  <a:pt x="2611586" y="827002"/>
                </a:lnTo>
                <a:lnTo>
                  <a:pt x="0" y="82700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 name="Google Shape;96;p1"/>
          <p:cNvSpPr txBox="1">
            <a:spLocks noGrp="1"/>
          </p:cNvSpPr>
          <p:nvPr>
            <p:ph type="title" idx="4294967295"/>
          </p:nvPr>
        </p:nvSpPr>
        <p:spPr>
          <a:xfrm>
            <a:off x="4866363" y="1070402"/>
            <a:ext cx="2753199" cy="11655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5410" b="0" i="0" u="none" strike="noStrike" kern="0" cap="none" spc="0" normalizeH="0" baseline="0" noProof="0" dirty="0">
                <a:ln>
                  <a:noFill/>
                </a:ln>
                <a:solidFill>
                  <a:srgbClr val="F1E9DC"/>
                </a:solidFill>
                <a:effectLst/>
                <a:uLnTx/>
                <a:uFillTx/>
                <a:latin typeface="Arial"/>
                <a:ea typeface="Arial"/>
                <a:cs typeface="Arial"/>
                <a:sym typeface="Arial"/>
              </a:rPr>
              <a:t>UNIT 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98" name="Google Shape;98;p1" descr="Language Training Pro Logo"/>
          <p:cNvPicPr preferRelativeResize="0"/>
          <p:nvPr/>
        </p:nvPicPr>
        <p:blipFill>
          <a:blip r:embed="rId8">
            <a:alphaModFix/>
          </a:blip>
          <a:stretch>
            <a:fillRect/>
          </a:stretch>
        </p:blipFill>
        <p:spPr>
          <a:xfrm>
            <a:off x="-1360600" y="3623225"/>
            <a:ext cx="5352423" cy="5352423"/>
          </a:xfrm>
          <a:prstGeom prst="rect">
            <a:avLst/>
          </a:prstGeom>
          <a:noFill/>
          <a:ln>
            <a:noFill/>
          </a:ln>
        </p:spPr>
      </p:pic>
      <p:sp>
        <p:nvSpPr>
          <p:cNvPr id="97" name="Google Shape;97;p1"/>
          <p:cNvSpPr txBox="1"/>
          <p:nvPr/>
        </p:nvSpPr>
        <p:spPr>
          <a:xfrm>
            <a:off x="4566125" y="4975504"/>
            <a:ext cx="3777035" cy="992323"/>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US" sz="4606">
                <a:solidFill>
                  <a:srgbClr val="F1E9DC"/>
                </a:solidFill>
                <a:latin typeface="Arial"/>
                <a:ea typeface="Arial"/>
                <a:cs typeface="Arial"/>
                <a:sym typeface="Arial"/>
              </a:rPr>
              <a:t>GREETINGS</a:t>
            </a:r>
            <a:endParaRPr sz="12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71" name="Google Shape;271;p10">
            <a:extLst>
              <a:ext uri="{C183D7F6-B498-43B3-948B-1728B52AA6E4}">
                <adec:decorative xmlns:adec="http://schemas.microsoft.com/office/drawing/2017/decorative" val="1"/>
              </a:ext>
            </a:extLst>
          </p:cNvPr>
          <p:cNvGrpSpPr/>
          <p:nvPr/>
        </p:nvGrpSpPr>
        <p:grpSpPr>
          <a:xfrm rot="5400000">
            <a:off x="3207158" y="265913"/>
            <a:ext cx="5777685" cy="7406489"/>
            <a:chOff x="0" y="-1"/>
            <a:chExt cx="11555370" cy="14812979"/>
          </a:xfrm>
        </p:grpSpPr>
        <p:sp>
          <p:nvSpPr>
            <p:cNvPr id="272" name="Google Shape;272;p10"/>
            <p:cNvSpPr/>
            <p:nvPr/>
          </p:nvSpPr>
          <p:spPr>
            <a:xfrm rot="5400000">
              <a:off x="-1628804" y="1628804"/>
              <a:ext cx="14812979" cy="11555370"/>
            </a:xfrm>
            <a:custGeom>
              <a:avLst/>
              <a:gdLst/>
              <a:ahLst/>
              <a:cxnLst/>
              <a:rect l="l" t="t" r="r" b="b"/>
              <a:pathLst>
                <a:path w="14812979" h="11555370" extrusionOk="0">
                  <a:moveTo>
                    <a:pt x="0" y="0"/>
                  </a:moveTo>
                  <a:lnTo>
                    <a:pt x="14812978" y="0"/>
                  </a:lnTo>
                  <a:lnTo>
                    <a:pt x="14812978" y="11555370"/>
                  </a:lnTo>
                  <a:lnTo>
                    <a:pt x="0" y="11555370"/>
                  </a:lnTo>
                  <a:lnTo>
                    <a:pt x="0" y="0"/>
                  </a:lnTo>
                  <a:close/>
                </a:path>
              </a:pathLst>
            </a:custGeom>
            <a:blipFill rotWithShape="1">
              <a:blip r:embed="rId4">
                <a:alphaModFix/>
              </a:blip>
              <a:stretch>
                <a:fillRect l="-384"/>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73" name="Google Shape;273;p10"/>
            <p:cNvGrpSpPr/>
            <p:nvPr/>
          </p:nvGrpSpPr>
          <p:grpSpPr>
            <a:xfrm>
              <a:off x="2497558" y="1109604"/>
              <a:ext cx="6846064" cy="12245914"/>
              <a:chOff x="0" y="-38100"/>
              <a:chExt cx="850490" cy="1521317"/>
            </a:xfrm>
          </p:grpSpPr>
          <p:sp>
            <p:nvSpPr>
              <p:cNvPr id="274" name="Google Shape;274;p10"/>
              <p:cNvSpPr/>
              <p:nvPr/>
            </p:nvSpPr>
            <p:spPr>
              <a:xfrm>
                <a:off x="0" y="0"/>
                <a:ext cx="850490" cy="1483217"/>
              </a:xfrm>
              <a:custGeom>
                <a:avLst/>
                <a:gdLst/>
                <a:ahLst/>
                <a:cxnLst/>
                <a:rect l="l" t="t" r="r" b="b"/>
                <a:pathLst>
                  <a:path w="850490" h="1483217" extrusionOk="0">
                    <a:moveTo>
                      <a:pt x="122271" y="0"/>
                    </a:moveTo>
                    <a:lnTo>
                      <a:pt x="728220" y="0"/>
                    </a:lnTo>
                    <a:cubicBezTo>
                      <a:pt x="760648" y="0"/>
                      <a:pt x="791748" y="12882"/>
                      <a:pt x="814678" y="35812"/>
                    </a:cubicBezTo>
                    <a:cubicBezTo>
                      <a:pt x="837608" y="58743"/>
                      <a:pt x="850490" y="89843"/>
                      <a:pt x="850490" y="122271"/>
                    </a:cubicBezTo>
                    <a:lnTo>
                      <a:pt x="850490" y="1360946"/>
                    </a:lnTo>
                    <a:cubicBezTo>
                      <a:pt x="850490" y="1393374"/>
                      <a:pt x="837608" y="1424474"/>
                      <a:pt x="814678" y="1447405"/>
                    </a:cubicBezTo>
                    <a:cubicBezTo>
                      <a:pt x="791748" y="1470335"/>
                      <a:pt x="760648" y="1483217"/>
                      <a:pt x="728220" y="1483217"/>
                    </a:cubicBezTo>
                    <a:lnTo>
                      <a:pt x="122271" y="1483217"/>
                    </a:lnTo>
                    <a:cubicBezTo>
                      <a:pt x="89843" y="1483217"/>
                      <a:pt x="58743" y="1470335"/>
                      <a:pt x="35812" y="1447405"/>
                    </a:cubicBezTo>
                    <a:cubicBezTo>
                      <a:pt x="12882" y="1424474"/>
                      <a:pt x="0" y="1393374"/>
                      <a:pt x="0" y="1360946"/>
                    </a:cubicBezTo>
                    <a:lnTo>
                      <a:pt x="0" y="122271"/>
                    </a:lnTo>
                    <a:cubicBezTo>
                      <a:pt x="0" y="89843"/>
                      <a:pt x="12882" y="58743"/>
                      <a:pt x="35812" y="35812"/>
                    </a:cubicBezTo>
                    <a:cubicBezTo>
                      <a:pt x="58743" y="12882"/>
                      <a:pt x="89843" y="0"/>
                      <a:pt x="122271" y="0"/>
                    </a:cubicBezTo>
                    <a:close/>
                  </a:path>
                </a:pathLst>
              </a:custGeom>
              <a:solidFill>
                <a:srgbClr val="336401"/>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10"/>
              <p:cNvSpPr txBox="1"/>
              <p:nvPr/>
            </p:nvSpPr>
            <p:spPr>
              <a:xfrm>
                <a:off x="0" y="-38100"/>
                <a:ext cx="850490" cy="1521317"/>
              </a:xfrm>
              <a:prstGeom prst="rect">
                <a:avLst/>
              </a:prstGeom>
              <a:noFill/>
              <a:ln>
                <a:noFill/>
              </a:ln>
            </p:spPr>
            <p:txBody>
              <a:bodyPr spcFirstLastPara="1" wrap="square" lIns="33850" tIns="33850" rIns="33850" bIns="338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sp>
        <p:nvSpPr>
          <p:cNvPr id="276" name="Google Shape;276;p10"/>
          <p:cNvSpPr txBox="1">
            <a:spLocks noGrp="1"/>
          </p:cNvSpPr>
          <p:nvPr>
            <p:ph type="title" idx="4294967295"/>
          </p:nvPr>
        </p:nvSpPr>
        <p:spPr>
          <a:xfrm>
            <a:off x="650936" y="389813"/>
            <a:ext cx="7650772" cy="57432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
                <a:srgbClr val="000000"/>
              </a:buClr>
              <a:buSzTx/>
              <a:buFont typeface="Arial"/>
              <a:buNone/>
              <a:tabLst/>
              <a:defRPr/>
            </a:pPr>
            <a:r>
              <a:rPr kumimoji="0" lang="en-US" sz="2666" b="0" i="0" u="none" strike="noStrike" kern="0" cap="none" spc="0" normalizeH="0" baseline="0" noProof="0" dirty="0">
                <a:ln>
                  <a:noFill/>
                </a:ln>
                <a:solidFill>
                  <a:srgbClr val="163D06"/>
                </a:solidFill>
                <a:effectLst/>
                <a:uLnTx/>
                <a:uFillTx/>
                <a:latin typeface="Arial"/>
                <a:ea typeface="Arial"/>
                <a:cs typeface="Arial"/>
                <a:sym typeface="Arial"/>
              </a:rPr>
              <a:t>Take a minute to contemplate these questions.</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77" name="Google Shape;277;p10"/>
          <p:cNvSpPr txBox="1"/>
          <p:nvPr/>
        </p:nvSpPr>
        <p:spPr>
          <a:xfrm>
            <a:off x="3890292" y="3231637"/>
            <a:ext cx="4411417" cy="578043"/>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2683">
                <a:solidFill>
                  <a:srgbClr val="F1E9DC"/>
                </a:solidFill>
                <a:latin typeface="Arial"/>
                <a:ea typeface="Arial"/>
                <a:cs typeface="Arial"/>
                <a:sym typeface="Arial"/>
              </a:rPr>
              <a:t>Who do we greet formally?</a:t>
            </a:r>
            <a:endParaRPr sz="1200">
              <a:solidFill>
                <a:schemeClr val="dk1"/>
              </a:solidFill>
              <a:latin typeface="Arial"/>
              <a:ea typeface="Arial"/>
              <a:cs typeface="Arial"/>
              <a:sym typeface="Arial"/>
            </a:endParaRPr>
          </a:p>
        </p:txBody>
      </p:sp>
      <p:sp>
        <p:nvSpPr>
          <p:cNvPr id="278" name="Google Shape;278;p10"/>
          <p:cNvSpPr txBox="1"/>
          <p:nvPr/>
        </p:nvSpPr>
        <p:spPr>
          <a:xfrm>
            <a:off x="3622718" y="4186934"/>
            <a:ext cx="4967148" cy="578043"/>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2683">
                <a:solidFill>
                  <a:srgbClr val="F1E9DC"/>
                </a:solidFill>
                <a:latin typeface="Arial"/>
                <a:ea typeface="Arial"/>
                <a:cs typeface="Arial"/>
                <a:sym typeface="Arial"/>
              </a:rPr>
              <a:t>Who do we greet informally?</a:t>
            </a:r>
            <a:endParaRPr sz="1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4" name="Google Shape;284;p11"/>
          <p:cNvSpPr txBox="1">
            <a:spLocks noGrp="1"/>
          </p:cNvSpPr>
          <p:nvPr>
            <p:ph type="title" idx="4294967295"/>
          </p:nvPr>
        </p:nvSpPr>
        <p:spPr>
          <a:xfrm>
            <a:off x="1296874" y="1090656"/>
            <a:ext cx="9777279" cy="104887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694"/>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163D06"/>
                </a:solidFill>
                <a:effectLst/>
                <a:uLnTx/>
                <a:uFillTx/>
                <a:latin typeface="Arial"/>
                <a:ea typeface="Arial"/>
                <a:cs typeface="Arial"/>
                <a:sym typeface="Arial"/>
              </a:rPr>
              <a:t>DO WE GREET YOUNG PEOPLE FORMALLY OR INFORMALLY THE FIRST TIME WE MEET THEM? </a:t>
            </a:r>
            <a:endParaRPr kumimoji="0" lang="en-US" sz="2400" b="0" i="0" u="none" strike="noStrike" kern="0" cap="none" spc="0" normalizeH="0" baseline="0" noProof="0" dirty="0">
              <a:ln>
                <a:noFill/>
              </a:ln>
              <a:solidFill>
                <a:srgbClr val="163D06"/>
              </a:solidFill>
              <a:effectLst/>
              <a:highlight>
                <a:srgbClr val="FFFF00"/>
              </a:highlight>
              <a:uLnTx/>
              <a:uFillTx/>
              <a:latin typeface="Arial"/>
              <a:ea typeface="Arial"/>
              <a:cs typeface="Arial"/>
              <a:sym typeface="Arial"/>
            </a:endParaRPr>
          </a:p>
        </p:txBody>
      </p:sp>
      <p:pic>
        <p:nvPicPr>
          <p:cNvPr id="285" name="Google Shape;285;p11" descr="Cartoon drawing of young woman.&#10;">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5022273" y="2462646"/>
            <a:ext cx="2147455" cy="40570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1" name="Google Shape;291;p12"/>
          <p:cNvSpPr txBox="1">
            <a:spLocks noGrp="1"/>
          </p:cNvSpPr>
          <p:nvPr>
            <p:ph type="title" idx="4294967295"/>
          </p:nvPr>
        </p:nvSpPr>
        <p:spPr>
          <a:xfrm>
            <a:off x="1820178" y="1063115"/>
            <a:ext cx="8551645" cy="157331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694"/>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163D06"/>
                </a:solidFill>
                <a:effectLst/>
                <a:uLnTx/>
                <a:uFillTx/>
                <a:latin typeface="Arial"/>
                <a:ea typeface="Arial"/>
                <a:cs typeface="Arial"/>
                <a:sym typeface="Arial"/>
              </a:rPr>
              <a:t>DO WE GREET THE ELDERLY FORMALLY OR INFORMALLY? SHOULD WE ALWAYS GREET THEM FORMALLY?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292" name="Google Shape;292;p12" descr="Cartoon drawing of elderly lady"/>
          <p:cNvPicPr preferRelativeResize="0"/>
          <p:nvPr/>
        </p:nvPicPr>
        <p:blipFill rotWithShape="1">
          <a:blip r:embed="rId4">
            <a:alphaModFix/>
          </a:blip>
          <a:srcRect/>
          <a:stretch/>
        </p:blipFill>
        <p:spPr>
          <a:xfrm>
            <a:off x="5361710" y="2707410"/>
            <a:ext cx="1457037" cy="29671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8" name="Google Shape;298;p13"/>
          <p:cNvSpPr txBox="1">
            <a:spLocks noGrp="1"/>
          </p:cNvSpPr>
          <p:nvPr>
            <p:ph type="title" idx="4294967295"/>
          </p:nvPr>
        </p:nvSpPr>
        <p:spPr>
          <a:xfrm>
            <a:off x="1296874" y="1090657"/>
            <a:ext cx="9598254" cy="104887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694"/>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163D06"/>
                </a:solidFill>
                <a:effectLst/>
                <a:uLnTx/>
                <a:uFillTx/>
                <a:latin typeface="Arial"/>
                <a:ea typeface="Arial"/>
                <a:cs typeface="Arial"/>
                <a:sym typeface="Arial"/>
              </a:rPr>
              <a:t>SO, SAY, WE’RE MEETING THIS PERSON FOR THE FIRST TIME. SHOULD OUR GREETING BE FORMAL OR INFORMAL?</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299" name="Google Shape;299;p13" descr="Cartoon drawing of middle aged man."/>
          <p:cNvPicPr preferRelativeResize="0"/>
          <p:nvPr/>
        </p:nvPicPr>
        <p:blipFill rotWithShape="1">
          <a:blip r:embed="rId4">
            <a:alphaModFix/>
          </a:blip>
          <a:srcRect/>
          <a:stretch/>
        </p:blipFill>
        <p:spPr>
          <a:xfrm>
            <a:off x="5485266" y="2369180"/>
            <a:ext cx="1217879" cy="3773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5" name="Google Shape;305;p14">
            <a:extLst>
              <a:ext uri="{C183D7F6-B498-43B3-948B-1728B52AA6E4}">
                <adec:decorative xmlns:adec="http://schemas.microsoft.com/office/drawing/2017/decorative" val="1"/>
              </a:ext>
            </a:extLst>
          </p:cNvPr>
          <p:cNvSpPr/>
          <p:nvPr/>
        </p:nvSpPr>
        <p:spPr>
          <a:xfrm>
            <a:off x="5392744" y="2842357"/>
            <a:ext cx="1406513" cy="2743200"/>
          </a:xfrm>
          <a:custGeom>
            <a:avLst/>
            <a:gdLst/>
            <a:ahLst/>
            <a:cxnLst/>
            <a:rect l="l" t="t" r="r" b="b"/>
            <a:pathLst>
              <a:path w="2109770" h="4114800" extrusionOk="0">
                <a:moveTo>
                  <a:pt x="0" y="0"/>
                </a:moveTo>
                <a:lnTo>
                  <a:pt x="2109770" y="0"/>
                </a:lnTo>
                <a:lnTo>
                  <a:pt x="2109770" y="4114800"/>
                </a:lnTo>
                <a:lnTo>
                  <a:pt x="0" y="4114800"/>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6" name="Google Shape;306;p14"/>
          <p:cNvSpPr txBox="1">
            <a:spLocks noGrp="1"/>
          </p:cNvSpPr>
          <p:nvPr>
            <p:ph type="title" idx="4294967295"/>
          </p:nvPr>
        </p:nvSpPr>
        <p:spPr>
          <a:xfrm>
            <a:off x="1296874" y="1090656"/>
            <a:ext cx="9598254" cy="104887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694"/>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163D06"/>
                </a:solidFill>
                <a:effectLst/>
                <a:uLnTx/>
                <a:uFillTx/>
                <a:latin typeface="Arial"/>
                <a:ea typeface="Arial"/>
                <a:cs typeface="Arial"/>
                <a:sym typeface="Arial"/>
              </a:rPr>
              <a:t>HOW SHOULD WE GREET ADOLESCENTS WHEN WE FIRST MEET THEM? AND AFTER THAT?</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2" name="Google Shape;312;p15">
            <a:extLst>
              <a:ext uri="{C183D7F6-B498-43B3-948B-1728B52AA6E4}">
                <adec:decorative xmlns:adec="http://schemas.microsoft.com/office/drawing/2017/decorative" val="1"/>
              </a:ext>
            </a:extLst>
          </p:cNvPr>
          <p:cNvSpPr/>
          <p:nvPr/>
        </p:nvSpPr>
        <p:spPr>
          <a:xfrm>
            <a:off x="5620257" y="3155485"/>
            <a:ext cx="951487" cy="1576259"/>
          </a:xfrm>
          <a:custGeom>
            <a:avLst/>
            <a:gdLst/>
            <a:ahLst/>
            <a:cxnLst/>
            <a:rect l="l" t="t" r="r" b="b"/>
            <a:pathLst>
              <a:path w="1427231" h="2364389" extrusionOk="0">
                <a:moveTo>
                  <a:pt x="0" y="0"/>
                </a:moveTo>
                <a:lnTo>
                  <a:pt x="1427232" y="0"/>
                </a:lnTo>
                <a:lnTo>
                  <a:pt x="1427232" y="2364389"/>
                </a:lnTo>
                <a:lnTo>
                  <a:pt x="0" y="2364389"/>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3" name="Google Shape;313;p15"/>
          <p:cNvSpPr txBox="1">
            <a:spLocks noGrp="1"/>
          </p:cNvSpPr>
          <p:nvPr>
            <p:ph type="title" idx="4294967295"/>
          </p:nvPr>
        </p:nvSpPr>
        <p:spPr>
          <a:xfrm>
            <a:off x="1296874" y="1090656"/>
            <a:ext cx="9598254" cy="52443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694"/>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163D06"/>
                </a:solidFill>
                <a:effectLst/>
                <a:uLnTx/>
                <a:uFillTx/>
                <a:latin typeface="Arial"/>
                <a:ea typeface="Arial"/>
                <a:cs typeface="Arial"/>
                <a:sym typeface="Arial"/>
              </a:rPr>
              <a:t>AND WHAT ABOUT BABIES?</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9" name="Google Shape;319;p16"/>
          <p:cNvSpPr txBox="1">
            <a:spLocks noGrp="1"/>
          </p:cNvSpPr>
          <p:nvPr>
            <p:ph type="title" idx="4294967295"/>
          </p:nvPr>
        </p:nvSpPr>
        <p:spPr>
          <a:xfrm>
            <a:off x="1296874" y="856547"/>
            <a:ext cx="9777279" cy="104887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694"/>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163D06"/>
                </a:solidFill>
                <a:effectLst/>
                <a:uLnTx/>
                <a:uFillTx/>
                <a:latin typeface="Arial"/>
                <a:ea typeface="Arial"/>
                <a:cs typeface="Arial"/>
                <a:sym typeface="Arial"/>
              </a:rPr>
              <a:t>OH! IT LOOKS LIKE THIS PERSON HAS COME FOR A SECOND VISIT. DO WE GREET HER FORMALLY OR INFORMALLY?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320" name="Google Shape;320;p16" descr="Cartoon drawing of middle aged woman. "/>
          <p:cNvPicPr preferRelativeResize="0"/>
          <p:nvPr/>
        </p:nvPicPr>
        <p:blipFill rotWithShape="1">
          <a:blip r:embed="rId4">
            <a:alphaModFix/>
          </a:blip>
          <a:srcRect/>
          <a:stretch/>
        </p:blipFill>
        <p:spPr>
          <a:xfrm>
            <a:off x="5022273" y="2462646"/>
            <a:ext cx="2147455" cy="40570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7">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26" name="Google Shape;326;p17">
            <a:extLst>
              <a:ext uri="{C183D7F6-B498-43B3-948B-1728B52AA6E4}">
                <adec:decorative xmlns:adec="http://schemas.microsoft.com/office/drawing/2017/decorative" val="1"/>
              </a:ext>
            </a:extLst>
          </p:cNvPr>
          <p:cNvGrpSpPr/>
          <p:nvPr/>
        </p:nvGrpSpPr>
        <p:grpSpPr>
          <a:xfrm rot="5400000">
            <a:off x="3207158" y="265913"/>
            <a:ext cx="5777685" cy="7406489"/>
            <a:chOff x="0" y="-1"/>
            <a:chExt cx="11555370" cy="14812979"/>
          </a:xfrm>
        </p:grpSpPr>
        <p:sp>
          <p:nvSpPr>
            <p:cNvPr id="327" name="Google Shape;327;p17"/>
            <p:cNvSpPr/>
            <p:nvPr/>
          </p:nvSpPr>
          <p:spPr>
            <a:xfrm rot="5400000">
              <a:off x="-1628804" y="1628804"/>
              <a:ext cx="14812979" cy="11555370"/>
            </a:xfrm>
            <a:custGeom>
              <a:avLst/>
              <a:gdLst/>
              <a:ahLst/>
              <a:cxnLst/>
              <a:rect l="l" t="t" r="r" b="b"/>
              <a:pathLst>
                <a:path w="14812979" h="11555370" extrusionOk="0">
                  <a:moveTo>
                    <a:pt x="0" y="0"/>
                  </a:moveTo>
                  <a:lnTo>
                    <a:pt x="14812978" y="0"/>
                  </a:lnTo>
                  <a:lnTo>
                    <a:pt x="14812978" y="11555370"/>
                  </a:lnTo>
                  <a:lnTo>
                    <a:pt x="0" y="11555370"/>
                  </a:lnTo>
                  <a:lnTo>
                    <a:pt x="0" y="0"/>
                  </a:lnTo>
                  <a:close/>
                </a:path>
              </a:pathLst>
            </a:custGeom>
            <a:blipFill rotWithShape="1">
              <a:blip r:embed="rId4">
                <a:alphaModFix/>
              </a:blip>
              <a:stretch>
                <a:fillRect l="-384"/>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28" name="Google Shape;328;p17"/>
            <p:cNvGrpSpPr/>
            <p:nvPr/>
          </p:nvGrpSpPr>
          <p:grpSpPr>
            <a:xfrm>
              <a:off x="2497558" y="1109604"/>
              <a:ext cx="6846064" cy="12245914"/>
              <a:chOff x="0" y="-38100"/>
              <a:chExt cx="850490" cy="1521317"/>
            </a:xfrm>
          </p:grpSpPr>
          <p:sp>
            <p:nvSpPr>
              <p:cNvPr id="329" name="Google Shape;329;p17"/>
              <p:cNvSpPr/>
              <p:nvPr/>
            </p:nvSpPr>
            <p:spPr>
              <a:xfrm>
                <a:off x="0" y="0"/>
                <a:ext cx="850490" cy="1483217"/>
              </a:xfrm>
              <a:custGeom>
                <a:avLst/>
                <a:gdLst/>
                <a:ahLst/>
                <a:cxnLst/>
                <a:rect l="l" t="t" r="r" b="b"/>
                <a:pathLst>
                  <a:path w="850490" h="1483217" extrusionOk="0">
                    <a:moveTo>
                      <a:pt x="122271" y="0"/>
                    </a:moveTo>
                    <a:lnTo>
                      <a:pt x="728220" y="0"/>
                    </a:lnTo>
                    <a:cubicBezTo>
                      <a:pt x="760648" y="0"/>
                      <a:pt x="791748" y="12882"/>
                      <a:pt x="814678" y="35812"/>
                    </a:cubicBezTo>
                    <a:cubicBezTo>
                      <a:pt x="837608" y="58743"/>
                      <a:pt x="850490" y="89843"/>
                      <a:pt x="850490" y="122271"/>
                    </a:cubicBezTo>
                    <a:lnTo>
                      <a:pt x="850490" y="1360946"/>
                    </a:lnTo>
                    <a:cubicBezTo>
                      <a:pt x="850490" y="1393374"/>
                      <a:pt x="837608" y="1424474"/>
                      <a:pt x="814678" y="1447405"/>
                    </a:cubicBezTo>
                    <a:cubicBezTo>
                      <a:pt x="791748" y="1470335"/>
                      <a:pt x="760648" y="1483217"/>
                      <a:pt x="728220" y="1483217"/>
                    </a:cubicBezTo>
                    <a:lnTo>
                      <a:pt x="122271" y="1483217"/>
                    </a:lnTo>
                    <a:cubicBezTo>
                      <a:pt x="89843" y="1483217"/>
                      <a:pt x="58743" y="1470335"/>
                      <a:pt x="35812" y="1447405"/>
                    </a:cubicBezTo>
                    <a:cubicBezTo>
                      <a:pt x="12882" y="1424474"/>
                      <a:pt x="0" y="1393374"/>
                      <a:pt x="0" y="1360946"/>
                    </a:cubicBezTo>
                    <a:lnTo>
                      <a:pt x="0" y="122271"/>
                    </a:lnTo>
                    <a:cubicBezTo>
                      <a:pt x="0" y="89843"/>
                      <a:pt x="12882" y="58743"/>
                      <a:pt x="35812" y="35812"/>
                    </a:cubicBezTo>
                    <a:cubicBezTo>
                      <a:pt x="58743" y="12882"/>
                      <a:pt x="89843" y="0"/>
                      <a:pt x="122271" y="0"/>
                    </a:cubicBezTo>
                    <a:close/>
                  </a:path>
                </a:pathLst>
              </a:custGeom>
              <a:solidFill>
                <a:srgbClr val="336401"/>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0" name="Google Shape;330;p17"/>
              <p:cNvSpPr txBox="1"/>
              <p:nvPr/>
            </p:nvSpPr>
            <p:spPr>
              <a:xfrm>
                <a:off x="0" y="-38100"/>
                <a:ext cx="850490" cy="1521317"/>
              </a:xfrm>
              <a:prstGeom prst="rect">
                <a:avLst/>
              </a:prstGeom>
              <a:noFill/>
              <a:ln>
                <a:noFill/>
              </a:ln>
            </p:spPr>
            <p:txBody>
              <a:bodyPr spcFirstLastPara="1" wrap="square" lIns="33850" tIns="33850" rIns="33850" bIns="338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sp>
        <p:nvSpPr>
          <p:cNvPr id="331" name="Google Shape;331;p17"/>
          <p:cNvSpPr txBox="1">
            <a:spLocks noGrp="1"/>
          </p:cNvSpPr>
          <p:nvPr>
            <p:ph type="title" idx="4294967295"/>
          </p:nvPr>
        </p:nvSpPr>
        <p:spPr>
          <a:xfrm>
            <a:off x="650936" y="389813"/>
            <a:ext cx="7650772" cy="57432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
                <a:srgbClr val="000000"/>
              </a:buClr>
              <a:buSzTx/>
              <a:buFont typeface="Arial"/>
              <a:buNone/>
              <a:tabLst/>
              <a:defRPr/>
            </a:pPr>
            <a:r>
              <a:rPr kumimoji="0" lang="en-US" sz="2666" b="0" i="0" u="none" strike="noStrike" kern="0" cap="none" spc="0" normalizeH="0" baseline="0" noProof="0" dirty="0">
                <a:ln>
                  <a:noFill/>
                </a:ln>
                <a:solidFill>
                  <a:srgbClr val="163D06"/>
                </a:solidFill>
                <a:effectLst/>
                <a:uLnTx/>
                <a:uFillTx/>
                <a:latin typeface="Arial"/>
                <a:ea typeface="Arial"/>
                <a:cs typeface="Arial"/>
                <a:sym typeface="Arial"/>
              </a:rPr>
              <a:t>Take a minute to contemplate these </a:t>
            </a:r>
            <a:r>
              <a:rPr kumimoji="0" lang="en-US" sz="2666" b="0" i="0" u="none" strike="noStrike" kern="0" cap="none" spc="0" normalizeH="0" baseline="0" noProof="0">
                <a:ln>
                  <a:noFill/>
                </a:ln>
                <a:solidFill>
                  <a:srgbClr val="163D06"/>
                </a:solidFill>
                <a:effectLst/>
                <a:uLnTx/>
                <a:uFillTx/>
                <a:latin typeface="Arial"/>
                <a:ea typeface="Arial"/>
                <a:cs typeface="Arial"/>
                <a:sym typeface="Arial"/>
              </a:rPr>
              <a:t>questions.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32" name="Google Shape;332;p17"/>
          <p:cNvSpPr txBox="1">
            <a:spLocks/>
          </p:cNvSpPr>
          <p:nvPr/>
        </p:nvSpPr>
        <p:spPr>
          <a:xfrm>
            <a:off x="3890292" y="3231637"/>
            <a:ext cx="4411417" cy="57804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9"/>
              </a:lnSpc>
              <a:spcBef>
                <a:spcPts val="0"/>
              </a:spcBef>
              <a:spcAft>
                <a:spcPts val="0"/>
              </a:spcAft>
              <a:buClr>
                <a:srgbClr val="000000"/>
              </a:buClr>
              <a:buSzTx/>
              <a:buFont typeface="Arial"/>
              <a:buNone/>
              <a:tabLst/>
              <a:defRPr/>
            </a:pPr>
            <a:r>
              <a:rPr kumimoji="0" lang="en-US" sz="2683" b="0" i="0" u="none" strike="noStrike" kern="0" cap="none" spc="0" normalizeH="0" baseline="0" noProof="0">
                <a:ln>
                  <a:noFill/>
                </a:ln>
                <a:solidFill>
                  <a:srgbClr val="F1E9DC"/>
                </a:solidFill>
                <a:effectLst/>
                <a:uLnTx/>
                <a:uFillTx/>
                <a:latin typeface="Arial"/>
                <a:ea typeface="Arial"/>
                <a:cs typeface="Arial"/>
                <a:sym typeface="Arial"/>
              </a:rPr>
              <a:t>Who do we greet formally?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33" name="Google Shape;333;p17"/>
          <p:cNvSpPr txBox="1"/>
          <p:nvPr/>
        </p:nvSpPr>
        <p:spPr>
          <a:xfrm>
            <a:off x="3673518" y="4163181"/>
            <a:ext cx="4865548" cy="578043"/>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2683">
                <a:solidFill>
                  <a:srgbClr val="F1E9DC"/>
                </a:solidFill>
                <a:latin typeface="Arial"/>
                <a:ea typeface="Arial"/>
                <a:cs typeface="Arial"/>
                <a:sym typeface="Arial"/>
              </a:rPr>
              <a:t>Who do we greet informally?</a:t>
            </a:r>
            <a:endParaRPr sz="12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8">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v</a:t>
            </a:r>
            <a:endParaRPr sz="1200">
              <a:solidFill>
                <a:schemeClr val="dk1"/>
              </a:solidFill>
              <a:latin typeface="Arial"/>
              <a:ea typeface="Arial"/>
              <a:cs typeface="Arial"/>
              <a:sym typeface="Arial"/>
            </a:endParaRPr>
          </a:p>
        </p:txBody>
      </p:sp>
      <p:grpSp>
        <p:nvGrpSpPr>
          <p:cNvPr id="339" name="Google Shape;339;p18">
            <a:extLst>
              <a:ext uri="{C183D7F6-B498-43B3-948B-1728B52AA6E4}">
                <adec:decorative xmlns:adec="http://schemas.microsoft.com/office/drawing/2017/decorative" val="1"/>
              </a:ext>
            </a:extLst>
          </p:cNvPr>
          <p:cNvGrpSpPr/>
          <p:nvPr/>
        </p:nvGrpSpPr>
        <p:grpSpPr>
          <a:xfrm>
            <a:off x="67129" y="-68684"/>
            <a:ext cx="5216071" cy="1865649"/>
            <a:chOff x="0" y="-38100"/>
            <a:chExt cx="2274980" cy="755505"/>
          </a:xfrm>
        </p:grpSpPr>
        <p:sp>
          <p:nvSpPr>
            <p:cNvPr id="340" name="Google Shape;340;p18"/>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1" name="Google Shape;341;p18"/>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342" name="Google Shape;342;p18"/>
          <p:cNvSpPr txBox="1">
            <a:spLocks noGrp="1"/>
          </p:cNvSpPr>
          <p:nvPr>
            <p:ph type="title" idx="4294967295"/>
          </p:nvPr>
        </p:nvSpPr>
        <p:spPr>
          <a:xfrm>
            <a:off x="762000" y="643729"/>
            <a:ext cx="4208036"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163D06"/>
                </a:solidFill>
                <a:effectLst/>
                <a:uLnTx/>
                <a:uFillTx/>
                <a:latin typeface="Arial"/>
                <a:ea typeface="Arial"/>
                <a:cs typeface="Arial"/>
                <a:sym typeface="Arial"/>
              </a:rPr>
              <a:t>UNIT I - INTERACTION II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43" name="Google Shape;343;p18"/>
          <p:cNvSpPr txBox="1"/>
          <p:nvPr/>
        </p:nvSpPr>
        <p:spPr>
          <a:xfrm>
            <a:off x="5943596" y="282540"/>
            <a:ext cx="9692615"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163D06"/>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344" name="Google Shape;344;p18"/>
          <p:cNvSpPr txBox="1"/>
          <p:nvPr/>
        </p:nvSpPr>
        <p:spPr>
          <a:xfrm>
            <a:off x="486229" y="2164912"/>
            <a:ext cx="10414000" cy="5048498"/>
          </a:xfrm>
          <a:prstGeom prst="rect">
            <a:avLst/>
          </a:prstGeom>
          <a:noFill/>
          <a:ln>
            <a:noFill/>
          </a:ln>
        </p:spPr>
        <p:txBody>
          <a:bodyPr spcFirstLastPara="1" wrap="square" lIns="0" tIns="0" rIns="0" bIns="0" anchor="t" anchorCtr="0">
            <a:spAutoFit/>
          </a:bodyPr>
          <a:lstStyle/>
          <a:p>
            <a:pPr marL="381019" marR="0" lvl="0" indent="-381019" algn="l" rtl="0">
              <a:lnSpc>
                <a:spcPct val="200000"/>
              </a:lnSpc>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word did the manager use to greet the customer?</a:t>
            </a:r>
            <a:endParaRPr sz="1200">
              <a:solidFill>
                <a:schemeClr val="dk1"/>
              </a:solidFill>
              <a:latin typeface="Arial"/>
              <a:ea typeface="Arial"/>
              <a:cs typeface="Arial"/>
              <a:sym typeface="Arial"/>
            </a:endParaRPr>
          </a:p>
          <a:p>
            <a:pPr marL="800140" marR="0" lvl="1" indent="-495325"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Hola</a:t>
            </a:r>
            <a:endParaRPr sz="1867" b="0" i="0" u="none" strike="noStrike" cap="none">
              <a:solidFill>
                <a:srgbClr val="000000"/>
              </a:solidFill>
              <a:latin typeface="Helvetica Neue"/>
              <a:ea typeface="Helvetica Neue"/>
              <a:cs typeface="Helvetica Neue"/>
              <a:sym typeface="Helvetica Neue"/>
            </a:endParaRPr>
          </a:p>
          <a:p>
            <a:pPr marL="800140" marR="0" lvl="1" indent="-495325"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Saludos</a:t>
            </a:r>
            <a:endParaRPr sz="1867" b="0" i="0" u="none" strike="noStrike" cap="none">
              <a:solidFill>
                <a:srgbClr val="000000"/>
              </a:solidFill>
              <a:latin typeface="Helvetica Neue"/>
              <a:ea typeface="Helvetica Neue"/>
              <a:cs typeface="Helvetica Neue"/>
              <a:sym typeface="Helvetica Neue"/>
            </a:endParaRPr>
          </a:p>
          <a:p>
            <a:pPr marL="800140" marR="0" lvl="1" indent="-495325"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Buenas tardes</a:t>
            </a:r>
            <a:endParaRPr sz="1867" b="0" i="0" u="none" strike="noStrike" cap="none">
              <a:solidFill>
                <a:schemeClr val="dk1"/>
              </a:solidFill>
              <a:latin typeface="Calibri"/>
              <a:ea typeface="Calibri"/>
              <a:cs typeface="Calibri"/>
              <a:sym typeface="Calibri"/>
            </a:endParaRPr>
          </a:p>
          <a:p>
            <a:pPr marL="381019" marR="0" lvl="0" indent="-381019" algn="l" rtl="0">
              <a:lnSpc>
                <a:spcPct val="200000"/>
              </a:lnSpc>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type of greeting does the manager use? </a:t>
            </a:r>
            <a:endParaRPr sz="1867" b="1">
              <a:solidFill>
                <a:srgbClr val="163D05"/>
              </a:solidFill>
              <a:latin typeface="Helvetica Neue"/>
              <a:ea typeface="Helvetica Neue"/>
              <a:cs typeface="Helvetica Neue"/>
              <a:sym typeface="Helvetica Neue"/>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Formal</a:t>
            </a:r>
            <a:endParaRPr sz="1200" b="0" i="0" u="none" strike="noStrike" cap="none">
              <a:solidFill>
                <a:schemeClr val="dk1"/>
              </a:solidFill>
              <a:latin typeface="Arial"/>
              <a:ea typeface="Arial"/>
              <a:cs typeface="Arial"/>
              <a:sym typeface="Arial"/>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Informal</a:t>
            </a:r>
            <a:endParaRPr sz="1200" b="0" i="0" u="none" strike="noStrike" cap="none">
              <a:solidFill>
                <a:schemeClr val="dk1"/>
              </a:solidFill>
              <a:latin typeface="Arial"/>
              <a:ea typeface="Arial"/>
              <a:cs typeface="Arial"/>
              <a:sym typeface="Arial"/>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A mix</a:t>
            </a:r>
            <a:endParaRPr sz="1200" b="0" i="0" u="none" strike="noStrike" cap="none">
              <a:solidFill>
                <a:schemeClr val="dk1"/>
              </a:solidFill>
              <a:latin typeface="Arial"/>
              <a:ea typeface="Arial"/>
              <a:cs typeface="Arial"/>
              <a:sym typeface="Arial"/>
            </a:endParaRPr>
          </a:p>
          <a:p>
            <a:pPr marL="381019" marR="0" lvl="0" indent="-381019" algn="l" rtl="0">
              <a:lnSpc>
                <a:spcPct val="200000"/>
              </a:lnSpc>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question does the manager ask after the initial greeting?</a:t>
            </a:r>
            <a:endParaRPr sz="1200">
              <a:solidFill>
                <a:schemeClr val="dk1"/>
              </a:solidFill>
              <a:latin typeface="Arial"/>
              <a:ea typeface="Arial"/>
              <a:cs typeface="Arial"/>
              <a:sym typeface="Arial"/>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¿Nos ha visitado antes?</a:t>
            </a:r>
            <a:endParaRPr sz="1867" b="1" i="0" u="none" strike="noStrike" cap="none">
              <a:solidFill>
                <a:srgbClr val="163D05"/>
              </a:solidFill>
              <a:latin typeface="Helvetica Neue"/>
              <a:ea typeface="Helvetica Neue"/>
              <a:cs typeface="Helvetica Neue"/>
              <a:sym typeface="Helvetica Neue"/>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¿A qué viene?</a:t>
            </a:r>
            <a:endParaRPr sz="1867" b="1" i="0" u="none" strike="noStrike" cap="none">
              <a:solidFill>
                <a:srgbClr val="163D05"/>
              </a:solidFill>
              <a:latin typeface="Helvetica Neue"/>
              <a:ea typeface="Helvetica Neue"/>
              <a:cs typeface="Helvetica Neue"/>
              <a:sym typeface="Helvetica Neue"/>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¿Buscas algo?</a:t>
            </a:r>
            <a:endParaRPr sz="1867" b="1" i="0" u="none" strike="noStrike" cap="none">
              <a:solidFill>
                <a:srgbClr val="163D05"/>
              </a:solidFill>
              <a:latin typeface="Helvetica Neue"/>
              <a:ea typeface="Helvetica Neue"/>
              <a:cs typeface="Helvetica Neue"/>
              <a:sym typeface="Helvetica Neue"/>
            </a:endParaRPr>
          </a:p>
          <a:p>
            <a:pPr marL="0" marR="0" lvl="0" indent="0" algn="l" rtl="0">
              <a:lnSpc>
                <a:spcPct val="200000"/>
              </a:lnSpc>
              <a:spcBef>
                <a:spcPts val="0"/>
              </a:spcBef>
              <a:spcAft>
                <a:spcPts val="0"/>
              </a:spcAft>
              <a:buNone/>
            </a:pPr>
            <a:endParaRPr sz="2400" b="1">
              <a:solidFill>
                <a:srgbClr val="163D05"/>
              </a:solidFill>
              <a:latin typeface="Helvetica Neue"/>
              <a:ea typeface="Helvetica Neue"/>
              <a:cs typeface="Helvetica Neue"/>
              <a:sym typeface="Helvetica Neue"/>
            </a:endParaRPr>
          </a:p>
        </p:txBody>
      </p:sp>
      <p:pic>
        <p:nvPicPr>
          <p:cNvPr id="345" name="Google Shape;345;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943595" y="1255098"/>
            <a:ext cx="541867" cy="541867"/>
          </a:xfrm>
          <a:prstGeom prst="rect">
            <a:avLst/>
          </a:prstGeom>
          <a:noFill/>
          <a:ln>
            <a:noFill/>
          </a:ln>
        </p:spPr>
      </p:pic>
      <p:sp>
        <p:nvSpPr>
          <p:cNvPr id="346" name="Google Shape;346;p18">
            <a:extLst>
              <a:ext uri="{C183D7F6-B498-43B3-948B-1728B52AA6E4}">
                <adec:decorative xmlns:adec="http://schemas.microsoft.com/office/drawing/2017/decorative" val="1"/>
              </a:ext>
            </a:extLst>
          </p:cNvPr>
          <p:cNvSpPr/>
          <p:nvPr/>
        </p:nvSpPr>
        <p:spPr>
          <a:xfrm>
            <a:off x="10789066" y="4727360"/>
            <a:ext cx="879097" cy="1576857"/>
          </a:xfrm>
          <a:custGeom>
            <a:avLst/>
            <a:gdLst/>
            <a:ahLst/>
            <a:cxnLst/>
            <a:rect l="l" t="t" r="r" b="b"/>
            <a:pathLst>
              <a:path w="1318646" h="2365285" extrusionOk="0">
                <a:moveTo>
                  <a:pt x="0" y="0"/>
                </a:moveTo>
                <a:lnTo>
                  <a:pt x="1318646" y="0"/>
                </a:lnTo>
                <a:lnTo>
                  <a:pt x="1318646" y="2365285"/>
                </a:lnTo>
                <a:lnTo>
                  <a:pt x="0" y="2365285"/>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a:extLst>
              <a:ext uri="{C183D7F6-B498-43B3-948B-1728B52AA6E4}">
                <adec:decorative xmlns:adec="http://schemas.microsoft.com/office/drawing/2017/decorative" val="1"/>
              </a:ext>
            </a:extLst>
          </p:cNvPr>
          <p:cNvSpPr/>
          <p:nvPr/>
        </p:nvSpPr>
        <p:spPr>
          <a:xfrm>
            <a:off x="0" y="-2540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52" name="Google Shape;352;p19">
            <a:extLst>
              <a:ext uri="{C183D7F6-B498-43B3-948B-1728B52AA6E4}">
                <adec:decorative xmlns:adec="http://schemas.microsoft.com/office/drawing/2017/decorative" val="1"/>
              </a:ext>
            </a:extLst>
          </p:cNvPr>
          <p:cNvGrpSpPr/>
          <p:nvPr/>
        </p:nvGrpSpPr>
        <p:grpSpPr>
          <a:xfrm>
            <a:off x="8328878" y="-33953"/>
            <a:ext cx="3812322" cy="1176953"/>
            <a:chOff x="0" y="-38100"/>
            <a:chExt cx="2274980" cy="755505"/>
          </a:xfrm>
        </p:grpSpPr>
        <p:sp>
          <p:nvSpPr>
            <p:cNvPr id="353" name="Google Shape;353;p19"/>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336401"/>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4" name="Google Shape;354;p19"/>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355" name="Google Shape;355;p19"/>
          <p:cNvSpPr txBox="1">
            <a:spLocks noGrp="1"/>
          </p:cNvSpPr>
          <p:nvPr>
            <p:ph type="title" idx="4294967295"/>
          </p:nvPr>
        </p:nvSpPr>
        <p:spPr>
          <a:xfrm>
            <a:off x="8798512" y="354624"/>
            <a:ext cx="3051258"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F1E9DC"/>
                </a:solidFill>
                <a:effectLst/>
                <a:uLnTx/>
                <a:uFillTx/>
                <a:latin typeface="Arial"/>
                <a:ea typeface="Arial"/>
                <a:cs typeface="Arial"/>
                <a:sym typeface="Arial"/>
              </a:rPr>
              <a:t>FOLLOWING-UP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56" name="Google Shape;356;p19">
            <a:extLst>
              <a:ext uri="{C183D7F6-B498-43B3-948B-1728B52AA6E4}">
                <adec:decorative xmlns:adec="http://schemas.microsoft.com/office/drawing/2017/decorative" val="1"/>
              </a:ext>
            </a:extLst>
          </p:cNvPr>
          <p:cNvSpPr/>
          <p:nvPr/>
        </p:nvSpPr>
        <p:spPr>
          <a:xfrm>
            <a:off x="8746409" y="2580166"/>
            <a:ext cx="3103361" cy="3328001"/>
          </a:xfrm>
          <a:custGeom>
            <a:avLst/>
            <a:gdLst/>
            <a:ahLst/>
            <a:cxnLst/>
            <a:rect l="l" t="t" r="r" b="b"/>
            <a:pathLst>
              <a:path w="4655042" h="4992002" extrusionOk="0">
                <a:moveTo>
                  <a:pt x="0" y="0"/>
                </a:moveTo>
                <a:lnTo>
                  <a:pt x="4655042" y="0"/>
                </a:lnTo>
                <a:lnTo>
                  <a:pt x="4655042" y="4992002"/>
                </a:lnTo>
                <a:lnTo>
                  <a:pt x="0" y="4992002"/>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p19"/>
          <p:cNvSpPr txBox="1"/>
          <p:nvPr/>
        </p:nvSpPr>
        <p:spPr>
          <a:xfrm>
            <a:off x="650936" y="2201143"/>
            <a:ext cx="7091032" cy="3033395"/>
          </a:xfrm>
          <a:prstGeom prst="rect">
            <a:avLst/>
          </a:prstGeom>
          <a:noFill/>
          <a:ln>
            <a:noFill/>
          </a:ln>
        </p:spPr>
        <p:txBody>
          <a:bodyPr spcFirstLastPara="1" wrap="square" lIns="0" tIns="0" rIns="0" bIns="0" anchor="t" anchorCtr="0">
            <a:spAutoFit/>
          </a:bodyPr>
          <a:lstStyle/>
          <a:p>
            <a:pPr marL="611481" marR="0" lvl="1" indent="-305740" algn="l" rtl="0">
              <a:lnSpc>
                <a:spcPct val="173987"/>
              </a:lnSpc>
              <a:spcBef>
                <a:spcPts val="0"/>
              </a:spcBef>
              <a:spcAft>
                <a:spcPts val="0"/>
              </a:spcAft>
              <a:buClr>
                <a:srgbClr val="163D06"/>
              </a:buClr>
              <a:buSzPts val="4248"/>
              <a:buFont typeface="Arial"/>
              <a:buChar char="•"/>
            </a:pPr>
            <a:r>
              <a:rPr lang="en-US" sz="2832" b="0" i="0" u="none" strike="noStrike" cap="none">
                <a:solidFill>
                  <a:srgbClr val="163D06"/>
                </a:solidFill>
                <a:latin typeface="Arial"/>
                <a:ea typeface="Arial"/>
                <a:cs typeface="Arial"/>
                <a:sym typeface="Arial"/>
              </a:rPr>
              <a:t>¿PRIMERA VEZ QUE NOS VISITA?</a:t>
            </a:r>
            <a:endParaRPr sz="1200" b="0" i="0" u="none" strike="noStrike" cap="none">
              <a:solidFill>
                <a:schemeClr val="dk1"/>
              </a:solidFill>
              <a:latin typeface="Arial"/>
              <a:ea typeface="Arial"/>
              <a:cs typeface="Arial"/>
              <a:sym typeface="Arial"/>
            </a:endParaRPr>
          </a:p>
          <a:p>
            <a:pPr marL="611481" marR="0" lvl="1" indent="-305740" algn="l" rtl="0">
              <a:lnSpc>
                <a:spcPct val="173987"/>
              </a:lnSpc>
              <a:spcBef>
                <a:spcPts val="0"/>
              </a:spcBef>
              <a:spcAft>
                <a:spcPts val="0"/>
              </a:spcAft>
              <a:buClr>
                <a:srgbClr val="163D06"/>
              </a:buClr>
              <a:buSzPts val="4248"/>
              <a:buFont typeface="Arial"/>
              <a:buChar char="•"/>
            </a:pPr>
            <a:r>
              <a:rPr lang="en-US" sz="2832" b="0" i="0" u="none" strike="noStrike" cap="none">
                <a:solidFill>
                  <a:srgbClr val="163D06"/>
                </a:solidFill>
                <a:latin typeface="Arial"/>
                <a:ea typeface="Arial"/>
                <a:cs typeface="Arial"/>
                <a:sym typeface="Arial"/>
              </a:rPr>
              <a:t>¿QUÉ TAL SU DÍA?</a:t>
            </a:r>
            <a:endParaRPr sz="1200" b="0" i="0" u="none" strike="noStrike" cap="none">
              <a:solidFill>
                <a:schemeClr val="dk1"/>
              </a:solidFill>
              <a:latin typeface="Arial"/>
              <a:ea typeface="Arial"/>
              <a:cs typeface="Arial"/>
              <a:sym typeface="Arial"/>
            </a:endParaRPr>
          </a:p>
          <a:p>
            <a:pPr marL="611481" marR="0" lvl="1" indent="-305740" algn="l" rtl="0">
              <a:lnSpc>
                <a:spcPct val="173987"/>
              </a:lnSpc>
              <a:spcBef>
                <a:spcPts val="0"/>
              </a:spcBef>
              <a:spcAft>
                <a:spcPts val="0"/>
              </a:spcAft>
              <a:buClr>
                <a:srgbClr val="163D06"/>
              </a:buClr>
              <a:buSzPts val="4248"/>
              <a:buFont typeface="Arial"/>
              <a:buChar char="•"/>
            </a:pPr>
            <a:r>
              <a:rPr lang="en-US" sz="2832" b="0" i="0" u="none" strike="noStrike" cap="none">
                <a:solidFill>
                  <a:srgbClr val="163D06"/>
                </a:solidFill>
                <a:latin typeface="Arial"/>
                <a:ea typeface="Arial"/>
                <a:cs typeface="Arial"/>
                <a:sym typeface="Arial"/>
              </a:rPr>
              <a:t>¿NOS HA VISITADO ANTES?</a:t>
            </a:r>
            <a:endParaRPr sz="1200" b="0" i="0" u="none" strike="noStrike" cap="none">
              <a:solidFill>
                <a:schemeClr val="dk1"/>
              </a:solidFill>
              <a:latin typeface="Arial"/>
              <a:ea typeface="Arial"/>
              <a:cs typeface="Arial"/>
              <a:sym typeface="Arial"/>
            </a:endParaRPr>
          </a:p>
          <a:p>
            <a:pPr marL="611481" marR="0" lvl="1" indent="-305740" algn="l" rtl="0">
              <a:lnSpc>
                <a:spcPct val="173987"/>
              </a:lnSpc>
              <a:spcBef>
                <a:spcPts val="0"/>
              </a:spcBef>
              <a:spcAft>
                <a:spcPts val="0"/>
              </a:spcAft>
              <a:buClr>
                <a:srgbClr val="163D06"/>
              </a:buClr>
              <a:buSzPts val="4248"/>
              <a:buFont typeface="Arial"/>
              <a:buChar char="•"/>
            </a:pPr>
            <a:r>
              <a:rPr lang="en-US" sz="2832" b="0" i="0" u="none" strike="noStrike" cap="none">
                <a:solidFill>
                  <a:srgbClr val="163D06"/>
                </a:solidFill>
                <a:latin typeface="Arial"/>
                <a:ea typeface="Arial"/>
                <a:cs typeface="Arial"/>
                <a:sym typeface="Arial"/>
              </a:rPr>
              <a:t>¿ES/SON DEL ÁREA?</a:t>
            </a:r>
            <a:endParaRPr sz="1200" b="0" i="0" u="none" strike="noStrike" cap="none">
              <a:solidFill>
                <a:schemeClr val="dk1"/>
              </a:solidFill>
              <a:latin typeface="Arial"/>
              <a:ea typeface="Arial"/>
              <a:cs typeface="Arial"/>
              <a:sym typeface="Arial"/>
            </a:endParaRPr>
          </a:p>
        </p:txBody>
      </p:sp>
      <p:sp>
        <p:nvSpPr>
          <p:cNvPr id="358" name="Google Shape;358;p19"/>
          <p:cNvSpPr txBox="1"/>
          <p:nvPr/>
        </p:nvSpPr>
        <p:spPr>
          <a:xfrm>
            <a:off x="650936" y="396164"/>
            <a:ext cx="7091032" cy="1104020"/>
          </a:xfrm>
          <a:prstGeom prst="rect">
            <a:avLst/>
          </a:prstGeom>
          <a:noFill/>
          <a:ln>
            <a:noFill/>
          </a:ln>
        </p:spPr>
        <p:txBody>
          <a:bodyPr spcFirstLastPara="1" wrap="square" lIns="0" tIns="0" rIns="0" bIns="0" anchor="t" anchorCtr="0">
            <a:spAutoFit/>
          </a:bodyPr>
          <a:lstStyle/>
          <a:p>
            <a:pPr marL="0" marR="0" lvl="0" indent="0" algn="l" rtl="0">
              <a:lnSpc>
                <a:spcPct val="140046"/>
              </a:lnSpc>
              <a:spcBef>
                <a:spcPts val="0"/>
              </a:spcBef>
              <a:spcAft>
                <a:spcPts val="0"/>
              </a:spcAft>
              <a:buNone/>
            </a:pPr>
            <a:r>
              <a:rPr lang="en-US" sz="2562">
                <a:solidFill>
                  <a:srgbClr val="163D06"/>
                </a:solidFill>
                <a:latin typeface="Arial"/>
                <a:ea typeface="Arial"/>
                <a:cs typeface="Arial"/>
                <a:sym typeface="Arial"/>
              </a:rPr>
              <a:t>Follow-up questions that make people feel welcomed. </a:t>
            </a:r>
            <a:endParaRPr sz="1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4" name="Google Shape;104;p2">
            <a:extLst>
              <a:ext uri="{C183D7F6-B498-43B3-948B-1728B52AA6E4}">
                <adec:decorative xmlns:adec="http://schemas.microsoft.com/office/drawing/2017/decorative" val="1"/>
              </a:ext>
            </a:extLst>
          </p:cNvPr>
          <p:cNvGrpSpPr/>
          <p:nvPr/>
        </p:nvGrpSpPr>
        <p:grpSpPr>
          <a:xfrm>
            <a:off x="1518434" y="1997421"/>
            <a:ext cx="3138673" cy="4305583"/>
            <a:chOff x="0" y="0"/>
            <a:chExt cx="4591050" cy="6297930"/>
          </a:xfrm>
        </p:grpSpPr>
        <p:sp>
          <p:nvSpPr>
            <p:cNvPr id="105" name="Google Shape;105;p2"/>
            <p:cNvSpPr/>
            <p:nvPr/>
          </p:nvSpPr>
          <p:spPr>
            <a:xfrm>
              <a:off x="0" y="0"/>
              <a:ext cx="4591050" cy="6297930"/>
            </a:xfrm>
            <a:custGeom>
              <a:avLst/>
              <a:gdLst/>
              <a:ahLst/>
              <a:cxnLst/>
              <a:rect l="l" t="t" r="r" b="b"/>
              <a:pathLst>
                <a:path w="4591050" h="6297930" extrusionOk="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336401"/>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 name="Google Shape;106;p2"/>
            <p:cNvSpPr/>
            <p:nvPr/>
          </p:nvSpPr>
          <p:spPr>
            <a:xfrm>
              <a:off x="118110" y="4533900"/>
              <a:ext cx="1645920" cy="1645920"/>
            </a:xfrm>
            <a:custGeom>
              <a:avLst/>
              <a:gdLst/>
              <a:ahLst/>
              <a:cxnLst/>
              <a:rect l="l" t="t" r="r" b="b"/>
              <a:pathLst>
                <a:path w="1645920" h="1645920" extrusionOk="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rotWithShape="1">
              <a:blip r:embed="rId4">
                <a:alphaModFix/>
              </a:blip>
              <a:stretch>
                <a:fillRect l="-25043" r="-25041"/>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
            <p:cNvSpPr/>
            <p:nvPr/>
          </p:nvSpPr>
          <p:spPr>
            <a:xfrm>
              <a:off x="118110" y="118110"/>
              <a:ext cx="1645920" cy="1644650"/>
            </a:xfrm>
            <a:custGeom>
              <a:avLst/>
              <a:gdLst/>
              <a:ahLst/>
              <a:cxnLst/>
              <a:rect l="l" t="t" r="r" b="b"/>
              <a:pathLst>
                <a:path w="1645920" h="1644650" extrusionOk="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rotWithShape="1">
              <a:blip r:embed="rId5">
                <a:alphaModFix/>
              </a:blip>
              <a:stretch>
                <a:fillRect l="-24984" r="-24981"/>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8" name="Google Shape;108;p2"/>
            <p:cNvSpPr/>
            <p:nvPr/>
          </p:nvSpPr>
          <p:spPr>
            <a:xfrm>
              <a:off x="1826260" y="1827530"/>
              <a:ext cx="2644140" cy="2644140"/>
            </a:xfrm>
            <a:custGeom>
              <a:avLst/>
              <a:gdLst/>
              <a:ahLst/>
              <a:cxnLst/>
              <a:rect l="l" t="t" r="r" b="b"/>
              <a:pathLst>
                <a:path w="2644140" h="2644140" extrusionOk="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rotWithShape="1">
              <a:blip r:embed="rId6">
                <a:alphaModFix/>
              </a:blip>
              <a:stretch>
                <a:fillRect l="-25043" r="-25041"/>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109" name="Google Shape;109;p2">
            <a:extLst>
              <a:ext uri="{C183D7F6-B498-43B3-948B-1728B52AA6E4}">
                <adec:decorative xmlns:adec="http://schemas.microsoft.com/office/drawing/2017/decorative" val="1"/>
              </a:ext>
            </a:extLst>
          </p:cNvPr>
          <p:cNvSpPr/>
          <p:nvPr/>
        </p:nvSpPr>
        <p:spPr>
          <a:xfrm>
            <a:off x="5549725" y="1928095"/>
            <a:ext cx="2506172" cy="1272976"/>
          </a:xfrm>
          <a:custGeom>
            <a:avLst/>
            <a:gdLst/>
            <a:ahLst/>
            <a:cxnLst/>
            <a:rect l="l" t="t" r="r" b="b"/>
            <a:pathLst>
              <a:path w="3759258" h="1909464" extrusionOk="0">
                <a:moveTo>
                  <a:pt x="0" y="0"/>
                </a:moveTo>
                <a:lnTo>
                  <a:pt x="3759258" y="0"/>
                </a:lnTo>
                <a:lnTo>
                  <a:pt x="3759258" y="1909464"/>
                </a:lnTo>
                <a:lnTo>
                  <a:pt x="0" y="1909464"/>
                </a:lnTo>
                <a:lnTo>
                  <a:pt x="0" y="0"/>
                </a:lnTo>
                <a:close/>
              </a:path>
            </a:pathLst>
          </a:custGeom>
          <a:blipFill rotWithShape="1">
            <a:blip r:embed="rId7">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0" name="Google Shape;110;p2">
            <a:extLst>
              <a:ext uri="{C183D7F6-B498-43B3-948B-1728B52AA6E4}">
                <adec:decorative xmlns:adec="http://schemas.microsoft.com/office/drawing/2017/decorative" val="1"/>
              </a:ext>
            </a:extLst>
          </p:cNvPr>
          <p:cNvSpPr/>
          <p:nvPr/>
        </p:nvSpPr>
        <p:spPr>
          <a:xfrm>
            <a:off x="8003509" y="1928095"/>
            <a:ext cx="2728483" cy="1272976"/>
          </a:xfrm>
          <a:custGeom>
            <a:avLst/>
            <a:gdLst/>
            <a:ahLst/>
            <a:cxnLst/>
            <a:rect l="l" t="t" r="r" b="b"/>
            <a:pathLst>
              <a:path w="4092725" h="1909464" extrusionOk="0">
                <a:moveTo>
                  <a:pt x="0" y="0"/>
                </a:moveTo>
                <a:lnTo>
                  <a:pt x="4092725" y="0"/>
                </a:lnTo>
                <a:lnTo>
                  <a:pt x="4092725" y="1909464"/>
                </a:lnTo>
                <a:lnTo>
                  <a:pt x="0" y="1909464"/>
                </a:lnTo>
                <a:lnTo>
                  <a:pt x="0" y="0"/>
                </a:lnTo>
                <a:close/>
              </a:path>
            </a:pathLst>
          </a:custGeom>
          <a:blipFill rotWithShape="1">
            <a:blip r:embed="rId7">
              <a:alphaModFix/>
            </a:blip>
            <a:stretch>
              <a:fillRect l="-2197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1" name="Google Shape;111;p2">
            <a:extLst>
              <a:ext uri="{C183D7F6-B498-43B3-948B-1728B52AA6E4}">
                <adec:decorative xmlns:adec="http://schemas.microsoft.com/office/drawing/2017/decorative" val="1"/>
              </a:ext>
            </a:extLst>
          </p:cNvPr>
          <p:cNvSpPr/>
          <p:nvPr/>
        </p:nvSpPr>
        <p:spPr>
          <a:xfrm>
            <a:off x="5549725" y="3419460"/>
            <a:ext cx="2506172" cy="1272976"/>
          </a:xfrm>
          <a:custGeom>
            <a:avLst/>
            <a:gdLst/>
            <a:ahLst/>
            <a:cxnLst/>
            <a:rect l="l" t="t" r="r" b="b"/>
            <a:pathLst>
              <a:path w="3759258" h="1909464" extrusionOk="0">
                <a:moveTo>
                  <a:pt x="0" y="0"/>
                </a:moveTo>
                <a:lnTo>
                  <a:pt x="3759258" y="0"/>
                </a:lnTo>
                <a:lnTo>
                  <a:pt x="3759258" y="1909464"/>
                </a:lnTo>
                <a:lnTo>
                  <a:pt x="0" y="1909464"/>
                </a:lnTo>
                <a:lnTo>
                  <a:pt x="0" y="0"/>
                </a:lnTo>
                <a:close/>
              </a:path>
            </a:pathLst>
          </a:custGeom>
          <a:blipFill rotWithShape="1">
            <a:blip r:embed="rId7">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2" name="Google Shape;112;p2">
            <a:extLst>
              <a:ext uri="{C183D7F6-B498-43B3-948B-1728B52AA6E4}">
                <adec:decorative xmlns:adec="http://schemas.microsoft.com/office/drawing/2017/decorative" val="1"/>
              </a:ext>
            </a:extLst>
          </p:cNvPr>
          <p:cNvSpPr/>
          <p:nvPr/>
        </p:nvSpPr>
        <p:spPr>
          <a:xfrm>
            <a:off x="8008698" y="3419460"/>
            <a:ext cx="2723293" cy="1272976"/>
          </a:xfrm>
          <a:custGeom>
            <a:avLst/>
            <a:gdLst/>
            <a:ahLst/>
            <a:cxnLst/>
            <a:rect l="l" t="t" r="r" b="b"/>
            <a:pathLst>
              <a:path w="4084940" h="1909464" extrusionOk="0">
                <a:moveTo>
                  <a:pt x="0" y="0"/>
                </a:moveTo>
                <a:lnTo>
                  <a:pt x="4084940" y="0"/>
                </a:lnTo>
                <a:lnTo>
                  <a:pt x="4084940" y="1909464"/>
                </a:lnTo>
                <a:lnTo>
                  <a:pt x="0" y="1909464"/>
                </a:lnTo>
                <a:lnTo>
                  <a:pt x="0" y="0"/>
                </a:lnTo>
                <a:close/>
              </a:path>
            </a:pathLst>
          </a:custGeom>
          <a:blipFill rotWithShape="1">
            <a:blip r:embed="rId7">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3" name="Google Shape;113;p2">
            <a:extLst>
              <a:ext uri="{C183D7F6-B498-43B3-948B-1728B52AA6E4}">
                <adec:decorative xmlns:adec="http://schemas.microsoft.com/office/drawing/2017/decorative" val="1"/>
              </a:ext>
            </a:extLst>
          </p:cNvPr>
          <p:cNvSpPr/>
          <p:nvPr/>
        </p:nvSpPr>
        <p:spPr>
          <a:xfrm>
            <a:off x="5549725" y="4910825"/>
            <a:ext cx="2506172" cy="1272976"/>
          </a:xfrm>
          <a:custGeom>
            <a:avLst/>
            <a:gdLst/>
            <a:ahLst/>
            <a:cxnLst/>
            <a:rect l="l" t="t" r="r" b="b"/>
            <a:pathLst>
              <a:path w="3759258" h="1909464" extrusionOk="0">
                <a:moveTo>
                  <a:pt x="0" y="0"/>
                </a:moveTo>
                <a:lnTo>
                  <a:pt x="3759258" y="0"/>
                </a:lnTo>
                <a:lnTo>
                  <a:pt x="3759258" y="1909465"/>
                </a:lnTo>
                <a:lnTo>
                  <a:pt x="0" y="1909465"/>
                </a:lnTo>
                <a:lnTo>
                  <a:pt x="0" y="0"/>
                </a:lnTo>
                <a:close/>
              </a:path>
            </a:pathLst>
          </a:custGeom>
          <a:blipFill rotWithShape="1">
            <a:blip r:embed="rId7">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4" name="Google Shape;114;p2">
            <a:extLst>
              <a:ext uri="{C183D7F6-B498-43B3-948B-1728B52AA6E4}">
                <adec:decorative xmlns:adec="http://schemas.microsoft.com/office/drawing/2017/decorative" val="1"/>
              </a:ext>
            </a:extLst>
          </p:cNvPr>
          <p:cNvSpPr/>
          <p:nvPr/>
        </p:nvSpPr>
        <p:spPr>
          <a:xfrm>
            <a:off x="7998318" y="4910825"/>
            <a:ext cx="2733674" cy="1272976"/>
          </a:xfrm>
          <a:custGeom>
            <a:avLst/>
            <a:gdLst/>
            <a:ahLst/>
            <a:cxnLst/>
            <a:rect l="l" t="t" r="r" b="b"/>
            <a:pathLst>
              <a:path w="4100511" h="1909464" extrusionOk="0">
                <a:moveTo>
                  <a:pt x="0" y="0"/>
                </a:moveTo>
                <a:lnTo>
                  <a:pt x="4100510" y="0"/>
                </a:lnTo>
                <a:lnTo>
                  <a:pt x="4100510" y="1909465"/>
                </a:lnTo>
                <a:lnTo>
                  <a:pt x="0" y="1909465"/>
                </a:lnTo>
                <a:lnTo>
                  <a:pt x="0" y="0"/>
                </a:lnTo>
                <a:close/>
              </a:path>
            </a:pathLst>
          </a:custGeom>
          <a:blipFill rotWithShape="1">
            <a:blip r:embed="rId7">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5" name="Google Shape;115;p2">
            <a:extLst>
              <a:ext uri="{C183D7F6-B498-43B3-948B-1728B52AA6E4}">
                <adec:decorative xmlns:adec="http://schemas.microsoft.com/office/drawing/2017/decorative" val="1"/>
              </a:ext>
            </a:extLst>
          </p:cNvPr>
          <p:cNvSpPr/>
          <p:nvPr/>
        </p:nvSpPr>
        <p:spPr>
          <a:xfrm>
            <a:off x="11066652" y="226117"/>
            <a:ext cx="879097" cy="1576857"/>
          </a:xfrm>
          <a:custGeom>
            <a:avLst/>
            <a:gdLst/>
            <a:ahLst/>
            <a:cxnLst/>
            <a:rect l="l" t="t" r="r" b="b"/>
            <a:pathLst>
              <a:path w="1318646" h="2365285" extrusionOk="0">
                <a:moveTo>
                  <a:pt x="0" y="0"/>
                </a:moveTo>
                <a:lnTo>
                  <a:pt x="1318646" y="0"/>
                </a:lnTo>
                <a:lnTo>
                  <a:pt x="1318646" y="2365285"/>
                </a:lnTo>
                <a:lnTo>
                  <a:pt x="0" y="2365285"/>
                </a:lnTo>
                <a:lnTo>
                  <a:pt x="0" y="0"/>
                </a:lnTo>
                <a:close/>
              </a:path>
            </a:pathLst>
          </a:custGeom>
          <a:blipFill rotWithShape="1">
            <a:blip r:embed="rId8">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6" name="Google Shape;116;p2">
            <a:extLst>
              <a:ext uri="{C183D7F6-B498-43B3-948B-1728B52AA6E4}">
                <adec:decorative xmlns:adec="http://schemas.microsoft.com/office/drawing/2017/decorative" val="1"/>
              </a:ext>
            </a:extLst>
          </p:cNvPr>
          <p:cNvSpPr/>
          <p:nvPr/>
        </p:nvSpPr>
        <p:spPr>
          <a:xfrm>
            <a:off x="456161" y="369360"/>
            <a:ext cx="1137581" cy="1032689"/>
          </a:xfrm>
          <a:custGeom>
            <a:avLst/>
            <a:gdLst/>
            <a:ahLst/>
            <a:cxnLst/>
            <a:rect l="l" t="t" r="r" b="b"/>
            <a:pathLst>
              <a:path w="1412457" h="1361255" extrusionOk="0">
                <a:moveTo>
                  <a:pt x="0" y="0"/>
                </a:moveTo>
                <a:lnTo>
                  <a:pt x="1412456" y="0"/>
                </a:lnTo>
                <a:lnTo>
                  <a:pt x="1412456" y="1361255"/>
                </a:lnTo>
                <a:lnTo>
                  <a:pt x="0" y="1361255"/>
                </a:lnTo>
                <a:lnTo>
                  <a:pt x="0" y="0"/>
                </a:lnTo>
                <a:close/>
              </a:path>
            </a:pathLst>
          </a:custGeom>
          <a:blipFill rotWithShape="1">
            <a:blip r:embed="rId9">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7" name="Google Shape;117;p2"/>
          <p:cNvSpPr txBox="1">
            <a:spLocks noGrp="1"/>
          </p:cNvSpPr>
          <p:nvPr>
            <p:ph type="title" idx="4294967295"/>
          </p:nvPr>
        </p:nvSpPr>
        <p:spPr>
          <a:xfrm>
            <a:off x="1396082" y="335574"/>
            <a:ext cx="9399837" cy="143795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337" b="0" i="0" u="none" strike="noStrike" kern="0" cap="none" spc="0" normalizeH="0" baseline="0" noProof="0" dirty="0">
                <a:ln>
                  <a:noFill/>
                </a:ln>
                <a:solidFill>
                  <a:srgbClr val="163D06"/>
                </a:solidFill>
                <a:effectLst/>
                <a:uLnTx/>
                <a:uFillTx/>
                <a:latin typeface="Arial"/>
                <a:ea typeface="Arial"/>
                <a:cs typeface="Arial"/>
                <a:sym typeface="Arial"/>
              </a:rPr>
              <a:t>WHAT PHRASES IN SPANISH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337" b="0" i="0" u="none" strike="noStrike" kern="0" cap="none" spc="0" normalizeH="0" baseline="0" noProof="0" dirty="0">
                <a:ln>
                  <a:noFill/>
                </a:ln>
                <a:solidFill>
                  <a:srgbClr val="163D06"/>
                </a:solidFill>
                <a:effectLst/>
                <a:uLnTx/>
                <a:uFillTx/>
                <a:latin typeface="Arial"/>
                <a:ea typeface="Arial"/>
                <a:cs typeface="Arial"/>
                <a:sym typeface="Arial"/>
              </a:rPr>
              <a:t>DO YOU ALREADY KNOW?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4" name="Google Shape;364;p20">
            <a:extLst>
              <a:ext uri="{C183D7F6-B498-43B3-948B-1728B52AA6E4}">
                <adec:decorative xmlns:adec="http://schemas.microsoft.com/office/drawing/2017/decorative" val="1"/>
              </a:ext>
            </a:extLst>
          </p:cNvPr>
          <p:cNvSpPr/>
          <p:nvPr/>
        </p:nvSpPr>
        <p:spPr>
          <a:xfrm>
            <a:off x="286187" y="5783077"/>
            <a:ext cx="799226" cy="778247"/>
          </a:xfrm>
          <a:custGeom>
            <a:avLst/>
            <a:gdLst/>
            <a:ahLst/>
            <a:cxnLst/>
            <a:rect l="l" t="t" r="r" b="b"/>
            <a:pathLst>
              <a:path w="1198839" h="1167370" extrusionOk="0">
                <a:moveTo>
                  <a:pt x="0" y="0"/>
                </a:moveTo>
                <a:lnTo>
                  <a:pt x="1198840" y="0"/>
                </a:lnTo>
                <a:lnTo>
                  <a:pt x="1198840" y="1167370"/>
                </a:lnTo>
                <a:lnTo>
                  <a:pt x="0" y="1167370"/>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65" name="Google Shape;365;p20">
            <a:extLst>
              <a:ext uri="{C183D7F6-B498-43B3-948B-1728B52AA6E4}">
                <adec:decorative xmlns:adec="http://schemas.microsoft.com/office/drawing/2017/decorative" val="1"/>
              </a:ext>
            </a:extLst>
          </p:cNvPr>
          <p:cNvGrpSpPr/>
          <p:nvPr/>
        </p:nvGrpSpPr>
        <p:grpSpPr>
          <a:xfrm>
            <a:off x="4222472" y="4263456"/>
            <a:ext cx="3137317" cy="892101"/>
            <a:chOff x="0" y="-38100"/>
            <a:chExt cx="1563205" cy="444500"/>
          </a:xfrm>
        </p:grpSpPr>
        <p:sp>
          <p:nvSpPr>
            <p:cNvPr id="366" name="Google Shape;366;p20"/>
            <p:cNvSpPr/>
            <p:nvPr/>
          </p:nvSpPr>
          <p:spPr>
            <a:xfrm>
              <a:off x="0" y="0"/>
              <a:ext cx="1563205" cy="406400"/>
            </a:xfrm>
            <a:custGeom>
              <a:avLst/>
              <a:gdLst/>
              <a:ahLst/>
              <a:cxnLst/>
              <a:rect l="l" t="t" r="r" b="b"/>
              <a:pathLst>
                <a:path w="1563205" h="406400" extrusionOk="0">
                  <a:moveTo>
                    <a:pt x="83901" y="0"/>
                  </a:moveTo>
                  <a:lnTo>
                    <a:pt x="1479304" y="0"/>
                  </a:lnTo>
                  <a:cubicBezTo>
                    <a:pt x="1525641" y="0"/>
                    <a:pt x="1563205" y="37564"/>
                    <a:pt x="1563205" y="83901"/>
                  </a:cubicBezTo>
                  <a:lnTo>
                    <a:pt x="1563205" y="322499"/>
                  </a:lnTo>
                  <a:cubicBezTo>
                    <a:pt x="1563205" y="344751"/>
                    <a:pt x="1554365" y="366091"/>
                    <a:pt x="1538631" y="381826"/>
                  </a:cubicBezTo>
                  <a:cubicBezTo>
                    <a:pt x="1522896" y="397560"/>
                    <a:pt x="1501556" y="406400"/>
                    <a:pt x="1479304" y="406400"/>
                  </a:cubicBezTo>
                  <a:lnTo>
                    <a:pt x="83901" y="406400"/>
                  </a:lnTo>
                  <a:cubicBezTo>
                    <a:pt x="61649" y="406400"/>
                    <a:pt x="40309" y="397560"/>
                    <a:pt x="24574" y="381826"/>
                  </a:cubicBezTo>
                  <a:cubicBezTo>
                    <a:pt x="8840" y="366091"/>
                    <a:pt x="0" y="344751"/>
                    <a:pt x="0" y="322499"/>
                  </a:cubicBezTo>
                  <a:lnTo>
                    <a:pt x="0" y="83901"/>
                  </a:lnTo>
                  <a:cubicBezTo>
                    <a:pt x="0" y="61649"/>
                    <a:pt x="8840" y="40309"/>
                    <a:pt x="24574" y="24574"/>
                  </a:cubicBezTo>
                  <a:cubicBezTo>
                    <a:pt x="40309" y="8840"/>
                    <a:pt x="61649" y="0"/>
                    <a:pt x="83901"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7" name="Google Shape;367;p20"/>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68" name="Google Shape;368;p20">
            <a:extLst>
              <a:ext uri="{C183D7F6-B498-43B3-948B-1728B52AA6E4}">
                <adec:decorative xmlns:adec="http://schemas.microsoft.com/office/drawing/2017/decorative" val="1"/>
              </a:ext>
            </a:extLst>
          </p:cNvPr>
          <p:cNvGrpSpPr/>
          <p:nvPr/>
        </p:nvGrpSpPr>
        <p:grpSpPr>
          <a:xfrm>
            <a:off x="7818083" y="4891191"/>
            <a:ext cx="3136561" cy="891886"/>
            <a:chOff x="0" y="-38100"/>
            <a:chExt cx="1563205" cy="444500"/>
          </a:xfrm>
        </p:grpSpPr>
        <p:sp>
          <p:nvSpPr>
            <p:cNvPr id="369" name="Google Shape;369;p20"/>
            <p:cNvSpPr/>
            <p:nvPr/>
          </p:nvSpPr>
          <p:spPr>
            <a:xfrm>
              <a:off x="0" y="0"/>
              <a:ext cx="1563205" cy="406400"/>
            </a:xfrm>
            <a:custGeom>
              <a:avLst/>
              <a:gdLst/>
              <a:ahLst/>
              <a:cxnLst/>
              <a:rect l="l" t="t" r="r" b="b"/>
              <a:pathLst>
                <a:path w="1563205" h="406400" extrusionOk="0">
                  <a:moveTo>
                    <a:pt x="83922" y="0"/>
                  </a:moveTo>
                  <a:lnTo>
                    <a:pt x="1479283" y="0"/>
                  </a:lnTo>
                  <a:cubicBezTo>
                    <a:pt x="1525632" y="0"/>
                    <a:pt x="1563205" y="37573"/>
                    <a:pt x="1563205" y="83922"/>
                  </a:cubicBezTo>
                  <a:lnTo>
                    <a:pt x="1563205" y="322478"/>
                  </a:lnTo>
                  <a:cubicBezTo>
                    <a:pt x="1563205" y="344736"/>
                    <a:pt x="1554363" y="366082"/>
                    <a:pt x="1538625" y="381820"/>
                  </a:cubicBezTo>
                  <a:cubicBezTo>
                    <a:pt x="1522887" y="397558"/>
                    <a:pt x="1501541" y="406400"/>
                    <a:pt x="1479283" y="406400"/>
                  </a:cubicBezTo>
                  <a:lnTo>
                    <a:pt x="83922" y="406400"/>
                  </a:lnTo>
                  <a:cubicBezTo>
                    <a:pt x="61664" y="406400"/>
                    <a:pt x="40318" y="397558"/>
                    <a:pt x="24580" y="381820"/>
                  </a:cubicBezTo>
                  <a:cubicBezTo>
                    <a:pt x="8842" y="366082"/>
                    <a:pt x="0" y="344736"/>
                    <a:pt x="0" y="322478"/>
                  </a:cubicBezTo>
                  <a:lnTo>
                    <a:pt x="0" y="83922"/>
                  </a:lnTo>
                  <a:cubicBezTo>
                    <a:pt x="0" y="61664"/>
                    <a:pt x="8842" y="40318"/>
                    <a:pt x="24580" y="24580"/>
                  </a:cubicBezTo>
                  <a:cubicBezTo>
                    <a:pt x="40318" y="8842"/>
                    <a:pt x="61664" y="0"/>
                    <a:pt x="83922"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0" name="Google Shape;370;p20"/>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71" name="Google Shape;371;p20">
            <a:extLst>
              <a:ext uri="{C183D7F6-B498-43B3-948B-1728B52AA6E4}">
                <adec:decorative xmlns:adec="http://schemas.microsoft.com/office/drawing/2017/decorative" val="1"/>
              </a:ext>
            </a:extLst>
          </p:cNvPr>
          <p:cNvGrpSpPr/>
          <p:nvPr/>
        </p:nvGrpSpPr>
        <p:grpSpPr>
          <a:xfrm>
            <a:off x="50800" y="-31380"/>
            <a:ext cx="4313504" cy="1125937"/>
            <a:chOff x="0" y="-38100"/>
            <a:chExt cx="2274980" cy="755505"/>
          </a:xfrm>
        </p:grpSpPr>
        <p:sp>
          <p:nvSpPr>
            <p:cNvPr id="372" name="Google Shape;372;p20"/>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336401"/>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3" name="Google Shape;373;p20"/>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74" name="Google Shape;374;p20">
            <a:extLst>
              <a:ext uri="{C183D7F6-B498-43B3-948B-1728B52AA6E4}">
                <adec:decorative xmlns:adec="http://schemas.microsoft.com/office/drawing/2017/decorative" val="1"/>
              </a:ext>
            </a:extLst>
          </p:cNvPr>
          <p:cNvGrpSpPr/>
          <p:nvPr/>
        </p:nvGrpSpPr>
        <p:grpSpPr>
          <a:xfrm>
            <a:off x="8680808" y="3383386"/>
            <a:ext cx="3137317" cy="892101"/>
            <a:chOff x="0" y="-38100"/>
            <a:chExt cx="1563205" cy="444500"/>
          </a:xfrm>
        </p:grpSpPr>
        <p:sp>
          <p:nvSpPr>
            <p:cNvPr id="375" name="Google Shape;375;p20"/>
            <p:cNvSpPr/>
            <p:nvPr/>
          </p:nvSpPr>
          <p:spPr>
            <a:xfrm>
              <a:off x="0" y="0"/>
              <a:ext cx="1563205" cy="406400"/>
            </a:xfrm>
            <a:custGeom>
              <a:avLst/>
              <a:gdLst/>
              <a:ahLst/>
              <a:cxnLst/>
              <a:rect l="l" t="t" r="r" b="b"/>
              <a:pathLst>
                <a:path w="1563205" h="406400" extrusionOk="0">
                  <a:moveTo>
                    <a:pt x="83901" y="0"/>
                  </a:moveTo>
                  <a:lnTo>
                    <a:pt x="1479304" y="0"/>
                  </a:lnTo>
                  <a:cubicBezTo>
                    <a:pt x="1525641" y="0"/>
                    <a:pt x="1563205" y="37564"/>
                    <a:pt x="1563205" y="83901"/>
                  </a:cubicBezTo>
                  <a:lnTo>
                    <a:pt x="1563205" y="322499"/>
                  </a:lnTo>
                  <a:cubicBezTo>
                    <a:pt x="1563205" y="344751"/>
                    <a:pt x="1554365" y="366091"/>
                    <a:pt x="1538631" y="381826"/>
                  </a:cubicBezTo>
                  <a:cubicBezTo>
                    <a:pt x="1522896" y="397560"/>
                    <a:pt x="1501556" y="406400"/>
                    <a:pt x="1479304" y="406400"/>
                  </a:cubicBezTo>
                  <a:lnTo>
                    <a:pt x="83901" y="406400"/>
                  </a:lnTo>
                  <a:cubicBezTo>
                    <a:pt x="61649" y="406400"/>
                    <a:pt x="40309" y="397560"/>
                    <a:pt x="24574" y="381826"/>
                  </a:cubicBezTo>
                  <a:cubicBezTo>
                    <a:pt x="8840" y="366091"/>
                    <a:pt x="0" y="344751"/>
                    <a:pt x="0" y="322499"/>
                  </a:cubicBezTo>
                  <a:lnTo>
                    <a:pt x="0" y="83901"/>
                  </a:lnTo>
                  <a:cubicBezTo>
                    <a:pt x="0" y="61649"/>
                    <a:pt x="8840" y="40309"/>
                    <a:pt x="24574" y="24574"/>
                  </a:cubicBezTo>
                  <a:cubicBezTo>
                    <a:pt x="40309" y="8840"/>
                    <a:pt x="61649" y="0"/>
                    <a:pt x="83901"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6" name="Google Shape;376;p20"/>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77" name="Google Shape;377;p20">
            <a:extLst>
              <a:ext uri="{C183D7F6-B498-43B3-948B-1728B52AA6E4}">
                <adec:decorative xmlns:adec="http://schemas.microsoft.com/office/drawing/2017/decorative" val="1"/>
              </a:ext>
            </a:extLst>
          </p:cNvPr>
          <p:cNvGrpSpPr/>
          <p:nvPr/>
        </p:nvGrpSpPr>
        <p:grpSpPr>
          <a:xfrm>
            <a:off x="3368660" y="2761547"/>
            <a:ext cx="4844942" cy="892101"/>
            <a:chOff x="0" y="-38100"/>
            <a:chExt cx="2414049" cy="444500"/>
          </a:xfrm>
        </p:grpSpPr>
        <p:sp>
          <p:nvSpPr>
            <p:cNvPr id="378" name="Google Shape;378;p20"/>
            <p:cNvSpPr/>
            <p:nvPr/>
          </p:nvSpPr>
          <p:spPr>
            <a:xfrm>
              <a:off x="0" y="0"/>
              <a:ext cx="2414049" cy="406400"/>
            </a:xfrm>
            <a:custGeom>
              <a:avLst/>
              <a:gdLst/>
              <a:ahLst/>
              <a:cxnLst/>
              <a:rect l="l" t="t" r="r" b="b"/>
              <a:pathLst>
                <a:path w="2414049" h="406400" extrusionOk="0">
                  <a:moveTo>
                    <a:pt x="54330" y="0"/>
                  </a:moveTo>
                  <a:lnTo>
                    <a:pt x="2359719" y="0"/>
                  </a:lnTo>
                  <a:cubicBezTo>
                    <a:pt x="2374128" y="0"/>
                    <a:pt x="2387947" y="5724"/>
                    <a:pt x="2398136" y="15913"/>
                  </a:cubicBezTo>
                  <a:cubicBezTo>
                    <a:pt x="2408325" y="26102"/>
                    <a:pt x="2414049" y="39921"/>
                    <a:pt x="2414049" y="54330"/>
                  </a:cubicBezTo>
                  <a:lnTo>
                    <a:pt x="2414049" y="352070"/>
                  </a:lnTo>
                  <a:cubicBezTo>
                    <a:pt x="2414049" y="366479"/>
                    <a:pt x="2408325" y="380298"/>
                    <a:pt x="2398136" y="390487"/>
                  </a:cubicBezTo>
                  <a:cubicBezTo>
                    <a:pt x="2387947" y="400676"/>
                    <a:pt x="2374128" y="406400"/>
                    <a:pt x="2359719" y="406400"/>
                  </a:cubicBezTo>
                  <a:lnTo>
                    <a:pt x="54330" y="406400"/>
                  </a:lnTo>
                  <a:cubicBezTo>
                    <a:pt x="39921" y="406400"/>
                    <a:pt x="26102" y="400676"/>
                    <a:pt x="15913" y="390487"/>
                  </a:cubicBezTo>
                  <a:cubicBezTo>
                    <a:pt x="5724" y="380298"/>
                    <a:pt x="0" y="366479"/>
                    <a:pt x="0" y="352070"/>
                  </a:cubicBezTo>
                  <a:lnTo>
                    <a:pt x="0" y="54330"/>
                  </a:lnTo>
                  <a:cubicBezTo>
                    <a:pt x="0" y="39921"/>
                    <a:pt x="5724" y="26102"/>
                    <a:pt x="15913" y="15913"/>
                  </a:cubicBezTo>
                  <a:cubicBezTo>
                    <a:pt x="26102" y="5724"/>
                    <a:pt x="39921" y="0"/>
                    <a:pt x="54330"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9" name="Google Shape;379;p20"/>
            <p:cNvSpPr txBox="1"/>
            <p:nvPr/>
          </p:nvSpPr>
          <p:spPr>
            <a:xfrm>
              <a:off x="0" y="-38100"/>
              <a:ext cx="2414049"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380" name="Google Shape;380;p20">
            <a:extLst>
              <a:ext uri="{C183D7F6-B498-43B3-948B-1728B52AA6E4}">
                <adec:decorative xmlns:adec="http://schemas.microsoft.com/office/drawing/2017/decorative" val="1"/>
              </a:ext>
            </a:extLst>
          </p:cNvPr>
          <p:cNvGrpSpPr/>
          <p:nvPr/>
        </p:nvGrpSpPr>
        <p:grpSpPr>
          <a:xfrm rot="-5400000">
            <a:off x="-36677" y="3294016"/>
            <a:ext cx="3254191" cy="891886"/>
            <a:chOff x="0" y="-38100"/>
            <a:chExt cx="1621830" cy="444500"/>
          </a:xfrm>
        </p:grpSpPr>
        <p:sp>
          <p:nvSpPr>
            <p:cNvPr id="381" name="Google Shape;381;p20"/>
            <p:cNvSpPr/>
            <p:nvPr/>
          </p:nvSpPr>
          <p:spPr>
            <a:xfrm>
              <a:off x="0" y="0"/>
              <a:ext cx="1621830" cy="406400"/>
            </a:xfrm>
            <a:custGeom>
              <a:avLst/>
              <a:gdLst/>
              <a:ahLst/>
              <a:cxnLst/>
              <a:rect l="l" t="t" r="r" b="b"/>
              <a:pathLst>
                <a:path w="1621830" h="406400" extrusionOk="0">
                  <a:moveTo>
                    <a:pt x="80888" y="0"/>
                  </a:moveTo>
                  <a:lnTo>
                    <a:pt x="1540942" y="0"/>
                  </a:lnTo>
                  <a:cubicBezTo>
                    <a:pt x="1585615" y="0"/>
                    <a:pt x="1621830" y="36215"/>
                    <a:pt x="1621830" y="80888"/>
                  </a:cubicBezTo>
                  <a:lnTo>
                    <a:pt x="1621830" y="325512"/>
                  </a:lnTo>
                  <a:cubicBezTo>
                    <a:pt x="1621830" y="370185"/>
                    <a:pt x="1585615" y="406400"/>
                    <a:pt x="1540942" y="406400"/>
                  </a:cubicBezTo>
                  <a:lnTo>
                    <a:pt x="80888" y="406400"/>
                  </a:lnTo>
                  <a:cubicBezTo>
                    <a:pt x="36215" y="406400"/>
                    <a:pt x="0" y="370185"/>
                    <a:pt x="0" y="325512"/>
                  </a:cubicBezTo>
                  <a:lnTo>
                    <a:pt x="0" y="80888"/>
                  </a:lnTo>
                  <a:cubicBezTo>
                    <a:pt x="0" y="36215"/>
                    <a:pt x="36215" y="0"/>
                    <a:pt x="80888"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2" name="Google Shape;382;p20"/>
            <p:cNvSpPr txBox="1"/>
            <p:nvPr/>
          </p:nvSpPr>
          <p:spPr>
            <a:xfrm>
              <a:off x="0" y="-38100"/>
              <a:ext cx="1621830"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383" name="Google Shape;383;p20"/>
          <p:cNvSpPr txBox="1">
            <a:spLocks noGrp="1"/>
          </p:cNvSpPr>
          <p:nvPr>
            <p:ph type="title" idx="4294967295"/>
          </p:nvPr>
        </p:nvSpPr>
        <p:spPr>
          <a:xfrm>
            <a:off x="316407" y="242853"/>
            <a:ext cx="3439908" cy="7189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337" b="0" i="0" u="none" strike="noStrike" kern="0" cap="none" spc="0" normalizeH="0" baseline="0" noProof="0" dirty="0">
                <a:ln>
                  <a:noFill/>
                </a:ln>
                <a:solidFill>
                  <a:srgbClr val="F1E9DC"/>
                </a:solidFill>
                <a:effectLst/>
                <a:uLnTx/>
                <a:uFillTx/>
                <a:latin typeface="Arial"/>
                <a:ea typeface="Arial"/>
                <a:cs typeface="Arial"/>
                <a:sym typeface="Arial"/>
              </a:rPr>
              <a:t>INTERACTION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88" name="Google Shape;388;p20"/>
          <p:cNvSpPr txBox="1"/>
          <p:nvPr/>
        </p:nvSpPr>
        <p:spPr>
          <a:xfrm>
            <a:off x="8748592" y="750416"/>
            <a:ext cx="2796225" cy="1252651"/>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163D06"/>
                </a:solidFill>
                <a:latin typeface="Arial"/>
                <a:ea typeface="Arial"/>
                <a:cs typeface="Arial"/>
                <a:sym typeface="Arial"/>
              </a:rPr>
              <a:t>POTENTIAL RESPONSES</a:t>
            </a:r>
            <a:endParaRPr sz="1200">
              <a:solidFill>
                <a:schemeClr val="dk1"/>
              </a:solidFill>
              <a:latin typeface="Arial"/>
              <a:ea typeface="Arial"/>
              <a:cs typeface="Arial"/>
              <a:sym typeface="Arial"/>
            </a:endParaRPr>
          </a:p>
        </p:txBody>
      </p:sp>
      <p:sp>
        <p:nvSpPr>
          <p:cNvPr id="389" name="Google Shape;389;p20"/>
          <p:cNvSpPr txBox="1"/>
          <p:nvPr/>
        </p:nvSpPr>
        <p:spPr>
          <a:xfrm>
            <a:off x="1408908" y="2269262"/>
            <a:ext cx="413894" cy="3623492"/>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FOL</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LOW</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 UP</a:t>
            </a:r>
            <a:endParaRPr sz="1200">
              <a:solidFill>
                <a:schemeClr val="dk1"/>
              </a:solidFill>
              <a:latin typeface="Arial"/>
              <a:ea typeface="Arial"/>
              <a:cs typeface="Arial"/>
              <a:sym typeface="Arial"/>
            </a:endParaRPr>
          </a:p>
        </p:txBody>
      </p:sp>
      <p:sp>
        <p:nvSpPr>
          <p:cNvPr id="387" name="Google Shape;387;p20"/>
          <p:cNvSpPr txBox="1"/>
          <p:nvPr/>
        </p:nvSpPr>
        <p:spPr>
          <a:xfrm>
            <a:off x="3642489" y="3009151"/>
            <a:ext cx="4297283" cy="439031"/>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2037">
                <a:solidFill>
                  <a:srgbClr val="F1E9DC"/>
                </a:solidFill>
                <a:latin typeface="Arial"/>
                <a:ea typeface="Arial"/>
                <a:cs typeface="Arial"/>
                <a:sym typeface="Arial"/>
              </a:rPr>
              <a:t>¿PRIMERA VEZ QUE NOS VISITA?</a:t>
            </a:r>
            <a:endParaRPr sz="1200">
              <a:solidFill>
                <a:schemeClr val="dk1"/>
              </a:solidFill>
              <a:latin typeface="Arial"/>
              <a:ea typeface="Arial"/>
              <a:cs typeface="Arial"/>
              <a:sym typeface="Arial"/>
            </a:endParaRPr>
          </a:p>
        </p:txBody>
      </p:sp>
      <p:sp>
        <p:nvSpPr>
          <p:cNvPr id="386" name="Google Shape;386;p20"/>
          <p:cNvSpPr txBox="1"/>
          <p:nvPr/>
        </p:nvSpPr>
        <p:spPr>
          <a:xfrm>
            <a:off x="8851354" y="3539348"/>
            <a:ext cx="2796225" cy="626325"/>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F1E9DC"/>
                </a:solidFill>
                <a:latin typeface="Arial"/>
                <a:ea typeface="Arial"/>
                <a:cs typeface="Arial"/>
                <a:sym typeface="Arial"/>
              </a:rPr>
              <a:t>SÍ.</a:t>
            </a:r>
            <a:endParaRPr sz="1200">
              <a:solidFill>
                <a:schemeClr val="dk1"/>
              </a:solidFill>
              <a:latin typeface="Arial"/>
              <a:ea typeface="Arial"/>
              <a:cs typeface="Arial"/>
              <a:sym typeface="Arial"/>
            </a:endParaRPr>
          </a:p>
        </p:txBody>
      </p:sp>
      <p:sp>
        <p:nvSpPr>
          <p:cNvPr id="384" name="Google Shape;384;p20"/>
          <p:cNvSpPr txBox="1"/>
          <p:nvPr/>
        </p:nvSpPr>
        <p:spPr>
          <a:xfrm>
            <a:off x="4393018" y="4413633"/>
            <a:ext cx="2796225" cy="626325"/>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F1E9DC"/>
                </a:solidFill>
                <a:latin typeface="Arial"/>
                <a:ea typeface="Arial"/>
                <a:cs typeface="Arial"/>
                <a:sym typeface="Arial"/>
              </a:rPr>
              <a:t>BIENVENIDO/A</a:t>
            </a:r>
            <a:endParaRPr sz="1200">
              <a:solidFill>
                <a:schemeClr val="dk1"/>
              </a:solidFill>
              <a:latin typeface="Arial"/>
              <a:ea typeface="Arial"/>
              <a:cs typeface="Arial"/>
              <a:sym typeface="Arial"/>
            </a:endParaRPr>
          </a:p>
        </p:txBody>
      </p:sp>
      <p:sp>
        <p:nvSpPr>
          <p:cNvPr id="385" name="Google Shape;385;p20"/>
          <p:cNvSpPr txBox="1"/>
          <p:nvPr/>
        </p:nvSpPr>
        <p:spPr>
          <a:xfrm>
            <a:off x="7988588" y="5041259"/>
            <a:ext cx="2795551" cy="626069"/>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2906">
                <a:solidFill>
                  <a:srgbClr val="F1E9DC"/>
                </a:solidFill>
                <a:latin typeface="Arial"/>
                <a:ea typeface="Arial"/>
                <a:cs typeface="Arial"/>
                <a:sym typeface="Arial"/>
              </a:rPr>
              <a:t>¡GRACIAS!</a:t>
            </a:r>
            <a:endParaRPr sz="1200">
              <a:solidFill>
                <a:schemeClr val="dk1"/>
              </a:solidFill>
              <a:latin typeface="Arial"/>
              <a:ea typeface="Arial"/>
              <a:cs typeface="Arial"/>
              <a:sym typeface="Arial"/>
            </a:endParaRPr>
          </a:p>
        </p:txBody>
      </p:sp>
      <p:cxnSp>
        <p:nvCxnSpPr>
          <p:cNvPr id="390" name="Google Shape;390;p20">
            <a:extLst>
              <a:ext uri="{C183D7F6-B498-43B3-948B-1728B52AA6E4}">
                <adec:decorative xmlns:adec="http://schemas.microsoft.com/office/drawing/2017/decorative" val="1"/>
              </a:ext>
            </a:extLst>
          </p:cNvPr>
          <p:cNvCxnSpPr/>
          <p:nvPr/>
        </p:nvCxnSpPr>
        <p:spPr>
          <a:xfrm>
            <a:off x="8213601" y="3245831"/>
            <a:ext cx="467207" cy="621839"/>
          </a:xfrm>
          <a:prstGeom prst="straightConnector1">
            <a:avLst/>
          </a:prstGeom>
          <a:noFill/>
          <a:ln w="38100" cap="flat" cmpd="sng">
            <a:solidFill>
              <a:srgbClr val="000000"/>
            </a:solidFill>
            <a:prstDash val="solid"/>
            <a:round/>
            <a:headEnd type="none" w="sm" len="sm"/>
            <a:tailEnd type="none" w="sm" len="sm"/>
          </a:ln>
        </p:spPr>
      </p:cxnSp>
      <p:cxnSp>
        <p:nvCxnSpPr>
          <p:cNvPr id="391" name="Google Shape;391;p20">
            <a:extLst>
              <a:ext uri="{C183D7F6-B498-43B3-948B-1728B52AA6E4}">
                <adec:decorative xmlns:adec="http://schemas.microsoft.com/office/drawing/2017/decorative" val="1"/>
              </a:ext>
            </a:extLst>
          </p:cNvPr>
          <p:cNvCxnSpPr/>
          <p:nvPr/>
        </p:nvCxnSpPr>
        <p:spPr>
          <a:xfrm>
            <a:off x="7359789" y="4747740"/>
            <a:ext cx="458294" cy="627617"/>
          </a:xfrm>
          <a:prstGeom prst="straightConnector1">
            <a:avLst/>
          </a:prstGeom>
          <a:noFill/>
          <a:ln w="38100" cap="flat" cmpd="sng">
            <a:solidFill>
              <a:srgbClr val="000000"/>
            </a:solidFill>
            <a:prstDash val="solid"/>
            <a:round/>
            <a:headEnd type="none" w="sm" len="sm"/>
            <a:tailEnd type="none" w="sm" len="sm"/>
          </a:ln>
        </p:spPr>
      </p:cxnSp>
      <p:cxnSp>
        <p:nvCxnSpPr>
          <p:cNvPr id="392" name="Google Shape;392;p20">
            <a:extLst>
              <a:ext uri="{C183D7F6-B498-43B3-948B-1728B52AA6E4}">
                <adec:decorative xmlns:adec="http://schemas.microsoft.com/office/drawing/2017/decorative" val="1"/>
              </a:ext>
            </a:extLst>
          </p:cNvPr>
          <p:cNvCxnSpPr/>
          <p:nvPr/>
        </p:nvCxnSpPr>
        <p:spPr>
          <a:xfrm flipH="1">
            <a:off x="10146705" y="2112868"/>
            <a:ext cx="174" cy="455169"/>
          </a:xfrm>
          <a:prstGeom prst="straightConnector1">
            <a:avLst/>
          </a:prstGeom>
          <a:noFill/>
          <a:ln w="38100" cap="flat" cmpd="sng">
            <a:solidFill>
              <a:srgbClr val="000000"/>
            </a:solidFill>
            <a:prstDash val="solid"/>
            <a:round/>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398" name="Google Shape;398;p21">
            <a:extLst>
              <a:ext uri="{C183D7F6-B498-43B3-948B-1728B52AA6E4}">
                <adec:decorative xmlns:adec="http://schemas.microsoft.com/office/drawing/2017/decorative" val="1"/>
              </a:ext>
            </a:extLst>
          </p:cNvPr>
          <p:cNvGrpSpPr/>
          <p:nvPr/>
        </p:nvGrpSpPr>
        <p:grpSpPr>
          <a:xfrm>
            <a:off x="50800" y="-38372"/>
            <a:ext cx="5758543" cy="1912371"/>
            <a:chOff x="0" y="-38100"/>
            <a:chExt cx="2274980" cy="755505"/>
          </a:xfrm>
        </p:grpSpPr>
        <p:sp>
          <p:nvSpPr>
            <p:cNvPr id="399" name="Google Shape;399;p21"/>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0" name="Google Shape;400;p21"/>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01" name="Google Shape;401;p21"/>
          <p:cNvSpPr txBox="1">
            <a:spLocks noGrp="1"/>
          </p:cNvSpPr>
          <p:nvPr>
            <p:ph type="title" idx="4294967295"/>
          </p:nvPr>
        </p:nvSpPr>
        <p:spPr>
          <a:xfrm>
            <a:off x="933489" y="729709"/>
            <a:ext cx="429891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163D06"/>
                </a:solidFill>
                <a:effectLst/>
                <a:uLnTx/>
                <a:uFillTx/>
                <a:latin typeface="Arial"/>
                <a:ea typeface="Arial"/>
                <a:cs typeface="Arial"/>
                <a:sym typeface="Arial"/>
              </a:rPr>
              <a:t>UNIT I - INTERACTION III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02" name="Google Shape;402;p21"/>
          <p:cNvSpPr txBox="1"/>
          <p:nvPr/>
        </p:nvSpPr>
        <p:spPr>
          <a:xfrm>
            <a:off x="606918" y="2315987"/>
            <a:ext cx="9803454" cy="5048498"/>
          </a:xfrm>
          <a:prstGeom prst="rect">
            <a:avLst/>
          </a:prstGeom>
          <a:noFill/>
          <a:ln>
            <a:noFill/>
          </a:ln>
        </p:spPr>
        <p:txBody>
          <a:bodyPr spcFirstLastPara="1" wrap="square" lIns="0" tIns="0" rIns="0" bIns="0" anchor="t" anchorCtr="0">
            <a:spAutoFit/>
          </a:bodyPr>
          <a:lstStyle/>
          <a:p>
            <a:pPr marL="304815" marR="0" lvl="0" indent="-304815" algn="l" rtl="0">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question does the manager ask to determine if the customer has visited before?</a:t>
            </a:r>
            <a:endParaRPr sz="1200">
              <a:solidFill>
                <a:schemeClr val="dk1"/>
              </a:solidFill>
              <a:latin typeface="Calibri"/>
              <a:ea typeface="Calibri"/>
              <a:cs typeface="Calibri"/>
              <a:sym typeface="Calibri"/>
            </a:endParaRPr>
          </a:p>
          <a:p>
            <a:pPr marL="647732" marR="0" lvl="1" indent="-342917"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¿Lo he visto antes?</a:t>
            </a:r>
            <a:endParaRPr sz="1867" b="1" i="0" u="none" strike="noStrike" cap="none">
              <a:solidFill>
                <a:srgbClr val="163D05"/>
              </a:solidFill>
              <a:latin typeface="Helvetica Neue"/>
              <a:ea typeface="Helvetica Neue"/>
              <a:cs typeface="Helvetica Neue"/>
              <a:sym typeface="Helvetica Neue"/>
            </a:endParaRPr>
          </a:p>
          <a:p>
            <a:pPr marL="647732" marR="0" lvl="1" indent="-342917"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¿Primera vez que nos visita?</a:t>
            </a:r>
            <a:endParaRPr sz="1867" b="1" i="0" u="none" strike="noStrike" cap="none">
              <a:solidFill>
                <a:srgbClr val="163D05"/>
              </a:solidFill>
              <a:latin typeface="Helvetica Neue"/>
              <a:ea typeface="Helvetica Neue"/>
              <a:cs typeface="Helvetica Neue"/>
              <a:sym typeface="Helvetica Neue"/>
            </a:endParaRPr>
          </a:p>
          <a:p>
            <a:pPr marL="647732" marR="0" lvl="1" indent="-342917"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¿Ha venido anteriormente?</a:t>
            </a:r>
            <a:endParaRPr sz="1867" b="1" i="0" u="none" strike="noStrike" cap="none">
              <a:solidFill>
                <a:srgbClr val="163D05"/>
              </a:solidFill>
              <a:latin typeface="Helvetica Neue"/>
              <a:ea typeface="Helvetica Neue"/>
              <a:cs typeface="Helvetica Neue"/>
              <a:sym typeface="Helvetica Neue"/>
            </a:endParaRPr>
          </a:p>
          <a:p>
            <a:pPr marL="304815" marR="0" lvl="0" indent="-186276" algn="l" rtl="0">
              <a:spcBef>
                <a:spcPts val="0"/>
              </a:spcBef>
              <a:spcAft>
                <a:spcPts val="0"/>
              </a:spcAft>
              <a:buNone/>
            </a:pPr>
            <a:endParaRPr sz="1867" b="1">
              <a:solidFill>
                <a:srgbClr val="163D05"/>
              </a:solidFill>
              <a:latin typeface="Helvetica Neue"/>
              <a:ea typeface="Helvetica Neue"/>
              <a:cs typeface="Helvetica Neue"/>
              <a:sym typeface="Helvetica Neue"/>
            </a:endParaRPr>
          </a:p>
          <a:p>
            <a:pPr marL="304815" marR="0" lvl="0" indent="-304815" algn="l" rtl="0">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How does the customer respond to the manager's question about previous visits?</a:t>
            </a:r>
            <a:endParaRPr sz="1200">
              <a:solidFill>
                <a:schemeClr val="dk1"/>
              </a:solidFill>
              <a:latin typeface="Arial"/>
              <a:ea typeface="Arial"/>
              <a:cs typeface="Arial"/>
              <a:sym typeface="Arial"/>
            </a:endParaRPr>
          </a:p>
          <a:p>
            <a:pPr marL="609630" marR="0" lvl="1" indent="-304814"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Gracias</a:t>
            </a:r>
            <a:endParaRPr sz="1867" b="1" i="0" u="none" strike="noStrike" cap="none">
              <a:solidFill>
                <a:srgbClr val="163D05"/>
              </a:solidFill>
              <a:latin typeface="Helvetica Neue"/>
              <a:ea typeface="Helvetica Neue"/>
              <a:cs typeface="Helvetica Neue"/>
              <a:sym typeface="Helvetica Neue"/>
            </a:endParaRPr>
          </a:p>
          <a:p>
            <a:pPr marL="609630" marR="0" lvl="1" indent="-304814"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No</a:t>
            </a:r>
            <a:endParaRPr sz="1867" b="1" i="0" u="none" strike="noStrike" cap="none">
              <a:solidFill>
                <a:srgbClr val="163D05"/>
              </a:solidFill>
              <a:latin typeface="Helvetica Neue"/>
              <a:ea typeface="Helvetica Neue"/>
              <a:cs typeface="Helvetica Neue"/>
              <a:sym typeface="Helvetica Neue"/>
            </a:endParaRPr>
          </a:p>
          <a:p>
            <a:pPr marL="609630" marR="0" lvl="1" indent="-304814"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Sí</a:t>
            </a:r>
            <a:endParaRPr sz="1867" b="1" i="0" u="none" strike="noStrike" cap="none">
              <a:solidFill>
                <a:srgbClr val="163D05"/>
              </a:solidFill>
              <a:latin typeface="Helvetica Neue"/>
              <a:ea typeface="Helvetica Neue"/>
              <a:cs typeface="Helvetica Neue"/>
              <a:sym typeface="Helvetica Neue"/>
            </a:endParaRPr>
          </a:p>
          <a:p>
            <a:pPr marL="609630" marR="0" lvl="1" indent="-186275" algn="l" rtl="0">
              <a:spcBef>
                <a:spcPts val="0"/>
              </a:spcBef>
              <a:spcAft>
                <a:spcPts val="0"/>
              </a:spcAft>
              <a:buNone/>
            </a:pPr>
            <a:endParaRPr sz="1867" b="1" i="0" u="none" strike="noStrike" cap="none">
              <a:solidFill>
                <a:srgbClr val="163D05"/>
              </a:solidFill>
              <a:latin typeface="Helvetica Neue"/>
              <a:ea typeface="Helvetica Neue"/>
              <a:cs typeface="Helvetica Neue"/>
              <a:sym typeface="Helvetica Neue"/>
            </a:endParaRPr>
          </a:p>
          <a:p>
            <a:pPr marL="304815" marR="0" lvl="0" indent="-304815" algn="l" rtl="0">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type of greeting does the manager use? Formal or informal?</a:t>
            </a:r>
            <a:endParaRPr sz="1200">
              <a:solidFill>
                <a:schemeClr val="dk1"/>
              </a:solidFill>
              <a:latin typeface="Arial"/>
              <a:ea typeface="Arial"/>
              <a:cs typeface="Arial"/>
              <a:sym typeface="Arial"/>
            </a:endParaRPr>
          </a:p>
          <a:p>
            <a:pPr marL="609630" marR="0" lvl="1" indent="-304814"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Formal</a:t>
            </a:r>
            <a:endParaRPr sz="1867" b="1" i="0" u="none" strike="noStrike" cap="none">
              <a:solidFill>
                <a:srgbClr val="163D05"/>
              </a:solidFill>
              <a:latin typeface="Helvetica Neue"/>
              <a:ea typeface="Helvetica Neue"/>
              <a:cs typeface="Helvetica Neue"/>
              <a:sym typeface="Helvetica Neue"/>
            </a:endParaRPr>
          </a:p>
          <a:p>
            <a:pPr marL="609630" marR="0" lvl="1" indent="-304814"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Informal</a:t>
            </a:r>
            <a:endParaRPr sz="1867" b="1" i="0" u="none" strike="noStrike" cap="none">
              <a:solidFill>
                <a:srgbClr val="163D05"/>
              </a:solidFill>
              <a:latin typeface="Helvetica Neue"/>
              <a:ea typeface="Helvetica Neue"/>
              <a:cs typeface="Helvetica Neue"/>
              <a:sym typeface="Helvetica Neue"/>
            </a:endParaRPr>
          </a:p>
          <a:p>
            <a:pPr marL="609630" marR="0" lvl="1" indent="-304814"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A mix</a:t>
            </a:r>
            <a:endParaRPr sz="1867" b="1" i="0" u="none" strike="noStrike" cap="none">
              <a:solidFill>
                <a:srgbClr val="163D05"/>
              </a:solidFill>
              <a:latin typeface="Helvetica Neue"/>
              <a:ea typeface="Helvetica Neue"/>
              <a:cs typeface="Helvetica Neue"/>
              <a:sym typeface="Helvetica Neue"/>
            </a:endParaRPr>
          </a:p>
          <a:p>
            <a:pPr marL="381019" marR="0" lvl="0" indent="-228611" algn="l" rtl="0">
              <a:spcBef>
                <a:spcPts val="0"/>
              </a:spcBef>
              <a:spcAft>
                <a:spcPts val="0"/>
              </a:spcAft>
              <a:buNone/>
            </a:pPr>
            <a:endParaRPr sz="2400" b="1">
              <a:solidFill>
                <a:srgbClr val="163D05"/>
              </a:solidFill>
              <a:latin typeface="Helvetica Neue"/>
              <a:ea typeface="Helvetica Neue"/>
              <a:cs typeface="Helvetica Neue"/>
              <a:sym typeface="Helvetica Neue"/>
            </a:endParaRPr>
          </a:p>
          <a:p>
            <a:pPr marL="0" marR="0" lvl="0" indent="0" algn="l" rtl="0">
              <a:spcBef>
                <a:spcPts val="0"/>
              </a:spcBef>
              <a:spcAft>
                <a:spcPts val="0"/>
              </a:spcAft>
              <a:buNone/>
            </a:pPr>
            <a:endParaRPr sz="2400" b="1">
              <a:solidFill>
                <a:srgbClr val="163D05"/>
              </a:solidFill>
              <a:latin typeface="Helvetica Neue"/>
              <a:ea typeface="Helvetica Neue"/>
              <a:cs typeface="Helvetica Neue"/>
              <a:sym typeface="Helvetica Neue"/>
            </a:endParaRPr>
          </a:p>
        </p:txBody>
      </p:sp>
      <p:pic>
        <p:nvPicPr>
          <p:cNvPr id="403" name="Google Shape;403;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676571" y="1168605"/>
            <a:ext cx="682251" cy="541867"/>
          </a:xfrm>
          <a:prstGeom prst="rect">
            <a:avLst/>
          </a:prstGeom>
          <a:noFill/>
          <a:ln>
            <a:noFill/>
          </a:ln>
        </p:spPr>
      </p:pic>
      <p:sp>
        <p:nvSpPr>
          <p:cNvPr id="404" name="Google Shape;404;p21"/>
          <p:cNvSpPr txBox="1"/>
          <p:nvPr/>
        </p:nvSpPr>
        <p:spPr>
          <a:xfrm>
            <a:off x="6778171" y="575106"/>
            <a:ext cx="45974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163D06"/>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0" name="Google Shape;410;p22"/>
          <p:cNvSpPr txBox="1">
            <a:spLocks noGrp="1"/>
          </p:cNvSpPr>
          <p:nvPr>
            <p:ph type="title" idx="4294967295"/>
          </p:nvPr>
        </p:nvSpPr>
        <p:spPr>
          <a:xfrm>
            <a:off x="3093957" y="635145"/>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163D06"/>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11" name="Google Shape;411;p22"/>
          <p:cNvSpPr txBox="1"/>
          <p:nvPr/>
        </p:nvSpPr>
        <p:spPr>
          <a:xfrm>
            <a:off x="1300113" y="2176279"/>
            <a:ext cx="9591771" cy="4711161"/>
          </a:xfrm>
          <a:prstGeom prst="rect">
            <a:avLst/>
          </a:prstGeom>
          <a:noFill/>
          <a:ln>
            <a:noFill/>
          </a:ln>
        </p:spPr>
        <p:txBody>
          <a:bodyPr spcFirstLastPara="1" wrap="square" lIns="0" tIns="0" rIns="0" bIns="0" anchor="t" anchorCtr="0">
            <a:spAutoFit/>
          </a:bodyPr>
          <a:lstStyle/>
          <a:p>
            <a:pPr marL="0" marR="0" lvl="0" indent="0" algn="just" rtl="0">
              <a:lnSpc>
                <a:spcPct val="163849"/>
              </a:lnSpc>
              <a:spcBef>
                <a:spcPts val="0"/>
              </a:spcBef>
              <a:spcAft>
                <a:spcPts val="0"/>
              </a:spcAft>
              <a:buNone/>
            </a:pPr>
            <a:r>
              <a:rPr lang="en-US" sz="2667">
                <a:solidFill>
                  <a:srgbClr val="163D06"/>
                </a:solidFill>
                <a:latin typeface="Arial"/>
                <a:ea typeface="Arial"/>
                <a:cs typeface="Arial"/>
                <a:sym typeface="Arial"/>
              </a:rPr>
              <a:t>Instructions: In pairs in the breakout rooms, practice using the initial greeting plus a follow-up question. Each student will pick a role (customer or manager) and then switch once the first round is over.</a:t>
            </a:r>
            <a:endParaRPr sz="1200">
              <a:solidFill>
                <a:schemeClr val="dk1"/>
              </a:solidFill>
              <a:latin typeface="Arial"/>
              <a:ea typeface="Arial"/>
              <a:cs typeface="Arial"/>
              <a:sym typeface="Arial"/>
            </a:endParaRPr>
          </a:p>
          <a:p>
            <a:pPr marL="0" marR="0" lvl="0" indent="0" algn="l" rtl="0">
              <a:lnSpc>
                <a:spcPct val="163849"/>
              </a:lnSpc>
              <a:spcBef>
                <a:spcPts val="0"/>
              </a:spcBef>
              <a:spcAft>
                <a:spcPts val="0"/>
              </a:spcAft>
              <a:buNone/>
            </a:pPr>
            <a:endParaRPr sz="2667">
              <a:solidFill>
                <a:srgbClr val="163D06"/>
              </a:solidFill>
              <a:latin typeface="Arial"/>
              <a:ea typeface="Arial"/>
              <a:cs typeface="Arial"/>
              <a:sym typeface="Arial"/>
            </a:endParaRPr>
          </a:p>
          <a:p>
            <a:pPr marL="0" marR="0" lvl="0" indent="0" algn="l" rtl="0">
              <a:lnSpc>
                <a:spcPct val="163849"/>
              </a:lnSpc>
              <a:spcBef>
                <a:spcPts val="0"/>
              </a:spcBef>
              <a:spcAft>
                <a:spcPts val="0"/>
              </a:spcAft>
              <a:buNone/>
            </a:pPr>
            <a:r>
              <a:rPr lang="en-US" sz="2667">
                <a:solidFill>
                  <a:srgbClr val="163D06"/>
                </a:solidFill>
                <a:latin typeface="Arial"/>
                <a:ea typeface="Arial"/>
                <a:cs typeface="Arial"/>
                <a:sym typeface="Arial"/>
              </a:rPr>
              <a:t>You can find the script of the audios here:</a:t>
            </a:r>
            <a:r>
              <a:rPr lang="en-US" sz="2667"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2400"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400">
              <a:solidFill>
                <a:srgbClr val="163D06"/>
              </a:solidFill>
              <a:latin typeface="Arial"/>
              <a:ea typeface="Arial"/>
              <a:cs typeface="Arial"/>
              <a:sym typeface="Arial"/>
            </a:endParaRPr>
          </a:p>
          <a:p>
            <a:pPr marL="0" marR="0" lvl="0" indent="0" algn="l" rtl="0">
              <a:lnSpc>
                <a:spcPct val="140012"/>
              </a:lnSpc>
              <a:spcBef>
                <a:spcPts val="0"/>
              </a:spcBef>
              <a:spcAft>
                <a:spcPts val="0"/>
              </a:spcAft>
              <a:buNone/>
            </a:pPr>
            <a:endParaRPr sz="3121">
              <a:solidFill>
                <a:srgbClr val="163D0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3">
            <a:extLst>
              <a:ext uri="{C183D7F6-B498-43B3-948B-1728B52AA6E4}">
                <adec:decorative xmlns:adec="http://schemas.microsoft.com/office/drawing/2017/decorative" val="1"/>
              </a:ext>
            </a:extLst>
          </p:cNvPr>
          <p:cNvSpPr/>
          <p:nvPr/>
        </p:nvSpPr>
        <p:spPr>
          <a:xfrm>
            <a:off x="0" y="-9939"/>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17" name="Google Shape;417;p23">
            <a:extLst>
              <a:ext uri="{C183D7F6-B498-43B3-948B-1728B52AA6E4}">
                <adec:decorative xmlns:adec="http://schemas.microsoft.com/office/drawing/2017/decorative" val="1"/>
              </a:ext>
            </a:extLst>
          </p:cNvPr>
          <p:cNvGrpSpPr/>
          <p:nvPr/>
        </p:nvGrpSpPr>
        <p:grpSpPr>
          <a:xfrm>
            <a:off x="50800" y="-58171"/>
            <a:ext cx="5758543" cy="1912371"/>
            <a:chOff x="0" y="-38100"/>
            <a:chExt cx="2274980" cy="755505"/>
          </a:xfrm>
        </p:grpSpPr>
        <p:sp>
          <p:nvSpPr>
            <p:cNvPr id="418" name="Google Shape;418;p23"/>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9" name="Google Shape;419;p23"/>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20" name="Google Shape;420;p23"/>
          <p:cNvSpPr txBox="1">
            <a:spLocks noGrp="1"/>
          </p:cNvSpPr>
          <p:nvPr>
            <p:ph type="title" idx="4294967295"/>
          </p:nvPr>
        </p:nvSpPr>
        <p:spPr>
          <a:xfrm>
            <a:off x="826053" y="690973"/>
            <a:ext cx="4281188" cy="60042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108"/>
              </a:lnSpc>
              <a:spcBef>
                <a:spcPts val="0"/>
              </a:spcBef>
              <a:spcAft>
                <a:spcPts val="0"/>
              </a:spcAft>
              <a:buClr>
                <a:srgbClr val="000000"/>
              </a:buClr>
              <a:buSzTx/>
              <a:buFont typeface="Arial"/>
              <a:buNone/>
              <a:tabLst/>
              <a:defRPr/>
            </a:pPr>
            <a:r>
              <a:rPr kumimoji="0" lang="en-US" sz="2767" b="0" i="0" u="none" strike="noStrike" kern="0" cap="none" spc="0" normalizeH="0" baseline="0" noProof="0" dirty="0">
                <a:ln>
                  <a:noFill/>
                </a:ln>
                <a:solidFill>
                  <a:srgbClr val="163D06"/>
                </a:solidFill>
                <a:effectLst/>
                <a:uLnTx/>
                <a:uFillTx/>
                <a:latin typeface="Arial"/>
                <a:ea typeface="Arial"/>
                <a:cs typeface="Arial"/>
                <a:sym typeface="Arial"/>
              </a:rPr>
              <a:t>UNIT I - INTERACTION IV</a:t>
            </a:r>
            <a:endParaRPr kumimoji="0" lang="en-US" sz="2789" b="0" i="0" u="none" strike="noStrike" kern="0" cap="none" spc="0" normalizeH="0" baseline="0" noProof="0" dirty="0">
              <a:ln>
                <a:noFill/>
              </a:ln>
              <a:solidFill>
                <a:srgbClr val="163D06"/>
              </a:solidFill>
              <a:effectLst/>
              <a:uLnTx/>
              <a:uFillTx/>
              <a:latin typeface="Arial"/>
              <a:ea typeface="Arial"/>
              <a:cs typeface="Arial"/>
              <a:sym typeface="Arial"/>
            </a:endParaRPr>
          </a:p>
        </p:txBody>
      </p:sp>
      <p:sp>
        <p:nvSpPr>
          <p:cNvPr id="421" name="Google Shape;421;p23"/>
          <p:cNvSpPr txBox="1"/>
          <p:nvPr/>
        </p:nvSpPr>
        <p:spPr>
          <a:xfrm>
            <a:off x="6394173" y="456508"/>
            <a:ext cx="52832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163D06"/>
                </a:solidFill>
                <a:latin typeface="Arial"/>
                <a:ea typeface="Arial"/>
                <a:cs typeface="Arial"/>
                <a:sym typeface="Arial"/>
              </a:rPr>
              <a:t>Let’s listen to the audio. </a:t>
            </a:r>
            <a:endParaRPr sz="1200">
              <a:solidFill>
                <a:schemeClr val="dk1"/>
              </a:solidFill>
              <a:latin typeface="Arial"/>
              <a:ea typeface="Arial"/>
              <a:cs typeface="Arial"/>
              <a:sym typeface="Arial"/>
            </a:endParaRPr>
          </a:p>
        </p:txBody>
      </p:sp>
      <p:sp>
        <p:nvSpPr>
          <p:cNvPr id="422" name="Google Shape;422;p23"/>
          <p:cNvSpPr txBox="1"/>
          <p:nvPr/>
        </p:nvSpPr>
        <p:spPr>
          <a:xfrm>
            <a:off x="526143" y="2659380"/>
            <a:ext cx="5292271" cy="3253198"/>
          </a:xfrm>
          <a:prstGeom prst="rect">
            <a:avLst/>
          </a:prstGeom>
          <a:noFill/>
          <a:ln>
            <a:noFill/>
          </a:ln>
        </p:spPr>
        <p:txBody>
          <a:bodyPr spcFirstLastPara="1" wrap="square" lIns="0" tIns="0" rIns="0" bIns="0" anchor="t" anchorCtr="0">
            <a:spAutoFit/>
          </a:bodyPr>
          <a:lstStyle/>
          <a:p>
            <a:pPr marL="0" marR="0" lvl="0" indent="0" algn="ctr" rtl="0">
              <a:lnSpc>
                <a:spcPct val="140644"/>
              </a:lnSpc>
              <a:spcBef>
                <a:spcPts val="0"/>
              </a:spcBef>
              <a:spcAft>
                <a:spcPts val="0"/>
              </a:spcAft>
              <a:buNone/>
            </a:pPr>
            <a:r>
              <a:rPr lang="en-US" sz="3000">
                <a:solidFill>
                  <a:srgbClr val="163D06"/>
                </a:solidFill>
                <a:latin typeface="Arial"/>
                <a:ea typeface="Arial"/>
                <a:cs typeface="Arial"/>
                <a:sym typeface="Arial"/>
              </a:rPr>
              <a:t>What questions in Spanish did you hear? </a:t>
            </a:r>
            <a:endParaRPr sz="1200">
              <a:solidFill>
                <a:schemeClr val="dk1"/>
              </a:solidFill>
              <a:latin typeface="Calibri"/>
              <a:ea typeface="Calibri"/>
              <a:cs typeface="Calibri"/>
              <a:sym typeface="Calibri"/>
            </a:endParaRPr>
          </a:p>
          <a:p>
            <a:pPr marL="0" marR="0" lvl="0" indent="0" algn="ctr" rtl="0">
              <a:lnSpc>
                <a:spcPct val="140644"/>
              </a:lnSpc>
              <a:spcBef>
                <a:spcPts val="0"/>
              </a:spcBef>
              <a:spcAft>
                <a:spcPts val="0"/>
              </a:spcAft>
              <a:buNone/>
            </a:pPr>
            <a:r>
              <a:rPr lang="en-US" sz="3000">
                <a:solidFill>
                  <a:srgbClr val="163D06"/>
                </a:solidFill>
                <a:latin typeface="Arial"/>
                <a:ea typeface="Arial"/>
                <a:cs typeface="Arial"/>
                <a:sym typeface="Arial"/>
              </a:rPr>
              <a:t>Write them in your notebook.</a:t>
            </a:r>
            <a:endParaRPr sz="1200">
              <a:solidFill>
                <a:schemeClr val="dk1"/>
              </a:solidFill>
              <a:latin typeface="Calibri"/>
              <a:ea typeface="Calibri"/>
              <a:cs typeface="Calibri"/>
              <a:sym typeface="Calibri"/>
            </a:endParaRPr>
          </a:p>
          <a:p>
            <a:pPr marL="0" marR="0" lvl="0" indent="0" algn="ctr" rtl="0">
              <a:lnSpc>
                <a:spcPct val="139991"/>
              </a:lnSpc>
              <a:spcBef>
                <a:spcPts val="0"/>
              </a:spcBef>
              <a:spcAft>
                <a:spcPts val="0"/>
              </a:spcAft>
              <a:buNone/>
            </a:pPr>
            <a:endParaRPr sz="3014">
              <a:solidFill>
                <a:srgbClr val="163D06"/>
              </a:solidFill>
              <a:latin typeface="Arial"/>
              <a:ea typeface="Arial"/>
              <a:cs typeface="Arial"/>
              <a:sym typeface="Arial"/>
            </a:endParaRPr>
          </a:p>
          <a:p>
            <a:pPr marL="0" marR="0" lvl="0" indent="0" algn="ctr" rtl="0">
              <a:lnSpc>
                <a:spcPct val="140644"/>
              </a:lnSpc>
              <a:spcBef>
                <a:spcPts val="0"/>
              </a:spcBef>
              <a:spcAft>
                <a:spcPts val="0"/>
              </a:spcAft>
              <a:buNone/>
            </a:pPr>
            <a:endParaRPr sz="3000">
              <a:solidFill>
                <a:srgbClr val="163D06"/>
              </a:solidFill>
              <a:latin typeface="Arial"/>
              <a:ea typeface="Arial"/>
              <a:cs typeface="Arial"/>
              <a:sym typeface="Arial"/>
            </a:endParaRPr>
          </a:p>
        </p:txBody>
      </p:sp>
      <p:pic>
        <p:nvPicPr>
          <p:cNvPr id="423" name="Google Shape;423;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30583" y="1128365"/>
            <a:ext cx="541867" cy="541867"/>
          </a:xfrm>
          <a:prstGeom prst="rect">
            <a:avLst/>
          </a:prstGeom>
          <a:noFill/>
          <a:ln>
            <a:noFill/>
          </a:ln>
        </p:spPr>
      </p:pic>
      <p:sp>
        <p:nvSpPr>
          <p:cNvPr id="424" name="Google Shape;424;p23">
            <a:extLst>
              <a:ext uri="{C183D7F6-B498-43B3-948B-1728B52AA6E4}">
                <adec:decorative xmlns:adec="http://schemas.microsoft.com/office/drawing/2017/decorative" val="1"/>
              </a:ext>
            </a:extLst>
          </p:cNvPr>
          <p:cNvSpPr/>
          <p:nvPr/>
        </p:nvSpPr>
        <p:spPr>
          <a:xfrm>
            <a:off x="6412689" y="1741199"/>
            <a:ext cx="2051609" cy="1060981"/>
          </a:xfrm>
          <a:custGeom>
            <a:avLst/>
            <a:gdLst/>
            <a:ahLst/>
            <a:cxnLst/>
            <a:rect l="l" t="t" r="r" b="b"/>
            <a:pathLst>
              <a:path w="3133738" h="1591740" extrusionOk="0">
                <a:moveTo>
                  <a:pt x="0" y="0"/>
                </a:moveTo>
                <a:lnTo>
                  <a:pt x="3133737" y="0"/>
                </a:lnTo>
                <a:lnTo>
                  <a:pt x="3133737" y="1591740"/>
                </a:lnTo>
                <a:lnTo>
                  <a:pt x="0" y="1591740"/>
                </a:lnTo>
                <a:lnTo>
                  <a:pt x="0" y="0"/>
                </a:lnTo>
                <a:close/>
              </a:path>
            </a:pathLst>
          </a:custGeom>
          <a:blipFill rotWithShape="1">
            <a:blip r:embed="rId5">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5" name="Google Shape;425;p23">
            <a:extLst>
              <a:ext uri="{C183D7F6-B498-43B3-948B-1728B52AA6E4}">
                <adec:decorative xmlns:adec="http://schemas.microsoft.com/office/drawing/2017/decorative" val="1"/>
              </a:ext>
            </a:extLst>
          </p:cNvPr>
          <p:cNvSpPr/>
          <p:nvPr/>
        </p:nvSpPr>
        <p:spPr>
          <a:xfrm>
            <a:off x="8461506" y="1741199"/>
            <a:ext cx="2233598" cy="1060981"/>
          </a:xfrm>
          <a:custGeom>
            <a:avLst/>
            <a:gdLst/>
            <a:ahLst/>
            <a:cxnLst/>
            <a:rect l="l" t="t" r="r" b="b"/>
            <a:pathLst>
              <a:path w="3411718" h="1591740" extrusionOk="0">
                <a:moveTo>
                  <a:pt x="0" y="0"/>
                </a:moveTo>
                <a:lnTo>
                  <a:pt x="3411718" y="0"/>
                </a:lnTo>
                <a:lnTo>
                  <a:pt x="3411718" y="1591740"/>
                </a:lnTo>
                <a:lnTo>
                  <a:pt x="0" y="1591740"/>
                </a:lnTo>
                <a:lnTo>
                  <a:pt x="0" y="0"/>
                </a:lnTo>
                <a:close/>
              </a:path>
            </a:pathLst>
          </a:custGeom>
          <a:blipFill rotWithShape="1">
            <a:blip r:embed="rId5">
              <a:alphaModFix/>
            </a:blip>
            <a:stretch>
              <a:fillRect l="-2197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6" name="Google Shape;426;p23">
            <a:extLst>
              <a:ext uri="{C183D7F6-B498-43B3-948B-1728B52AA6E4}">
                <adec:decorative xmlns:adec="http://schemas.microsoft.com/office/drawing/2017/decorative" val="1"/>
              </a:ext>
            </a:extLst>
          </p:cNvPr>
          <p:cNvSpPr/>
          <p:nvPr/>
        </p:nvSpPr>
        <p:spPr>
          <a:xfrm>
            <a:off x="6412689" y="2984409"/>
            <a:ext cx="2051609" cy="1060981"/>
          </a:xfrm>
          <a:custGeom>
            <a:avLst/>
            <a:gdLst/>
            <a:ahLst/>
            <a:cxnLst/>
            <a:rect l="l" t="t" r="r" b="b"/>
            <a:pathLst>
              <a:path w="3133738" h="1591740" extrusionOk="0">
                <a:moveTo>
                  <a:pt x="0" y="0"/>
                </a:moveTo>
                <a:lnTo>
                  <a:pt x="3133737" y="0"/>
                </a:lnTo>
                <a:lnTo>
                  <a:pt x="3133737" y="1591740"/>
                </a:lnTo>
                <a:lnTo>
                  <a:pt x="0" y="1591740"/>
                </a:lnTo>
                <a:lnTo>
                  <a:pt x="0" y="0"/>
                </a:lnTo>
                <a:close/>
              </a:path>
            </a:pathLst>
          </a:custGeom>
          <a:blipFill rotWithShape="1">
            <a:blip r:embed="rId5">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7" name="Google Shape;427;p23">
            <a:extLst>
              <a:ext uri="{C183D7F6-B498-43B3-948B-1728B52AA6E4}">
                <adec:decorative xmlns:adec="http://schemas.microsoft.com/office/drawing/2017/decorative" val="1"/>
              </a:ext>
            </a:extLst>
          </p:cNvPr>
          <p:cNvSpPr/>
          <p:nvPr/>
        </p:nvSpPr>
        <p:spPr>
          <a:xfrm>
            <a:off x="8465756" y="2984409"/>
            <a:ext cx="2229349" cy="1060981"/>
          </a:xfrm>
          <a:custGeom>
            <a:avLst/>
            <a:gdLst/>
            <a:ahLst/>
            <a:cxnLst/>
            <a:rect l="l" t="t" r="r" b="b"/>
            <a:pathLst>
              <a:path w="3405228" h="1591740" extrusionOk="0">
                <a:moveTo>
                  <a:pt x="0" y="0"/>
                </a:moveTo>
                <a:lnTo>
                  <a:pt x="3405228" y="0"/>
                </a:lnTo>
                <a:lnTo>
                  <a:pt x="3405228" y="1591740"/>
                </a:lnTo>
                <a:lnTo>
                  <a:pt x="0" y="1591740"/>
                </a:lnTo>
                <a:lnTo>
                  <a:pt x="0" y="0"/>
                </a:lnTo>
                <a:close/>
              </a:path>
            </a:pathLst>
          </a:custGeom>
          <a:blipFill rotWithShape="1">
            <a:blip r:embed="rId5">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8" name="Google Shape;428;p23">
            <a:extLst>
              <a:ext uri="{C183D7F6-B498-43B3-948B-1728B52AA6E4}">
                <adec:decorative xmlns:adec="http://schemas.microsoft.com/office/drawing/2017/decorative" val="1"/>
              </a:ext>
            </a:extLst>
          </p:cNvPr>
          <p:cNvSpPr/>
          <p:nvPr/>
        </p:nvSpPr>
        <p:spPr>
          <a:xfrm>
            <a:off x="6412689" y="4227619"/>
            <a:ext cx="2051609" cy="1060981"/>
          </a:xfrm>
          <a:custGeom>
            <a:avLst/>
            <a:gdLst/>
            <a:ahLst/>
            <a:cxnLst/>
            <a:rect l="l" t="t" r="r" b="b"/>
            <a:pathLst>
              <a:path w="3133738" h="1591740" extrusionOk="0">
                <a:moveTo>
                  <a:pt x="0" y="0"/>
                </a:moveTo>
                <a:lnTo>
                  <a:pt x="3133737" y="0"/>
                </a:lnTo>
                <a:lnTo>
                  <a:pt x="3133737" y="1591739"/>
                </a:lnTo>
                <a:lnTo>
                  <a:pt x="0" y="1591739"/>
                </a:lnTo>
                <a:lnTo>
                  <a:pt x="0" y="0"/>
                </a:lnTo>
                <a:close/>
              </a:path>
            </a:pathLst>
          </a:custGeom>
          <a:blipFill rotWithShape="1">
            <a:blip r:embed="rId5">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9" name="Google Shape;429;p23">
            <a:extLst>
              <a:ext uri="{C183D7F6-B498-43B3-948B-1728B52AA6E4}">
                <adec:decorative xmlns:adec="http://schemas.microsoft.com/office/drawing/2017/decorative" val="1"/>
              </a:ext>
            </a:extLst>
          </p:cNvPr>
          <p:cNvSpPr/>
          <p:nvPr/>
        </p:nvSpPr>
        <p:spPr>
          <a:xfrm>
            <a:off x="8457258" y="4227619"/>
            <a:ext cx="2237847" cy="1060981"/>
          </a:xfrm>
          <a:custGeom>
            <a:avLst/>
            <a:gdLst/>
            <a:ahLst/>
            <a:cxnLst/>
            <a:rect l="l" t="t" r="r" b="b"/>
            <a:pathLst>
              <a:path w="3418208" h="1591740" extrusionOk="0">
                <a:moveTo>
                  <a:pt x="0" y="0"/>
                </a:moveTo>
                <a:lnTo>
                  <a:pt x="3418208" y="0"/>
                </a:lnTo>
                <a:lnTo>
                  <a:pt x="3418208" y="1591739"/>
                </a:lnTo>
                <a:lnTo>
                  <a:pt x="0" y="1591739"/>
                </a:lnTo>
                <a:lnTo>
                  <a:pt x="0" y="0"/>
                </a:lnTo>
                <a:close/>
              </a:path>
            </a:pathLst>
          </a:custGeom>
          <a:blipFill rotWithShape="1">
            <a:blip r:embed="rId5">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0" name="Google Shape;430;p23">
            <a:extLst>
              <a:ext uri="{C183D7F6-B498-43B3-948B-1728B52AA6E4}">
                <adec:decorative xmlns:adec="http://schemas.microsoft.com/office/drawing/2017/decorative" val="1"/>
              </a:ext>
            </a:extLst>
          </p:cNvPr>
          <p:cNvSpPr/>
          <p:nvPr/>
        </p:nvSpPr>
        <p:spPr>
          <a:xfrm>
            <a:off x="6412689" y="5467930"/>
            <a:ext cx="2051609" cy="1060981"/>
          </a:xfrm>
          <a:custGeom>
            <a:avLst/>
            <a:gdLst/>
            <a:ahLst/>
            <a:cxnLst/>
            <a:rect l="l" t="t" r="r" b="b"/>
            <a:pathLst>
              <a:path w="3133738" h="1591740" extrusionOk="0">
                <a:moveTo>
                  <a:pt x="0" y="0"/>
                </a:moveTo>
                <a:lnTo>
                  <a:pt x="3133737" y="0"/>
                </a:lnTo>
                <a:lnTo>
                  <a:pt x="3133737" y="1591740"/>
                </a:lnTo>
                <a:lnTo>
                  <a:pt x="0" y="1591740"/>
                </a:lnTo>
                <a:lnTo>
                  <a:pt x="0" y="0"/>
                </a:lnTo>
                <a:close/>
              </a:path>
            </a:pathLst>
          </a:custGeom>
          <a:blipFill rotWithShape="1">
            <a:blip r:embed="rId5">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1" name="Google Shape;431;p23">
            <a:extLst>
              <a:ext uri="{C183D7F6-B498-43B3-948B-1728B52AA6E4}">
                <adec:decorative xmlns:adec="http://schemas.microsoft.com/office/drawing/2017/decorative" val="1"/>
              </a:ext>
            </a:extLst>
          </p:cNvPr>
          <p:cNvSpPr/>
          <p:nvPr/>
        </p:nvSpPr>
        <p:spPr>
          <a:xfrm>
            <a:off x="8465756" y="5467930"/>
            <a:ext cx="2229349" cy="1060981"/>
          </a:xfrm>
          <a:custGeom>
            <a:avLst/>
            <a:gdLst/>
            <a:ahLst/>
            <a:cxnLst/>
            <a:rect l="l" t="t" r="r" b="b"/>
            <a:pathLst>
              <a:path w="3405228" h="1591740" extrusionOk="0">
                <a:moveTo>
                  <a:pt x="0" y="0"/>
                </a:moveTo>
                <a:lnTo>
                  <a:pt x="3405228" y="0"/>
                </a:lnTo>
                <a:lnTo>
                  <a:pt x="3405228" y="1591740"/>
                </a:lnTo>
                <a:lnTo>
                  <a:pt x="0" y="1591740"/>
                </a:lnTo>
                <a:lnTo>
                  <a:pt x="0" y="0"/>
                </a:lnTo>
                <a:close/>
              </a:path>
            </a:pathLst>
          </a:custGeom>
          <a:blipFill rotWithShape="1">
            <a:blip r:embed="rId5">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2" name="Google Shape;432;p23">
            <a:extLst>
              <a:ext uri="{C183D7F6-B498-43B3-948B-1728B52AA6E4}">
                <adec:decorative xmlns:adec="http://schemas.microsoft.com/office/drawing/2017/decorative" val="1"/>
              </a:ext>
            </a:extLst>
          </p:cNvPr>
          <p:cNvSpPr/>
          <p:nvPr/>
        </p:nvSpPr>
        <p:spPr>
          <a:xfrm>
            <a:off x="2607129" y="5139763"/>
            <a:ext cx="885652" cy="859083"/>
          </a:xfrm>
          <a:custGeom>
            <a:avLst/>
            <a:gdLst/>
            <a:ahLst/>
            <a:cxnLst/>
            <a:rect l="l" t="t" r="r" b="b"/>
            <a:pathLst>
              <a:path w="1328478" h="1288624" extrusionOk="0">
                <a:moveTo>
                  <a:pt x="0" y="0"/>
                </a:moveTo>
                <a:lnTo>
                  <a:pt x="1328478" y="0"/>
                </a:lnTo>
                <a:lnTo>
                  <a:pt x="1328478" y="1288624"/>
                </a:lnTo>
                <a:lnTo>
                  <a:pt x="0" y="1288624"/>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4">
            <a:extLst>
              <a:ext uri="{C183D7F6-B498-43B3-948B-1728B52AA6E4}">
                <adec:decorative xmlns:adec="http://schemas.microsoft.com/office/drawing/2017/decorative" val="1"/>
              </a:ext>
            </a:extLst>
          </p:cNvPr>
          <p:cNvSpPr/>
          <p:nvPr/>
        </p:nvSpPr>
        <p:spPr>
          <a:xfrm>
            <a:off x="0" y="-21068"/>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8" name="Google Shape;438;p24">
            <a:extLst>
              <a:ext uri="{C183D7F6-B498-43B3-948B-1728B52AA6E4}">
                <adec:decorative xmlns:adec="http://schemas.microsoft.com/office/drawing/2017/decorative" val="1"/>
              </a:ext>
            </a:extLst>
          </p:cNvPr>
          <p:cNvSpPr/>
          <p:nvPr/>
        </p:nvSpPr>
        <p:spPr>
          <a:xfrm>
            <a:off x="8328046" y="1712632"/>
            <a:ext cx="1536973" cy="780685"/>
          </a:xfrm>
          <a:custGeom>
            <a:avLst/>
            <a:gdLst/>
            <a:ahLst/>
            <a:cxnLst/>
            <a:rect l="l" t="t" r="r" b="b"/>
            <a:pathLst>
              <a:path w="2305459" h="1171027" extrusionOk="0">
                <a:moveTo>
                  <a:pt x="0" y="0"/>
                </a:moveTo>
                <a:lnTo>
                  <a:pt x="2305458" y="0"/>
                </a:lnTo>
                <a:lnTo>
                  <a:pt x="2305458" y="1171026"/>
                </a:lnTo>
                <a:lnTo>
                  <a:pt x="0" y="1171026"/>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9" name="Google Shape;439;p24">
            <a:extLst>
              <a:ext uri="{C183D7F6-B498-43B3-948B-1728B52AA6E4}">
                <adec:decorative xmlns:adec="http://schemas.microsoft.com/office/drawing/2017/decorative" val="1"/>
              </a:ext>
            </a:extLst>
          </p:cNvPr>
          <p:cNvSpPr/>
          <p:nvPr/>
        </p:nvSpPr>
        <p:spPr>
          <a:xfrm>
            <a:off x="9832889" y="1712632"/>
            <a:ext cx="1673311" cy="780685"/>
          </a:xfrm>
          <a:custGeom>
            <a:avLst/>
            <a:gdLst/>
            <a:ahLst/>
            <a:cxnLst/>
            <a:rect l="l" t="t" r="r" b="b"/>
            <a:pathLst>
              <a:path w="2509966" h="1171027" extrusionOk="0">
                <a:moveTo>
                  <a:pt x="0" y="0"/>
                </a:moveTo>
                <a:lnTo>
                  <a:pt x="2509966" y="0"/>
                </a:lnTo>
                <a:lnTo>
                  <a:pt x="2509966" y="1171026"/>
                </a:lnTo>
                <a:lnTo>
                  <a:pt x="0" y="1171026"/>
                </a:lnTo>
                <a:lnTo>
                  <a:pt x="0" y="0"/>
                </a:lnTo>
                <a:close/>
              </a:path>
            </a:pathLst>
          </a:custGeom>
          <a:blipFill rotWithShape="1">
            <a:blip r:embed="rId4">
              <a:alphaModFix/>
            </a:blip>
            <a:stretch>
              <a:fillRect l="-2197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0" name="Google Shape;440;p24">
            <a:extLst>
              <a:ext uri="{C183D7F6-B498-43B3-948B-1728B52AA6E4}">
                <adec:decorative xmlns:adec="http://schemas.microsoft.com/office/drawing/2017/decorative" val="1"/>
              </a:ext>
            </a:extLst>
          </p:cNvPr>
          <p:cNvSpPr/>
          <p:nvPr/>
        </p:nvSpPr>
        <p:spPr>
          <a:xfrm>
            <a:off x="8328046" y="2627248"/>
            <a:ext cx="1536973" cy="780685"/>
          </a:xfrm>
          <a:custGeom>
            <a:avLst/>
            <a:gdLst/>
            <a:ahLst/>
            <a:cxnLst/>
            <a:rect l="l" t="t" r="r" b="b"/>
            <a:pathLst>
              <a:path w="2305459" h="1171027" extrusionOk="0">
                <a:moveTo>
                  <a:pt x="0" y="0"/>
                </a:moveTo>
                <a:lnTo>
                  <a:pt x="2305458" y="0"/>
                </a:lnTo>
                <a:lnTo>
                  <a:pt x="2305458" y="1171027"/>
                </a:lnTo>
                <a:lnTo>
                  <a:pt x="0" y="1171027"/>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1" name="Google Shape;441;p24">
            <a:extLst>
              <a:ext uri="{C183D7F6-B498-43B3-948B-1728B52AA6E4}">
                <adec:decorative xmlns:adec="http://schemas.microsoft.com/office/drawing/2017/decorative" val="1"/>
              </a:ext>
            </a:extLst>
          </p:cNvPr>
          <p:cNvSpPr/>
          <p:nvPr/>
        </p:nvSpPr>
        <p:spPr>
          <a:xfrm>
            <a:off x="9836073" y="2627248"/>
            <a:ext cx="1670127" cy="780685"/>
          </a:xfrm>
          <a:custGeom>
            <a:avLst/>
            <a:gdLst/>
            <a:ahLst/>
            <a:cxnLst/>
            <a:rect l="l" t="t" r="r" b="b"/>
            <a:pathLst>
              <a:path w="2505191" h="1171027" extrusionOk="0">
                <a:moveTo>
                  <a:pt x="0" y="0"/>
                </a:moveTo>
                <a:lnTo>
                  <a:pt x="2505191" y="0"/>
                </a:lnTo>
                <a:lnTo>
                  <a:pt x="2505191" y="1171027"/>
                </a:lnTo>
                <a:lnTo>
                  <a:pt x="0" y="1171027"/>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2" name="Google Shape;442;p24">
            <a:extLst>
              <a:ext uri="{C183D7F6-B498-43B3-948B-1728B52AA6E4}">
                <adec:decorative xmlns:adec="http://schemas.microsoft.com/office/drawing/2017/decorative" val="1"/>
              </a:ext>
            </a:extLst>
          </p:cNvPr>
          <p:cNvSpPr/>
          <p:nvPr/>
        </p:nvSpPr>
        <p:spPr>
          <a:xfrm>
            <a:off x="8328046" y="3541864"/>
            <a:ext cx="1536973" cy="780685"/>
          </a:xfrm>
          <a:custGeom>
            <a:avLst/>
            <a:gdLst/>
            <a:ahLst/>
            <a:cxnLst/>
            <a:rect l="l" t="t" r="r" b="b"/>
            <a:pathLst>
              <a:path w="2305459" h="1171027" extrusionOk="0">
                <a:moveTo>
                  <a:pt x="0" y="0"/>
                </a:moveTo>
                <a:lnTo>
                  <a:pt x="2305458" y="0"/>
                </a:lnTo>
                <a:lnTo>
                  <a:pt x="2305458" y="1171027"/>
                </a:lnTo>
                <a:lnTo>
                  <a:pt x="0" y="1171027"/>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3" name="Google Shape;443;p24">
            <a:extLst>
              <a:ext uri="{C183D7F6-B498-43B3-948B-1728B52AA6E4}">
                <adec:decorative xmlns:adec="http://schemas.microsoft.com/office/drawing/2017/decorative" val="1"/>
              </a:ext>
            </a:extLst>
          </p:cNvPr>
          <p:cNvSpPr/>
          <p:nvPr/>
        </p:nvSpPr>
        <p:spPr>
          <a:xfrm>
            <a:off x="9829707" y="3541864"/>
            <a:ext cx="1676493" cy="780685"/>
          </a:xfrm>
          <a:custGeom>
            <a:avLst/>
            <a:gdLst/>
            <a:ahLst/>
            <a:cxnLst/>
            <a:rect l="l" t="t" r="r" b="b"/>
            <a:pathLst>
              <a:path w="2514740" h="1171027" extrusionOk="0">
                <a:moveTo>
                  <a:pt x="0" y="0"/>
                </a:moveTo>
                <a:lnTo>
                  <a:pt x="2514740" y="0"/>
                </a:lnTo>
                <a:lnTo>
                  <a:pt x="2514740" y="1171027"/>
                </a:lnTo>
                <a:lnTo>
                  <a:pt x="0" y="1171027"/>
                </a:lnTo>
                <a:lnTo>
                  <a:pt x="0" y="0"/>
                </a:lnTo>
                <a:close/>
              </a:path>
            </a:pathLst>
          </a:custGeom>
          <a:blipFill rotWithShape="1">
            <a:blip r:embed="rId4">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4" name="Google Shape;444;p24">
            <a:extLst>
              <a:ext uri="{C183D7F6-B498-43B3-948B-1728B52AA6E4}">
                <adec:decorative xmlns:adec="http://schemas.microsoft.com/office/drawing/2017/decorative" val="1"/>
              </a:ext>
            </a:extLst>
          </p:cNvPr>
          <p:cNvSpPr/>
          <p:nvPr/>
        </p:nvSpPr>
        <p:spPr>
          <a:xfrm>
            <a:off x="8328046" y="4454349"/>
            <a:ext cx="1536973" cy="780685"/>
          </a:xfrm>
          <a:custGeom>
            <a:avLst/>
            <a:gdLst/>
            <a:ahLst/>
            <a:cxnLst/>
            <a:rect l="l" t="t" r="r" b="b"/>
            <a:pathLst>
              <a:path w="2305459" h="1171027" extrusionOk="0">
                <a:moveTo>
                  <a:pt x="0" y="0"/>
                </a:moveTo>
                <a:lnTo>
                  <a:pt x="2305458" y="0"/>
                </a:lnTo>
                <a:lnTo>
                  <a:pt x="2305458" y="1171026"/>
                </a:lnTo>
                <a:lnTo>
                  <a:pt x="0" y="1171026"/>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5" name="Google Shape;445;p24">
            <a:extLst>
              <a:ext uri="{C183D7F6-B498-43B3-948B-1728B52AA6E4}">
                <adec:decorative xmlns:adec="http://schemas.microsoft.com/office/drawing/2017/decorative" val="1"/>
              </a:ext>
            </a:extLst>
          </p:cNvPr>
          <p:cNvSpPr/>
          <p:nvPr/>
        </p:nvSpPr>
        <p:spPr>
          <a:xfrm>
            <a:off x="9836073" y="4454349"/>
            <a:ext cx="1670127" cy="780685"/>
          </a:xfrm>
          <a:custGeom>
            <a:avLst/>
            <a:gdLst/>
            <a:ahLst/>
            <a:cxnLst/>
            <a:rect l="l" t="t" r="r" b="b"/>
            <a:pathLst>
              <a:path w="2505191" h="1171027" extrusionOk="0">
                <a:moveTo>
                  <a:pt x="0" y="0"/>
                </a:moveTo>
                <a:lnTo>
                  <a:pt x="2505191" y="0"/>
                </a:lnTo>
                <a:lnTo>
                  <a:pt x="2505191" y="1171026"/>
                </a:lnTo>
                <a:lnTo>
                  <a:pt x="0" y="1171026"/>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6" name="Google Shape;446;p24">
            <a:extLst>
              <a:ext uri="{C183D7F6-B498-43B3-948B-1728B52AA6E4}">
                <adec:decorative xmlns:adec="http://schemas.microsoft.com/office/drawing/2017/decorative" val="1"/>
              </a:ext>
            </a:extLst>
          </p:cNvPr>
          <p:cNvSpPr/>
          <p:nvPr/>
        </p:nvSpPr>
        <p:spPr>
          <a:xfrm>
            <a:off x="8328046" y="5368966"/>
            <a:ext cx="1536973" cy="780685"/>
          </a:xfrm>
          <a:custGeom>
            <a:avLst/>
            <a:gdLst/>
            <a:ahLst/>
            <a:cxnLst/>
            <a:rect l="l" t="t" r="r" b="b"/>
            <a:pathLst>
              <a:path w="2305459" h="1171027" extrusionOk="0">
                <a:moveTo>
                  <a:pt x="0" y="0"/>
                </a:moveTo>
                <a:lnTo>
                  <a:pt x="2305458" y="0"/>
                </a:lnTo>
                <a:lnTo>
                  <a:pt x="2305458" y="1171026"/>
                </a:lnTo>
                <a:lnTo>
                  <a:pt x="0" y="1171026"/>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7" name="Google Shape;447;p24">
            <a:extLst>
              <a:ext uri="{C183D7F6-B498-43B3-948B-1728B52AA6E4}">
                <adec:decorative xmlns:adec="http://schemas.microsoft.com/office/drawing/2017/decorative" val="1"/>
              </a:ext>
            </a:extLst>
          </p:cNvPr>
          <p:cNvSpPr/>
          <p:nvPr/>
        </p:nvSpPr>
        <p:spPr>
          <a:xfrm>
            <a:off x="9829707" y="5368966"/>
            <a:ext cx="1676493" cy="780685"/>
          </a:xfrm>
          <a:custGeom>
            <a:avLst/>
            <a:gdLst/>
            <a:ahLst/>
            <a:cxnLst/>
            <a:rect l="l" t="t" r="r" b="b"/>
            <a:pathLst>
              <a:path w="2514740" h="1171027" extrusionOk="0">
                <a:moveTo>
                  <a:pt x="0" y="0"/>
                </a:moveTo>
                <a:lnTo>
                  <a:pt x="2514740" y="0"/>
                </a:lnTo>
                <a:lnTo>
                  <a:pt x="2514740" y="1171026"/>
                </a:lnTo>
                <a:lnTo>
                  <a:pt x="0" y="1171026"/>
                </a:lnTo>
                <a:lnTo>
                  <a:pt x="0" y="0"/>
                </a:lnTo>
                <a:close/>
              </a:path>
            </a:pathLst>
          </a:custGeom>
          <a:blipFill rotWithShape="1">
            <a:blip r:embed="rId4">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8" name="Google Shape;448;p24">
            <a:extLst>
              <a:ext uri="{C183D7F6-B498-43B3-948B-1728B52AA6E4}">
                <adec:decorative xmlns:adec="http://schemas.microsoft.com/office/drawing/2017/decorative" val="1"/>
              </a:ext>
            </a:extLst>
          </p:cNvPr>
          <p:cNvSpPr/>
          <p:nvPr/>
        </p:nvSpPr>
        <p:spPr>
          <a:xfrm>
            <a:off x="4573192" y="1735182"/>
            <a:ext cx="1536973" cy="780685"/>
          </a:xfrm>
          <a:custGeom>
            <a:avLst/>
            <a:gdLst/>
            <a:ahLst/>
            <a:cxnLst/>
            <a:rect l="l" t="t" r="r" b="b"/>
            <a:pathLst>
              <a:path w="2305459" h="1171027" extrusionOk="0">
                <a:moveTo>
                  <a:pt x="0" y="0"/>
                </a:moveTo>
                <a:lnTo>
                  <a:pt x="2305459" y="0"/>
                </a:lnTo>
                <a:lnTo>
                  <a:pt x="2305459" y="1171026"/>
                </a:lnTo>
                <a:lnTo>
                  <a:pt x="0" y="1171026"/>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9" name="Google Shape;449;p24">
            <a:extLst>
              <a:ext uri="{C183D7F6-B498-43B3-948B-1728B52AA6E4}">
                <adec:decorative xmlns:adec="http://schemas.microsoft.com/office/drawing/2017/decorative" val="1"/>
              </a:ext>
            </a:extLst>
          </p:cNvPr>
          <p:cNvSpPr/>
          <p:nvPr/>
        </p:nvSpPr>
        <p:spPr>
          <a:xfrm>
            <a:off x="6078035" y="1735182"/>
            <a:ext cx="1673311" cy="780685"/>
          </a:xfrm>
          <a:custGeom>
            <a:avLst/>
            <a:gdLst/>
            <a:ahLst/>
            <a:cxnLst/>
            <a:rect l="l" t="t" r="r" b="b"/>
            <a:pathLst>
              <a:path w="2509966" h="1171027" extrusionOk="0">
                <a:moveTo>
                  <a:pt x="0" y="0"/>
                </a:moveTo>
                <a:lnTo>
                  <a:pt x="2509966" y="0"/>
                </a:lnTo>
                <a:lnTo>
                  <a:pt x="2509966" y="1171026"/>
                </a:lnTo>
                <a:lnTo>
                  <a:pt x="0" y="1171026"/>
                </a:lnTo>
                <a:lnTo>
                  <a:pt x="0" y="0"/>
                </a:lnTo>
                <a:close/>
              </a:path>
            </a:pathLst>
          </a:custGeom>
          <a:blipFill rotWithShape="1">
            <a:blip r:embed="rId4">
              <a:alphaModFix/>
            </a:blip>
            <a:stretch>
              <a:fillRect l="-2197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0" name="Google Shape;450;p24">
            <a:extLst>
              <a:ext uri="{C183D7F6-B498-43B3-948B-1728B52AA6E4}">
                <adec:decorative xmlns:adec="http://schemas.microsoft.com/office/drawing/2017/decorative" val="1"/>
              </a:ext>
            </a:extLst>
          </p:cNvPr>
          <p:cNvSpPr/>
          <p:nvPr/>
        </p:nvSpPr>
        <p:spPr>
          <a:xfrm>
            <a:off x="4573192" y="2649798"/>
            <a:ext cx="1536973" cy="780685"/>
          </a:xfrm>
          <a:custGeom>
            <a:avLst/>
            <a:gdLst/>
            <a:ahLst/>
            <a:cxnLst/>
            <a:rect l="l" t="t" r="r" b="b"/>
            <a:pathLst>
              <a:path w="2305459" h="1171027" extrusionOk="0">
                <a:moveTo>
                  <a:pt x="0" y="0"/>
                </a:moveTo>
                <a:lnTo>
                  <a:pt x="2305459" y="0"/>
                </a:lnTo>
                <a:lnTo>
                  <a:pt x="2305459" y="1171027"/>
                </a:lnTo>
                <a:lnTo>
                  <a:pt x="0" y="1171027"/>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1" name="Google Shape;451;p24">
            <a:extLst>
              <a:ext uri="{C183D7F6-B498-43B3-948B-1728B52AA6E4}">
                <adec:decorative xmlns:adec="http://schemas.microsoft.com/office/drawing/2017/decorative" val="1"/>
              </a:ext>
            </a:extLst>
          </p:cNvPr>
          <p:cNvSpPr/>
          <p:nvPr/>
        </p:nvSpPr>
        <p:spPr>
          <a:xfrm>
            <a:off x="6081219" y="2649798"/>
            <a:ext cx="1670127" cy="780685"/>
          </a:xfrm>
          <a:custGeom>
            <a:avLst/>
            <a:gdLst/>
            <a:ahLst/>
            <a:cxnLst/>
            <a:rect l="l" t="t" r="r" b="b"/>
            <a:pathLst>
              <a:path w="2505191" h="1171027" extrusionOk="0">
                <a:moveTo>
                  <a:pt x="0" y="0"/>
                </a:moveTo>
                <a:lnTo>
                  <a:pt x="2505191" y="0"/>
                </a:lnTo>
                <a:lnTo>
                  <a:pt x="2505191" y="1171027"/>
                </a:lnTo>
                <a:lnTo>
                  <a:pt x="0" y="1171027"/>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2" name="Google Shape;452;p24">
            <a:extLst>
              <a:ext uri="{C183D7F6-B498-43B3-948B-1728B52AA6E4}">
                <adec:decorative xmlns:adec="http://schemas.microsoft.com/office/drawing/2017/decorative" val="1"/>
              </a:ext>
            </a:extLst>
          </p:cNvPr>
          <p:cNvSpPr/>
          <p:nvPr/>
        </p:nvSpPr>
        <p:spPr>
          <a:xfrm>
            <a:off x="4573192" y="3564415"/>
            <a:ext cx="1536973" cy="780685"/>
          </a:xfrm>
          <a:custGeom>
            <a:avLst/>
            <a:gdLst/>
            <a:ahLst/>
            <a:cxnLst/>
            <a:rect l="l" t="t" r="r" b="b"/>
            <a:pathLst>
              <a:path w="2305459" h="1171027" extrusionOk="0">
                <a:moveTo>
                  <a:pt x="0" y="0"/>
                </a:moveTo>
                <a:lnTo>
                  <a:pt x="2305459" y="0"/>
                </a:lnTo>
                <a:lnTo>
                  <a:pt x="2305459" y="1171027"/>
                </a:lnTo>
                <a:lnTo>
                  <a:pt x="0" y="1171027"/>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3" name="Google Shape;453;p24">
            <a:extLst>
              <a:ext uri="{C183D7F6-B498-43B3-948B-1728B52AA6E4}">
                <adec:decorative xmlns:adec="http://schemas.microsoft.com/office/drawing/2017/decorative" val="1"/>
              </a:ext>
            </a:extLst>
          </p:cNvPr>
          <p:cNvSpPr/>
          <p:nvPr/>
        </p:nvSpPr>
        <p:spPr>
          <a:xfrm>
            <a:off x="6074853" y="3564415"/>
            <a:ext cx="1676493" cy="780685"/>
          </a:xfrm>
          <a:custGeom>
            <a:avLst/>
            <a:gdLst/>
            <a:ahLst/>
            <a:cxnLst/>
            <a:rect l="l" t="t" r="r" b="b"/>
            <a:pathLst>
              <a:path w="2514740" h="1171027" extrusionOk="0">
                <a:moveTo>
                  <a:pt x="0" y="0"/>
                </a:moveTo>
                <a:lnTo>
                  <a:pt x="2514740" y="0"/>
                </a:lnTo>
                <a:lnTo>
                  <a:pt x="2514740" y="1171027"/>
                </a:lnTo>
                <a:lnTo>
                  <a:pt x="0" y="1171027"/>
                </a:lnTo>
                <a:lnTo>
                  <a:pt x="0" y="0"/>
                </a:lnTo>
                <a:close/>
              </a:path>
            </a:pathLst>
          </a:custGeom>
          <a:blipFill rotWithShape="1">
            <a:blip r:embed="rId4">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4" name="Google Shape;454;p24">
            <a:extLst>
              <a:ext uri="{C183D7F6-B498-43B3-948B-1728B52AA6E4}">
                <adec:decorative xmlns:adec="http://schemas.microsoft.com/office/drawing/2017/decorative" val="1"/>
              </a:ext>
            </a:extLst>
          </p:cNvPr>
          <p:cNvSpPr/>
          <p:nvPr/>
        </p:nvSpPr>
        <p:spPr>
          <a:xfrm>
            <a:off x="4573192" y="4476900"/>
            <a:ext cx="1536973" cy="780685"/>
          </a:xfrm>
          <a:custGeom>
            <a:avLst/>
            <a:gdLst/>
            <a:ahLst/>
            <a:cxnLst/>
            <a:rect l="l" t="t" r="r" b="b"/>
            <a:pathLst>
              <a:path w="2305459" h="1171027" extrusionOk="0">
                <a:moveTo>
                  <a:pt x="0" y="0"/>
                </a:moveTo>
                <a:lnTo>
                  <a:pt x="2305459" y="0"/>
                </a:lnTo>
                <a:lnTo>
                  <a:pt x="2305459" y="1171026"/>
                </a:lnTo>
                <a:lnTo>
                  <a:pt x="0" y="1171026"/>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5" name="Google Shape;455;p24">
            <a:extLst>
              <a:ext uri="{C183D7F6-B498-43B3-948B-1728B52AA6E4}">
                <adec:decorative xmlns:adec="http://schemas.microsoft.com/office/drawing/2017/decorative" val="1"/>
              </a:ext>
            </a:extLst>
          </p:cNvPr>
          <p:cNvSpPr/>
          <p:nvPr/>
        </p:nvSpPr>
        <p:spPr>
          <a:xfrm>
            <a:off x="6081219" y="4476900"/>
            <a:ext cx="1670127" cy="780685"/>
          </a:xfrm>
          <a:custGeom>
            <a:avLst/>
            <a:gdLst/>
            <a:ahLst/>
            <a:cxnLst/>
            <a:rect l="l" t="t" r="r" b="b"/>
            <a:pathLst>
              <a:path w="2505191" h="1171027" extrusionOk="0">
                <a:moveTo>
                  <a:pt x="0" y="0"/>
                </a:moveTo>
                <a:lnTo>
                  <a:pt x="2505191" y="0"/>
                </a:lnTo>
                <a:lnTo>
                  <a:pt x="2505191" y="1171026"/>
                </a:lnTo>
                <a:lnTo>
                  <a:pt x="0" y="1171026"/>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6" name="Google Shape;456;p24">
            <a:extLst>
              <a:ext uri="{C183D7F6-B498-43B3-948B-1728B52AA6E4}">
                <adec:decorative xmlns:adec="http://schemas.microsoft.com/office/drawing/2017/decorative" val="1"/>
              </a:ext>
            </a:extLst>
          </p:cNvPr>
          <p:cNvSpPr/>
          <p:nvPr/>
        </p:nvSpPr>
        <p:spPr>
          <a:xfrm>
            <a:off x="4573192" y="5391516"/>
            <a:ext cx="1536973" cy="780685"/>
          </a:xfrm>
          <a:custGeom>
            <a:avLst/>
            <a:gdLst/>
            <a:ahLst/>
            <a:cxnLst/>
            <a:rect l="l" t="t" r="r" b="b"/>
            <a:pathLst>
              <a:path w="2305459" h="1171027" extrusionOk="0">
                <a:moveTo>
                  <a:pt x="0" y="0"/>
                </a:moveTo>
                <a:lnTo>
                  <a:pt x="2305459" y="0"/>
                </a:lnTo>
                <a:lnTo>
                  <a:pt x="2305459" y="1171027"/>
                </a:lnTo>
                <a:lnTo>
                  <a:pt x="0" y="1171027"/>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7" name="Google Shape;457;p24">
            <a:extLst>
              <a:ext uri="{C183D7F6-B498-43B3-948B-1728B52AA6E4}">
                <adec:decorative xmlns:adec="http://schemas.microsoft.com/office/drawing/2017/decorative" val="1"/>
              </a:ext>
            </a:extLst>
          </p:cNvPr>
          <p:cNvSpPr/>
          <p:nvPr/>
        </p:nvSpPr>
        <p:spPr>
          <a:xfrm>
            <a:off x="6074853" y="5391516"/>
            <a:ext cx="1676493" cy="780685"/>
          </a:xfrm>
          <a:custGeom>
            <a:avLst/>
            <a:gdLst/>
            <a:ahLst/>
            <a:cxnLst/>
            <a:rect l="l" t="t" r="r" b="b"/>
            <a:pathLst>
              <a:path w="2514740" h="1171027" extrusionOk="0">
                <a:moveTo>
                  <a:pt x="0" y="0"/>
                </a:moveTo>
                <a:lnTo>
                  <a:pt x="2514740" y="0"/>
                </a:lnTo>
                <a:lnTo>
                  <a:pt x="2514740" y="1171027"/>
                </a:lnTo>
                <a:lnTo>
                  <a:pt x="0" y="1171027"/>
                </a:lnTo>
                <a:lnTo>
                  <a:pt x="0" y="0"/>
                </a:lnTo>
                <a:close/>
              </a:path>
            </a:pathLst>
          </a:custGeom>
          <a:blipFill rotWithShape="1">
            <a:blip r:embed="rId4">
              <a:alphaModFix/>
            </a:blip>
            <a:stretch>
              <a:fillRect l="-21740"/>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58" name="Google Shape;458;p24">
            <a:extLst>
              <a:ext uri="{C183D7F6-B498-43B3-948B-1728B52AA6E4}">
                <adec:decorative xmlns:adec="http://schemas.microsoft.com/office/drawing/2017/decorative" val="1"/>
              </a:ext>
            </a:extLst>
          </p:cNvPr>
          <p:cNvGrpSpPr/>
          <p:nvPr/>
        </p:nvGrpSpPr>
        <p:grpSpPr>
          <a:xfrm>
            <a:off x="50800" y="1587891"/>
            <a:ext cx="3006293" cy="5193911"/>
            <a:chOff x="0" y="-38100"/>
            <a:chExt cx="2250831" cy="2397035"/>
          </a:xfrm>
        </p:grpSpPr>
        <p:sp>
          <p:nvSpPr>
            <p:cNvPr id="459" name="Google Shape;459;p24"/>
            <p:cNvSpPr/>
            <p:nvPr/>
          </p:nvSpPr>
          <p:spPr>
            <a:xfrm>
              <a:off x="0" y="0"/>
              <a:ext cx="2250831" cy="2358935"/>
            </a:xfrm>
            <a:custGeom>
              <a:avLst/>
              <a:gdLst/>
              <a:ahLst/>
              <a:cxnLst/>
              <a:rect l="l" t="t" r="r" b="b"/>
              <a:pathLst>
                <a:path w="2250831" h="2358935" extrusionOk="0">
                  <a:moveTo>
                    <a:pt x="0" y="0"/>
                  </a:moveTo>
                  <a:lnTo>
                    <a:pt x="2250831" y="0"/>
                  </a:lnTo>
                  <a:lnTo>
                    <a:pt x="2250831" y="2358935"/>
                  </a:lnTo>
                  <a:lnTo>
                    <a:pt x="0" y="2358935"/>
                  </a:lnTo>
                  <a:close/>
                </a:path>
              </a:pathLst>
            </a:custGeom>
            <a:solidFill>
              <a:srgbClr val="336401"/>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60" name="Google Shape;460;p24"/>
            <p:cNvSpPr txBox="1"/>
            <p:nvPr/>
          </p:nvSpPr>
          <p:spPr>
            <a:xfrm>
              <a:off x="0" y="-38100"/>
              <a:ext cx="2250831" cy="2397034"/>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461" name="Google Shape;461;p24">
            <a:extLst>
              <a:ext uri="{C183D7F6-B498-43B3-948B-1728B52AA6E4}">
                <adec:decorative xmlns:adec="http://schemas.microsoft.com/office/drawing/2017/decorative" val="1"/>
              </a:ext>
            </a:extLst>
          </p:cNvPr>
          <p:cNvSpPr/>
          <p:nvPr/>
        </p:nvSpPr>
        <p:spPr>
          <a:xfrm>
            <a:off x="11090390" y="236538"/>
            <a:ext cx="831621" cy="780685"/>
          </a:xfrm>
          <a:custGeom>
            <a:avLst/>
            <a:gdLst/>
            <a:ahLst/>
            <a:cxnLst/>
            <a:rect l="l" t="t" r="r" b="b"/>
            <a:pathLst>
              <a:path w="1247432" h="1171027" extrusionOk="0">
                <a:moveTo>
                  <a:pt x="0" y="0"/>
                </a:moveTo>
                <a:lnTo>
                  <a:pt x="1247432" y="0"/>
                </a:lnTo>
                <a:lnTo>
                  <a:pt x="1247432" y="1171026"/>
                </a:lnTo>
                <a:lnTo>
                  <a:pt x="0" y="1171026"/>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62" name="Google Shape;462;p24"/>
          <p:cNvSpPr txBox="1">
            <a:spLocks noGrp="1"/>
          </p:cNvSpPr>
          <p:nvPr>
            <p:ph type="title" idx="4294967295"/>
          </p:nvPr>
        </p:nvSpPr>
        <p:spPr>
          <a:xfrm>
            <a:off x="325396" y="374829"/>
            <a:ext cx="10032565" cy="48167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en-US" sz="2236" b="0" i="0" u="none" strike="noStrike" kern="0" cap="none" spc="0" normalizeH="0" baseline="0" noProof="0" dirty="0">
                <a:ln>
                  <a:noFill/>
                </a:ln>
                <a:solidFill>
                  <a:srgbClr val="163D06"/>
                </a:solidFill>
                <a:effectLst/>
                <a:uLnTx/>
                <a:uFillTx/>
                <a:latin typeface="Arial"/>
                <a:ea typeface="Arial"/>
                <a:cs typeface="Arial"/>
                <a:sym typeface="Arial"/>
              </a:rPr>
              <a:t>MATCH THE FOLLOWING PHRASES WITH THEIR ENGLISH TRANSLATION.</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71" name="Google Shape;471;p24"/>
          <p:cNvSpPr txBox="1"/>
          <p:nvPr/>
        </p:nvSpPr>
        <p:spPr>
          <a:xfrm>
            <a:off x="473267" y="2248879"/>
            <a:ext cx="1734095" cy="114916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667">
                <a:solidFill>
                  <a:srgbClr val="F1E9DC"/>
                </a:solidFill>
                <a:latin typeface="Arial"/>
                <a:ea typeface="Arial"/>
                <a:cs typeface="Arial"/>
                <a:sym typeface="Arial"/>
              </a:rPr>
              <a:t>WELCOME</a:t>
            </a:r>
            <a:endParaRPr sz="1200">
              <a:solidFill>
                <a:schemeClr val="dk1"/>
              </a:solidFill>
              <a:latin typeface="Arial"/>
              <a:ea typeface="Arial"/>
              <a:cs typeface="Arial"/>
              <a:sym typeface="Arial"/>
            </a:endParaRPr>
          </a:p>
        </p:txBody>
      </p:sp>
      <p:sp>
        <p:nvSpPr>
          <p:cNvPr id="469" name="Google Shape;469;p24"/>
          <p:cNvSpPr txBox="1"/>
          <p:nvPr/>
        </p:nvSpPr>
        <p:spPr>
          <a:xfrm>
            <a:off x="-21573" y="3222545"/>
            <a:ext cx="2848708" cy="50263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333">
                <a:solidFill>
                  <a:srgbClr val="F1E9DC"/>
                </a:solidFill>
                <a:latin typeface="Arial"/>
                <a:ea typeface="Arial"/>
                <a:cs typeface="Arial"/>
                <a:sym typeface="Arial"/>
              </a:rPr>
              <a:t>GREETINGS</a:t>
            </a:r>
            <a:endParaRPr sz="1200">
              <a:solidFill>
                <a:schemeClr val="dk1"/>
              </a:solidFill>
              <a:latin typeface="Arial"/>
              <a:ea typeface="Arial"/>
              <a:cs typeface="Arial"/>
              <a:sym typeface="Arial"/>
            </a:endParaRPr>
          </a:p>
        </p:txBody>
      </p:sp>
      <p:sp>
        <p:nvSpPr>
          <p:cNvPr id="470" name="Google Shape;470;p24"/>
          <p:cNvSpPr txBox="1"/>
          <p:nvPr/>
        </p:nvSpPr>
        <p:spPr>
          <a:xfrm>
            <a:off x="282520" y="4134829"/>
            <a:ext cx="2365458" cy="50263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333">
                <a:solidFill>
                  <a:srgbClr val="F1E9DC"/>
                </a:solidFill>
                <a:latin typeface="Arial"/>
                <a:ea typeface="Arial"/>
                <a:cs typeface="Arial"/>
                <a:sym typeface="Arial"/>
              </a:rPr>
              <a:t>HOW ARE YOU?</a:t>
            </a:r>
            <a:endParaRPr sz="1200">
              <a:solidFill>
                <a:schemeClr val="dk1"/>
              </a:solidFill>
              <a:latin typeface="Arial"/>
              <a:ea typeface="Arial"/>
              <a:cs typeface="Arial"/>
              <a:sym typeface="Arial"/>
            </a:endParaRPr>
          </a:p>
        </p:txBody>
      </p:sp>
      <p:sp>
        <p:nvSpPr>
          <p:cNvPr id="472" name="Google Shape;472;p24"/>
          <p:cNvSpPr txBox="1"/>
          <p:nvPr/>
        </p:nvSpPr>
        <p:spPr>
          <a:xfrm>
            <a:off x="685800" y="5042999"/>
            <a:ext cx="1215457" cy="574132"/>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2665">
                <a:solidFill>
                  <a:srgbClr val="F1E9DC"/>
                </a:solidFill>
                <a:latin typeface="Arial"/>
                <a:ea typeface="Arial"/>
                <a:cs typeface="Arial"/>
                <a:sym typeface="Arial"/>
              </a:rPr>
              <a:t>HELLO!</a:t>
            </a:r>
            <a:endParaRPr sz="1200">
              <a:solidFill>
                <a:schemeClr val="dk1"/>
              </a:solidFill>
              <a:latin typeface="Arial"/>
              <a:ea typeface="Arial"/>
              <a:cs typeface="Arial"/>
              <a:sym typeface="Arial"/>
            </a:endParaRPr>
          </a:p>
        </p:txBody>
      </p:sp>
      <p:sp>
        <p:nvSpPr>
          <p:cNvPr id="468" name="Google Shape;468;p24"/>
          <p:cNvSpPr txBox="1"/>
          <p:nvPr/>
        </p:nvSpPr>
        <p:spPr>
          <a:xfrm>
            <a:off x="157585" y="6016449"/>
            <a:ext cx="2490392" cy="50263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2333">
                <a:solidFill>
                  <a:srgbClr val="F1E9DC"/>
                </a:solidFill>
                <a:latin typeface="Arial"/>
                <a:ea typeface="Arial"/>
                <a:cs typeface="Arial"/>
                <a:sym typeface="Arial"/>
              </a:rPr>
              <a:t>GOOD MORNING</a:t>
            </a:r>
            <a:endParaRPr sz="1200">
              <a:solidFill>
                <a:schemeClr val="dk1"/>
              </a:solidFill>
              <a:latin typeface="Arial"/>
              <a:ea typeface="Arial"/>
              <a:cs typeface="Arial"/>
              <a:sym typeface="Arial"/>
            </a:endParaRPr>
          </a:p>
        </p:txBody>
      </p:sp>
      <p:sp>
        <p:nvSpPr>
          <p:cNvPr id="466" name="Google Shape;466;p24"/>
          <p:cNvSpPr txBox="1"/>
          <p:nvPr/>
        </p:nvSpPr>
        <p:spPr>
          <a:xfrm>
            <a:off x="8488246" y="1905000"/>
            <a:ext cx="2753545" cy="5422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17">
                <a:solidFill>
                  <a:srgbClr val="163D06"/>
                </a:solidFill>
                <a:latin typeface="Arial"/>
                <a:ea typeface="Arial"/>
                <a:cs typeface="Arial"/>
                <a:sym typeface="Arial"/>
              </a:rPr>
              <a:t>BUENOS DÍAS</a:t>
            </a:r>
            <a:endParaRPr sz="1200">
              <a:solidFill>
                <a:schemeClr val="dk1"/>
              </a:solidFill>
              <a:latin typeface="Arial"/>
              <a:ea typeface="Arial"/>
              <a:cs typeface="Arial"/>
              <a:sym typeface="Arial"/>
            </a:endParaRPr>
          </a:p>
        </p:txBody>
      </p:sp>
      <p:sp>
        <p:nvSpPr>
          <p:cNvPr id="465" name="Google Shape;465;p24"/>
          <p:cNvSpPr txBox="1"/>
          <p:nvPr/>
        </p:nvSpPr>
        <p:spPr>
          <a:xfrm>
            <a:off x="8488246" y="2819400"/>
            <a:ext cx="2753545" cy="5422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17">
                <a:solidFill>
                  <a:srgbClr val="163D06"/>
                </a:solidFill>
                <a:latin typeface="Arial"/>
                <a:ea typeface="Arial"/>
                <a:cs typeface="Arial"/>
                <a:sym typeface="Arial"/>
              </a:rPr>
              <a:t>¡HOLA!</a:t>
            </a:r>
            <a:endParaRPr sz="1200">
              <a:solidFill>
                <a:schemeClr val="dk1"/>
              </a:solidFill>
              <a:latin typeface="Arial"/>
              <a:ea typeface="Arial"/>
              <a:cs typeface="Arial"/>
              <a:sym typeface="Arial"/>
            </a:endParaRPr>
          </a:p>
        </p:txBody>
      </p:sp>
      <p:sp>
        <p:nvSpPr>
          <p:cNvPr id="467" name="Google Shape;467;p24"/>
          <p:cNvSpPr txBox="1"/>
          <p:nvPr/>
        </p:nvSpPr>
        <p:spPr>
          <a:xfrm>
            <a:off x="8377993" y="3733801"/>
            <a:ext cx="3052007" cy="548099"/>
          </a:xfrm>
          <a:prstGeom prst="rect">
            <a:avLst/>
          </a:prstGeom>
          <a:noFill/>
          <a:ln>
            <a:noFill/>
          </a:ln>
        </p:spPr>
        <p:txBody>
          <a:bodyPr spcFirstLastPara="1" wrap="square" lIns="0" tIns="0" rIns="0" bIns="0" anchor="t" anchorCtr="0">
            <a:spAutoFit/>
          </a:bodyPr>
          <a:lstStyle/>
          <a:p>
            <a:pPr marL="0" marR="0" lvl="0" indent="0" algn="ctr" rtl="0">
              <a:lnSpc>
                <a:spcPct val="140041"/>
              </a:lnSpc>
              <a:spcBef>
                <a:spcPts val="0"/>
              </a:spcBef>
              <a:spcAft>
                <a:spcPts val="0"/>
              </a:spcAft>
              <a:buNone/>
            </a:pPr>
            <a:r>
              <a:rPr lang="en-US" sz="2544">
                <a:solidFill>
                  <a:srgbClr val="163D06"/>
                </a:solidFill>
                <a:latin typeface="Arial"/>
                <a:ea typeface="Arial"/>
                <a:cs typeface="Arial"/>
                <a:sym typeface="Arial"/>
              </a:rPr>
              <a:t>SALUDOS</a:t>
            </a:r>
            <a:endParaRPr sz="1200">
              <a:solidFill>
                <a:schemeClr val="dk1"/>
              </a:solidFill>
              <a:latin typeface="Arial"/>
              <a:ea typeface="Arial"/>
              <a:cs typeface="Arial"/>
              <a:sym typeface="Arial"/>
            </a:endParaRPr>
          </a:p>
        </p:txBody>
      </p:sp>
      <p:sp>
        <p:nvSpPr>
          <p:cNvPr id="464" name="Google Shape;464;p24"/>
          <p:cNvSpPr txBox="1"/>
          <p:nvPr/>
        </p:nvSpPr>
        <p:spPr>
          <a:xfrm>
            <a:off x="8524056" y="4630582"/>
            <a:ext cx="2753545" cy="5422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17">
                <a:solidFill>
                  <a:srgbClr val="163D06"/>
                </a:solidFill>
                <a:latin typeface="Arial"/>
                <a:ea typeface="Arial"/>
                <a:cs typeface="Arial"/>
                <a:sym typeface="Arial"/>
              </a:rPr>
              <a:t>¿CÓMO ESTÁ?</a:t>
            </a:r>
            <a:endParaRPr sz="1200">
              <a:solidFill>
                <a:schemeClr val="dk1"/>
              </a:solidFill>
              <a:latin typeface="Arial"/>
              <a:ea typeface="Arial"/>
              <a:cs typeface="Arial"/>
              <a:sym typeface="Arial"/>
            </a:endParaRPr>
          </a:p>
        </p:txBody>
      </p:sp>
      <p:sp>
        <p:nvSpPr>
          <p:cNvPr id="463" name="Google Shape;463;p24"/>
          <p:cNvSpPr txBox="1"/>
          <p:nvPr/>
        </p:nvSpPr>
        <p:spPr>
          <a:xfrm>
            <a:off x="8574856" y="5544982"/>
            <a:ext cx="2753545" cy="5422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17">
                <a:solidFill>
                  <a:srgbClr val="163D06"/>
                </a:solidFill>
                <a:latin typeface="Arial"/>
                <a:ea typeface="Arial"/>
                <a:cs typeface="Arial"/>
                <a:sym typeface="Arial"/>
              </a:rPr>
              <a:t>BIENVENIDOS</a:t>
            </a:r>
            <a:endParaRPr sz="12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78" name="Google Shape;478;p25"/>
          <p:cNvSpPr txBox="1">
            <a:spLocks noGrp="1"/>
          </p:cNvSpPr>
          <p:nvPr>
            <p:ph type="title" idx="4294967295"/>
          </p:nvPr>
        </p:nvSpPr>
        <p:spPr>
          <a:xfrm>
            <a:off x="3093958" y="699408"/>
            <a:ext cx="6004085" cy="1343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03"/>
              </a:lnSpc>
              <a:spcBef>
                <a:spcPts val="0"/>
              </a:spcBef>
              <a:spcAft>
                <a:spcPts val="0"/>
              </a:spcAft>
              <a:buClr>
                <a:srgbClr val="000000"/>
              </a:buClr>
              <a:buSzTx/>
              <a:buFont typeface="Arial"/>
              <a:buNone/>
              <a:tabLst/>
              <a:defRPr/>
            </a:pPr>
            <a:r>
              <a:rPr kumimoji="0" lang="en-US" sz="6234" b="0" i="0" u="none" strike="noStrike" kern="0" cap="none" spc="0" normalizeH="0" baseline="0" noProof="0" dirty="0">
                <a:ln>
                  <a:noFill/>
                </a:ln>
                <a:solidFill>
                  <a:srgbClr val="163D05"/>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479" name="Google Shape;479;p25"/>
          <p:cNvSpPr txBox="1"/>
          <p:nvPr/>
        </p:nvSpPr>
        <p:spPr>
          <a:xfrm>
            <a:off x="2146621" y="2401882"/>
            <a:ext cx="7907583" cy="2954270"/>
          </a:xfrm>
          <a:prstGeom prst="rect">
            <a:avLst/>
          </a:prstGeom>
          <a:noFill/>
          <a:ln>
            <a:noFill/>
          </a:ln>
        </p:spPr>
        <p:txBody>
          <a:bodyPr spcFirstLastPara="1" wrap="square" lIns="0" tIns="0" rIns="0" bIns="0" anchor="t" anchorCtr="0">
            <a:spAutoFit/>
          </a:bodyPr>
          <a:lstStyle/>
          <a:p>
            <a:pPr marL="0" marR="0" lvl="0" indent="0" algn="just" rtl="0">
              <a:lnSpc>
                <a:spcPct val="150312"/>
              </a:lnSpc>
              <a:spcBef>
                <a:spcPts val="0"/>
              </a:spcBef>
              <a:spcAft>
                <a:spcPts val="0"/>
              </a:spcAft>
              <a:buNone/>
            </a:pPr>
            <a:r>
              <a:rPr lang="en-US" sz="2133">
                <a:solidFill>
                  <a:srgbClr val="163D05"/>
                </a:solidFill>
                <a:latin typeface="Arial"/>
                <a:ea typeface="Arial"/>
                <a:cs typeface="Arial"/>
                <a:sym typeface="Arial"/>
              </a:rPr>
              <a:t>While listening to the recordings in the next slide, look at scripts of the audios and identify the correct form(s) to use in the greeting. In pairs, practice these dialogues several times with a partner and swap roles regularly. </a:t>
            </a:r>
            <a:endParaRPr sz="2133">
              <a:solidFill>
                <a:srgbClr val="163D05"/>
              </a:solidFill>
              <a:highlight>
                <a:srgbClr val="FFFF00"/>
              </a:highlight>
              <a:latin typeface="Arial"/>
              <a:ea typeface="Arial"/>
              <a:cs typeface="Arial"/>
              <a:sym typeface="Arial"/>
            </a:endParaRPr>
          </a:p>
          <a:p>
            <a:pPr marL="0" marR="0" lvl="0" indent="0" algn="l" rtl="0">
              <a:lnSpc>
                <a:spcPct val="150312"/>
              </a:lnSpc>
              <a:spcBef>
                <a:spcPts val="0"/>
              </a:spcBef>
              <a:spcAft>
                <a:spcPts val="0"/>
              </a:spcAft>
              <a:buNone/>
            </a:pPr>
            <a:endParaRPr sz="2133">
              <a:solidFill>
                <a:srgbClr val="163D05"/>
              </a:solidFill>
              <a:highlight>
                <a:srgbClr val="FFFF00"/>
              </a:highlight>
              <a:latin typeface="Arial"/>
              <a:ea typeface="Arial"/>
              <a:cs typeface="Arial"/>
              <a:sym typeface="Arial"/>
            </a:endParaRPr>
          </a:p>
          <a:p>
            <a:pPr marL="0" marR="0" lvl="0" indent="0" algn="l" rtl="0">
              <a:lnSpc>
                <a:spcPct val="150312"/>
              </a:lnSpc>
              <a:spcBef>
                <a:spcPts val="0"/>
              </a:spcBef>
              <a:spcAft>
                <a:spcPts val="0"/>
              </a:spcAft>
              <a:buNone/>
            </a:pPr>
            <a:r>
              <a:rPr lang="en-US" sz="2133">
                <a:solidFill>
                  <a:srgbClr val="163D05"/>
                </a:solidFill>
                <a:latin typeface="Calibri"/>
                <a:ea typeface="Calibri"/>
                <a:cs typeface="Calibri"/>
                <a:sym typeface="Calibri"/>
              </a:rPr>
              <a:t>You can find the scripts here: </a:t>
            </a:r>
            <a:r>
              <a:rPr lang="en-US" sz="2133" u="sng">
                <a:solidFill>
                  <a:srgbClr val="163D0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endParaRPr sz="2133">
              <a:solidFill>
                <a:srgbClr val="163D05"/>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485" name="Google Shape;485;p26">
            <a:extLst>
              <a:ext uri="{C183D7F6-B498-43B3-948B-1728B52AA6E4}">
                <adec:decorative xmlns:adec="http://schemas.microsoft.com/office/drawing/2017/decorative" val="1"/>
              </a:ext>
            </a:extLst>
          </p:cNvPr>
          <p:cNvGrpSpPr/>
          <p:nvPr/>
        </p:nvGrpSpPr>
        <p:grpSpPr>
          <a:xfrm>
            <a:off x="1219198" y="1445298"/>
            <a:ext cx="4876800" cy="909464"/>
            <a:chOff x="0" y="-38100"/>
            <a:chExt cx="2274980" cy="755505"/>
          </a:xfrm>
        </p:grpSpPr>
        <p:sp>
          <p:nvSpPr>
            <p:cNvPr id="486" name="Google Shape;486;p26"/>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noFill/>
            <a:ln w="266700" cap="sq" cmpd="sng">
              <a:solidFill>
                <a:srgbClr val="3364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7" name="Google Shape;487;p26"/>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88" name="Google Shape;488;p26">
            <a:extLst>
              <a:ext uri="{C183D7F6-B498-43B3-948B-1728B52AA6E4}">
                <adec:decorative xmlns:adec="http://schemas.microsoft.com/office/drawing/2017/decorative" val="1"/>
              </a:ext>
            </a:extLst>
          </p:cNvPr>
          <p:cNvGrpSpPr/>
          <p:nvPr/>
        </p:nvGrpSpPr>
        <p:grpSpPr>
          <a:xfrm>
            <a:off x="1219198" y="2997300"/>
            <a:ext cx="4876800" cy="909464"/>
            <a:chOff x="0" y="-38100"/>
            <a:chExt cx="2274980" cy="755505"/>
          </a:xfrm>
        </p:grpSpPr>
        <p:sp>
          <p:nvSpPr>
            <p:cNvPr id="489" name="Google Shape;489;p26"/>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noFill/>
            <a:ln w="266700" cap="sq" cmpd="sng">
              <a:solidFill>
                <a:srgbClr val="3364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0" name="Google Shape;490;p26"/>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491" name="Google Shape;491;p26">
            <a:extLst>
              <a:ext uri="{C183D7F6-B498-43B3-948B-1728B52AA6E4}">
                <adec:decorative xmlns:adec="http://schemas.microsoft.com/office/drawing/2017/decorative" val="1"/>
              </a:ext>
            </a:extLst>
          </p:cNvPr>
          <p:cNvGrpSpPr/>
          <p:nvPr/>
        </p:nvGrpSpPr>
        <p:grpSpPr>
          <a:xfrm>
            <a:off x="1219198" y="4578989"/>
            <a:ext cx="4876800" cy="909464"/>
            <a:chOff x="0" y="-38100"/>
            <a:chExt cx="2274980" cy="755505"/>
          </a:xfrm>
        </p:grpSpPr>
        <p:sp>
          <p:nvSpPr>
            <p:cNvPr id="492" name="Google Shape;492;p26"/>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noFill/>
            <a:ln w="266700" cap="sq" cmpd="sng">
              <a:solidFill>
                <a:srgbClr val="336400"/>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3" name="Google Shape;493;p26"/>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pic>
        <p:nvPicPr>
          <p:cNvPr id="494" name="Google Shape;494;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16951" y="1713718"/>
            <a:ext cx="541867" cy="541867"/>
          </a:xfrm>
          <a:prstGeom prst="rect">
            <a:avLst/>
          </a:prstGeom>
          <a:noFill/>
          <a:ln>
            <a:noFill/>
          </a:ln>
        </p:spPr>
      </p:pic>
      <p:sp>
        <p:nvSpPr>
          <p:cNvPr id="495" name="Google Shape;495;p26"/>
          <p:cNvSpPr txBox="1">
            <a:spLocks noGrp="1"/>
          </p:cNvSpPr>
          <p:nvPr>
            <p:ph type="title" idx="4294967295"/>
          </p:nvPr>
        </p:nvSpPr>
        <p:spPr>
          <a:xfrm>
            <a:off x="1554480" y="1667857"/>
            <a:ext cx="4208036" cy="60042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1108"/>
              </a:lnSpc>
              <a:spcBef>
                <a:spcPts val="0"/>
              </a:spcBef>
              <a:spcAft>
                <a:spcPts val="0"/>
              </a:spcAft>
              <a:buClr>
                <a:srgbClr val="000000"/>
              </a:buClr>
              <a:buSzTx/>
              <a:buFont typeface="Arial"/>
              <a:buNone/>
              <a:tabLst/>
              <a:defRPr/>
            </a:pPr>
            <a:r>
              <a:rPr kumimoji="0" lang="en-US" sz="2767" b="0" i="0" u="none" strike="noStrike" kern="0" cap="none" spc="0" normalizeH="0" baseline="0" noProof="0" dirty="0">
                <a:ln>
                  <a:noFill/>
                </a:ln>
                <a:solidFill>
                  <a:srgbClr val="163D06"/>
                </a:solidFill>
                <a:effectLst/>
                <a:uLnTx/>
                <a:uFillTx/>
                <a:latin typeface="Arial"/>
                <a:ea typeface="Arial"/>
                <a:cs typeface="Arial"/>
                <a:sym typeface="Arial"/>
              </a:rPr>
              <a:t>UNIT I - INTERACTION I </a:t>
            </a:r>
            <a:endParaRPr kumimoji="0" lang="en-US" sz="2789" b="0" i="0" u="none" strike="noStrike" kern="0" cap="none" spc="0" normalizeH="0" baseline="0" noProof="0" dirty="0">
              <a:ln>
                <a:noFill/>
              </a:ln>
              <a:solidFill>
                <a:srgbClr val="163D06"/>
              </a:solidFill>
              <a:effectLst/>
              <a:uLnTx/>
              <a:uFillTx/>
              <a:latin typeface="Arial"/>
              <a:ea typeface="Arial"/>
              <a:cs typeface="Arial"/>
              <a:sym typeface="Arial"/>
            </a:endParaRPr>
          </a:p>
        </p:txBody>
      </p:sp>
      <p:sp>
        <p:nvSpPr>
          <p:cNvPr id="496" name="Google Shape;496;p26"/>
          <p:cNvSpPr txBox="1"/>
          <p:nvPr/>
        </p:nvSpPr>
        <p:spPr>
          <a:xfrm>
            <a:off x="1554480" y="3222336"/>
            <a:ext cx="4208036" cy="600421"/>
          </a:xfrm>
          <a:prstGeom prst="rect">
            <a:avLst/>
          </a:prstGeom>
          <a:noFill/>
          <a:ln>
            <a:noFill/>
          </a:ln>
        </p:spPr>
        <p:txBody>
          <a:bodyPr spcFirstLastPara="1" wrap="square" lIns="0" tIns="0" rIns="0" bIns="0" anchor="t" anchorCtr="0">
            <a:spAutoFit/>
          </a:bodyPr>
          <a:lstStyle/>
          <a:p>
            <a:pPr marL="0" marR="0" lvl="0" indent="0" algn="ctr" rtl="0">
              <a:lnSpc>
                <a:spcPct val="141108"/>
              </a:lnSpc>
              <a:spcBef>
                <a:spcPts val="0"/>
              </a:spcBef>
              <a:spcAft>
                <a:spcPts val="0"/>
              </a:spcAft>
              <a:buNone/>
            </a:pPr>
            <a:r>
              <a:rPr lang="en-US" sz="2767">
                <a:solidFill>
                  <a:srgbClr val="163D06"/>
                </a:solidFill>
                <a:latin typeface="Arial"/>
                <a:ea typeface="Arial"/>
                <a:cs typeface="Arial"/>
                <a:sym typeface="Arial"/>
              </a:rPr>
              <a:t>UNIT I - INTERACTION II</a:t>
            </a:r>
            <a:endParaRPr sz="2789">
              <a:solidFill>
                <a:srgbClr val="163D06"/>
              </a:solidFill>
              <a:latin typeface="Arial"/>
              <a:ea typeface="Arial"/>
              <a:cs typeface="Arial"/>
              <a:sym typeface="Arial"/>
            </a:endParaRPr>
          </a:p>
        </p:txBody>
      </p:sp>
      <p:sp>
        <p:nvSpPr>
          <p:cNvPr id="497" name="Google Shape;497;p26"/>
          <p:cNvSpPr txBox="1"/>
          <p:nvPr/>
        </p:nvSpPr>
        <p:spPr>
          <a:xfrm>
            <a:off x="1554480" y="4807296"/>
            <a:ext cx="4208036" cy="600421"/>
          </a:xfrm>
          <a:prstGeom prst="rect">
            <a:avLst/>
          </a:prstGeom>
          <a:noFill/>
          <a:ln>
            <a:noFill/>
          </a:ln>
        </p:spPr>
        <p:txBody>
          <a:bodyPr spcFirstLastPara="1" wrap="square" lIns="0" tIns="0" rIns="0" bIns="0" anchor="t" anchorCtr="0">
            <a:spAutoFit/>
          </a:bodyPr>
          <a:lstStyle/>
          <a:p>
            <a:pPr marL="0" marR="0" lvl="0" indent="0" algn="ctr" rtl="0">
              <a:lnSpc>
                <a:spcPct val="141108"/>
              </a:lnSpc>
              <a:spcBef>
                <a:spcPts val="0"/>
              </a:spcBef>
              <a:spcAft>
                <a:spcPts val="0"/>
              </a:spcAft>
              <a:buNone/>
            </a:pPr>
            <a:r>
              <a:rPr lang="en-US" sz="2767">
                <a:solidFill>
                  <a:srgbClr val="163D06"/>
                </a:solidFill>
                <a:latin typeface="Arial"/>
                <a:ea typeface="Arial"/>
                <a:cs typeface="Arial"/>
                <a:sym typeface="Arial"/>
              </a:rPr>
              <a:t>UNIT I - INTERACTION III</a:t>
            </a:r>
            <a:endParaRPr sz="2789">
              <a:solidFill>
                <a:srgbClr val="163D06"/>
              </a:solidFill>
              <a:latin typeface="Arial"/>
              <a:ea typeface="Arial"/>
              <a:cs typeface="Arial"/>
              <a:sym typeface="Arial"/>
            </a:endParaRPr>
          </a:p>
        </p:txBody>
      </p:sp>
      <p:pic>
        <p:nvPicPr>
          <p:cNvPr id="498" name="Google Shape;498;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12987" y="3364314"/>
            <a:ext cx="541867" cy="541867"/>
          </a:xfrm>
          <a:prstGeom prst="rect">
            <a:avLst/>
          </a:prstGeom>
          <a:noFill/>
          <a:ln>
            <a:noFill/>
          </a:ln>
        </p:spPr>
      </p:pic>
      <p:pic>
        <p:nvPicPr>
          <p:cNvPr id="499" name="Google Shape;499;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15927" y="4804253"/>
            <a:ext cx="541867" cy="541867"/>
          </a:xfrm>
          <a:prstGeom prst="rect">
            <a:avLst/>
          </a:prstGeom>
          <a:noFill/>
          <a:ln>
            <a:noFill/>
          </a:ln>
        </p:spPr>
      </p:pic>
      <p:sp>
        <p:nvSpPr>
          <p:cNvPr id="500" name="Google Shape;500;p26">
            <a:extLst>
              <a:ext uri="{C183D7F6-B498-43B3-948B-1728B52AA6E4}">
                <adec:decorative xmlns:adec="http://schemas.microsoft.com/office/drawing/2017/decorative" val="1"/>
              </a:ext>
            </a:extLst>
          </p:cNvPr>
          <p:cNvSpPr/>
          <p:nvPr/>
        </p:nvSpPr>
        <p:spPr>
          <a:xfrm>
            <a:off x="8610601" y="2008422"/>
            <a:ext cx="2336800" cy="1724658"/>
          </a:xfrm>
          <a:prstGeom prst="cloudCallout">
            <a:avLst>
              <a:gd name="adj1" fmla="val -20833"/>
              <a:gd name="adj2" fmla="val 62500"/>
            </a:avLst>
          </a:prstGeom>
          <a:solidFill>
            <a:srgbClr val="336400"/>
          </a:solid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8"/>
                                        </p:tgtEl>
                                        <p:attrNameLst>
                                          <p:attrName>style.visibility</p:attrName>
                                        </p:attrNameLst>
                                      </p:cBhvr>
                                      <p:to>
                                        <p:strVal val="visible"/>
                                      </p:to>
                                    </p:set>
                                    <p:animEffect transition="in" filter="fade">
                                      <p:cBhvr>
                                        <p:cTn id="12" dur="5000"/>
                                        <p:tgtEl>
                                          <p:spTgt spid="4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9"/>
                                        </p:tgtEl>
                                        <p:attrNameLst>
                                          <p:attrName>style.visibility</p:attrName>
                                        </p:attrNameLst>
                                      </p:cBhvr>
                                      <p:to>
                                        <p:strVal val="visible"/>
                                      </p:to>
                                    </p:set>
                                    <p:animEffect transition="in" filter="fade">
                                      <p:cBhvr>
                                        <p:cTn id="17" dur="50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7">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6" name="Google Shape;506;p27"/>
          <p:cNvSpPr txBox="1">
            <a:spLocks noGrp="1"/>
          </p:cNvSpPr>
          <p:nvPr>
            <p:ph type="title" idx="4294967295"/>
          </p:nvPr>
        </p:nvSpPr>
        <p:spPr>
          <a:xfrm>
            <a:off x="3093957" y="635145"/>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163D06"/>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507" name="Google Shape;507;p27"/>
          <p:cNvSpPr txBox="1"/>
          <p:nvPr/>
        </p:nvSpPr>
        <p:spPr>
          <a:xfrm>
            <a:off x="1300113" y="2110964"/>
            <a:ext cx="9964787" cy="42830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933">
                <a:solidFill>
                  <a:srgbClr val="163D05"/>
                </a:solidFill>
                <a:latin typeface="Calibri"/>
                <a:ea typeface="Calibri"/>
                <a:cs typeface="Calibri"/>
                <a:sym typeface="Calibri"/>
              </a:rPr>
              <a:t>1. Pair up with a partner.</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2933">
                <a:solidFill>
                  <a:srgbClr val="163D05"/>
                </a:solidFill>
                <a:latin typeface="Calibri"/>
                <a:ea typeface="Calibri"/>
                <a:cs typeface="Calibri"/>
                <a:sym typeface="Calibri"/>
              </a:rPr>
              <a:t>2. Set a timer for 2 minutes.</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2933">
                <a:solidFill>
                  <a:srgbClr val="163D05"/>
                </a:solidFill>
                <a:latin typeface="Calibri"/>
                <a:ea typeface="Calibri"/>
                <a:cs typeface="Calibri"/>
                <a:sym typeface="Calibri"/>
              </a:rPr>
              <a:t>3. Take turns greeting each other in Spanish using different phrases.</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2933">
                <a:solidFill>
                  <a:srgbClr val="163D05"/>
                </a:solidFill>
                <a:latin typeface="Calibri"/>
                <a:ea typeface="Calibri"/>
                <a:cs typeface="Calibri"/>
                <a:sym typeface="Calibri"/>
              </a:rPr>
              <a:t>4. Try to use as many variations as possible (formal, informal, follow-ups).</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2933">
                <a:solidFill>
                  <a:srgbClr val="163D05"/>
                </a:solidFill>
                <a:latin typeface="Calibri"/>
                <a:ea typeface="Calibri"/>
                <a:cs typeface="Calibri"/>
                <a:sym typeface="Calibri"/>
              </a:rPr>
              <a:t>5. After 2 minutes, switch roles and repeat.</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2933">
                <a:solidFill>
                  <a:srgbClr val="163D05"/>
                </a:solidFill>
                <a:latin typeface="Calibri"/>
                <a:ea typeface="Calibri"/>
                <a:cs typeface="Calibri"/>
                <a:sym typeface="Calibri"/>
              </a:rPr>
              <a:t>6. Keep track of how many unique greetings you can use!</a:t>
            </a:r>
            <a:endParaRPr sz="1200">
              <a:solidFill>
                <a:schemeClr val="dk1"/>
              </a:solidFill>
              <a:latin typeface="Arial"/>
              <a:ea typeface="Arial"/>
              <a:cs typeface="Arial"/>
              <a:sym typeface="Arial"/>
            </a:endParaRPr>
          </a:p>
          <a:p>
            <a:pPr marL="0" marR="0" lvl="0" indent="0" algn="l" rtl="0">
              <a:lnSpc>
                <a:spcPct val="140012"/>
              </a:lnSpc>
              <a:spcBef>
                <a:spcPts val="0"/>
              </a:spcBef>
              <a:spcAft>
                <a:spcPts val="0"/>
              </a:spcAft>
              <a:buNone/>
            </a:pPr>
            <a:endParaRPr sz="3121">
              <a:solidFill>
                <a:srgbClr val="163D06"/>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8">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3" name="Google Shape;513;p28"/>
          <p:cNvSpPr txBox="1">
            <a:spLocks noGrp="1"/>
          </p:cNvSpPr>
          <p:nvPr>
            <p:ph type="title" idx="4294967295"/>
          </p:nvPr>
        </p:nvSpPr>
        <p:spPr>
          <a:xfrm>
            <a:off x="1068011" y="569075"/>
            <a:ext cx="7340600" cy="134434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82069"/>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63D06"/>
                </a:solidFill>
                <a:effectLst/>
                <a:uLnTx/>
                <a:uFillTx/>
                <a:latin typeface="Arial"/>
                <a:ea typeface="Arial"/>
                <a:cs typeface="Arial"/>
                <a:sym typeface="Arial"/>
              </a:rPr>
              <a:t>Some examples:</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514" name="Google Shape;514;p28"/>
          <p:cNvSpPr txBox="1"/>
          <p:nvPr/>
        </p:nvSpPr>
        <p:spPr>
          <a:xfrm>
            <a:off x="1068011" y="2561598"/>
            <a:ext cx="9964787" cy="34423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a:solidFill>
                  <a:srgbClr val="163D05"/>
                </a:solidFill>
                <a:latin typeface="Calibri"/>
                <a:ea typeface="Calibri"/>
                <a:cs typeface="Calibri"/>
                <a:sym typeface="Calibri"/>
              </a:rPr>
              <a:t>- ¡Hola! ¿Cómo está?</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3600">
                <a:solidFill>
                  <a:srgbClr val="163D05"/>
                </a:solidFill>
                <a:latin typeface="Calibri"/>
                <a:ea typeface="Calibri"/>
                <a:cs typeface="Calibri"/>
                <a:sym typeface="Calibri"/>
              </a:rPr>
              <a:t>- ¡Buenos días! ¿Es su primera vez aquí?</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3600">
                <a:solidFill>
                  <a:srgbClr val="163D05"/>
                </a:solidFill>
                <a:latin typeface="Calibri"/>
                <a:ea typeface="Calibri"/>
                <a:cs typeface="Calibri"/>
                <a:sym typeface="Calibri"/>
              </a:rPr>
              <a:t>- ¡Buenas tardes! ¿Cómo le puedo ayudar hoy?</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3600">
                <a:solidFill>
                  <a:srgbClr val="163D05"/>
                </a:solidFill>
                <a:latin typeface="Calibri"/>
                <a:ea typeface="Calibri"/>
                <a:cs typeface="Calibri"/>
                <a:sym typeface="Calibri"/>
              </a:rPr>
              <a:t>- ¡Bienvenido/a! ¿Qué busca hoy?</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3600">
                <a:solidFill>
                  <a:srgbClr val="163D05"/>
                </a:solidFill>
                <a:latin typeface="Calibri"/>
                <a:ea typeface="Calibri"/>
                <a:cs typeface="Calibri"/>
                <a:sym typeface="Calibri"/>
              </a:rPr>
              <a:t>- ¡Hola! ¿Cómo estás? ¿Qué le puedo ofrecer?</a:t>
            </a:r>
            <a:endParaRPr sz="1200">
              <a:solidFill>
                <a:schemeClr val="dk1"/>
              </a:solidFill>
              <a:latin typeface="Arial"/>
              <a:ea typeface="Arial"/>
              <a:cs typeface="Arial"/>
              <a:sym typeface="Arial"/>
            </a:endParaRPr>
          </a:p>
          <a:p>
            <a:pPr marL="0" marR="0" lvl="0" indent="0" algn="l" rtl="0">
              <a:lnSpc>
                <a:spcPct val="140012"/>
              </a:lnSpc>
              <a:spcBef>
                <a:spcPts val="0"/>
              </a:spcBef>
              <a:spcAft>
                <a:spcPts val="0"/>
              </a:spcAft>
              <a:buNone/>
            </a:pPr>
            <a:endParaRPr sz="3121">
              <a:solidFill>
                <a:srgbClr val="163D06"/>
              </a:solidFill>
              <a:latin typeface="Arial"/>
              <a:ea typeface="Arial"/>
              <a:cs typeface="Arial"/>
              <a:sym typeface="Arial"/>
            </a:endParaRPr>
          </a:p>
        </p:txBody>
      </p:sp>
      <p:sp>
        <p:nvSpPr>
          <p:cNvPr id="515" name="Google Shape;515;p28">
            <a:extLst>
              <a:ext uri="{C183D7F6-B498-43B3-948B-1728B52AA6E4}">
                <adec:decorative xmlns:adec="http://schemas.microsoft.com/office/drawing/2017/decorative" val="1"/>
              </a:ext>
            </a:extLst>
          </p:cNvPr>
          <p:cNvSpPr/>
          <p:nvPr/>
        </p:nvSpPr>
        <p:spPr>
          <a:xfrm>
            <a:off x="9476621" y="569076"/>
            <a:ext cx="2336800" cy="1724658"/>
          </a:xfrm>
          <a:prstGeom prst="cloudCallout">
            <a:avLst>
              <a:gd name="adj1" fmla="val -20833"/>
              <a:gd name="adj2" fmla="val 62500"/>
            </a:avLst>
          </a:prstGeom>
          <a:solidFill>
            <a:srgbClr val="336400"/>
          </a:solid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9">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1" name="Google Shape;521;p29"/>
          <p:cNvSpPr txBox="1">
            <a:spLocks noGrp="1"/>
          </p:cNvSpPr>
          <p:nvPr>
            <p:ph type="title" idx="4294967295"/>
          </p:nvPr>
        </p:nvSpPr>
        <p:spPr>
          <a:xfrm>
            <a:off x="1068011" y="569075"/>
            <a:ext cx="7340600" cy="134434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82069"/>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163D06"/>
                </a:solidFill>
                <a:effectLst/>
                <a:uLnTx/>
                <a:uFillTx/>
                <a:latin typeface="Arial"/>
                <a:ea typeface="Arial"/>
                <a:cs typeface="Arial"/>
                <a:sym typeface="Arial"/>
              </a:rPr>
              <a:t>Progress check:</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522" name="Google Shape;522;p29"/>
          <p:cNvSpPr txBox="1"/>
          <p:nvPr/>
        </p:nvSpPr>
        <p:spPr>
          <a:xfrm>
            <a:off x="775911" y="2407710"/>
            <a:ext cx="9964787" cy="375012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163D05"/>
                </a:solidFill>
                <a:latin typeface="Calibri"/>
                <a:ea typeface="Calibri"/>
                <a:cs typeface="Calibri"/>
                <a:sym typeface="Calibri"/>
              </a:rPr>
              <a:t>- How many unique greetings did you use?</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4000">
                <a:solidFill>
                  <a:srgbClr val="163D05"/>
                </a:solidFill>
                <a:latin typeface="Calibri"/>
                <a:ea typeface="Calibri"/>
                <a:cs typeface="Calibri"/>
                <a:sym typeface="Calibri"/>
              </a:rPr>
              <a:t>- Which greetings felt most natural?</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4000">
                <a:solidFill>
                  <a:srgbClr val="163D05"/>
                </a:solidFill>
                <a:latin typeface="Calibri"/>
                <a:ea typeface="Calibri"/>
                <a:cs typeface="Calibri"/>
                <a:sym typeface="Calibri"/>
              </a:rPr>
              <a:t>- Which greetings do you need to practice more?</a:t>
            </a: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US" sz="4000">
                <a:solidFill>
                  <a:srgbClr val="163D05"/>
                </a:solidFill>
                <a:latin typeface="Calibri"/>
                <a:ea typeface="Calibri"/>
                <a:cs typeface="Calibri"/>
                <a:sym typeface="Calibri"/>
              </a:rPr>
              <a:t>- Share your favorite greeting with the group!</a:t>
            </a:r>
            <a:endParaRPr sz="1200">
              <a:solidFill>
                <a:schemeClr val="dk1"/>
              </a:solidFill>
              <a:latin typeface="Arial"/>
              <a:ea typeface="Arial"/>
              <a:cs typeface="Arial"/>
              <a:sym typeface="Arial"/>
            </a:endParaRPr>
          </a:p>
          <a:p>
            <a:pPr marL="0" marR="0" lvl="0" indent="0" algn="l" rtl="0">
              <a:lnSpc>
                <a:spcPct val="140012"/>
              </a:lnSpc>
              <a:spcBef>
                <a:spcPts val="0"/>
              </a:spcBef>
              <a:spcAft>
                <a:spcPts val="0"/>
              </a:spcAft>
              <a:buNone/>
            </a:pPr>
            <a:endParaRPr sz="3121">
              <a:solidFill>
                <a:srgbClr val="163D06"/>
              </a:solidFill>
              <a:latin typeface="Arial"/>
              <a:ea typeface="Arial"/>
              <a:cs typeface="Arial"/>
              <a:sym typeface="Arial"/>
            </a:endParaRPr>
          </a:p>
        </p:txBody>
      </p:sp>
      <p:sp>
        <p:nvSpPr>
          <p:cNvPr id="523" name="Google Shape;523;p29">
            <a:extLst>
              <a:ext uri="{C183D7F6-B498-43B3-948B-1728B52AA6E4}">
                <adec:decorative xmlns:adec="http://schemas.microsoft.com/office/drawing/2017/decorative" val="1"/>
              </a:ext>
            </a:extLst>
          </p:cNvPr>
          <p:cNvSpPr/>
          <p:nvPr/>
        </p:nvSpPr>
        <p:spPr>
          <a:xfrm>
            <a:off x="9476621" y="569076"/>
            <a:ext cx="2336800" cy="1724658"/>
          </a:xfrm>
          <a:prstGeom prst="cloudCallout">
            <a:avLst>
              <a:gd name="adj1" fmla="val -20833"/>
              <a:gd name="adj2" fmla="val 62500"/>
            </a:avLst>
          </a:prstGeom>
          <a:solidFill>
            <a:srgbClr val="336400"/>
          </a:solid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3" name="Google Shape;123;p3">
            <a:extLst>
              <a:ext uri="{C183D7F6-B498-43B3-948B-1728B52AA6E4}">
                <adec:decorative xmlns:adec="http://schemas.microsoft.com/office/drawing/2017/decorative" val="1"/>
              </a:ext>
            </a:extLst>
          </p:cNvPr>
          <p:cNvSpPr/>
          <p:nvPr/>
        </p:nvSpPr>
        <p:spPr>
          <a:xfrm>
            <a:off x="932255" y="4613130"/>
            <a:ext cx="2858847" cy="1297201"/>
          </a:xfrm>
          <a:custGeom>
            <a:avLst/>
            <a:gdLst/>
            <a:ahLst/>
            <a:cxnLst/>
            <a:rect l="l" t="t" r="r" b="b"/>
            <a:pathLst>
              <a:path w="4288270" h="1945802" extrusionOk="0">
                <a:moveTo>
                  <a:pt x="0" y="0"/>
                </a:moveTo>
                <a:lnTo>
                  <a:pt x="4288270" y="0"/>
                </a:lnTo>
                <a:lnTo>
                  <a:pt x="4288270" y="1945803"/>
                </a:lnTo>
                <a:lnTo>
                  <a:pt x="0" y="1945803"/>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3">
            <a:extLst>
              <a:ext uri="{C183D7F6-B498-43B3-948B-1728B52AA6E4}">
                <adec:decorative xmlns:adec="http://schemas.microsoft.com/office/drawing/2017/decorative" val="1"/>
              </a:ext>
            </a:extLst>
          </p:cNvPr>
          <p:cNvSpPr/>
          <p:nvPr/>
        </p:nvSpPr>
        <p:spPr>
          <a:xfrm>
            <a:off x="8784877" y="4677512"/>
            <a:ext cx="2472884" cy="1168437"/>
          </a:xfrm>
          <a:custGeom>
            <a:avLst/>
            <a:gdLst/>
            <a:ahLst/>
            <a:cxnLst/>
            <a:rect l="l" t="t" r="r" b="b"/>
            <a:pathLst>
              <a:path w="3709326" h="1752656" extrusionOk="0">
                <a:moveTo>
                  <a:pt x="0" y="0"/>
                </a:moveTo>
                <a:lnTo>
                  <a:pt x="3709326" y="0"/>
                </a:lnTo>
                <a:lnTo>
                  <a:pt x="3709326" y="1752657"/>
                </a:lnTo>
                <a:lnTo>
                  <a:pt x="0" y="1752657"/>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5" name="Google Shape;125;p3">
            <a:extLst>
              <a:ext uri="{C183D7F6-B498-43B3-948B-1728B52AA6E4}">
                <adec:decorative xmlns:adec="http://schemas.microsoft.com/office/drawing/2017/decorative" val="1"/>
              </a:ext>
            </a:extLst>
          </p:cNvPr>
          <p:cNvSpPr/>
          <p:nvPr/>
        </p:nvSpPr>
        <p:spPr>
          <a:xfrm>
            <a:off x="1031421" y="682222"/>
            <a:ext cx="2759680" cy="1072825"/>
          </a:xfrm>
          <a:custGeom>
            <a:avLst/>
            <a:gdLst/>
            <a:ahLst/>
            <a:cxnLst/>
            <a:rect l="l" t="t" r="r" b="b"/>
            <a:pathLst>
              <a:path w="4139520" h="1609238" extrusionOk="0">
                <a:moveTo>
                  <a:pt x="0" y="0"/>
                </a:moveTo>
                <a:lnTo>
                  <a:pt x="4139520" y="0"/>
                </a:lnTo>
                <a:lnTo>
                  <a:pt x="4139520" y="1609238"/>
                </a:lnTo>
                <a:lnTo>
                  <a:pt x="0" y="1609238"/>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6" name="Google Shape;126;p3">
            <a:extLst>
              <a:ext uri="{C183D7F6-B498-43B3-948B-1728B52AA6E4}">
                <adec:decorative xmlns:adec="http://schemas.microsoft.com/office/drawing/2017/decorative" val="1"/>
              </a:ext>
            </a:extLst>
          </p:cNvPr>
          <p:cNvSpPr/>
          <p:nvPr/>
        </p:nvSpPr>
        <p:spPr>
          <a:xfrm>
            <a:off x="9109909" y="682222"/>
            <a:ext cx="2166312" cy="1317840"/>
          </a:xfrm>
          <a:custGeom>
            <a:avLst/>
            <a:gdLst/>
            <a:ahLst/>
            <a:cxnLst/>
            <a:rect l="l" t="t" r="r" b="b"/>
            <a:pathLst>
              <a:path w="3249468" h="1976760" extrusionOk="0">
                <a:moveTo>
                  <a:pt x="0" y="0"/>
                </a:moveTo>
                <a:lnTo>
                  <a:pt x="3249468" y="0"/>
                </a:lnTo>
                <a:lnTo>
                  <a:pt x="3249468" y="1976760"/>
                </a:lnTo>
                <a:lnTo>
                  <a:pt x="0" y="1976760"/>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7" name="Google Shape;127;p3"/>
          <p:cNvSpPr txBox="1">
            <a:spLocks noGrp="1"/>
          </p:cNvSpPr>
          <p:nvPr>
            <p:ph type="title" idx="4294967295"/>
          </p:nvPr>
        </p:nvSpPr>
        <p:spPr>
          <a:xfrm>
            <a:off x="2170682" y="2425512"/>
            <a:ext cx="7850637" cy="114313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22"/>
              </a:lnSpc>
              <a:spcBef>
                <a:spcPts val="0"/>
              </a:spcBef>
              <a:spcAft>
                <a:spcPts val="0"/>
              </a:spcAft>
              <a:buClr>
                <a:srgbClr val="000000"/>
              </a:buClr>
              <a:buSzTx/>
              <a:buFont typeface="Arial"/>
              <a:buNone/>
              <a:tabLst/>
              <a:defRPr/>
            </a:pPr>
            <a:r>
              <a:rPr kumimoji="0" lang="en-US" sz="5306" b="0" i="0" u="none" strike="noStrike" kern="0" cap="none" spc="0" normalizeH="0" baseline="0" noProof="0" dirty="0">
                <a:ln>
                  <a:noFill/>
                </a:ln>
                <a:solidFill>
                  <a:srgbClr val="163D06"/>
                </a:solidFill>
                <a:effectLst/>
                <a:uLnTx/>
                <a:uFillTx/>
                <a:latin typeface="Arial"/>
                <a:ea typeface="Arial"/>
                <a:cs typeface="Arial"/>
                <a:sym typeface="Arial"/>
              </a:rPr>
              <a:t>INITIAL ENCOUNTER</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0">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9" name="Google Shape;529;p30"/>
          <p:cNvSpPr txBox="1">
            <a:spLocks noGrp="1"/>
          </p:cNvSpPr>
          <p:nvPr>
            <p:ph type="title" idx="4294967295"/>
          </p:nvPr>
        </p:nvSpPr>
        <p:spPr>
          <a:xfrm>
            <a:off x="3093957" y="635145"/>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163D06"/>
                </a:solidFill>
                <a:effectLst/>
                <a:uLnTx/>
                <a:uFillTx/>
                <a:latin typeface="Arial"/>
                <a:ea typeface="Arial"/>
                <a:cs typeface="Arial"/>
                <a:sym typeface="Arial"/>
              </a:rPr>
              <a:t>Exit Task</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530" name="Google Shape;530;p30"/>
          <p:cNvSpPr txBox="1"/>
          <p:nvPr/>
        </p:nvSpPr>
        <p:spPr>
          <a:xfrm>
            <a:off x="1300113" y="2110964"/>
            <a:ext cx="9591771" cy="5378908"/>
          </a:xfrm>
          <a:prstGeom prst="rect">
            <a:avLst/>
          </a:prstGeom>
          <a:noFill/>
          <a:ln>
            <a:noFill/>
          </a:ln>
        </p:spPr>
        <p:txBody>
          <a:bodyPr spcFirstLastPara="1" wrap="square" lIns="0" tIns="0" rIns="0" bIns="0" anchor="t" anchorCtr="0">
            <a:spAutoFit/>
          </a:bodyPr>
          <a:lstStyle/>
          <a:p>
            <a:pPr marL="0" marR="0" lvl="0" indent="0" algn="just" rtl="0">
              <a:lnSpc>
                <a:spcPct val="234071"/>
              </a:lnSpc>
              <a:spcBef>
                <a:spcPts val="0"/>
              </a:spcBef>
              <a:spcAft>
                <a:spcPts val="0"/>
              </a:spcAft>
              <a:buNone/>
            </a:pPr>
            <a:r>
              <a:rPr lang="en-US" sz="1867">
                <a:solidFill>
                  <a:srgbClr val="163D06"/>
                </a:solidFill>
                <a:latin typeface="Arial"/>
                <a:ea typeface="Arial"/>
                <a:cs typeface="Arial"/>
                <a:sym typeface="Arial"/>
              </a:rPr>
              <a:t>Instructions: In pairs in the breakout rooms, create your own dialogue using the scripts. Each student must pick a role (customer or manager) and practice the dialogue a few times; then switch roles. If you wish to perform your dialogues from memory or spontaneously, please feel free to do so. When you return to the classroom, please feel free to perform your dialogue for the class. Afterwards your classmates must repeat what they heard. </a:t>
            </a:r>
            <a:endParaRPr sz="1200">
              <a:solidFill>
                <a:schemeClr val="dk1"/>
              </a:solidFill>
              <a:latin typeface="Arial"/>
              <a:ea typeface="Arial"/>
              <a:cs typeface="Arial"/>
              <a:sym typeface="Arial"/>
            </a:endParaRPr>
          </a:p>
          <a:p>
            <a:pPr marL="0" marR="0" lvl="0" indent="0" algn="l" rtl="0">
              <a:lnSpc>
                <a:spcPct val="234071"/>
              </a:lnSpc>
              <a:spcBef>
                <a:spcPts val="0"/>
              </a:spcBef>
              <a:spcAft>
                <a:spcPts val="0"/>
              </a:spcAft>
              <a:buNone/>
            </a:pPr>
            <a:r>
              <a:rPr lang="en-US" sz="1867">
                <a:solidFill>
                  <a:srgbClr val="163D06"/>
                </a:solidFill>
                <a:latin typeface="Arial"/>
                <a:ea typeface="Arial"/>
                <a:cs typeface="Arial"/>
                <a:sym typeface="Arial"/>
              </a:rPr>
              <a:t>You can find the script of the audios here:</a:t>
            </a:r>
            <a:r>
              <a:rPr lang="en-US" sz="1867"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endParaRPr sz="1867">
              <a:solidFill>
                <a:srgbClr val="163D06"/>
              </a:solidFill>
              <a:latin typeface="Arial"/>
              <a:ea typeface="Arial"/>
              <a:cs typeface="Arial"/>
              <a:sym typeface="Arial"/>
            </a:endParaRPr>
          </a:p>
          <a:p>
            <a:pPr marL="0" marR="0" lvl="0" indent="0" algn="l" rtl="0">
              <a:lnSpc>
                <a:spcPct val="140012"/>
              </a:lnSpc>
              <a:spcBef>
                <a:spcPts val="0"/>
              </a:spcBef>
              <a:spcAft>
                <a:spcPts val="0"/>
              </a:spcAft>
              <a:buNone/>
            </a:pPr>
            <a:endParaRPr sz="3121">
              <a:solidFill>
                <a:srgbClr val="163D06"/>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34" name="Google Shape;134;p4">
            <a:extLst>
              <a:ext uri="{C183D7F6-B498-43B3-948B-1728B52AA6E4}">
                <adec:decorative xmlns:adec="http://schemas.microsoft.com/office/drawing/2017/decorative" val="1"/>
              </a:ext>
            </a:extLst>
          </p:cNvPr>
          <p:cNvGrpSpPr/>
          <p:nvPr/>
        </p:nvGrpSpPr>
        <p:grpSpPr>
          <a:xfrm>
            <a:off x="50801" y="18044"/>
            <a:ext cx="4111175" cy="1298829"/>
            <a:chOff x="0" y="-38100"/>
            <a:chExt cx="2274980" cy="850900"/>
          </a:xfrm>
        </p:grpSpPr>
        <p:sp>
          <p:nvSpPr>
            <p:cNvPr id="135" name="Google Shape;135;p4"/>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336401"/>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6" name="Google Shape;136;p4"/>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cxnSp>
        <p:nvCxnSpPr>
          <p:cNvPr id="137" name="Google Shape;137;p4">
            <a:extLst>
              <a:ext uri="{C183D7F6-B498-43B3-948B-1728B52AA6E4}">
                <adec:decorative xmlns:adec="http://schemas.microsoft.com/office/drawing/2017/decorative" val="1"/>
              </a:ext>
            </a:extLst>
          </p:cNvPr>
          <p:cNvCxnSpPr/>
          <p:nvPr/>
        </p:nvCxnSpPr>
        <p:spPr>
          <a:xfrm>
            <a:off x="5344913" y="2614266"/>
            <a:ext cx="1112555" cy="0"/>
          </a:xfrm>
          <a:prstGeom prst="straightConnector1">
            <a:avLst/>
          </a:prstGeom>
          <a:noFill/>
          <a:ln w="28575" cap="flat" cmpd="sng">
            <a:solidFill>
              <a:srgbClr val="48230B"/>
            </a:solidFill>
            <a:prstDash val="solid"/>
            <a:round/>
            <a:headEnd type="none" w="sm" len="sm"/>
            <a:tailEnd type="stealth" w="med" len="med"/>
          </a:ln>
        </p:spPr>
      </p:cxnSp>
      <p:cxnSp>
        <p:nvCxnSpPr>
          <p:cNvPr id="138" name="Google Shape;138;p4">
            <a:extLst>
              <a:ext uri="{C183D7F6-B498-43B3-948B-1728B52AA6E4}">
                <adec:decorative xmlns:adec="http://schemas.microsoft.com/office/drawing/2017/decorative" val="1"/>
              </a:ext>
            </a:extLst>
          </p:cNvPr>
          <p:cNvCxnSpPr/>
          <p:nvPr/>
        </p:nvCxnSpPr>
        <p:spPr>
          <a:xfrm>
            <a:off x="5353980" y="4108037"/>
            <a:ext cx="1112555" cy="0"/>
          </a:xfrm>
          <a:prstGeom prst="straightConnector1">
            <a:avLst/>
          </a:prstGeom>
          <a:noFill/>
          <a:ln w="28575" cap="flat" cmpd="sng">
            <a:solidFill>
              <a:srgbClr val="48230B"/>
            </a:solidFill>
            <a:prstDash val="solid"/>
            <a:round/>
            <a:headEnd type="none" w="sm" len="sm"/>
            <a:tailEnd type="stealth" w="med" len="med"/>
          </a:ln>
        </p:spPr>
      </p:cxnSp>
      <p:sp>
        <p:nvSpPr>
          <p:cNvPr id="139" name="Google Shape;139;p4">
            <a:extLst>
              <a:ext uri="{C183D7F6-B498-43B3-948B-1728B52AA6E4}">
                <adec:decorative xmlns:adec="http://schemas.microsoft.com/office/drawing/2017/decorative" val="1"/>
              </a:ext>
            </a:extLst>
          </p:cNvPr>
          <p:cNvSpPr/>
          <p:nvPr/>
        </p:nvSpPr>
        <p:spPr>
          <a:xfrm>
            <a:off x="10686250" y="380124"/>
            <a:ext cx="1250281" cy="1101810"/>
          </a:xfrm>
          <a:custGeom>
            <a:avLst/>
            <a:gdLst/>
            <a:ahLst/>
            <a:cxnLst/>
            <a:rect l="l" t="t" r="r" b="b"/>
            <a:pathLst>
              <a:path w="1875421" h="1652715" extrusionOk="0">
                <a:moveTo>
                  <a:pt x="0" y="0"/>
                </a:moveTo>
                <a:lnTo>
                  <a:pt x="1875421" y="0"/>
                </a:lnTo>
                <a:lnTo>
                  <a:pt x="1875421" y="1652715"/>
                </a:lnTo>
                <a:lnTo>
                  <a:pt x="0" y="1652715"/>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0" name="Google Shape;140;p4"/>
          <p:cNvSpPr txBox="1">
            <a:spLocks noGrp="1"/>
          </p:cNvSpPr>
          <p:nvPr>
            <p:ph type="title" idx="4294967295"/>
          </p:nvPr>
        </p:nvSpPr>
        <p:spPr>
          <a:xfrm>
            <a:off x="122254"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F1E9DC"/>
                </a:solidFill>
                <a:effectLst/>
                <a:uLnTx/>
                <a:uFillTx/>
                <a:latin typeface="Arial"/>
                <a:ea typeface="Arial"/>
                <a:cs typeface="Arial"/>
                <a:sym typeface="Arial"/>
              </a:rPr>
              <a:t>GREETINGS</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33" name="Google Shape;133;p4"/>
          <p:cNvSpPr txBox="1"/>
          <p:nvPr/>
        </p:nvSpPr>
        <p:spPr>
          <a:xfrm>
            <a:off x="1436887" y="1954036"/>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HELLO!</a:t>
            </a:r>
            <a:endParaRPr sz="1200">
              <a:solidFill>
                <a:schemeClr val="dk1"/>
              </a:solidFill>
              <a:latin typeface="Arial"/>
              <a:ea typeface="Arial"/>
              <a:cs typeface="Arial"/>
              <a:sym typeface="Arial"/>
            </a:endParaRPr>
          </a:p>
        </p:txBody>
      </p:sp>
      <p:sp>
        <p:nvSpPr>
          <p:cNvPr id="141" name="Google Shape;141;p4"/>
          <p:cNvSpPr txBox="1"/>
          <p:nvPr/>
        </p:nvSpPr>
        <p:spPr>
          <a:xfrm>
            <a:off x="5919325" y="1963561"/>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¡HOLA!</a:t>
            </a:r>
            <a:endParaRPr sz="1200">
              <a:solidFill>
                <a:schemeClr val="dk1"/>
              </a:solidFill>
              <a:latin typeface="Arial"/>
              <a:ea typeface="Arial"/>
              <a:cs typeface="Arial"/>
              <a:sym typeface="Arial"/>
            </a:endParaRPr>
          </a:p>
        </p:txBody>
      </p:sp>
      <p:sp>
        <p:nvSpPr>
          <p:cNvPr id="143" name="Google Shape;143;p4"/>
          <p:cNvSpPr txBox="1"/>
          <p:nvPr/>
        </p:nvSpPr>
        <p:spPr>
          <a:xfrm>
            <a:off x="779010" y="3537839"/>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WELCOME!</a:t>
            </a:r>
            <a:endParaRPr sz="1200">
              <a:solidFill>
                <a:schemeClr val="dk1"/>
              </a:solidFill>
              <a:latin typeface="Arial"/>
              <a:ea typeface="Arial"/>
              <a:cs typeface="Arial"/>
              <a:sym typeface="Arial"/>
            </a:endParaRPr>
          </a:p>
        </p:txBody>
      </p:sp>
      <p:sp>
        <p:nvSpPr>
          <p:cNvPr id="142" name="Google Shape;142;p4"/>
          <p:cNvSpPr txBox="1"/>
          <p:nvPr/>
        </p:nvSpPr>
        <p:spPr>
          <a:xfrm>
            <a:off x="6869403" y="3582289"/>
            <a:ext cx="4441987" cy="994118"/>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614">
                <a:solidFill>
                  <a:srgbClr val="163D06"/>
                </a:solidFill>
                <a:latin typeface="Arial"/>
                <a:ea typeface="Arial"/>
                <a:cs typeface="Arial"/>
                <a:sym typeface="Arial"/>
              </a:rPr>
              <a:t>¡BIENVENIDOS!</a:t>
            </a:r>
            <a:endParaRPr sz="1200">
              <a:solidFill>
                <a:schemeClr val="dk1"/>
              </a:solidFill>
              <a:latin typeface="Arial"/>
              <a:ea typeface="Arial"/>
              <a:cs typeface="Arial"/>
              <a:sym typeface="Arial"/>
            </a:endParaRPr>
          </a:p>
        </p:txBody>
      </p:sp>
      <p:cxnSp>
        <p:nvCxnSpPr>
          <p:cNvPr id="144" name="Google Shape;144;p4">
            <a:extLst>
              <a:ext uri="{C183D7F6-B498-43B3-948B-1728B52AA6E4}">
                <adec:decorative xmlns:adec="http://schemas.microsoft.com/office/drawing/2017/decorative" val="1"/>
              </a:ext>
            </a:extLst>
          </p:cNvPr>
          <p:cNvCxnSpPr/>
          <p:nvPr/>
        </p:nvCxnSpPr>
        <p:spPr>
          <a:xfrm>
            <a:off x="5353980" y="5472931"/>
            <a:ext cx="1112555" cy="0"/>
          </a:xfrm>
          <a:prstGeom prst="straightConnector1">
            <a:avLst/>
          </a:prstGeom>
          <a:noFill/>
          <a:ln w="28575" cap="flat" cmpd="sng">
            <a:solidFill>
              <a:srgbClr val="48230B"/>
            </a:solidFill>
            <a:prstDash val="solid"/>
            <a:round/>
            <a:headEnd type="none" w="sm" len="sm"/>
            <a:tailEnd type="stealth" w="med" len="med"/>
          </a:ln>
        </p:spPr>
      </p:cxnSp>
      <p:sp>
        <p:nvSpPr>
          <p:cNvPr id="146" name="Google Shape;146;p4"/>
          <p:cNvSpPr txBox="1"/>
          <p:nvPr/>
        </p:nvSpPr>
        <p:spPr>
          <a:xfrm>
            <a:off x="654050" y="4902734"/>
            <a:ext cx="4464303" cy="1224181"/>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5682">
                <a:solidFill>
                  <a:srgbClr val="163D06"/>
                </a:solidFill>
                <a:latin typeface="Arial"/>
                <a:ea typeface="Arial"/>
                <a:cs typeface="Arial"/>
                <a:sym typeface="Arial"/>
              </a:rPr>
              <a:t>GREETINGS!</a:t>
            </a:r>
            <a:endParaRPr sz="1200">
              <a:solidFill>
                <a:schemeClr val="dk1"/>
              </a:solidFill>
              <a:latin typeface="Arial"/>
              <a:ea typeface="Arial"/>
              <a:cs typeface="Arial"/>
              <a:sym typeface="Arial"/>
            </a:endParaRPr>
          </a:p>
        </p:txBody>
      </p:sp>
      <p:sp>
        <p:nvSpPr>
          <p:cNvPr id="145" name="Google Shape;145;p4"/>
          <p:cNvSpPr txBox="1"/>
          <p:nvPr/>
        </p:nvSpPr>
        <p:spPr>
          <a:xfrm>
            <a:off x="6244263" y="4851205"/>
            <a:ext cx="5261937" cy="1177566"/>
          </a:xfrm>
          <a:prstGeom prst="rect">
            <a:avLst/>
          </a:prstGeom>
          <a:noFill/>
          <a:ln>
            <a:noFill/>
          </a:ln>
        </p:spPr>
        <p:txBody>
          <a:bodyPr spcFirstLastPara="1" wrap="square" lIns="0" tIns="0" rIns="0" bIns="0" anchor="t" anchorCtr="0">
            <a:spAutoFit/>
          </a:bodyPr>
          <a:lstStyle/>
          <a:p>
            <a:pPr marL="0" marR="0" lvl="0" indent="0" algn="ctr" rtl="0">
              <a:lnSpc>
                <a:spcPct val="139992"/>
              </a:lnSpc>
              <a:spcBef>
                <a:spcPts val="0"/>
              </a:spcBef>
              <a:spcAft>
                <a:spcPts val="0"/>
              </a:spcAft>
              <a:buNone/>
            </a:pPr>
            <a:r>
              <a:rPr lang="en-US" sz="5466">
                <a:solidFill>
                  <a:srgbClr val="163D06"/>
                </a:solidFill>
                <a:latin typeface="Arial"/>
                <a:ea typeface="Arial"/>
                <a:cs typeface="Arial"/>
                <a:sym typeface="Arial"/>
              </a:rPr>
              <a:t>¡SALUDOS!</a:t>
            </a:r>
            <a:endParaRPr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52" name="Google Shape;152;p5">
            <a:extLst>
              <a:ext uri="{C183D7F6-B498-43B3-948B-1728B52AA6E4}">
                <adec:decorative xmlns:adec="http://schemas.microsoft.com/office/drawing/2017/decorative" val="1"/>
              </a:ext>
            </a:extLst>
          </p:cNvPr>
          <p:cNvGrpSpPr/>
          <p:nvPr/>
        </p:nvGrpSpPr>
        <p:grpSpPr>
          <a:xfrm rot="10800000">
            <a:off x="694692" y="1583900"/>
            <a:ext cx="3662193" cy="4694613"/>
            <a:chOff x="0" y="0"/>
            <a:chExt cx="7324387" cy="9389227"/>
          </a:xfrm>
        </p:grpSpPr>
        <p:sp>
          <p:nvSpPr>
            <p:cNvPr id="153" name="Google Shape;153;p5"/>
            <p:cNvSpPr/>
            <p:nvPr/>
          </p:nvSpPr>
          <p:spPr>
            <a:xfrm rot="5400000">
              <a:off x="-1032420" y="1032420"/>
              <a:ext cx="9389227" cy="7324387"/>
            </a:xfrm>
            <a:custGeom>
              <a:avLst/>
              <a:gdLst/>
              <a:ahLst/>
              <a:cxnLst/>
              <a:rect l="l" t="t" r="r" b="b"/>
              <a:pathLst>
                <a:path w="9389227" h="7324387" extrusionOk="0">
                  <a:moveTo>
                    <a:pt x="0" y="0"/>
                  </a:moveTo>
                  <a:lnTo>
                    <a:pt x="9389227" y="0"/>
                  </a:lnTo>
                  <a:lnTo>
                    <a:pt x="9389227" y="7324387"/>
                  </a:lnTo>
                  <a:lnTo>
                    <a:pt x="0" y="7324387"/>
                  </a:lnTo>
                  <a:lnTo>
                    <a:pt x="0" y="0"/>
                  </a:lnTo>
                  <a:close/>
                </a:path>
              </a:pathLst>
            </a:custGeom>
            <a:blipFill rotWithShape="1">
              <a:blip r:embed="rId4">
                <a:alphaModFix/>
              </a:blip>
              <a:stretch>
                <a:fillRect l="-384"/>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54" name="Google Shape;154;p5"/>
            <p:cNvGrpSpPr/>
            <p:nvPr/>
          </p:nvGrpSpPr>
          <p:grpSpPr>
            <a:xfrm>
              <a:off x="1583081" y="703324"/>
              <a:ext cx="4339387" cy="7762089"/>
              <a:chOff x="0" y="-38100"/>
              <a:chExt cx="850490" cy="1521317"/>
            </a:xfrm>
          </p:grpSpPr>
          <p:sp>
            <p:nvSpPr>
              <p:cNvPr id="155" name="Google Shape;155;p5"/>
              <p:cNvSpPr/>
              <p:nvPr/>
            </p:nvSpPr>
            <p:spPr>
              <a:xfrm>
                <a:off x="0" y="0"/>
                <a:ext cx="850490" cy="1483217"/>
              </a:xfrm>
              <a:custGeom>
                <a:avLst/>
                <a:gdLst/>
                <a:ahLst/>
                <a:cxnLst/>
                <a:rect l="l" t="t" r="r" b="b"/>
                <a:pathLst>
                  <a:path w="850490" h="1483217" extrusionOk="0">
                    <a:moveTo>
                      <a:pt x="122271" y="0"/>
                    </a:moveTo>
                    <a:lnTo>
                      <a:pt x="728220" y="0"/>
                    </a:lnTo>
                    <a:cubicBezTo>
                      <a:pt x="760648" y="0"/>
                      <a:pt x="791748" y="12882"/>
                      <a:pt x="814678" y="35812"/>
                    </a:cubicBezTo>
                    <a:cubicBezTo>
                      <a:pt x="837608" y="58743"/>
                      <a:pt x="850490" y="89843"/>
                      <a:pt x="850490" y="122271"/>
                    </a:cubicBezTo>
                    <a:lnTo>
                      <a:pt x="850490" y="1360946"/>
                    </a:lnTo>
                    <a:cubicBezTo>
                      <a:pt x="850490" y="1393374"/>
                      <a:pt x="837608" y="1424474"/>
                      <a:pt x="814678" y="1447405"/>
                    </a:cubicBezTo>
                    <a:cubicBezTo>
                      <a:pt x="791748" y="1470335"/>
                      <a:pt x="760648" y="1483217"/>
                      <a:pt x="728220" y="1483217"/>
                    </a:cubicBezTo>
                    <a:lnTo>
                      <a:pt x="122271" y="1483217"/>
                    </a:lnTo>
                    <a:cubicBezTo>
                      <a:pt x="89843" y="1483217"/>
                      <a:pt x="58743" y="1470335"/>
                      <a:pt x="35812" y="1447405"/>
                    </a:cubicBezTo>
                    <a:cubicBezTo>
                      <a:pt x="12882" y="1424474"/>
                      <a:pt x="0" y="1393374"/>
                      <a:pt x="0" y="1360946"/>
                    </a:cubicBezTo>
                    <a:lnTo>
                      <a:pt x="0" y="122271"/>
                    </a:lnTo>
                    <a:cubicBezTo>
                      <a:pt x="0" y="89843"/>
                      <a:pt x="12882" y="58743"/>
                      <a:pt x="35812" y="35812"/>
                    </a:cubicBezTo>
                    <a:cubicBezTo>
                      <a:pt x="58743" y="12882"/>
                      <a:pt x="89843" y="0"/>
                      <a:pt x="122271"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6" name="Google Shape;156;p5"/>
              <p:cNvSpPr txBox="1"/>
              <p:nvPr/>
            </p:nvSpPr>
            <p:spPr>
              <a:xfrm>
                <a:off x="0" y="-38100"/>
                <a:ext cx="850490" cy="1521317"/>
              </a:xfrm>
              <a:prstGeom prst="rect">
                <a:avLst/>
              </a:prstGeom>
              <a:noFill/>
              <a:ln>
                <a:noFill/>
              </a:ln>
            </p:spPr>
            <p:txBody>
              <a:bodyPr spcFirstLastPara="1" wrap="square" lIns="33850" tIns="33850" rIns="33850" bIns="33850" anchor="ctr" anchorCtr="0">
                <a:noAutofit/>
              </a:bodyPr>
              <a:lstStyle/>
              <a:p>
                <a:pPr marL="0" marR="0" lvl="0" indent="0" algn="ctr" rtl="0">
                  <a:lnSpc>
                    <a:spcPct val="147777"/>
                  </a:lnSpc>
                  <a:spcBef>
                    <a:spcPts val="0"/>
                  </a:spcBef>
                  <a:spcAft>
                    <a:spcPts val="0"/>
                  </a:spcAft>
                  <a:buNone/>
                </a:pPr>
                <a:endParaRPr sz="1200">
                  <a:solidFill>
                    <a:schemeClr val="dk1"/>
                  </a:solidFill>
                  <a:latin typeface="Calibri"/>
                  <a:ea typeface="Calibri"/>
                  <a:cs typeface="Calibri"/>
                  <a:sym typeface="Calibri"/>
                </a:endParaRPr>
              </a:p>
            </p:txBody>
          </p:sp>
        </p:grpSp>
      </p:grpSp>
      <p:cxnSp>
        <p:nvCxnSpPr>
          <p:cNvPr id="162" name="Google Shape;162;p5">
            <a:extLst>
              <a:ext uri="{C183D7F6-B498-43B3-948B-1728B52AA6E4}">
                <adec:decorative xmlns:adec="http://schemas.microsoft.com/office/drawing/2017/decorative" val="1"/>
              </a:ext>
            </a:extLst>
          </p:cNvPr>
          <p:cNvCxnSpPr/>
          <p:nvPr/>
        </p:nvCxnSpPr>
        <p:spPr>
          <a:xfrm>
            <a:off x="8028084" y="2728055"/>
            <a:ext cx="924988" cy="0"/>
          </a:xfrm>
          <a:prstGeom prst="straightConnector1">
            <a:avLst/>
          </a:prstGeom>
          <a:noFill/>
          <a:ln w="28575" cap="flat" cmpd="sng">
            <a:solidFill>
              <a:srgbClr val="48230B"/>
            </a:solidFill>
            <a:prstDash val="solid"/>
            <a:round/>
            <a:headEnd type="none" w="sm" len="sm"/>
            <a:tailEnd type="stealth" w="med" len="med"/>
          </a:ln>
        </p:spPr>
      </p:cxnSp>
      <p:cxnSp>
        <p:nvCxnSpPr>
          <p:cNvPr id="163" name="Google Shape;163;p5">
            <a:extLst>
              <a:ext uri="{C183D7F6-B498-43B3-948B-1728B52AA6E4}">
                <adec:decorative xmlns:adec="http://schemas.microsoft.com/office/drawing/2017/decorative" val="1"/>
              </a:ext>
            </a:extLst>
          </p:cNvPr>
          <p:cNvCxnSpPr/>
          <p:nvPr/>
        </p:nvCxnSpPr>
        <p:spPr>
          <a:xfrm>
            <a:off x="8028084" y="5136232"/>
            <a:ext cx="335452" cy="0"/>
          </a:xfrm>
          <a:prstGeom prst="straightConnector1">
            <a:avLst/>
          </a:prstGeom>
          <a:noFill/>
          <a:ln w="28575" cap="flat" cmpd="sng">
            <a:solidFill>
              <a:srgbClr val="48230B"/>
            </a:solidFill>
            <a:prstDash val="solid"/>
            <a:round/>
            <a:headEnd type="none" w="sm" len="sm"/>
            <a:tailEnd type="none" w="sm" len="sm"/>
          </a:ln>
        </p:spPr>
      </p:cxnSp>
      <p:cxnSp>
        <p:nvCxnSpPr>
          <p:cNvPr id="164" name="Google Shape;164;p5">
            <a:extLst>
              <a:ext uri="{C183D7F6-B498-43B3-948B-1728B52AA6E4}">
                <adec:decorative xmlns:adec="http://schemas.microsoft.com/office/drawing/2017/decorative" val="1"/>
              </a:ext>
            </a:extLst>
          </p:cNvPr>
          <p:cNvCxnSpPr/>
          <p:nvPr/>
        </p:nvCxnSpPr>
        <p:spPr>
          <a:xfrm rot="10800000">
            <a:off x="8352573" y="4603358"/>
            <a:ext cx="0" cy="1061997"/>
          </a:xfrm>
          <a:prstGeom prst="straightConnector1">
            <a:avLst/>
          </a:prstGeom>
          <a:noFill/>
          <a:ln w="28575" cap="flat" cmpd="sng">
            <a:solidFill>
              <a:srgbClr val="48230B"/>
            </a:solidFill>
            <a:prstDash val="solid"/>
            <a:round/>
            <a:headEnd type="none" w="sm" len="sm"/>
            <a:tailEnd type="none" w="sm" len="sm"/>
          </a:ln>
        </p:spPr>
      </p:cxnSp>
      <p:cxnSp>
        <p:nvCxnSpPr>
          <p:cNvPr id="165" name="Google Shape;165;p5">
            <a:extLst>
              <a:ext uri="{C183D7F6-B498-43B3-948B-1728B52AA6E4}">
                <adec:decorative xmlns:adec="http://schemas.microsoft.com/office/drawing/2017/decorative" val="1"/>
              </a:ext>
            </a:extLst>
          </p:cNvPr>
          <p:cNvCxnSpPr/>
          <p:nvPr/>
        </p:nvCxnSpPr>
        <p:spPr>
          <a:xfrm>
            <a:off x="8341610" y="4592395"/>
            <a:ext cx="308417" cy="0"/>
          </a:xfrm>
          <a:prstGeom prst="straightConnector1">
            <a:avLst/>
          </a:prstGeom>
          <a:noFill/>
          <a:ln w="28575" cap="flat" cmpd="sng">
            <a:solidFill>
              <a:srgbClr val="48230B"/>
            </a:solidFill>
            <a:prstDash val="solid"/>
            <a:round/>
            <a:headEnd type="none" w="sm" len="sm"/>
            <a:tailEnd type="stealth" w="med" len="med"/>
          </a:ln>
        </p:spPr>
      </p:cxnSp>
      <p:cxnSp>
        <p:nvCxnSpPr>
          <p:cNvPr id="166" name="Google Shape;166;p5">
            <a:extLst>
              <a:ext uri="{C183D7F6-B498-43B3-948B-1728B52AA6E4}">
                <adec:decorative xmlns:adec="http://schemas.microsoft.com/office/drawing/2017/decorative" val="1"/>
              </a:ext>
            </a:extLst>
          </p:cNvPr>
          <p:cNvCxnSpPr/>
          <p:nvPr/>
        </p:nvCxnSpPr>
        <p:spPr>
          <a:xfrm>
            <a:off x="8341610" y="5676319"/>
            <a:ext cx="308417" cy="0"/>
          </a:xfrm>
          <a:prstGeom prst="straightConnector1">
            <a:avLst/>
          </a:prstGeom>
          <a:noFill/>
          <a:ln w="28575" cap="flat" cmpd="sng">
            <a:solidFill>
              <a:srgbClr val="48230B"/>
            </a:solidFill>
            <a:prstDash val="solid"/>
            <a:round/>
            <a:headEnd type="none" w="sm" len="sm"/>
            <a:tailEnd type="stealth" w="med" len="med"/>
          </a:ln>
        </p:spPr>
      </p:cxnSp>
      <p:cxnSp>
        <p:nvCxnSpPr>
          <p:cNvPr id="167" name="Google Shape;167;p5">
            <a:extLst>
              <a:ext uri="{C183D7F6-B498-43B3-948B-1728B52AA6E4}">
                <adec:decorative xmlns:adec="http://schemas.microsoft.com/office/drawing/2017/decorative" val="1"/>
              </a:ext>
            </a:extLst>
          </p:cNvPr>
          <p:cNvCxnSpPr/>
          <p:nvPr/>
        </p:nvCxnSpPr>
        <p:spPr>
          <a:xfrm rot="10800000" flipH="1">
            <a:off x="5020764" y="2728056"/>
            <a:ext cx="21927" cy="2406301"/>
          </a:xfrm>
          <a:prstGeom prst="straightConnector1">
            <a:avLst/>
          </a:prstGeom>
          <a:noFill/>
          <a:ln w="28575" cap="flat" cmpd="sng">
            <a:solidFill>
              <a:srgbClr val="000000"/>
            </a:solidFill>
            <a:prstDash val="solid"/>
            <a:round/>
            <a:headEnd type="none" w="sm" len="sm"/>
            <a:tailEnd type="none" w="sm" len="sm"/>
          </a:ln>
        </p:spPr>
      </p:cxnSp>
      <p:cxnSp>
        <p:nvCxnSpPr>
          <p:cNvPr id="168" name="Google Shape;168;p5">
            <a:extLst>
              <a:ext uri="{C183D7F6-B498-43B3-948B-1728B52AA6E4}">
                <adec:decorative xmlns:adec="http://schemas.microsoft.com/office/drawing/2017/decorative" val="1"/>
              </a:ext>
            </a:extLst>
          </p:cNvPr>
          <p:cNvCxnSpPr/>
          <p:nvPr/>
        </p:nvCxnSpPr>
        <p:spPr>
          <a:xfrm rot="10800000">
            <a:off x="4233430" y="3931206"/>
            <a:ext cx="798297" cy="0"/>
          </a:xfrm>
          <a:prstGeom prst="straightConnector1">
            <a:avLst/>
          </a:prstGeom>
          <a:noFill/>
          <a:ln w="28575" cap="flat" cmpd="sng">
            <a:solidFill>
              <a:srgbClr val="48230B"/>
            </a:solidFill>
            <a:prstDash val="solid"/>
            <a:round/>
            <a:headEnd type="none" w="sm" len="sm"/>
            <a:tailEnd type="none" w="sm" len="sm"/>
          </a:ln>
        </p:spPr>
      </p:cxnSp>
      <p:cxnSp>
        <p:nvCxnSpPr>
          <p:cNvPr id="169" name="Google Shape;169;p5">
            <a:extLst>
              <a:ext uri="{C183D7F6-B498-43B3-948B-1728B52AA6E4}">
                <adec:decorative xmlns:adec="http://schemas.microsoft.com/office/drawing/2017/decorative" val="1"/>
              </a:ext>
            </a:extLst>
          </p:cNvPr>
          <p:cNvCxnSpPr/>
          <p:nvPr/>
        </p:nvCxnSpPr>
        <p:spPr>
          <a:xfrm>
            <a:off x="5042691" y="2728055"/>
            <a:ext cx="525897" cy="0"/>
          </a:xfrm>
          <a:prstGeom prst="straightConnector1">
            <a:avLst/>
          </a:prstGeom>
          <a:noFill/>
          <a:ln w="28575" cap="flat" cmpd="sng">
            <a:solidFill>
              <a:srgbClr val="48230B"/>
            </a:solidFill>
            <a:prstDash val="solid"/>
            <a:round/>
            <a:headEnd type="none" w="sm" len="sm"/>
            <a:tailEnd type="stealth" w="med" len="med"/>
          </a:ln>
        </p:spPr>
      </p:cxnSp>
      <p:cxnSp>
        <p:nvCxnSpPr>
          <p:cNvPr id="170" name="Google Shape;170;p5">
            <a:extLst>
              <a:ext uri="{C183D7F6-B498-43B3-948B-1728B52AA6E4}">
                <adec:decorative xmlns:adec="http://schemas.microsoft.com/office/drawing/2017/decorative" val="1"/>
              </a:ext>
            </a:extLst>
          </p:cNvPr>
          <p:cNvCxnSpPr/>
          <p:nvPr/>
        </p:nvCxnSpPr>
        <p:spPr>
          <a:xfrm>
            <a:off x="5020764" y="5123393"/>
            <a:ext cx="525897" cy="0"/>
          </a:xfrm>
          <a:prstGeom prst="straightConnector1">
            <a:avLst/>
          </a:prstGeom>
          <a:noFill/>
          <a:ln w="28575" cap="flat" cmpd="sng">
            <a:solidFill>
              <a:srgbClr val="48230B"/>
            </a:solidFill>
            <a:prstDash val="solid"/>
            <a:round/>
            <a:headEnd type="none" w="sm" len="sm"/>
            <a:tailEnd type="stealth" w="med" len="med"/>
          </a:ln>
        </p:spPr>
      </p:cxnSp>
      <p:sp>
        <p:nvSpPr>
          <p:cNvPr id="171" name="Google Shape;171;p5">
            <a:extLst>
              <a:ext uri="{C183D7F6-B498-43B3-948B-1728B52AA6E4}">
                <adec:decorative xmlns:adec="http://schemas.microsoft.com/office/drawing/2017/decorative" val="1"/>
              </a:ext>
            </a:extLst>
          </p:cNvPr>
          <p:cNvSpPr/>
          <p:nvPr/>
        </p:nvSpPr>
        <p:spPr>
          <a:xfrm>
            <a:off x="5868504" y="3085503"/>
            <a:ext cx="1625366" cy="1615207"/>
          </a:xfrm>
          <a:custGeom>
            <a:avLst/>
            <a:gdLst/>
            <a:ahLst/>
            <a:cxnLst/>
            <a:rect l="l" t="t" r="r" b="b"/>
            <a:pathLst>
              <a:path w="2438049" h="2422811" extrusionOk="0">
                <a:moveTo>
                  <a:pt x="0" y="0"/>
                </a:moveTo>
                <a:lnTo>
                  <a:pt x="2438049" y="0"/>
                </a:lnTo>
                <a:lnTo>
                  <a:pt x="2438049" y="2422810"/>
                </a:lnTo>
                <a:lnTo>
                  <a:pt x="0" y="2422810"/>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72" name="Google Shape;172;p5">
            <a:extLst>
              <a:ext uri="{C183D7F6-B498-43B3-948B-1728B52AA6E4}">
                <adec:decorative xmlns:adec="http://schemas.microsoft.com/office/drawing/2017/decorative" val="1"/>
              </a:ext>
            </a:extLst>
          </p:cNvPr>
          <p:cNvGrpSpPr/>
          <p:nvPr/>
        </p:nvGrpSpPr>
        <p:grpSpPr>
          <a:xfrm>
            <a:off x="8650026" y="6674"/>
            <a:ext cx="3478116" cy="1175007"/>
            <a:chOff x="0" y="-38100"/>
            <a:chExt cx="2274980" cy="850900"/>
          </a:xfrm>
        </p:grpSpPr>
        <p:sp>
          <p:nvSpPr>
            <p:cNvPr id="173" name="Google Shape;173;p5"/>
            <p:cNvSpPr/>
            <p:nvPr/>
          </p:nvSpPr>
          <p:spPr>
            <a:xfrm>
              <a:off x="0" y="0"/>
              <a:ext cx="2274980" cy="812800"/>
            </a:xfrm>
            <a:custGeom>
              <a:avLst/>
              <a:gdLst/>
              <a:ahLst/>
              <a:cxnLst/>
              <a:rect l="l" t="t" r="r" b="b"/>
              <a:pathLst>
                <a:path w="2274980" h="812800" extrusionOk="0">
                  <a:moveTo>
                    <a:pt x="0" y="0"/>
                  </a:moveTo>
                  <a:lnTo>
                    <a:pt x="2274980" y="0"/>
                  </a:lnTo>
                  <a:lnTo>
                    <a:pt x="2274980" y="812800"/>
                  </a:lnTo>
                  <a:lnTo>
                    <a:pt x="0" y="812800"/>
                  </a:lnTo>
                  <a:close/>
                </a:path>
              </a:pathLst>
            </a:custGeom>
            <a:solidFill>
              <a:srgbClr val="336401"/>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4" name="Google Shape;174;p5"/>
            <p:cNvSpPr txBox="1"/>
            <p:nvPr/>
          </p:nvSpPr>
          <p:spPr>
            <a:xfrm>
              <a:off x="0" y="-38100"/>
              <a:ext cx="2274980" cy="8509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76" name="Google Shape;176;p5"/>
          <p:cNvSpPr txBox="1">
            <a:spLocks noGrp="1"/>
          </p:cNvSpPr>
          <p:nvPr>
            <p:ph type="title" idx="4294967295"/>
          </p:nvPr>
        </p:nvSpPr>
        <p:spPr>
          <a:xfrm>
            <a:off x="8532859" y="237183"/>
            <a:ext cx="3918921" cy="84580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13"/>
              </a:lnSpc>
              <a:spcBef>
                <a:spcPts val="0"/>
              </a:spcBef>
              <a:spcAft>
                <a:spcPts val="0"/>
              </a:spcAft>
              <a:buClr>
                <a:srgbClr val="000000"/>
              </a:buClr>
              <a:buSzTx/>
              <a:buFont typeface="Arial"/>
              <a:buNone/>
              <a:tabLst/>
              <a:defRPr/>
            </a:pPr>
            <a:r>
              <a:rPr kumimoji="0" lang="en-US" sz="3925" b="0" i="0" u="none" strike="noStrike" kern="0" cap="none" spc="0" normalizeH="0" baseline="0" noProof="0" dirty="0">
                <a:ln>
                  <a:noFill/>
                </a:ln>
                <a:solidFill>
                  <a:srgbClr val="F1E9DC"/>
                </a:solidFill>
                <a:effectLst/>
                <a:uLnTx/>
                <a:uFillTx/>
                <a:latin typeface="Arial"/>
                <a:ea typeface="Arial"/>
                <a:cs typeface="Arial"/>
                <a:sym typeface="Arial"/>
              </a:rPr>
              <a:t>GREETINGS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75" name="Google Shape;175;p5"/>
          <p:cNvSpPr txBox="1"/>
          <p:nvPr/>
        </p:nvSpPr>
        <p:spPr>
          <a:xfrm>
            <a:off x="1664396" y="2321785"/>
            <a:ext cx="1504382" cy="3917226"/>
          </a:xfrm>
          <a:prstGeom prst="rect">
            <a:avLst/>
          </a:prstGeom>
          <a:noFill/>
          <a:ln>
            <a:noFill/>
          </a:ln>
        </p:spPr>
        <p:txBody>
          <a:bodyPr spcFirstLastPara="1" wrap="square" lIns="0" tIns="0" rIns="0" bIns="0" anchor="t" anchorCtr="0">
            <a:spAutoFit/>
          </a:bodyPr>
          <a:lstStyle/>
          <a:p>
            <a:pPr marL="0" marR="0" lvl="0" indent="0" algn="ctr" rtl="0">
              <a:lnSpc>
                <a:spcPct val="91005"/>
              </a:lnSpc>
              <a:spcBef>
                <a:spcPts val="0"/>
              </a:spcBef>
              <a:spcAft>
                <a:spcPts val="0"/>
              </a:spcAft>
              <a:buNone/>
            </a:pPr>
            <a:r>
              <a:rPr lang="en-US" sz="4662">
                <a:solidFill>
                  <a:srgbClr val="F1E9DC"/>
                </a:solidFill>
                <a:latin typeface="Arial"/>
                <a:ea typeface="Arial"/>
                <a:cs typeface="Arial"/>
                <a:sym typeface="Arial"/>
              </a:rPr>
              <a:t>B</a:t>
            </a:r>
            <a:endParaRPr sz="1200">
              <a:solidFill>
                <a:schemeClr val="dk1"/>
              </a:solidFill>
              <a:latin typeface="Arial"/>
              <a:ea typeface="Arial"/>
              <a:cs typeface="Arial"/>
              <a:sym typeface="Arial"/>
            </a:endParaRPr>
          </a:p>
          <a:p>
            <a:pPr marL="0" marR="0" lvl="0" indent="0" algn="ctr" rtl="0">
              <a:lnSpc>
                <a:spcPct val="91005"/>
              </a:lnSpc>
              <a:spcBef>
                <a:spcPts val="0"/>
              </a:spcBef>
              <a:spcAft>
                <a:spcPts val="0"/>
              </a:spcAft>
              <a:buNone/>
            </a:pPr>
            <a:r>
              <a:rPr lang="en-US" sz="4662">
                <a:solidFill>
                  <a:srgbClr val="F1E9DC"/>
                </a:solidFill>
                <a:latin typeface="Arial"/>
                <a:ea typeface="Arial"/>
                <a:cs typeface="Arial"/>
                <a:sym typeface="Arial"/>
              </a:rPr>
              <a:t>U</a:t>
            </a:r>
            <a:endParaRPr sz="1200">
              <a:solidFill>
                <a:schemeClr val="dk1"/>
              </a:solidFill>
              <a:latin typeface="Arial"/>
              <a:ea typeface="Arial"/>
              <a:cs typeface="Arial"/>
              <a:sym typeface="Arial"/>
            </a:endParaRPr>
          </a:p>
          <a:p>
            <a:pPr marL="0" marR="0" lvl="0" indent="0" algn="ctr" rtl="0">
              <a:lnSpc>
                <a:spcPct val="91005"/>
              </a:lnSpc>
              <a:spcBef>
                <a:spcPts val="0"/>
              </a:spcBef>
              <a:spcAft>
                <a:spcPts val="0"/>
              </a:spcAft>
              <a:buNone/>
            </a:pPr>
            <a:r>
              <a:rPr lang="en-US" sz="4662">
                <a:solidFill>
                  <a:srgbClr val="F1E9DC"/>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1005"/>
              </a:lnSpc>
              <a:spcBef>
                <a:spcPts val="0"/>
              </a:spcBef>
              <a:spcAft>
                <a:spcPts val="0"/>
              </a:spcAft>
              <a:buNone/>
            </a:pPr>
            <a:r>
              <a:rPr lang="en-US" sz="4662">
                <a:solidFill>
                  <a:srgbClr val="F1E9DC"/>
                </a:solidFill>
                <a:latin typeface="Arial"/>
                <a:ea typeface="Arial"/>
                <a:cs typeface="Arial"/>
                <a:sym typeface="Arial"/>
              </a:rPr>
              <a:t>N</a:t>
            </a:r>
            <a:endParaRPr sz="1200">
              <a:solidFill>
                <a:schemeClr val="dk1"/>
              </a:solidFill>
              <a:latin typeface="Arial"/>
              <a:ea typeface="Arial"/>
              <a:cs typeface="Arial"/>
              <a:sym typeface="Arial"/>
            </a:endParaRPr>
          </a:p>
          <a:p>
            <a:pPr marL="0" marR="0" lvl="0" indent="0" algn="ctr" rtl="0">
              <a:lnSpc>
                <a:spcPct val="91005"/>
              </a:lnSpc>
              <a:spcBef>
                <a:spcPts val="0"/>
              </a:spcBef>
              <a:spcAft>
                <a:spcPts val="0"/>
              </a:spcAft>
              <a:buNone/>
            </a:pPr>
            <a:r>
              <a:rPr lang="en-US" sz="4662">
                <a:solidFill>
                  <a:srgbClr val="F1E9DC"/>
                </a:solidFill>
                <a:latin typeface="Arial"/>
                <a:ea typeface="Arial"/>
                <a:cs typeface="Arial"/>
                <a:sym typeface="Arial"/>
              </a:rPr>
              <a:t>A</a:t>
            </a:r>
            <a:endParaRPr sz="1200">
              <a:solidFill>
                <a:schemeClr val="dk1"/>
              </a:solidFill>
              <a:latin typeface="Arial"/>
              <a:ea typeface="Arial"/>
              <a:cs typeface="Arial"/>
              <a:sym typeface="Arial"/>
            </a:endParaRPr>
          </a:p>
          <a:p>
            <a:pPr marL="0" marR="0" lvl="0" indent="0" algn="ctr" rtl="0">
              <a:lnSpc>
                <a:spcPct val="91005"/>
              </a:lnSpc>
              <a:spcBef>
                <a:spcPts val="0"/>
              </a:spcBef>
              <a:spcAft>
                <a:spcPts val="0"/>
              </a:spcAft>
              <a:buNone/>
            </a:pPr>
            <a:r>
              <a:rPr lang="en-US" sz="4662">
                <a:solidFill>
                  <a:srgbClr val="F1E9DC"/>
                </a:solidFill>
                <a:latin typeface="Arial"/>
                <a:ea typeface="Arial"/>
                <a:cs typeface="Arial"/>
                <a:sym typeface="Arial"/>
              </a:rPr>
              <a:t>S</a:t>
            </a:r>
            <a:endParaRPr sz="1200">
              <a:solidFill>
                <a:schemeClr val="dk1"/>
              </a:solidFill>
              <a:latin typeface="Arial"/>
              <a:ea typeface="Arial"/>
              <a:cs typeface="Arial"/>
              <a:sym typeface="Arial"/>
            </a:endParaRPr>
          </a:p>
        </p:txBody>
      </p:sp>
      <p:sp>
        <p:nvSpPr>
          <p:cNvPr id="157" name="Google Shape;157;p5"/>
          <p:cNvSpPr txBox="1"/>
          <p:nvPr/>
        </p:nvSpPr>
        <p:spPr>
          <a:xfrm>
            <a:off x="5042691" y="2250592"/>
            <a:ext cx="3320845" cy="91044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26">
                <a:solidFill>
                  <a:srgbClr val="163D06"/>
                </a:solidFill>
                <a:latin typeface="Arial"/>
                <a:ea typeface="Arial"/>
                <a:cs typeface="Arial"/>
                <a:sym typeface="Arial"/>
              </a:rPr>
              <a:t>BUENOS</a:t>
            </a:r>
            <a:endParaRPr sz="1200">
              <a:solidFill>
                <a:schemeClr val="dk1"/>
              </a:solidFill>
              <a:latin typeface="Arial"/>
              <a:ea typeface="Arial"/>
              <a:cs typeface="Arial"/>
              <a:sym typeface="Arial"/>
            </a:endParaRPr>
          </a:p>
        </p:txBody>
      </p:sp>
      <p:sp>
        <p:nvSpPr>
          <p:cNvPr id="159" name="Google Shape;159;p5"/>
          <p:cNvSpPr txBox="1"/>
          <p:nvPr/>
        </p:nvSpPr>
        <p:spPr>
          <a:xfrm>
            <a:off x="8028084" y="2250592"/>
            <a:ext cx="3478116" cy="91044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26">
                <a:solidFill>
                  <a:srgbClr val="163D06"/>
                </a:solidFill>
                <a:latin typeface="Arial"/>
                <a:ea typeface="Arial"/>
                <a:cs typeface="Arial"/>
                <a:sym typeface="Arial"/>
              </a:rPr>
              <a:t>DÍAS</a:t>
            </a:r>
            <a:endParaRPr sz="1200">
              <a:solidFill>
                <a:schemeClr val="dk1"/>
              </a:solidFill>
              <a:latin typeface="Arial"/>
              <a:ea typeface="Arial"/>
              <a:cs typeface="Arial"/>
              <a:sym typeface="Arial"/>
            </a:endParaRPr>
          </a:p>
        </p:txBody>
      </p:sp>
      <p:sp>
        <p:nvSpPr>
          <p:cNvPr id="158" name="Google Shape;158;p5"/>
          <p:cNvSpPr txBox="1"/>
          <p:nvPr/>
        </p:nvSpPr>
        <p:spPr>
          <a:xfrm>
            <a:off x="5020764" y="4656894"/>
            <a:ext cx="3320845" cy="91044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26">
                <a:solidFill>
                  <a:srgbClr val="163D06"/>
                </a:solidFill>
                <a:latin typeface="Arial"/>
                <a:ea typeface="Arial"/>
                <a:cs typeface="Arial"/>
                <a:sym typeface="Arial"/>
              </a:rPr>
              <a:t>BUENAS</a:t>
            </a:r>
            <a:endParaRPr sz="1200">
              <a:solidFill>
                <a:schemeClr val="dk1"/>
              </a:solidFill>
              <a:latin typeface="Arial"/>
              <a:ea typeface="Arial"/>
              <a:cs typeface="Arial"/>
              <a:sym typeface="Arial"/>
            </a:endParaRPr>
          </a:p>
        </p:txBody>
      </p:sp>
      <p:sp>
        <p:nvSpPr>
          <p:cNvPr id="160" name="Google Shape;160;p5"/>
          <p:cNvSpPr txBox="1"/>
          <p:nvPr/>
        </p:nvSpPr>
        <p:spPr>
          <a:xfrm>
            <a:off x="8532859" y="4125895"/>
            <a:ext cx="2468567" cy="91044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26">
                <a:solidFill>
                  <a:srgbClr val="163D06"/>
                </a:solidFill>
                <a:latin typeface="Arial"/>
                <a:ea typeface="Arial"/>
                <a:cs typeface="Arial"/>
                <a:sym typeface="Arial"/>
              </a:rPr>
              <a:t>TARDES</a:t>
            </a:r>
            <a:endParaRPr sz="1200">
              <a:solidFill>
                <a:schemeClr val="dk1"/>
              </a:solidFill>
              <a:latin typeface="Arial"/>
              <a:ea typeface="Arial"/>
              <a:cs typeface="Arial"/>
              <a:sym typeface="Arial"/>
            </a:endParaRPr>
          </a:p>
        </p:txBody>
      </p:sp>
      <p:sp>
        <p:nvSpPr>
          <p:cNvPr id="161" name="Google Shape;161;p5"/>
          <p:cNvSpPr txBox="1"/>
          <p:nvPr/>
        </p:nvSpPr>
        <p:spPr>
          <a:xfrm>
            <a:off x="8532859" y="5187892"/>
            <a:ext cx="2622523" cy="910442"/>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4226">
                <a:solidFill>
                  <a:srgbClr val="163D06"/>
                </a:solidFill>
                <a:latin typeface="Arial"/>
                <a:ea typeface="Arial"/>
                <a:cs typeface="Arial"/>
                <a:sym typeface="Arial"/>
              </a:rPr>
              <a:t>NOCHES</a:t>
            </a:r>
            <a:endParaRPr sz="1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2" name="Google Shape;182;p6">
            <a:extLst>
              <a:ext uri="{C183D7F6-B498-43B3-948B-1728B52AA6E4}">
                <adec:decorative xmlns:adec="http://schemas.microsoft.com/office/drawing/2017/decorative" val="1"/>
              </a:ext>
            </a:extLst>
          </p:cNvPr>
          <p:cNvSpPr/>
          <p:nvPr/>
        </p:nvSpPr>
        <p:spPr>
          <a:xfrm rot="1162894">
            <a:off x="8805067" y="3860393"/>
            <a:ext cx="1190176" cy="1605633"/>
          </a:xfrm>
          <a:custGeom>
            <a:avLst/>
            <a:gdLst/>
            <a:ahLst/>
            <a:cxnLst/>
            <a:rect l="l" t="t" r="r" b="b"/>
            <a:pathLst>
              <a:path w="1785264" h="2408450" extrusionOk="0">
                <a:moveTo>
                  <a:pt x="0" y="0"/>
                </a:moveTo>
                <a:lnTo>
                  <a:pt x="1785264" y="0"/>
                </a:lnTo>
                <a:lnTo>
                  <a:pt x="1785264" y="2408450"/>
                </a:lnTo>
                <a:lnTo>
                  <a:pt x="0" y="2408450"/>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3" name="Google Shape;183;p6">
            <a:extLst>
              <a:ext uri="{C183D7F6-B498-43B3-948B-1728B52AA6E4}">
                <adec:decorative xmlns:adec="http://schemas.microsoft.com/office/drawing/2017/decorative" val="1"/>
              </a:ext>
            </a:extLst>
          </p:cNvPr>
          <p:cNvSpPr/>
          <p:nvPr/>
        </p:nvSpPr>
        <p:spPr>
          <a:xfrm>
            <a:off x="1062811" y="4617461"/>
            <a:ext cx="1335940" cy="1300871"/>
          </a:xfrm>
          <a:custGeom>
            <a:avLst/>
            <a:gdLst/>
            <a:ahLst/>
            <a:cxnLst/>
            <a:rect l="l" t="t" r="r" b="b"/>
            <a:pathLst>
              <a:path w="2003910" h="1951307" extrusionOk="0">
                <a:moveTo>
                  <a:pt x="0" y="0"/>
                </a:moveTo>
                <a:lnTo>
                  <a:pt x="2003910" y="0"/>
                </a:lnTo>
                <a:lnTo>
                  <a:pt x="2003910" y="1951308"/>
                </a:lnTo>
                <a:lnTo>
                  <a:pt x="0" y="1951308"/>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84" name="Google Shape;184;p6">
            <a:extLst>
              <a:ext uri="{C183D7F6-B498-43B3-948B-1728B52AA6E4}">
                <adec:decorative xmlns:adec="http://schemas.microsoft.com/office/drawing/2017/decorative" val="1"/>
              </a:ext>
            </a:extLst>
          </p:cNvPr>
          <p:cNvGrpSpPr/>
          <p:nvPr/>
        </p:nvGrpSpPr>
        <p:grpSpPr>
          <a:xfrm>
            <a:off x="1515684" y="1663393"/>
            <a:ext cx="3956863" cy="1125141"/>
            <a:chOff x="0" y="-38100"/>
            <a:chExt cx="1563205" cy="444500"/>
          </a:xfrm>
        </p:grpSpPr>
        <p:sp>
          <p:nvSpPr>
            <p:cNvPr id="185" name="Google Shape;185;p6"/>
            <p:cNvSpPr/>
            <p:nvPr/>
          </p:nvSpPr>
          <p:spPr>
            <a:xfrm>
              <a:off x="0" y="0"/>
              <a:ext cx="1563205" cy="406400"/>
            </a:xfrm>
            <a:custGeom>
              <a:avLst/>
              <a:gdLst/>
              <a:ahLst/>
              <a:cxnLst/>
              <a:rect l="l" t="t" r="r" b="b"/>
              <a:pathLst>
                <a:path w="1563205" h="406400" extrusionOk="0">
                  <a:moveTo>
                    <a:pt x="66524" y="0"/>
                  </a:moveTo>
                  <a:lnTo>
                    <a:pt x="1496681" y="0"/>
                  </a:lnTo>
                  <a:cubicBezTo>
                    <a:pt x="1533421" y="0"/>
                    <a:pt x="1563205" y="29784"/>
                    <a:pt x="1563205" y="66524"/>
                  </a:cubicBezTo>
                  <a:lnTo>
                    <a:pt x="1563205" y="339876"/>
                  </a:lnTo>
                  <a:cubicBezTo>
                    <a:pt x="1563205" y="357519"/>
                    <a:pt x="1556196" y="374440"/>
                    <a:pt x="1543721" y="386916"/>
                  </a:cubicBezTo>
                  <a:cubicBezTo>
                    <a:pt x="1531245" y="399391"/>
                    <a:pt x="1514325" y="406400"/>
                    <a:pt x="1496681" y="406400"/>
                  </a:cubicBezTo>
                  <a:lnTo>
                    <a:pt x="66524" y="406400"/>
                  </a:lnTo>
                  <a:cubicBezTo>
                    <a:pt x="48881" y="406400"/>
                    <a:pt x="31960" y="399391"/>
                    <a:pt x="19484" y="386916"/>
                  </a:cubicBezTo>
                  <a:cubicBezTo>
                    <a:pt x="7009" y="374440"/>
                    <a:pt x="0" y="357519"/>
                    <a:pt x="0" y="339876"/>
                  </a:cubicBezTo>
                  <a:lnTo>
                    <a:pt x="0" y="66524"/>
                  </a:lnTo>
                  <a:cubicBezTo>
                    <a:pt x="0" y="48881"/>
                    <a:pt x="7009" y="31960"/>
                    <a:pt x="19484" y="19484"/>
                  </a:cubicBezTo>
                  <a:cubicBezTo>
                    <a:pt x="31960" y="7009"/>
                    <a:pt x="48881" y="0"/>
                    <a:pt x="66524"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6" name="Google Shape;186;p6"/>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87" name="Google Shape;187;p6"/>
          <p:cNvSpPr txBox="1">
            <a:spLocks noGrp="1"/>
          </p:cNvSpPr>
          <p:nvPr>
            <p:ph type="title" idx="4294967295"/>
          </p:nvPr>
        </p:nvSpPr>
        <p:spPr>
          <a:xfrm>
            <a:off x="1396082" y="335575"/>
            <a:ext cx="9399837" cy="7189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337" b="0" i="0" u="none" strike="noStrike" kern="0" cap="none" spc="0" normalizeH="0" baseline="0" noProof="0" dirty="0">
                <a:ln>
                  <a:noFill/>
                </a:ln>
                <a:solidFill>
                  <a:srgbClr val="163D06"/>
                </a:solidFill>
                <a:effectLst/>
                <a:uLnTx/>
                <a:uFillTx/>
                <a:latin typeface="Arial"/>
                <a:ea typeface="Arial"/>
                <a:cs typeface="Arial"/>
                <a:sym typeface="Arial"/>
              </a:rPr>
              <a:t>FORMAL VS INFORMAL</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88" name="Google Shape;188;p6"/>
          <p:cNvSpPr txBox="1"/>
          <p:nvPr/>
        </p:nvSpPr>
        <p:spPr>
          <a:xfrm>
            <a:off x="1730781" y="1927957"/>
            <a:ext cx="3526669" cy="789768"/>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666">
                <a:solidFill>
                  <a:srgbClr val="F1E9DC"/>
                </a:solidFill>
                <a:latin typeface="Arial"/>
                <a:ea typeface="Arial"/>
                <a:cs typeface="Arial"/>
                <a:sym typeface="Arial"/>
              </a:rPr>
              <a:t>¿CÓMO ESTÁ?</a:t>
            </a:r>
            <a:endParaRPr sz="1200">
              <a:solidFill>
                <a:schemeClr val="dk1"/>
              </a:solidFill>
              <a:latin typeface="Arial"/>
              <a:ea typeface="Arial"/>
              <a:cs typeface="Arial"/>
              <a:sym typeface="Arial"/>
            </a:endParaRPr>
          </a:p>
        </p:txBody>
      </p:sp>
      <p:grpSp>
        <p:nvGrpSpPr>
          <p:cNvPr id="189" name="Google Shape;189;p6">
            <a:extLst>
              <a:ext uri="{C183D7F6-B498-43B3-948B-1728B52AA6E4}">
                <adec:decorative xmlns:adec="http://schemas.microsoft.com/office/drawing/2017/decorative" val="1"/>
              </a:ext>
            </a:extLst>
          </p:cNvPr>
          <p:cNvGrpSpPr/>
          <p:nvPr/>
        </p:nvGrpSpPr>
        <p:grpSpPr>
          <a:xfrm>
            <a:off x="6594475" y="1663393"/>
            <a:ext cx="3956863" cy="1125141"/>
            <a:chOff x="0" y="-38100"/>
            <a:chExt cx="1563205" cy="444500"/>
          </a:xfrm>
        </p:grpSpPr>
        <p:sp>
          <p:nvSpPr>
            <p:cNvPr id="190" name="Google Shape;190;p6"/>
            <p:cNvSpPr/>
            <p:nvPr/>
          </p:nvSpPr>
          <p:spPr>
            <a:xfrm>
              <a:off x="0" y="0"/>
              <a:ext cx="1563205" cy="406400"/>
            </a:xfrm>
            <a:custGeom>
              <a:avLst/>
              <a:gdLst/>
              <a:ahLst/>
              <a:cxnLst/>
              <a:rect l="l" t="t" r="r" b="b"/>
              <a:pathLst>
                <a:path w="1563205" h="406400" extrusionOk="0">
                  <a:moveTo>
                    <a:pt x="66524" y="0"/>
                  </a:moveTo>
                  <a:lnTo>
                    <a:pt x="1496681" y="0"/>
                  </a:lnTo>
                  <a:cubicBezTo>
                    <a:pt x="1533421" y="0"/>
                    <a:pt x="1563205" y="29784"/>
                    <a:pt x="1563205" y="66524"/>
                  </a:cubicBezTo>
                  <a:lnTo>
                    <a:pt x="1563205" y="339876"/>
                  </a:lnTo>
                  <a:cubicBezTo>
                    <a:pt x="1563205" y="357519"/>
                    <a:pt x="1556196" y="374440"/>
                    <a:pt x="1543721" y="386916"/>
                  </a:cubicBezTo>
                  <a:cubicBezTo>
                    <a:pt x="1531245" y="399391"/>
                    <a:pt x="1514325" y="406400"/>
                    <a:pt x="1496681" y="406400"/>
                  </a:cubicBezTo>
                  <a:lnTo>
                    <a:pt x="66524" y="406400"/>
                  </a:lnTo>
                  <a:cubicBezTo>
                    <a:pt x="48881" y="406400"/>
                    <a:pt x="31960" y="399391"/>
                    <a:pt x="19484" y="386916"/>
                  </a:cubicBezTo>
                  <a:cubicBezTo>
                    <a:pt x="7009" y="374440"/>
                    <a:pt x="0" y="357519"/>
                    <a:pt x="0" y="339876"/>
                  </a:cubicBezTo>
                  <a:lnTo>
                    <a:pt x="0" y="66524"/>
                  </a:lnTo>
                  <a:cubicBezTo>
                    <a:pt x="0" y="48881"/>
                    <a:pt x="7009" y="31960"/>
                    <a:pt x="19484" y="19484"/>
                  </a:cubicBezTo>
                  <a:cubicBezTo>
                    <a:pt x="31960" y="7009"/>
                    <a:pt x="48881" y="0"/>
                    <a:pt x="66524"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1" name="Google Shape;191;p6"/>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92" name="Google Shape;192;p6"/>
          <p:cNvSpPr txBox="1"/>
          <p:nvPr/>
        </p:nvSpPr>
        <p:spPr>
          <a:xfrm>
            <a:off x="6684594" y="1927957"/>
            <a:ext cx="3776625" cy="789768"/>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666">
                <a:solidFill>
                  <a:srgbClr val="F1E9DC"/>
                </a:solidFill>
                <a:latin typeface="Arial"/>
                <a:ea typeface="Arial"/>
                <a:cs typeface="Arial"/>
                <a:sym typeface="Arial"/>
              </a:rPr>
              <a:t>¿CÓMO ESTÁS?</a:t>
            </a:r>
            <a:endParaRPr sz="1200">
              <a:solidFill>
                <a:schemeClr val="dk1"/>
              </a:solidFill>
              <a:latin typeface="Arial"/>
              <a:ea typeface="Arial"/>
              <a:cs typeface="Arial"/>
              <a:sym typeface="Arial"/>
            </a:endParaRPr>
          </a:p>
        </p:txBody>
      </p:sp>
      <p:sp>
        <p:nvSpPr>
          <p:cNvPr id="193" name="Google Shape;193;p6"/>
          <p:cNvSpPr txBox="1"/>
          <p:nvPr/>
        </p:nvSpPr>
        <p:spPr>
          <a:xfrm>
            <a:off x="3467800" y="2913964"/>
            <a:ext cx="5256400" cy="62709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2911">
                <a:solidFill>
                  <a:srgbClr val="163D06"/>
                </a:solidFill>
                <a:latin typeface="Arial"/>
                <a:ea typeface="Arial"/>
                <a:cs typeface="Arial"/>
                <a:sym typeface="Arial"/>
              </a:rPr>
              <a:t>When we greet an individual.</a:t>
            </a:r>
            <a:endParaRPr sz="1200">
              <a:solidFill>
                <a:schemeClr val="dk1"/>
              </a:solidFill>
              <a:latin typeface="Arial"/>
              <a:ea typeface="Arial"/>
              <a:cs typeface="Arial"/>
              <a:sym typeface="Arial"/>
            </a:endParaRPr>
          </a:p>
        </p:txBody>
      </p:sp>
      <p:grpSp>
        <p:nvGrpSpPr>
          <p:cNvPr id="194" name="Google Shape;194;p6">
            <a:extLst>
              <a:ext uri="{C183D7F6-B498-43B3-948B-1728B52AA6E4}">
                <adec:decorative xmlns:adec="http://schemas.microsoft.com/office/drawing/2017/decorative" val="1"/>
              </a:ext>
            </a:extLst>
          </p:cNvPr>
          <p:cNvGrpSpPr/>
          <p:nvPr/>
        </p:nvGrpSpPr>
        <p:grpSpPr>
          <a:xfrm>
            <a:off x="4117569" y="3823586"/>
            <a:ext cx="3956863" cy="1125141"/>
            <a:chOff x="0" y="-38100"/>
            <a:chExt cx="1563205" cy="444500"/>
          </a:xfrm>
        </p:grpSpPr>
        <p:sp>
          <p:nvSpPr>
            <p:cNvPr id="195" name="Google Shape;195;p6"/>
            <p:cNvSpPr/>
            <p:nvPr/>
          </p:nvSpPr>
          <p:spPr>
            <a:xfrm>
              <a:off x="0" y="0"/>
              <a:ext cx="1563205" cy="406400"/>
            </a:xfrm>
            <a:custGeom>
              <a:avLst/>
              <a:gdLst/>
              <a:ahLst/>
              <a:cxnLst/>
              <a:rect l="l" t="t" r="r" b="b"/>
              <a:pathLst>
                <a:path w="1563205" h="406400" extrusionOk="0">
                  <a:moveTo>
                    <a:pt x="66524" y="0"/>
                  </a:moveTo>
                  <a:lnTo>
                    <a:pt x="1496681" y="0"/>
                  </a:lnTo>
                  <a:cubicBezTo>
                    <a:pt x="1533421" y="0"/>
                    <a:pt x="1563205" y="29784"/>
                    <a:pt x="1563205" y="66524"/>
                  </a:cubicBezTo>
                  <a:lnTo>
                    <a:pt x="1563205" y="339876"/>
                  </a:lnTo>
                  <a:cubicBezTo>
                    <a:pt x="1563205" y="357519"/>
                    <a:pt x="1556196" y="374440"/>
                    <a:pt x="1543721" y="386916"/>
                  </a:cubicBezTo>
                  <a:cubicBezTo>
                    <a:pt x="1531245" y="399391"/>
                    <a:pt x="1514325" y="406400"/>
                    <a:pt x="1496681" y="406400"/>
                  </a:cubicBezTo>
                  <a:lnTo>
                    <a:pt x="66524" y="406400"/>
                  </a:lnTo>
                  <a:cubicBezTo>
                    <a:pt x="48881" y="406400"/>
                    <a:pt x="31960" y="399391"/>
                    <a:pt x="19484" y="386916"/>
                  </a:cubicBezTo>
                  <a:cubicBezTo>
                    <a:pt x="7009" y="374440"/>
                    <a:pt x="0" y="357519"/>
                    <a:pt x="0" y="339876"/>
                  </a:cubicBezTo>
                  <a:lnTo>
                    <a:pt x="0" y="66524"/>
                  </a:lnTo>
                  <a:cubicBezTo>
                    <a:pt x="0" y="48881"/>
                    <a:pt x="7009" y="31960"/>
                    <a:pt x="19484" y="19484"/>
                  </a:cubicBezTo>
                  <a:cubicBezTo>
                    <a:pt x="31960" y="7009"/>
                    <a:pt x="48881" y="0"/>
                    <a:pt x="66524"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6" name="Google Shape;196;p6"/>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97" name="Google Shape;197;p6"/>
          <p:cNvSpPr txBox="1"/>
          <p:nvPr/>
        </p:nvSpPr>
        <p:spPr>
          <a:xfrm>
            <a:off x="4332666" y="4088151"/>
            <a:ext cx="3526669" cy="1579535"/>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3666">
                <a:solidFill>
                  <a:srgbClr val="F1E9DC"/>
                </a:solidFill>
                <a:latin typeface="Arial"/>
                <a:ea typeface="Arial"/>
                <a:cs typeface="Arial"/>
                <a:sym typeface="Arial"/>
              </a:rPr>
              <a:t>¿CÓMO ESTÁN?</a:t>
            </a:r>
            <a:endParaRPr sz="1200">
              <a:solidFill>
                <a:schemeClr val="dk1"/>
              </a:solidFill>
              <a:latin typeface="Arial"/>
              <a:ea typeface="Arial"/>
              <a:cs typeface="Arial"/>
              <a:sym typeface="Arial"/>
            </a:endParaRPr>
          </a:p>
        </p:txBody>
      </p:sp>
      <p:sp>
        <p:nvSpPr>
          <p:cNvPr id="198" name="Google Shape;198;p6"/>
          <p:cNvSpPr txBox="1"/>
          <p:nvPr/>
        </p:nvSpPr>
        <p:spPr>
          <a:xfrm>
            <a:off x="3989284" y="4933391"/>
            <a:ext cx="4213432" cy="62709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2911">
                <a:solidFill>
                  <a:srgbClr val="163D06"/>
                </a:solidFill>
                <a:latin typeface="Arial"/>
                <a:ea typeface="Arial"/>
                <a:cs typeface="Arial"/>
                <a:sym typeface="Arial"/>
              </a:rPr>
              <a:t>When we greet a group.</a:t>
            </a:r>
            <a:endParaRPr sz="12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4" name="Google Shape;204;p7">
            <a:extLst>
              <a:ext uri="{C183D7F6-B498-43B3-948B-1728B52AA6E4}">
                <adec:decorative xmlns:adec="http://schemas.microsoft.com/office/drawing/2017/decorative" val="1"/>
              </a:ext>
            </a:extLst>
          </p:cNvPr>
          <p:cNvSpPr/>
          <p:nvPr/>
        </p:nvSpPr>
        <p:spPr>
          <a:xfrm>
            <a:off x="494664" y="3255145"/>
            <a:ext cx="1048183" cy="1020668"/>
          </a:xfrm>
          <a:custGeom>
            <a:avLst/>
            <a:gdLst/>
            <a:ahLst/>
            <a:cxnLst/>
            <a:rect l="l" t="t" r="r" b="b"/>
            <a:pathLst>
              <a:path w="1572274" h="1531002" extrusionOk="0">
                <a:moveTo>
                  <a:pt x="0" y="0"/>
                </a:moveTo>
                <a:lnTo>
                  <a:pt x="1572275" y="0"/>
                </a:lnTo>
                <a:lnTo>
                  <a:pt x="1572275" y="1531002"/>
                </a:lnTo>
                <a:lnTo>
                  <a:pt x="0" y="1531002"/>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05" name="Google Shape;205;p7">
            <a:extLst>
              <a:ext uri="{C183D7F6-B498-43B3-948B-1728B52AA6E4}">
                <adec:decorative xmlns:adec="http://schemas.microsoft.com/office/drawing/2017/decorative" val="1"/>
              </a:ext>
            </a:extLst>
          </p:cNvPr>
          <p:cNvGrpSpPr/>
          <p:nvPr/>
        </p:nvGrpSpPr>
        <p:grpSpPr>
          <a:xfrm>
            <a:off x="4842174" y="3240372"/>
            <a:ext cx="3137317" cy="892101"/>
            <a:chOff x="0" y="-38100"/>
            <a:chExt cx="1563205" cy="444500"/>
          </a:xfrm>
        </p:grpSpPr>
        <p:sp>
          <p:nvSpPr>
            <p:cNvPr id="206" name="Google Shape;206;p7"/>
            <p:cNvSpPr/>
            <p:nvPr/>
          </p:nvSpPr>
          <p:spPr>
            <a:xfrm>
              <a:off x="0" y="0"/>
              <a:ext cx="1563205" cy="406400"/>
            </a:xfrm>
            <a:custGeom>
              <a:avLst/>
              <a:gdLst/>
              <a:ahLst/>
              <a:cxnLst/>
              <a:rect l="l" t="t" r="r" b="b"/>
              <a:pathLst>
                <a:path w="1563205" h="406400" extrusionOk="0">
                  <a:moveTo>
                    <a:pt x="83901" y="0"/>
                  </a:moveTo>
                  <a:lnTo>
                    <a:pt x="1479304" y="0"/>
                  </a:lnTo>
                  <a:cubicBezTo>
                    <a:pt x="1525641" y="0"/>
                    <a:pt x="1563205" y="37564"/>
                    <a:pt x="1563205" y="83901"/>
                  </a:cubicBezTo>
                  <a:lnTo>
                    <a:pt x="1563205" y="322499"/>
                  </a:lnTo>
                  <a:cubicBezTo>
                    <a:pt x="1563205" y="344751"/>
                    <a:pt x="1554365" y="366091"/>
                    <a:pt x="1538631" y="381826"/>
                  </a:cubicBezTo>
                  <a:cubicBezTo>
                    <a:pt x="1522896" y="397560"/>
                    <a:pt x="1501556" y="406400"/>
                    <a:pt x="1479304" y="406400"/>
                  </a:cubicBezTo>
                  <a:lnTo>
                    <a:pt x="83901" y="406400"/>
                  </a:lnTo>
                  <a:cubicBezTo>
                    <a:pt x="61649" y="406400"/>
                    <a:pt x="40309" y="397560"/>
                    <a:pt x="24574" y="381826"/>
                  </a:cubicBezTo>
                  <a:cubicBezTo>
                    <a:pt x="8840" y="366091"/>
                    <a:pt x="0" y="344751"/>
                    <a:pt x="0" y="322499"/>
                  </a:cubicBezTo>
                  <a:lnTo>
                    <a:pt x="0" y="83901"/>
                  </a:lnTo>
                  <a:cubicBezTo>
                    <a:pt x="0" y="61649"/>
                    <a:pt x="8840" y="40309"/>
                    <a:pt x="24574" y="24574"/>
                  </a:cubicBezTo>
                  <a:cubicBezTo>
                    <a:pt x="40309" y="8840"/>
                    <a:pt x="61649" y="0"/>
                    <a:pt x="83901"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7" name="Google Shape;207;p7"/>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08" name="Google Shape;208;p7">
            <a:extLst>
              <a:ext uri="{C183D7F6-B498-43B3-948B-1728B52AA6E4}">
                <adec:decorative xmlns:adec="http://schemas.microsoft.com/office/drawing/2017/decorative" val="1"/>
              </a:ext>
            </a:extLst>
          </p:cNvPr>
          <p:cNvGrpSpPr/>
          <p:nvPr/>
        </p:nvGrpSpPr>
        <p:grpSpPr>
          <a:xfrm>
            <a:off x="8565346" y="3671125"/>
            <a:ext cx="3136561" cy="891886"/>
            <a:chOff x="0" y="-38100"/>
            <a:chExt cx="1563205" cy="444500"/>
          </a:xfrm>
        </p:grpSpPr>
        <p:sp>
          <p:nvSpPr>
            <p:cNvPr id="209" name="Google Shape;209;p7"/>
            <p:cNvSpPr/>
            <p:nvPr/>
          </p:nvSpPr>
          <p:spPr>
            <a:xfrm>
              <a:off x="0" y="0"/>
              <a:ext cx="1563205" cy="406400"/>
            </a:xfrm>
            <a:custGeom>
              <a:avLst/>
              <a:gdLst/>
              <a:ahLst/>
              <a:cxnLst/>
              <a:rect l="l" t="t" r="r" b="b"/>
              <a:pathLst>
                <a:path w="1563205" h="406400" extrusionOk="0">
                  <a:moveTo>
                    <a:pt x="83922" y="0"/>
                  </a:moveTo>
                  <a:lnTo>
                    <a:pt x="1479283" y="0"/>
                  </a:lnTo>
                  <a:cubicBezTo>
                    <a:pt x="1525632" y="0"/>
                    <a:pt x="1563205" y="37573"/>
                    <a:pt x="1563205" y="83922"/>
                  </a:cubicBezTo>
                  <a:lnTo>
                    <a:pt x="1563205" y="322478"/>
                  </a:lnTo>
                  <a:cubicBezTo>
                    <a:pt x="1563205" y="344736"/>
                    <a:pt x="1554363" y="366082"/>
                    <a:pt x="1538625" y="381820"/>
                  </a:cubicBezTo>
                  <a:cubicBezTo>
                    <a:pt x="1522887" y="397558"/>
                    <a:pt x="1501541" y="406400"/>
                    <a:pt x="1479283" y="406400"/>
                  </a:cubicBezTo>
                  <a:lnTo>
                    <a:pt x="83922" y="406400"/>
                  </a:lnTo>
                  <a:cubicBezTo>
                    <a:pt x="61664" y="406400"/>
                    <a:pt x="40318" y="397558"/>
                    <a:pt x="24580" y="381820"/>
                  </a:cubicBezTo>
                  <a:cubicBezTo>
                    <a:pt x="8842" y="366082"/>
                    <a:pt x="0" y="344736"/>
                    <a:pt x="0" y="322478"/>
                  </a:cubicBezTo>
                  <a:lnTo>
                    <a:pt x="0" y="83922"/>
                  </a:lnTo>
                  <a:cubicBezTo>
                    <a:pt x="0" y="61664"/>
                    <a:pt x="8842" y="40318"/>
                    <a:pt x="24580" y="24580"/>
                  </a:cubicBezTo>
                  <a:cubicBezTo>
                    <a:pt x="40318" y="8842"/>
                    <a:pt x="61664" y="0"/>
                    <a:pt x="83922"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7"/>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11" name="Google Shape;211;p7">
            <a:extLst>
              <a:ext uri="{C183D7F6-B498-43B3-948B-1728B52AA6E4}">
                <adec:decorative xmlns:adec="http://schemas.microsoft.com/office/drawing/2017/decorative" val="1"/>
              </a:ext>
            </a:extLst>
          </p:cNvPr>
          <p:cNvGrpSpPr/>
          <p:nvPr/>
        </p:nvGrpSpPr>
        <p:grpSpPr>
          <a:xfrm>
            <a:off x="50801" y="11390"/>
            <a:ext cx="4054267" cy="1285153"/>
            <a:chOff x="0" y="-38100"/>
            <a:chExt cx="2274980" cy="755505"/>
          </a:xfrm>
        </p:grpSpPr>
        <p:sp>
          <p:nvSpPr>
            <p:cNvPr id="212" name="Google Shape;212;p7"/>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336401"/>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3" name="Google Shape;213;p7"/>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14" name="Google Shape;214;p7">
            <a:extLst>
              <a:ext uri="{C183D7F6-B498-43B3-948B-1728B52AA6E4}">
                <adec:decorative xmlns:adec="http://schemas.microsoft.com/office/drawing/2017/decorative" val="1"/>
              </a:ext>
            </a:extLst>
          </p:cNvPr>
          <p:cNvGrpSpPr/>
          <p:nvPr/>
        </p:nvGrpSpPr>
        <p:grpSpPr>
          <a:xfrm>
            <a:off x="8565346" y="2061622"/>
            <a:ext cx="3137317" cy="892101"/>
            <a:chOff x="0" y="-38100"/>
            <a:chExt cx="1563205" cy="444500"/>
          </a:xfrm>
        </p:grpSpPr>
        <p:sp>
          <p:nvSpPr>
            <p:cNvPr id="215" name="Google Shape;215;p7"/>
            <p:cNvSpPr/>
            <p:nvPr/>
          </p:nvSpPr>
          <p:spPr>
            <a:xfrm>
              <a:off x="0" y="0"/>
              <a:ext cx="1563205" cy="406400"/>
            </a:xfrm>
            <a:custGeom>
              <a:avLst/>
              <a:gdLst/>
              <a:ahLst/>
              <a:cxnLst/>
              <a:rect l="l" t="t" r="r" b="b"/>
              <a:pathLst>
                <a:path w="1563205" h="406400" extrusionOk="0">
                  <a:moveTo>
                    <a:pt x="83901" y="0"/>
                  </a:moveTo>
                  <a:lnTo>
                    <a:pt x="1479304" y="0"/>
                  </a:lnTo>
                  <a:cubicBezTo>
                    <a:pt x="1525641" y="0"/>
                    <a:pt x="1563205" y="37564"/>
                    <a:pt x="1563205" y="83901"/>
                  </a:cubicBezTo>
                  <a:lnTo>
                    <a:pt x="1563205" y="322499"/>
                  </a:lnTo>
                  <a:cubicBezTo>
                    <a:pt x="1563205" y="344751"/>
                    <a:pt x="1554365" y="366091"/>
                    <a:pt x="1538631" y="381826"/>
                  </a:cubicBezTo>
                  <a:cubicBezTo>
                    <a:pt x="1522896" y="397560"/>
                    <a:pt x="1501556" y="406400"/>
                    <a:pt x="1479304" y="406400"/>
                  </a:cubicBezTo>
                  <a:lnTo>
                    <a:pt x="83901" y="406400"/>
                  </a:lnTo>
                  <a:cubicBezTo>
                    <a:pt x="61649" y="406400"/>
                    <a:pt x="40309" y="397560"/>
                    <a:pt x="24574" y="381826"/>
                  </a:cubicBezTo>
                  <a:cubicBezTo>
                    <a:pt x="8840" y="366091"/>
                    <a:pt x="0" y="344751"/>
                    <a:pt x="0" y="322499"/>
                  </a:cubicBezTo>
                  <a:lnTo>
                    <a:pt x="0" y="83901"/>
                  </a:lnTo>
                  <a:cubicBezTo>
                    <a:pt x="0" y="61649"/>
                    <a:pt x="8840" y="40309"/>
                    <a:pt x="24574" y="24574"/>
                  </a:cubicBezTo>
                  <a:cubicBezTo>
                    <a:pt x="40309" y="8840"/>
                    <a:pt x="61649" y="0"/>
                    <a:pt x="83901"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6" name="Google Shape;216;p7"/>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17" name="Google Shape;217;p7">
            <a:extLst>
              <a:ext uri="{C183D7F6-B498-43B3-948B-1728B52AA6E4}">
                <adec:decorative xmlns:adec="http://schemas.microsoft.com/office/drawing/2017/decorative" val="1"/>
              </a:ext>
            </a:extLst>
          </p:cNvPr>
          <p:cNvGrpSpPr/>
          <p:nvPr/>
        </p:nvGrpSpPr>
        <p:grpSpPr>
          <a:xfrm>
            <a:off x="4842174" y="1630986"/>
            <a:ext cx="3137317" cy="892101"/>
            <a:chOff x="0" y="-38100"/>
            <a:chExt cx="1563205" cy="444500"/>
          </a:xfrm>
        </p:grpSpPr>
        <p:sp>
          <p:nvSpPr>
            <p:cNvPr id="218" name="Google Shape;218;p7"/>
            <p:cNvSpPr/>
            <p:nvPr/>
          </p:nvSpPr>
          <p:spPr>
            <a:xfrm>
              <a:off x="0" y="0"/>
              <a:ext cx="1563205" cy="406400"/>
            </a:xfrm>
            <a:custGeom>
              <a:avLst/>
              <a:gdLst/>
              <a:ahLst/>
              <a:cxnLst/>
              <a:rect l="l" t="t" r="r" b="b"/>
              <a:pathLst>
                <a:path w="1563205" h="406400" extrusionOk="0">
                  <a:moveTo>
                    <a:pt x="83901" y="0"/>
                  </a:moveTo>
                  <a:lnTo>
                    <a:pt x="1479304" y="0"/>
                  </a:lnTo>
                  <a:cubicBezTo>
                    <a:pt x="1525641" y="0"/>
                    <a:pt x="1563205" y="37564"/>
                    <a:pt x="1563205" y="83901"/>
                  </a:cubicBezTo>
                  <a:lnTo>
                    <a:pt x="1563205" y="322499"/>
                  </a:lnTo>
                  <a:cubicBezTo>
                    <a:pt x="1563205" y="344751"/>
                    <a:pt x="1554365" y="366091"/>
                    <a:pt x="1538631" y="381826"/>
                  </a:cubicBezTo>
                  <a:cubicBezTo>
                    <a:pt x="1522896" y="397560"/>
                    <a:pt x="1501556" y="406400"/>
                    <a:pt x="1479304" y="406400"/>
                  </a:cubicBezTo>
                  <a:lnTo>
                    <a:pt x="83901" y="406400"/>
                  </a:lnTo>
                  <a:cubicBezTo>
                    <a:pt x="61649" y="406400"/>
                    <a:pt x="40309" y="397560"/>
                    <a:pt x="24574" y="381826"/>
                  </a:cubicBezTo>
                  <a:cubicBezTo>
                    <a:pt x="8840" y="366091"/>
                    <a:pt x="0" y="344751"/>
                    <a:pt x="0" y="322499"/>
                  </a:cubicBezTo>
                  <a:lnTo>
                    <a:pt x="0" y="83901"/>
                  </a:lnTo>
                  <a:cubicBezTo>
                    <a:pt x="0" y="61649"/>
                    <a:pt x="8840" y="40309"/>
                    <a:pt x="24574" y="24574"/>
                  </a:cubicBezTo>
                  <a:cubicBezTo>
                    <a:pt x="40309" y="8840"/>
                    <a:pt x="61649" y="0"/>
                    <a:pt x="83901"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9" name="Google Shape;219;p7"/>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20" name="Google Shape;220;p7">
            <a:extLst>
              <a:ext uri="{C183D7F6-B498-43B3-948B-1728B52AA6E4}">
                <adec:decorative xmlns:adec="http://schemas.microsoft.com/office/drawing/2017/decorative" val="1"/>
              </a:ext>
            </a:extLst>
          </p:cNvPr>
          <p:cNvGrpSpPr/>
          <p:nvPr/>
        </p:nvGrpSpPr>
        <p:grpSpPr>
          <a:xfrm>
            <a:off x="4842174" y="4849757"/>
            <a:ext cx="3137317" cy="892101"/>
            <a:chOff x="0" y="-38100"/>
            <a:chExt cx="1563205" cy="444500"/>
          </a:xfrm>
        </p:grpSpPr>
        <p:sp>
          <p:nvSpPr>
            <p:cNvPr id="221" name="Google Shape;221;p7"/>
            <p:cNvSpPr/>
            <p:nvPr/>
          </p:nvSpPr>
          <p:spPr>
            <a:xfrm>
              <a:off x="0" y="0"/>
              <a:ext cx="1563205" cy="406400"/>
            </a:xfrm>
            <a:custGeom>
              <a:avLst/>
              <a:gdLst/>
              <a:ahLst/>
              <a:cxnLst/>
              <a:rect l="l" t="t" r="r" b="b"/>
              <a:pathLst>
                <a:path w="1563205" h="406400" extrusionOk="0">
                  <a:moveTo>
                    <a:pt x="83901" y="0"/>
                  </a:moveTo>
                  <a:lnTo>
                    <a:pt x="1479304" y="0"/>
                  </a:lnTo>
                  <a:cubicBezTo>
                    <a:pt x="1525641" y="0"/>
                    <a:pt x="1563205" y="37564"/>
                    <a:pt x="1563205" y="83901"/>
                  </a:cubicBezTo>
                  <a:lnTo>
                    <a:pt x="1563205" y="322499"/>
                  </a:lnTo>
                  <a:cubicBezTo>
                    <a:pt x="1563205" y="344751"/>
                    <a:pt x="1554365" y="366091"/>
                    <a:pt x="1538631" y="381826"/>
                  </a:cubicBezTo>
                  <a:cubicBezTo>
                    <a:pt x="1522896" y="397560"/>
                    <a:pt x="1501556" y="406400"/>
                    <a:pt x="1479304" y="406400"/>
                  </a:cubicBezTo>
                  <a:lnTo>
                    <a:pt x="83901" y="406400"/>
                  </a:lnTo>
                  <a:cubicBezTo>
                    <a:pt x="61649" y="406400"/>
                    <a:pt x="40309" y="397560"/>
                    <a:pt x="24574" y="381826"/>
                  </a:cubicBezTo>
                  <a:cubicBezTo>
                    <a:pt x="8840" y="366091"/>
                    <a:pt x="0" y="344751"/>
                    <a:pt x="0" y="322499"/>
                  </a:cubicBezTo>
                  <a:lnTo>
                    <a:pt x="0" y="83901"/>
                  </a:lnTo>
                  <a:cubicBezTo>
                    <a:pt x="0" y="61649"/>
                    <a:pt x="8840" y="40309"/>
                    <a:pt x="24574" y="24574"/>
                  </a:cubicBezTo>
                  <a:cubicBezTo>
                    <a:pt x="40309" y="8840"/>
                    <a:pt x="61649" y="0"/>
                    <a:pt x="83901" y="0"/>
                  </a:cubicBezTo>
                  <a:close/>
                </a:path>
              </a:pathLst>
            </a:custGeom>
            <a:solidFill>
              <a:srgbClr val="7FAD0F"/>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2" name="Google Shape;222;p7"/>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23" name="Google Shape;223;p7">
            <a:extLst>
              <a:ext uri="{C183D7F6-B498-43B3-948B-1728B52AA6E4}">
                <adec:decorative xmlns:adec="http://schemas.microsoft.com/office/drawing/2017/decorative" val="1"/>
              </a:ext>
            </a:extLst>
          </p:cNvPr>
          <p:cNvGrpSpPr/>
          <p:nvPr/>
        </p:nvGrpSpPr>
        <p:grpSpPr>
          <a:xfrm>
            <a:off x="8565346" y="5280314"/>
            <a:ext cx="3136561" cy="891886"/>
            <a:chOff x="0" y="-38100"/>
            <a:chExt cx="1563205" cy="444500"/>
          </a:xfrm>
        </p:grpSpPr>
        <p:sp>
          <p:nvSpPr>
            <p:cNvPr id="224" name="Google Shape;224;p7"/>
            <p:cNvSpPr/>
            <p:nvPr/>
          </p:nvSpPr>
          <p:spPr>
            <a:xfrm>
              <a:off x="0" y="0"/>
              <a:ext cx="1563205" cy="406400"/>
            </a:xfrm>
            <a:custGeom>
              <a:avLst/>
              <a:gdLst/>
              <a:ahLst/>
              <a:cxnLst/>
              <a:rect l="l" t="t" r="r" b="b"/>
              <a:pathLst>
                <a:path w="1563205" h="406400" extrusionOk="0">
                  <a:moveTo>
                    <a:pt x="83922" y="0"/>
                  </a:moveTo>
                  <a:lnTo>
                    <a:pt x="1479283" y="0"/>
                  </a:lnTo>
                  <a:cubicBezTo>
                    <a:pt x="1525632" y="0"/>
                    <a:pt x="1563205" y="37573"/>
                    <a:pt x="1563205" y="83922"/>
                  </a:cubicBezTo>
                  <a:lnTo>
                    <a:pt x="1563205" y="322478"/>
                  </a:lnTo>
                  <a:cubicBezTo>
                    <a:pt x="1563205" y="344736"/>
                    <a:pt x="1554363" y="366082"/>
                    <a:pt x="1538625" y="381820"/>
                  </a:cubicBezTo>
                  <a:cubicBezTo>
                    <a:pt x="1522887" y="397558"/>
                    <a:pt x="1501541" y="406400"/>
                    <a:pt x="1479283" y="406400"/>
                  </a:cubicBezTo>
                  <a:lnTo>
                    <a:pt x="83922" y="406400"/>
                  </a:lnTo>
                  <a:cubicBezTo>
                    <a:pt x="61664" y="406400"/>
                    <a:pt x="40318" y="397558"/>
                    <a:pt x="24580" y="381820"/>
                  </a:cubicBezTo>
                  <a:cubicBezTo>
                    <a:pt x="8842" y="366082"/>
                    <a:pt x="0" y="344736"/>
                    <a:pt x="0" y="322478"/>
                  </a:cubicBezTo>
                  <a:lnTo>
                    <a:pt x="0" y="83922"/>
                  </a:lnTo>
                  <a:cubicBezTo>
                    <a:pt x="0" y="61664"/>
                    <a:pt x="8842" y="40318"/>
                    <a:pt x="24580" y="24580"/>
                  </a:cubicBezTo>
                  <a:cubicBezTo>
                    <a:pt x="40318" y="8842"/>
                    <a:pt x="61664" y="0"/>
                    <a:pt x="83922"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5" name="Google Shape;225;p7"/>
            <p:cNvSpPr txBox="1"/>
            <p:nvPr/>
          </p:nvSpPr>
          <p:spPr>
            <a:xfrm>
              <a:off x="0" y="-38100"/>
              <a:ext cx="1563205"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cxnSp>
        <p:nvCxnSpPr>
          <p:cNvPr id="226" name="Google Shape;226;p7">
            <a:extLst>
              <a:ext uri="{C183D7F6-B498-43B3-948B-1728B52AA6E4}">
                <adec:decorative xmlns:adec="http://schemas.microsoft.com/office/drawing/2017/decorative" val="1"/>
              </a:ext>
            </a:extLst>
          </p:cNvPr>
          <p:cNvCxnSpPr/>
          <p:nvPr/>
        </p:nvCxnSpPr>
        <p:spPr>
          <a:xfrm>
            <a:off x="3683767" y="2115270"/>
            <a:ext cx="0" cy="3218771"/>
          </a:xfrm>
          <a:prstGeom prst="straightConnector1">
            <a:avLst/>
          </a:prstGeom>
          <a:noFill/>
          <a:ln w="38100" cap="flat" cmpd="sng">
            <a:solidFill>
              <a:srgbClr val="000000"/>
            </a:solidFill>
            <a:prstDash val="solid"/>
            <a:round/>
            <a:headEnd type="none" w="sm" len="sm"/>
            <a:tailEnd type="none" w="sm" len="sm"/>
          </a:ln>
        </p:spPr>
      </p:cxnSp>
      <p:grpSp>
        <p:nvGrpSpPr>
          <p:cNvPr id="227" name="Google Shape;227;p7">
            <a:extLst>
              <a:ext uri="{C183D7F6-B498-43B3-948B-1728B52AA6E4}">
                <adec:decorative xmlns:adec="http://schemas.microsoft.com/office/drawing/2017/decorative" val="1"/>
              </a:ext>
            </a:extLst>
          </p:cNvPr>
          <p:cNvGrpSpPr/>
          <p:nvPr/>
        </p:nvGrpSpPr>
        <p:grpSpPr>
          <a:xfrm rot="-5400000">
            <a:off x="941638" y="3301629"/>
            <a:ext cx="3254191" cy="891886"/>
            <a:chOff x="0" y="-38100"/>
            <a:chExt cx="1621830" cy="444500"/>
          </a:xfrm>
        </p:grpSpPr>
        <p:sp>
          <p:nvSpPr>
            <p:cNvPr id="228" name="Google Shape;228;p7"/>
            <p:cNvSpPr/>
            <p:nvPr/>
          </p:nvSpPr>
          <p:spPr>
            <a:xfrm>
              <a:off x="0" y="0"/>
              <a:ext cx="1621830" cy="406400"/>
            </a:xfrm>
            <a:custGeom>
              <a:avLst/>
              <a:gdLst/>
              <a:ahLst/>
              <a:cxnLst/>
              <a:rect l="l" t="t" r="r" b="b"/>
              <a:pathLst>
                <a:path w="1621830" h="406400" extrusionOk="0">
                  <a:moveTo>
                    <a:pt x="80888" y="0"/>
                  </a:moveTo>
                  <a:lnTo>
                    <a:pt x="1540942" y="0"/>
                  </a:lnTo>
                  <a:cubicBezTo>
                    <a:pt x="1585615" y="0"/>
                    <a:pt x="1621830" y="36215"/>
                    <a:pt x="1621830" y="80888"/>
                  </a:cubicBezTo>
                  <a:lnTo>
                    <a:pt x="1621830" y="325512"/>
                  </a:lnTo>
                  <a:cubicBezTo>
                    <a:pt x="1621830" y="370185"/>
                    <a:pt x="1585615" y="406400"/>
                    <a:pt x="1540942" y="406400"/>
                  </a:cubicBezTo>
                  <a:lnTo>
                    <a:pt x="80888" y="406400"/>
                  </a:lnTo>
                  <a:cubicBezTo>
                    <a:pt x="36215" y="406400"/>
                    <a:pt x="0" y="370185"/>
                    <a:pt x="0" y="325512"/>
                  </a:cubicBezTo>
                  <a:lnTo>
                    <a:pt x="0" y="80888"/>
                  </a:lnTo>
                  <a:cubicBezTo>
                    <a:pt x="0" y="36215"/>
                    <a:pt x="36215" y="0"/>
                    <a:pt x="80888" y="0"/>
                  </a:cubicBezTo>
                  <a:close/>
                </a:path>
              </a:pathLst>
            </a:custGeom>
            <a:solidFill>
              <a:srgbClr val="163D06"/>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9" name="Google Shape;229;p7"/>
            <p:cNvSpPr txBox="1"/>
            <p:nvPr/>
          </p:nvSpPr>
          <p:spPr>
            <a:xfrm>
              <a:off x="0" y="-38100"/>
              <a:ext cx="1621830" cy="44450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cxnSp>
        <p:nvCxnSpPr>
          <p:cNvPr id="230" name="Google Shape;230;p7">
            <a:extLst>
              <a:ext uri="{C183D7F6-B498-43B3-948B-1728B52AA6E4}">
                <adec:decorative xmlns:adec="http://schemas.microsoft.com/office/drawing/2017/decorative" val="1"/>
              </a:ext>
            </a:extLst>
          </p:cNvPr>
          <p:cNvCxnSpPr/>
          <p:nvPr/>
        </p:nvCxnSpPr>
        <p:spPr>
          <a:xfrm>
            <a:off x="3683767" y="3724655"/>
            <a:ext cx="472101" cy="0"/>
          </a:xfrm>
          <a:prstGeom prst="straightConnector1">
            <a:avLst/>
          </a:prstGeom>
          <a:noFill/>
          <a:ln w="38100" cap="flat" cmpd="sng">
            <a:solidFill>
              <a:srgbClr val="000000"/>
            </a:solidFill>
            <a:prstDash val="solid"/>
            <a:round/>
            <a:headEnd type="none" w="sm" len="sm"/>
            <a:tailEnd type="stealth" w="med" len="med"/>
          </a:ln>
        </p:spPr>
      </p:cxnSp>
      <p:cxnSp>
        <p:nvCxnSpPr>
          <p:cNvPr id="231" name="Google Shape;231;p7">
            <a:extLst>
              <a:ext uri="{C183D7F6-B498-43B3-948B-1728B52AA6E4}">
                <adec:decorative xmlns:adec="http://schemas.microsoft.com/office/drawing/2017/decorative" val="1"/>
              </a:ext>
            </a:extLst>
          </p:cNvPr>
          <p:cNvCxnSpPr/>
          <p:nvPr/>
        </p:nvCxnSpPr>
        <p:spPr>
          <a:xfrm>
            <a:off x="3671067" y="5334041"/>
            <a:ext cx="472101" cy="0"/>
          </a:xfrm>
          <a:prstGeom prst="straightConnector1">
            <a:avLst/>
          </a:prstGeom>
          <a:noFill/>
          <a:ln w="38100" cap="flat" cmpd="sng">
            <a:solidFill>
              <a:srgbClr val="000000"/>
            </a:solidFill>
            <a:prstDash val="solid"/>
            <a:round/>
            <a:headEnd type="none" w="sm" len="sm"/>
            <a:tailEnd type="stealth" w="med" len="med"/>
          </a:ln>
        </p:spPr>
      </p:cxnSp>
      <p:cxnSp>
        <p:nvCxnSpPr>
          <p:cNvPr id="232" name="Google Shape;232;p7">
            <a:extLst>
              <a:ext uri="{C183D7F6-B498-43B3-948B-1728B52AA6E4}">
                <adec:decorative xmlns:adec="http://schemas.microsoft.com/office/drawing/2017/decorative" val="1"/>
              </a:ext>
            </a:extLst>
          </p:cNvPr>
          <p:cNvCxnSpPr/>
          <p:nvPr/>
        </p:nvCxnSpPr>
        <p:spPr>
          <a:xfrm>
            <a:off x="3671067" y="2102569"/>
            <a:ext cx="472101" cy="0"/>
          </a:xfrm>
          <a:prstGeom prst="straightConnector1">
            <a:avLst/>
          </a:prstGeom>
          <a:noFill/>
          <a:ln w="38100" cap="flat" cmpd="sng">
            <a:solidFill>
              <a:srgbClr val="000000"/>
            </a:solidFill>
            <a:prstDash val="solid"/>
            <a:round/>
            <a:headEnd type="none" w="sm" len="sm"/>
            <a:tailEnd type="stealth" w="med" len="med"/>
          </a:ln>
        </p:spPr>
      </p:cxnSp>
      <p:sp>
        <p:nvSpPr>
          <p:cNvPr id="233" name="Google Shape;233;p7"/>
          <p:cNvSpPr txBox="1">
            <a:spLocks noGrp="1"/>
          </p:cNvSpPr>
          <p:nvPr>
            <p:ph type="title" idx="4294967295"/>
          </p:nvPr>
        </p:nvSpPr>
        <p:spPr>
          <a:xfrm>
            <a:off x="479283" y="298279"/>
            <a:ext cx="3439908" cy="71897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337" b="0" i="0" u="none" strike="noStrike" kern="0" cap="none" spc="0" normalizeH="0" baseline="0" noProof="0" dirty="0">
                <a:ln>
                  <a:noFill/>
                </a:ln>
                <a:solidFill>
                  <a:srgbClr val="F1E9DC"/>
                </a:solidFill>
                <a:effectLst/>
                <a:uLnTx/>
                <a:uFillTx/>
                <a:latin typeface="Arial"/>
                <a:ea typeface="Arial"/>
                <a:cs typeface="Arial"/>
                <a:sym typeface="Arial"/>
              </a:rPr>
              <a:t>INTERACTION</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40" name="Google Shape;240;p7"/>
          <p:cNvSpPr txBox="1"/>
          <p:nvPr/>
        </p:nvSpPr>
        <p:spPr>
          <a:xfrm>
            <a:off x="8735892" y="345694"/>
            <a:ext cx="2796225" cy="1252651"/>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163D06"/>
                </a:solidFill>
                <a:latin typeface="Arial"/>
                <a:ea typeface="Arial"/>
                <a:cs typeface="Arial"/>
                <a:sym typeface="Arial"/>
              </a:rPr>
              <a:t>POTENTIAL RESPONSES</a:t>
            </a:r>
            <a:endParaRPr sz="1200">
              <a:solidFill>
                <a:schemeClr val="dk1"/>
              </a:solidFill>
              <a:latin typeface="Arial"/>
              <a:ea typeface="Arial"/>
              <a:cs typeface="Arial"/>
              <a:sym typeface="Arial"/>
            </a:endParaRPr>
          </a:p>
        </p:txBody>
      </p:sp>
      <p:sp>
        <p:nvSpPr>
          <p:cNvPr id="241" name="Google Shape;241;p7"/>
          <p:cNvSpPr txBox="1"/>
          <p:nvPr/>
        </p:nvSpPr>
        <p:spPr>
          <a:xfrm>
            <a:off x="2365085" y="2249596"/>
            <a:ext cx="483744" cy="3623492"/>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G</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R</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E</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T</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I</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N</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G</a:t>
            </a:r>
            <a:endParaRPr sz="120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US" sz="2907">
                <a:solidFill>
                  <a:srgbClr val="F1E9DC"/>
                </a:solidFill>
                <a:latin typeface="Arial"/>
                <a:ea typeface="Arial"/>
                <a:cs typeface="Arial"/>
                <a:sym typeface="Arial"/>
              </a:rPr>
              <a:t>S</a:t>
            </a:r>
            <a:endParaRPr sz="1200">
              <a:solidFill>
                <a:schemeClr val="dk1"/>
              </a:solidFill>
              <a:latin typeface="Arial"/>
              <a:ea typeface="Arial"/>
              <a:cs typeface="Arial"/>
              <a:sym typeface="Arial"/>
            </a:endParaRPr>
          </a:p>
        </p:txBody>
      </p:sp>
      <p:sp>
        <p:nvSpPr>
          <p:cNvPr id="237" name="Google Shape;237;p7"/>
          <p:cNvSpPr txBox="1"/>
          <p:nvPr/>
        </p:nvSpPr>
        <p:spPr>
          <a:xfrm>
            <a:off x="5012720" y="1862760"/>
            <a:ext cx="2796225" cy="626325"/>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F1E9DC"/>
                </a:solidFill>
                <a:latin typeface="Arial"/>
                <a:ea typeface="Arial"/>
                <a:cs typeface="Arial"/>
                <a:sym typeface="Arial"/>
              </a:rPr>
              <a:t>¡BUENAS!</a:t>
            </a:r>
            <a:endParaRPr sz="1200">
              <a:solidFill>
                <a:schemeClr val="dk1"/>
              </a:solidFill>
              <a:latin typeface="Arial"/>
              <a:ea typeface="Arial"/>
              <a:cs typeface="Arial"/>
              <a:sym typeface="Arial"/>
            </a:endParaRPr>
          </a:p>
        </p:txBody>
      </p:sp>
      <p:sp>
        <p:nvSpPr>
          <p:cNvPr id="236" name="Google Shape;236;p7"/>
          <p:cNvSpPr txBox="1"/>
          <p:nvPr/>
        </p:nvSpPr>
        <p:spPr>
          <a:xfrm>
            <a:off x="8746778" y="2266182"/>
            <a:ext cx="2796225" cy="626325"/>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F1E9DC"/>
                </a:solidFill>
                <a:latin typeface="Arial"/>
                <a:ea typeface="Arial"/>
                <a:cs typeface="Arial"/>
                <a:sym typeface="Arial"/>
              </a:rPr>
              <a:t>¡HOLA!</a:t>
            </a:r>
            <a:endParaRPr sz="1200">
              <a:solidFill>
                <a:schemeClr val="dk1"/>
              </a:solidFill>
              <a:latin typeface="Arial"/>
              <a:ea typeface="Arial"/>
              <a:cs typeface="Arial"/>
              <a:sym typeface="Arial"/>
            </a:endParaRPr>
          </a:p>
        </p:txBody>
      </p:sp>
      <p:sp>
        <p:nvSpPr>
          <p:cNvPr id="234" name="Google Shape;234;p7"/>
          <p:cNvSpPr txBox="1"/>
          <p:nvPr/>
        </p:nvSpPr>
        <p:spPr>
          <a:xfrm>
            <a:off x="5012720" y="3466703"/>
            <a:ext cx="2796225" cy="626325"/>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F1E9DC"/>
                </a:solidFill>
                <a:latin typeface="Arial"/>
                <a:ea typeface="Arial"/>
                <a:cs typeface="Arial"/>
                <a:sym typeface="Arial"/>
              </a:rPr>
              <a:t>¿CÓMO ESTÁ?</a:t>
            </a:r>
            <a:endParaRPr sz="1200">
              <a:solidFill>
                <a:schemeClr val="dk1"/>
              </a:solidFill>
              <a:latin typeface="Arial"/>
              <a:ea typeface="Arial"/>
              <a:cs typeface="Arial"/>
              <a:sym typeface="Arial"/>
            </a:endParaRPr>
          </a:p>
        </p:txBody>
      </p:sp>
      <p:sp>
        <p:nvSpPr>
          <p:cNvPr id="235" name="Google Shape;235;p7"/>
          <p:cNvSpPr txBox="1"/>
          <p:nvPr/>
        </p:nvSpPr>
        <p:spPr>
          <a:xfrm>
            <a:off x="8746737" y="3897393"/>
            <a:ext cx="2795551" cy="1252138"/>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2906">
                <a:solidFill>
                  <a:srgbClr val="F1E9DC"/>
                </a:solidFill>
                <a:latin typeface="Arial"/>
                <a:ea typeface="Arial"/>
                <a:cs typeface="Arial"/>
                <a:sym typeface="Arial"/>
              </a:rPr>
              <a:t>¿BIEN Y USTED?</a:t>
            </a:r>
            <a:endParaRPr sz="1200">
              <a:solidFill>
                <a:schemeClr val="dk1"/>
              </a:solidFill>
              <a:latin typeface="Arial"/>
              <a:ea typeface="Arial"/>
              <a:cs typeface="Arial"/>
              <a:sym typeface="Arial"/>
            </a:endParaRPr>
          </a:p>
        </p:txBody>
      </p:sp>
      <p:sp>
        <p:nvSpPr>
          <p:cNvPr id="238" name="Google Shape;238;p7"/>
          <p:cNvSpPr txBox="1"/>
          <p:nvPr/>
        </p:nvSpPr>
        <p:spPr>
          <a:xfrm>
            <a:off x="5012720" y="5059760"/>
            <a:ext cx="2796225" cy="626325"/>
          </a:xfrm>
          <a:prstGeom prst="rect">
            <a:avLst/>
          </a:prstGeom>
          <a:noFill/>
          <a:ln>
            <a:noFill/>
          </a:ln>
        </p:spPr>
        <p:txBody>
          <a:bodyPr spcFirstLastPara="1" wrap="square" lIns="0" tIns="0" rIns="0" bIns="0" anchor="t" anchorCtr="0">
            <a:spAutoFit/>
          </a:bodyPr>
          <a:lstStyle/>
          <a:p>
            <a:pPr marL="0" marR="0" lvl="0" indent="0" algn="ctr" rtl="0">
              <a:lnSpc>
                <a:spcPct val="140022"/>
              </a:lnSpc>
              <a:spcBef>
                <a:spcPts val="0"/>
              </a:spcBef>
              <a:spcAft>
                <a:spcPts val="0"/>
              </a:spcAft>
              <a:buNone/>
            </a:pPr>
            <a:r>
              <a:rPr lang="en-US" sz="2907">
                <a:solidFill>
                  <a:srgbClr val="F1E9DC"/>
                </a:solidFill>
                <a:latin typeface="Arial"/>
                <a:ea typeface="Arial"/>
                <a:cs typeface="Arial"/>
                <a:sym typeface="Arial"/>
              </a:rPr>
              <a:t>BIEN</a:t>
            </a:r>
            <a:endParaRPr sz="1200">
              <a:solidFill>
                <a:schemeClr val="dk1"/>
              </a:solidFill>
              <a:latin typeface="Arial"/>
              <a:ea typeface="Arial"/>
              <a:cs typeface="Arial"/>
              <a:sym typeface="Arial"/>
            </a:endParaRPr>
          </a:p>
        </p:txBody>
      </p:sp>
      <p:sp>
        <p:nvSpPr>
          <p:cNvPr id="239" name="Google Shape;239;p7"/>
          <p:cNvSpPr txBox="1"/>
          <p:nvPr/>
        </p:nvSpPr>
        <p:spPr>
          <a:xfrm>
            <a:off x="8735851" y="5512025"/>
            <a:ext cx="2795551" cy="626069"/>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2906">
                <a:solidFill>
                  <a:srgbClr val="F1E9DC"/>
                </a:solidFill>
                <a:latin typeface="Arial"/>
                <a:ea typeface="Arial"/>
                <a:cs typeface="Arial"/>
                <a:sym typeface="Arial"/>
              </a:rPr>
              <a:t>QUÉ BUENO</a:t>
            </a:r>
            <a:endParaRPr sz="1200">
              <a:solidFill>
                <a:schemeClr val="dk1"/>
              </a:solidFill>
              <a:latin typeface="Arial"/>
              <a:ea typeface="Arial"/>
              <a:cs typeface="Arial"/>
              <a:sym typeface="Arial"/>
            </a:endParaRPr>
          </a:p>
        </p:txBody>
      </p:sp>
      <p:cxnSp>
        <p:nvCxnSpPr>
          <p:cNvPr id="242" name="Google Shape;242;p7">
            <a:extLst>
              <a:ext uri="{C183D7F6-B498-43B3-948B-1728B52AA6E4}">
                <adec:decorative xmlns:adec="http://schemas.microsoft.com/office/drawing/2017/decorative" val="1"/>
              </a:ext>
            </a:extLst>
          </p:cNvPr>
          <p:cNvCxnSpPr/>
          <p:nvPr/>
        </p:nvCxnSpPr>
        <p:spPr>
          <a:xfrm>
            <a:off x="7979492" y="2115270"/>
            <a:ext cx="313493" cy="407818"/>
          </a:xfrm>
          <a:prstGeom prst="straightConnector1">
            <a:avLst/>
          </a:prstGeom>
          <a:noFill/>
          <a:ln w="38100" cap="flat" cmpd="sng">
            <a:solidFill>
              <a:srgbClr val="000000"/>
            </a:solidFill>
            <a:prstDash val="solid"/>
            <a:round/>
            <a:headEnd type="none" w="sm" len="sm"/>
            <a:tailEnd type="none" w="sm" len="sm"/>
          </a:ln>
        </p:spPr>
      </p:cxnSp>
      <p:cxnSp>
        <p:nvCxnSpPr>
          <p:cNvPr id="243" name="Google Shape;243;p7">
            <a:extLst>
              <a:ext uri="{C183D7F6-B498-43B3-948B-1728B52AA6E4}">
                <adec:decorative xmlns:adec="http://schemas.microsoft.com/office/drawing/2017/decorative" val="1"/>
              </a:ext>
            </a:extLst>
          </p:cNvPr>
          <p:cNvCxnSpPr/>
          <p:nvPr/>
        </p:nvCxnSpPr>
        <p:spPr>
          <a:xfrm>
            <a:off x="7979491" y="3724656"/>
            <a:ext cx="585855" cy="430637"/>
          </a:xfrm>
          <a:prstGeom prst="straightConnector1">
            <a:avLst/>
          </a:prstGeom>
          <a:noFill/>
          <a:ln w="38100" cap="flat" cmpd="sng">
            <a:solidFill>
              <a:srgbClr val="000000"/>
            </a:solidFill>
            <a:prstDash val="solid"/>
            <a:round/>
            <a:headEnd type="none" w="sm" len="sm"/>
            <a:tailEnd type="none" w="sm" len="sm"/>
          </a:ln>
        </p:spPr>
      </p:cxnSp>
      <p:cxnSp>
        <p:nvCxnSpPr>
          <p:cNvPr id="244" name="Google Shape;244;p7">
            <a:extLst>
              <a:ext uri="{C183D7F6-B498-43B3-948B-1728B52AA6E4}">
                <adec:decorative xmlns:adec="http://schemas.microsoft.com/office/drawing/2017/decorative" val="1"/>
              </a:ext>
            </a:extLst>
          </p:cNvPr>
          <p:cNvCxnSpPr/>
          <p:nvPr/>
        </p:nvCxnSpPr>
        <p:spPr>
          <a:xfrm>
            <a:off x="7979491" y="5334041"/>
            <a:ext cx="585855" cy="430440"/>
          </a:xfrm>
          <a:prstGeom prst="straightConnector1">
            <a:avLst/>
          </a:prstGeom>
          <a:noFill/>
          <a:ln w="38100" cap="flat" cmpd="sng">
            <a:solidFill>
              <a:srgbClr val="000000"/>
            </a:solidFill>
            <a:prstDash val="solid"/>
            <a:round/>
            <a:headEnd type="none" w="sm" len="sm"/>
            <a:tailEnd type="none" w="sm" len="sm"/>
          </a:ln>
        </p:spPr>
      </p:cxnSp>
      <p:cxnSp>
        <p:nvCxnSpPr>
          <p:cNvPr id="245" name="Google Shape;245;p7">
            <a:extLst>
              <a:ext uri="{C183D7F6-B498-43B3-948B-1728B52AA6E4}">
                <adec:decorative xmlns:adec="http://schemas.microsoft.com/office/drawing/2017/decorative" val="1"/>
              </a:ext>
            </a:extLst>
          </p:cNvPr>
          <p:cNvCxnSpPr/>
          <p:nvPr/>
        </p:nvCxnSpPr>
        <p:spPr>
          <a:xfrm flipH="1">
            <a:off x="10146705" y="1479868"/>
            <a:ext cx="174" cy="455169"/>
          </a:xfrm>
          <a:prstGeom prst="straightConnector1">
            <a:avLst/>
          </a:prstGeom>
          <a:noFill/>
          <a:ln w="38100" cap="flat" cmpd="sng">
            <a:solidFill>
              <a:srgbClr val="000000"/>
            </a:solidFill>
            <a:prstDash val="solid"/>
            <a:round/>
            <a:headEnd type="none" w="sm" len="sm"/>
            <a:tailEnd type="stealth"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v</a:t>
            </a:r>
            <a:endParaRPr sz="1200">
              <a:solidFill>
                <a:schemeClr val="dk1"/>
              </a:solidFill>
              <a:latin typeface="Arial"/>
              <a:ea typeface="Arial"/>
              <a:cs typeface="Arial"/>
              <a:sym typeface="Arial"/>
            </a:endParaRPr>
          </a:p>
        </p:txBody>
      </p:sp>
      <p:grpSp>
        <p:nvGrpSpPr>
          <p:cNvPr id="251" name="Google Shape;251;p8">
            <a:extLst>
              <a:ext uri="{C183D7F6-B498-43B3-948B-1728B52AA6E4}">
                <adec:decorative xmlns:adec="http://schemas.microsoft.com/office/drawing/2017/decorative" val="1"/>
              </a:ext>
            </a:extLst>
          </p:cNvPr>
          <p:cNvGrpSpPr/>
          <p:nvPr/>
        </p:nvGrpSpPr>
        <p:grpSpPr>
          <a:xfrm>
            <a:off x="67129" y="-68684"/>
            <a:ext cx="5216071" cy="1865649"/>
            <a:chOff x="0" y="-38100"/>
            <a:chExt cx="2274980" cy="755505"/>
          </a:xfrm>
        </p:grpSpPr>
        <p:sp>
          <p:nvSpPr>
            <p:cNvPr id="252" name="Google Shape;252;p8"/>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336401"/>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3" name="Google Shape;253;p8"/>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54" name="Google Shape;254;p8"/>
          <p:cNvSpPr txBox="1">
            <a:spLocks noGrp="1"/>
          </p:cNvSpPr>
          <p:nvPr>
            <p:ph type="title" idx="4294967295"/>
          </p:nvPr>
        </p:nvSpPr>
        <p:spPr>
          <a:xfrm>
            <a:off x="762000" y="643729"/>
            <a:ext cx="4208036"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163D06"/>
                </a:solidFill>
                <a:effectLst/>
                <a:uLnTx/>
                <a:uFillTx/>
                <a:latin typeface="Arial"/>
                <a:ea typeface="Arial"/>
                <a:cs typeface="Arial"/>
                <a:sym typeface="Arial"/>
              </a:rPr>
              <a:t>UNIT I - INTERACTION 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55" name="Google Shape;255;p8"/>
          <p:cNvSpPr txBox="1"/>
          <p:nvPr/>
        </p:nvSpPr>
        <p:spPr>
          <a:xfrm>
            <a:off x="5943596" y="282540"/>
            <a:ext cx="9692615"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163D06"/>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pic>
        <p:nvPicPr>
          <p:cNvPr id="256" name="Google Shape;256;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886599" y="951718"/>
            <a:ext cx="541867" cy="541867"/>
          </a:xfrm>
          <a:prstGeom prst="rect">
            <a:avLst/>
          </a:prstGeom>
          <a:noFill/>
          <a:ln>
            <a:noFill/>
          </a:ln>
        </p:spPr>
      </p:pic>
      <p:sp>
        <p:nvSpPr>
          <p:cNvPr id="257" name="Google Shape;257;p8"/>
          <p:cNvSpPr txBox="1"/>
          <p:nvPr/>
        </p:nvSpPr>
        <p:spPr>
          <a:xfrm>
            <a:off x="355600" y="2137697"/>
            <a:ext cx="8683172" cy="4309834"/>
          </a:xfrm>
          <a:prstGeom prst="rect">
            <a:avLst/>
          </a:prstGeom>
          <a:noFill/>
          <a:ln>
            <a:noFill/>
          </a:ln>
        </p:spPr>
        <p:txBody>
          <a:bodyPr spcFirstLastPara="1" wrap="square" lIns="0" tIns="0" rIns="0" bIns="0" anchor="t" anchorCtr="0">
            <a:spAutoFit/>
          </a:bodyPr>
          <a:lstStyle/>
          <a:p>
            <a:pPr marL="381019" marR="0" lvl="0" indent="-381019" algn="l" rtl="0">
              <a:lnSpc>
                <a:spcPct val="200000"/>
              </a:lnSpc>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word did the manager use to greet the customer?</a:t>
            </a:r>
            <a:endParaRPr sz="1200">
              <a:solidFill>
                <a:schemeClr val="dk1"/>
              </a:solidFill>
              <a:latin typeface="Arial"/>
              <a:ea typeface="Arial"/>
              <a:cs typeface="Arial"/>
              <a:sym typeface="Arial"/>
            </a:endParaRPr>
          </a:p>
          <a:p>
            <a:pPr marL="800140" marR="0" lvl="1" indent="-495325"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Saludos</a:t>
            </a:r>
            <a:endParaRPr sz="1200" b="0" i="0" u="none" strike="noStrike" cap="none">
              <a:solidFill>
                <a:schemeClr val="dk1"/>
              </a:solidFill>
              <a:latin typeface="Arial"/>
              <a:ea typeface="Arial"/>
              <a:cs typeface="Arial"/>
              <a:sym typeface="Arial"/>
            </a:endParaRPr>
          </a:p>
          <a:p>
            <a:pPr marL="800140" marR="0" lvl="1" indent="-495325"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Buenas</a:t>
            </a:r>
            <a:endParaRPr sz="1867" b="1" i="0" u="none" strike="noStrike" cap="none">
              <a:solidFill>
                <a:srgbClr val="163D05"/>
              </a:solidFill>
              <a:latin typeface="Helvetica Neue"/>
              <a:ea typeface="Helvetica Neue"/>
              <a:cs typeface="Helvetica Neue"/>
              <a:sym typeface="Helvetica Neue"/>
            </a:endParaRPr>
          </a:p>
          <a:p>
            <a:pPr marL="800140" marR="0" lvl="1" indent="-495325"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Hola</a:t>
            </a:r>
            <a:endParaRPr sz="1200" b="0" i="0" u="none" strike="noStrike" cap="none">
              <a:solidFill>
                <a:schemeClr val="dk1"/>
              </a:solidFill>
              <a:latin typeface="Arial"/>
              <a:ea typeface="Arial"/>
              <a:cs typeface="Arial"/>
              <a:sym typeface="Arial"/>
            </a:endParaRPr>
          </a:p>
          <a:p>
            <a:pPr marL="381019" marR="0" lvl="0" indent="-381019" algn="l" rtl="0">
              <a:lnSpc>
                <a:spcPct val="200000"/>
              </a:lnSpc>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type of greeting does the manager use? </a:t>
            </a:r>
            <a:endParaRPr sz="1200">
              <a:solidFill>
                <a:schemeClr val="dk1"/>
              </a:solidFill>
              <a:latin typeface="Arial"/>
              <a:ea typeface="Arial"/>
              <a:cs typeface="Arial"/>
              <a:sym typeface="Arial"/>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Formal</a:t>
            </a:r>
            <a:endParaRPr sz="1867" b="1" i="0" u="none" strike="noStrike" cap="none">
              <a:solidFill>
                <a:srgbClr val="163D05"/>
              </a:solidFill>
              <a:latin typeface="Helvetica Neue"/>
              <a:ea typeface="Helvetica Neue"/>
              <a:cs typeface="Helvetica Neue"/>
              <a:sym typeface="Helvetica Neue"/>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Informal</a:t>
            </a:r>
            <a:endParaRPr sz="1200" b="0" i="0" u="none" strike="noStrike" cap="none">
              <a:solidFill>
                <a:schemeClr val="dk1"/>
              </a:solidFill>
              <a:latin typeface="Arial"/>
              <a:ea typeface="Arial"/>
              <a:cs typeface="Arial"/>
              <a:sym typeface="Arial"/>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A mix</a:t>
            </a:r>
            <a:endParaRPr sz="1200" b="0" i="0" u="none" strike="noStrike" cap="none">
              <a:solidFill>
                <a:schemeClr val="dk1"/>
              </a:solidFill>
              <a:latin typeface="Arial"/>
              <a:ea typeface="Arial"/>
              <a:cs typeface="Arial"/>
              <a:sym typeface="Arial"/>
            </a:endParaRPr>
          </a:p>
          <a:p>
            <a:pPr marL="381019" marR="0" lvl="0" indent="-381019" algn="l" rtl="0">
              <a:lnSpc>
                <a:spcPct val="200000"/>
              </a:lnSpc>
              <a:spcBef>
                <a:spcPts val="0"/>
              </a:spcBef>
              <a:spcAft>
                <a:spcPts val="0"/>
              </a:spcAft>
              <a:buClr>
                <a:srgbClr val="163D05"/>
              </a:buClr>
              <a:buSzPts val="2800"/>
              <a:buFont typeface="Arial"/>
              <a:buChar char="•"/>
            </a:pPr>
            <a:r>
              <a:rPr lang="en-US" sz="1867" b="1">
                <a:solidFill>
                  <a:srgbClr val="163D05"/>
                </a:solidFill>
                <a:latin typeface="Helvetica Neue"/>
                <a:ea typeface="Helvetica Neue"/>
                <a:cs typeface="Helvetica Neue"/>
                <a:sym typeface="Helvetica Neue"/>
              </a:rPr>
              <a:t>What question does the manager ask after the initial greeting?</a:t>
            </a:r>
            <a:endParaRPr sz="1200">
              <a:solidFill>
                <a:schemeClr val="dk1"/>
              </a:solidFill>
              <a:latin typeface="Arial"/>
              <a:ea typeface="Arial"/>
              <a:cs typeface="Arial"/>
              <a:sym typeface="Arial"/>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¿Cómo te llamas?</a:t>
            </a:r>
            <a:endParaRPr sz="1867" b="1" i="0" u="none" strike="noStrike" cap="none">
              <a:solidFill>
                <a:srgbClr val="163D05"/>
              </a:solidFill>
              <a:latin typeface="Helvetica Neue"/>
              <a:ea typeface="Helvetica Neue"/>
              <a:cs typeface="Helvetica Neue"/>
              <a:sym typeface="Helvetica Neue"/>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¿De dónde es?</a:t>
            </a:r>
            <a:endParaRPr sz="1867" b="1" i="0" u="none" strike="noStrike" cap="none">
              <a:solidFill>
                <a:srgbClr val="163D05"/>
              </a:solidFill>
              <a:latin typeface="Helvetica Neue"/>
              <a:ea typeface="Helvetica Neue"/>
              <a:cs typeface="Helvetica Neue"/>
              <a:sym typeface="Helvetica Neue"/>
            </a:endParaRPr>
          </a:p>
          <a:p>
            <a:pPr marL="685834" marR="0" lvl="1" indent="-381019" algn="l" rtl="0">
              <a:spcBef>
                <a:spcPts val="0"/>
              </a:spcBef>
              <a:spcAft>
                <a:spcPts val="0"/>
              </a:spcAft>
              <a:buClr>
                <a:srgbClr val="163D05"/>
              </a:buClr>
              <a:buSzPts val="2800"/>
              <a:buFont typeface="Helvetica Neue"/>
              <a:buAutoNum type="alphaLcPeriod"/>
            </a:pPr>
            <a:r>
              <a:rPr lang="en-US" sz="1867" b="1" i="0" u="none" strike="noStrike" cap="none">
                <a:solidFill>
                  <a:srgbClr val="163D05"/>
                </a:solidFill>
                <a:latin typeface="Helvetica Neue"/>
                <a:ea typeface="Helvetica Neue"/>
                <a:cs typeface="Helvetica Neue"/>
                <a:sym typeface="Helvetica Neue"/>
              </a:rPr>
              <a:t>¿Primer vez que nos visita?</a:t>
            </a:r>
            <a:endParaRPr sz="1867" b="1" i="0" u="none" strike="noStrike" cap="none">
              <a:solidFill>
                <a:srgbClr val="163D05"/>
              </a:solidFill>
              <a:latin typeface="Helvetica Neue"/>
              <a:ea typeface="Helvetica Neue"/>
              <a:cs typeface="Helvetica Neue"/>
              <a:sym typeface="Helvetica Neue"/>
            </a:endParaRPr>
          </a:p>
        </p:txBody>
      </p:sp>
      <p:sp>
        <p:nvSpPr>
          <p:cNvPr id="258" name="Google Shape;258;p8">
            <a:extLst>
              <a:ext uri="{C183D7F6-B498-43B3-948B-1728B52AA6E4}">
                <adec:decorative xmlns:adec="http://schemas.microsoft.com/office/drawing/2017/decorative" val="1"/>
              </a:ext>
            </a:extLst>
          </p:cNvPr>
          <p:cNvSpPr/>
          <p:nvPr/>
        </p:nvSpPr>
        <p:spPr>
          <a:xfrm>
            <a:off x="10362161" y="5093760"/>
            <a:ext cx="1137581" cy="1032689"/>
          </a:xfrm>
          <a:custGeom>
            <a:avLst/>
            <a:gdLst/>
            <a:ahLst/>
            <a:cxnLst/>
            <a:rect l="l" t="t" r="r" b="b"/>
            <a:pathLst>
              <a:path w="1412457" h="1361255" extrusionOk="0">
                <a:moveTo>
                  <a:pt x="0" y="0"/>
                </a:moveTo>
                <a:lnTo>
                  <a:pt x="1412456" y="0"/>
                </a:lnTo>
                <a:lnTo>
                  <a:pt x="1412456" y="1361255"/>
                </a:lnTo>
                <a:lnTo>
                  <a:pt x="0" y="1361255"/>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v</a:t>
            </a:r>
            <a:endParaRPr sz="1200">
              <a:solidFill>
                <a:schemeClr val="dk1"/>
              </a:solidFill>
              <a:latin typeface="Arial"/>
              <a:ea typeface="Arial"/>
              <a:cs typeface="Arial"/>
              <a:sym typeface="Arial"/>
            </a:endParaRPr>
          </a:p>
        </p:txBody>
      </p:sp>
      <p:sp>
        <p:nvSpPr>
          <p:cNvPr id="264" name="Google Shape;264;p9"/>
          <p:cNvSpPr txBox="1">
            <a:spLocks noGrp="1"/>
          </p:cNvSpPr>
          <p:nvPr>
            <p:ph type="title" idx="4294967295"/>
          </p:nvPr>
        </p:nvSpPr>
        <p:spPr>
          <a:xfrm>
            <a:off x="3093958" y="431800"/>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163D06"/>
                </a:solidFill>
                <a:effectLst/>
                <a:uLnTx/>
                <a:uFillTx/>
                <a:latin typeface="Arial"/>
                <a:ea typeface="Arial"/>
                <a:cs typeface="Arial"/>
                <a:sym typeface="Arial"/>
              </a:rPr>
              <a:t>ACTIVITY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65" name="Google Shape;265;p9"/>
          <p:cNvSpPr txBox="1"/>
          <p:nvPr/>
        </p:nvSpPr>
        <p:spPr>
          <a:xfrm>
            <a:off x="1778000" y="1774081"/>
            <a:ext cx="8885286" cy="4033027"/>
          </a:xfrm>
          <a:prstGeom prst="rect">
            <a:avLst/>
          </a:prstGeom>
          <a:noFill/>
          <a:ln>
            <a:noFill/>
          </a:ln>
        </p:spPr>
        <p:txBody>
          <a:bodyPr spcFirstLastPara="1" wrap="square" lIns="0" tIns="0" rIns="0" bIns="0" anchor="t" anchorCtr="0">
            <a:spAutoFit/>
          </a:bodyPr>
          <a:lstStyle/>
          <a:p>
            <a:pPr marL="0" marR="0" lvl="0" indent="0" algn="l" rtl="0">
              <a:lnSpc>
                <a:spcPct val="182055"/>
              </a:lnSpc>
              <a:spcBef>
                <a:spcPts val="0"/>
              </a:spcBef>
              <a:spcAft>
                <a:spcPts val="0"/>
              </a:spcAft>
              <a:buNone/>
            </a:pPr>
            <a:r>
              <a:rPr lang="en-US" sz="2400">
                <a:solidFill>
                  <a:srgbClr val="163D06"/>
                </a:solidFill>
                <a:latin typeface="Arial"/>
                <a:ea typeface="Arial"/>
                <a:cs typeface="Arial"/>
                <a:sym typeface="Arial"/>
              </a:rPr>
              <a:t>Instructions: In pairs in a breakout room, practice using the initial greeting. Each student will pick a role (customer or manager) and then switch once the first round is over. You may choose to do a formal or informal interaction.</a:t>
            </a:r>
            <a:endParaRPr sz="1200">
              <a:solidFill>
                <a:schemeClr val="dk1"/>
              </a:solidFill>
              <a:latin typeface="Arial"/>
              <a:ea typeface="Arial"/>
              <a:cs typeface="Arial"/>
              <a:sym typeface="Arial"/>
            </a:endParaRPr>
          </a:p>
          <a:p>
            <a:pPr marL="0" marR="0" lvl="0" indent="0" algn="l" rtl="0">
              <a:lnSpc>
                <a:spcPct val="182055"/>
              </a:lnSpc>
              <a:spcBef>
                <a:spcPts val="0"/>
              </a:spcBef>
              <a:spcAft>
                <a:spcPts val="0"/>
              </a:spcAft>
              <a:buNone/>
            </a:pPr>
            <a:endParaRPr sz="2400">
              <a:solidFill>
                <a:srgbClr val="163D06"/>
              </a:solidFill>
              <a:latin typeface="Arial"/>
              <a:ea typeface="Arial"/>
              <a:cs typeface="Arial"/>
              <a:sym typeface="Arial"/>
            </a:endParaRPr>
          </a:p>
          <a:p>
            <a:pPr marL="0" marR="0" lvl="0" indent="0" algn="l" rtl="0">
              <a:lnSpc>
                <a:spcPct val="182055"/>
              </a:lnSpc>
              <a:spcBef>
                <a:spcPts val="0"/>
              </a:spcBef>
              <a:spcAft>
                <a:spcPts val="0"/>
              </a:spcAft>
              <a:buNone/>
            </a:pPr>
            <a:r>
              <a:rPr lang="en-US" sz="2400">
                <a:solidFill>
                  <a:srgbClr val="163D06"/>
                </a:solidFill>
                <a:latin typeface="Arial"/>
                <a:ea typeface="Arial"/>
                <a:cs typeface="Arial"/>
                <a:sym typeface="Arial"/>
              </a:rPr>
              <a:t>You can find the script of the first audio here:  </a:t>
            </a:r>
            <a:r>
              <a:rPr lang="en-US" sz="2400" u="sng">
                <a:solidFill>
                  <a:srgbClr val="163D06"/>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400">
              <a:solidFill>
                <a:srgbClr val="163D0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Widescreen</PresentationFormat>
  <Paragraphs>172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Helvetica Neue</vt:lpstr>
      <vt:lpstr>Calibri</vt:lpstr>
      <vt:lpstr>Play</vt:lpstr>
      <vt:lpstr>Arial</vt:lpstr>
      <vt:lpstr>Office Theme</vt:lpstr>
      <vt:lpstr>UNIT I</vt:lpstr>
      <vt:lpstr>WHAT PHRASES IN SPANISH  DO YOU ALREADY KNOW? </vt:lpstr>
      <vt:lpstr>INITIAL ENCOUNTER</vt:lpstr>
      <vt:lpstr>GREETINGS</vt:lpstr>
      <vt:lpstr>GREETINGS  </vt:lpstr>
      <vt:lpstr>FORMAL VS INFORMAL</vt:lpstr>
      <vt:lpstr>INTERACTION</vt:lpstr>
      <vt:lpstr>UNIT I - INTERACTION I</vt:lpstr>
      <vt:lpstr>ACTIVITY</vt:lpstr>
      <vt:lpstr>Take a minute to contemplate these questions.</vt:lpstr>
      <vt:lpstr>DO WE GREET YOUNG PEOPLE FORMALLY OR INFORMALLY THE FIRST TIME WE MEET THEM? </vt:lpstr>
      <vt:lpstr>DO WE GREET THE ELDERLY FORMALLY OR INFORMALLY? SHOULD WE ALWAYS GREET THEM FORMALLY?</vt:lpstr>
      <vt:lpstr>SO, SAY, WE’RE MEETING THIS PERSON FOR THE FIRST TIME. SHOULD OUR GREETING BE FORMAL OR INFORMAL?</vt:lpstr>
      <vt:lpstr>HOW SHOULD WE GREET ADOLESCENTS WHEN WE FIRST MEET THEM? AND AFTER THAT?</vt:lpstr>
      <vt:lpstr>AND WHAT ABOUT BABIES?</vt:lpstr>
      <vt:lpstr>OH! IT LOOKS LIKE THIS PERSON HAS COME FOR A SECOND VISIT. DO WE GREET HER FORMALLY OR INFORMALLY?</vt:lpstr>
      <vt:lpstr>Take a minute to contemplate these questions.    </vt:lpstr>
      <vt:lpstr>UNIT I - INTERACTION II</vt:lpstr>
      <vt:lpstr>FOLLOWING-UP </vt:lpstr>
      <vt:lpstr>INTERACTION  </vt:lpstr>
      <vt:lpstr>UNIT I - INTERACTION III</vt:lpstr>
      <vt:lpstr>ACTIVITY   </vt:lpstr>
      <vt:lpstr>UNIT I - INTERACTION IV</vt:lpstr>
      <vt:lpstr>MATCH THE FOLLOWING PHRASES WITH THEIR ENGLISH TRANSLATION.</vt:lpstr>
      <vt:lpstr>ACTIVITY </vt:lpstr>
      <vt:lpstr>UNIT I - INTERACTION I </vt:lpstr>
      <vt:lpstr>ACTIVITY     </vt:lpstr>
      <vt:lpstr>Some examples:</vt:lpstr>
      <vt:lpstr>Progress check:</vt:lpstr>
      <vt:lpstr>Exit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Patrick López</dc:creator>
  <cp:lastModifiedBy>Palmer, Olivia (AGR)</cp:lastModifiedBy>
  <cp:revision>1</cp:revision>
  <dcterms:created xsi:type="dcterms:W3CDTF">2025-03-24T23:53:02Z</dcterms:created>
  <dcterms:modified xsi:type="dcterms:W3CDTF">2025-08-18T19:28:02Z</dcterms:modified>
</cp:coreProperties>
</file>