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Helvetica Neue" panose="020B0604020202020204" charset="0"/>
      <p:regular r:id="rId29"/>
      <p:bold r:id="rId30"/>
      <p:italic r:id="rId31"/>
      <p:boldItalic r:id="rId32"/>
    </p:embeddedFont>
    <p:embeddedFont>
      <p:font typeface="Play"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cvpsvP9yIoJ1bpLlxA78fF6jJ9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47" name="Google Shape;4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67" name="Google Shape;4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88" name="Google Shape;4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651" name="Google Shape;6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658" name="Google Shape;6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673" name="Google Shape;6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686" name="Google Shape;6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701" name="Google Shape;7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721" name="Google Shape;7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733" name="Google Shape;7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740" name="Google Shape;7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836" name="Google Shape;8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932" name="Google Shape;93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939" name="Google Shape;9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067" name="Google Shape;106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074" name="Google Shape;10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42" name="Google Shape;2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65" name="Google Shape;2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00" name="Google Shape;3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07" name="Google Shape;3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19" name="Google Shape;3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docs.google.com/presentation/d/1ASiTt_xfGW8lcnYpawVeafh7q6DYEe_ggBfbmoe1qZQ/edit?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docs.google.com/presentation/d/1r1Xwf7E4s2HTjLZTebbECfbRTYrtBXgFgVqQ-PIUgyA/edit?usp=drive_li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docs.google.com/document/d/1Y9tGvg-WmkMCcdAHgiNXYljbLWA4dvtKzvhsxWli434/edit?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docs.google.com/presentation/d/1UP3jLT1NV4JLwaFn7mxkYXs_85YuC4yyiaVfogA-6GE/edit?usp=drive_link" TargetMode="External"/><Relationship Id="rId4" Type="http://schemas.openxmlformats.org/officeDocument/2006/relationships/hyperlink" Target="https://docs.google.com/presentation/d/1DPXEQWDkWUsEpyidpd4DatfHZmlcdIHfHiR1ivxP1yg/edit?usp=drive_li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docs.google.com/presentation/d/1ASiTt_xfGW8lcnYpawVeafh7q6DYEe_ggBfbmoe1qZQ/edit?usp=shar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a:extLst>
              <a:ext uri="{C183D7F6-B498-43B3-948B-1728B52AA6E4}">
                <adec:decorative xmlns:adec="http://schemas.microsoft.com/office/drawing/2017/decorative" val="1"/>
              </a:ext>
            </a:extLst>
          </p:cNvPr>
          <p:cNvSpPr/>
          <p:nvPr/>
        </p:nvSpPr>
        <p:spPr>
          <a:xfrm rot="5400000">
            <a:off x="9921508" y="1272283"/>
            <a:ext cx="1229868" cy="2743200"/>
          </a:xfrm>
          <a:custGeom>
            <a:avLst/>
            <a:gdLst/>
            <a:ahLst/>
            <a:cxnLst/>
            <a:rect l="l" t="t" r="r" b="b"/>
            <a:pathLst>
              <a:path w="1844802" h="4114800" extrusionOk="0">
                <a:moveTo>
                  <a:pt x="0" y="0"/>
                </a:moveTo>
                <a:lnTo>
                  <a:pt x="1844802" y="0"/>
                </a:lnTo>
                <a:lnTo>
                  <a:pt x="1844802" y="4114800"/>
                </a:lnTo>
                <a:lnTo>
                  <a:pt x="0" y="4114800"/>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 name="Google Shape;89;p1">
            <a:extLst>
              <a:ext uri="{C183D7F6-B498-43B3-948B-1728B52AA6E4}">
                <adec:decorative xmlns:adec="http://schemas.microsoft.com/office/drawing/2017/decorative" val="1"/>
              </a:ext>
            </a:extLst>
          </p:cNvPr>
          <p:cNvSpPr/>
          <p:nvPr/>
        </p:nvSpPr>
        <p:spPr>
          <a:xfrm rot="5400000">
            <a:off x="1049187" y="2866562"/>
            <a:ext cx="1229868" cy="2743200"/>
          </a:xfrm>
          <a:custGeom>
            <a:avLst/>
            <a:gdLst/>
            <a:ahLst/>
            <a:cxnLst/>
            <a:rect l="l" t="t" r="r" b="b"/>
            <a:pathLst>
              <a:path w="1844802" h="4114800" extrusionOk="0">
                <a:moveTo>
                  <a:pt x="0" y="0"/>
                </a:moveTo>
                <a:lnTo>
                  <a:pt x="1844802" y="0"/>
                </a:lnTo>
                <a:lnTo>
                  <a:pt x="1844802" y="4114800"/>
                </a:lnTo>
                <a:lnTo>
                  <a:pt x="0" y="4114800"/>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 name="Google Shape;90;p1">
            <a:extLst>
              <a:ext uri="{C183D7F6-B498-43B3-948B-1728B52AA6E4}">
                <adec:decorative xmlns:adec="http://schemas.microsoft.com/office/drawing/2017/decorative" val="1"/>
              </a:ext>
            </a:extLst>
          </p:cNvPr>
          <p:cNvSpPr/>
          <p:nvPr/>
        </p:nvSpPr>
        <p:spPr>
          <a:xfrm>
            <a:off x="2567185" y="233243"/>
            <a:ext cx="6698747" cy="669871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4899" r="-2489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 name="Google Shape;91;p1">
            <a:extLst>
              <a:ext uri="{C183D7F6-B498-43B3-948B-1728B52AA6E4}">
                <adec:decorative xmlns:adec="http://schemas.microsoft.com/office/drawing/2017/decorative" val="1"/>
              </a:ext>
            </a:extLst>
          </p:cNvPr>
          <p:cNvSpPr/>
          <p:nvPr/>
        </p:nvSpPr>
        <p:spPr>
          <a:xfrm>
            <a:off x="0" y="853954"/>
            <a:ext cx="4187782" cy="1371573"/>
          </a:xfrm>
          <a:custGeom>
            <a:avLst/>
            <a:gdLst/>
            <a:ahLst/>
            <a:cxnLst/>
            <a:rect l="l" t="t" r="r" b="b"/>
            <a:pathLst>
              <a:path w="6677706" h="2057360" extrusionOk="0">
                <a:moveTo>
                  <a:pt x="0" y="0"/>
                </a:moveTo>
                <a:lnTo>
                  <a:pt x="6677705" y="0"/>
                </a:lnTo>
                <a:lnTo>
                  <a:pt x="6677705" y="2057361"/>
                </a:lnTo>
                <a:lnTo>
                  <a:pt x="0" y="2057361"/>
                </a:lnTo>
                <a:lnTo>
                  <a:pt x="0" y="0"/>
                </a:lnTo>
                <a:close/>
              </a:path>
            </a:pathLst>
          </a:custGeom>
          <a:blipFill rotWithShape="1">
            <a:blip r:embed="rId5">
              <a:alphaModFix/>
            </a:blip>
            <a:stretch>
              <a:fillRect l="-34089" t="-13233" r="-29568" b="-14254"/>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2" name="Google Shape;92;p1">
            <a:extLst>
              <a:ext uri="{C183D7F6-B498-43B3-948B-1728B52AA6E4}">
                <adec:decorative xmlns:adec="http://schemas.microsoft.com/office/drawing/2017/decorative" val="1"/>
              </a:ext>
            </a:extLst>
          </p:cNvPr>
          <p:cNvSpPr/>
          <p:nvPr/>
        </p:nvSpPr>
        <p:spPr>
          <a:xfrm>
            <a:off x="4181432" y="858541"/>
            <a:ext cx="4352550" cy="1366987"/>
          </a:xfrm>
          <a:custGeom>
            <a:avLst/>
            <a:gdLst/>
            <a:ahLst/>
            <a:cxnLst/>
            <a:rect l="l" t="t" r="r" b="b"/>
            <a:pathLst>
              <a:path w="6528825" h="2050481" extrusionOk="0">
                <a:moveTo>
                  <a:pt x="0" y="0"/>
                </a:moveTo>
                <a:lnTo>
                  <a:pt x="6528825" y="0"/>
                </a:lnTo>
                <a:lnTo>
                  <a:pt x="6528825" y="2050481"/>
                </a:lnTo>
                <a:lnTo>
                  <a:pt x="0" y="2050481"/>
                </a:lnTo>
                <a:lnTo>
                  <a:pt x="0" y="0"/>
                </a:lnTo>
                <a:close/>
              </a:path>
            </a:pathLst>
          </a:custGeom>
          <a:blipFill rotWithShape="1">
            <a:blip r:embed="rId5">
              <a:alphaModFix/>
            </a:blip>
            <a:stretch>
              <a:fillRect l="-67397" t="-13612" b="-1430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3" name="Google Shape;93;p1">
            <a:extLst>
              <a:ext uri="{C183D7F6-B498-43B3-948B-1728B52AA6E4}">
                <adec:decorative xmlns:adec="http://schemas.microsoft.com/office/drawing/2017/decorative" val="1"/>
              </a:ext>
            </a:extLst>
          </p:cNvPr>
          <p:cNvSpPr/>
          <p:nvPr/>
        </p:nvSpPr>
        <p:spPr>
          <a:xfrm>
            <a:off x="3580088" y="4713245"/>
            <a:ext cx="8611912" cy="1372763"/>
          </a:xfrm>
          <a:custGeom>
            <a:avLst/>
            <a:gdLst/>
            <a:ahLst/>
            <a:cxnLst/>
            <a:rect l="l" t="t" r="r" b="b"/>
            <a:pathLst>
              <a:path w="8954712" h="2059145" extrusionOk="0">
                <a:moveTo>
                  <a:pt x="0" y="0"/>
                </a:moveTo>
                <a:lnTo>
                  <a:pt x="8954711" y="0"/>
                </a:lnTo>
                <a:lnTo>
                  <a:pt x="8954711" y="2059145"/>
                </a:lnTo>
                <a:lnTo>
                  <a:pt x="0" y="2059145"/>
                </a:lnTo>
                <a:lnTo>
                  <a:pt x="0" y="0"/>
                </a:lnTo>
                <a:close/>
              </a:path>
            </a:pathLst>
          </a:custGeom>
          <a:blipFill rotWithShape="1">
            <a:blip r:embed="rId5">
              <a:alphaModFix/>
            </a:blip>
            <a:stretch>
              <a:fillRect t="-13135" r="-22047" b="-1424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4" name="Google Shape;94;p1">
            <a:extLst>
              <a:ext uri="{C183D7F6-B498-43B3-948B-1728B52AA6E4}">
                <adec:decorative xmlns:adec="http://schemas.microsoft.com/office/drawing/2017/decorative" val="1"/>
              </a:ext>
            </a:extLst>
          </p:cNvPr>
          <p:cNvSpPr/>
          <p:nvPr/>
        </p:nvSpPr>
        <p:spPr>
          <a:xfrm>
            <a:off x="349671" y="4238162"/>
            <a:ext cx="6143604" cy="2232029"/>
          </a:xfrm>
          <a:custGeom>
            <a:avLst/>
            <a:gdLst/>
            <a:ahLst/>
            <a:cxnLst/>
            <a:rect l="l" t="t" r="r" b="b"/>
            <a:pathLst>
              <a:path w="9215406" h="3348043" extrusionOk="0">
                <a:moveTo>
                  <a:pt x="0" y="0"/>
                </a:moveTo>
                <a:lnTo>
                  <a:pt x="9215406" y="0"/>
                </a:lnTo>
                <a:lnTo>
                  <a:pt x="9215406" y="3348043"/>
                </a:lnTo>
                <a:lnTo>
                  <a:pt x="0" y="3348043"/>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5" name="Google Shape;95;p1">
            <a:extLst>
              <a:ext uri="{C183D7F6-B498-43B3-948B-1728B52AA6E4}">
                <adec:decorative xmlns:adec="http://schemas.microsoft.com/office/drawing/2017/decorative" val="1"/>
              </a:ext>
            </a:extLst>
          </p:cNvPr>
          <p:cNvSpPr/>
          <p:nvPr/>
        </p:nvSpPr>
        <p:spPr>
          <a:xfrm>
            <a:off x="10166985" y="307205"/>
            <a:ext cx="1741058" cy="551335"/>
          </a:xfrm>
          <a:custGeom>
            <a:avLst/>
            <a:gdLst/>
            <a:ahLst/>
            <a:cxnLst/>
            <a:rect l="l" t="t" r="r" b="b"/>
            <a:pathLst>
              <a:path w="2611587" h="827002" extrusionOk="0">
                <a:moveTo>
                  <a:pt x="0" y="0"/>
                </a:moveTo>
                <a:lnTo>
                  <a:pt x="2611586" y="0"/>
                </a:lnTo>
                <a:lnTo>
                  <a:pt x="2611586" y="827002"/>
                </a:lnTo>
                <a:lnTo>
                  <a:pt x="0" y="827002"/>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6" name="Google Shape;96;p1"/>
          <p:cNvSpPr txBox="1">
            <a:spLocks noGrp="1"/>
          </p:cNvSpPr>
          <p:nvPr>
            <p:ph type="title" idx="4294967295"/>
          </p:nvPr>
        </p:nvSpPr>
        <p:spPr>
          <a:xfrm>
            <a:off x="4775200" y="1109248"/>
            <a:ext cx="3184422" cy="101784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4362"/>
              </a:lnSpc>
              <a:spcBef>
                <a:spcPts val="0"/>
              </a:spcBef>
              <a:spcAft>
                <a:spcPts val="0"/>
              </a:spcAft>
              <a:buClr>
                <a:srgbClr val="000000"/>
              </a:buClr>
              <a:buSzTx/>
              <a:buFont typeface="Arial"/>
              <a:buNone/>
              <a:tabLst/>
              <a:defRPr/>
            </a:pPr>
            <a:r>
              <a:rPr kumimoji="0" lang="en-US" sz="5334" b="0" i="0" u="none" strike="noStrike" kern="0" cap="none" spc="0" normalizeH="0" baseline="0" noProof="0" dirty="0">
                <a:ln>
                  <a:noFill/>
                </a:ln>
                <a:solidFill>
                  <a:srgbClr val="1D213B"/>
                </a:solidFill>
                <a:effectLst/>
                <a:uLnTx/>
                <a:uFillTx/>
                <a:latin typeface="Arial"/>
                <a:ea typeface="Arial"/>
                <a:cs typeface="Arial"/>
                <a:sym typeface="Arial"/>
              </a:rPr>
              <a:t>UNIT III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98" name="Google Shape;98;p1" descr="Language Training Pro Logo"/>
          <p:cNvPicPr preferRelativeResize="0"/>
          <p:nvPr/>
        </p:nvPicPr>
        <p:blipFill>
          <a:blip r:embed="rId8">
            <a:alphaModFix/>
          </a:blip>
          <a:stretch>
            <a:fillRect/>
          </a:stretch>
        </p:blipFill>
        <p:spPr>
          <a:xfrm>
            <a:off x="-1562650" y="2677838"/>
            <a:ext cx="6858002" cy="6858002"/>
          </a:xfrm>
          <a:prstGeom prst="rect">
            <a:avLst/>
          </a:prstGeom>
          <a:noFill/>
          <a:ln>
            <a:noFill/>
          </a:ln>
        </p:spPr>
      </p:pic>
      <p:sp>
        <p:nvSpPr>
          <p:cNvPr id="97" name="Google Shape;97;p1"/>
          <p:cNvSpPr txBox="1"/>
          <p:nvPr/>
        </p:nvSpPr>
        <p:spPr>
          <a:xfrm>
            <a:off x="3094605" y="5003926"/>
            <a:ext cx="9161835" cy="992323"/>
          </a:xfrm>
          <a:prstGeom prst="rect">
            <a:avLst/>
          </a:prstGeom>
          <a:noFill/>
          <a:ln>
            <a:noFill/>
          </a:ln>
        </p:spPr>
        <p:txBody>
          <a:bodyPr spcFirstLastPara="1" wrap="square" lIns="0" tIns="0" rIns="0" bIns="0" anchor="t" anchorCtr="0">
            <a:spAutoFit/>
          </a:bodyPr>
          <a:lstStyle/>
          <a:p>
            <a:pPr marL="0" marR="0" lvl="0" indent="0" algn="ctr" rtl="0">
              <a:lnSpc>
                <a:spcPct val="140026"/>
              </a:lnSpc>
              <a:spcBef>
                <a:spcPts val="0"/>
              </a:spcBef>
              <a:spcAft>
                <a:spcPts val="0"/>
              </a:spcAft>
              <a:buNone/>
            </a:pPr>
            <a:r>
              <a:rPr lang="en-US" sz="4606">
                <a:solidFill>
                  <a:srgbClr val="1D213B"/>
                </a:solidFill>
                <a:latin typeface="Arial"/>
                <a:ea typeface="Arial"/>
                <a:cs typeface="Arial"/>
                <a:sym typeface="Arial"/>
              </a:rPr>
              <a:t>TIME AND DIRECTIONS</a:t>
            </a:r>
            <a:endParaRPr sz="12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0">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451" name="Google Shape;451;p10">
            <a:extLst>
              <a:ext uri="{C183D7F6-B498-43B3-948B-1728B52AA6E4}">
                <adec:decorative xmlns:adec="http://schemas.microsoft.com/office/drawing/2017/decorative" val="1"/>
              </a:ext>
            </a:extLst>
          </p:cNvPr>
          <p:cNvGrpSpPr/>
          <p:nvPr/>
        </p:nvGrpSpPr>
        <p:grpSpPr>
          <a:xfrm>
            <a:off x="101601" y="25615"/>
            <a:ext cx="4111175" cy="1129745"/>
            <a:chOff x="0" y="-38100"/>
            <a:chExt cx="2274980" cy="850900"/>
          </a:xfrm>
        </p:grpSpPr>
        <p:sp>
          <p:nvSpPr>
            <p:cNvPr id="452" name="Google Shape;452;p10"/>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FFDE32"/>
            </a:solidFill>
            <a:ln w="266700" cap="sq" cmpd="sng">
              <a:solidFill>
                <a:srgbClr val="FFDE32"/>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3" name="Google Shape;453;p10"/>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cxnSp>
        <p:nvCxnSpPr>
          <p:cNvPr id="454" name="Google Shape;454;p10">
            <a:extLst>
              <a:ext uri="{C183D7F6-B498-43B3-948B-1728B52AA6E4}">
                <adec:decorative xmlns:adec="http://schemas.microsoft.com/office/drawing/2017/decorative" val="1"/>
              </a:ext>
            </a:extLst>
          </p:cNvPr>
          <p:cNvCxnSpPr/>
          <p:nvPr/>
        </p:nvCxnSpPr>
        <p:spPr>
          <a:xfrm rot="10800000">
            <a:off x="5346500" y="2057989"/>
            <a:ext cx="0" cy="1112555"/>
          </a:xfrm>
          <a:prstGeom prst="straightConnector1">
            <a:avLst/>
          </a:prstGeom>
          <a:noFill/>
          <a:ln w="104775" cap="flat" cmpd="sng">
            <a:solidFill>
              <a:srgbClr val="48230B"/>
            </a:solidFill>
            <a:prstDash val="solid"/>
            <a:round/>
            <a:headEnd type="none" w="sm" len="sm"/>
            <a:tailEnd type="stealth" w="med" len="med"/>
          </a:ln>
        </p:spPr>
      </p:cxnSp>
      <p:sp>
        <p:nvSpPr>
          <p:cNvPr id="455" name="Google Shape;455;p10">
            <a:extLst>
              <a:ext uri="{C183D7F6-B498-43B3-948B-1728B52AA6E4}">
                <adec:decorative xmlns:adec="http://schemas.microsoft.com/office/drawing/2017/decorative" val="1"/>
              </a:ext>
            </a:extLst>
          </p:cNvPr>
          <p:cNvSpPr/>
          <p:nvPr/>
        </p:nvSpPr>
        <p:spPr>
          <a:xfrm>
            <a:off x="9291318" y="4455262"/>
            <a:ext cx="2341527" cy="1841025"/>
          </a:xfrm>
          <a:custGeom>
            <a:avLst/>
            <a:gdLst/>
            <a:ahLst/>
            <a:cxnLst/>
            <a:rect l="l" t="t" r="r" b="b"/>
            <a:pathLst>
              <a:path w="3512290" h="2761538" extrusionOk="0">
                <a:moveTo>
                  <a:pt x="0" y="0"/>
                </a:moveTo>
                <a:lnTo>
                  <a:pt x="3512290" y="0"/>
                </a:lnTo>
                <a:lnTo>
                  <a:pt x="3512290" y="2761538"/>
                </a:lnTo>
                <a:lnTo>
                  <a:pt x="0" y="276153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6" name="Google Shape;456;p10"/>
          <p:cNvSpPr txBox="1">
            <a:spLocks noGrp="1"/>
          </p:cNvSpPr>
          <p:nvPr>
            <p:ph type="title" idx="4294967295"/>
          </p:nvPr>
        </p:nvSpPr>
        <p:spPr>
          <a:xfrm>
            <a:off x="122254" y="237183"/>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163D06"/>
                </a:solidFill>
                <a:effectLst/>
                <a:uLnTx/>
                <a:uFillTx/>
                <a:latin typeface="Arial"/>
                <a:ea typeface="Arial"/>
                <a:cs typeface="Arial"/>
                <a:sym typeface="Arial"/>
              </a:rPr>
              <a:t>DIRECTIONS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50" name="Google Shape;450;p10"/>
          <p:cNvSpPr txBox="1"/>
          <p:nvPr/>
        </p:nvSpPr>
        <p:spPr>
          <a:xfrm>
            <a:off x="654050" y="1963561"/>
            <a:ext cx="4464303" cy="1224181"/>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5682">
                <a:solidFill>
                  <a:srgbClr val="163D06"/>
                </a:solidFill>
                <a:latin typeface="Arial"/>
                <a:ea typeface="Arial"/>
                <a:cs typeface="Arial"/>
                <a:sym typeface="Arial"/>
              </a:rPr>
              <a:t>DERECHO</a:t>
            </a:r>
            <a:endParaRPr sz="1200">
              <a:solidFill>
                <a:schemeClr val="dk1"/>
              </a:solidFill>
              <a:latin typeface="Arial"/>
              <a:ea typeface="Arial"/>
              <a:cs typeface="Arial"/>
              <a:sym typeface="Arial"/>
            </a:endParaRPr>
          </a:p>
        </p:txBody>
      </p:sp>
      <p:sp>
        <p:nvSpPr>
          <p:cNvPr id="457" name="Google Shape;457;p10"/>
          <p:cNvSpPr txBox="1"/>
          <p:nvPr/>
        </p:nvSpPr>
        <p:spPr>
          <a:xfrm>
            <a:off x="6096000" y="1963561"/>
            <a:ext cx="4464303" cy="1224181"/>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5682">
                <a:solidFill>
                  <a:srgbClr val="163D06"/>
                </a:solidFill>
                <a:latin typeface="Arial"/>
                <a:ea typeface="Arial"/>
                <a:cs typeface="Arial"/>
                <a:sym typeface="Arial"/>
              </a:rPr>
              <a:t>STRAIGHT</a:t>
            </a:r>
            <a:endParaRPr sz="1200">
              <a:solidFill>
                <a:schemeClr val="dk1"/>
              </a:solidFill>
              <a:latin typeface="Arial"/>
              <a:ea typeface="Arial"/>
              <a:cs typeface="Arial"/>
              <a:sym typeface="Arial"/>
            </a:endParaRPr>
          </a:p>
        </p:txBody>
      </p:sp>
      <p:sp>
        <p:nvSpPr>
          <p:cNvPr id="459" name="Google Shape;459;p10"/>
          <p:cNvSpPr txBox="1"/>
          <p:nvPr/>
        </p:nvSpPr>
        <p:spPr>
          <a:xfrm>
            <a:off x="654050" y="3376826"/>
            <a:ext cx="4464303" cy="1224181"/>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5682">
                <a:solidFill>
                  <a:srgbClr val="163D06"/>
                </a:solidFill>
                <a:latin typeface="Arial"/>
                <a:ea typeface="Arial"/>
                <a:cs typeface="Arial"/>
                <a:sym typeface="Arial"/>
              </a:rPr>
              <a:t>DERECHA</a:t>
            </a:r>
            <a:endParaRPr sz="1200">
              <a:solidFill>
                <a:schemeClr val="dk1"/>
              </a:solidFill>
              <a:latin typeface="Arial"/>
              <a:ea typeface="Arial"/>
              <a:cs typeface="Arial"/>
              <a:sym typeface="Arial"/>
            </a:endParaRPr>
          </a:p>
        </p:txBody>
      </p:sp>
      <p:sp>
        <p:nvSpPr>
          <p:cNvPr id="458" name="Google Shape;458;p10"/>
          <p:cNvSpPr txBox="1"/>
          <p:nvPr/>
        </p:nvSpPr>
        <p:spPr>
          <a:xfrm>
            <a:off x="6401928" y="3379995"/>
            <a:ext cx="2471680" cy="1220655"/>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5666">
                <a:solidFill>
                  <a:srgbClr val="163D06"/>
                </a:solidFill>
                <a:latin typeface="Arial"/>
                <a:ea typeface="Arial"/>
                <a:cs typeface="Arial"/>
                <a:sym typeface="Arial"/>
              </a:rPr>
              <a:t>RIGHT</a:t>
            </a:r>
            <a:endParaRPr sz="1200">
              <a:solidFill>
                <a:schemeClr val="dk1"/>
              </a:solidFill>
              <a:latin typeface="Arial"/>
              <a:ea typeface="Arial"/>
              <a:cs typeface="Arial"/>
              <a:sym typeface="Arial"/>
            </a:endParaRPr>
          </a:p>
        </p:txBody>
      </p:sp>
      <p:sp>
        <p:nvSpPr>
          <p:cNvPr id="461" name="Google Shape;461;p10"/>
          <p:cNvSpPr txBox="1"/>
          <p:nvPr/>
        </p:nvSpPr>
        <p:spPr>
          <a:xfrm>
            <a:off x="394532" y="4792536"/>
            <a:ext cx="4464303" cy="1224181"/>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5682">
                <a:solidFill>
                  <a:srgbClr val="163D06"/>
                </a:solidFill>
                <a:latin typeface="Arial"/>
                <a:ea typeface="Arial"/>
                <a:cs typeface="Arial"/>
                <a:sym typeface="Arial"/>
              </a:rPr>
              <a:t>IZQUIERDA</a:t>
            </a:r>
            <a:endParaRPr sz="1200">
              <a:solidFill>
                <a:schemeClr val="dk1"/>
              </a:solidFill>
              <a:latin typeface="Arial"/>
              <a:ea typeface="Arial"/>
              <a:cs typeface="Arial"/>
              <a:sym typeface="Arial"/>
            </a:endParaRPr>
          </a:p>
        </p:txBody>
      </p:sp>
      <p:sp>
        <p:nvSpPr>
          <p:cNvPr id="460" name="Google Shape;460;p10"/>
          <p:cNvSpPr txBox="1"/>
          <p:nvPr/>
        </p:nvSpPr>
        <p:spPr>
          <a:xfrm>
            <a:off x="6306385" y="4791812"/>
            <a:ext cx="2021767" cy="1220655"/>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5666">
                <a:solidFill>
                  <a:srgbClr val="163D06"/>
                </a:solidFill>
                <a:latin typeface="Arial"/>
                <a:ea typeface="Arial"/>
                <a:cs typeface="Arial"/>
                <a:sym typeface="Arial"/>
              </a:rPr>
              <a:t>LEFT</a:t>
            </a:r>
            <a:endParaRPr sz="1200">
              <a:solidFill>
                <a:schemeClr val="dk1"/>
              </a:solidFill>
              <a:latin typeface="Arial"/>
              <a:ea typeface="Arial"/>
              <a:cs typeface="Arial"/>
              <a:sym typeface="Arial"/>
            </a:endParaRPr>
          </a:p>
        </p:txBody>
      </p:sp>
      <p:cxnSp>
        <p:nvCxnSpPr>
          <p:cNvPr id="462" name="Google Shape;462;p10">
            <a:extLst>
              <a:ext uri="{C183D7F6-B498-43B3-948B-1728B52AA6E4}">
                <adec:decorative xmlns:adec="http://schemas.microsoft.com/office/drawing/2017/decorative" val="1"/>
              </a:ext>
            </a:extLst>
          </p:cNvPr>
          <p:cNvCxnSpPr/>
          <p:nvPr/>
        </p:nvCxnSpPr>
        <p:spPr>
          <a:xfrm>
            <a:off x="5867852" y="2057989"/>
            <a:ext cx="0" cy="1112555"/>
          </a:xfrm>
          <a:prstGeom prst="straightConnector1">
            <a:avLst/>
          </a:prstGeom>
          <a:noFill/>
          <a:ln w="104775" cap="flat" cmpd="sng">
            <a:solidFill>
              <a:srgbClr val="48230B"/>
            </a:solidFill>
            <a:prstDash val="solid"/>
            <a:round/>
            <a:headEnd type="none" w="sm" len="sm"/>
            <a:tailEnd type="stealth" w="med" len="med"/>
          </a:ln>
        </p:spPr>
      </p:cxnSp>
      <p:cxnSp>
        <p:nvCxnSpPr>
          <p:cNvPr id="463" name="Google Shape;463;p10">
            <a:extLst>
              <a:ext uri="{C183D7F6-B498-43B3-948B-1728B52AA6E4}">
                <adec:decorative xmlns:adec="http://schemas.microsoft.com/office/drawing/2017/decorative" val="1"/>
              </a:ext>
            </a:extLst>
          </p:cNvPr>
          <p:cNvCxnSpPr/>
          <p:nvPr/>
        </p:nvCxnSpPr>
        <p:spPr>
          <a:xfrm>
            <a:off x="4983445" y="4027531"/>
            <a:ext cx="1112555" cy="0"/>
          </a:xfrm>
          <a:prstGeom prst="straightConnector1">
            <a:avLst/>
          </a:prstGeom>
          <a:noFill/>
          <a:ln w="104775" cap="flat" cmpd="sng">
            <a:solidFill>
              <a:srgbClr val="48230B"/>
            </a:solidFill>
            <a:prstDash val="solid"/>
            <a:round/>
            <a:headEnd type="none" w="sm" len="sm"/>
            <a:tailEnd type="stealth" w="med" len="med"/>
          </a:ln>
        </p:spPr>
      </p:cxnSp>
      <p:cxnSp>
        <p:nvCxnSpPr>
          <p:cNvPr id="464" name="Google Shape;464;p10">
            <a:extLst>
              <a:ext uri="{C183D7F6-B498-43B3-948B-1728B52AA6E4}">
                <adec:decorative xmlns:adec="http://schemas.microsoft.com/office/drawing/2017/decorative" val="1"/>
              </a:ext>
            </a:extLst>
          </p:cNvPr>
          <p:cNvCxnSpPr/>
          <p:nvPr/>
        </p:nvCxnSpPr>
        <p:spPr>
          <a:xfrm rot="10800000">
            <a:off x="4983445" y="5478165"/>
            <a:ext cx="1112555" cy="0"/>
          </a:xfrm>
          <a:prstGeom prst="straightConnector1">
            <a:avLst/>
          </a:prstGeom>
          <a:noFill/>
          <a:ln w="104775" cap="flat" cmpd="sng">
            <a:solidFill>
              <a:srgbClr val="48230B"/>
            </a:solidFill>
            <a:prstDash val="solid"/>
            <a:round/>
            <a:headEnd type="none" w="sm" len="sm"/>
            <a:tailEnd type="stealth"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1">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470" name="Google Shape;470;p11">
            <a:extLst>
              <a:ext uri="{C183D7F6-B498-43B3-948B-1728B52AA6E4}">
                <adec:decorative xmlns:adec="http://schemas.microsoft.com/office/drawing/2017/decorative" val="1"/>
              </a:ext>
            </a:extLst>
          </p:cNvPr>
          <p:cNvGrpSpPr/>
          <p:nvPr/>
        </p:nvGrpSpPr>
        <p:grpSpPr>
          <a:xfrm>
            <a:off x="83457" y="-7371"/>
            <a:ext cx="5758543" cy="1912371"/>
            <a:chOff x="0" y="-38100"/>
            <a:chExt cx="2274980" cy="755505"/>
          </a:xfrm>
        </p:grpSpPr>
        <p:sp>
          <p:nvSpPr>
            <p:cNvPr id="471" name="Google Shape;471;p11"/>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AD02C"/>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2" name="Google Shape;472;p11"/>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473" name="Google Shape;473;p11"/>
          <p:cNvSpPr txBox="1">
            <a:spLocks noGrp="1"/>
          </p:cNvSpPr>
          <p:nvPr>
            <p:ph type="title" idx="4294967295"/>
          </p:nvPr>
        </p:nvSpPr>
        <p:spPr>
          <a:xfrm>
            <a:off x="676729" y="766886"/>
            <a:ext cx="4572000" cy="5992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6400"/>
              </a:lnSpc>
              <a:spcBef>
                <a:spcPts val="0"/>
              </a:spcBef>
              <a:spcAft>
                <a:spcPts val="0"/>
              </a:spcAft>
              <a:buClr>
                <a:srgbClr val="000000"/>
              </a:buClr>
              <a:buSzTx/>
              <a:buFont typeface="Arial"/>
              <a:buNone/>
              <a:tabLst/>
              <a:defRPr/>
            </a:pPr>
            <a:r>
              <a:rPr kumimoji="0" lang="en-US" sz="2667" b="0" i="0" u="none" strike="noStrike" kern="0" cap="none" spc="0" normalizeH="0" baseline="0" noProof="0" dirty="0">
                <a:ln>
                  <a:noFill/>
                </a:ln>
                <a:solidFill>
                  <a:srgbClr val="163D06"/>
                </a:solidFill>
                <a:effectLst/>
                <a:uLnTx/>
                <a:uFillTx/>
                <a:latin typeface="Arial"/>
                <a:ea typeface="Arial"/>
                <a:cs typeface="Arial"/>
                <a:sym typeface="Arial"/>
              </a:rPr>
              <a:t>UNIT III – INTERACTION III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74" name="Google Shape;474;p11"/>
          <p:cNvSpPr txBox="1"/>
          <p:nvPr/>
        </p:nvSpPr>
        <p:spPr>
          <a:xfrm>
            <a:off x="6400800" y="459149"/>
            <a:ext cx="4241800"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163D06"/>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sp>
        <p:nvSpPr>
          <p:cNvPr id="475" name="Google Shape;475;p11"/>
          <p:cNvSpPr txBox="1"/>
          <p:nvPr/>
        </p:nvSpPr>
        <p:spPr>
          <a:xfrm>
            <a:off x="165651" y="3140703"/>
            <a:ext cx="6153427" cy="90268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933">
                <a:solidFill>
                  <a:srgbClr val="163D06"/>
                </a:solidFill>
                <a:latin typeface="Arial"/>
                <a:ea typeface="Arial"/>
                <a:cs typeface="Arial"/>
                <a:sym typeface="Arial"/>
              </a:rPr>
              <a:t>What directions did the manager give to the customer?</a:t>
            </a:r>
            <a:endParaRPr sz="2933" b="1">
              <a:solidFill>
                <a:srgbClr val="000000"/>
              </a:solidFill>
              <a:latin typeface="Helvetica Neue"/>
              <a:ea typeface="Helvetica Neue"/>
              <a:cs typeface="Helvetica Neue"/>
              <a:sym typeface="Helvetica Neue"/>
            </a:endParaRPr>
          </a:p>
        </p:txBody>
      </p:sp>
      <p:sp>
        <p:nvSpPr>
          <p:cNvPr id="476" name="Google Shape;476;p11">
            <a:extLst>
              <a:ext uri="{C183D7F6-B498-43B3-948B-1728B52AA6E4}">
                <adec:decorative xmlns:adec="http://schemas.microsoft.com/office/drawing/2017/decorative" val="1"/>
              </a:ext>
            </a:extLst>
          </p:cNvPr>
          <p:cNvSpPr/>
          <p:nvPr/>
        </p:nvSpPr>
        <p:spPr>
          <a:xfrm>
            <a:off x="6604000" y="2108200"/>
            <a:ext cx="2085629" cy="1032503"/>
          </a:xfrm>
          <a:custGeom>
            <a:avLst/>
            <a:gdLst/>
            <a:ahLst/>
            <a:cxnLst/>
            <a:rect l="l" t="t" r="r" b="b"/>
            <a:pathLst>
              <a:path w="3133738" h="1591740" extrusionOk="0">
                <a:moveTo>
                  <a:pt x="0" y="0"/>
                </a:moveTo>
                <a:lnTo>
                  <a:pt x="3133738" y="0"/>
                </a:lnTo>
                <a:lnTo>
                  <a:pt x="3133738" y="1591740"/>
                </a:lnTo>
                <a:lnTo>
                  <a:pt x="0" y="1591740"/>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7" name="Google Shape;477;p11">
            <a:extLst>
              <a:ext uri="{C183D7F6-B498-43B3-948B-1728B52AA6E4}">
                <adec:decorative xmlns:adec="http://schemas.microsoft.com/office/drawing/2017/decorative" val="1"/>
              </a:ext>
            </a:extLst>
          </p:cNvPr>
          <p:cNvSpPr/>
          <p:nvPr/>
        </p:nvSpPr>
        <p:spPr>
          <a:xfrm>
            <a:off x="8663150" y="2108200"/>
            <a:ext cx="2270637" cy="1032503"/>
          </a:xfrm>
          <a:custGeom>
            <a:avLst/>
            <a:gdLst/>
            <a:ahLst/>
            <a:cxnLst/>
            <a:rect l="l" t="t" r="r" b="b"/>
            <a:pathLst>
              <a:path w="3411718" h="1591740" extrusionOk="0">
                <a:moveTo>
                  <a:pt x="0" y="0"/>
                </a:moveTo>
                <a:lnTo>
                  <a:pt x="3411718" y="0"/>
                </a:lnTo>
                <a:lnTo>
                  <a:pt x="3411718" y="1591740"/>
                </a:lnTo>
                <a:lnTo>
                  <a:pt x="0" y="1591740"/>
                </a:lnTo>
                <a:lnTo>
                  <a:pt x="0" y="0"/>
                </a:lnTo>
                <a:close/>
              </a:path>
            </a:pathLst>
          </a:custGeom>
          <a:blipFill rotWithShape="1">
            <a:blip r:embed="rId4">
              <a:alphaModFix/>
            </a:blip>
            <a:stretch>
              <a:fillRect l="-2197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8" name="Google Shape;478;p11">
            <a:extLst>
              <a:ext uri="{C183D7F6-B498-43B3-948B-1728B52AA6E4}">
                <adec:decorative xmlns:adec="http://schemas.microsoft.com/office/drawing/2017/decorative" val="1"/>
              </a:ext>
            </a:extLst>
          </p:cNvPr>
          <p:cNvSpPr/>
          <p:nvPr/>
        </p:nvSpPr>
        <p:spPr>
          <a:xfrm>
            <a:off x="6604000" y="3211754"/>
            <a:ext cx="2085629" cy="1032503"/>
          </a:xfrm>
          <a:custGeom>
            <a:avLst/>
            <a:gdLst/>
            <a:ahLst/>
            <a:cxnLst/>
            <a:rect l="l" t="t" r="r" b="b"/>
            <a:pathLst>
              <a:path w="3133738" h="1591740" extrusionOk="0">
                <a:moveTo>
                  <a:pt x="0" y="0"/>
                </a:moveTo>
                <a:lnTo>
                  <a:pt x="3133738" y="0"/>
                </a:lnTo>
                <a:lnTo>
                  <a:pt x="3133738" y="1591740"/>
                </a:lnTo>
                <a:lnTo>
                  <a:pt x="0" y="1591740"/>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9" name="Google Shape;479;p11">
            <a:extLst>
              <a:ext uri="{C183D7F6-B498-43B3-948B-1728B52AA6E4}">
                <adec:decorative xmlns:adec="http://schemas.microsoft.com/office/drawing/2017/decorative" val="1"/>
              </a:ext>
            </a:extLst>
          </p:cNvPr>
          <p:cNvSpPr/>
          <p:nvPr/>
        </p:nvSpPr>
        <p:spPr>
          <a:xfrm>
            <a:off x="8667470" y="3211754"/>
            <a:ext cx="2266317" cy="1032503"/>
          </a:xfrm>
          <a:custGeom>
            <a:avLst/>
            <a:gdLst/>
            <a:ahLst/>
            <a:cxnLst/>
            <a:rect l="l" t="t" r="r" b="b"/>
            <a:pathLst>
              <a:path w="3405228" h="1591740" extrusionOk="0">
                <a:moveTo>
                  <a:pt x="0" y="0"/>
                </a:moveTo>
                <a:lnTo>
                  <a:pt x="3405228" y="0"/>
                </a:lnTo>
                <a:lnTo>
                  <a:pt x="3405228" y="1591740"/>
                </a:lnTo>
                <a:lnTo>
                  <a:pt x="0" y="1591740"/>
                </a:lnTo>
                <a:lnTo>
                  <a:pt x="0" y="0"/>
                </a:lnTo>
                <a:close/>
              </a:path>
            </a:pathLst>
          </a:custGeom>
          <a:blipFill rotWithShape="1">
            <a:blip r:embed="rId4">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0" name="Google Shape;480;p11">
            <a:extLst>
              <a:ext uri="{C183D7F6-B498-43B3-948B-1728B52AA6E4}">
                <adec:decorative xmlns:adec="http://schemas.microsoft.com/office/drawing/2017/decorative" val="1"/>
              </a:ext>
            </a:extLst>
          </p:cNvPr>
          <p:cNvSpPr/>
          <p:nvPr/>
        </p:nvSpPr>
        <p:spPr>
          <a:xfrm>
            <a:off x="6604000" y="4289820"/>
            <a:ext cx="2085629" cy="1032503"/>
          </a:xfrm>
          <a:custGeom>
            <a:avLst/>
            <a:gdLst/>
            <a:ahLst/>
            <a:cxnLst/>
            <a:rect l="l" t="t" r="r" b="b"/>
            <a:pathLst>
              <a:path w="3133738" h="1591740" extrusionOk="0">
                <a:moveTo>
                  <a:pt x="0" y="0"/>
                </a:moveTo>
                <a:lnTo>
                  <a:pt x="3133738" y="0"/>
                </a:lnTo>
                <a:lnTo>
                  <a:pt x="3133738" y="1591739"/>
                </a:lnTo>
                <a:lnTo>
                  <a:pt x="0" y="1591739"/>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1" name="Google Shape;481;p11">
            <a:extLst>
              <a:ext uri="{C183D7F6-B498-43B3-948B-1728B52AA6E4}">
                <adec:decorative xmlns:adec="http://schemas.microsoft.com/office/drawing/2017/decorative" val="1"/>
              </a:ext>
            </a:extLst>
          </p:cNvPr>
          <p:cNvSpPr/>
          <p:nvPr/>
        </p:nvSpPr>
        <p:spPr>
          <a:xfrm>
            <a:off x="8645481" y="4289820"/>
            <a:ext cx="2274956" cy="1032503"/>
          </a:xfrm>
          <a:custGeom>
            <a:avLst/>
            <a:gdLst/>
            <a:ahLst/>
            <a:cxnLst/>
            <a:rect l="l" t="t" r="r" b="b"/>
            <a:pathLst>
              <a:path w="3418208" h="1591740" extrusionOk="0">
                <a:moveTo>
                  <a:pt x="0" y="0"/>
                </a:moveTo>
                <a:lnTo>
                  <a:pt x="3418208" y="0"/>
                </a:lnTo>
                <a:lnTo>
                  <a:pt x="3418208" y="1591739"/>
                </a:lnTo>
                <a:lnTo>
                  <a:pt x="0" y="1591739"/>
                </a:lnTo>
                <a:lnTo>
                  <a:pt x="0" y="0"/>
                </a:lnTo>
                <a:close/>
              </a:path>
            </a:pathLst>
          </a:custGeom>
          <a:blipFill rotWithShape="1">
            <a:blip r:embed="rId4">
              <a:alphaModFix/>
            </a:blip>
            <a:stretch>
              <a:fillRect l="-21740"/>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2" name="Google Shape;482;p11">
            <a:extLst>
              <a:ext uri="{C183D7F6-B498-43B3-948B-1728B52AA6E4}">
                <adec:decorative xmlns:adec="http://schemas.microsoft.com/office/drawing/2017/decorative" val="1"/>
              </a:ext>
            </a:extLst>
          </p:cNvPr>
          <p:cNvSpPr/>
          <p:nvPr/>
        </p:nvSpPr>
        <p:spPr>
          <a:xfrm>
            <a:off x="6604000" y="5366349"/>
            <a:ext cx="2085629" cy="1032503"/>
          </a:xfrm>
          <a:custGeom>
            <a:avLst/>
            <a:gdLst/>
            <a:ahLst/>
            <a:cxnLst/>
            <a:rect l="l" t="t" r="r" b="b"/>
            <a:pathLst>
              <a:path w="3133738" h="1591740" extrusionOk="0">
                <a:moveTo>
                  <a:pt x="0" y="0"/>
                </a:moveTo>
                <a:lnTo>
                  <a:pt x="3133738" y="0"/>
                </a:lnTo>
                <a:lnTo>
                  <a:pt x="3133738" y="1591740"/>
                </a:lnTo>
                <a:lnTo>
                  <a:pt x="0" y="1591740"/>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3" name="Google Shape;483;p11">
            <a:extLst>
              <a:ext uri="{C183D7F6-B498-43B3-948B-1728B52AA6E4}">
                <adec:decorative xmlns:adec="http://schemas.microsoft.com/office/drawing/2017/decorative" val="1"/>
              </a:ext>
            </a:extLst>
          </p:cNvPr>
          <p:cNvSpPr/>
          <p:nvPr/>
        </p:nvSpPr>
        <p:spPr>
          <a:xfrm>
            <a:off x="8671960" y="5366349"/>
            <a:ext cx="2266317" cy="1032503"/>
          </a:xfrm>
          <a:custGeom>
            <a:avLst/>
            <a:gdLst/>
            <a:ahLst/>
            <a:cxnLst/>
            <a:rect l="l" t="t" r="r" b="b"/>
            <a:pathLst>
              <a:path w="3405228" h="1591740" extrusionOk="0">
                <a:moveTo>
                  <a:pt x="0" y="0"/>
                </a:moveTo>
                <a:lnTo>
                  <a:pt x="3405228" y="0"/>
                </a:lnTo>
                <a:lnTo>
                  <a:pt x="3405228" y="1591740"/>
                </a:lnTo>
                <a:lnTo>
                  <a:pt x="0" y="1591740"/>
                </a:lnTo>
                <a:lnTo>
                  <a:pt x="0" y="0"/>
                </a:lnTo>
                <a:close/>
              </a:path>
            </a:pathLst>
          </a:custGeom>
          <a:blipFill rotWithShape="1">
            <a:blip r:embed="rId4">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484" name="Google Shape;484;p1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333067" y="1410825"/>
            <a:ext cx="541867" cy="541867"/>
          </a:xfrm>
          <a:prstGeom prst="rect">
            <a:avLst/>
          </a:prstGeom>
          <a:noFill/>
          <a:ln>
            <a:noFill/>
          </a:ln>
        </p:spPr>
      </p:pic>
      <p:sp>
        <p:nvSpPr>
          <p:cNvPr id="485" name="Google Shape;485;p11">
            <a:extLst>
              <a:ext uri="{C183D7F6-B498-43B3-948B-1728B52AA6E4}">
                <adec:decorative xmlns:adec="http://schemas.microsoft.com/office/drawing/2017/decorative" val="1"/>
              </a:ext>
            </a:extLst>
          </p:cNvPr>
          <p:cNvSpPr/>
          <p:nvPr/>
        </p:nvSpPr>
        <p:spPr>
          <a:xfrm>
            <a:off x="2534787" y="4932354"/>
            <a:ext cx="855884" cy="867989"/>
          </a:xfrm>
          <a:custGeom>
            <a:avLst/>
            <a:gdLst/>
            <a:ahLst/>
            <a:cxnLst/>
            <a:rect l="l" t="t" r="r" b="b"/>
            <a:pathLst>
              <a:path w="2179126" h="2113752" extrusionOk="0">
                <a:moveTo>
                  <a:pt x="0" y="0"/>
                </a:moveTo>
                <a:lnTo>
                  <a:pt x="2179126" y="0"/>
                </a:lnTo>
                <a:lnTo>
                  <a:pt x="2179126" y="2113752"/>
                </a:lnTo>
                <a:lnTo>
                  <a:pt x="0" y="2113752"/>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0"/>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491" name="Google Shape;491;p12">
            <a:extLst>
              <a:ext uri="{C183D7F6-B498-43B3-948B-1728B52AA6E4}">
                <adec:decorative xmlns:adec="http://schemas.microsoft.com/office/drawing/2017/decorative" val="1"/>
              </a:ext>
            </a:extLst>
          </p:cNvPr>
          <p:cNvGrpSpPr/>
          <p:nvPr/>
        </p:nvGrpSpPr>
        <p:grpSpPr>
          <a:xfrm>
            <a:off x="1916644" y="1033580"/>
            <a:ext cx="9843901" cy="5419397"/>
            <a:chOff x="0" y="-38100"/>
            <a:chExt cx="4534972" cy="2496654"/>
          </a:xfrm>
        </p:grpSpPr>
        <p:sp>
          <p:nvSpPr>
            <p:cNvPr id="492" name="Google Shape;492;p12"/>
            <p:cNvSpPr/>
            <p:nvPr/>
          </p:nvSpPr>
          <p:spPr>
            <a:xfrm>
              <a:off x="0" y="0"/>
              <a:ext cx="4534972" cy="2458554"/>
            </a:xfrm>
            <a:custGeom>
              <a:avLst/>
              <a:gdLst/>
              <a:ahLst/>
              <a:cxnLst/>
              <a:rect l="l" t="t" r="r" b="b"/>
              <a:pathLst>
                <a:path w="4534972" h="2458554" extrusionOk="0">
                  <a:moveTo>
                    <a:pt x="0" y="0"/>
                  </a:moveTo>
                  <a:lnTo>
                    <a:pt x="4534972" y="0"/>
                  </a:lnTo>
                  <a:lnTo>
                    <a:pt x="4534972" y="2458554"/>
                  </a:lnTo>
                  <a:lnTo>
                    <a:pt x="0" y="2458554"/>
                  </a:lnTo>
                  <a:close/>
                </a:path>
              </a:pathLst>
            </a:custGeom>
            <a:solidFill>
              <a:srgbClr val="000000">
                <a:alpha val="0"/>
              </a:srgbClr>
            </a:solidFill>
            <a:ln w="38100" cap="sq" cmpd="sng">
              <a:solidFill>
                <a:srgbClr val="163D06"/>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3" name="Google Shape;493;p12"/>
            <p:cNvSpPr txBox="1"/>
            <p:nvPr/>
          </p:nvSpPr>
          <p:spPr>
            <a:xfrm>
              <a:off x="0" y="-38100"/>
              <a:ext cx="4534971" cy="2496654"/>
            </a:xfrm>
            <a:prstGeom prst="rect">
              <a:avLst/>
            </a:prstGeom>
            <a:noFill/>
            <a:ln>
              <a:noFill/>
            </a:ln>
          </p:spPr>
          <p:txBody>
            <a:bodyPr spcFirstLastPara="1" wrap="square" lIns="32650" tIns="32650" rIns="32650" bIns="326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94" name="Google Shape;494;p12">
            <a:extLst>
              <a:ext uri="{C183D7F6-B498-43B3-948B-1728B52AA6E4}">
                <adec:decorative xmlns:adec="http://schemas.microsoft.com/office/drawing/2017/decorative" val="1"/>
              </a:ext>
            </a:extLst>
          </p:cNvPr>
          <p:cNvGrpSpPr/>
          <p:nvPr/>
        </p:nvGrpSpPr>
        <p:grpSpPr>
          <a:xfrm>
            <a:off x="4013266" y="1236360"/>
            <a:ext cx="736897" cy="665533"/>
            <a:chOff x="0" y="-3459"/>
            <a:chExt cx="339480" cy="306603"/>
          </a:xfrm>
        </p:grpSpPr>
        <p:sp>
          <p:nvSpPr>
            <p:cNvPr id="495" name="Google Shape;495;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6" name="Google Shape;496;p12"/>
            <p:cNvSpPr txBox="1"/>
            <p:nvPr/>
          </p:nvSpPr>
          <p:spPr>
            <a:xfrm>
              <a:off x="0" y="-3459"/>
              <a:ext cx="339480" cy="306603"/>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LORD OF THE FRIES</a:t>
              </a:r>
              <a:endParaRPr sz="1200">
                <a:solidFill>
                  <a:schemeClr val="dk1"/>
                </a:solidFill>
                <a:latin typeface="Arial"/>
                <a:ea typeface="Arial"/>
                <a:cs typeface="Arial"/>
                <a:sym typeface="Arial"/>
              </a:endParaRPr>
            </a:p>
          </p:txBody>
        </p:sp>
      </p:grpSp>
      <p:grpSp>
        <p:nvGrpSpPr>
          <p:cNvPr id="497" name="Google Shape;497;p12">
            <a:extLst>
              <a:ext uri="{C183D7F6-B498-43B3-948B-1728B52AA6E4}">
                <adec:decorative xmlns:adec="http://schemas.microsoft.com/office/drawing/2017/decorative" val="1"/>
              </a:ext>
            </a:extLst>
          </p:cNvPr>
          <p:cNvGrpSpPr/>
          <p:nvPr/>
        </p:nvGrpSpPr>
        <p:grpSpPr>
          <a:xfrm>
            <a:off x="4839003" y="1099140"/>
            <a:ext cx="736897" cy="802754"/>
            <a:chOff x="0" y="-66675"/>
            <a:chExt cx="339480" cy="369819"/>
          </a:xfrm>
        </p:grpSpPr>
        <p:sp>
          <p:nvSpPr>
            <p:cNvPr id="498" name="Google Shape;498;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9" name="Google Shape;499;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KALE ME CRAZY</a:t>
              </a:r>
              <a:endParaRPr sz="1200">
                <a:solidFill>
                  <a:schemeClr val="dk1"/>
                </a:solidFill>
                <a:latin typeface="Arial"/>
                <a:ea typeface="Arial"/>
                <a:cs typeface="Arial"/>
                <a:sym typeface="Arial"/>
              </a:endParaRPr>
            </a:p>
          </p:txBody>
        </p:sp>
      </p:grpSp>
      <p:grpSp>
        <p:nvGrpSpPr>
          <p:cNvPr id="500" name="Google Shape;500;p12">
            <a:extLst>
              <a:ext uri="{C183D7F6-B498-43B3-948B-1728B52AA6E4}">
                <adec:decorative xmlns:adec="http://schemas.microsoft.com/office/drawing/2017/decorative" val="1"/>
              </a:ext>
            </a:extLst>
          </p:cNvPr>
          <p:cNvGrpSpPr/>
          <p:nvPr/>
        </p:nvGrpSpPr>
        <p:grpSpPr>
          <a:xfrm>
            <a:off x="5663026" y="1099140"/>
            <a:ext cx="859470" cy="802754"/>
            <a:chOff x="0" y="-66675"/>
            <a:chExt cx="395948" cy="369819"/>
          </a:xfrm>
        </p:grpSpPr>
        <p:sp>
          <p:nvSpPr>
            <p:cNvPr id="501" name="Google Shape;501;p12"/>
            <p:cNvSpPr/>
            <p:nvPr/>
          </p:nvSpPr>
          <p:spPr>
            <a:xfrm>
              <a:off x="0" y="0"/>
              <a:ext cx="395948" cy="303144"/>
            </a:xfrm>
            <a:custGeom>
              <a:avLst/>
              <a:gdLst/>
              <a:ahLst/>
              <a:cxnLst/>
              <a:rect l="l" t="t" r="r" b="b"/>
              <a:pathLst>
                <a:path w="395948" h="303144" extrusionOk="0">
                  <a:moveTo>
                    <a:pt x="0" y="0"/>
                  </a:moveTo>
                  <a:lnTo>
                    <a:pt x="395948" y="0"/>
                  </a:lnTo>
                  <a:lnTo>
                    <a:pt x="395948"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02" name="Google Shape;502;p12"/>
            <p:cNvSpPr txBox="1"/>
            <p:nvPr/>
          </p:nvSpPr>
          <p:spPr>
            <a:xfrm>
              <a:off x="0" y="-66675"/>
              <a:ext cx="395948"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POLLOS PRIMOS</a:t>
              </a:r>
              <a:endParaRPr sz="1200">
                <a:solidFill>
                  <a:schemeClr val="dk1"/>
                </a:solidFill>
                <a:latin typeface="Arial"/>
                <a:ea typeface="Arial"/>
                <a:cs typeface="Arial"/>
                <a:sym typeface="Arial"/>
              </a:endParaRPr>
            </a:p>
          </p:txBody>
        </p:sp>
      </p:grpSp>
      <p:grpSp>
        <p:nvGrpSpPr>
          <p:cNvPr id="503" name="Google Shape;503;p12">
            <a:extLst>
              <a:ext uri="{C183D7F6-B498-43B3-948B-1728B52AA6E4}">
                <adec:decorative xmlns:adec="http://schemas.microsoft.com/office/drawing/2017/decorative" val="1"/>
              </a:ext>
            </a:extLst>
          </p:cNvPr>
          <p:cNvGrpSpPr/>
          <p:nvPr/>
        </p:nvGrpSpPr>
        <p:grpSpPr>
          <a:xfrm>
            <a:off x="7213679" y="1099140"/>
            <a:ext cx="736897" cy="802754"/>
            <a:chOff x="0" y="-66675"/>
            <a:chExt cx="339480" cy="369819"/>
          </a:xfrm>
        </p:grpSpPr>
        <p:sp>
          <p:nvSpPr>
            <p:cNvPr id="504" name="Google Shape;504;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05" name="Google Shape;505;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EGG-CELENT</a:t>
              </a:r>
              <a:endParaRPr sz="1200">
                <a:solidFill>
                  <a:schemeClr val="dk1"/>
                </a:solidFill>
                <a:latin typeface="Arial"/>
                <a:ea typeface="Arial"/>
                <a:cs typeface="Arial"/>
                <a:sym typeface="Arial"/>
              </a:endParaRPr>
            </a:p>
          </p:txBody>
        </p:sp>
      </p:grpSp>
      <p:grpSp>
        <p:nvGrpSpPr>
          <p:cNvPr id="506" name="Google Shape;506;p12">
            <a:extLst>
              <a:ext uri="{C183D7F6-B498-43B3-948B-1728B52AA6E4}">
                <adec:decorative xmlns:adec="http://schemas.microsoft.com/office/drawing/2017/decorative" val="1"/>
              </a:ext>
            </a:extLst>
          </p:cNvPr>
          <p:cNvGrpSpPr/>
          <p:nvPr/>
        </p:nvGrpSpPr>
        <p:grpSpPr>
          <a:xfrm>
            <a:off x="8037703" y="1099140"/>
            <a:ext cx="736897" cy="802754"/>
            <a:chOff x="0" y="-66675"/>
            <a:chExt cx="339480" cy="369819"/>
          </a:xfrm>
        </p:grpSpPr>
        <p:sp>
          <p:nvSpPr>
            <p:cNvPr id="507" name="Google Shape;507;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08" name="Google Shape;508;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LEGEN DAIRY</a:t>
              </a:r>
              <a:endParaRPr sz="1200">
                <a:solidFill>
                  <a:schemeClr val="dk1"/>
                </a:solidFill>
                <a:latin typeface="Arial"/>
                <a:ea typeface="Arial"/>
                <a:cs typeface="Arial"/>
                <a:sym typeface="Arial"/>
              </a:endParaRPr>
            </a:p>
          </p:txBody>
        </p:sp>
      </p:grpSp>
      <p:grpSp>
        <p:nvGrpSpPr>
          <p:cNvPr id="509" name="Google Shape;509;p12">
            <a:extLst>
              <a:ext uri="{C183D7F6-B498-43B3-948B-1728B52AA6E4}">
                <adec:decorative xmlns:adec="http://schemas.microsoft.com/office/drawing/2017/decorative" val="1"/>
              </a:ext>
            </a:extLst>
          </p:cNvPr>
          <p:cNvGrpSpPr/>
          <p:nvPr/>
        </p:nvGrpSpPr>
        <p:grpSpPr>
          <a:xfrm>
            <a:off x="8861726" y="1099140"/>
            <a:ext cx="736897" cy="802754"/>
            <a:chOff x="0" y="-66675"/>
            <a:chExt cx="339480" cy="369819"/>
          </a:xfrm>
        </p:grpSpPr>
        <p:sp>
          <p:nvSpPr>
            <p:cNvPr id="510" name="Google Shape;510;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11" name="Google Shape;511;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LETTUCE REJOICE</a:t>
              </a:r>
              <a:endParaRPr sz="1200">
                <a:solidFill>
                  <a:schemeClr val="dk1"/>
                </a:solidFill>
                <a:latin typeface="Arial"/>
                <a:ea typeface="Arial"/>
                <a:cs typeface="Arial"/>
                <a:sym typeface="Arial"/>
              </a:endParaRPr>
            </a:p>
          </p:txBody>
        </p:sp>
      </p:grpSp>
      <p:grpSp>
        <p:nvGrpSpPr>
          <p:cNvPr id="512" name="Google Shape;512;p12">
            <a:extLst>
              <a:ext uri="{C183D7F6-B498-43B3-948B-1728B52AA6E4}">
                <adec:decorative xmlns:adec="http://schemas.microsoft.com/office/drawing/2017/decorative" val="1"/>
              </a:ext>
            </a:extLst>
          </p:cNvPr>
          <p:cNvGrpSpPr/>
          <p:nvPr/>
        </p:nvGrpSpPr>
        <p:grpSpPr>
          <a:xfrm>
            <a:off x="3942438" y="3003120"/>
            <a:ext cx="807725" cy="802754"/>
            <a:chOff x="-19269" y="-33338"/>
            <a:chExt cx="372110" cy="369819"/>
          </a:xfrm>
        </p:grpSpPr>
        <p:sp>
          <p:nvSpPr>
            <p:cNvPr id="513" name="Google Shape;513;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14" name="Google Shape;514;p12"/>
            <p:cNvSpPr txBox="1"/>
            <p:nvPr/>
          </p:nvSpPr>
          <p:spPr>
            <a:xfrm>
              <a:off x="-19269" y="-33338"/>
              <a:ext cx="37211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ROOTED DELIGHTS</a:t>
              </a:r>
              <a:endParaRPr sz="1200">
                <a:solidFill>
                  <a:schemeClr val="dk1"/>
                </a:solidFill>
                <a:latin typeface="Arial"/>
                <a:ea typeface="Arial"/>
                <a:cs typeface="Arial"/>
                <a:sym typeface="Arial"/>
              </a:endParaRPr>
            </a:p>
          </p:txBody>
        </p:sp>
      </p:grpSp>
      <p:grpSp>
        <p:nvGrpSpPr>
          <p:cNvPr id="515" name="Google Shape;515;p12">
            <a:extLst>
              <a:ext uri="{C183D7F6-B498-43B3-948B-1728B52AA6E4}">
                <adec:decorative xmlns:adec="http://schemas.microsoft.com/office/drawing/2017/decorative" val="1"/>
              </a:ext>
            </a:extLst>
          </p:cNvPr>
          <p:cNvGrpSpPr/>
          <p:nvPr/>
        </p:nvGrpSpPr>
        <p:grpSpPr>
          <a:xfrm>
            <a:off x="3984264" y="3691020"/>
            <a:ext cx="736897" cy="802754"/>
            <a:chOff x="0" y="-66675"/>
            <a:chExt cx="339480" cy="369819"/>
          </a:xfrm>
        </p:grpSpPr>
        <p:sp>
          <p:nvSpPr>
            <p:cNvPr id="516" name="Google Shape;516;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17" name="Google Shape;517;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FISHY</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BIZ</a:t>
              </a:r>
              <a:endParaRPr sz="1200">
                <a:solidFill>
                  <a:schemeClr val="dk1"/>
                </a:solidFill>
                <a:latin typeface="Arial"/>
                <a:ea typeface="Arial"/>
                <a:cs typeface="Arial"/>
                <a:sym typeface="Arial"/>
              </a:endParaRPr>
            </a:p>
          </p:txBody>
        </p:sp>
      </p:grpSp>
      <p:grpSp>
        <p:nvGrpSpPr>
          <p:cNvPr id="518" name="Google Shape;518;p12">
            <a:extLst>
              <a:ext uri="{C183D7F6-B498-43B3-948B-1728B52AA6E4}">
                <adec:decorative xmlns:adec="http://schemas.microsoft.com/office/drawing/2017/decorative" val="1"/>
              </a:ext>
            </a:extLst>
          </p:cNvPr>
          <p:cNvGrpSpPr/>
          <p:nvPr/>
        </p:nvGrpSpPr>
        <p:grpSpPr>
          <a:xfrm>
            <a:off x="4839003" y="3691020"/>
            <a:ext cx="736897" cy="802754"/>
            <a:chOff x="0" y="-66675"/>
            <a:chExt cx="339480" cy="369819"/>
          </a:xfrm>
        </p:grpSpPr>
        <p:sp>
          <p:nvSpPr>
            <p:cNvPr id="519" name="Google Shape;519;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0" name="Google Shape;520;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CITRUS KID</a:t>
              </a:r>
              <a:endParaRPr sz="1200">
                <a:solidFill>
                  <a:schemeClr val="dk1"/>
                </a:solidFill>
                <a:latin typeface="Arial"/>
                <a:ea typeface="Arial"/>
                <a:cs typeface="Arial"/>
                <a:sym typeface="Arial"/>
              </a:endParaRPr>
            </a:p>
          </p:txBody>
        </p:sp>
      </p:grpSp>
      <p:grpSp>
        <p:nvGrpSpPr>
          <p:cNvPr id="521" name="Google Shape;521;p12">
            <a:extLst>
              <a:ext uri="{C183D7F6-B498-43B3-948B-1728B52AA6E4}">
                <adec:decorative xmlns:adec="http://schemas.microsoft.com/office/drawing/2017/decorative" val="1"/>
              </a:ext>
            </a:extLst>
          </p:cNvPr>
          <p:cNvGrpSpPr/>
          <p:nvPr/>
        </p:nvGrpSpPr>
        <p:grpSpPr>
          <a:xfrm>
            <a:off x="4839003" y="2930757"/>
            <a:ext cx="736897" cy="802754"/>
            <a:chOff x="0" y="-66675"/>
            <a:chExt cx="339480" cy="369819"/>
          </a:xfrm>
        </p:grpSpPr>
        <p:sp>
          <p:nvSpPr>
            <p:cNvPr id="522" name="Google Shape;522;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3" name="Google Shape;523;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GREENS GALORE</a:t>
              </a:r>
              <a:endParaRPr sz="1200">
                <a:solidFill>
                  <a:schemeClr val="dk1"/>
                </a:solidFill>
                <a:latin typeface="Arial"/>
                <a:ea typeface="Arial"/>
                <a:cs typeface="Arial"/>
                <a:sym typeface="Arial"/>
              </a:endParaRPr>
            </a:p>
          </p:txBody>
        </p:sp>
      </p:grpSp>
      <p:grpSp>
        <p:nvGrpSpPr>
          <p:cNvPr id="524" name="Google Shape;524;p12">
            <a:extLst>
              <a:ext uri="{C183D7F6-B498-43B3-948B-1728B52AA6E4}">
                <adec:decorative xmlns:adec="http://schemas.microsoft.com/office/drawing/2017/decorative" val="1"/>
              </a:ext>
            </a:extLst>
          </p:cNvPr>
          <p:cNvGrpSpPr/>
          <p:nvPr/>
        </p:nvGrpSpPr>
        <p:grpSpPr>
          <a:xfrm>
            <a:off x="5988534" y="2930757"/>
            <a:ext cx="736897" cy="802754"/>
            <a:chOff x="0" y="-66675"/>
            <a:chExt cx="339480" cy="369819"/>
          </a:xfrm>
        </p:grpSpPr>
        <p:sp>
          <p:nvSpPr>
            <p:cNvPr id="525" name="Google Shape;525;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6" name="Google Shape;526;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LEAFY DELI</a:t>
              </a:r>
              <a:endParaRPr sz="1200">
                <a:solidFill>
                  <a:schemeClr val="dk1"/>
                </a:solidFill>
                <a:latin typeface="Arial"/>
                <a:ea typeface="Arial"/>
                <a:cs typeface="Arial"/>
                <a:sym typeface="Arial"/>
              </a:endParaRPr>
            </a:p>
          </p:txBody>
        </p:sp>
      </p:grpSp>
      <p:grpSp>
        <p:nvGrpSpPr>
          <p:cNvPr id="527" name="Google Shape;527;p12">
            <a:extLst>
              <a:ext uri="{C183D7F6-B498-43B3-948B-1728B52AA6E4}">
                <adec:decorative xmlns:adec="http://schemas.microsoft.com/office/drawing/2017/decorative" val="1"/>
              </a:ext>
            </a:extLst>
          </p:cNvPr>
          <p:cNvGrpSpPr/>
          <p:nvPr/>
        </p:nvGrpSpPr>
        <p:grpSpPr>
          <a:xfrm>
            <a:off x="6845231" y="2930757"/>
            <a:ext cx="736897" cy="802754"/>
            <a:chOff x="0" y="-66675"/>
            <a:chExt cx="339480" cy="369819"/>
          </a:xfrm>
        </p:grpSpPr>
        <p:sp>
          <p:nvSpPr>
            <p:cNvPr id="528" name="Google Shape;528;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9" name="Google Shape;529;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VEGGIE CART</a:t>
              </a:r>
              <a:endParaRPr sz="1200">
                <a:solidFill>
                  <a:schemeClr val="dk1"/>
                </a:solidFill>
                <a:latin typeface="Arial"/>
                <a:ea typeface="Arial"/>
                <a:cs typeface="Arial"/>
                <a:sym typeface="Arial"/>
              </a:endParaRPr>
            </a:p>
          </p:txBody>
        </p:sp>
      </p:grpSp>
      <p:grpSp>
        <p:nvGrpSpPr>
          <p:cNvPr id="530" name="Google Shape;530;p12">
            <a:extLst>
              <a:ext uri="{C183D7F6-B498-43B3-948B-1728B52AA6E4}">
                <adec:decorative xmlns:adec="http://schemas.microsoft.com/office/drawing/2017/decorative" val="1"/>
              </a:ext>
            </a:extLst>
          </p:cNvPr>
          <p:cNvGrpSpPr/>
          <p:nvPr/>
        </p:nvGrpSpPr>
        <p:grpSpPr>
          <a:xfrm>
            <a:off x="5988534" y="3691020"/>
            <a:ext cx="1593593" cy="802754"/>
            <a:chOff x="0" y="-66675"/>
            <a:chExt cx="734150" cy="369819"/>
          </a:xfrm>
        </p:grpSpPr>
        <p:sp>
          <p:nvSpPr>
            <p:cNvPr id="531" name="Google Shape;531;p12"/>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2" name="Google Shape;532;p12"/>
            <p:cNvSpPr txBox="1"/>
            <p:nvPr/>
          </p:nvSpPr>
          <p:spPr>
            <a:xfrm>
              <a:off x="0" y="-66675"/>
              <a:ext cx="73415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CHURRASIC PARK</a:t>
              </a:r>
              <a:endParaRPr sz="1200">
                <a:solidFill>
                  <a:schemeClr val="dk1"/>
                </a:solidFill>
                <a:latin typeface="Arial"/>
                <a:ea typeface="Arial"/>
                <a:cs typeface="Arial"/>
                <a:sym typeface="Arial"/>
              </a:endParaRPr>
            </a:p>
          </p:txBody>
        </p:sp>
      </p:grpSp>
      <p:grpSp>
        <p:nvGrpSpPr>
          <p:cNvPr id="533" name="Google Shape;533;p12">
            <a:extLst>
              <a:ext uri="{C183D7F6-B498-43B3-948B-1728B52AA6E4}">
                <adec:decorative xmlns:adec="http://schemas.microsoft.com/office/drawing/2017/decorative" val="1"/>
              </a:ext>
            </a:extLst>
          </p:cNvPr>
          <p:cNvGrpSpPr/>
          <p:nvPr/>
        </p:nvGrpSpPr>
        <p:grpSpPr>
          <a:xfrm>
            <a:off x="7995980" y="2930757"/>
            <a:ext cx="843739" cy="1563016"/>
            <a:chOff x="0" y="-66675"/>
            <a:chExt cx="339480" cy="720064"/>
          </a:xfrm>
        </p:grpSpPr>
        <p:sp>
          <p:nvSpPr>
            <p:cNvPr id="534" name="Google Shape;534;p12"/>
            <p:cNvSpPr/>
            <p:nvPr/>
          </p:nvSpPr>
          <p:spPr>
            <a:xfrm>
              <a:off x="0" y="0"/>
              <a:ext cx="339480" cy="653389"/>
            </a:xfrm>
            <a:custGeom>
              <a:avLst/>
              <a:gdLst/>
              <a:ahLst/>
              <a:cxnLst/>
              <a:rect l="l" t="t" r="r" b="b"/>
              <a:pathLst>
                <a:path w="339480" h="653389" extrusionOk="0">
                  <a:moveTo>
                    <a:pt x="0" y="0"/>
                  </a:moveTo>
                  <a:lnTo>
                    <a:pt x="339480" y="0"/>
                  </a:lnTo>
                  <a:lnTo>
                    <a:pt x="339480" y="653389"/>
                  </a:lnTo>
                  <a:lnTo>
                    <a:pt x="0" y="653389"/>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5" name="Google Shape;535;p12"/>
            <p:cNvSpPr txBox="1"/>
            <p:nvPr/>
          </p:nvSpPr>
          <p:spPr>
            <a:xfrm>
              <a:off x="0" y="-66675"/>
              <a:ext cx="339480" cy="72006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MEAT MOMENTS</a:t>
              </a:r>
              <a:endParaRPr sz="1200">
                <a:solidFill>
                  <a:schemeClr val="dk1"/>
                </a:solidFill>
                <a:latin typeface="Arial"/>
                <a:ea typeface="Arial"/>
                <a:cs typeface="Arial"/>
                <a:sym typeface="Arial"/>
              </a:endParaRPr>
            </a:p>
          </p:txBody>
        </p:sp>
      </p:grpSp>
      <p:grpSp>
        <p:nvGrpSpPr>
          <p:cNvPr id="536" name="Google Shape;536;p12">
            <a:extLst>
              <a:ext uri="{C183D7F6-B498-43B3-948B-1728B52AA6E4}">
                <adec:decorative xmlns:adec="http://schemas.microsoft.com/office/drawing/2017/decorative" val="1"/>
              </a:ext>
            </a:extLst>
          </p:cNvPr>
          <p:cNvGrpSpPr/>
          <p:nvPr/>
        </p:nvGrpSpPr>
        <p:grpSpPr>
          <a:xfrm>
            <a:off x="8852676" y="2930757"/>
            <a:ext cx="736897" cy="802754"/>
            <a:chOff x="0" y="-66675"/>
            <a:chExt cx="339480" cy="369819"/>
          </a:xfrm>
        </p:grpSpPr>
        <p:sp>
          <p:nvSpPr>
            <p:cNvPr id="537" name="Google Shape;537;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8" name="Google Shape;538;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URBAN VEGGIE</a:t>
              </a:r>
              <a:endParaRPr sz="1200">
                <a:solidFill>
                  <a:schemeClr val="dk1"/>
                </a:solidFill>
                <a:latin typeface="Arial"/>
                <a:ea typeface="Arial"/>
                <a:cs typeface="Arial"/>
                <a:sym typeface="Arial"/>
              </a:endParaRPr>
            </a:p>
          </p:txBody>
        </p:sp>
      </p:grpSp>
      <p:grpSp>
        <p:nvGrpSpPr>
          <p:cNvPr id="539" name="Google Shape;539;p12">
            <a:extLst>
              <a:ext uri="{C183D7F6-B498-43B3-948B-1728B52AA6E4}">
                <adec:decorative xmlns:adec="http://schemas.microsoft.com/office/drawing/2017/decorative" val="1"/>
              </a:ext>
            </a:extLst>
          </p:cNvPr>
          <p:cNvGrpSpPr/>
          <p:nvPr/>
        </p:nvGrpSpPr>
        <p:grpSpPr>
          <a:xfrm>
            <a:off x="8827396" y="3827502"/>
            <a:ext cx="827170" cy="677561"/>
            <a:chOff x="-11646" y="-3799"/>
            <a:chExt cx="381068" cy="312144"/>
          </a:xfrm>
        </p:grpSpPr>
        <p:sp>
          <p:nvSpPr>
            <p:cNvPr id="540" name="Google Shape;540;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1" name="Google Shape;541;p12"/>
            <p:cNvSpPr txBox="1"/>
            <p:nvPr/>
          </p:nvSpPr>
          <p:spPr>
            <a:xfrm>
              <a:off x="-11646" y="-3799"/>
              <a:ext cx="381068" cy="31214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VEGGIE KINGDOM</a:t>
              </a:r>
              <a:endParaRPr sz="1200">
                <a:solidFill>
                  <a:schemeClr val="dk1"/>
                </a:solidFill>
                <a:latin typeface="Arial"/>
                <a:ea typeface="Arial"/>
                <a:cs typeface="Arial"/>
                <a:sym typeface="Arial"/>
              </a:endParaRPr>
            </a:p>
          </p:txBody>
        </p:sp>
      </p:grpSp>
      <p:grpSp>
        <p:nvGrpSpPr>
          <p:cNvPr id="542" name="Google Shape;542;p12">
            <a:extLst>
              <a:ext uri="{C183D7F6-B498-43B3-948B-1728B52AA6E4}">
                <adec:decorative xmlns:adec="http://schemas.microsoft.com/office/drawing/2017/decorative" val="1"/>
              </a:ext>
            </a:extLst>
          </p:cNvPr>
          <p:cNvGrpSpPr/>
          <p:nvPr/>
        </p:nvGrpSpPr>
        <p:grpSpPr>
          <a:xfrm>
            <a:off x="2098384" y="1565372"/>
            <a:ext cx="736897" cy="2221041"/>
            <a:chOff x="0" y="-66675"/>
            <a:chExt cx="339480" cy="1023208"/>
          </a:xfrm>
        </p:grpSpPr>
        <p:sp>
          <p:nvSpPr>
            <p:cNvPr id="543" name="Google Shape;543;p12"/>
            <p:cNvSpPr/>
            <p:nvPr/>
          </p:nvSpPr>
          <p:spPr>
            <a:xfrm>
              <a:off x="0" y="0"/>
              <a:ext cx="339480" cy="956533"/>
            </a:xfrm>
            <a:custGeom>
              <a:avLst/>
              <a:gdLst/>
              <a:ahLst/>
              <a:cxnLst/>
              <a:rect l="l" t="t" r="r" b="b"/>
              <a:pathLst>
                <a:path w="339480" h="956533" extrusionOk="0">
                  <a:moveTo>
                    <a:pt x="0" y="0"/>
                  </a:moveTo>
                  <a:lnTo>
                    <a:pt x="339480" y="0"/>
                  </a:lnTo>
                  <a:lnTo>
                    <a:pt x="339480" y="956533"/>
                  </a:lnTo>
                  <a:lnTo>
                    <a:pt x="0" y="956533"/>
                  </a:lnTo>
                  <a:close/>
                </a:path>
              </a:pathLst>
            </a:custGeom>
            <a:solidFill>
              <a:srgbClr val="437B17"/>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4" name="Google Shape;544;p12"/>
            <p:cNvSpPr txBox="1"/>
            <p:nvPr/>
          </p:nvSpPr>
          <p:spPr>
            <a:xfrm>
              <a:off x="0" y="-66675"/>
              <a:ext cx="339480" cy="1023208"/>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INFO</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BOOTH</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(TOKENS)</a:t>
              </a:r>
              <a:endParaRPr sz="1200">
                <a:solidFill>
                  <a:schemeClr val="dk1"/>
                </a:solidFill>
                <a:latin typeface="Arial"/>
                <a:ea typeface="Arial"/>
                <a:cs typeface="Arial"/>
                <a:sym typeface="Arial"/>
              </a:endParaRPr>
            </a:p>
          </p:txBody>
        </p:sp>
      </p:grpSp>
      <p:grpSp>
        <p:nvGrpSpPr>
          <p:cNvPr id="545" name="Google Shape;545;p12">
            <a:extLst>
              <a:ext uri="{C183D7F6-B498-43B3-948B-1728B52AA6E4}">
                <adec:decorative xmlns:adec="http://schemas.microsoft.com/office/drawing/2017/decorative" val="1"/>
              </a:ext>
            </a:extLst>
          </p:cNvPr>
          <p:cNvGrpSpPr/>
          <p:nvPr/>
        </p:nvGrpSpPr>
        <p:grpSpPr>
          <a:xfrm>
            <a:off x="2098384" y="3820463"/>
            <a:ext cx="736897" cy="802754"/>
            <a:chOff x="0" y="-66675"/>
            <a:chExt cx="339480" cy="369819"/>
          </a:xfrm>
        </p:grpSpPr>
        <p:sp>
          <p:nvSpPr>
            <p:cNvPr id="546" name="Google Shape;546;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7" name="Google Shape;547;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GREEN BEENERY</a:t>
              </a:r>
              <a:endParaRPr sz="1200">
                <a:solidFill>
                  <a:schemeClr val="dk1"/>
                </a:solidFill>
                <a:latin typeface="Arial"/>
                <a:ea typeface="Arial"/>
                <a:cs typeface="Arial"/>
                <a:sym typeface="Arial"/>
              </a:endParaRPr>
            </a:p>
          </p:txBody>
        </p:sp>
      </p:grpSp>
      <p:grpSp>
        <p:nvGrpSpPr>
          <p:cNvPr id="548" name="Google Shape;548;p12">
            <a:extLst>
              <a:ext uri="{C183D7F6-B498-43B3-948B-1728B52AA6E4}">
                <adec:decorative xmlns:adec="http://schemas.microsoft.com/office/drawing/2017/decorative" val="1"/>
              </a:ext>
            </a:extLst>
          </p:cNvPr>
          <p:cNvGrpSpPr/>
          <p:nvPr/>
        </p:nvGrpSpPr>
        <p:grpSpPr>
          <a:xfrm>
            <a:off x="2098384" y="4608959"/>
            <a:ext cx="736897" cy="802754"/>
            <a:chOff x="0" y="-66675"/>
            <a:chExt cx="339480" cy="369819"/>
          </a:xfrm>
        </p:grpSpPr>
        <p:sp>
          <p:nvSpPr>
            <p:cNvPr id="549" name="Google Shape;549;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0" name="Google Shape;550;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THEM APPLE</a:t>
              </a:r>
              <a:endParaRPr sz="1200">
                <a:solidFill>
                  <a:schemeClr val="dk1"/>
                </a:solidFill>
                <a:latin typeface="Arial"/>
                <a:ea typeface="Arial"/>
                <a:cs typeface="Arial"/>
                <a:sym typeface="Arial"/>
              </a:endParaRPr>
            </a:p>
          </p:txBody>
        </p:sp>
      </p:grpSp>
      <p:sp>
        <p:nvSpPr>
          <p:cNvPr id="551" name="Google Shape;551;p12">
            <a:extLst>
              <a:ext uri="{C183D7F6-B498-43B3-948B-1728B52AA6E4}">
                <adec:decorative xmlns:adec="http://schemas.microsoft.com/office/drawing/2017/decorative" val="1"/>
              </a:ext>
            </a:extLst>
          </p:cNvPr>
          <p:cNvSpPr/>
          <p:nvPr/>
        </p:nvSpPr>
        <p:spPr>
          <a:xfrm>
            <a:off x="2098384" y="5669984"/>
            <a:ext cx="768253" cy="640531"/>
          </a:xfrm>
          <a:custGeom>
            <a:avLst/>
            <a:gdLst/>
            <a:ahLst/>
            <a:cxnLst/>
            <a:rect l="l" t="t" r="r" b="b"/>
            <a:pathLst>
              <a:path w="1152380" h="960797" extrusionOk="0">
                <a:moveTo>
                  <a:pt x="0" y="0"/>
                </a:moveTo>
                <a:lnTo>
                  <a:pt x="1152380" y="0"/>
                </a:lnTo>
                <a:lnTo>
                  <a:pt x="1152380" y="960797"/>
                </a:lnTo>
                <a:lnTo>
                  <a:pt x="0" y="96079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552" name="Google Shape;552;p12">
            <a:extLst>
              <a:ext uri="{C183D7F6-B498-43B3-948B-1728B52AA6E4}">
                <adec:decorative xmlns:adec="http://schemas.microsoft.com/office/drawing/2017/decorative" val="1"/>
              </a:ext>
            </a:extLst>
          </p:cNvPr>
          <p:cNvGrpSpPr/>
          <p:nvPr/>
        </p:nvGrpSpPr>
        <p:grpSpPr>
          <a:xfrm>
            <a:off x="10774834" y="1340999"/>
            <a:ext cx="736897" cy="698115"/>
            <a:chOff x="0" y="-18469"/>
            <a:chExt cx="339480" cy="321613"/>
          </a:xfrm>
        </p:grpSpPr>
        <p:sp>
          <p:nvSpPr>
            <p:cNvPr id="553" name="Google Shape;553;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4" name="Google Shape;554;p12"/>
            <p:cNvSpPr txBox="1"/>
            <p:nvPr/>
          </p:nvSpPr>
          <p:spPr>
            <a:xfrm>
              <a:off x="0" y="-18469"/>
              <a:ext cx="339480" cy="321613"/>
            </a:xfrm>
            <a:prstGeom prst="rect">
              <a:avLst/>
            </a:prstGeom>
            <a:noFill/>
            <a:ln>
              <a:noFill/>
            </a:ln>
          </p:spPr>
          <p:txBody>
            <a:bodyPr spcFirstLastPara="1" wrap="square" lIns="32650" tIns="32650" rIns="32650" bIns="32650" anchor="ctr" anchorCtr="0">
              <a:noAutofit/>
            </a:bodyPr>
            <a:lstStyle/>
            <a:p>
              <a:pPr marL="0" marR="0" lvl="0" indent="0" algn="ctr" rtl="0">
                <a:lnSpc>
                  <a:spcPct val="148750"/>
                </a:lnSpc>
                <a:spcBef>
                  <a:spcPts val="0"/>
                </a:spcBef>
                <a:spcAft>
                  <a:spcPts val="0"/>
                </a:spcAft>
                <a:buNone/>
              </a:pPr>
              <a:r>
                <a:rPr lang="en-US" sz="1067">
                  <a:solidFill>
                    <a:srgbClr val="000000"/>
                  </a:solidFill>
                  <a:latin typeface="Arial"/>
                  <a:ea typeface="Arial"/>
                  <a:cs typeface="Arial"/>
                  <a:sym typeface="Arial"/>
                </a:rPr>
                <a:t>RINCÓN</a:t>
              </a:r>
              <a:r>
                <a:rPr lang="en-US" sz="800">
                  <a:solidFill>
                    <a:srgbClr val="000000"/>
                  </a:solidFill>
                  <a:latin typeface="Arial"/>
                  <a:ea typeface="Arial"/>
                  <a:cs typeface="Arial"/>
                  <a:sym typeface="Arial"/>
                </a:rPr>
                <a:t> ENCHILADO</a:t>
              </a:r>
              <a:endParaRPr sz="1200">
                <a:solidFill>
                  <a:schemeClr val="dk1"/>
                </a:solidFill>
                <a:latin typeface="Arial"/>
                <a:ea typeface="Arial"/>
                <a:cs typeface="Arial"/>
                <a:sym typeface="Arial"/>
              </a:endParaRPr>
            </a:p>
          </p:txBody>
        </p:sp>
      </p:grpSp>
      <p:grpSp>
        <p:nvGrpSpPr>
          <p:cNvPr id="555" name="Google Shape;555;p12">
            <a:extLst>
              <a:ext uri="{C183D7F6-B498-43B3-948B-1728B52AA6E4}">
                <adec:decorative xmlns:adec="http://schemas.microsoft.com/office/drawing/2017/decorative" val="1"/>
              </a:ext>
            </a:extLst>
          </p:cNvPr>
          <p:cNvGrpSpPr/>
          <p:nvPr/>
        </p:nvGrpSpPr>
        <p:grpSpPr>
          <a:xfrm>
            <a:off x="10774834" y="2041050"/>
            <a:ext cx="736897" cy="2582166"/>
            <a:chOff x="0" y="-66675"/>
            <a:chExt cx="339480" cy="1189574"/>
          </a:xfrm>
        </p:grpSpPr>
        <p:sp>
          <p:nvSpPr>
            <p:cNvPr id="556" name="Google Shape;556;p12"/>
            <p:cNvSpPr/>
            <p:nvPr/>
          </p:nvSpPr>
          <p:spPr>
            <a:xfrm>
              <a:off x="0" y="0"/>
              <a:ext cx="339480" cy="1122899"/>
            </a:xfrm>
            <a:custGeom>
              <a:avLst/>
              <a:gdLst/>
              <a:ahLst/>
              <a:cxnLst/>
              <a:rect l="l" t="t" r="r" b="b"/>
              <a:pathLst>
                <a:path w="339480" h="1122899" extrusionOk="0">
                  <a:moveTo>
                    <a:pt x="0" y="0"/>
                  </a:moveTo>
                  <a:lnTo>
                    <a:pt x="339480" y="0"/>
                  </a:lnTo>
                  <a:lnTo>
                    <a:pt x="339480" y="1122899"/>
                  </a:lnTo>
                  <a:lnTo>
                    <a:pt x="0" y="1122899"/>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7" name="Google Shape;557;p12"/>
            <p:cNvSpPr txBox="1"/>
            <p:nvPr/>
          </p:nvSpPr>
          <p:spPr>
            <a:xfrm>
              <a:off x="0" y="-66675"/>
              <a:ext cx="339480" cy="118957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CHOP HOUSE</a:t>
              </a:r>
              <a:endParaRPr sz="1200">
                <a:solidFill>
                  <a:schemeClr val="dk1"/>
                </a:solidFill>
                <a:latin typeface="Arial"/>
                <a:ea typeface="Arial"/>
                <a:cs typeface="Arial"/>
                <a:sym typeface="Arial"/>
              </a:endParaRPr>
            </a:p>
          </p:txBody>
        </p:sp>
      </p:grpSp>
      <p:grpSp>
        <p:nvGrpSpPr>
          <p:cNvPr id="558" name="Google Shape;558;p12">
            <a:extLst>
              <a:ext uri="{C183D7F6-B498-43B3-948B-1728B52AA6E4}">
                <adec:decorative xmlns:adec="http://schemas.microsoft.com/office/drawing/2017/decorative" val="1"/>
              </a:ext>
            </a:extLst>
          </p:cNvPr>
          <p:cNvGrpSpPr/>
          <p:nvPr/>
        </p:nvGrpSpPr>
        <p:grpSpPr>
          <a:xfrm>
            <a:off x="8861726" y="5669984"/>
            <a:ext cx="736897" cy="658025"/>
            <a:chOff x="0" y="0"/>
            <a:chExt cx="339480" cy="303144"/>
          </a:xfrm>
        </p:grpSpPr>
        <p:sp>
          <p:nvSpPr>
            <p:cNvPr id="559" name="Google Shape;559;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0" name="Google Shape;560;p12"/>
            <p:cNvSpPr txBox="1"/>
            <p:nvPr/>
          </p:nvSpPr>
          <p:spPr>
            <a:xfrm>
              <a:off x="0" y="0"/>
              <a:ext cx="339480" cy="30314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PRODUCE 4 FRIENDS</a:t>
              </a:r>
              <a:endParaRPr sz="1200">
                <a:solidFill>
                  <a:schemeClr val="dk1"/>
                </a:solidFill>
                <a:latin typeface="Arial"/>
                <a:ea typeface="Arial"/>
                <a:cs typeface="Arial"/>
                <a:sym typeface="Arial"/>
              </a:endParaRPr>
            </a:p>
          </p:txBody>
        </p:sp>
      </p:grpSp>
      <p:grpSp>
        <p:nvGrpSpPr>
          <p:cNvPr id="561" name="Google Shape;561;p12">
            <a:extLst>
              <a:ext uri="{C183D7F6-B498-43B3-948B-1728B52AA6E4}">
                <adec:decorative xmlns:adec="http://schemas.microsoft.com/office/drawing/2017/decorative" val="1"/>
              </a:ext>
            </a:extLst>
          </p:cNvPr>
          <p:cNvGrpSpPr/>
          <p:nvPr/>
        </p:nvGrpSpPr>
        <p:grpSpPr>
          <a:xfrm>
            <a:off x="8037703" y="5525254"/>
            <a:ext cx="736897" cy="802754"/>
            <a:chOff x="0" y="-66675"/>
            <a:chExt cx="339480" cy="369819"/>
          </a:xfrm>
        </p:grpSpPr>
        <p:sp>
          <p:nvSpPr>
            <p:cNvPr id="562" name="Google Shape;562;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3" name="Google Shape;563;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HOOK ME UP FISH</a:t>
              </a:r>
              <a:endParaRPr sz="1200">
                <a:solidFill>
                  <a:schemeClr val="dk1"/>
                </a:solidFill>
                <a:latin typeface="Arial"/>
                <a:ea typeface="Arial"/>
                <a:cs typeface="Arial"/>
                <a:sym typeface="Arial"/>
              </a:endParaRPr>
            </a:p>
          </p:txBody>
        </p:sp>
      </p:grpSp>
      <p:grpSp>
        <p:nvGrpSpPr>
          <p:cNvPr id="564" name="Google Shape;564;p12">
            <a:extLst>
              <a:ext uri="{C183D7F6-B498-43B3-948B-1728B52AA6E4}">
                <adec:decorative xmlns:adec="http://schemas.microsoft.com/office/drawing/2017/decorative" val="1"/>
              </a:ext>
            </a:extLst>
          </p:cNvPr>
          <p:cNvGrpSpPr/>
          <p:nvPr/>
        </p:nvGrpSpPr>
        <p:grpSpPr>
          <a:xfrm>
            <a:off x="6356983" y="5525254"/>
            <a:ext cx="1593593" cy="802754"/>
            <a:chOff x="0" y="-66675"/>
            <a:chExt cx="734150" cy="369819"/>
          </a:xfrm>
        </p:grpSpPr>
        <p:sp>
          <p:nvSpPr>
            <p:cNvPr id="565" name="Google Shape;565;p12"/>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6" name="Google Shape;566;p12"/>
            <p:cNvSpPr txBox="1"/>
            <p:nvPr/>
          </p:nvSpPr>
          <p:spPr>
            <a:xfrm>
              <a:off x="0" y="-66675"/>
              <a:ext cx="73415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MIGHTY GREEN ORGANICS</a:t>
              </a:r>
              <a:endParaRPr sz="1200">
                <a:solidFill>
                  <a:schemeClr val="dk1"/>
                </a:solidFill>
                <a:latin typeface="Arial"/>
                <a:ea typeface="Arial"/>
                <a:cs typeface="Arial"/>
                <a:sym typeface="Arial"/>
              </a:endParaRPr>
            </a:p>
          </p:txBody>
        </p:sp>
      </p:grpSp>
      <p:grpSp>
        <p:nvGrpSpPr>
          <p:cNvPr id="567" name="Google Shape;567;p12">
            <a:extLst>
              <a:ext uri="{C183D7F6-B498-43B3-948B-1728B52AA6E4}">
                <adec:decorative xmlns:adec="http://schemas.microsoft.com/office/drawing/2017/decorative" val="1"/>
              </a:ext>
            </a:extLst>
          </p:cNvPr>
          <p:cNvGrpSpPr/>
          <p:nvPr/>
        </p:nvGrpSpPr>
        <p:grpSpPr>
          <a:xfrm>
            <a:off x="4727194" y="5566061"/>
            <a:ext cx="962120" cy="802754"/>
            <a:chOff x="-51509" y="-47876"/>
            <a:chExt cx="443238" cy="369819"/>
          </a:xfrm>
        </p:grpSpPr>
        <p:sp>
          <p:nvSpPr>
            <p:cNvPr id="568" name="Google Shape;568;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9" name="Google Shape;569;p12"/>
            <p:cNvSpPr txBox="1"/>
            <p:nvPr/>
          </p:nvSpPr>
          <p:spPr>
            <a:xfrm>
              <a:off x="-51509" y="-47876"/>
              <a:ext cx="443238"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933">
                  <a:solidFill>
                    <a:srgbClr val="000000"/>
                  </a:solidFill>
                  <a:latin typeface="Arial"/>
                  <a:ea typeface="Arial"/>
                  <a:cs typeface="Arial"/>
                  <a:sym typeface="Arial"/>
                </a:rPr>
                <a:t>SQUASHING</a:t>
              </a:r>
              <a:r>
                <a:rPr lang="en-US" sz="1133">
                  <a:solidFill>
                    <a:srgbClr val="000000"/>
                  </a:solidFill>
                  <a:latin typeface="Arial"/>
                  <a:ea typeface="Arial"/>
                  <a:cs typeface="Arial"/>
                  <a:sym typeface="Arial"/>
                </a:rPr>
                <a:t> </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IT</a:t>
              </a:r>
              <a:endParaRPr sz="1200">
                <a:solidFill>
                  <a:schemeClr val="dk1"/>
                </a:solidFill>
                <a:latin typeface="Arial"/>
                <a:ea typeface="Arial"/>
                <a:cs typeface="Arial"/>
                <a:sym typeface="Arial"/>
              </a:endParaRPr>
            </a:p>
          </p:txBody>
        </p:sp>
      </p:grpSp>
      <p:grpSp>
        <p:nvGrpSpPr>
          <p:cNvPr id="570" name="Google Shape;570;p12">
            <a:extLst>
              <a:ext uri="{C183D7F6-B498-43B3-948B-1728B52AA6E4}">
                <adec:decorative xmlns:adec="http://schemas.microsoft.com/office/drawing/2017/decorative" val="1"/>
              </a:ext>
            </a:extLst>
          </p:cNvPr>
          <p:cNvGrpSpPr/>
          <p:nvPr/>
        </p:nvGrpSpPr>
        <p:grpSpPr>
          <a:xfrm>
            <a:off x="3984264" y="5525254"/>
            <a:ext cx="736897" cy="802754"/>
            <a:chOff x="0" y="-66675"/>
            <a:chExt cx="339480" cy="369819"/>
          </a:xfrm>
        </p:grpSpPr>
        <p:sp>
          <p:nvSpPr>
            <p:cNvPr id="571" name="Google Shape;571;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2" name="Google Shape;572;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BERRY GOOD</a:t>
              </a:r>
              <a:endParaRPr sz="1200">
                <a:solidFill>
                  <a:schemeClr val="dk1"/>
                </a:solidFill>
                <a:latin typeface="Arial"/>
                <a:ea typeface="Arial"/>
                <a:cs typeface="Arial"/>
                <a:sym typeface="Arial"/>
              </a:endParaRPr>
            </a:p>
          </p:txBody>
        </p:sp>
      </p:grpSp>
      <p:grpSp>
        <p:nvGrpSpPr>
          <p:cNvPr id="573" name="Google Shape;573;p12">
            <a:extLst>
              <a:ext uri="{C183D7F6-B498-43B3-948B-1728B52AA6E4}">
                <adec:decorative xmlns:adec="http://schemas.microsoft.com/office/drawing/2017/decorative" val="1"/>
              </a:ext>
            </a:extLst>
          </p:cNvPr>
          <p:cNvGrpSpPr/>
          <p:nvPr/>
        </p:nvGrpSpPr>
        <p:grpSpPr>
          <a:xfrm>
            <a:off x="10774834" y="5525254"/>
            <a:ext cx="736897" cy="802754"/>
            <a:chOff x="0" y="-66675"/>
            <a:chExt cx="339480" cy="369819"/>
          </a:xfrm>
        </p:grpSpPr>
        <p:sp>
          <p:nvSpPr>
            <p:cNvPr id="574" name="Google Shape;574;p12"/>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5" name="Google Shape;575;p12"/>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FRESH PRODUCE</a:t>
              </a:r>
              <a:endParaRPr sz="1200">
                <a:solidFill>
                  <a:schemeClr val="dk1"/>
                </a:solidFill>
                <a:latin typeface="Arial"/>
                <a:ea typeface="Arial"/>
                <a:cs typeface="Arial"/>
                <a:sym typeface="Arial"/>
              </a:endParaRPr>
            </a:p>
          </p:txBody>
        </p:sp>
      </p:grpSp>
      <p:grpSp>
        <p:nvGrpSpPr>
          <p:cNvPr id="576" name="Google Shape;576;p12">
            <a:extLst>
              <a:ext uri="{C183D7F6-B498-43B3-948B-1728B52AA6E4}">
                <adec:decorative xmlns:adec="http://schemas.microsoft.com/office/drawing/2017/decorative" val="1"/>
              </a:ext>
            </a:extLst>
          </p:cNvPr>
          <p:cNvGrpSpPr/>
          <p:nvPr/>
        </p:nvGrpSpPr>
        <p:grpSpPr>
          <a:xfrm>
            <a:off x="2144263" y="935604"/>
            <a:ext cx="1394596" cy="301985"/>
            <a:chOff x="0" y="-66675"/>
            <a:chExt cx="557098" cy="120634"/>
          </a:xfrm>
        </p:grpSpPr>
        <p:sp>
          <p:nvSpPr>
            <p:cNvPr id="577" name="Google Shape;577;p12"/>
            <p:cNvSpPr/>
            <p:nvPr/>
          </p:nvSpPr>
          <p:spPr>
            <a:xfrm>
              <a:off x="0" y="0"/>
              <a:ext cx="557098" cy="53959"/>
            </a:xfrm>
            <a:custGeom>
              <a:avLst/>
              <a:gdLst/>
              <a:ahLst/>
              <a:cxnLst/>
              <a:rect l="l" t="t" r="r" b="b"/>
              <a:pathLst>
                <a:path w="557098" h="53959" extrusionOk="0">
                  <a:moveTo>
                    <a:pt x="0" y="0"/>
                  </a:moveTo>
                  <a:lnTo>
                    <a:pt x="557098" y="0"/>
                  </a:lnTo>
                  <a:lnTo>
                    <a:pt x="557098" y="53959"/>
                  </a:lnTo>
                  <a:lnTo>
                    <a:pt x="0" y="53959"/>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8" name="Google Shape;578;p12"/>
            <p:cNvSpPr txBox="1"/>
            <p:nvPr/>
          </p:nvSpPr>
          <p:spPr>
            <a:xfrm>
              <a:off x="0" y="-66675"/>
              <a:ext cx="557098" cy="120634"/>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579" name="Google Shape;579;p12">
            <a:extLst>
              <a:ext uri="{C183D7F6-B498-43B3-948B-1728B52AA6E4}">
                <adec:decorative xmlns:adec="http://schemas.microsoft.com/office/drawing/2017/decorative" val="1"/>
              </a:ext>
            </a:extLst>
          </p:cNvPr>
          <p:cNvGrpSpPr/>
          <p:nvPr/>
        </p:nvGrpSpPr>
        <p:grpSpPr>
          <a:xfrm>
            <a:off x="9818365" y="896075"/>
            <a:ext cx="724942" cy="287981"/>
            <a:chOff x="0" y="-66675"/>
            <a:chExt cx="289592" cy="115039"/>
          </a:xfrm>
        </p:grpSpPr>
        <p:sp>
          <p:nvSpPr>
            <p:cNvPr id="580" name="Google Shape;580;p12"/>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81" name="Google Shape;581;p12"/>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582" name="Google Shape;582;p12">
            <a:extLst>
              <a:ext uri="{C183D7F6-B498-43B3-948B-1728B52AA6E4}">
                <adec:decorative xmlns:adec="http://schemas.microsoft.com/office/drawing/2017/decorative" val="1"/>
              </a:ext>
            </a:extLst>
          </p:cNvPr>
          <p:cNvGrpSpPr/>
          <p:nvPr/>
        </p:nvGrpSpPr>
        <p:grpSpPr>
          <a:xfrm>
            <a:off x="9818365" y="6225532"/>
            <a:ext cx="724942" cy="287981"/>
            <a:chOff x="0" y="-66675"/>
            <a:chExt cx="289592" cy="115039"/>
          </a:xfrm>
        </p:grpSpPr>
        <p:sp>
          <p:nvSpPr>
            <p:cNvPr id="583" name="Google Shape;583;p12"/>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84" name="Google Shape;584;p12"/>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585" name="Google Shape;585;p12">
            <a:extLst>
              <a:ext uri="{C183D7F6-B498-43B3-948B-1728B52AA6E4}">
                <adec:decorative xmlns:adec="http://schemas.microsoft.com/office/drawing/2017/decorative" val="1"/>
              </a:ext>
            </a:extLst>
          </p:cNvPr>
          <p:cNvGrpSpPr/>
          <p:nvPr/>
        </p:nvGrpSpPr>
        <p:grpSpPr>
          <a:xfrm>
            <a:off x="3013900" y="6225532"/>
            <a:ext cx="724942" cy="287981"/>
            <a:chOff x="0" y="-66675"/>
            <a:chExt cx="289592" cy="115039"/>
          </a:xfrm>
        </p:grpSpPr>
        <p:sp>
          <p:nvSpPr>
            <p:cNvPr id="586" name="Google Shape;586;p12"/>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87" name="Google Shape;587;p12"/>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588" name="Google Shape;588;p12">
            <a:extLst>
              <a:ext uri="{C183D7F6-B498-43B3-948B-1728B52AA6E4}">
                <adec:decorative xmlns:adec="http://schemas.microsoft.com/office/drawing/2017/decorative" val="1"/>
              </a:ext>
            </a:extLst>
          </p:cNvPr>
          <p:cNvSpPr/>
          <p:nvPr/>
        </p:nvSpPr>
        <p:spPr>
          <a:xfrm>
            <a:off x="9848754" y="977940"/>
            <a:ext cx="684167" cy="352346"/>
          </a:xfrm>
          <a:custGeom>
            <a:avLst/>
            <a:gdLst/>
            <a:ahLst/>
            <a:cxnLst/>
            <a:rect l="l" t="t" r="r" b="b"/>
            <a:pathLst>
              <a:path w="1026250" h="528519" extrusionOk="0">
                <a:moveTo>
                  <a:pt x="0" y="0"/>
                </a:moveTo>
                <a:lnTo>
                  <a:pt x="1026250" y="0"/>
                </a:lnTo>
                <a:lnTo>
                  <a:pt x="1026250" y="528519"/>
                </a:lnTo>
                <a:lnTo>
                  <a:pt x="0" y="528519"/>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89" name="Google Shape;589;p12">
            <a:extLst>
              <a:ext uri="{C183D7F6-B498-43B3-948B-1728B52AA6E4}">
                <adec:decorative xmlns:adec="http://schemas.microsoft.com/office/drawing/2017/decorative" val="1"/>
              </a:ext>
            </a:extLst>
          </p:cNvPr>
          <p:cNvSpPr/>
          <p:nvPr/>
        </p:nvSpPr>
        <p:spPr>
          <a:xfrm rot="10800000" flipH="1">
            <a:off x="9848754" y="6229350"/>
            <a:ext cx="684167" cy="352346"/>
          </a:xfrm>
          <a:custGeom>
            <a:avLst/>
            <a:gdLst/>
            <a:ahLst/>
            <a:cxnLst/>
            <a:rect l="l" t="t" r="r" b="b"/>
            <a:pathLst>
              <a:path w="1026250" h="528519" extrusionOk="0">
                <a:moveTo>
                  <a:pt x="0" y="528519"/>
                </a:moveTo>
                <a:lnTo>
                  <a:pt x="1026250" y="528519"/>
                </a:lnTo>
                <a:lnTo>
                  <a:pt x="1026250" y="0"/>
                </a:lnTo>
                <a:lnTo>
                  <a:pt x="0" y="0"/>
                </a:lnTo>
                <a:lnTo>
                  <a:pt x="0" y="528519"/>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0" name="Google Shape;590;p12">
            <a:extLst>
              <a:ext uri="{C183D7F6-B498-43B3-948B-1728B52AA6E4}">
                <adec:decorative xmlns:adec="http://schemas.microsoft.com/office/drawing/2017/decorative" val="1"/>
              </a:ext>
            </a:extLst>
          </p:cNvPr>
          <p:cNvSpPr/>
          <p:nvPr/>
        </p:nvSpPr>
        <p:spPr>
          <a:xfrm rot="10800000" flipH="1">
            <a:off x="3049337" y="6229350"/>
            <a:ext cx="684167" cy="352346"/>
          </a:xfrm>
          <a:custGeom>
            <a:avLst/>
            <a:gdLst/>
            <a:ahLst/>
            <a:cxnLst/>
            <a:rect l="l" t="t" r="r" b="b"/>
            <a:pathLst>
              <a:path w="1026250" h="528519" extrusionOk="0">
                <a:moveTo>
                  <a:pt x="0" y="528519"/>
                </a:moveTo>
                <a:lnTo>
                  <a:pt x="1026251" y="528519"/>
                </a:lnTo>
                <a:lnTo>
                  <a:pt x="1026251" y="0"/>
                </a:lnTo>
                <a:lnTo>
                  <a:pt x="0" y="0"/>
                </a:lnTo>
                <a:lnTo>
                  <a:pt x="0" y="528519"/>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591" name="Google Shape;591;p12">
            <a:extLst>
              <a:ext uri="{C183D7F6-B498-43B3-948B-1728B52AA6E4}">
                <adec:decorative xmlns:adec="http://schemas.microsoft.com/office/drawing/2017/decorative" val="1"/>
              </a:ext>
            </a:extLst>
          </p:cNvPr>
          <p:cNvGrpSpPr/>
          <p:nvPr/>
        </p:nvGrpSpPr>
        <p:grpSpPr>
          <a:xfrm>
            <a:off x="324210" y="5257700"/>
            <a:ext cx="241307" cy="397553"/>
            <a:chOff x="0" y="-66675"/>
            <a:chExt cx="115912" cy="190965"/>
          </a:xfrm>
        </p:grpSpPr>
        <p:sp>
          <p:nvSpPr>
            <p:cNvPr id="592" name="Google Shape;592;p12"/>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3" name="Google Shape;593;p12"/>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594" name="Google Shape;594;p12">
            <a:extLst>
              <a:ext uri="{C183D7F6-B498-43B3-948B-1728B52AA6E4}">
                <adec:decorative xmlns:adec="http://schemas.microsoft.com/office/drawing/2017/decorative" val="1"/>
              </a:ext>
            </a:extLst>
          </p:cNvPr>
          <p:cNvGrpSpPr/>
          <p:nvPr/>
        </p:nvGrpSpPr>
        <p:grpSpPr>
          <a:xfrm>
            <a:off x="324210" y="5656977"/>
            <a:ext cx="241307" cy="397553"/>
            <a:chOff x="0" y="-66675"/>
            <a:chExt cx="115912" cy="190965"/>
          </a:xfrm>
        </p:grpSpPr>
        <p:sp>
          <p:nvSpPr>
            <p:cNvPr id="595" name="Google Shape;595;p12"/>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6" name="Google Shape;596;p12"/>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597" name="Google Shape;597;p12">
            <a:extLst>
              <a:ext uri="{C183D7F6-B498-43B3-948B-1728B52AA6E4}">
                <adec:decorative xmlns:adec="http://schemas.microsoft.com/office/drawing/2017/decorative" val="1"/>
              </a:ext>
            </a:extLst>
          </p:cNvPr>
          <p:cNvGrpSpPr/>
          <p:nvPr/>
        </p:nvGrpSpPr>
        <p:grpSpPr>
          <a:xfrm>
            <a:off x="324210" y="6055425"/>
            <a:ext cx="241307" cy="397553"/>
            <a:chOff x="0" y="-66675"/>
            <a:chExt cx="115912" cy="190965"/>
          </a:xfrm>
        </p:grpSpPr>
        <p:sp>
          <p:nvSpPr>
            <p:cNvPr id="598" name="Google Shape;598;p12"/>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9" name="Google Shape;599;p12"/>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603" name="Google Shape;603;p12">
            <a:extLst>
              <a:ext uri="{C183D7F6-B498-43B3-948B-1728B52AA6E4}">
                <adec:decorative xmlns:adec="http://schemas.microsoft.com/office/drawing/2017/decorative" val="1"/>
              </a:ext>
            </a:extLst>
          </p:cNvPr>
          <p:cNvGrpSpPr/>
          <p:nvPr/>
        </p:nvGrpSpPr>
        <p:grpSpPr>
          <a:xfrm>
            <a:off x="1334022" y="58938"/>
            <a:ext cx="4329005" cy="834825"/>
            <a:chOff x="0" y="-66675"/>
            <a:chExt cx="1710224" cy="329808"/>
          </a:xfrm>
        </p:grpSpPr>
        <p:sp>
          <p:nvSpPr>
            <p:cNvPr id="604" name="Google Shape;604;p12"/>
            <p:cNvSpPr/>
            <p:nvPr/>
          </p:nvSpPr>
          <p:spPr>
            <a:xfrm>
              <a:off x="0" y="0"/>
              <a:ext cx="1710224" cy="263133"/>
            </a:xfrm>
            <a:custGeom>
              <a:avLst/>
              <a:gdLst/>
              <a:ahLst/>
              <a:cxnLst/>
              <a:rect l="l" t="t" r="r" b="b"/>
              <a:pathLst>
                <a:path w="1710224" h="263133" extrusionOk="0">
                  <a:moveTo>
                    <a:pt x="60805" y="0"/>
                  </a:moveTo>
                  <a:lnTo>
                    <a:pt x="1649419" y="0"/>
                  </a:lnTo>
                  <a:cubicBezTo>
                    <a:pt x="1683001" y="0"/>
                    <a:pt x="1710224" y="27223"/>
                    <a:pt x="1710224" y="60805"/>
                  </a:cubicBezTo>
                  <a:lnTo>
                    <a:pt x="1710224" y="202327"/>
                  </a:lnTo>
                  <a:cubicBezTo>
                    <a:pt x="1710224" y="235909"/>
                    <a:pt x="1683001" y="263133"/>
                    <a:pt x="1649419" y="263133"/>
                  </a:cubicBezTo>
                  <a:lnTo>
                    <a:pt x="60805" y="263133"/>
                  </a:lnTo>
                  <a:cubicBezTo>
                    <a:pt x="27223" y="263133"/>
                    <a:pt x="0" y="235909"/>
                    <a:pt x="0" y="202327"/>
                  </a:cubicBezTo>
                  <a:lnTo>
                    <a:pt x="0" y="60805"/>
                  </a:lnTo>
                  <a:cubicBezTo>
                    <a:pt x="0" y="27223"/>
                    <a:pt x="27223" y="0"/>
                    <a:pt x="60805" y="0"/>
                  </a:cubicBezTo>
                  <a:close/>
                </a:path>
              </a:pathLst>
            </a:custGeom>
            <a:solidFill>
              <a:srgbClr val="FAD02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05" name="Google Shape;605;p12"/>
            <p:cNvSpPr txBox="1"/>
            <p:nvPr/>
          </p:nvSpPr>
          <p:spPr>
            <a:xfrm>
              <a:off x="0" y="-66675"/>
              <a:ext cx="1710224" cy="329808"/>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606" name="Google Shape;606;p12">
            <a:extLst>
              <a:ext uri="{C183D7F6-B498-43B3-948B-1728B52AA6E4}">
                <adec:decorative xmlns:adec="http://schemas.microsoft.com/office/drawing/2017/decorative" val="1"/>
              </a:ext>
            </a:extLst>
          </p:cNvPr>
          <p:cNvGrpSpPr/>
          <p:nvPr/>
        </p:nvGrpSpPr>
        <p:grpSpPr>
          <a:xfrm>
            <a:off x="180746" y="187484"/>
            <a:ext cx="1580913" cy="1580913"/>
            <a:chOff x="0" y="0"/>
            <a:chExt cx="812800" cy="812800"/>
          </a:xfrm>
        </p:grpSpPr>
        <p:sp>
          <p:nvSpPr>
            <p:cNvPr id="607" name="Google Shape;607;p12"/>
            <p:cNvSpPr/>
            <p:nvPr/>
          </p:nvSpPr>
          <p:spPr>
            <a:xfrm>
              <a:off x="0" y="0"/>
              <a:ext cx="812800" cy="812800"/>
            </a:xfrm>
            <a:custGeom>
              <a:avLst/>
              <a:gdLst/>
              <a:ahLst/>
              <a:cxnLst/>
              <a:rect l="l" t="t" r="r" b="b"/>
              <a:pathLst>
                <a:path w="812800" h="812800" extrusionOk="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BABB6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08" name="Google Shape;608;p12"/>
            <p:cNvSpPr txBox="1"/>
            <p:nvPr/>
          </p:nvSpPr>
          <p:spPr>
            <a:xfrm>
              <a:off x="88900" y="22225"/>
              <a:ext cx="635000" cy="701675"/>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609" name="Google Shape;609;p12">
            <a:extLst>
              <a:ext uri="{C183D7F6-B498-43B3-948B-1728B52AA6E4}">
                <adec:decorative xmlns:adec="http://schemas.microsoft.com/office/drawing/2017/decorative" val="1"/>
              </a:ext>
            </a:extLst>
          </p:cNvPr>
          <p:cNvSpPr/>
          <p:nvPr/>
        </p:nvSpPr>
        <p:spPr>
          <a:xfrm>
            <a:off x="946418" y="69850"/>
            <a:ext cx="544338" cy="533164"/>
          </a:xfrm>
          <a:custGeom>
            <a:avLst/>
            <a:gdLst/>
            <a:ahLst/>
            <a:cxnLst/>
            <a:rect l="l" t="t" r="r" b="b"/>
            <a:pathLst>
              <a:path w="816507" h="799746" extrusionOk="0">
                <a:moveTo>
                  <a:pt x="0" y="0"/>
                </a:moveTo>
                <a:lnTo>
                  <a:pt x="816507" y="0"/>
                </a:lnTo>
                <a:lnTo>
                  <a:pt x="816507" y="799746"/>
                </a:lnTo>
                <a:lnTo>
                  <a:pt x="0" y="799746"/>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2" name="Google Shape;612;p12"/>
          <p:cNvSpPr txBox="1">
            <a:spLocks noGrp="1"/>
          </p:cNvSpPr>
          <p:nvPr>
            <p:ph type="title" idx="4294967295"/>
          </p:nvPr>
        </p:nvSpPr>
        <p:spPr>
          <a:xfrm>
            <a:off x="1790101" y="434315"/>
            <a:ext cx="3442246" cy="6315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8"/>
              </a:lnSpc>
              <a:spcBef>
                <a:spcPts val="0"/>
              </a:spcBef>
              <a:spcAft>
                <a:spcPts val="0"/>
              </a:spcAft>
              <a:buClr>
                <a:srgbClr val="000000"/>
              </a:buClr>
              <a:buSzTx/>
              <a:buFont typeface="Arial"/>
              <a:buNone/>
              <a:tabLst/>
              <a:defRPr/>
            </a:pPr>
            <a:r>
              <a:rPr kumimoji="0" lang="en-US" sz="1466" b="0" i="0" u="none" strike="noStrike" kern="0" cap="none" spc="0" normalizeH="0" baseline="0" noProof="0" dirty="0">
                <a:ln>
                  <a:noFill/>
                </a:ln>
                <a:solidFill>
                  <a:srgbClr val="000000"/>
                </a:solidFill>
                <a:effectLst/>
                <a:uLnTx/>
                <a:uFillTx/>
                <a:latin typeface="Arial"/>
                <a:ea typeface="Arial"/>
                <a:cs typeface="Arial"/>
                <a:sym typeface="Arial"/>
              </a:rPr>
              <a:t>Thursday - Sunday |  9:00 a.m. to 1:00 p.m.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611" name="Google Shape;611;p12"/>
          <p:cNvSpPr txBox="1"/>
          <p:nvPr/>
        </p:nvSpPr>
        <p:spPr>
          <a:xfrm rot="-579281">
            <a:off x="73535" y="635511"/>
            <a:ext cx="1762653"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3000">
                <a:solidFill>
                  <a:srgbClr val="FFDE32"/>
                </a:solidFill>
                <a:latin typeface="Arial"/>
                <a:ea typeface="Arial"/>
                <a:cs typeface="Arial"/>
                <a:sym typeface="Arial"/>
              </a:rPr>
              <a:t>Farmer’s</a:t>
            </a:r>
            <a:endParaRPr sz="1200">
              <a:solidFill>
                <a:schemeClr val="dk1"/>
              </a:solidFill>
              <a:latin typeface="Arial"/>
              <a:ea typeface="Arial"/>
              <a:cs typeface="Arial"/>
              <a:sym typeface="Arial"/>
            </a:endParaRPr>
          </a:p>
          <a:p>
            <a:pPr marL="0" marR="0" lvl="0" indent="0" algn="ctr" rtl="0">
              <a:lnSpc>
                <a:spcPct val="80000"/>
              </a:lnSpc>
              <a:spcBef>
                <a:spcPts val="0"/>
              </a:spcBef>
              <a:spcAft>
                <a:spcPts val="0"/>
              </a:spcAft>
              <a:buNone/>
            </a:pPr>
            <a:r>
              <a:rPr lang="en-US" sz="3000">
                <a:solidFill>
                  <a:srgbClr val="FFDE32"/>
                </a:solidFill>
                <a:latin typeface="Arial"/>
                <a:ea typeface="Arial"/>
                <a:cs typeface="Arial"/>
                <a:sym typeface="Arial"/>
              </a:rPr>
              <a:t>Market</a:t>
            </a:r>
            <a:endParaRPr sz="1200">
              <a:solidFill>
                <a:schemeClr val="dk1"/>
              </a:solidFill>
              <a:latin typeface="Arial"/>
              <a:ea typeface="Arial"/>
              <a:cs typeface="Arial"/>
              <a:sym typeface="Arial"/>
            </a:endParaRPr>
          </a:p>
        </p:txBody>
      </p:sp>
      <p:sp>
        <p:nvSpPr>
          <p:cNvPr id="610" name="Google Shape;610;p12"/>
          <p:cNvSpPr txBox="1"/>
          <p:nvPr/>
        </p:nvSpPr>
        <p:spPr>
          <a:xfrm>
            <a:off x="2444445" y="1014413"/>
            <a:ext cx="794233" cy="372153"/>
          </a:xfrm>
          <a:prstGeom prst="rect">
            <a:avLst/>
          </a:prstGeom>
          <a:noFill/>
          <a:ln>
            <a:noFill/>
          </a:ln>
        </p:spPr>
        <p:txBody>
          <a:bodyPr spcFirstLastPara="1" wrap="square" lIns="0" tIns="0" rIns="0" bIns="0" anchor="t" anchorCtr="0">
            <a:spAutoFit/>
          </a:bodyPr>
          <a:lstStyle/>
          <a:p>
            <a:pPr marL="0" marR="0" lvl="0" indent="0" algn="ctr" rtl="0">
              <a:lnSpc>
                <a:spcPct val="111022"/>
              </a:lnSpc>
              <a:spcBef>
                <a:spcPts val="0"/>
              </a:spcBef>
              <a:spcAft>
                <a:spcPts val="0"/>
              </a:spcAft>
              <a:buNone/>
            </a:pPr>
            <a:r>
              <a:rPr lang="en-US" sz="1089">
                <a:solidFill>
                  <a:srgbClr val="000000"/>
                </a:solidFill>
                <a:latin typeface="Arial"/>
                <a:ea typeface="Arial"/>
                <a:cs typeface="Arial"/>
                <a:sym typeface="Arial"/>
              </a:rPr>
              <a:t>MAIN ENTRANCE</a:t>
            </a:r>
            <a:endParaRPr sz="1200">
              <a:solidFill>
                <a:schemeClr val="dk1"/>
              </a:solidFill>
              <a:latin typeface="Arial"/>
              <a:ea typeface="Arial"/>
              <a:cs typeface="Arial"/>
              <a:sym typeface="Arial"/>
            </a:endParaRPr>
          </a:p>
        </p:txBody>
      </p:sp>
      <p:sp>
        <p:nvSpPr>
          <p:cNvPr id="613" name="Google Shape;613;p12">
            <a:extLst>
              <a:ext uri="{C183D7F6-B498-43B3-948B-1728B52AA6E4}">
                <adec:decorative xmlns:adec="http://schemas.microsoft.com/office/drawing/2017/decorative" val="1"/>
              </a:ext>
            </a:extLst>
          </p:cNvPr>
          <p:cNvSpPr/>
          <p:nvPr/>
        </p:nvSpPr>
        <p:spPr>
          <a:xfrm rot="-5400000">
            <a:off x="4150223" y="4496516"/>
            <a:ext cx="156599" cy="430515"/>
          </a:xfrm>
          <a:custGeom>
            <a:avLst/>
            <a:gdLst/>
            <a:ahLst/>
            <a:cxnLst/>
            <a:rect l="l" t="t" r="r" b="b"/>
            <a:pathLst>
              <a:path w="234899" h="645772" extrusionOk="0">
                <a:moveTo>
                  <a:pt x="0" y="0"/>
                </a:moveTo>
                <a:lnTo>
                  <a:pt x="234900" y="0"/>
                </a:lnTo>
                <a:lnTo>
                  <a:pt x="234900" y="645771"/>
                </a:lnTo>
                <a:lnTo>
                  <a:pt x="0" y="645771"/>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4" name="Google Shape;614;p12">
            <a:extLst>
              <a:ext uri="{C183D7F6-B498-43B3-948B-1728B52AA6E4}">
                <adec:decorative xmlns:adec="http://schemas.microsoft.com/office/drawing/2017/decorative" val="1"/>
              </a:ext>
            </a:extLst>
          </p:cNvPr>
          <p:cNvSpPr/>
          <p:nvPr/>
        </p:nvSpPr>
        <p:spPr>
          <a:xfrm rot="-5400000">
            <a:off x="6278683" y="4492511"/>
            <a:ext cx="156599" cy="430515"/>
          </a:xfrm>
          <a:custGeom>
            <a:avLst/>
            <a:gdLst/>
            <a:ahLst/>
            <a:cxnLst/>
            <a:rect l="l" t="t" r="r" b="b"/>
            <a:pathLst>
              <a:path w="234899" h="645772" extrusionOk="0">
                <a:moveTo>
                  <a:pt x="0" y="0"/>
                </a:moveTo>
                <a:lnTo>
                  <a:pt x="234900" y="0"/>
                </a:lnTo>
                <a:lnTo>
                  <a:pt x="234900" y="645771"/>
                </a:lnTo>
                <a:lnTo>
                  <a:pt x="0" y="645771"/>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6" name="Google Shape;616;p12">
            <a:extLst>
              <a:ext uri="{C183D7F6-B498-43B3-948B-1728B52AA6E4}">
                <adec:decorative xmlns:adec="http://schemas.microsoft.com/office/drawing/2017/decorative" val="1"/>
              </a:ext>
            </a:extLst>
          </p:cNvPr>
          <p:cNvSpPr/>
          <p:nvPr/>
        </p:nvSpPr>
        <p:spPr>
          <a:xfrm rot="10800000" flipH="1">
            <a:off x="3330877" y="1710101"/>
            <a:ext cx="156599" cy="430515"/>
          </a:xfrm>
          <a:custGeom>
            <a:avLst/>
            <a:gdLst/>
            <a:ahLst/>
            <a:cxnLst/>
            <a:rect l="l" t="t" r="r" b="b"/>
            <a:pathLst>
              <a:path w="234899" h="645772" extrusionOk="0">
                <a:moveTo>
                  <a:pt x="0" y="645772"/>
                </a:moveTo>
                <a:lnTo>
                  <a:pt x="234899" y="645772"/>
                </a:lnTo>
                <a:lnTo>
                  <a:pt x="234899" y="0"/>
                </a:lnTo>
                <a:lnTo>
                  <a:pt x="0" y="0"/>
                </a:lnTo>
                <a:lnTo>
                  <a:pt x="0" y="645772"/>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7" name="Google Shape;617;p12">
            <a:extLst>
              <a:ext uri="{C183D7F6-B498-43B3-948B-1728B52AA6E4}">
                <adec:decorative xmlns:adec="http://schemas.microsoft.com/office/drawing/2017/decorative" val="1"/>
              </a:ext>
            </a:extLst>
          </p:cNvPr>
          <p:cNvSpPr/>
          <p:nvPr/>
        </p:nvSpPr>
        <p:spPr>
          <a:xfrm rot="10800000">
            <a:off x="3331473" y="3702690"/>
            <a:ext cx="156599" cy="430515"/>
          </a:xfrm>
          <a:custGeom>
            <a:avLst/>
            <a:gdLst/>
            <a:ahLst/>
            <a:cxnLst/>
            <a:rect l="l" t="t" r="r" b="b"/>
            <a:pathLst>
              <a:path w="234899" h="645772" extrusionOk="0">
                <a:moveTo>
                  <a:pt x="234900" y="645772"/>
                </a:moveTo>
                <a:lnTo>
                  <a:pt x="0" y="645772"/>
                </a:lnTo>
                <a:lnTo>
                  <a:pt x="0" y="0"/>
                </a:lnTo>
                <a:lnTo>
                  <a:pt x="234900" y="0"/>
                </a:lnTo>
                <a:lnTo>
                  <a:pt x="234900" y="645772"/>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9" name="Google Shape;619;p12">
            <a:extLst>
              <a:ext uri="{C183D7F6-B498-43B3-948B-1728B52AA6E4}">
                <adec:decorative xmlns:adec="http://schemas.microsoft.com/office/drawing/2017/decorative" val="1"/>
              </a:ext>
            </a:extLst>
          </p:cNvPr>
          <p:cNvSpPr/>
          <p:nvPr/>
        </p:nvSpPr>
        <p:spPr>
          <a:xfrm rot="-5400000">
            <a:off x="8112595" y="4520256"/>
            <a:ext cx="156599" cy="430515"/>
          </a:xfrm>
          <a:custGeom>
            <a:avLst/>
            <a:gdLst/>
            <a:ahLst/>
            <a:cxnLst/>
            <a:rect l="l" t="t" r="r" b="b"/>
            <a:pathLst>
              <a:path w="234899" h="645772" extrusionOk="0">
                <a:moveTo>
                  <a:pt x="0" y="0"/>
                </a:moveTo>
                <a:lnTo>
                  <a:pt x="234899" y="0"/>
                </a:lnTo>
                <a:lnTo>
                  <a:pt x="234899" y="645772"/>
                </a:lnTo>
                <a:lnTo>
                  <a:pt x="0" y="645772"/>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1" name="Google Shape;621;p12">
            <a:extLst>
              <a:ext uri="{C183D7F6-B498-43B3-948B-1728B52AA6E4}">
                <adec:decorative xmlns:adec="http://schemas.microsoft.com/office/drawing/2017/decorative" val="1"/>
              </a:ext>
            </a:extLst>
          </p:cNvPr>
          <p:cNvSpPr/>
          <p:nvPr/>
        </p:nvSpPr>
        <p:spPr>
          <a:xfrm rot="10800000">
            <a:off x="9941359" y="4537539"/>
            <a:ext cx="156599" cy="252535"/>
          </a:xfrm>
          <a:custGeom>
            <a:avLst/>
            <a:gdLst/>
            <a:ahLst/>
            <a:cxnLst/>
            <a:rect l="l" t="t" r="r" b="b"/>
            <a:pathLst>
              <a:path w="234899" h="378803" extrusionOk="0">
                <a:moveTo>
                  <a:pt x="0" y="0"/>
                </a:moveTo>
                <a:lnTo>
                  <a:pt x="234899" y="0"/>
                </a:lnTo>
                <a:lnTo>
                  <a:pt x="234899" y="378802"/>
                </a:lnTo>
                <a:lnTo>
                  <a:pt x="0" y="378802"/>
                </a:lnTo>
                <a:lnTo>
                  <a:pt x="0" y="0"/>
                </a:lnTo>
                <a:close/>
              </a:path>
            </a:pathLst>
          </a:custGeom>
          <a:blipFill rotWithShape="1">
            <a:blip r:embed="rId7">
              <a:alphaModFix/>
            </a:blip>
            <a:stretch>
              <a:fillRect t="-70471"/>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3" name="Google Shape;623;p12">
            <a:extLst>
              <a:ext uri="{C183D7F6-B498-43B3-948B-1728B52AA6E4}">
                <adec:decorative xmlns:adec="http://schemas.microsoft.com/office/drawing/2017/decorative" val="1"/>
              </a:ext>
            </a:extLst>
          </p:cNvPr>
          <p:cNvSpPr/>
          <p:nvPr/>
        </p:nvSpPr>
        <p:spPr>
          <a:xfrm rot="-5400000">
            <a:off x="4150223" y="1902156"/>
            <a:ext cx="156599" cy="430515"/>
          </a:xfrm>
          <a:custGeom>
            <a:avLst/>
            <a:gdLst/>
            <a:ahLst/>
            <a:cxnLst/>
            <a:rect l="l" t="t" r="r" b="b"/>
            <a:pathLst>
              <a:path w="234899" h="645772" extrusionOk="0">
                <a:moveTo>
                  <a:pt x="0" y="0"/>
                </a:moveTo>
                <a:lnTo>
                  <a:pt x="234900" y="0"/>
                </a:lnTo>
                <a:lnTo>
                  <a:pt x="234900" y="645772"/>
                </a:lnTo>
                <a:lnTo>
                  <a:pt x="0" y="645772"/>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5" name="Google Shape;625;p12">
            <a:extLst>
              <a:ext uri="{C183D7F6-B498-43B3-948B-1728B52AA6E4}">
                <adec:decorative xmlns:adec="http://schemas.microsoft.com/office/drawing/2017/decorative" val="1"/>
              </a:ext>
            </a:extLst>
          </p:cNvPr>
          <p:cNvSpPr/>
          <p:nvPr/>
        </p:nvSpPr>
        <p:spPr>
          <a:xfrm rot="-5400000">
            <a:off x="6278683" y="1902156"/>
            <a:ext cx="156599" cy="430515"/>
          </a:xfrm>
          <a:custGeom>
            <a:avLst/>
            <a:gdLst/>
            <a:ahLst/>
            <a:cxnLst/>
            <a:rect l="l" t="t" r="r" b="b"/>
            <a:pathLst>
              <a:path w="234899" h="645772" extrusionOk="0">
                <a:moveTo>
                  <a:pt x="0" y="0"/>
                </a:moveTo>
                <a:lnTo>
                  <a:pt x="234900" y="0"/>
                </a:lnTo>
                <a:lnTo>
                  <a:pt x="234900" y="645772"/>
                </a:lnTo>
                <a:lnTo>
                  <a:pt x="0" y="645772"/>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7" name="Google Shape;627;p12">
            <a:extLst>
              <a:ext uri="{C183D7F6-B498-43B3-948B-1728B52AA6E4}">
                <adec:decorative xmlns:adec="http://schemas.microsoft.com/office/drawing/2017/decorative" val="1"/>
              </a:ext>
            </a:extLst>
          </p:cNvPr>
          <p:cNvSpPr/>
          <p:nvPr/>
        </p:nvSpPr>
        <p:spPr>
          <a:xfrm rot="-5400000">
            <a:off x="8152463" y="1892223"/>
            <a:ext cx="156599" cy="430515"/>
          </a:xfrm>
          <a:custGeom>
            <a:avLst/>
            <a:gdLst/>
            <a:ahLst/>
            <a:cxnLst/>
            <a:rect l="l" t="t" r="r" b="b"/>
            <a:pathLst>
              <a:path w="234899" h="645772" extrusionOk="0">
                <a:moveTo>
                  <a:pt x="0" y="0"/>
                </a:moveTo>
                <a:lnTo>
                  <a:pt x="234899" y="0"/>
                </a:lnTo>
                <a:lnTo>
                  <a:pt x="234899" y="645771"/>
                </a:lnTo>
                <a:lnTo>
                  <a:pt x="0" y="645771"/>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2" name="Google Shape;642;p12"/>
          <p:cNvSpPr txBox="1"/>
          <p:nvPr/>
        </p:nvSpPr>
        <p:spPr>
          <a:xfrm>
            <a:off x="4874986" y="1954219"/>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Derecha</a:t>
            </a:r>
            <a:endParaRPr sz="1200">
              <a:solidFill>
                <a:schemeClr val="dk1"/>
              </a:solidFill>
              <a:latin typeface="Arial"/>
              <a:ea typeface="Arial"/>
              <a:cs typeface="Arial"/>
              <a:sym typeface="Arial"/>
            </a:endParaRPr>
          </a:p>
        </p:txBody>
      </p:sp>
      <p:sp>
        <p:nvSpPr>
          <p:cNvPr id="640" name="Google Shape;640;p12"/>
          <p:cNvSpPr txBox="1"/>
          <p:nvPr/>
        </p:nvSpPr>
        <p:spPr>
          <a:xfrm>
            <a:off x="6875765" y="1954219"/>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Derecha</a:t>
            </a:r>
            <a:endParaRPr sz="1200">
              <a:solidFill>
                <a:schemeClr val="dk1"/>
              </a:solidFill>
              <a:latin typeface="Arial"/>
              <a:ea typeface="Arial"/>
              <a:cs typeface="Arial"/>
              <a:sym typeface="Arial"/>
            </a:endParaRPr>
          </a:p>
        </p:txBody>
      </p:sp>
      <p:sp>
        <p:nvSpPr>
          <p:cNvPr id="628" name="Google Shape;628;p12"/>
          <p:cNvSpPr txBox="1"/>
          <p:nvPr/>
        </p:nvSpPr>
        <p:spPr>
          <a:xfrm>
            <a:off x="8839719" y="1926474"/>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Derecha</a:t>
            </a:r>
            <a:endParaRPr sz="1200">
              <a:solidFill>
                <a:schemeClr val="dk1"/>
              </a:solidFill>
              <a:latin typeface="Arial"/>
              <a:ea typeface="Arial"/>
              <a:cs typeface="Arial"/>
              <a:sym typeface="Arial"/>
            </a:endParaRPr>
          </a:p>
        </p:txBody>
      </p:sp>
      <p:sp>
        <p:nvSpPr>
          <p:cNvPr id="629" name="Google Shape;629;p12">
            <a:extLst>
              <a:ext uri="{C183D7F6-B498-43B3-948B-1728B52AA6E4}">
                <adec:decorative xmlns:adec="http://schemas.microsoft.com/office/drawing/2017/decorative" val="1"/>
              </a:ext>
            </a:extLst>
          </p:cNvPr>
          <p:cNvSpPr/>
          <p:nvPr/>
        </p:nvSpPr>
        <p:spPr>
          <a:xfrm>
            <a:off x="10376322" y="2089668"/>
            <a:ext cx="156599" cy="430515"/>
          </a:xfrm>
          <a:custGeom>
            <a:avLst/>
            <a:gdLst/>
            <a:ahLst/>
            <a:cxnLst/>
            <a:rect l="l" t="t" r="r" b="b"/>
            <a:pathLst>
              <a:path w="234899" h="645772" extrusionOk="0">
                <a:moveTo>
                  <a:pt x="0" y="0"/>
                </a:moveTo>
                <a:lnTo>
                  <a:pt x="234899" y="0"/>
                </a:lnTo>
                <a:lnTo>
                  <a:pt x="234899" y="645772"/>
                </a:lnTo>
                <a:lnTo>
                  <a:pt x="0" y="645772"/>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39" name="Google Shape;639;p12"/>
          <p:cNvSpPr txBox="1"/>
          <p:nvPr/>
        </p:nvSpPr>
        <p:spPr>
          <a:xfrm>
            <a:off x="8839719" y="2705626"/>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Izquierda</a:t>
            </a:r>
            <a:endParaRPr sz="1200">
              <a:solidFill>
                <a:schemeClr val="dk1"/>
              </a:solidFill>
              <a:latin typeface="Arial"/>
              <a:ea typeface="Arial"/>
              <a:cs typeface="Arial"/>
              <a:sym typeface="Arial"/>
            </a:endParaRPr>
          </a:p>
        </p:txBody>
      </p:sp>
      <p:sp>
        <p:nvSpPr>
          <p:cNvPr id="626" name="Google Shape;626;p12"/>
          <p:cNvSpPr txBox="1"/>
          <p:nvPr/>
        </p:nvSpPr>
        <p:spPr>
          <a:xfrm>
            <a:off x="6875765" y="2705626"/>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Izquierda</a:t>
            </a:r>
            <a:endParaRPr sz="1200">
              <a:solidFill>
                <a:schemeClr val="dk1"/>
              </a:solidFill>
              <a:latin typeface="Arial"/>
              <a:ea typeface="Arial"/>
              <a:cs typeface="Arial"/>
              <a:sym typeface="Arial"/>
            </a:endParaRPr>
          </a:p>
        </p:txBody>
      </p:sp>
      <p:sp>
        <p:nvSpPr>
          <p:cNvPr id="624" name="Google Shape;624;p12"/>
          <p:cNvSpPr txBox="1"/>
          <p:nvPr/>
        </p:nvSpPr>
        <p:spPr>
          <a:xfrm>
            <a:off x="4874986" y="2713917"/>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Izquierda</a:t>
            </a:r>
            <a:endParaRPr sz="1200">
              <a:solidFill>
                <a:schemeClr val="dk1"/>
              </a:solidFill>
              <a:latin typeface="Arial"/>
              <a:ea typeface="Arial"/>
              <a:cs typeface="Arial"/>
              <a:sym typeface="Arial"/>
            </a:endParaRPr>
          </a:p>
        </p:txBody>
      </p:sp>
      <p:sp>
        <p:nvSpPr>
          <p:cNvPr id="630" name="Google Shape;630;p12"/>
          <p:cNvSpPr txBox="1"/>
          <p:nvPr/>
        </p:nvSpPr>
        <p:spPr>
          <a:xfrm>
            <a:off x="10365273" y="2925496"/>
            <a:ext cx="167648" cy="1477136"/>
          </a:xfrm>
          <a:prstGeom prst="rect">
            <a:avLst/>
          </a:prstGeom>
          <a:noFill/>
          <a:ln>
            <a:noFill/>
          </a:ln>
        </p:spPr>
        <p:txBody>
          <a:bodyPr spcFirstLastPara="1" wrap="square" lIns="0" tIns="0" rIns="0" bIns="0" anchor="t" anchorCtr="0">
            <a:spAutoFit/>
          </a:bodyPr>
          <a:lstStyle/>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D</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r</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c</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h</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o</a:t>
            </a:r>
            <a:endParaRPr sz="1200">
              <a:solidFill>
                <a:schemeClr val="dk1"/>
              </a:solidFill>
              <a:latin typeface="Arial"/>
              <a:ea typeface="Arial"/>
              <a:cs typeface="Arial"/>
              <a:sym typeface="Arial"/>
            </a:endParaRPr>
          </a:p>
        </p:txBody>
      </p:sp>
      <p:sp>
        <p:nvSpPr>
          <p:cNvPr id="648" name="Google Shape;648;p12"/>
          <p:cNvSpPr txBox="1"/>
          <p:nvPr/>
        </p:nvSpPr>
        <p:spPr>
          <a:xfrm>
            <a:off x="9928659" y="2947121"/>
            <a:ext cx="167648" cy="1477136"/>
          </a:xfrm>
          <a:prstGeom prst="rect">
            <a:avLst/>
          </a:prstGeom>
          <a:noFill/>
          <a:ln>
            <a:noFill/>
          </a:ln>
        </p:spPr>
        <p:txBody>
          <a:bodyPr spcFirstLastPara="1" wrap="square" lIns="0" tIns="0" rIns="0" bIns="0" anchor="t" anchorCtr="0">
            <a:spAutoFit/>
          </a:bodyPr>
          <a:lstStyle/>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D</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r</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c</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h</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o</a:t>
            </a:r>
            <a:endParaRPr sz="1200">
              <a:solidFill>
                <a:schemeClr val="dk1"/>
              </a:solidFill>
              <a:latin typeface="Arial"/>
              <a:ea typeface="Arial"/>
              <a:cs typeface="Arial"/>
              <a:sym typeface="Arial"/>
            </a:endParaRPr>
          </a:p>
        </p:txBody>
      </p:sp>
      <p:sp>
        <p:nvSpPr>
          <p:cNvPr id="631" name="Google Shape;631;p12">
            <a:extLst>
              <a:ext uri="{C183D7F6-B498-43B3-948B-1728B52AA6E4}">
                <adec:decorative xmlns:adec="http://schemas.microsoft.com/office/drawing/2017/decorative" val="1"/>
              </a:ext>
            </a:extLst>
          </p:cNvPr>
          <p:cNvSpPr/>
          <p:nvPr/>
        </p:nvSpPr>
        <p:spPr>
          <a:xfrm>
            <a:off x="10386707" y="4965991"/>
            <a:ext cx="156599" cy="430515"/>
          </a:xfrm>
          <a:custGeom>
            <a:avLst/>
            <a:gdLst/>
            <a:ahLst/>
            <a:cxnLst/>
            <a:rect l="l" t="t" r="r" b="b"/>
            <a:pathLst>
              <a:path w="234899" h="645772" extrusionOk="0">
                <a:moveTo>
                  <a:pt x="0" y="0"/>
                </a:moveTo>
                <a:lnTo>
                  <a:pt x="234900" y="0"/>
                </a:lnTo>
                <a:lnTo>
                  <a:pt x="234900" y="645771"/>
                </a:lnTo>
                <a:lnTo>
                  <a:pt x="0" y="645771"/>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32" name="Google Shape;632;p12">
            <a:extLst>
              <a:ext uri="{C183D7F6-B498-43B3-948B-1728B52AA6E4}">
                <adec:decorative xmlns:adec="http://schemas.microsoft.com/office/drawing/2017/decorative" val="1"/>
              </a:ext>
            </a:extLst>
          </p:cNvPr>
          <p:cNvSpPr/>
          <p:nvPr/>
        </p:nvSpPr>
        <p:spPr>
          <a:xfrm rot="5400000" flipH="1">
            <a:off x="8112595" y="5204577"/>
            <a:ext cx="156599" cy="430515"/>
          </a:xfrm>
          <a:custGeom>
            <a:avLst/>
            <a:gdLst/>
            <a:ahLst/>
            <a:cxnLst/>
            <a:rect l="l" t="t" r="r" b="b"/>
            <a:pathLst>
              <a:path w="234899" h="645772" extrusionOk="0">
                <a:moveTo>
                  <a:pt x="0" y="645772"/>
                </a:moveTo>
                <a:lnTo>
                  <a:pt x="234899" y="645772"/>
                </a:lnTo>
                <a:lnTo>
                  <a:pt x="234899" y="0"/>
                </a:lnTo>
                <a:lnTo>
                  <a:pt x="0" y="0"/>
                </a:lnTo>
                <a:lnTo>
                  <a:pt x="0" y="645772"/>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37" name="Google Shape;637;p12"/>
          <p:cNvSpPr txBox="1"/>
          <p:nvPr/>
        </p:nvSpPr>
        <p:spPr>
          <a:xfrm>
            <a:off x="4874986" y="4544574"/>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Derecha</a:t>
            </a:r>
            <a:endParaRPr sz="1200">
              <a:solidFill>
                <a:schemeClr val="dk1"/>
              </a:solidFill>
              <a:latin typeface="Arial"/>
              <a:ea typeface="Arial"/>
              <a:cs typeface="Arial"/>
              <a:sym typeface="Arial"/>
            </a:endParaRPr>
          </a:p>
        </p:txBody>
      </p:sp>
      <p:sp>
        <p:nvSpPr>
          <p:cNvPr id="634" name="Google Shape;634;p12"/>
          <p:cNvSpPr txBox="1"/>
          <p:nvPr/>
        </p:nvSpPr>
        <p:spPr>
          <a:xfrm>
            <a:off x="6838593" y="4548578"/>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Derecha</a:t>
            </a:r>
            <a:endParaRPr sz="1200">
              <a:solidFill>
                <a:schemeClr val="dk1"/>
              </a:solidFill>
              <a:latin typeface="Arial"/>
              <a:ea typeface="Arial"/>
              <a:cs typeface="Arial"/>
              <a:sym typeface="Arial"/>
            </a:endParaRPr>
          </a:p>
        </p:txBody>
      </p:sp>
      <p:sp>
        <p:nvSpPr>
          <p:cNvPr id="633" name="Google Shape;633;p12"/>
          <p:cNvSpPr txBox="1"/>
          <p:nvPr/>
        </p:nvSpPr>
        <p:spPr>
          <a:xfrm>
            <a:off x="8812705" y="4606656"/>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Derecha</a:t>
            </a:r>
            <a:endParaRPr sz="1200">
              <a:solidFill>
                <a:schemeClr val="dk1"/>
              </a:solidFill>
              <a:latin typeface="Arial"/>
              <a:ea typeface="Arial"/>
              <a:cs typeface="Arial"/>
              <a:sym typeface="Arial"/>
            </a:endParaRPr>
          </a:p>
        </p:txBody>
      </p:sp>
      <p:sp>
        <p:nvSpPr>
          <p:cNvPr id="622" name="Google Shape;622;p12"/>
          <p:cNvSpPr txBox="1"/>
          <p:nvPr/>
        </p:nvSpPr>
        <p:spPr>
          <a:xfrm>
            <a:off x="8839719" y="5233310"/>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Izquierda</a:t>
            </a:r>
            <a:endParaRPr sz="1200">
              <a:solidFill>
                <a:schemeClr val="dk1"/>
              </a:solidFill>
              <a:latin typeface="Arial"/>
              <a:ea typeface="Arial"/>
              <a:cs typeface="Arial"/>
              <a:sym typeface="Arial"/>
            </a:endParaRPr>
          </a:p>
        </p:txBody>
      </p:sp>
      <p:sp>
        <p:nvSpPr>
          <p:cNvPr id="620" name="Google Shape;620;p12"/>
          <p:cNvSpPr txBox="1"/>
          <p:nvPr/>
        </p:nvSpPr>
        <p:spPr>
          <a:xfrm>
            <a:off x="6875765" y="5256639"/>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Izquierda</a:t>
            </a:r>
            <a:endParaRPr sz="1200">
              <a:solidFill>
                <a:schemeClr val="dk1"/>
              </a:solidFill>
              <a:latin typeface="Arial"/>
              <a:ea typeface="Arial"/>
              <a:cs typeface="Arial"/>
              <a:sym typeface="Arial"/>
            </a:endParaRPr>
          </a:p>
        </p:txBody>
      </p:sp>
      <p:sp>
        <p:nvSpPr>
          <p:cNvPr id="615" name="Google Shape;615;p12"/>
          <p:cNvSpPr txBox="1"/>
          <p:nvPr/>
        </p:nvSpPr>
        <p:spPr>
          <a:xfrm>
            <a:off x="4874986" y="5248518"/>
            <a:ext cx="834940"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Izquierda</a:t>
            </a:r>
            <a:endParaRPr sz="1200">
              <a:solidFill>
                <a:schemeClr val="dk1"/>
              </a:solidFill>
              <a:latin typeface="Arial"/>
              <a:ea typeface="Arial"/>
              <a:cs typeface="Arial"/>
              <a:sym typeface="Arial"/>
            </a:endParaRPr>
          </a:p>
        </p:txBody>
      </p:sp>
      <p:sp>
        <p:nvSpPr>
          <p:cNvPr id="635" name="Google Shape;635;p12">
            <a:extLst>
              <a:ext uri="{C183D7F6-B498-43B3-948B-1728B52AA6E4}">
                <adec:decorative xmlns:adec="http://schemas.microsoft.com/office/drawing/2017/decorative" val="1"/>
              </a:ext>
            </a:extLst>
          </p:cNvPr>
          <p:cNvSpPr/>
          <p:nvPr/>
        </p:nvSpPr>
        <p:spPr>
          <a:xfrm rot="5400000" flipH="1">
            <a:off x="6278683" y="5196455"/>
            <a:ext cx="156599" cy="430515"/>
          </a:xfrm>
          <a:custGeom>
            <a:avLst/>
            <a:gdLst/>
            <a:ahLst/>
            <a:cxnLst/>
            <a:rect l="l" t="t" r="r" b="b"/>
            <a:pathLst>
              <a:path w="234899" h="645772" extrusionOk="0">
                <a:moveTo>
                  <a:pt x="0" y="645772"/>
                </a:moveTo>
                <a:lnTo>
                  <a:pt x="234900" y="645772"/>
                </a:lnTo>
                <a:lnTo>
                  <a:pt x="234900" y="0"/>
                </a:lnTo>
                <a:lnTo>
                  <a:pt x="0" y="0"/>
                </a:lnTo>
                <a:lnTo>
                  <a:pt x="0" y="645772"/>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36" name="Google Shape;636;p12">
            <a:extLst>
              <a:ext uri="{C183D7F6-B498-43B3-948B-1728B52AA6E4}">
                <adec:decorative xmlns:adec="http://schemas.microsoft.com/office/drawing/2017/decorative" val="1"/>
              </a:ext>
            </a:extLst>
          </p:cNvPr>
          <p:cNvSpPr/>
          <p:nvPr/>
        </p:nvSpPr>
        <p:spPr>
          <a:xfrm rot="5400000" flipH="1">
            <a:off x="4150223" y="5196455"/>
            <a:ext cx="156599" cy="430515"/>
          </a:xfrm>
          <a:custGeom>
            <a:avLst/>
            <a:gdLst/>
            <a:ahLst/>
            <a:cxnLst/>
            <a:rect l="l" t="t" r="r" b="b"/>
            <a:pathLst>
              <a:path w="234899" h="645772" extrusionOk="0">
                <a:moveTo>
                  <a:pt x="0" y="645772"/>
                </a:moveTo>
                <a:lnTo>
                  <a:pt x="234900" y="645772"/>
                </a:lnTo>
                <a:lnTo>
                  <a:pt x="234900" y="0"/>
                </a:lnTo>
                <a:lnTo>
                  <a:pt x="0" y="0"/>
                </a:lnTo>
                <a:lnTo>
                  <a:pt x="0" y="645772"/>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38" name="Google Shape;638;p12">
            <a:extLst>
              <a:ext uri="{C183D7F6-B498-43B3-948B-1728B52AA6E4}">
                <adec:decorative xmlns:adec="http://schemas.microsoft.com/office/drawing/2017/decorative" val="1"/>
              </a:ext>
            </a:extLst>
          </p:cNvPr>
          <p:cNvSpPr/>
          <p:nvPr/>
        </p:nvSpPr>
        <p:spPr>
          <a:xfrm rot="5400000" flipH="1">
            <a:off x="8174661" y="2653564"/>
            <a:ext cx="156599" cy="430515"/>
          </a:xfrm>
          <a:custGeom>
            <a:avLst/>
            <a:gdLst/>
            <a:ahLst/>
            <a:cxnLst/>
            <a:rect l="l" t="t" r="r" b="b"/>
            <a:pathLst>
              <a:path w="234899" h="645772" extrusionOk="0">
                <a:moveTo>
                  <a:pt x="0" y="645772"/>
                </a:moveTo>
                <a:lnTo>
                  <a:pt x="234899" y="645772"/>
                </a:lnTo>
                <a:lnTo>
                  <a:pt x="234899" y="0"/>
                </a:lnTo>
                <a:lnTo>
                  <a:pt x="0" y="0"/>
                </a:lnTo>
                <a:lnTo>
                  <a:pt x="0" y="645772"/>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1" name="Google Shape;641;p12">
            <a:extLst>
              <a:ext uri="{C183D7F6-B498-43B3-948B-1728B52AA6E4}">
                <adec:decorative xmlns:adec="http://schemas.microsoft.com/office/drawing/2017/decorative" val="1"/>
              </a:ext>
            </a:extLst>
          </p:cNvPr>
          <p:cNvSpPr/>
          <p:nvPr/>
        </p:nvSpPr>
        <p:spPr>
          <a:xfrm rot="5400000" flipH="1">
            <a:off x="6328208" y="2661855"/>
            <a:ext cx="156599" cy="430515"/>
          </a:xfrm>
          <a:custGeom>
            <a:avLst/>
            <a:gdLst/>
            <a:ahLst/>
            <a:cxnLst/>
            <a:rect l="l" t="t" r="r" b="b"/>
            <a:pathLst>
              <a:path w="234899" h="645772" extrusionOk="0">
                <a:moveTo>
                  <a:pt x="0" y="645772"/>
                </a:moveTo>
                <a:lnTo>
                  <a:pt x="234900" y="645772"/>
                </a:lnTo>
                <a:lnTo>
                  <a:pt x="234900" y="0"/>
                </a:lnTo>
                <a:lnTo>
                  <a:pt x="0" y="0"/>
                </a:lnTo>
                <a:lnTo>
                  <a:pt x="0" y="645772"/>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3" name="Google Shape;643;p12">
            <a:extLst>
              <a:ext uri="{C183D7F6-B498-43B3-948B-1728B52AA6E4}">
                <adec:decorative xmlns:adec="http://schemas.microsoft.com/office/drawing/2017/decorative" val="1"/>
              </a:ext>
            </a:extLst>
          </p:cNvPr>
          <p:cNvSpPr/>
          <p:nvPr/>
        </p:nvSpPr>
        <p:spPr>
          <a:xfrm rot="5400000" flipH="1">
            <a:off x="4176459" y="2661855"/>
            <a:ext cx="156599" cy="430515"/>
          </a:xfrm>
          <a:custGeom>
            <a:avLst/>
            <a:gdLst/>
            <a:ahLst/>
            <a:cxnLst/>
            <a:rect l="l" t="t" r="r" b="b"/>
            <a:pathLst>
              <a:path w="234899" h="645772" extrusionOk="0">
                <a:moveTo>
                  <a:pt x="0" y="645772"/>
                </a:moveTo>
                <a:lnTo>
                  <a:pt x="234899" y="645772"/>
                </a:lnTo>
                <a:lnTo>
                  <a:pt x="234899" y="0"/>
                </a:lnTo>
                <a:lnTo>
                  <a:pt x="0" y="0"/>
                </a:lnTo>
                <a:lnTo>
                  <a:pt x="0" y="645772"/>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8" name="Google Shape;618;p12"/>
          <p:cNvSpPr txBox="1"/>
          <p:nvPr/>
        </p:nvSpPr>
        <p:spPr>
          <a:xfrm>
            <a:off x="3343576" y="2335779"/>
            <a:ext cx="167648" cy="1477136"/>
          </a:xfrm>
          <a:prstGeom prst="rect">
            <a:avLst/>
          </a:prstGeom>
          <a:noFill/>
          <a:ln>
            <a:noFill/>
          </a:ln>
        </p:spPr>
        <p:txBody>
          <a:bodyPr spcFirstLastPara="1" wrap="square" lIns="0" tIns="0" rIns="0" bIns="0" anchor="t" anchorCtr="0">
            <a:spAutoFit/>
          </a:bodyPr>
          <a:lstStyle/>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D</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r</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c</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h</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o</a:t>
            </a:r>
            <a:endParaRPr sz="1200">
              <a:solidFill>
                <a:schemeClr val="dk1"/>
              </a:solidFill>
              <a:latin typeface="Arial"/>
              <a:ea typeface="Arial"/>
              <a:cs typeface="Arial"/>
              <a:sym typeface="Arial"/>
            </a:endParaRPr>
          </a:p>
        </p:txBody>
      </p:sp>
      <p:sp>
        <p:nvSpPr>
          <p:cNvPr id="644" name="Google Shape;644;p12"/>
          <p:cNvSpPr txBox="1"/>
          <p:nvPr/>
        </p:nvSpPr>
        <p:spPr>
          <a:xfrm>
            <a:off x="3320425" y="4346358"/>
            <a:ext cx="167648" cy="1477136"/>
          </a:xfrm>
          <a:prstGeom prst="rect">
            <a:avLst/>
          </a:prstGeom>
          <a:noFill/>
          <a:ln>
            <a:noFill/>
          </a:ln>
        </p:spPr>
        <p:txBody>
          <a:bodyPr spcFirstLastPara="1" wrap="square" lIns="0" tIns="0" rIns="0" bIns="0" anchor="t" anchorCtr="0">
            <a:spAutoFit/>
          </a:bodyPr>
          <a:lstStyle/>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D</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r</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c</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h</a:t>
            </a:r>
            <a:endParaRPr sz="1200">
              <a:solidFill>
                <a:schemeClr val="dk1"/>
              </a:solidFill>
              <a:latin typeface="Arial"/>
              <a:ea typeface="Arial"/>
              <a:cs typeface="Arial"/>
              <a:sym typeface="Arial"/>
            </a:endParaRPr>
          </a:p>
          <a:p>
            <a:pPr marL="0" marR="0" lvl="0" indent="0" algn="ctr" rtl="0">
              <a:lnSpc>
                <a:spcPct val="97999"/>
              </a:lnSpc>
              <a:spcBef>
                <a:spcPts val="0"/>
              </a:spcBef>
              <a:spcAft>
                <a:spcPts val="0"/>
              </a:spcAft>
              <a:buNone/>
            </a:pPr>
            <a:r>
              <a:rPr lang="en-US" sz="1399">
                <a:solidFill>
                  <a:srgbClr val="000000"/>
                </a:solidFill>
                <a:latin typeface="Arial"/>
                <a:ea typeface="Arial"/>
                <a:cs typeface="Arial"/>
                <a:sym typeface="Arial"/>
              </a:rPr>
              <a:t>o</a:t>
            </a:r>
            <a:endParaRPr sz="1200">
              <a:solidFill>
                <a:schemeClr val="dk1"/>
              </a:solidFill>
              <a:latin typeface="Arial"/>
              <a:ea typeface="Arial"/>
              <a:cs typeface="Arial"/>
              <a:sym typeface="Arial"/>
            </a:endParaRPr>
          </a:p>
        </p:txBody>
      </p:sp>
      <p:grpSp>
        <p:nvGrpSpPr>
          <p:cNvPr id="645" name="Google Shape;645;p12">
            <a:extLst>
              <a:ext uri="{C183D7F6-B498-43B3-948B-1728B52AA6E4}">
                <adec:decorative xmlns:adec="http://schemas.microsoft.com/office/drawing/2017/decorative" val="1"/>
              </a:ext>
            </a:extLst>
          </p:cNvPr>
          <p:cNvGrpSpPr/>
          <p:nvPr/>
        </p:nvGrpSpPr>
        <p:grpSpPr>
          <a:xfrm>
            <a:off x="2977743" y="5901503"/>
            <a:ext cx="853011" cy="853011"/>
            <a:chOff x="0" y="0"/>
            <a:chExt cx="812800" cy="812800"/>
          </a:xfrm>
        </p:grpSpPr>
        <p:sp>
          <p:nvSpPr>
            <p:cNvPr id="646" name="Google Shape;646;p12"/>
            <p:cNvSpPr/>
            <p:nvPr/>
          </p:nvSpPr>
          <p:spPr>
            <a:xfrm>
              <a:off x="0" y="0"/>
              <a:ext cx="812800" cy="812800"/>
            </a:xfrm>
            <a:custGeom>
              <a:avLst/>
              <a:gdLst/>
              <a:ahLst/>
              <a:cxnLst/>
              <a:rect l="l" t="t" r="r" b="b"/>
              <a:pathLst>
                <a:path w="812800" h="812800" extrusionOk="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BABB6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7" name="Google Shape;647;p12"/>
            <p:cNvSpPr txBox="1"/>
            <p:nvPr/>
          </p:nvSpPr>
          <p:spPr>
            <a:xfrm>
              <a:off x="88900" y="22225"/>
              <a:ext cx="635000" cy="701675"/>
            </a:xfrm>
            <a:prstGeom prst="rect">
              <a:avLst/>
            </a:prstGeom>
            <a:noFill/>
            <a:ln>
              <a:noFill/>
            </a:ln>
          </p:spPr>
          <p:txBody>
            <a:bodyPr spcFirstLastPara="1" wrap="square" lIns="33850" tIns="33850" rIns="33850" bIns="338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YOU ARE HERE</a:t>
              </a:r>
              <a:endParaRPr sz="1200">
                <a:solidFill>
                  <a:schemeClr val="dk1"/>
                </a:solidFill>
                <a:latin typeface="Arial"/>
                <a:ea typeface="Arial"/>
                <a:cs typeface="Arial"/>
                <a:sym typeface="Arial"/>
              </a:endParaRPr>
            </a:p>
          </p:txBody>
        </p:sp>
      </p:grpSp>
      <p:sp>
        <p:nvSpPr>
          <p:cNvPr id="600" name="Google Shape;600;p12"/>
          <p:cNvSpPr txBox="1"/>
          <p:nvPr/>
        </p:nvSpPr>
        <p:spPr>
          <a:xfrm>
            <a:off x="677577" y="5362684"/>
            <a:ext cx="509141"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Dining</a:t>
            </a:r>
            <a:endParaRPr sz="1200">
              <a:solidFill>
                <a:schemeClr val="dk1"/>
              </a:solidFill>
              <a:latin typeface="Arial"/>
              <a:ea typeface="Arial"/>
              <a:cs typeface="Arial"/>
              <a:sym typeface="Arial"/>
            </a:endParaRPr>
          </a:p>
        </p:txBody>
      </p:sp>
      <p:sp>
        <p:nvSpPr>
          <p:cNvPr id="601" name="Google Shape;601;p12"/>
          <p:cNvSpPr txBox="1"/>
          <p:nvPr/>
        </p:nvSpPr>
        <p:spPr>
          <a:xfrm>
            <a:off x="693426" y="5761960"/>
            <a:ext cx="675035"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Produce</a:t>
            </a:r>
            <a:endParaRPr sz="1200">
              <a:solidFill>
                <a:schemeClr val="dk1"/>
              </a:solidFill>
              <a:latin typeface="Arial"/>
              <a:ea typeface="Arial"/>
              <a:cs typeface="Arial"/>
              <a:sym typeface="Arial"/>
            </a:endParaRPr>
          </a:p>
        </p:txBody>
      </p:sp>
      <p:sp>
        <p:nvSpPr>
          <p:cNvPr id="602" name="Google Shape;602;p12"/>
          <p:cNvSpPr txBox="1"/>
          <p:nvPr/>
        </p:nvSpPr>
        <p:spPr>
          <a:xfrm>
            <a:off x="693426" y="6158201"/>
            <a:ext cx="924769" cy="30142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Meats/Fish</a:t>
            </a:r>
            <a:endParaRPr sz="12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3">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655" name="Google Shape;655;p13"/>
          <p:cNvSpPr txBox="1">
            <a:spLocks noGrp="1"/>
          </p:cNvSpPr>
          <p:nvPr>
            <p:ph type="title" idx="4294967295"/>
          </p:nvPr>
        </p:nvSpPr>
        <p:spPr>
          <a:xfrm>
            <a:off x="3093958" y="438150"/>
            <a:ext cx="6004085" cy="134479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8"/>
              </a:lnSpc>
              <a:spcBef>
                <a:spcPts val="0"/>
              </a:spcBef>
              <a:spcAft>
                <a:spcPts val="0"/>
              </a:spcAft>
              <a:buClr>
                <a:srgbClr val="000000"/>
              </a:buClr>
              <a:buSzTx/>
              <a:buFont typeface="Arial"/>
              <a:buNone/>
              <a:tabLst/>
              <a:defRPr/>
            </a:pPr>
            <a:r>
              <a:rPr kumimoji="0" lang="en-US" sz="6242" b="0" i="0" u="none" strike="noStrike" kern="0" cap="none" spc="0" normalizeH="0" baseline="0" noProof="0" dirty="0">
                <a:ln>
                  <a:noFill/>
                </a:ln>
                <a:solidFill>
                  <a:srgbClr val="100F0D"/>
                </a:solidFill>
                <a:effectLst/>
                <a:uLnTx/>
                <a:uFillTx/>
                <a:latin typeface="Arial"/>
                <a:ea typeface="Arial"/>
                <a:cs typeface="Arial"/>
                <a:sym typeface="Arial"/>
              </a:rPr>
              <a:t>ACTIVITY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654" name="Google Shape;654;p13"/>
          <p:cNvSpPr txBox="1"/>
          <p:nvPr/>
        </p:nvSpPr>
        <p:spPr>
          <a:xfrm>
            <a:off x="1464080" y="1955800"/>
            <a:ext cx="9263838" cy="5660076"/>
          </a:xfrm>
          <a:prstGeom prst="rect">
            <a:avLst/>
          </a:prstGeom>
          <a:noFill/>
          <a:ln>
            <a:noFill/>
          </a:ln>
        </p:spPr>
        <p:txBody>
          <a:bodyPr spcFirstLastPara="1" wrap="square" lIns="0" tIns="0" rIns="0" bIns="0" anchor="t" anchorCtr="0">
            <a:spAutoFit/>
          </a:bodyPr>
          <a:lstStyle/>
          <a:p>
            <a:pPr marL="0" marR="0" lvl="0" indent="0" algn="just" rtl="0">
              <a:lnSpc>
                <a:spcPct val="115676"/>
              </a:lnSpc>
              <a:spcBef>
                <a:spcPts val="0"/>
              </a:spcBef>
              <a:spcAft>
                <a:spcPts val="0"/>
              </a:spcAft>
              <a:buNone/>
            </a:pPr>
            <a:r>
              <a:rPr lang="en-US" sz="2267">
                <a:solidFill>
                  <a:srgbClr val="163D06"/>
                </a:solidFill>
                <a:latin typeface="Arial"/>
                <a:ea typeface="Arial"/>
                <a:cs typeface="Arial"/>
                <a:sym typeface="Arial"/>
              </a:rPr>
              <a:t>Instructions: Break out into pairs. </a:t>
            </a:r>
            <a:endParaRPr sz="2280">
              <a:solidFill>
                <a:srgbClr val="163D06"/>
              </a:solidFill>
              <a:latin typeface="Arial"/>
              <a:ea typeface="Arial"/>
              <a:cs typeface="Arial"/>
              <a:sym typeface="Arial"/>
            </a:endParaRPr>
          </a:p>
          <a:p>
            <a:pPr marL="0" marR="0" lvl="0" indent="0" algn="just" rtl="0">
              <a:lnSpc>
                <a:spcPct val="115000"/>
              </a:lnSpc>
              <a:spcBef>
                <a:spcPts val="0"/>
              </a:spcBef>
              <a:spcAft>
                <a:spcPts val="0"/>
              </a:spcAft>
              <a:buNone/>
            </a:pPr>
            <a:endParaRPr sz="2280">
              <a:solidFill>
                <a:srgbClr val="163D06"/>
              </a:solidFill>
              <a:latin typeface="Arial"/>
              <a:ea typeface="Arial"/>
              <a:cs typeface="Arial"/>
              <a:sym typeface="Arial"/>
            </a:endParaRPr>
          </a:p>
          <a:p>
            <a:pPr marL="0" marR="0" lvl="0" indent="0" algn="just" rtl="0">
              <a:lnSpc>
                <a:spcPct val="115676"/>
              </a:lnSpc>
              <a:spcBef>
                <a:spcPts val="0"/>
              </a:spcBef>
              <a:spcAft>
                <a:spcPts val="0"/>
              </a:spcAft>
              <a:buNone/>
            </a:pPr>
            <a:r>
              <a:rPr lang="en-US" sz="2267">
                <a:solidFill>
                  <a:srgbClr val="163D06"/>
                </a:solidFill>
                <a:latin typeface="Arial"/>
                <a:ea typeface="Arial"/>
                <a:cs typeface="Arial"/>
                <a:sym typeface="Arial"/>
              </a:rPr>
              <a:t>Student A will ask the questions. Using the map, you must point to a specific vendor. You can find the map here: </a:t>
            </a:r>
            <a:r>
              <a:rPr lang="en-US" sz="2267" u="sng">
                <a:solidFill>
                  <a:srgbClr val="163D06"/>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2267">
              <a:solidFill>
                <a:srgbClr val="163D06"/>
              </a:solidFill>
              <a:latin typeface="Arial"/>
              <a:ea typeface="Arial"/>
              <a:cs typeface="Arial"/>
              <a:sym typeface="Arial"/>
            </a:endParaRPr>
          </a:p>
          <a:p>
            <a:pPr marL="0" marR="0" lvl="0" indent="0" algn="just" rtl="0">
              <a:lnSpc>
                <a:spcPct val="115000"/>
              </a:lnSpc>
              <a:spcBef>
                <a:spcPts val="0"/>
              </a:spcBef>
              <a:spcAft>
                <a:spcPts val="0"/>
              </a:spcAft>
              <a:buNone/>
            </a:pPr>
            <a:endParaRPr sz="2280">
              <a:solidFill>
                <a:srgbClr val="163D06"/>
              </a:solidFill>
              <a:latin typeface="Arial"/>
              <a:ea typeface="Arial"/>
              <a:cs typeface="Arial"/>
              <a:sym typeface="Arial"/>
            </a:endParaRPr>
          </a:p>
          <a:p>
            <a:pPr marL="0" marR="0" lvl="0" indent="0" algn="just" rtl="0">
              <a:lnSpc>
                <a:spcPct val="115676"/>
              </a:lnSpc>
              <a:spcBef>
                <a:spcPts val="0"/>
              </a:spcBef>
              <a:spcAft>
                <a:spcPts val="0"/>
              </a:spcAft>
              <a:buNone/>
            </a:pPr>
            <a:r>
              <a:rPr lang="en-US" sz="2267">
                <a:solidFill>
                  <a:srgbClr val="163D06"/>
                </a:solidFill>
                <a:latin typeface="Arial"/>
                <a:ea typeface="Arial"/>
                <a:cs typeface="Arial"/>
                <a:sym typeface="Arial"/>
              </a:rPr>
              <a:t>Student B must choose to identify a reference point that is </a:t>
            </a:r>
            <a:r>
              <a:rPr lang="en-US" sz="2267" i="1">
                <a:solidFill>
                  <a:srgbClr val="163D06"/>
                </a:solidFill>
                <a:latin typeface="Arial"/>
                <a:ea typeface="Arial"/>
                <a:cs typeface="Arial"/>
                <a:sym typeface="Arial"/>
              </a:rPr>
              <a:t>by</a:t>
            </a:r>
            <a:r>
              <a:rPr lang="en-US" sz="2267">
                <a:solidFill>
                  <a:srgbClr val="163D06"/>
                </a:solidFill>
                <a:latin typeface="Arial"/>
                <a:ea typeface="Arial"/>
                <a:cs typeface="Arial"/>
                <a:sym typeface="Arial"/>
              </a:rPr>
              <a:t> or </a:t>
            </a:r>
            <a:r>
              <a:rPr lang="en-US" sz="2267" i="1">
                <a:solidFill>
                  <a:srgbClr val="163D06"/>
                </a:solidFill>
                <a:latin typeface="Arial"/>
                <a:ea typeface="Arial"/>
                <a:cs typeface="Arial"/>
                <a:sym typeface="Arial"/>
              </a:rPr>
              <a:t>in front of</a:t>
            </a:r>
            <a:r>
              <a:rPr lang="en-US" sz="2267">
                <a:solidFill>
                  <a:srgbClr val="163D06"/>
                </a:solidFill>
                <a:latin typeface="Arial"/>
                <a:ea typeface="Arial"/>
                <a:cs typeface="Arial"/>
                <a:sym typeface="Arial"/>
              </a:rPr>
              <a:t> that specific vendor or use words for left, right, and/or straight to get to the specific vendor. </a:t>
            </a:r>
            <a:endParaRPr sz="1200">
              <a:solidFill>
                <a:schemeClr val="dk1"/>
              </a:solidFill>
              <a:latin typeface="Arial"/>
              <a:ea typeface="Arial"/>
              <a:cs typeface="Arial"/>
              <a:sym typeface="Arial"/>
            </a:endParaRPr>
          </a:p>
          <a:p>
            <a:pPr marL="0" marR="0" lvl="0" indent="0" algn="just" rtl="0">
              <a:lnSpc>
                <a:spcPct val="115000"/>
              </a:lnSpc>
              <a:spcBef>
                <a:spcPts val="0"/>
              </a:spcBef>
              <a:spcAft>
                <a:spcPts val="0"/>
              </a:spcAft>
              <a:buNone/>
            </a:pPr>
            <a:endParaRPr sz="2280">
              <a:solidFill>
                <a:srgbClr val="163D06"/>
              </a:solidFill>
              <a:latin typeface="Arial"/>
              <a:ea typeface="Arial"/>
              <a:cs typeface="Arial"/>
              <a:sym typeface="Arial"/>
            </a:endParaRPr>
          </a:p>
          <a:p>
            <a:pPr marL="0" marR="0" lvl="0" indent="0" algn="just" rtl="0">
              <a:lnSpc>
                <a:spcPct val="115676"/>
              </a:lnSpc>
              <a:spcBef>
                <a:spcPts val="0"/>
              </a:spcBef>
              <a:spcAft>
                <a:spcPts val="0"/>
              </a:spcAft>
              <a:buNone/>
            </a:pPr>
            <a:r>
              <a:rPr lang="en-US" sz="2267">
                <a:solidFill>
                  <a:srgbClr val="163D06"/>
                </a:solidFill>
                <a:latin typeface="Arial"/>
                <a:ea typeface="Arial"/>
                <a:cs typeface="Arial"/>
                <a:sym typeface="Arial"/>
              </a:rPr>
              <a:t>If Student B chooses to use one set of directions during the first round, they must use the other during the second round. Switch roles after three rounds.</a:t>
            </a:r>
            <a:endParaRPr sz="1200">
              <a:solidFill>
                <a:schemeClr val="dk1"/>
              </a:solidFill>
              <a:latin typeface="Arial"/>
              <a:ea typeface="Arial"/>
              <a:cs typeface="Arial"/>
              <a:sym typeface="Arial"/>
            </a:endParaRPr>
          </a:p>
          <a:p>
            <a:pPr marL="0" marR="0" lvl="0" indent="0" algn="just" rtl="0">
              <a:lnSpc>
                <a:spcPct val="115000"/>
              </a:lnSpc>
              <a:spcBef>
                <a:spcPts val="0"/>
              </a:spcBef>
              <a:spcAft>
                <a:spcPts val="0"/>
              </a:spcAft>
              <a:buNone/>
            </a:pPr>
            <a:endParaRPr sz="2280">
              <a:solidFill>
                <a:srgbClr val="163D06"/>
              </a:solidFill>
              <a:latin typeface="Arial"/>
              <a:ea typeface="Arial"/>
              <a:cs typeface="Arial"/>
              <a:sym typeface="Arial"/>
            </a:endParaRPr>
          </a:p>
          <a:p>
            <a:pPr marL="0" marR="0" lvl="0" indent="0" algn="just" rtl="0">
              <a:lnSpc>
                <a:spcPct val="115000"/>
              </a:lnSpc>
              <a:spcBef>
                <a:spcPts val="0"/>
              </a:spcBef>
              <a:spcAft>
                <a:spcPts val="0"/>
              </a:spcAft>
              <a:buNone/>
            </a:pPr>
            <a:endParaRPr sz="2280">
              <a:solidFill>
                <a:srgbClr val="163D0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4">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661" name="Google Shape;661;p14">
            <a:extLst>
              <a:ext uri="{C183D7F6-B498-43B3-948B-1728B52AA6E4}">
                <adec:decorative xmlns:adec="http://schemas.microsoft.com/office/drawing/2017/decorative" val="1"/>
              </a:ext>
            </a:extLst>
          </p:cNvPr>
          <p:cNvGrpSpPr/>
          <p:nvPr/>
        </p:nvGrpSpPr>
        <p:grpSpPr>
          <a:xfrm>
            <a:off x="2167299" y="2512505"/>
            <a:ext cx="7857405" cy="1210799"/>
            <a:chOff x="0" y="-38100"/>
            <a:chExt cx="2884556" cy="444500"/>
          </a:xfrm>
        </p:grpSpPr>
        <p:sp>
          <p:nvSpPr>
            <p:cNvPr id="662" name="Google Shape;662;p14"/>
            <p:cNvSpPr/>
            <p:nvPr/>
          </p:nvSpPr>
          <p:spPr>
            <a:xfrm>
              <a:off x="0" y="0"/>
              <a:ext cx="2884556" cy="406400"/>
            </a:xfrm>
            <a:custGeom>
              <a:avLst/>
              <a:gdLst/>
              <a:ahLst/>
              <a:cxnLst/>
              <a:rect l="l" t="t" r="r" b="b"/>
              <a:pathLst>
                <a:path w="2884556" h="406400" extrusionOk="0">
                  <a:moveTo>
                    <a:pt x="33500" y="0"/>
                  </a:moveTo>
                  <a:lnTo>
                    <a:pt x="2851055" y="0"/>
                  </a:lnTo>
                  <a:cubicBezTo>
                    <a:pt x="2869557" y="0"/>
                    <a:pt x="2884556" y="14999"/>
                    <a:pt x="2884556" y="33500"/>
                  </a:cubicBezTo>
                  <a:lnTo>
                    <a:pt x="2884556" y="372900"/>
                  </a:lnTo>
                  <a:cubicBezTo>
                    <a:pt x="2884556" y="381785"/>
                    <a:pt x="2881026" y="390305"/>
                    <a:pt x="2874744" y="396588"/>
                  </a:cubicBezTo>
                  <a:cubicBezTo>
                    <a:pt x="2868461" y="402871"/>
                    <a:pt x="2859940" y="406400"/>
                    <a:pt x="2851055" y="406400"/>
                  </a:cubicBezTo>
                  <a:lnTo>
                    <a:pt x="33500" y="406400"/>
                  </a:lnTo>
                  <a:cubicBezTo>
                    <a:pt x="24615" y="406400"/>
                    <a:pt x="16095" y="402871"/>
                    <a:pt x="9812" y="396588"/>
                  </a:cubicBezTo>
                  <a:cubicBezTo>
                    <a:pt x="3529" y="390305"/>
                    <a:pt x="0" y="381785"/>
                    <a:pt x="0" y="372900"/>
                  </a:cubicBezTo>
                  <a:lnTo>
                    <a:pt x="0" y="33500"/>
                  </a:lnTo>
                  <a:cubicBezTo>
                    <a:pt x="0" y="24615"/>
                    <a:pt x="3529" y="16095"/>
                    <a:pt x="9812" y="9812"/>
                  </a:cubicBezTo>
                  <a:cubicBezTo>
                    <a:pt x="16095" y="3529"/>
                    <a:pt x="24615" y="0"/>
                    <a:pt x="33500" y="0"/>
                  </a:cubicBez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63" name="Google Shape;663;p14"/>
            <p:cNvSpPr txBox="1"/>
            <p:nvPr/>
          </p:nvSpPr>
          <p:spPr>
            <a:xfrm>
              <a:off x="0" y="-38100"/>
              <a:ext cx="288455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664" name="Google Shape;664;p14">
            <a:extLst>
              <a:ext uri="{C183D7F6-B498-43B3-948B-1728B52AA6E4}">
                <adec:decorative xmlns:adec="http://schemas.microsoft.com/office/drawing/2017/decorative" val="1"/>
              </a:ext>
            </a:extLst>
          </p:cNvPr>
          <p:cNvGrpSpPr/>
          <p:nvPr/>
        </p:nvGrpSpPr>
        <p:grpSpPr>
          <a:xfrm>
            <a:off x="105225" y="24309"/>
            <a:ext cx="4111175" cy="1158907"/>
            <a:chOff x="0" y="-38100"/>
            <a:chExt cx="2274980" cy="850900"/>
          </a:xfrm>
        </p:grpSpPr>
        <p:sp>
          <p:nvSpPr>
            <p:cNvPr id="665" name="Google Shape;665;p14"/>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FFDE32"/>
            </a:solidFill>
            <a:ln w="266700" cap="sq" cmpd="sng">
              <a:solidFill>
                <a:srgbClr val="FFDE32"/>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66" name="Google Shape;666;p14"/>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667" name="Google Shape;667;p14">
            <a:extLst>
              <a:ext uri="{C183D7F6-B498-43B3-948B-1728B52AA6E4}">
                <adec:decorative xmlns:adec="http://schemas.microsoft.com/office/drawing/2017/decorative" val="1"/>
              </a:ext>
            </a:extLst>
          </p:cNvPr>
          <p:cNvSpPr/>
          <p:nvPr/>
        </p:nvSpPr>
        <p:spPr>
          <a:xfrm>
            <a:off x="9875504" y="4116039"/>
            <a:ext cx="1630697" cy="1587891"/>
          </a:xfrm>
          <a:custGeom>
            <a:avLst/>
            <a:gdLst/>
            <a:ahLst/>
            <a:cxnLst/>
            <a:rect l="l" t="t" r="r" b="b"/>
            <a:pathLst>
              <a:path w="2446045" h="2381836" extrusionOk="0">
                <a:moveTo>
                  <a:pt x="0" y="0"/>
                </a:moveTo>
                <a:lnTo>
                  <a:pt x="2446045" y="0"/>
                </a:lnTo>
                <a:lnTo>
                  <a:pt x="2446045" y="2381836"/>
                </a:lnTo>
                <a:lnTo>
                  <a:pt x="0" y="2381836"/>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70" name="Google Shape;670;p14"/>
          <p:cNvSpPr txBox="1">
            <a:spLocks noGrp="1"/>
          </p:cNvSpPr>
          <p:nvPr>
            <p:ph type="title" idx="4294967295"/>
          </p:nvPr>
        </p:nvSpPr>
        <p:spPr>
          <a:xfrm>
            <a:off x="122254" y="237183"/>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163D06"/>
                </a:solidFill>
                <a:effectLst/>
                <a:uLnTx/>
                <a:uFillTx/>
                <a:latin typeface="Arial"/>
                <a:ea typeface="Arial"/>
                <a:cs typeface="Arial"/>
                <a:sym typeface="Arial"/>
              </a:rPr>
              <a:t>TIME</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668" name="Google Shape;668;p14"/>
          <p:cNvSpPr txBox="1"/>
          <p:nvPr/>
        </p:nvSpPr>
        <p:spPr>
          <a:xfrm>
            <a:off x="3124857" y="2719002"/>
            <a:ext cx="5942287" cy="850105"/>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3946">
                <a:solidFill>
                  <a:srgbClr val="163D06"/>
                </a:solidFill>
                <a:latin typeface="Arial"/>
                <a:ea typeface="Arial"/>
                <a:cs typeface="Arial"/>
                <a:sym typeface="Arial"/>
              </a:rPr>
              <a:t>¿CUÁL ES EL HORARIO?</a:t>
            </a:r>
            <a:endParaRPr sz="1200">
              <a:solidFill>
                <a:schemeClr val="dk1"/>
              </a:solidFill>
              <a:latin typeface="Arial"/>
              <a:ea typeface="Arial"/>
              <a:cs typeface="Arial"/>
              <a:sym typeface="Arial"/>
            </a:endParaRPr>
          </a:p>
        </p:txBody>
      </p:sp>
      <p:sp>
        <p:nvSpPr>
          <p:cNvPr id="669" name="Google Shape;669;p14"/>
          <p:cNvSpPr txBox="1"/>
          <p:nvPr/>
        </p:nvSpPr>
        <p:spPr>
          <a:xfrm>
            <a:off x="3267713" y="4340191"/>
            <a:ext cx="5656574" cy="674800"/>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en-US" sz="3132">
                <a:solidFill>
                  <a:srgbClr val="163D06"/>
                </a:solidFill>
                <a:latin typeface="Arial"/>
                <a:ea typeface="Arial"/>
                <a:cs typeface="Arial"/>
                <a:sym typeface="Arial"/>
              </a:rPr>
              <a:t>What are your business hours?</a:t>
            </a:r>
            <a:endParaRPr sz="12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676" name="Google Shape;676;p15">
            <a:extLst>
              <a:ext uri="{C183D7F6-B498-43B3-948B-1728B52AA6E4}">
                <adec:decorative xmlns:adec="http://schemas.microsoft.com/office/drawing/2017/decorative" val="1"/>
              </a:ext>
            </a:extLst>
          </p:cNvPr>
          <p:cNvGrpSpPr/>
          <p:nvPr/>
        </p:nvGrpSpPr>
        <p:grpSpPr>
          <a:xfrm>
            <a:off x="105225" y="24309"/>
            <a:ext cx="4111175" cy="1158907"/>
            <a:chOff x="0" y="-38100"/>
            <a:chExt cx="2274980" cy="850900"/>
          </a:xfrm>
        </p:grpSpPr>
        <p:sp>
          <p:nvSpPr>
            <p:cNvPr id="677" name="Google Shape;677;p15"/>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FFDE32"/>
            </a:solidFill>
            <a:ln w="266700" cap="sq" cmpd="sng">
              <a:solidFill>
                <a:srgbClr val="FFDE32"/>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78" name="Google Shape;678;p15"/>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679" name="Google Shape;679;p15">
            <a:extLst>
              <a:ext uri="{C183D7F6-B498-43B3-948B-1728B52AA6E4}">
                <adec:decorative xmlns:adec="http://schemas.microsoft.com/office/drawing/2017/decorative" val="1"/>
              </a:ext>
            </a:extLst>
          </p:cNvPr>
          <p:cNvSpPr/>
          <p:nvPr/>
        </p:nvSpPr>
        <p:spPr>
          <a:xfrm>
            <a:off x="10475867" y="5332160"/>
            <a:ext cx="1061121" cy="1064497"/>
          </a:xfrm>
          <a:custGeom>
            <a:avLst/>
            <a:gdLst/>
            <a:ahLst/>
            <a:cxnLst/>
            <a:rect l="l" t="t" r="r" b="b"/>
            <a:pathLst>
              <a:path w="2446045" h="2381836" extrusionOk="0">
                <a:moveTo>
                  <a:pt x="0" y="0"/>
                </a:moveTo>
                <a:lnTo>
                  <a:pt x="2446045" y="0"/>
                </a:lnTo>
                <a:lnTo>
                  <a:pt x="2446045" y="2381836"/>
                </a:lnTo>
                <a:lnTo>
                  <a:pt x="0" y="2381836"/>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81" name="Google Shape;681;p15"/>
          <p:cNvSpPr txBox="1">
            <a:spLocks noGrp="1"/>
          </p:cNvSpPr>
          <p:nvPr>
            <p:ph type="title" idx="4294967295"/>
          </p:nvPr>
        </p:nvSpPr>
        <p:spPr>
          <a:xfrm>
            <a:off x="122254" y="237183"/>
            <a:ext cx="3918921" cy="84625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923"/>
              </a:lnSpc>
              <a:spcBef>
                <a:spcPts val="0"/>
              </a:spcBef>
              <a:spcAft>
                <a:spcPts val="0"/>
              </a:spcAft>
              <a:buClr>
                <a:srgbClr val="000000"/>
              </a:buClr>
              <a:buSzTx/>
              <a:buFont typeface="Arial"/>
              <a:buNone/>
              <a:tabLst/>
              <a:defRPr/>
            </a:pPr>
            <a:r>
              <a:rPr kumimoji="0" lang="en-US" sz="3900" b="0" i="0" u="none" strike="noStrike" kern="0" cap="none" spc="0" normalizeH="0" baseline="0" noProof="0" dirty="0">
                <a:ln>
                  <a:noFill/>
                </a:ln>
                <a:solidFill>
                  <a:srgbClr val="163D06"/>
                </a:solidFill>
                <a:effectLst/>
                <a:uLnTx/>
                <a:uFillTx/>
                <a:latin typeface="Arial"/>
                <a:ea typeface="Arial"/>
                <a:cs typeface="Arial"/>
                <a:sym typeface="Arial"/>
              </a:rPr>
              <a:t>NUMBERS</a:t>
            </a:r>
            <a:endParaRPr kumimoji="0" lang="en-US" sz="1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683" name="Google Shape;683;p15"/>
          <p:cNvSpPr txBox="1"/>
          <p:nvPr/>
        </p:nvSpPr>
        <p:spPr>
          <a:xfrm>
            <a:off x="4767072" y="379901"/>
            <a:ext cx="6655816" cy="1301895"/>
          </a:xfrm>
          <a:prstGeom prst="rect">
            <a:avLst/>
          </a:prstGeom>
          <a:noFill/>
          <a:ln>
            <a:noFill/>
          </a:ln>
        </p:spPr>
        <p:txBody>
          <a:bodyPr spcFirstLastPara="1" wrap="square" lIns="0" tIns="0" rIns="0" bIns="0" anchor="t" anchorCtr="0">
            <a:spAutoFit/>
          </a:bodyPr>
          <a:lstStyle/>
          <a:p>
            <a:pPr marL="0" marR="0" lvl="0" indent="0" algn="l" rtl="0">
              <a:lnSpc>
                <a:spcPct val="140644"/>
              </a:lnSpc>
              <a:spcBef>
                <a:spcPts val="0"/>
              </a:spcBef>
              <a:spcAft>
                <a:spcPts val="0"/>
              </a:spcAft>
              <a:buNone/>
            </a:pPr>
            <a:r>
              <a:rPr lang="en-US" sz="3000">
                <a:solidFill>
                  <a:srgbClr val="163D06"/>
                </a:solidFill>
                <a:latin typeface="Arial"/>
                <a:ea typeface="Arial"/>
                <a:cs typeface="Arial"/>
                <a:sym typeface="Arial"/>
              </a:rPr>
              <a:t>Read and repeat the numbers out loud with your teacher.</a:t>
            </a:r>
            <a:endParaRPr sz="1200">
              <a:solidFill>
                <a:schemeClr val="dk1"/>
              </a:solidFill>
              <a:latin typeface="Arial"/>
              <a:ea typeface="Arial"/>
              <a:cs typeface="Arial"/>
              <a:sym typeface="Arial"/>
            </a:endParaRPr>
          </a:p>
        </p:txBody>
      </p:sp>
      <p:sp>
        <p:nvSpPr>
          <p:cNvPr id="680" name="Google Shape;680;p15"/>
          <p:cNvSpPr txBox="1"/>
          <p:nvPr/>
        </p:nvSpPr>
        <p:spPr>
          <a:xfrm>
            <a:off x="2904478" y="2240273"/>
            <a:ext cx="2425694" cy="4035720"/>
          </a:xfrm>
          <a:prstGeom prst="rect">
            <a:avLst/>
          </a:prstGeom>
          <a:noFill/>
          <a:ln>
            <a:noFill/>
          </a:ln>
        </p:spPr>
        <p:txBody>
          <a:bodyPr spcFirstLastPara="1" wrap="square" lIns="0" tIns="0" rIns="0" bIns="0" anchor="t" anchorCtr="0">
            <a:spAutoFit/>
          </a:bodyPr>
          <a:lstStyle/>
          <a:p>
            <a:pPr marL="609630" marR="0" lvl="0" indent="-609630" algn="l" rtl="0">
              <a:lnSpc>
                <a:spcPct val="141462"/>
              </a:lnSpc>
              <a:spcBef>
                <a:spcPts val="0"/>
              </a:spcBef>
              <a:spcAft>
                <a:spcPts val="0"/>
              </a:spcAft>
              <a:buClr>
                <a:srgbClr val="163D06"/>
              </a:buClr>
              <a:buSzPts val="4650"/>
              <a:buFont typeface="Arial"/>
              <a:buAutoNum type="arabicPeriod"/>
            </a:pPr>
            <a:r>
              <a:rPr lang="en-US" sz="3100">
                <a:solidFill>
                  <a:srgbClr val="163D06"/>
                </a:solidFill>
                <a:latin typeface="Arial"/>
                <a:ea typeface="Arial"/>
                <a:cs typeface="Arial"/>
                <a:sym typeface="Arial"/>
              </a:rPr>
              <a:t>Uno</a:t>
            </a:r>
            <a:endParaRPr sz="1200">
              <a:solidFill>
                <a:schemeClr val="dk1"/>
              </a:solidFill>
              <a:latin typeface="Calibri"/>
              <a:ea typeface="Calibri"/>
              <a:cs typeface="Calibri"/>
              <a:sym typeface="Calibri"/>
            </a:endParaRPr>
          </a:p>
          <a:p>
            <a:pPr marL="609630" marR="0" lvl="0" indent="-609630" algn="l" rtl="0">
              <a:lnSpc>
                <a:spcPct val="141462"/>
              </a:lnSpc>
              <a:spcBef>
                <a:spcPts val="0"/>
              </a:spcBef>
              <a:spcAft>
                <a:spcPts val="0"/>
              </a:spcAft>
              <a:buClr>
                <a:srgbClr val="163D06"/>
              </a:buClr>
              <a:buSzPts val="4650"/>
              <a:buFont typeface="Arial"/>
              <a:buAutoNum type="arabicPeriod"/>
            </a:pPr>
            <a:r>
              <a:rPr lang="en-US" sz="3100">
                <a:solidFill>
                  <a:srgbClr val="163D06"/>
                </a:solidFill>
                <a:latin typeface="Arial"/>
                <a:ea typeface="Arial"/>
                <a:cs typeface="Arial"/>
                <a:sym typeface="Arial"/>
              </a:rPr>
              <a:t>Dos</a:t>
            </a:r>
            <a:endParaRPr sz="1200">
              <a:solidFill>
                <a:schemeClr val="dk1"/>
              </a:solidFill>
              <a:latin typeface="Arial"/>
              <a:ea typeface="Arial"/>
              <a:cs typeface="Arial"/>
              <a:sym typeface="Arial"/>
            </a:endParaRPr>
          </a:p>
          <a:p>
            <a:pPr marL="609630" marR="0" lvl="0" indent="-609630" algn="l" rtl="0">
              <a:lnSpc>
                <a:spcPct val="141462"/>
              </a:lnSpc>
              <a:spcBef>
                <a:spcPts val="0"/>
              </a:spcBef>
              <a:spcAft>
                <a:spcPts val="0"/>
              </a:spcAft>
              <a:buClr>
                <a:srgbClr val="163D06"/>
              </a:buClr>
              <a:buSzPts val="4650"/>
              <a:buFont typeface="Arial"/>
              <a:buAutoNum type="arabicPeriod"/>
            </a:pPr>
            <a:r>
              <a:rPr lang="en-US" sz="3100">
                <a:solidFill>
                  <a:srgbClr val="163D06"/>
                </a:solidFill>
                <a:latin typeface="Arial"/>
                <a:ea typeface="Arial"/>
                <a:cs typeface="Arial"/>
                <a:sym typeface="Arial"/>
              </a:rPr>
              <a:t>Tres</a:t>
            </a:r>
            <a:endParaRPr sz="1200">
              <a:solidFill>
                <a:schemeClr val="dk1"/>
              </a:solidFill>
              <a:latin typeface="Arial"/>
              <a:ea typeface="Arial"/>
              <a:cs typeface="Arial"/>
              <a:sym typeface="Arial"/>
            </a:endParaRPr>
          </a:p>
          <a:p>
            <a:pPr marL="609630" marR="0" lvl="0" indent="-609630" algn="l" rtl="0">
              <a:lnSpc>
                <a:spcPct val="141462"/>
              </a:lnSpc>
              <a:spcBef>
                <a:spcPts val="0"/>
              </a:spcBef>
              <a:spcAft>
                <a:spcPts val="0"/>
              </a:spcAft>
              <a:buClr>
                <a:srgbClr val="163D06"/>
              </a:buClr>
              <a:buSzPts val="4650"/>
              <a:buFont typeface="Arial"/>
              <a:buAutoNum type="arabicPeriod"/>
            </a:pPr>
            <a:r>
              <a:rPr lang="en-US" sz="3100">
                <a:solidFill>
                  <a:srgbClr val="163D06"/>
                </a:solidFill>
                <a:latin typeface="Arial"/>
                <a:ea typeface="Arial"/>
                <a:cs typeface="Arial"/>
                <a:sym typeface="Arial"/>
              </a:rPr>
              <a:t>Cuatro</a:t>
            </a:r>
            <a:endParaRPr sz="1200">
              <a:solidFill>
                <a:schemeClr val="dk1"/>
              </a:solidFill>
              <a:latin typeface="Arial"/>
              <a:ea typeface="Arial"/>
              <a:cs typeface="Arial"/>
              <a:sym typeface="Arial"/>
            </a:endParaRPr>
          </a:p>
          <a:p>
            <a:pPr marL="609630" marR="0" lvl="0" indent="-609630" algn="l" rtl="0">
              <a:lnSpc>
                <a:spcPct val="141462"/>
              </a:lnSpc>
              <a:spcBef>
                <a:spcPts val="0"/>
              </a:spcBef>
              <a:spcAft>
                <a:spcPts val="0"/>
              </a:spcAft>
              <a:buClr>
                <a:srgbClr val="163D06"/>
              </a:buClr>
              <a:buSzPts val="4650"/>
              <a:buFont typeface="Arial"/>
              <a:buAutoNum type="arabicPeriod"/>
            </a:pPr>
            <a:r>
              <a:rPr lang="en-US" sz="3100">
                <a:solidFill>
                  <a:srgbClr val="163D06"/>
                </a:solidFill>
                <a:latin typeface="Arial"/>
                <a:ea typeface="Arial"/>
                <a:cs typeface="Arial"/>
                <a:sym typeface="Arial"/>
              </a:rPr>
              <a:t>Cinco</a:t>
            </a:r>
            <a:endParaRPr sz="1200">
              <a:solidFill>
                <a:schemeClr val="dk1"/>
              </a:solidFill>
              <a:latin typeface="Arial"/>
              <a:ea typeface="Arial"/>
              <a:cs typeface="Arial"/>
              <a:sym typeface="Arial"/>
            </a:endParaRPr>
          </a:p>
          <a:p>
            <a:pPr marL="609630" marR="0" lvl="0" indent="-609630" algn="l" rtl="0">
              <a:lnSpc>
                <a:spcPct val="141462"/>
              </a:lnSpc>
              <a:spcBef>
                <a:spcPts val="0"/>
              </a:spcBef>
              <a:spcAft>
                <a:spcPts val="0"/>
              </a:spcAft>
              <a:buClr>
                <a:srgbClr val="163D06"/>
              </a:buClr>
              <a:buSzPts val="4650"/>
              <a:buFont typeface="Arial"/>
              <a:buAutoNum type="arabicPeriod"/>
            </a:pPr>
            <a:r>
              <a:rPr lang="en-US" sz="3100">
                <a:solidFill>
                  <a:srgbClr val="163D06"/>
                </a:solidFill>
                <a:latin typeface="Arial"/>
                <a:ea typeface="Arial"/>
                <a:cs typeface="Arial"/>
                <a:sym typeface="Arial"/>
              </a:rPr>
              <a:t>Seis</a:t>
            </a:r>
            <a:endParaRPr sz="1200">
              <a:solidFill>
                <a:schemeClr val="dk1"/>
              </a:solidFill>
              <a:latin typeface="Arial"/>
              <a:ea typeface="Arial"/>
              <a:cs typeface="Arial"/>
              <a:sym typeface="Arial"/>
            </a:endParaRPr>
          </a:p>
        </p:txBody>
      </p:sp>
      <p:sp>
        <p:nvSpPr>
          <p:cNvPr id="682" name="Google Shape;682;p15"/>
          <p:cNvSpPr txBox="1"/>
          <p:nvPr/>
        </p:nvSpPr>
        <p:spPr>
          <a:xfrm>
            <a:off x="6848835" y="2230974"/>
            <a:ext cx="2279390" cy="4035720"/>
          </a:xfrm>
          <a:prstGeom prst="rect">
            <a:avLst/>
          </a:prstGeom>
          <a:noFill/>
          <a:ln>
            <a:noFill/>
          </a:ln>
        </p:spPr>
        <p:txBody>
          <a:bodyPr spcFirstLastPara="1" wrap="square" lIns="0" tIns="0" rIns="0" bIns="0" anchor="t" anchorCtr="0">
            <a:spAutoFit/>
          </a:bodyPr>
          <a:lstStyle/>
          <a:p>
            <a:pPr marL="0" marR="0" lvl="0" indent="0" algn="l" rtl="0">
              <a:lnSpc>
                <a:spcPct val="141462"/>
              </a:lnSpc>
              <a:spcBef>
                <a:spcPts val="0"/>
              </a:spcBef>
              <a:spcAft>
                <a:spcPts val="0"/>
              </a:spcAft>
              <a:buNone/>
            </a:pPr>
            <a:r>
              <a:rPr lang="en-US" sz="3100">
                <a:solidFill>
                  <a:srgbClr val="163D06"/>
                </a:solidFill>
                <a:latin typeface="Arial"/>
                <a:ea typeface="Arial"/>
                <a:cs typeface="Arial"/>
                <a:sym typeface="Arial"/>
              </a:rPr>
              <a:t>7. Siete</a:t>
            </a:r>
            <a:endParaRPr sz="1200">
              <a:solidFill>
                <a:schemeClr val="dk1"/>
              </a:solidFill>
              <a:latin typeface="Calibri"/>
              <a:ea typeface="Calibri"/>
              <a:cs typeface="Calibri"/>
              <a:sym typeface="Calibri"/>
            </a:endParaRPr>
          </a:p>
          <a:p>
            <a:pPr marL="0" marR="0" lvl="0" indent="0" algn="l" rtl="0">
              <a:lnSpc>
                <a:spcPct val="141462"/>
              </a:lnSpc>
              <a:spcBef>
                <a:spcPts val="0"/>
              </a:spcBef>
              <a:spcAft>
                <a:spcPts val="0"/>
              </a:spcAft>
              <a:buNone/>
            </a:pPr>
            <a:r>
              <a:rPr lang="en-US" sz="3100">
                <a:solidFill>
                  <a:srgbClr val="163D06"/>
                </a:solidFill>
                <a:latin typeface="Arial"/>
                <a:ea typeface="Arial"/>
                <a:cs typeface="Arial"/>
                <a:sym typeface="Arial"/>
              </a:rPr>
              <a:t>8. Ocho</a:t>
            </a:r>
            <a:endParaRPr sz="1200">
              <a:solidFill>
                <a:schemeClr val="dk1"/>
              </a:solidFill>
              <a:latin typeface="Arial"/>
              <a:ea typeface="Arial"/>
              <a:cs typeface="Arial"/>
              <a:sym typeface="Arial"/>
            </a:endParaRPr>
          </a:p>
          <a:p>
            <a:pPr marL="0" marR="0" lvl="0" indent="0" algn="l" rtl="0">
              <a:lnSpc>
                <a:spcPct val="141462"/>
              </a:lnSpc>
              <a:spcBef>
                <a:spcPts val="0"/>
              </a:spcBef>
              <a:spcAft>
                <a:spcPts val="0"/>
              </a:spcAft>
              <a:buNone/>
            </a:pPr>
            <a:r>
              <a:rPr lang="en-US" sz="3100">
                <a:solidFill>
                  <a:srgbClr val="163D06"/>
                </a:solidFill>
                <a:latin typeface="Arial"/>
                <a:ea typeface="Arial"/>
                <a:cs typeface="Arial"/>
                <a:sym typeface="Arial"/>
              </a:rPr>
              <a:t>9. Nueve</a:t>
            </a:r>
            <a:endParaRPr sz="1200">
              <a:solidFill>
                <a:schemeClr val="dk1"/>
              </a:solidFill>
              <a:latin typeface="Arial"/>
              <a:ea typeface="Arial"/>
              <a:cs typeface="Arial"/>
              <a:sym typeface="Arial"/>
            </a:endParaRPr>
          </a:p>
          <a:p>
            <a:pPr marL="0" marR="0" lvl="0" indent="0" algn="l" rtl="0">
              <a:lnSpc>
                <a:spcPct val="141462"/>
              </a:lnSpc>
              <a:spcBef>
                <a:spcPts val="0"/>
              </a:spcBef>
              <a:spcAft>
                <a:spcPts val="0"/>
              </a:spcAft>
              <a:buNone/>
            </a:pPr>
            <a:r>
              <a:rPr lang="en-US" sz="3100">
                <a:solidFill>
                  <a:srgbClr val="163D06"/>
                </a:solidFill>
                <a:latin typeface="Arial"/>
                <a:ea typeface="Arial"/>
                <a:cs typeface="Arial"/>
                <a:sym typeface="Arial"/>
              </a:rPr>
              <a:t>10. Diez</a:t>
            </a:r>
            <a:endParaRPr sz="1200">
              <a:solidFill>
                <a:schemeClr val="dk1"/>
              </a:solidFill>
              <a:latin typeface="Arial"/>
              <a:ea typeface="Arial"/>
              <a:cs typeface="Arial"/>
              <a:sym typeface="Arial"/>
            </a:endParaRPr>
          </a:p>
          <a:p>
            <a:pPr marL="0" marR="0" lvl="0" indent="0" algn="l" rtl="0">
              <a:lnSpc>
                <a:spcPct val="141462"/>
              </a:lnSpc>
              <a:spcBef>
                <a:spcPts val="0"/>
              </a:spcBef>
              <a:spcAft>
                <a:spcPts val="0"/>
              </a:spcAft>
              <a:buNone/>
            </a:pPr>
            <a:r>
              <a:rPr lang="en-US" sz="3100">
                <a:solidFill>
                  <a:srgbClr val="163D06"/>
                </a:solidFill>
                <a:latin typeface="Arial"/>
                <a:ea typeface="Arial"/>
                <a:cs typeface="Arial"/>
                <a:sym typeface="Arial"/>
              </a:rPr>
              <a:t>11. Once</a:t>
            </a:r>
            <a:endParaRPr sz="1200">
              <a:solidFill>
                <a:schemeClr val="dk1"/>
              </a:solidFill>
              <a:latin typeface="Arial"/>
              <a:ea typeface="Arial"/>
              <a:cs typeface="Arial"/>
              <a:sym typeface="Arial"/>
            </a:endParaRPr>
          </a:p>
          <a:p>
            <a:pPr marL="0" marR="0" lvl="0" indent="0" algn="l" rtl="0">
              <a:lnSpc>
                <a:spcPct val="141462"/>
              </a:lnSpc>
              <a:spcBef>
                <a:spcPts val="0"/>
              </a:spcBef>
              <a:spcAft>
                <a:spcPts val="0"/>
              </a:spcAft>
              <a:buNone/>
            </a:pPr>
            <a:r>
              <a:rPr lang="en-US" sz="3100">
                <a:solidFill>
                  <a:srgbClr val="163D06"/>
                </a:solidFill>
                <a:latin typeface="Arial"/>
                <a:ea typeface="Arial"/>
                <a:cs typeface="Arial"/>
                <a:sym typeface="Arial"/>
              </a:rPr>
              <a:t>12. Doce</a:t>
            </a:r>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689" name="Google Shape;689;p16">
            <a:extLst>
              <a:ext uri="{C183D7F6-B498-43B3-948B-1728B52AA6E4}">
                <adec:decorative xmlns:adec="http://schemas.microsoft.com/office/drawing/2017/decorative" val="1"/>
              </a:ext>
            </a:extLst>
          </p:cNvPr>
          <p:cNvGrpSpPr/>
          <p:nvPr/>
        </p:nvGrpSpPr>
        <p:grpSpPr>
          <a:xfrm>
            <a:off x="459033" y="2256966"/>
            <a:ext cx="10598506" cy="1210799"/>
            <a:chOff x="0" y="-38100"/>
            <a:chExt cx="3890851" cy="444500"/>
          </a:xfrm>
        </p:grpSpPr>
        <p:sp>
          <p:nvSpPr>
            <p:cNvPr id="690" name="Google Shape;690;p16"/>
            <p:cNvSpPr/>
            <p:nvPr/>
          </p:nvSpPr>
          <p:spPr>
            <a:xfrm>
              <a:off x="0" y="0"/>
              <a:ext cx="3890850" cy="406400"/>
            </a:xfrm>
            <a:custGeom>
              <a:avLst/>
              <a:gdLst/>
              <a:ahLst/>
              <a:cxnLst/>
              <a:rect l="l" t="t" r="r" b="b"/>
              <a:pathLst>
                <a:path w="3890850" h="406400" extrusionOk="0">
                  <a:moveTo>
                    <a:pt x="24836" y="0"/>
                  </a:moveTo>
                  <a:lnTo>
                    <a:pt x="3866014" y="0"/>
                  </a:lnTo>
                  <a:cubicBezTo>
                    <a:pt x="3879731" y="0"/>
                    <a:pt x="3890850" y="11119"/>
                    <a:pt x="3890850" y="24836"/>
                  </a:cubicBezTo>
                  <a:lnTo>
                    <a:pt x="3890850" y="381564"/>
                  </a:lnTo>
                  <a:cubicBezTo>
                    <a:pt x="3890850" y="395280"/>
                    <a:pt x="3879731" y="406400"/>
                    <a:pt x="3866014" y="406400"/>
                  </a:cubicBezTo>
                  <a:lnTo>
                    <a:pt x="24836" y="406400"/>
                  </a:lnTo>
                  <a:cubicBezTo>
                    <a:pt x="11119" y="406400"/>
                    <a:pt x="0" y="395280"/>
                    <a:pt x="0" y="381564"/>
                  </a:cubicBezTo>
                  <a:lnTo>
                    <a:pt x="0" y="24836"/>
                  </a:lnTo>
                  <a:cubicBezTo>
                    <a:pt x="0" y="11119"/>
                    <a:pt x="11119" y="0"/>
                    <a:pt x="24836" y="0"/>
                  </a:cubicBez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91" name="Google Shape;691;p16"/>
            <p:cNvSpPr txBox="1"/>
            <p:nvPr/>
          </p:nvSpPr>
          <p:spPr>
            <a:xfrm>
              <a:off x="0" y="-38100"/>
              <a:ext cx="3890851"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692" name="Google Shape;692;p16">
            <a:extLst>
              <a:ext uri="{C183D7F6-B498-43B3-948B-1728B52AA6E4}">
                <adec:decorative xmlns:adec="http://schemas.microsoft.com/office/drawing/2017/decorative" val="1"/>
              </a:ext>
            </a:extLst>
          </p:cNvPr>
          <p:cNvSpPr/>
          <p:nvPr/>
        </p:nvSpPr>
        <p:spPr>
          <a:xfrm>
            <a:off x="9875504" y="4116039"/>
            <a:ext cx="1630697" cy="1587891"/>
          </a:xfrm>
          <a:custGeom>
            <a:avLst/>
            <a:gdLst/>
            <a:ahLst/>
            <a:cxnLst/>
            <a:rect l="l" t="t" r="r" b="b"/>
            <a:pathLst>
              <a:path w="2446045" h="2381836" extrusionOk="0">
                <a:moveTo>
                  <a:pt x="0" y="0"/>
                </a:moveTo>
                <a:lnTo>
                  <a:pt x="2446045" y="0"/>
                </a:lnTo>
                <a:lnTo>
                  <a:pt x="2446045" y="2381836"/>
                </a:lnTo>
                <a:lnTo>
                  <a:pt x="0" y="2381836"/>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695" name="Google Shape;695;p16">
            <a:extLst>
              <a:ext uri="{C183D7F6-B498-43B3-948B-1728B52AA6E4}">
                <adec:decorative xmlns:adec="http://schemas.microsoft.com/office/drawing/2017/decorative" val="1"/>
              </a:ext>
            </a:extLst>
          </p:cNvPr>
          <p:cNvGrpSpPr/>
          <p:nvPr/>
        </p:nvGrpSpPr>
        <p:grpSpPr>
          <a:xfrm>
            <a:off x="101601" y="24309"/>
            <a:ext cx="4111175" cy="1158907"/>
            <a:chOff x="0" y="-38100"/>
            <a:chExt cx="2274980" cy="850900"/>
          </a:xfrm>
        </p:grpSpPr>
        <p:sp>
          <p:nvSpPr>
            <p:cNvPr id="696" name="Google Shape;696;p16"/>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FFDE32"/>
            </a:solidFill>
            <a:ln w="266700" cap="sq" cmpd="sng">
              <a:solidFill>
                <a:srgbClr val="FFDE32"/>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97" name="Google Shape;697;p16"/>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698" name="Google Shape;698;p16"/>
          <p:cNvSpPr txBox="1">
            <a:spLocks noGrp="1"/>
          </p:cNvSpPr>
          <p:nvPr>
            <p:ph type="title" idx="4294967295"/>
          </p:nvPr>
        </p:nvSpPr>
        <p:spPr>
          <a:xfrm>
            <a:off x="122254" y="237183"/>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163D06"/>
                </a:solidFill>
                <a:effectLst/>
                <a:uLnTx/>
                <a:uFillTx/>
                <a:latin typeface="Arial"/>
                <a:ea typeface="Arial"/>
                <a:cs typeface="Arial"/>
                <a:sym typeface="Arial"/>
              </a:rPr>
              <a:t>TIME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693" name="Google Shape;693;p16"/>
          <p:cNvSpPr txBox="1"/>
          <p:nvPr/>
        </p:nvSpPr>
        <p:spPr>
          <a:xfrm>
            <a:off x="234492" y="2542712"/>
            <a:ext cx="11050191" cy="850105"/>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3946">
                <a:solidFill>
                  <a:srgbClr val="163D06"/>
                </a:solidFill>
                <a:latin typeface="Arial"/>
                <a:ea typeface="Arial"/>
                <a:cs typeface="Arial"/>
                <a:sym typeface="Arial"/>
              </a:rPr>
              <a:t>EL HORARIO ES DE_____ HASTA ______</a:t>
            </a:r>
            <a:endParaRPr sz="1200">
              <a:solidFill>
                <a:schemeClr val="dk1"/>
              </a:solidFill>
              <a:latin typeface="Arial"/>
              <a:ea typeface="Arial"/>
              <a:cs typeface="Arial"/>
              <a:sym typeface="Arial"/>
            </a:endParaRPr>
          </a:p>
        </p:txBody>
      </p:sp>
      <p:sp>
        <p:nvSpPr>
          <p:cNvPr id="694" name="Google Shape;694;p16"/>
          <p:cNvSpPr txBox="1"/>
          <p:nvPr/>
        </p:nvSpPr>
        <p:spPr>
          <a:xfrm>
            <a:off x="685800" y="4078539"/>
            <a:ext cx="8038985" cy="674800"/>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en-US" sz="3132">
                <a:solidFill>
                  <a:srgbClr val="163D06"/>
                </a:solidFill>
                <a:latin typeface="Arial"/>
                <a:ea typeface="Arial"/>
                <a:cs typeface="Arial"/>
                <a:sym typeface="Arial"/>
              </a:rPr>
              <a:t>The business hours are from_____ to _____.</a:t>
            </a:r>
            <a:endParaRPr sz="12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7">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704" name="Google Shape;704;p17">
            <a:extLst>
              <a:ext uri="{C183D7F6-B498-43B3-948B-1728B52AA6E4}">
                <adec:decorative xmlns:adec="http://schemas.microsoft.com/office/drawing/2017/decorative" val="1"/>
              </a:ext>
            </a:extLst>
          </p:cNvPr>
          <p:cNvGrpSpPr/>
          <p:nvPr/>
        </p:nvGrpSpPr>
        <p:grpSpPr>
          <a:xfrm>
            <a:off x="3420475" y="2549695"/>
            <a:ext cx="5041701" cy="776908"/>
            <a:chOff x="0" y="-38100"/>
            <a:chExt cx="2884556" cy="444500"/>
          </a:xfrm>
        </p:grpSpPr>
        <p:sp>
          <p:nvSpPr>
            <p:cNvPr id="705" name="Google Shape;705;p17"/>
            <p:cNvSpPr/>
            <p:nvPr/>
          </p:nvSpPr>
          <p:spPr>
            <a:xfrm>
              <a:off x="0" y="0"/>
              <a:ext cx="2884556" cy="406400"/>
            </a:xfrm>
            <a:custGeom>
              <a:avLst/>
              <a:gdLst/>
              <a:ahLst/>
              <a:cxnLst/>
              <a:rect l="l" t="t" r="r" b="b"/>
              <a:pathLst>
                <a:path w="2884556" h="406400" extrusionOk="0">
                  <a:moveTo>
                    <a:pt x="52210" y="0"/>
                  </a:moveTo>
                  <a:lnTo>
                    <a:pt x="2832346" y="0"/>
                  </a:lnTo>
                  <a:cubicBezTo>
                    <a:pt x="2861180" y="0"/>
                    <a:pt x="2884556" y="23375"/>
                    <a:pt x="2884556" y="52210"/>
                  </a:cubicBezTo>
                  <a:lnTo>
                    <a:pt x="2884556" y="354190"/>
                  </a:lnTo>
                  <a:cubicBezTo>
                    <a:pt x="2884556" y="368037"/>
                    <a:pt x="2879055" y="381317"/>
                    <a:pt x="2869264" y="391108"/>
                  </a:cubicBezTo>
                  <a:cubicBezTo>
                    <a:pt x="2859473" y="400899"/>
                    <a:pt x="2846193" y="406400"/>
                    <a:pt x="2832346" y="406400"/>
                  </a:cubicBezTo>
                  <a:lnTo>
                    <a:pt x="52210" y="406400"/>
                  </a:lnTo>
                  <a:cubicBezTo>
                    <a:pt x="38363" y="406400"/>
                    <a:pt x="25083" y="400899"/>
                    <a:pt x="15292" y="391108"/>
                  </a:cubicBezTo>
                  <a:cubicBezTo>
                    <a:pt x="5501" y="381317"/>
                    <a:pt x="0" y="368037"/>
                    <a:pt x="0" y="354190"/>
                  </a:cubicBezTo>
                  <a:lnTo>
                    <a:pt x="0" y="52210"/>
                  </a:lnTo>
                  <a:cubicBezTo>
                    <a:pt x="0" y="38363"/>
                    <a:pt x="5501" y="25083"/>
                    <a:pt x="15292" y="15292"/>
                  </a:cubicBezTo>
                  <a:cubicBezTo>
                    <a:pt x="25083" y="5501"/>
                    <a:pt x="38363" y="0"/>
                    <a:pt x="52210" y="0"/>
                  </a:cubicBez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06" name="Google Shape;706;p17"/>
            <p:cNvSpPr txBox="1"/>
            <p:nvPr/>
          </p:nvSpPr>
          <p:spPr>
            <a:xfrm>
              <a:off x="0" y="-38100"/>
              <a:ext cx="288455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707" name="Google Shape;707;p17">
            <a:extLst>
              <a:ext uri="{C183D7F6-B498-43B3-948B-1728B52AA6E4}">
                <adec:decorative xmlns:adec="http://schemas.microsoft.com/office/drawing/2017/decorative" val="1"/>
              </a:ext>
            </a:extLst>
          </p:cNvPr>
          <p:cNvSpPr/>
          <p:nvPr/>
        </p:nvSpPr>
        <p:spPr>
          <a:xfrm>
            <a:off x="9875504" y="685800"/>
            <a:ext cx="1630697" cy="1587891"/>
          </a:xfrm>
          <a:custGeom>
            <a:avLst/>
            <a:gdLst/>
            <a:ahLst/>
            <a:cxnLst/>
            <a:rect l="l" t="t" r="r" b="b"/>
            <a:pathLst>
              <a:path w="2446045" h="2381836" extrusionOk="0">
                <a:moveTo>
                  <a:pt x="0" y="0"/>
                </a:moveTo>
                <a:lnTo>
                  <a:pt x="2446045" y="0"/>
                </a:lnTo>
                <a:lnTo>
                  <a:pt x="2446045" y="2381836"/>
                </a:lnTo>
                <a:lnTo>
                  <a:pt x="0" y="2381836"/>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710" name="Google Shape;710;p17">
            <a:extLst>
              <a:ext uri="{C183D7F6-B498-43B3-948B-1728B52AA6E4}">
                <adec:decorative xmlns:adec="http://schemas.microsoft.com/office/drawing/2017/decorative" val="1"/>
              </a:ext>
            </a:extLst>
          </p:cNvPr>
          <p:cNvGrpSpPr/>
          <p:nvPr/>
        </p:nvGrpSpPr>
        <p:grpSpPr>
          <a:xfrm>
            <a:off x="3420475" y="3959602"/>
            <a:ext cx="7835704" cy="787005"/>
            <a:chOff x="0" y="-38100"/>
            <a:chExt cx="4425597" cy="444500"/>
          </a:xfrm>
        </p:grpSpPr>
        <p:sp>
          <p:nvSpPr>
            <p:cNvPr id="711" name="Google Shape;711;p17"/>
            <p:cNvSpPr/>
            <p:nvPr/>
          </p:nvSpPr>
          <p:spPr>
            <a:xfrm>
              <a:off x="0" y="0"/>
              <a:ext cx="4425597" cy="406400"/>
            </a:xfrm>
            <a:custGeom>
              <a:avLst/>
              <a:gdLst/>
              <a:ahLst/>
              <a:cxnLst/>
              <a:rect l="l" t="t" r="r" b="b"/>
              <a:pathLst>
                <a:path w="4425597" h="406400" extrusionOk="0">
                  <a:moveTo>
                    <a:pt x="33593" y="0"/>
                  </a:moveTo>
                  <a:lnTo>
                    <a:pt x="4392004" y="0"/>
                  </a:lnTo>
                  <a:cubicBezTo>
                    <a:pt x="4400913" y="0"/>
                    <a:pt x="4409458" y="3539"/>
                    <a:pt x="4415758" y="9839"/>
                  </a:cubicBezTo>
                  <a:cubicBezTo>
                    <a:pt x="4422058" y="16139"/>
                    <a:pt x="4425597" y="24684"/>
                    <a:pt x="4425597" y="33593"/>
                  </a:cubicBezTo>
                  <a:lnTo>
                    <a:pt x="4425597" y="372807"/>
                  </a:lnTo>
                  <a:cubicBezTo>
                    <a:pt x="4425597" y="391360"/>
                    <a:pt x="4410557" y="406400"/>
                    <a:pt x="4392004" y="406400"/>
                  </a:cubicBezTo>
                  <a:lnTo>
                    <a:pt x="33593" y="406400"/>
                  </a:lnTo>
                  <a:cubicBezTo>
                    <a:pt x="15040" y="406400"/>
                    <a:pt x="0" y="391360"/>
                    <a:pt x="0" y="372807"/>
                  </a:cubicBezTo>
                  <a:lnTo>
                    <a:pt x="0" y="33593"/>
                  </a:lnTo>
                  <a:cubicBezTo>
                    <a:pt x="0" y="15040"/>
                    <a:pt x="15040" y="0"/>
                    <a:pt x="33593" y="0"/>
                  </a:cubicBez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12" name="Google Shape;712;p17"/>
            <p:cNvSpPr txBox="1"/>
            <p:nvPr/>
          </p:nvSpPr>
          <p:spPr>
            <a:xfrm>
              <a:off x="0" y="-38100"/>
              <a:ext cx="4425597"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714" name="Google Shape;714;p17">
            <a:extLst>
              <a:ext uri="{C183D7F6-B498-43B3-948B-1728B52AA6E4}">
                <adec:decorative xmlns:adec="http://schemas.microsoft.com/office/drawing/2017/decorative" val="1"/>
              </a:ext>
            </a:extLst>
          </p:cNvPr>
          <p:cNvGrpSpPr/>
          <p:nvPr/>
        </p:nvGrpSpPr>
        <p:grpSpPr>
          <a:xfrm>
            <a:off x="75079" y="24309"/>
            <a:ext cx="4039721" cy="1158907"/>
            <a:chOff x="0" y="-38100"/>
            <a:chExt cx="2274980" cy="850900"/>
          </a:xfrm>
        </p:grpSpPr>
        <p:sp>
          <p:nvSpPr>
            <p:cNvPr id="715" name="Google Shape;715;p17"/>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FFDE32"/>
            </a:solidFill>
            <a:ln w="266700" cap="sq" cmpd="sng">
              <a:solidFill>
                <a:srgbClr val="FFDE32"/>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16" name="Google Shape;716;p17"/>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718" name="Google Shape;718;p17"/>
          <p:cNvSpPr txBox="1">
            <a:spLocks noGrp="1"/>
          </p:cNvSpPr>
          <p:nvPr>
            <p:ph type="title" idx="4294967295"/>
          </p:nvPr>
        </p:nvSpPr>
        <p:spPr>
          <a:xfrm>
            <a:off x="122254" y="237183"/>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163D06"/>
                </a:solidFill>
                <a:effectLst/>
                <a:uLnTx/>
                <a:uFillTx/>
                <a:latin typeface="Arial"/>
                <a:ea typeface="Arial"/>
                <a:cs typeface="Arial"/>
                <a:sym typeface="Arial"/>
              </a:rPr>
              <a:t>INTERACTION</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709" name="Google Shape;709;p17"/>
          <p:cNvSpPr txBox="1"/>
          <p:nvPr/>
        </p:nvSpPr>
        <p:spPr>
          <a:xfrm>
            <a:off x="452762" y="2613825"/>
            <a:ext cx="2365265" cy="674800"/>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en-US" sz="3132">
                <a:solidFill>
                  <a:srgbClr val="163D06"/>
                </a:solidFill>
                <a:latin typeface="Arial"/>
                <a:ea typeface="Arial"/>
                <a:cs typeface="Arial"/>
                <a:sym typeface="Arial"/>
              </a:rPr>
              <a:t>Customer:</a:t>
            </a:r>
            <a:endParaRPr sz="1200">
              <a:solidFill>
                <a:schemeClr val="dk1"/>
              </a:solidFill>
              <a:latin typeface="Arial"/>
              <a:ea typeface="Arial"/>
              <a:cs typeface="Arial"/>
              <a:sym typeface="Arial"/>
            </a:endParaRPr>
          </a:p>
        </p:txBody>
      </p:sp>
      <p:sp>
        <p:nvSpPr>
          <p:cNvPr id="708" name="Google Shape;708;p17"/>
          <p:cNvSpPr txBox="1"/>
          <p:nvPr/>
        </p:nvSpPr>
        <p:spPr>
          <a:xfrm>
            <a:off x="4034892" y="2678382"/>
            <a:ext cx="3812866" cy="545277"/>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2531">
                <a:solidFill>
                  <a:srgbClr val="163D06"/>
                </a:solidFill>
                <a:latin typeface="Arial"/>
                <a:ea typeface="Arial"/>
                <a:cs typeface="Arial"/>
                <a:sym typeface="Arial"/>
              </a:rPr>
              <a:t>¿CUÁL ES EL HORARIO?</a:t>
            </a:r>
            <a:endParaRPr sz="1200">
              <a:solidFill>
                <a:schemeClr val="dk1"/>
              </a:solidFill>
              <a:latin typeface="Arial"/>
              <a:ea typeface="Arial"/>
              <a:cs typeface="Arial"/>
              <a:sym typeface="Arial"/>
            </a:endParaRPr>
          </a:p>
        </p:txBody>
      </p:sp>
      <p:sp>
        <p:nvSpPr>
          <p:cNvPr id="717" name="Google Shape;717;p17"/>
          <p:cNvSpPr txBox="1"/>
          <p:nvPr/>
        </p:nvSpPr>
        <p:spPr>
          <a:xfrm>
            <a:off x="452762" y="3993882"/>
            <a:ext cx="2365265" cy="674800"/>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en-US" sz="3132">
                <a:solidFill>
                  <a:srgbClr val="163D06"/>
                </a:solidFill>
                <a:latin typeface="Arial"/>
                <a:ea typeface="Arial"/>
                <a:cs typeface="Arial"/>
                <a:sym typeface="Arial"/>
              </a:rPr>
              <a:t>Manager:</a:t>
            </a:r>
            <a:endParaRPr sz="1200">
              <a:solidFill>
                <a:schemeClr val="dk1"/>
              </a:solidFill>
              <a:latin typeface="Arial"/>
              <a:ea typeface="Arial"/>
              <a:cs typeface="Arial"/>
              <a:sym typeface="Arial"/>
            </a:endParaRPr>
          </a:p>
        </p:txBody>
      </p:sp>
      <p:sp>
        <p:nvSpPr>
          <p:cNvPr id="713" name="Google Shape;713;p17"/>
          <p:cNvSpPr txBox="1"/>
          <p:nvPr/>
        </p:nvSpPr>
        <p:spPr>
          <a:xfrm>
            <a:off x="3747076" y="4091282"/>
            <a:ext cx="7182503" cy="5457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33">
                <a:solidFill>
                  <a:srgbClr val="163D06"/>
                </a:solidFill>
                <a:latin typeface="Arial"/>
                <a:ea typeface="Arial"/>
                <a:cs typeface="Arial"/>
                <a:sym typeface="Arial"/>
              </a:rPr>
              <a:t>EL HORARIO ES DE 9:00AM HASTA 4:00PM.</a:t>
            </a:r>
            <a:endParaRPr sz="2533">
              <a:solidFill>
                <a:srgbClr val="163D06"/>
              </a:solidFill>
              <a:highlight>
                <a:srgbClr val="FFFF00"/>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8">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724" name="Google Shape;724;p18">
            <a:extLst>
              <a:ext uri="{C183D7F6-B498-43B3-948B-1728B52AA6E4}">
                <adec:decorative xmlns:adec="http://schemas.microsoft.com/office/drawing/2017/decorative" val="1"/>
              </a:ext>
            </a:extLst>
          </p:cNvPr>
          <p:cNvGrpSpPr/>
          <p:nvPr/>
        </p:nvGrpSpPr>
        <p:grpSpPr>
          <a:xfrm>
            <a:off x="83457" y="-7371"/>
            <a:ext cx="5758543" cy="1912371"/>
            <a:chOff x="0" y="-38100"/>
            <a:chExt cx="2274980" cy="755505"/>
          </a:xfrm>
        </p:grpSpPr>
        <p:sp>
          <p:nvSpPr>
            <p:cNvPr id="725" name="Google Shape;725;p18"/>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AD02C"/>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26" name="Google Shape;726;p18"/>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727" name="Google Shape;727;p18"/>
          <p:cNvSpPr txBox="1">
            <a:spLocks noGrp="1"/>
          </p:cNvSpPr>
          <p:nvPr>
            <p:ph type="title" idx="4294967295"/>
          </p:nvPr>
        </p:nvSpPr>
        <p:spPr>
          <a:xfrm>
            <a:off x="812800" y="766886"/>
            <a:ext cx="4622800" cy="5992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6400"/>
              </a:lnSpc>
              <a:spcBef>
                <a:spcPts val="0"/>
              </a:spcBef>
              <a:spcAft>
                <a:spcPts val="0"/>
              </a:spcAft>
              <a:buClr>
                <a:srgbClr val="000000"/>
              </a:buClr>
              <a:buSzTx/>
              <a:buFont typeface="Arial"/>
              <a:buNone/>
              <a:tabLst/>
              <a:defRPr/>
            </a:pPr>
            <a:r>
              <a:rPr kumimoji="0" lang="en-US" sz="2667" b="0" i="0" u="none" strike="noStrike" kern="0" cap="none" spc="0" normalizeH="0" baseline="0" noProof="0" dirty="0">
                <a:ln>
                  <a:noFill/>
                </a:ln>
                <a:solidFill>
                  <a:srgbClr val="163D06"/>
                </a:solidFill>
                <a:effectLst/>
                <a:uLnTx/>
                <a:uFillTx/>
                <a:latin typeface="Arial"/>
                <a:ea typeface="Arial"/>
                <a:cs typeface="Arial"/>
                <a:sym typeface="Arial"/>
              </a:rPr>
              <a:t>UNIT III – INTERACTION IV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728" name="Google Shape;728;p18"/>
          <p:cNvSpPr txBox="1"/>
          <p:nvPr/>
        </p:nvSpPr>
        <p:spPr>
          <a:xfrm>
            <a:off x="6400800" y="459149"/>
            <a:ext cx="4241800"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163D06"/>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sp>
        <p:nvSpPr>
          <p:cNvPr id="729" name="Google Shape;729;p18"/>
          <p:cNvSpPr txBox="1"/>
          <p:nvPr/>
        </p:nvSpPr>
        <p:spPr>
          <a:xfrm>
            <a:off x="684253" y="2362200"/>
            <a:ext cx="9252227" cy="4720267"/>
          </a:xfrm>
          <a:prstGeom prst="rect">
            <a:avLst/>
          </a:prstGeom>
          <a:noFill/>
          <a:ln>
            <a:noFill/>
          </a:ln>
        </p:spPr>
        <p:txBody>
          <a:bodyPr spcFirstLastPara="1" wrap="square" lIns="0" tIns="0" rIns="0" bIns="0" anchor="t" anchorCtr="0">
            <a:spAutoFit/>
          </a:bodyPr>
          <a:lstStyle/>
          <a:p>
            <a:pPr marL="381019" marR="0" lvl="0" indent="-381019" algn="l" rtl="0">
              <a:spcBef>
                <a:spcPts val="0"/>
              </a:spcBef>
              <a:spcAft>
                <a:spcPts val="0"/>
              </a:spcAft>
              <a:buClr>
                <a:srgbClr val="000000"/>
              </a:buClr>
              <a:buSzPts val="2800"/>
              <a:buFont typeface="Arial"/>
              <a:buChar char="•"/>
            </a:pPr>
            <a:r>
              <a:rPr lang="en-US" sz="1867" b="1">
                <a:solidFill>
                  <a:srgbClr val="000000"/>
                </a:solidFill>
                <a:latin typeface="Helvetica Neue"/>
                <a:ea typeface="Helvetica Neue"/>
                <a:cs typeface="Helvetica Neue"/>
                <a:sym typeface="Helvetica Neue"/>
              </a:rPr>
              <a:t>What question does the customer have for the manager? </a:t>
            </a:r>
            <a:endParaRPr sz="1200">
              <a:solidFill>
                <a:schemeClr val="dk1"/>
              </a:solidFill>
              <a:latin typeface="Calibri"/>
              <a:ea typeface="Calibri"/>
              <a:cs typeface="Calibri"/>
              <a:sym typeface="Calibri"/>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¿Dónde están los baños?</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¿Cuál es el horario?</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¿Dónde está Leafy Delight?</a:t>
            </a:r>
            <a:endParaRPr sz="1867" b="1" i="0" u="none" strike="noStrike" cap="none">
              <a:solidFill>
                <a:srgbClr val="000000"/>
              </a:solidFill>
              <a:latin typeface="Helvetica Neue"/>
              <a:ea typeface="Helvetica Neue"/>
              <a:cs typeface="Helvetica Neue"/>
              <a:sym typeface="Helvetica Neue"/>
            </a:endParaRPr>
          </a:p>
          <a:p>
            <a:pPr marL="381019" marR="0" lvl="0" indent="-262480" algn="l" rtl="0">
              <a:spcBef>
                <a:spcPts val="0"/>
              </a:spcBef>
              <a:spcAft>
                <a:spcPts val="0"/>
              </a:spcAft>
              <a:buNone/>
            </a:pPr>
            <a:endParaRPr sz="1867" b="1">
              <a:solidFill>
                <a:srgbClr val="000000"/>
              </a:solidFill>
              <a:latin typeface="Helvetica Neue"/>
              <a:ea typeface="Helvetica Neue"/>
              <a:cs typeface="Helvetica Neue"/>
              <a:sym typeface="Helvetica Neue"/>
            </a:endParaRPr>
          </a:p>
          <a:p>
            <a:pPr marL="381019" marR="0" lvl="0" indent="-381019" algn="l" rtl="0">
              <a:spcBef>
                <a:spcPts val="0"/>
              </a:spcBef>
              <a:spcAft>
                <a:spcPts val="0"/>
              </a:spcAft>
              <a:buClr>
                <a:srgbClr val="000000"/>
              </a:buClr>
              <a:buSzPts val="2800"/>
              <a:buFont typeface="Arial"/>
              <a:buChar char="•"/>
            </a:pPr>
            <a:r>
              <a:rPr lang="en-US" sz="1867" b="1">
                <a:solidFill>
                  <a:srgbClr val="000000"/>
                </a:solidFill>
                <a:latin typeface="Helvetica Neue"/>
                <a:ea typeface="Helvetica Neue"/>
                <a:cs typeface="Helvetica Neue"/>
                <a:sym typeface="Helvetica Neue"/>
              </a:rPr>
              <a:t>How does the manager respond to the customer's question about the opening hours? </a:t>
            </a:r>
            <a:endParaRPr sz="1867" b="1">
              <a:solidFill>
                <a:srgbClr val="000000"/>
              </a:solidFill>
              <a:highlight>
                <a:srgbClr val="FFFF00"/>
              </a:highlight>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El horario es de 9am hasta 4pm.</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El horario es de 24 horas.</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No hay un horario.</a:t>
            </a:r>
            <a:endParaRPr sz="1867" b="1" i="0" u="none" strike="noStrike" cap="none">
              <a:solidFill>
                <a:srgbClr val="000000"/>
              </a:solidFill>
              <a:latin typeface="Helvetica Neue"/>
              <a:ea typeface="Helvetica Neue"/>
              <a:cs typeface="Helvetica Neue"/>
              <a:sym typeface="Helvetica Neue"/>
            </a:endParaRPr>
          </a:p>
          <a:p>
            <a:pPr marL="381019" marR="0" lvl="0" indent="-262480" algn="l" rtl="0">
              <a:spcBef>
                <a:spcPts val="0"/>
              </a:spcBef>
              <a:spcAft>
                <a:spcPts val="0"/>
              </a:spcAft>
              <a:buNone/>
            </a:pPr>
            <a:endParaRPr sz="1867" b="1">
              <a:solidFill>
                <a:srgbClr val="000000"/>
              </a:solidFill>
              <a:latin typeface="Helvetica Neue"/>
              <a:ea typeface="Helvetica Neue"/>
              <a:cs typeface="Helvetica Neue"/>
              <a:sym typeface="Helvetica Neue"/>
            </a:endParaRPr>
          </a:p>
          <a:p>
            <a:pPr marL="381019" marR="0" lvl="0" indent="-381019" algn="l" rtl="0">
              <a:spcBef>
                <a:spcPts val="0"/>
              </a:spcBef>
              <a:spcAft>
                <a:spcPts val="0"/>
              </a:spcAft>
              <a:buClr>
                <a:srgbClr val="000000"/>
              </a:buClr>
              <a:buSzPts val="2800"/>
              <a:buFont typeface="Arial"/>
              <a:buChar char="•"/>
            </a:pPr>
            <a:r>
              <a:rPr lang="en-US" sz="1867" b="1">
                <a:solidFill>
                  <a:srgbClr val="000000"/>
                </a:solidFill>
                <a:latin typeface="Helvetica Neue"/>
                <a:ea typeface="Helvetica Neue"/>
                <a:cs typeface="Helvetica Neue"/>
                <a:sym typeface="Helvetica Neue"/>
              </a:rPr>
              <a:t>What was the nature of the interaction in terms of formality? </a:t>
            </a:r>
            <a:endParaRPr sz="1867" b="1">
              <a:solidFill>
                <a:srgbClr val="000000"/>
              </a:solidFill>
              <a:highlight>
                <a:srgbClr val="FFFF00"/>
              </a:highlight>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Formal</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Informal</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A mix</a:t>
            </a:r>
            <a:endParaRPr sz="1867" b="1" i="0" u="none" strike="noStrike" cap="none">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2667" b="1">
              <a:solidFill>
                <a:srgbClr val="000000"/>
              </a:solidFill>
              <a:latin typeface="Helvetica Neue"/>
              <a:ea typeface="Helvetica Neue"/>
              <a:cs typeface="Helvetica Neue"/>
              <a:sym typeface="Helvetica Neue"/>
            </a:endParaRPr>
          </a:p>
        </p:txBody>
      </p:sp>
      <p:pic>
        <p:nvPicPr>
          <p:cNvPr id="730" name="Google Shape;730;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50001" y="1363133"/>
            <a:ext cx="541867" cy="541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5000"/>
                                        <p:tgtEl>
                                          <p:spTgt spid="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9">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37" name="Google Shape;737;p19"/>
          <p:cNvSpPr txBox="1">
            <a:spLocks noGrp="1"/>
          </p:cNvSpPr>
          <p:nvPr>
            <p:ph type="title" idx="4294967295"/>
          </p:nvPr>
        </p:nvSpPr>
        <p:spPr>
          <a:xfrm>
            <a:off x="3387070" y="492256"/>
            <a:ext cx="5417861" cy="121360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4"/>
              </a:lnSpc>
              <a:spcBef>
                <a:spcPts val="0"/>
              </a:spcBef>
              <a:spcAft>
                <a:spcPts val="0"/>
              </a:spcAft>
              <a:buClr>
                <a:srgbClr val="000000"/>
              </a:buClr>
              <a:buSzTx/>
              <a:buFont typeface="Arial"/>
              <a:buNone/>
              <a:tabLst/>
              <a:defRPr/>
            </a:pPr>
            <a:r>
              <a:rPr kumimoji="0" lang="en-US" sz="5633" b="0" i="0" u="none" strike="noStrike" kern="0" cap="none" spc="0" normalizeH="0" baseline="0" noProof="0" dirty="0">
                <a:ln>
                  <a:noFill/>
                </a:ln>
                <a:solidFill>
                  <a:srgbClr val="100F0D"/>
                </a:solidFill>
                <a:effectLst/>
                <a:uLnTx/>
                <a:uFillTx/>
                <a:latin typeface="Arial"/>
                <a:ea typeface="Arial"/>
                <a:cs typeface="Arial"/>
                <a:sym typeface="Arial"/>
              </a:rPr>
              <a:t>ACTIVITY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736" name="Google Shape;736;p19"/>
          <p:cNvSpPr txBox="1"/>
          <p:nvPr/>
        </p:nvSpPr>
        <p:spPr>
          <a:xfrm>
            <a:off x="990600" y="1905000"/>
            <a:ext cx="10210800" cy="4608826"/>
          </a:xfrm>
          <a:prstGeom prst="rect">
            <a:avLst/>
          </a:prstGeom>
          <a:noFill/>
          <a:ln>
            <a:noFill/>
          </a:ln>
        </p:spPr>
        <p:txBody>
          <a:bodyPr spcFirstLastPara="1" wrap="square" lIns="0" tIns="0" rIns="0" bIns="0" anchor="t" anchorCtr="0">
            <a:spAutoFit/>
          </a:bodyPr>
          <a:lstStyle/>
          <a:p>
            <a:pPr marL="0" marR="0" lvl="0" indent="0" algn="just" rtl="0">
              <a:lnSpc>
                <a:spcPct val="107937"/>
              </a:lnSpc>
              <a:spcBef>
                <a:spcPts val="0"/>
              </a:spcBef>
              <a:spcAft>
                <a:spcPts val="0"/>
              </a:spcAft>
              <a:buNone/>
            </a:pPr>
            <a:r>
              <a:rPr lang="en-US" sz="2133">
                <a:solidFill>
                  <a:schemeClr val="dk1"/>
                </a:solidFill>
                <a:latin typeface="Arial"/>
                <a:ea typeface="Arial"/>
                <a:cs typeface="Arial"/>
                <a:sym typeface="Arial"/>
              </a:rPr>
              <a:t>Instructions: Every student has a blank map with two sides (Side A and Side B). Each student would assign vendor locations and facilities to these blank spaces on Side A of their maps. Once these steps are completed, break out into pairs. </a:t>
            </a:r>
            <a:endParaRPr sz="2133">
              <a:solidFill>
                <a:schemeClr val="dk1"/>
              </a:solidFill>
              <a:highlight>
                <a:srgbClr val="FFFF00"/>
              </a:highlight>
              <a:latin typeface="Arial"/>
              <a:ea typeface="Arial"/>
              <a:cs typeface="Arial"/>
              <a:sym typeface="Arial"/>
            </a:endParaRPr>
          </a:p>
          <a:p>
            <a:pPr marL="0" marR="0" lvl="0" indent="0" algn="just" rtl="0">
              <a:lnSpc>
                <a:spcPct val="107937"/>
              </a:lnSpc>
              <a:spcBef>
                <a:spcPts val="0"/>
              </a:spcBef>
              <a:spcAft>
                <a:spcPts val="0"/>
              </a:spcAft>
              <a:buNone/>
            </a:pPr>
            <a:endParaRPr sz="2133">
              <a:solidFill>
                <a:schemeClr val="dk1"/>
              </a:solidFill>
              <a:latin typeface="Arial"/>
              <a:ea typeface="Arial"/>
              <a:cs typeface="Arial"/>
              <a:sym typeface="Arial"/>
            </a:endParaRPr>
          </a:p>
          <a:p>
            <a:pPr marL="0" marR="0" lvl="0" indent="0" algn="just" rtl="0">
              <a:lnSpc>
                <a:spcPct val="107937"/>
              </a:lnSpc>
              <a:spcBef>
                <a:spcPts val="0"/>
              </a:spcBef>
              <a:spcAft>
                <a:spcPts val="0"/>
              </a:spcAft>
              <a:buNone/>
            </a:pPr>
            <a:r>
              <a:rPr lang="en-US" sz="2133">
                <a:solidFill>
                  <a:schemeClr val="dk1"/>
                </a:solidFill>
                <a:latin typeface="Arial"/>
                <a:ea typeface="Arial"/>
                <a:cs typeface="Arial"/>
                <a:sym typeface="Arial"/>
              </a:rPr>
              <a:t>Student A will describe the layout of their market to Student B. Student B will assign vendor locations and facilities according to Student A’s description. If Student B doesn’t understand something or needs Student A to repeat something during this description, they should ask for clarification.</a:t>
            </a:r>
            <a:endParaRPr sz="1200">
              <a:solidFill>
                <a:schemeClr val="dk1"/>
              </a:solidFill>
              <a:latin typeface="Arial"/>
              <a:ea typeface="Arial"/>
              <a:cs typeface="Arial"/>
              <a:sym typeface="Arial"/>
            </a:endParaRPr>
          </a:p>
          <a:p>
            <a:pPr marL="0" marR="0" lvl="0" indent="0" algn="just" rtl="0">
              <a:lnSpc>
                <a:spcPct val="107937"/>
              </a:lnSpc>
              <a:spcBef>
                <a:spcPts val="0"/>
              </a:spcBef>
              <a:spcAft>
                <a:spcPts val="0"/>
              </a:spcAft>
              <a:buNone/>
            </a:pPr>
            <a:endParaRPr sz="2133">
              <a:solidFill>
                <a:schemeClr val="dk1"/>
              </a:solidFill>
              <a:latin typeface="Arial"/>
              <a:ea typeface="Arial"/>
              <a:cs typeface="Arial"/>
              <a:sym typeface="Arial"/>
            </a:endParaRPr>
          </a:p>
          <a:p>
            <a:pPr marL="0" marR="0" lvl="0" indent="0" algn="just" rtl="0">
              <a:lnSpc>
                <a:spcPct val="107937"/>
              </a:lnSpc>
              <a:spcBef>
                <a:spcPts val="0"/>
              </a:spcBef>
              <a:spcAft>
                <a:spcPts val="0"/>
              </a:spcAft>
              <a:buNone/>
            </a:pPr>
            <a:r>
              <a:rPr lang="en-US" sz="2133">
                <a:solidFill>
                  <a:schemeClr val="dk1"/>
                </a:solidFill>
                <a:latin typeface="Arial"/>
                <a:ea typeface="Arial"/>
                <a:cs typeface="Arial"/>
                <a:sym typeface="Arial"/>
              </a:rPr>
              <a:t>Once finished, Student A should show Student B Side A of their map so Student B can see how accurate their map is. Then they switch roles and repeat. </a:t>
            </a:r>
            <a:endParaRPr sz="1200">
              <a:solidFill>
                <a:schemeClr val="dk1"/>
              </a:solidFill>
              <a:latin typeface="Arial"/>
              <a:ea typeface="Arial"/>
              <a:cs typeface="Arial"/>
              <a:sym typeface="Arial"/>
            </a:endParaRPr>
          </a:p>
          <a:p>
            <a:pPr marL="0" marR="0" lvl="0" indent="0" algn="just" rtl="0">
              <a:lnSpc>
                <a:spcPct val="107937"/>
              </a:lnSpc>
              <a:spcBef>
                <a:spcPts val="0"/>
              </a:spcBef>
              <a:spcAft>
                <a:spcPts val="0"/>
              </a:spcAft>
              <a:buNone/>
            </a:pPr>
            <a:endParaRPr sz="2133">
              <a:solidFill>
                <a:schemeClr val="dk1"/>
              </a:solidFill>
              <a:latin typeface="Arial"/>
              <a:ea typeface="Arial"/>
              <a:cs typeface="Arial"/>
              <a:sym typeface="Arial"/>
            </a:endParaRPr>
          </a:p>
          <a:p>
            <a:pPr marL="0" marR="0" lvl="0" indent="0" algn="just" rtl="0">
              <a:lnSpc>
                <a:spcPct val="95944"/>
              </a:lnSpc>
              <a:spcBef>
                <a:spcPts val="0"/>
              </a:spcBef>
              <a:spcAft>
                <a:spcPts val="0"/>
              </a:spcAft>
              <a:buNone/>
            </a:pPr>
            <a:r>
              <a:rPr lang="en-US" sz="2133">
                <a:solidFill>
                  <a:schemeClr val="dk1"/>
                </a:solidFill>
                <a:latin typeface="Arial"/>
                <a:ea typeface="Arial"/>
                <a:cs typeface="Arial"/>
                <a:sym typeface="Arial"/>
              </a:rPr>
              <a:t>You can find the maps here:</a:t>
            </a:r>
            <a:r>
              <a:rPr lang="en-US" sz="2400">
                <a:solidFill>
                  <a:srgbClr val="163D06"/>
                </a:solidFill>
                <a:latin typeface="Arial"/>
                <a:ea typeface="Arial"/>
                <a:cs typeface="Arial"/>
                <a:sym typeface="Arial"/>
              </a:rPr>
              <a:t> </a:t>
            </a:r>
            <a:r>
              <a:rPr lang="en-US" sz="2400" u="sng">
                <a:solidFill>
                  <a:srgbClr val="163D06"/>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2400">
              <a:solidFill>
                <a:srgbClr val="163D0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04" name="Google Shape;104;p2">
            <a:extLst>
              <a:ext uri="{C183D7F6-B498-43B3-948B-1728B52AA6E4}">
                <adec:decorative xmlns:adec="http://schemas.microsoft.com/office/drawing/2017/decorative" val="1"/>
              </a:ext>
            </a:extLst>
          </p:cNvPr>
          <p:cNvGrpSpPr/>
          <p:nvPr/>
        </p:nvGrpSpPr>
        <p:grpSpPr>
          <a:xfrm>
            <a:off x="83457" y="-7371"/>
            <a:ext cx="5758543" cy="1912371"/>
            <a:chOff x="0" y="-38100"/>
            <a:chExt cx="2274980" cy="755505"/>
          </a:xfrm>
        </p:grpSpPr>
        <p:sp>
          <p:nvSpPr>
            <p:cNvPr id="105" name="Google Shape;105;p2"/>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AD02C"/>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6" name="Google Shape;106;p2"/>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7" name="Google Shape;107;p2"/>
          <p:cNvSpPr txBox="1">
            <a:spLocks noGrp="1"/>
          </p:cNvSpPr>
          <p:nvPr>
            <p:ph type="title" idx="4294967295"/>
          </p:nvPr>
        </p:nvSpPr>
        <p:spPr>
          <a:xfrm>
            <a:off x="812800" y="766886"/>
            <a:ext cx="4470400"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163D06"/>
                </a:solidFill>
                <a:effectLst/>
                <a:uLnTx/>
                <a:uFillTx/>
                <a:latin typeface="Arial"/>
                <a:ea typeface="Arial"/>
                <a:cs typeface="Arial"/>
                <a:sym typeface="Arial"/>
              </a:rPr>
              <a:t>UNIT III – INTERACTION I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08" name="Google Shape;108;p2"/>
          <p:cNvSpPr txBox="1"/>
          <p:nvPr/>
        </p:nvSpPr>
        <p:spPr>
          <a:xfrm>
            <a:off x="6400800" y="459149"/>
            <a:ext cx="4241800" cy="650947"/>
          </a:xfrm>
          <a:prstGeom prst="rect">
            <a:avLst/>
          </a:prstGeom>
          <a:noFill/>
          <a:ln>
            <a:noFill/>
          </a:ln>
        </p:spPr>
        <p:txBody>
          <a:bodyPr spcFirstLastPara="1" wrap="square" lIns="0" tIns="0" rIns="0" bIns="0" anchor="t" anchorCtr="0">
            <a:spAutoFit/>
          </a:bodyPr>
          <a:lstStyle/>
          <a:p>
            <a:pPr marL="0" marR="0" lvl="0" indent="0" algn="l" rtl="0">
              <a:lnSpc>
                <a:spcPct val="140644"/>
              </a:lnSpc>
              <a:spcBef>
                <a:spcPts val="0"/>
              </a:spcBef>
              <a:spcAft>
                <a:spcPts val="0"/>
              </a:spcAft>
              <a:buNone/>
            </a:pPr>
            <a:r>
              <a:rPr lang="en-US" sz="3000">
                <a:solidFill>
                  <a:schemeClr val="dk1"/>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pic>
        <p:nvPicPr>
          <p:cNvPr id="109" name="Google Shape;109;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50001" y="1363133"/>
            <a:ext cx="541867" cy="541867"/>
          </a:xfrm>
          <a:prstGeom prst="rect">
            <a:avLst/>
          </a:prstGeom>
          <a:noFill/>
          <a:ln>
            <a:noFill/>
          </a:ln>
        </p:spPr>
      </p:pic>
      <p:sp>
        <p:nvSpPr>
          <p:cNvPr id="110" name="Google Shape;110;p2"/>
          <p:cNvSpPr txBox="1"/>
          <p:nvPr/>
        </p:nvSpPr>
        <p:spPr>
          <a:xfrm>
            <a:off x="672061" y="2423160"/>
            <a:ext cx="9229875" cy="4432945"/>
          </a:xfrm>
          <a:prstGeom prst="rect">
            <a:avLst/>
          </a:prstGeom>
          <a:noFill/>
          <a:ln>
            <a:noFill/>
          </a:ln>
        </p:spPr>
        <p:txBody>
          <a:bodyPr spcFirstLastPara="1" wrap="square" lIns="0" tIns="0" rIns="0" bIns="0" anchor="t" anchorCtr="0">
            <a:spAutoFit/>
          </a:bodyPr>
          <a:lstStyle/>
          <a:p>
            <a:pPr marL="381019" marR="0" lvl="0" indent="-381019" algn="l" rtl="0">
              <a:spcBef>
                <a:spcPts val="0"/>
              </a:spcBef>
              <a:spcAft>
                <a:spcPts val="0"/>
              </a:spcAft>
              <a:buClr>
                <a:srgbClr val="000000"/>
              </a:buClr>
              <a:buSzPts val="2800"/>
              <a:buFont typeface="Helvetica Neue"/>
              <a:buAutoNum type="alphaLcPeriod"/>
            </a:pPr>
            <a:r>
              <a:rPr lang="en-US" sz="1867" b="1">
                <a:solidFill>
                  <a:srgbClr val="000000"/>
                </a:solidFill>
                <a:latin typeface="Helvetica Neue"/>
                <a:ea typeface="Helvetica Neue"/>
                <a:cs typeface="Helvetica Neue"/>
                <a:sym typeface="Helvetica Neue"/>
              </a:rPr>
              <a:t>What specific items is the customer looking for? </a:t>
            </a:r>
            <a:endParaRPr sz="1867" b="1">
              <a:solidFill>
                <a:srgbClr val="000000"/>
              </a:solidFill>
              <a:highlight>
                <a:srgbClr val="FFFF00"/>
              </a:highlight>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Pimientos y tomates (Peppers and tomatoes)</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Cebollas y tomates (Onions and tomatoes)</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Papas y tomates (Potatoes and tomatoes)</a:t>
            </a:r>
            <a:endParaRPr sz="1867" b="1" i="0" u="none" strike="noStrike" cap="none">
              <a:solidFill>
                <a:srgbClr val="000000"/>
              </a:solidFill>
              <a:latin typeface="Helvetica Neue"/>
              <a:ea typeface="Helvetica Neue"/>
              <a:cs typeface="Helvetica Neue"/>
              <a:sym typeface="Helvetica Neue"/>
            </a:endParaRPr>
          </a:p>
          <a:p>
            <a:pPr marL="381019" marR="0" lvl="0" indent="-262480" algn="l" rtl="0">
              <a:spcBef>
                <a:spcPts val="0"/>
              </a:spcBef>
              <a:spcAft>
                <a:spcPts val="0"/>
              </a:spcAft>
              <a:buNone/>
            </a:pPr>
            <a:endParaRPr sz="1867" b="1">
              <a:solidFill>
                <a:srgbClr val="000000"/>
              </a:solidFill>
              <a:latin typeface="Helvetica Neue"/>
              <a:ea typeface="Helvetica Neue"/>
              <a:cs typeface="Helvetica Neue"/>
              <a:sym typeface="Helvetica Neue"/>
            </a:endParaRPr>
          </a:p>
          <a:p>
            <a:pPr marL="381019" marR="0" lvl="0" indent="-381019" algn="l" rtl="0">
              <a:spcBef>
                <a:spcPts val="0"/>
              </a:spcBef>
              <a:spcAft>
                <a:spcPts val="0"/>
              </a:spcAft>
              <a:buClr>
                <a:srgbClr val="000000"/>
              </a:buClr>
              <a:buSzPts val="2800"/>
              <a:buFont typeface="Helvetica Neue"/>
              <a:buAutoNum type="alphaLcPeriod"/>
            </a:pPr>
            <a:r>
              <a:rPr lang="en-US" sz="1867" b="1">
                <a:solidFill>
                  <a:srgbClr val="000000"/>
                </a:solidFill>
                <a:latin typeface="Helvetica Neue"/>
                <a:ea typeface="Helvetica Neue"/>
                <a:cs typeface="Helvetica Neue"/>
                <a:sym typeface="Helvetica Neue"/>
              </a:rPr>
              <a:t>How does the manager give directions to Veggie Cart? </a:t>
            </a:r>
            <a:endParaRPr sz="1867" b="1">
              <a:solidFill>
                <a:srgbClr val="000000"/>
              </a:solidFill>
              <a:highlight>
                <a:srgbClr val="FFFF00"/>
              </a:highlight>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Camina hasta allí. A la izquierda. Está al lado de Leafy Delight.</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Camina hasta allí. A la derecha. Está al frente de Leafy Delight.</a:t>
            </a:r>
            <a:endParaRPr sz="1200" b="0" i="0" u="none" strike="noStrike" cap="none">
              <a:solidFill>
                <a:schemeClr val="dk1"/>
              </a:solidFill>
              <a:latin typeface="Arial"/>
              <a:ea typeface="Arial"/>
              <a:cs typeface="Arial"/>
              <a:sym typeface="Arial"/>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Camina hasta allá. A la izquierda. Está al frente de Leafy Delight.</a:t>
            </a:r>
            <a:endParaRPr sz="1867" b="0" i="0" u="none" strike="noStrike" cap="none">
              <a:solidFill>
                <a:schemeClr val="dk1"/>
              </a:solidFill>
              <a:latin typeface="Calibri"/>
              <a:ea typeface="Calibri"/>
              <a:cs typeface="Calibri"/>
              <a:sym typeface="Calibri"/>
            </a:endParaRPr>
          </a:p>
          <a:p>
            <a:pPr marL="381019" marR="0" lvl="0" indent="-262480" algn="l" rtl="0">
              <a:spcBef>
                <a:spcPts val="0"/>
              </a:spcBef>
              <a:spcAft>
                <a:spcPts val="0"/>
              </a:spcAft>
              <a:buNone/>
            </a:pPr>
            <a:endParaRPr sz="1867" b="1">
              <a:solidFill>
                <a:srgbClr val="000000"/>
              </a:solidFill>
              <a:latin typeface="Helvetica Neue"/>
              <a:ea typeface="Helvetica Neue"/>
              <a:cs typeface="Helvetica Neue"/>
              <a:sym typeface="Helvetica Neue"/>
            </a:endParaRPr>
          </a:p>
          <a:p>
            <a:pPr marL="381019" marR="0" lvl="0" indent="-381019" algn="l" rtl="0">
              <a:spcBef>
                <a:spcPts val="0"/>
              </a:spcBef>
              <a:spcAft>
                <a:spcPts val="0"/>
              </a:spcAft>
              <a:buClr>
                <a:srgbClr val="000000"/>
              </a:buClr>
              <a:buSzPts val="2800"/>
              <a:buFont typeface="Helvetica Neue"/>
              <a:buAutoNum type="alphaLcPeriod"/>
            </a:pPr>
            <a:r>
              <a:rPr lang="en-US" sz="1867" b="1">
                <a:solidFill>
                  <a:srgbClr val="000000"/>
                </a:solidFill>
                <a:latin typeface="Helvetica Neue"/>
                <a:ea typeface="Helvetica Neue"/>
                <a:cs typeface="Helvetica Neue"/>
                <a:sym typeface="Helvetica Neue"/>
              </a:rPr>
              <a:t>What expression of gratitude does the customer use? </a:t>
            </a:r>
            <a:endParaRPr sz="1867" b="1">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Bye</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Gracias</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Bien</a:t>
            </a:r>
            <a:endParaRPr sz="1867" b="1" i="0" u="none" strike="noStrike" cap="none">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2667" b="1">
              <a:solidFill>
                <a:srgbClr val="000000"/>
              </a:solidFill>
              <a:latin typeface="Helvetica Neue"/>
              <a:ea typeface="Helvetica Neue"/>
              <a:cs typeface="Helvetica Neue"/>
              <a:sym typeface="Helvetica Neue"/>
            </a:endParaRPr>
          </a:p>
        </p:txBody>
      </p:sp>
      <p:sp>
        <p:nvSpPr>
          <p:cNvPr id="111" name="Google Shape;111;p2">
            <a:extLst>
              <a:ext uri="{C183D7F6-B498-43B3-948B-1728B52AA6E4}">
                <adec:decorative xmlns:adec="http://schemas.microsoft.com/office/drawing/2017/decorative" val="1"/>
              </a:ext>
            </a:extLst>
          </p:cNvPr>
          <p:cNvSpPr/>
          <p:nvPr/>
        </p:nvSpPr>
        <p:spPr>
          <a:xfrm>
            <a:off x="10184937" y="2601805"/>
            <a:ext cx="922559" cy="1651112"/>
          </a:xfrm>
          <a:custGeom>
            <a:avLst/>
            <a:gdLst/>
            <a:ahLst/>
            <a:cxnLst/>
            <a:rect l="l" t="t" r="r" b="b"/>
            <a:pathLst>
              <a:path w="1383838" h="2476668" extrusionOk="0">
                <a:moveTo>
                  <a:pt x="0" y="0"/>
                </a:moveTo>
                <a:lnTo>
                  <a:pt x="1383838" y="0"/>
                </a:lnTo>
                <a:lnTo>
                  <a:pt x="1383838" y="2476667"/>
                </a:lnTo>
                <a:lnTo>
                  <a:pt x="0" y="2476667"/>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20">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743" name="Google Shape;743;p20">
            <a:extLst>
              <a:ext uri="{C183D7F6-B498-43B3-948B-1728B52AA6E4}">
                <adec:decorative xmlns:adec="http://schemas.microsoft.com/office/drawing/2017/decorative" val="1"/>
              </a:ext>
            </a:extLst>
          </p:cNvPr>
          <p:cNvGrpSpPr/>
          <p:nvPr/>
        </p:nvGrpSpPr>
        <p:grpSpPr>
          <a:xfrm>
            <a:off x="1916644" y="1033580"/>
            <a:ext cx="9843901" cy="5419397"/>
            <a:chOff x="0" y="-38100"/>
            <a:chExt cx="4534972" cy="2496654"/>
          </a:xfrm>
        </p:grpSpPr>
        <p:sp>
          <p:nvSpPr>
            <p:cNvPr id="744" name="Google Shape;744;p20"/>
            <p:cNvSpPr/>
            <p:nvPr/>
          </p:nvSpPr>
          <p:spPr>
            <a:xfrm>
              <a:off x="0" y="0"/>
              <a:ext cx="4534972" cy="2458554"/>
            </a:xfrm>
            <a:custGeom>
              <a:avLst/>
              <a:gdLst/>
              <a:ahLst/>
              <a:cxnLst/>
              <a:rect l="l" t="t" r="r" b="b"/>
              <a:pathLst>
                <a:path w="4534972" h="2458554" extrusionOk="0">
                  <a:moveTo>
                    <a:pt x="0" y="0"/>
                  </a:moveTo>
                  <a:lnTo>
                    <a:pt x="4534972" y="0"/>
                  </a:lnTo>
                  <a:lnTo>
                    <a:pt x="4534972" y="2458554"/>
                  </a:lnTo>
                  <a:lnTo>
                    <a:pt x="0" y="2458554"/>
                  </a:lnTo>
                  <a:close/>
                </a:path>
              </a:pathLst>
            </a:custGeom>
            <a:solidFill>
              <a:srgbClr val="000000">
                <a:alpha val="0"/>
              </a:srgbClr>
            </a:solidFill>
            <a:ln w="38100" cap="sq" cmpd="sng">
              <a:solidFill>
                <a:srgbClr val="163D06"/>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45" name="Google Shape;745;p20"/>
            <p:cNvSpPr txBox="1"/>
            <p:nvPr/>
          </p:nvSpPr>
          <p:spPr>
            <a:xfrm>
              <a:off x="0" y="-38100"/>
              <a:ext cx="4534971" cy="2496654"/>
            </a:xfrm>
            <a:prstGeom prst="rect">
              <a:avLst/>
            </a:prstGeom>
            <a:noFill/>
            <a:ln>
              <a:noFill/>
            </a:ln>
          </p:spPr>
          <p:txBody>
            <a:bodyPr spcFirstLastPara="1" wrap="square" lIns="32650" tIns="32650" rIns="32650" bIns="326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746" name="Google Shape;746;p20">
            <a:extLst>
              <a:ext uri="{C183D7F6-B498-43B3-948B-1728B52AA6E4}">
                <adec:decorative xmlns:adec="http://schemas.microsoft.com/office/drawing/2017/decorative" val="1"/>
              </a:ext>
            </a:extLst>
          </p:cNvPr>
          <p:cNvGrpSpPr/>
          <p:nvPr/>
        </p:nvGrpSpPr>
        <p:grpSpPr>
          <a:xfrm>
            <a:off x="4013266" y="1037113"/>
            <a:ext cx="1562634" cy="864781"/>
            <a:chOff x="0" y="-95250"/>
            <a:chExt cx="719888" cy="398394"/>
          </a:xfrm>
        </p:grpSpPr>
        <p:sp>
          <p:nvSpPr>
            <p:cNvPr id="747" name="Google Shape;747;p20"/>
            <p:cNvSpPr/>
            <p:nvPr/>
          </p:nvSpPr>
          <p:spPr>
            <a:xfrm>
              <a:off x="0" y="0"/>
              <a:ext cx="719888" cy="303144"/>
            </a:xfrm>
            <a:custGeom>
              <a:avLst/>
              <a:gdLst/>
              <a:ahLst/>
              <a:cxnLst/>
              <a:rect l="l" t="t" r="r" b="b"/>
              <a:pathLst>
                <a:path w="719888" h="303144" extrusionOk="0">
                  <a:moveTo>
                    <a:pt x="0" y="0"/>
                  </a:moveTo>
                  <a:lnTo>
                    <a:pt x="719888" y="0"/>
                  </a:lnTo>
                  <a:lnTo>
                    <a:pt x="719888"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48" name="Google Shape;748;p20"/>
            <p:cNvSpPr txBox="1"/>
            <p:nvPr/>
          </p:nvSpPr>
          <p:spPr>
            <a:xfrm>
              <a:off x="0" y="-95250"/>
              <a:ext cx="719888"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a:t>
              </a:r>
              <a:endParaRPr sz="1200">
                <a:solidFill>
                  <a:schemeClr val="dk1"/>
                </a:solidFill>
                <a:latin typeface="Arial"/>
                <a:ea typeface="Arial"/>
                <a:cs typeface="Arial"/>
                <a:sym typeface="Arial"/>
              </a:endParaRPr>
            </a:p>
          </p:txBody>
        </p:sp>
      </p:grpSp>
      <p:grpSp>
        <p:nvGrpSpPr>
          <p:cNvPr id="749" name="Google Shape;749;p20">
            <a:extLst>
              <a:ext uri="{C183D7F6-B498-43B3-948B-1728B52AA6E4}">
                <adec:decorative xmlns:adec="http://schemas.microsoft.com/office/drawing/2017/decorative" val="1"/>
              </a:ext>
            </a:extLst>
          </p:cNvPr>
          <p:cNvGrpSpPr/>
          <p:nvPr/>
        </p:nvGrpSpPr>
        <p:grpSpPr>
          <a:xfrm>
            <a:off x="5663026" y="1037113"/>
            <a:ext cx="859470" cy="864781"/>
            <a:chOff x="0" y="-95250"/>
            <a:chExt cx="395948" cy="398394"/>
          </a:xfrm>
        </p:grpSpPr>
        <p:sp>
          <p:nvSpPr>
            <p:cNvPr id="750" name="Google Shape;750;p20"/>
            <p:cNvSpPr/>
            <p:nvPr/>
          </p:nvSpPr>
          <p:spPr>
            <a:xfrm>
              <a:off x="0" y="0"/>
              <a:ext cx="395948" cy="303144"/>
            </a:xfrm>
            <a:custGeom>
              <a:avLst/>
              <a:gdLst/>
              <a:ahLst/>
              <a:cxnLst/>
              <a:rect l="l" t="t" r="r" b="b"/>
              <a:pathLst>
                <a:path w="395948" h="303144" extrusionOk="0">
                  <a:moveTo>
                    <a:pt x="0" y="0"/>
                  </a:moveTo>
                  <a:lnTo>
                    <a:pt x="395948" y="0"/>
                  </a:lnTo>
                  <a:lnTo>
                    <a:pt x="395948"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51" name="Google Shape;751;p20"/>
            <p:cNvSpPr txBox="1"/>
            <p:nvPr/>
          </p:nvSpPr>
          <p:spPr>
            <a:xfrm>
              <a:off x="0" y="-95250"/>
              <a:ext cx="395948"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2</a:t>
              </a:r>
              <a:endParaRPr sz="1200">
                <a:solidFill>
                  <a:schemeClr val="dk1"/>
                </a:solidFill>
                <a:latin typeface="Arial"/>
                <a:ea typeface="Arial"/>
                <a:cs typeface="Arial"/>
                <a:sym typeface="Arial"/>
              </a:endParaRPr>
            </a:p>
          </p:txBody>
        </p:sp>
      </p:grpSp>
      <p:grpSp>
        <p:nvGrpSpPr>
          <p:cNvPr id="752" name="Google Shape;752;p20">
            <a:extLst>
              <a:ext uri="{C183D7F6-B498-43B3-948B-1728B52AA6E4}">
                <adec:decorative xmlns:adec="http://schemas.microsoft.com/office/drawing/2017/decorative" val="1"/>
              </a:ext>
            </a:extLst>
          </p:cNvPr>
          <p:cNvGrpSpPr/>
          <p:nvPr/>
        </p:nvGrpSpPr>
        <p:grpSpPr>
          <a:xfrm>
            <a:off x="7213679" y="1037113"/>
            <a:ext cx="736897" cy="864781"/>
            <a:chOff x="0" y="-95250"/>
            <a:chExt cx="339480" cy="398394"/>
          </a:xfrm>
        </p:grpSpPr>
        <p:sp>
          <p:nvSpPr>
            <p:cNvPr id="753" name="Google Shape;753;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54" name="Google Shape;754;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3</a:t>
              </a:r>
              <a:endParaRPr sz="1200">
                <a:solidFill>
                  <a:schemeClr val="dk1"/>
                </a:solidFill>
                <a:latin typeface="Arial"/>
                <a:ea typeface="Arial"/>
                <a:cs typeface="Arial"/>
                <a:sym typeface="Arial"/>
              </a:endParaRPr>
            </a:p>
          </p:txBody>
        </p:sp>
      </p:grpSp>
      <p:grpSp>
        <p:nvGrpSpPr>
          <p:cNvPr id="755" name="Google Shape;755;p20">
            <a:extLst>
              <a:ext uri="{C183D7F6-B498-43B3-948B-1728B52AA6E4}">
                <adec:decorative xmlns:adec="http://schemas.microsoft.com/office/drawing/2017/decorative" val="1"/>
              </a:ext>
            </a:extLst>
          </p:cNvPr>
          <p:cNvGrpSpPr/>
          <p:nvPr/>
        </p:nvGrpSpPr>
        <p:grpSpPr>
          <a:xfrm>
            <a:off x="8039476" y="1037113"/>
            <a:ext cx="1559147" cy="864781"/>
            <a:chOff x="0" y="-95250"/>
            <a:chExt cx="718281" cy="398394"/>
          </a:xfrm>
        </p:grpSpPr>
        <p:sp>
          <p:nvSpPr>
            <p:cNvPr id="756" name="Google Shape;756;p20"/>
            <p:cNvSpPr/>
            <p:nvPr/>
          </p:nvSpPr>
          <p:spPr>
            <a:xfrm>
              <a:off x="0" y="0"/>
              <a:ext cx="718281" cy="303144"/>
            </a:xfrm>
            <a:custGeom>
              <a:avLst/>
              <a:gdLst/>
              <a:ahLst/>
              <a:cxnLst/>
              <a:rect l="l" t="t" r="r" b="b"/>
              <a:pathLst>
                <a:path w="718281" h="303144" extrusionOk="0">
                  <a:moveTo>
                    <a:pt x="0" y="0"/>
                  </a:moveTo>
                  <a:lnTo>
                    <a:pt x="718281" y="0"/>
                  </a:lnTo>
                  <a:lnTo>
                    <a:pt x="718281"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57" name="Google Shape;757;p20"/>
            <p:cNvSpPr txBox="1"/>
            <p:nvPr/>
          </p:nvSpPr>
          <p:spPr>
            <a:xfrm>
              <a:off x="0" y="-95250"/>
              <a:ext cx="718281"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4</a:t>
              </a:r>
              <a:endParaRPr sz="1200">
                <a:solidFill>
                  <a:schemeClr val="dk1"/>
                </a:solidFill>
                <a:latin typeface="Arial"/>
                <a:ea typeface="Arial"/>
                <a:cs typeface="Arial"/>
                <a:sym typeface="Arial"/>
              </a:endParaRPr>
            </a:p>
          </p:txBody>
        </p:sp>
      </p:grpSp>
      <p:grpSp>
        <p:nvGrpSpPr>
          <p:cNvPr id="758" name="Google Shape;758;p20">
            <a:extLst>
              <a:ext uri="{C183D7F6-B498-43B3-948B-1728B52AA6E4}">
                <adec:decorative xmlns:adec="http://schemas.microsoft.com/office/drawing/2017/decorative" val="1"/>
              </a:ext>
            </a:extLst>
          </p:cNvPr>
          <p:cNvGrpSpPr/>
          <p:nvPr/>
        </p:nvGrpSpPr>
        <p:grpSpPr>
          <a:xfrm>
            <a:off x="3984264" y="2868730"/>
            <a:ext cx="736897" cy="864781"/>
            <a:chOff x="0" y="-95250"/>
            <a:chExt cx="339480" cy="398394"/>
          </a:xfrm>
        </p:grpSpPr>
        <p:sp>
          <p:nvSpPr>
            <p:cNvPr id="759" name="Google Shape;759;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60" name="Google Shape;760;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14</a:t>
              </a:r>
              <a:endParaRPr sz="1200">
                <a:solidFill>
                  <a:schemeClr val="dk1"/>
                </a:solidFill>
                <a:latin typeface="Arial"/>
                <a:ea typeface="Arial"/>
                <a:cs typeface="Arial"/>
                <a:sym typeface="Arial"/>
              </a:endParaRPr>
            </a:p>
          </p:txBody>
        </p:sp>
      </p:grpSp>
      <p:grpSp>
        <p:nvGrpSpPr>
          <p:cNvPr id="761" name="Google Shape;761;p20">
            <a:extLst>
              <a:ext uri="{C183D7F6-B498-43B3-948B-1728B52AA6E4}">
                <adec:decorative xmlns:adec="http://schemas.microsoft.com/office/drawing/2017/decorative" val="1"/>
              </a:ext>
            </a:extLst>
          </p:cNvPr>
          <p:cNvGrpSpPr/>
          <p:nvPr/>
        </p:nvGrpSpPr>
        <p:grpSpPr>
          <a:xfrm>
            <a:off x="3984264" y="3628993"/>
            <a:ext cx="736897" cy="864781"/>
            <a:chOff x="0" y="-95250"/>
            <a:chExt cx="339480" cy="398394"/>
          </a:xfrm>
        </p:grpSpPr>
        <p:sp>
          <p:nvSpPr>
            <p:cNvPr id="762" name="Google Shape;762;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63" name="Google Shape;763;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15</a:t>
              </a:r>
              <a:endParaRPr sz="1200">
                <a:solidFill>
                  <a:schemeClr val="dk1"/>
                </a:solidFill>
                <a:latin typeface="Arial"/>
                <a:ea typeface="Arial"/>
                <a:cs typeface="Arial"/>
                <a:sym typeface="Arial"/>
              </a:endParaRPr>
            </a:p>
          </p:txBody>
        </p:sp>
      </p:grpSp>
      <p:grpSp>
        <p:nvGrpSpPr>
          <p:cNvPr id="764" name="Google Shape;764;p20">
            <a:extLst>
              <a:ext uri="{C183D7F6-B498-43B3-948B-1728B52AA6E4}">
                <adec:decorative xmlns:adec="http://schemas.microsoft.com/office/drawing/2017/decorative" val="1"/>
              </a:ext>
            </a:extLst>
          </p:cNvPr>
          <p:cNvGrpSpPr/>
          <p:nvPr/>
        </p:nvGrpSpPr>
        <p:grpSpPr>
          <a:xfrm>
            <a:off x="4839003" y="2868731"/>
            <a:ext cx="736897" cy="1625043"/>
            <a:chOff x="0" y="-95250"/>
            <a:chExt cx="339480" cy="748639"/>
          </a:xfrm>
        </p:grpSpPr>
        <p:sp>
          <p:nvSpPr>
            <p:cNvPr id="765" name="Google Shape;765;p20"/>
            <p:cNvSpPr/>
            <p:nvPr/>
          </p:nvSpPr>
          <p:spPr>
            <a:xfrm>
              <a:off x="0" y="0"/>
              <a:ext cx="339480" cy="653389"/>
            </a:xfrm>
            <a:custGeom>
              <a:avLst/>
              <a:gdLst/>
              <a:ahLst/>
              <a:cxnLst/>
              <a:rect l="l" t="t" r="r" b="b"/>
              <a:pathLst>
                <a:path w="339480" h="653389" extrusionOk="0">
                  <a:moveTo>
                    <a:pt x="0" y="0"/>
                  </a:moveTo>
                  <a:lnTo>
                    <a:pt x="339480" y="0"/>
                  </a:lnTo>
                  <a:lnTo>
                    <a:pt x="339480" y="653389"/>
                  </a:lnTo>
                  <a:lnTo>
                    <a:pt x="0" y="653389"/>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66" name="Google Shape;766;p20"/>
            <p:cNvSpPr txBox="1"/>
            <p:nvPr/>
          </p:nvSpPr>
          <p:spPr>
            <a:xfrm>
              <a:off x="0" y="-95250"/>
              <a:ext cx="339480" cy="748639"/>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16</a:t>
              </a:r>
              <a:endParaRPr sz="1200">
                <a:solidFill>
                  <a:schemeClr val="dk1"/>
                </a:solidFill>
                <a:latin typeface="Arial"/>
                <a:ea typeface="Arial"/>
                <a:cs typeface="Arial"/>
                <a:sym typeface="Arial"/>
              </a:endParaRPr>
            </a:p>
          </p:txBody>
        </p:sp>
      </p:grpSp>
      <p:grpSp>
        <p:nvGrpSpPr>
          <p:cNvPr id="767" name="Google Shape;767;p20">
            <a:extLst>
              <a:ext uri="{C183D7F6-B498-43B3-948B-1728B52AA6E4}">
                <adec:decorative xmlns:adec="http://schemas.microsoft.com/office/drawing/2017/decorative" val="1"/>
              </a:ext>
            </a:extLst>
          </p:cNvPr>
          <p:cNvGrpSpPr/>
          <p:nvPr/>
        </p:nvGrpSpPr>
        <p:grpSpPr>
          <a:xfrm>
            <a:off x="5988534" y="2868730"/>
            <a:ext cx="1593593" cy="864781"/>
            <a:chOff x="0" y="-95250"/>
            <a:chExt cx="734150" cy="398394"/>
          </a:xfrm>
        </p:grpSpPr>
        <p:sp>
          <p:nvSpPr>
            <p:cNvPr id="768" name="Google Shape;768;p20"/>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69" name="Google Shape;769;p20"/>
            <p:cNvSpPr txBox="1"/>
            <p:nvPr/>
          </p:nvSpPr>
          <p:spPr>
            <a:xfrm>
              <a:off x="0" y="-95250"/>
              <a:ext cx="73415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17</a:t>
              </a:r>
              <a:endParaRPr sz="1200">
                <a:solidFill>
                  <a:schemeClr val="dk1"/>
                </a:solidFill>
                <a:latin typeface="Arial"/>
                <a:ea typeface="Arial"/>
                <a:cs typeface="Arial"/>
                <a:sym typeface="Arial"/>
              </a:endParaRPr>
            </a:p>
          </p:txBody>
        </p:sp>
      </p:grpSp>
      <p:grpSp>
        <p:nvGrpSpPr>
          <p:cNvPr id="770" name="Google Shape;770;p20">
            <a:extLst>
              <a:ext uri="{C183D7F6-B498-43B3-948B-1728B52AA6E4}">
                <adec:decorative xmlns:adec="http://schemas.microsoft.com/office/drawing/2017/decorative" val="1"/>
              </a:ext>
            </a:extLst>
          </p:cNvPr>
          <p:cNvGrpSpPr/>
          <p:nvPr/>
        </p:nvGrpSpPr>
        <p:grpSpPr>
          <a:xfrm>
            <a:off x="5988534" y="3628993"/>
            <a:ext cx="1593593" cy="864781"/>
            <a:chOff x="0" y="-95250"/>
            <a:chExt cx="734150" cy="398394"/>
          </a:xfrm>
        </p:grpSpPr>
        <p:sp>
          <p:nvSpPr>
            <p:cNvPr id="771" name="Google Shape;771;p20"/>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72" name="Google Shape;772;p20"/>
            <p:cNvSpPr txBox="1"/>
            <p:nvPr/>
          </p:nvSpPr>
          <p:spPr>
            <a:xfrm>
              <a:off x="0" y="-95250"/>
              <a:ext cx="73415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18</a:t>
              </a:r>
              <a:endParaRPr sz="1200">
                <a:solidFill>
                  <a:schemeClr val="dk1"/>
                </a:solidFill>
                <a:latin typeface="Arial"/>
                <a:ea typeface="Arial"/>
                <a:cs typeface="Arial"/>
                <a:sym typeface="Arial"/>
              </a:endParaRPr>
            </a:p>
          </p:txBody>
        </p:sp>
      </p:grpSp>
      <p:grpSp>
        <p:nvGrpSpPr>
          <p:cNvPr id="773" name="Google Shape;773;p20">
            <a:extLst>
              <a:ext uri="{C183D7F6-B498-43B3-948B-1728B52AA6E4}">
                <adec:decorative xmlns:adec="http://schemas.microsoft.com/office/drawing/2017/decorative" val="1"/>
              </a:ext>
            </a:extLst>
          </p:cNvPr>
          <p:cNvGrpSpPr/>
          <p:nvPr/>
        </p:nvGrpSpPr>
        <p:grpSpPr>
          <a:xfrm>
            <a:off x="7995980" y="2868731"/>
            <a:ext cx="736897" cy="1625043"/>
            <a:chOff x="0" y="-95250"/>
            <a:chExt cx="339480" cy="748639"/>
          </a:xfrm>
        </p:grpSpPr>
        <p:sp>
          <p:nvSpPr>
            <p:cNvPr id="774" name="Google Shape;774;p20"/>
            <p:cNvSpPr/>
            <p:nvPr/>
          </p:nvSpPr>
          <p:spPr>
            <a:xfrm>
              <a:off x="0" y="0"/>
              <a:ext cx="339480" cy="653389"/>
            </a:xfrm>
            <a:custGeom>
              <a:avLst/>
              <a:gdLst/>
              <a:ahLst/>
              <a:cxnLst/>
              <a:rect l="l" t="t" r="r" b="b"/>
              <a:pathLst>
                <a:path w="339480" h="653389" extrusionOk="0">
                  <a:moveTo>
                    <a:pt x="0" y="0"/>
                  </a:moveTo>
                  <a:lnTo>
                    <a:pt x="339480" y="0"/>
                  </a:lnTo>
                  <a:lnTo>
                    <a:pt x="339480" y="653389"/>
                  </a:lnTo>
                  <a:lnTo>
                    <a:pt x="0" y="653389"/>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75" name="Google Shape;775;p20"/>
            <p:cNvSpPr txBox="1"/>
            <p:nvPr/>
          </p:nvSpPr>
          <p:spPr>
            <a:xfrm>
              <a:off x="0" y="-95250"/>
              <a:ext cx="339480" cy="748639"/>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19</a:t>
              </a:r>
              <a:endParaRPr sz="1200">
                <a:solidFill>
                  <a:schemeClr val="dk1"/>
                </a:solidFill>
                <a:latin typeface="Arial"/>
                <a:ea typeface="Arial"/>
                <a:cs typeface="Arial"/>
                <a:sym typeface="Arial"/>
              </a:endParaRPr>
            </a:p>
          </p:txBody>
        </p:sp>
      </p:grpSp>
      <p:grpSp>
        <p:nvGrpSpPr>
          <p:cNvPr id="776" name="Google Shape;776;p20">
            <a:extLst>
              <a:ext uri="{C183D7F6-B498-43B3-948B-1728B52AA6E4}">
                <adec:decorative xmlns:adec="http://schemas.microsoft.com/office/drawing/2017/decorative" val="1"/>
              </a:ext>
            </a:extLst>
          </p:cNvPr>
          <p:cNvGrpSpPr/>
          <p:nvPr/>
        </p:nvGrpSpPr>
        <p:grpSpPr>
          <a:xfrm>
            <a:off x="8852676" y="2868730"/>
            <a:ext cx="736897" cy="864781"/>
            <a:chOff x="0" y="-95250"/>
            <a:chExt cx="339480" cy="398394"/>
          </a:xfrm>
        </p:grpSpPr>
        <p:sp>
          <p:nvSpPr>
            <p:cNvPr id="777" name="Google Shape;777;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78" name="Google Shape;778;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20</a:t>
              </a:r>
              <a:endParaRPr sz="1200">
                <a:solidFill>
                  <a:schemeClr val="dk1"/>
                </a:solidFill>
                <a:latin typeface="Arial"/>
                <a:ea typeface="Arial"/>
                <a:cs typeface="Arial"/>
                <a:sym typeface="Arial"/>
              </a:endParaRPr>
            </a:p>
          </p:txBody>
        </p:sp>
      </p:grpSp>
      <p:grpSp>
        <p:nvGrpSpPr>
          <p:cNvPr id="779" name="Google Shape;779;p20">
            <a:extLst>
              <a:ext uri="{C183D7F6-B498-43B3-948B-1728B52AA6E4}">
                <adec:decorative xmlns:adec="http://schemas.microsoft.com/office/drawing/2017/decorative" val="1"/>
              </a:ext>
            </a:extLst>
          </p:cNvPr>
          <p:cNvGrpSpPr/>
          <p:nvPr/>
        </p:nvGrpSpPr>
        <p:grpSpPr>
          <a:xfrm>
            <a:off x="8852676" y="3628993"/>
            <a:ext cx="736897" cy="864781"/>
            <a:chOff x="0" y="-95250"/>
            <a:chExt cx="339480" cy="398394"/>
          </a:xfrm>
        </p:grpSpPr>
        <p:sp>
          <p:nvSpPr>
            <p:cNvPr id="780" name="Google Shape;780;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81" name="Google Shape;781;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21</a:t>
              </a:r>
              <a:endParaRPr sz="1200">
                <a:solidFill>
                  <a:schemeClr val="dk1"/>
                </a:solidFill>
                <a:latin typeface="Arial"/>
                <a:ea typeface="Arial"/>
                <a:cs typeface="Arial"/>
                <a:sym typeface="Arial"/>
              </a:endParaRPr>
            </a:p>
          </p:txBody>
        </p:sp>
      </p:grpSp>
      <p:grpSp>
        <p:nvGrpSpPr>
          <p:cNvPr id="782" name="Google Shape;782;p20">
            <a:extLst>
              <a:ext uri="{C183D7F6-B498-43B3-948B-1728B52AA6E4}">
                <adec:decorative xmlns:adec="http://schemas.microsoft.com/office/drawing/2017/decorative" val="1"/>
              </a:ext>
            </a:extLst>
          </p:cNvPr>
          <p:cNvGrpSpPr/>
          <p:nvPr/>
        </p:nvGrpSpPr>
        <p:grpSpPr>
          <a:xfrm>
            <a:off x="2144263" y="2868730"/>
            <a:ext cx="736897" cy="2283068"/>
            <a:chOff x="0" y="-95250"/>
            <a:chExt cx="339480" cy="1051783"/>
          </a:xfrm>
        </p:grpSpPr>
        <p:sp>
          <p:nvSpPr>
            <p:cNvPr id="783" name="Google Shape;783;p20"/>
            <p:cNvSpPr/>
            <p:nvPr/>
          </p:nvSpPr>
          <p:spPr>
            <a:xfrm>
              <a:off x="0" y="0"/>
              <a:ext cx="339480" cy="956533"/>
            </a:xfrm>
            <a:custGeom>
              <a:avLst/>
              <a:gdLst/>
              <a:ahLst/>
              <a:cxnLst/>
              <a:rect l="l" t="t" r="r" b="b"/>
              <a:pathLst>
                <a:path w="339480" h="956533" extrusionOk="0">
                  <a:moveTo>
                    <a:pt x="0" y="0"/>
                  </a:moveTo>
                  <a:lnTo>
                    <a:pt x="339480" y="0"/>
                  </a:lnTo>
                  <a:lnTo>
                    <a:pt x="339480" y="956533"/>
                  </a:lnTo>
                  <a:lnTo>
                    <a:pt x="0" y="956533"/>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84" name="Google Shape;784;p20"/>
            <p:cNvSpPr txBox="1"/>
            <p:nvPr/>
          </p:nvSpPr>
          <p:spPr>
            <a:xfrm>
              <a:off x="0" y="-95250"/>
              <a:ext cx="339480" cy="1051783"/>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13</a:t>
              </a:r>
              <a:endParaRPr sz="1200">
                <a:solidFill>
                  <a:schemeClr val="dk1"/>
                </a:solidFill>
                <a:latin typeface="Arial"/>
                <a:ea typeface="Arial"/>
                <a:cs typeface="Arial"/>
                <a:sym typeface="Arial"/>
              </a:endParaRPr>
            </a:p>
          </p:txBody>
        </p:sp>
      </p:grpSp>
      <p:grpSp>
        <p:nvGrpSpPr>
          <p:cNvPr id="785" name="Google Shape;785;p20">
            <a:extLst>
              <a:ext uri="{C183D7F6-B498-43B3-948B-1728B52AA6E4}">
                <adec:decorative xmlns:adec="http://schemas.microsoft.com/office/drawing/2017/decorative" val="1"/>
              </a:ext>
            </a:extLst>
          </p:cNvPr>
          <p:cNvGrpSpPr/>
          <p:nvPr/>
        </p:nvGrpSpPr>
        <p:grpSpPr>
          <a:xfrm>
            <a:off x="2098384" y="5192156"/>
            <a:ext cx="736897" cy="980045"/>
            <a:chOff x="0" y="-95250"/>
            <a:chExt cx="339480" cy="451495"/>
          </a:xfrm>
        </p:grpSpPr>
        <p:sp>
          <p:nvSpPr>
            <p:cNvPr id="786" name="Google Shape;786;p20"/>
            <p:cNvSpPr/>
            <p:nvPr/>
          </p:nvSpPr>
          <p:spPr>
            <a:xfrm>
              <a:off x="0" y="0"/>
              <a:ext cx="339480" cy="356245"/>
            </a:xfrm>
            <a:custGeom>
              <a:avLst/>
              <a:gdLst/>
              <a:ahLst/>
              <a:cxnLst/>
              <a:rect l="l" t="t" r="r" b="b"/>
              <a:pathLst>
                <a:path w="339480" h="356245" extrusionOk="0">
                  <a:moveTo>
                    <a:pt x="0" y="0"/>
                  </a:moveTo>
                  <a:lnTo>
                    <a:pt x="339480" y="0"/>
                  </a:lnTo>
                  <a:lnTo>
                    <a:pt x="339480" y="356245"/>
                  </a:lnTo>
                  <a:lnTo>
                    <a:pt x="0" y="356245"/>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87" name="Google Shape;787;p20"/>
            <p:cNvSpPr txBox="1"/>
            <p:nvPr/>
          </p:nvSpPr>
          <p:spPr>
            <a:xfrm>
              <a:off x="0" y="-95250"/>
              <a:ext cx="339480" cy="451495"/>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12 </a:t>
              </a:r>
              <a:endParaRPr sz="1200">
                <a:solidFill>
                  <a:schemeClr val="dk1"/>
                </a:solidFill>
                <a:latin typeface="Arial"/>
                <a:ea typeface="Arial"/>
                <a:cs typeface="Arial"/>
                <a:sym typeface="Arial"/>
              </a:endParaRPr>
            </a:p>
          </p:txBody>
        </p:sp>
      </p:grpSp>
      <p:grpSp>
        <p:nvGrpSpPr>
          <p:cNvPr id="788" name="Google Shape;788;p20">
            <a:extLst>
              <a:ext uri="{C183D7F6-B498-43B3-948B-1728B52AA6E4}">
                <adec:decorative xmlns:adec="http://schemas.microsoft.com/office/drawing/2017/decorative" val="1"/>
              </a:ext>
            </a:extLst>
          </p:cNvPr>
          <p:cNvGrpSpPr/>
          <p:nvPr/>
        </p:nvGrpSpPr>
        <p:grpSpPr>
          <a:xfrm>
            <a:off x="10774834" y="1174334"/>
            <a:ext cx="736897" cy="864781"/>
            <a:chOff x="0" y="-95250"/>
            <a:chExt cx="339480" cy="398394"/>
          </a:xfrm>
        </p:grpSpPr>
        <p:sp>
          <p:nvSpPr>
            <p:cNvPr id="789" name="Google Shape;789;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90" name="Google Shape;790;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5</a:t>
              </a:r>
              <a:endParaRPr sz="1200">
                <a:solidFill>
                  <a:schemeClr val="dk1"/>
                </a:solidFill>
                <a:latin typeface="Arial"/>
                <a:ea typeface="Arial"/>
                <a:cs typeface="Arial"/>
                <a:sym typeface="Arial"/>
              </a:endParaRPr>
            </a:p>
          </p:txBody>
        </p:sp>
      </p:grpSp>
      <p:grpSp>
        <p:nvGrpSpPr>
          <p:cNvPr id="791" name="Google Shape;791;p20">
            <a:extLst>
              <a:ext uri="{C183D7F6-B498-43B3-948B-1728B52AA6E4}">
                <adec:decorative xmlns:adec="http://schemas.microsoft.com/office/drawing/2017/decorative" val="1"/>
              </a:ext>
            </a:extLst>
          </p:cNvPr>
          <p:cNvGrpSpPr/>
          <p:nvPr/>
        </p:nvGrpSpPr>
        <p:grpSpPr>
          <a:xfrm>
            <a:off x="10774834" y="1979024"/>
            <a:ext cx="736897" cy="2644193"/>
            <a:chOff x="0" y="-95250"/>
            <a:chExt cx="339480" cy="1218149"/>
          </a:xfrm>
        </p:grpSpPr>
        <p:sp>
          <p:nvSpPr>
            <p:cNvPr id="792" name="Google Shape;792;p20"/>
            <p:cNvSpPr/>
            <p:nvPr/>
          </p:nvSpPr>
          <p:spPr>
            <a:xfrm>
              <a:off x="0" y="0"/>
              <a:ext cx="339480" cy="1122899"/>
            </a:xfrm>
            <a:custGeom>
              <a:avLst/>
              <a:gdLst/>
              <a:ahLst/>
              <a:cxnLst/>
              <a:rect l="l" t="t" r="r" b="b"/>
              <a:pathLst>
                <a:path w="339480" h="1122899" extrusionOk="0">
                  <a:moveTo>
                    <a:pt x="0" y="0"/>
                  </a:moveTo>
                  <a:lnTo>
                    <a:pt x="339480" y="0"/>
                  </a:lnTo>
                  <a:lnTo>
                    <a:pt x="339480" y="1122899"/>
                  </a:lnTo>
                  <a:lnTo>
                    <a:pt x="0" y="1122899"/>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93" name="Google Shape;793;p20"/>
            <p:cNvSpPr txBox="1"/>
            <p:nvPr/>
          </p:nvSpPr>
          <p:spPr>
            <a:xfrm>
              <a:off x="0" y="-95250"/>
              <a:ext cx="339480" cy="1218149"/>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6</a:t>
              </a:r>
              <a:endParaRPr sz="1200">
                <a:solidFill>
                  <a:schemeClr val="dk1"/>
                </a:solidFill>
                <a:latin typeface="Arial"/>
                <a:ea typeface="Arial"/>
                <a:cs typeface="Arial"/>
                <a:sym typeface="Arial"/>
              </a:endParaRPr>
            </a:p>
          </p:txBody>
        </p:sp>
      </p:grpSp>
      <p:grpSp>
        <p:nvGrpSpPr>
          <p:cNvPr id="794" name="Google Shape;794;p20">
            <a:extLst>
              <a:ext uri="{C183D7F6-B498-43B3-948B-1728B52AA6E4}">
                <adec:decorative xmlns:adec="http://schemas.microsoft.com/office/drawing/2017/decorative" val="1"/>
              </a:ext>
            </a:extLst>
          </p:cNvPr>
          <p:cNvGrpSpPr/>
          <p:nvPr/>
        </p:nvGrpSpPr>
        <p:grpSpPr>
          <a:xfrm>
            <a:off x="8861726" y="5463228"/>
            <a:ext cx="736897" cy="864781"/>
            <a:chOff x="0" y="-95250"/>
            <a:chExt cx="339480" cy="398394"/>
          </a:xfrm>
        </p:grpSpPr>
        <p:sp>
          <p:nvSpPr>
            <p:cNvPr id="795" name="Google Shape;795;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96" name="Google Shape;796;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8</a:t>
              </a:r>
              <a:endParaRPr sz="1200">
                <a:solidFill>
                  <a:schemeClr val="dk1"/>
                </a:solidFill>
                <a:latin typeface="Arial"/>
                <a:ea typeface="Arial"/>
                <a:cs typeface="Arial"/>
                <a:sym typeface="Arial"/>
              </a:endParaRPr>
            </a:p>
          </p:txBody>
        </p:sp>
      </p:grpSp>
      <p:grpSp>
        <p:nvGrpSpPr>
          <p:cNvPr id="797" name="Google Shape;797;p20">
            <a:extLst>
              <a:ext uri="{C183D7F6-B498-43B3-948B-1728B52AA6E4}">
                <adec:decorative xmlns:adec="http://schemas.microsoft.com/office/drawing/2017/decorative" val="1"/>
              </a:ext>
            </a:extLst>
          </p:cNvPr>
          <p:cNvGrpSpPr/>
          <p:nvPr/>
        </p:nvGrpSpPr>
        <p:grpSpPr>
          <a:xfrm>
            <a:off x="8037703" y="5463228"/>
            <a:ext cx="736897" cy="864781"/>
            <a:chOff x="0" y="-95250"/>
            <a:chExt cx="339480" cy="398394"/>
          </a:xfrm>
        </p:grpSpPr>
        <p:sp>
          <p:nvSpPr>
            <p:cNvPr id="798" name="Google Shape;798;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99" name="Google Shape;799;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9</a:t>
              </a:r>
              <a:endParaRPr sz="1200">
                <a:solidFill>
                  <a:schemeClr val="dk1"/>
                </a:solidFill>
                <a:latin typeface="Arial"/>
                <a:ea typeface="Arial"/>
                <a:cs typeface="Arial"/>
                <a:sym typeface="Arial"/>
              </a:endParaRPr>
            </a:p>
          </p:txBody>
        </p:sp>
      </p:grpSp>
      <p:grpSp>
        <p:nvGrpSpPr>
          <p:cNvPr id="800" name="Google Shape;800;p20">
            <a:extLst>
              <a:ext uri="{C183D7F6-B498-43B3-948B-1728B52AA6E4}">
                <adec:decorative xmlns:adec="http://schemas.microsoft.com/office/drawing/2017/decorative" val="1"/>
              </a:ext>
            </a:extLst>
          </p:cNvPr>
          <p:cNvGrpSpPr/>
          <p:nvPr/>
        </p:nvGrpSpPr>
        <p:grpSpPr>
          <a:xfrm>
            <a:off x="6356983" y="5463228"/>
            <a:ext cx="1593593" cy="864781"/>
            <a:chOff x="0" y="-95250"/>
            <a:chExt cx="734150" cy="398394"/>
          </a:xfrm>
        </p:grpSpPr>
        <p:sp>
          <p:nvSpPr>
            <p:cNvPr id="801" name="Google Shape;801;p20"/>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02" name="Google Shape;802;p20"/>
            <p:cNvSpPr txBox="1"/>
            <p:nvPr/>
          </p:nvSpPr>
          <p:spPr>
            <a:xfrm>
              <a:off x="0" y="-95250"/>
              <a:ext cx="73415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10</a:t>
              </a:r>
              <a:endParaRPr sz="1200">
                <a:solidFill>
                  <a:schemeClr val="dk1"/>
                </a:solidFill>
                <a:latin typeface="Arial"/>
                <a:ea typeface="Arial"/>
                <a:cs typeface="Arial"/>
                <a:sym typeface="Arial"/>
              </a:endParaRPr>
            </a:p>
          </p:txBody>
        </p:sp>
      </p:grpSp>
      <p:grpSp>
        <p:nvGrpSpPr>
          <p:cNvPr id="803" name="Google Shape;803;p20">
            <a:extLst>
              <a:ext uri="{C183D7F6-B498-43B3-948B-1728B52AA6E4}">
                <adec:decorative xmlns:adec="http://schemas.microsoft.com/office/drawing/2017/decorative" val="1"/>
              </a:ext>
            </a:extLst>
          </p:cNvPr>
          <p:cNvGrpSpPr/>
          <p:nvPr/>
        </p:nvGrpSpPr>
        <p:grpSpPr>
          <a:xfrm>
            <a:off x="3984265" y="5463228"/>
            <a:ext cx="1591635" cy="864781"/>
            <a:chOff x="0" y="-95250"/>
            <a:chExt cx="733248" cy="398394"/>
          </a:xfrm>
        </p:grpSpPr>
        <p:sp>
          <p:nvSpPr>
            <p:cNvPr id="804" name="Google Shape;804;p20"/>
            <p:cNvSpPr/>
            <p:nvPr/>
          </p:nvSpPr>
          <p:spPr>
            <a:xfrm>
              <a:off x="0" y="0"/>
              <a:ext cx="733248" cy="303144"/>
            </a:xfrm>
            <a:custGeom>
              <a:avLst/>
              <a:gdLst/>
              <a:ahLst/>
              <a:cxnLst/>
              <a:rect l="l" t="t" r="r" b="b"/>
              <a:pathLst>
                <a:path w="733248" h="303144" extrusionOk="0">
                  <a:moveTo>
                    <a:pt x="0" y="0"/>
                  </a:moveTo>
                  <a:lnTo>
                    <a:pt x="733248" y="0"/>
                  </a:lnTo>
                  <a:lnTo>
                    <a:pt x="733248"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05" name="Google Shape;805;p20"/>
            <p:cNvSpPr txBox="1"/>
            <p:nvPr/>
          </p:nvSpPr>
          <p:spPr>
            <a:xfrm>
              <a:off x="0" y="-95250"/>
              <a:ext cx="733248"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11</a:t>
              </a:r>
              <a:endParaRPr sz="1200">
                <a:solidFill>
                  <a:schemeClr val="dk1"/>
                </a:solidFill>
                <a:latin typeface="Arial"/>
                <a:ea typeface="Arial"/>
                <a:cs typeface="Arial"/>
                <a:sym typeface="Arial"/>
              </a:endParaRPr>
            </a:p>
          </p:txBody>
        </p:sp>
      </p:grpSp>
      <p:grpSp>
        <p:nvGrpSpPr>
          <p:cNvPr id="806" name="Google Shape;806;p20">
            <a:extLst>
              <a:ext uri="{C183D7F6-B498-43B3-948B-1728B52AA6E4}">
                <adec:decorative xmlns:adec="http://schemas.microsoft.com/office/drawing/2017/decorative" val="1"/>
              </a:ext>
            </a:extLst>
          </p:cNvPr>
          <p:cNvGrpSpPr/>
          <p:nvPr/>
        </p:nvGrpSpPr>
        <p:grpSpPr>
          <a:xfrm>
            <a:off x="10774834" y="5307420"/>
            <a:ext cx="736897" cy="864781"/>
            <a:chOff x="0" y="-95250"/>
            <a:chExt cx="339480" cy="398394"/>
          </a:xfrm>
        </p:grpSpPr>
        <p:sp>
          <p:nvSpPr>
            <p:cNvPr id="807" name="Google Shape;807;p20"/>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08" name="Google Shape;808;p20"/>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7</a:t>
              </a:r>
              <a:endParaRPr sz="1200">
                <a:solidFill>
                  <a:schemeClr val="dk1"/>
                </a:solidFill>
                <a:latin typeface="Arial"/>
                <a:ea typeface="Arial"/>
                <a:cs typeface="Arial"/>
                <a:sym typeface="Arial"/>
              </a:endParaRPr>
            </a:p>
          </p:txBody>
        </p:sp>
      </p:grpSp>
      <p:grpSp>
        <p:nvGrpSpPr>
          <p:cNvPr id="809" name="Google Shape;809;p20">
            <a:extLst>
              <a:ext uri="{C183D7F6-B498-43B3-948B-1728B52AA6E4}">
                <adec:decorative xmlns:adec="http://schemas.microsoft.com/office/drawing/2017/decorative" val="1"/>
              </a:ext>
            </a:extLst>
          </p:cNvPr>
          <p:cNvGrpSpPr/>
          <p:nvPr/>
        </p:nvGrpSpPr>
        <p:grpSpPr>
          <a:xfrm>
            <a:off x="2144263" y="935604"/>
            <a:ext cx="1394596" cy="301985"/>
            <a:chOff x="0" y="-66675"/>
            <a:chExt cx="557098" cy="120634"/>
          </a:xfrm>
        </p:grpSpPr>
        <p:sp>
          <p:nvSpPr>
            <p:cNvPr id="810" name="Google Shape;810;p20"/>
            <p:cNvSpPr/>
            <p:nvPr/>
          </p:nvSpPr>
          <p:spPr>
            <a:xfrm>
              <a:off x="0" y="0"/>
              <a:ext cx="557098" cy="53959"/>
            </a:xfrm>
            <a:custGeom>
              <a:avLst/>
              <a:gdLst/>
              <a:ahLst/>
              <a:cxnLst/>
              <a:rect l="l" t="t" r="r" b="b"/>
              <a:pathLst>
                <a:path w="557098" h="53959" extrusionOk="0">
                  <a:moveTo>
                    <a:pt x="0" y="0"/>
                  </a:moveTo>
                  <a:lnTo>
                    <a:pt x="557098" y="0"/>
                  </a:lnTo>
                  <a:lnTo>
                    <a:pt x="557098" y="53959"/>
                  </a:lnTo>
                  <a:lnTo>
                    <a:pt x="0" y="53959"/>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11" name="Google Shape;811;p20"/>
            <p:cNvSpPr txBox="1"/>
            <p:nvPr/>
          </p:nvSpPr>
          <p:spPr>
            <a:xfrm>
              <a:off x="0" y="-66675"/>
              <a:ext cx="557098" cy="120634"/>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812" name="Google Shape;812;p20">
            <a:extLst>
              <a:ext uri="{C183D7F6-B498-43B3-948B-1728B52AA6E4}">
                <adec:decorative xmlns:adec="http://schemas.microsoft.com/office/drawing/2017/decorative" val="1"/>
              </a:ext>
            </a:extLst>
          </p:cNvPr>
          <p:cNvGrpSpPr/>
          <p:nvPr/>
        </p:nvGrpSpPr>
        <p:grpSpPr>
          <a:xfrm>
            <a:off x="9818365" y="896075"/>
            <a:ext cx="724942" cy="287981"/>
            <a:chOff x="0" y="-66675"/>
            <a:chExt cx="289592" cy="115039"/>
          </a:xfrm>
        </p:grpSpPr>
        <p:sp>
          <p:nvSpPr>
            <p:cNvPr id="813" name="Google Shape;813;p20"/>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14" name="Google Shape;814;p20"/>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815" name="Google Shape;815;p20">
            <a:extLst>
              <a:ext uri="{C183D7F6-B498-43B3-948B-1728B52AA6E4}">
                <adec:decorative xmlns:adec="http://schemas.microsoft.com/office/drawing/2017/decorative" val="1"/>
              </a:ext>
            </a:extLst>
          </p:cNvPr>
          <p:cNvGrpSpPr/>
          <p:nvPr/>
        </p:nvGrpSpPr>
        <p:grpSpPr>
          <a:xfrm>
            <a:off x="9818365" y="6225532"/>
            <a:ext cx="724942" cy="287981"/>
            <a:chOff x="0" y="-66675"/>
            <a:chExt cx="289592" cy="115039"/>
          </a:xfrm>
        </p:grpSpPr>
        <p:sp>
          <p:nvSpPr>
            <p:cNvPr id="816" name="Google Shape;816;p20"/>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17" name="Google Shape;817;p20"/>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818" name="Google Shape;818;p20">
            <a:extLst>
              <a:ext uri="{C183D7F6-B498-43B3-948B-1728B52AA6E4}">
                <adec:decorative xmlns:adec="http://schemas.microsoft.com/office/drawing/2017/decorative" val="1"/>
              </a:ext>
            </a:extLst>
          </p:cNvPr>
          <p:cNvGrpSpPr/>
          <p:nvPr/>
        </p:nvGrpSpPr>
        <p:grpSpPr>
          <a:xfrm>
            <a:off x="3013900" y="6225532"/>
            <a:ext cx="724942" cy="287981"/>
            <a:chOff x="0" y="-66675"/>
            <a:chExt cx="289592" cy="115039"/>
          </a:xfrm>
        </p:grpSpPr>
        <p:sp>
          <p:nvSpPr>
            <p:cNvPr id="819" name="Google Shape;819;p20"/>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20" name="Google Shape;820;p20"/>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821" name="Google Shape;821;p20">
            <a:extLst>
              <a:ext uri="{C183D7F6-B498-43B3-948B-1728B52AA6E4}">
                <adec:decorative xmlns:adec="http://schemas.microsoft.com/office/drawing/2017/decorative" val="1"/>
              </a:ext>
            </a:extLst>
          </p:cNvPr>
          <p:cNvSpPr/>
          <p:nvPr/>
        </p:nvSpPr>
        <p:spPr>
          <a:xfrm>
            <a:off x="9848754" y="977940"/>
            <a:ext cx="684167" cy="352346"/>
          </a:xfrm>
          <a:custGeom>
            <a:avLst/>
            <a:gdLst/>
            <a:ahLst/>
            <a:cxnLst/>
            <a:rect l="l" t="t" r="r" b="b"/>
            <a:pathLst>
              <a:path w="1026250" h="528519" extrusionOk="0">
                <a:moveTo>
                  <a:pt x="0" y="0"/>
                </a:moveTo>
                <a:lnTo>
                  <a:pt x="1026250" y="0"/>
                </a:lnTo>
                <a:lnTo>
                  <a:pt x="1026250" y="528519"/>
                </a:lnTo>
                <a:lnTo>
                  <a:pt x="0" y="528519"/>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22" name="Google Shape;822;p20">
            <a:extLst>
              <a:ext uri="{C183D7F6-B498-43B3-948B-1728B52AA6E4}">
                <adec:decorative xmlns:adec="http://schemas.microsoft.com/office/drawing/2017/decorative" val="1"/>
              </a:ext>
            </a:extLst>
          </p:cNvPr>
          <p:cNvSpPr/>
          <p:nvPr/>
        </p:nvSpPr>
        <p:spPr>
          <a:xfrm rot="10800000" flipH="1">
            <a:off x="9848754" y="6229350"/>
            <a:ext cx="684167" cy="352346"/>
          </a:xfrm>
          <a:custGeom>
            <a:avLst/>
            <a:gdLst/>
            <a:ahLst/>
            <a:cxnLst/>
            <a:rect l="l" t="t" r="r" b="b"/>
            <a:pathLst>
              <a:path w="1026250" h="528519" extrusionOk="0">
                <a:moveTo>
                  <a:pt x="0" y="528519"/>
                </a:moveTo>
                <a:lnTo>
                  <a:pt x="1026250" y="528519"/>
                </a:lnTo>
                <a:lnTo>
                  <a:pt x="1026250" y="0"/>
                </a:lnTo>
                <a:lnTo>
                  <a:pt x="0" y="0"/>
                </a:lnTo>
                <a:lnTo>
                  <a:pt x="0" y="528519"/>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23" name="Google Shape;823;p20">
            <a:extLst>
              <a:ext uri="{C183D7F6-B498-43B3-948B-1728B52AA6E4}">
                <adec:decorative xmlns:adec="http://schemas.microsoft.com/office/drawing/2017/decorative" val="1"/>
              </a:ext>
            </a:extLst>
          </p:cNvPr>
          <p:cNvSpPr/>
          <p:nvPr/>
        </p:nvSpPr>
        <p:spPr>
          <a:xfrm rot="10800000" flipH="1">
            <a:off x="3049337" y="6229350"/>
            <a:ext cx="684167" cy="352346"/>
          </a:xfrm>
          <a:custGeom>
            <a:avLst/>
            <a:gdLst/>
            <a:ahLst/>
            <a:cxnLst/>
            <a:rect l="l" t="t" r="r" b="b"/>
            <a:pathLst>
              <a:path w="1026250" h="528519" extrusionOk="0">
                <a:moveTo>
                  <a:pt x="0" y="528519"/>
                </a:moveTo>
                <a:lnTo>
                  <a:pt x="1026251" y="528519"/>
                </a:lnTo>
                <a:lnTo>
                  <a:pt x="1026251" y="0"/>
                </a:lnTo>
                <a:lnTo>
                  <a:pt x="0" y="0"/>
                </a:lnTo>
                <a:lnTo>
                  <a:pt x="0" y="528519"/>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824" name="Google Shape;824;p20">
            <a:extLst>
              <a:ext uri="{C183D7F6-B498-43B3-948B-1728B52AA6E4}">
                <adec:decorative xmlns:adec="http://schemas.microsoft.com/office/drawing/2017/decorative" val="1"/>
              </a:ext>
            </a:extLst>
          </p:cNvPr>
          <p:cNvGrpSpPr/>
          <p:nvPr/>
        </p:nvGrpSpPr>
        <p:grpSpPr>
          <a:xfrm>
            <a:off x="1334022" y="58938"/>
            <a:ext cx="4329005" cy="834825"/>
            <a:chOff x="0" y="-66675"/>
            <a:chExt cx="1710224" cy="329808"/>
          </a:xfrm>
        </p:grpSpPr>
        <p:sp>
          <p:nvSpPr>
            <p:cNvPr id="825" name="Google Shape;825;p20"/>
            <p:cNvSpPr/>
            <p:nvPr/>
          </p:nvSpPr>
          <p:spPr>
            <a:xfrm>
              <a:off x="0" y="0"/>
              <a:ext cx="1710224" cy="263133"/>
            </a:xfrm>
            <a:custGeom>
              <a:avLst/>
              <a:gdLst/>
              <a:ahLst/>
              <a:cxnLst/>
              <a:rect l="l" t="t" r="r" b="b"/>
              <a:pathLst>
                <a:path w="1710224" h="263133" extrusionOk="0">
                  <a:moveTo>
                    <a:pt x="60805" y="0"/>
                  </a:moveTo>
                  <a:lnTo>
                    <a:pt x="1649419" y="0"/>
                  </a:lnTo>
                  <a:cubicBezTo>
                    <a:pt x="1683001" y="0"/>
                    <a:pt x="1710224" y="27223"/>
                    <a:pt x="1710224" y="60805"/>
                  </a:cubicBezTo>
                  <a:lnTo>
                    <a:pt x="1710224" y="202327"/>
                  </a:lnTo>
                  <a:cubicBezTo>
                    <a:pt x="1710224" y="235909"/>
                    <a:pt x="1683001" y="263133"/>
                    <a:pt x="1649419" y="263133"/>
                  </a:cubicBezTo>
                  <a:lnTo>
                    <a:pt x="60805" y="263133"/>
                  </a:lnTo>
                  <a:cubicBezTo>
                    <a:pt x="27223" y="263133"/>
                    <a:pt x="0" y="235909"/>
                    <a:pt x="0" y="202327"/>
                  </a:cubicBezTo>
                  <a:lnTo>
                    <a:pt x="0" y="60805"/>
                  </a:lnTo>
                  <a:cubicBezTo>
                    <a:pt x="0" y="27223"/>
                    <a:pt x="27223" y="0"/>
                    <a:pt x="60805" y="0"/>
                  </a:cubicBezTo>
                  <a:close/>
                </a:path>
              </a:pathLst>
            </a:custGeom>
            <a:solidFill>
              <a:srgbClr val="000000"/>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26" name="Google Shape;826;p20"/>
            <p:cNvSpPr txBox="1"/>
            <p:nvPr/>
          </p:nvSpPr>
          <p:spPr>
            <a:xfrm>
              <a:off x="0" y="-66675"/>
              <a:ext cx="1710224" cy="329808"/>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827" name="Google Shape;827;p20">
            <a:extLst>
              <a:ext uri="{C183D7F6-B498-43B3-948B-1728B52AA6E4}">
                <adec:decorative xmlns:adec="http://schemas.microsoft.com/office/drawing/2017/decorative" val="1"/>
              </a:ext>
            </a:extLst>
          </p:cNvPr>
          <p:cNvGrpSpPr/>
          <p:nvPr/>
        </p:nvGrpSpPr>
        <p:grpSpPr>
          <a:xfrm>
            <a:off x="180746" y="187484"/>
            <a:ext cx="1580913" cy="1580913"/>
            <a:chOff x="0" y="0"/>
            <a:chExt cx="812800" cy="812800"/>
          </a:xfrm>
        </p:grpSpPr>
        <p:sp>
          <p:nvSpPr>
            <p:cNvPr id="828" name="Google Shape;828;p20"/>
            <p:cNvSpPr/>
            <p:nvPr/>
          </p:nvSpPr>
          <p:spPr>
            <a:xfrm>
              <a:off x="0" y="0"/>
              <a:ext cx="812800" cy="812800"/>
            </a:xfrm>
            <a:custGeom>
              <a:avLst/>
              <a:gdLst/>
              <a:ahLst/>
              <a:cxnLst/>
              <a:rect l="l" t="t" r="r" b="b"/>
              <a:pathLst>
                <a:path w="812800" h="812800" extrusionOk="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000000"/>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29" name="Google Shape;829;p20"/>
            <p:cNvSpPr txBox="1"/>
            <p:nvPr/>
          </p:nvSpPr>
          <p:spPr>
            <a:xfrm>
              <a:off x="88900" y="22225"/>
              <a:ext cx="635000" cy="701675"/>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830" name="Google Shape;830;p20">
            <a:extLst>
              <a:ext uri="{C183D7F6-B498-43B3-948B-1728B52AA6E4}">
                <adec:decorative xmlns:adec="http://schemas.microsoft.com/office/drawing/2017/decorative" val="1"/>
              </a:ext>
            </a:extLst>
          </p:cNvPr>
          <p:cNvSpPr/>
          <p:nvPr/>
        </p:nvSpPr>
        <p:spPr>
          <a:xfrm>
            <a:off x="946418" y="69850"/>
            <a:ext cx="544338" cy="533164"/>
          </a:xfrm>
          <a:custGeom>
            <a:avLst/>
            <a:gdLst/>
            <a:ahLst/>
            <a:cxnLst/>
            <a:rect l="l" t="t" r="r" b="b"/>
            <a:pathLst>
              <a:path w="816507" h="799746" extrusionOk="0">
                <a:moveTo>
                  <a:pt x="0" y="0"/>
                </a:moveTo>
                <a:lnTo>
                  <a:pt x="816507" y="0"/>
                </a:lnTo>
                <a:lnTo>
                  <a:pt x="816507" y="799746"/>
                </a:lnTo>
                <a:lnTo>
                  <a:pt x="0" y="799746"/>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33" name="Google Shape;833;p20"/>
          <p:cNvSpPr txBox="1">
            <a:spLocks noGrp="1"/>
          </p:cNvSpPr>
          <p:nvPr>
            <p:ph type="title" idx="4294967295"/>
          </p:nvPr>
        </p:nvSpPr>
        <p:spPr>
          <a:xfrm>
            <a:off x="2168012" y="398463"/>
            <a:ext cx="1762653" cy="36933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Arial"/>
                <a:cs typeface="Arial"/>
                <a:sym typeface="Arial"/>
              </a:rPr>
              <a:t>Side A</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832" name="Google Shape;832;p20"/>
          <p:cNvSpPr txBox="1"/>
          <p:nvPr/>
        </p:nvSpPr>
        <p:spPr>
          <a:xfrm rot="-579281">
            <a:off x="73535" y="635511"/>
            <a:ext cx="1762653"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3000">
                <a:solidFill>
                  <a:srgbClr val="FFFFFF"/>
                </a:solidFill>
                <a:latin typeface="Arial"/>
                <a:ea typeface="Arial"/>
                <a:cs typeface="Arial"/>
                <a:sym typeface="Arial"/>
              </a:rPr>
              <a:t>Farmer’s</a:t>
            </a:r>
            <a:endParaRPr sz="1200">
              <a:solidFill>
                <a:schemeClr val="dk1"/>
              </a:solidFill>
              <a:latin typeface="Arial"/>
              <a:ea typeface="Arial"/>
              <a:cs typeface="Arial"/>
              <a:sym typeface="Arial"/>
            </a:endParaRPr>
          </a:p>
          <a:p>
            <a:pPr marL="0" marR="0" lvl="0" indent="0" algn="ctr" rtl="0">
              <a:lnSpc>
                <a:spcPct val="80000"/>
              </a:lnSpc>
              <a:spcBef>
                <a:spcPts val="0"/>
              </a:spcBef>
              <a:spcAft>
                <a:spcPts val="0"/>
              </a:spcAft>
              <a:buNone/>
            </a:pPr>
            <a:r>
              <a:rPr lang="en-US" sz="3000">
                <a:solidFill>
                  <a:srgbClr val="FFFFFF"/>
                </a:solidFill>
                <a:latin typeface="Arial"/>
                <a:ea typeface="Arial"/>
                <a:cs typeface="Arial"/>
                <a:sym typeface="Arial"/>
              </a:rPr>
              <a:t>Market</a:t>
            </a:r>
            <a:endParaRPr sz="1200">
              <a:solidFill>
                <a:schemeClr val="dk1"/>
              </a:solidFill>
              <a:latin typeface="Arial"/>
              <a:ea typeface="Arial"/>
              <a:cs typeface="Arial"/>
              <a:sym typeface="Arial"/>
            </a:endParaRPr>
          </a:p>
        </p:txBody>
      </p:sp>
      <p:sp>
        <p:nvSpPr>
          <p:cNvPr id="831" name="Google Shape;831;p20"/>
          <p:cNvSpPr txBox="1"/>
          <p:nvPr/>
        </p:nvSpPr>
        <p:spPr>
          <a:xfrm>
            <a:off x="2444445" y="1014413"/>
            <a:ext cx="794233" cy="372153"/>
          </a:xfrm>
          <a:prstGeom prst="rect">
            <a:avLst/>
          </a:prstGeom>
          <a:noFill/>
          <a:ln>
            <a:noFill/>
          </a:ln>
        </p:spPr>
        <p:txBody>
          <a:bodyPr spcFirstLastPara="1" wrap="square" lIns="0" tIns="0" rIns="0" bIns="0" anchor="t" anchorCtr="0">
            <a:spAutoFit/>
          </a:bodyPr>
          <a:lstStyle/>
          <a:p>
            <a:pPr marL="0" marR="0" lvl="0" indent="0" algn="ctr" rtl="0">
              <a:lnSpc>
                <a:spcPct val="111022"/>
              </a:lnSpc>
              <a:spcBef>
                <a:spcPts val="0"/>
              </a:spcBef>
              <a:spcAft>
                <a:spcPts val="0"/>
              </a:spcAft>
              <a:buNone/>
            </a:pPr>
            <a:r>
              <a:rPr lang="en-US" sz="1089">
                <a:solidFill>
                  <a:srgbClr val="000000"/>
                </a:solidFill>
                <a:latin typeface="Arial"/>
                <a:ea typeface="Arial"/>
                <a:cs typeface="Arial"/>
                <a:sym typeface="Arial"/>
              </a:rPr>
              <a:t>MAIN ENTRANCE</a:t>
            </a:r>
            <a:endParaRPr sz="12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21">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839" name="Google Shape;839;p21">
            <a:extLst>
              <a:ext uri="{C183D7F6-B498-43B3-948B-1728B52AA6E4}">
                <adec:decorative xmlns:adec="http://schemas.microsoft.com/office/drawing/2017/decorative" val="1"/>
              </a:ext>
            </a:extLst>
          </p:cNvPr>
          <p:cNvGrpSpPr/>
          <p:nvPr/>
        </p:nvGrpSpPr>
        <p:grpSpPr>
          <a:xfrm>
            <a:off x="1916644" y="1033580"/>
            <a:ext cx="9843901" cy="5419397"/>
            <a:chOff x="0" y="-38100"/>
            <a:chExt cx="4534972" cy="2496654"/>
          </a:xfrm>
        </p:grpSpPr>
        <p:sp>
          <p:nvSpPr>
            <p:cNvPr id="840" name="Google Shape;840;p21"/>
            <p:cNvSpPr/>
            <p:nvPr/>
          </p:nvSpPr>
          <p:spPr>
            <a:xfrm>
              <a:off x="0" y="0"/>
              <a:ext cx="4534972" cy="2458554"/>
            </a:xfrm>
            <a:custGeom>
              <a:avLst/>
              <a:gdLst/>
              <a:ahLst/>
              <a:cxnLst/>
              <a:rect l="l" t="t" r="r" b="b"/>
              <a:pathLst>
                <a:path w="4534972" h="2458554" extrusionOk="0">
                  <a:moveTo>
                    <a:pt x="0" y="0"/>
                  </a:moveTo>
                  <a:lnTo>
                    <a:pt x="4534972" y="0"/>
                  </a:lnTo>
                  <a:lnTo>
                    <a:pt x="4534972" y="2458554"/>
                  </a:lnTo>
                  <a:lnTo>
                    <a:pt x="0" y="2458554"/>
                  </a:lnTo>
                  <a:close/>
                </a:path>
              </a:pathLst>
            </a:custGeom>
            <a:solidFill>
              <a:srgbClr val="000000">
                <a:alpha val="0"/>
              </a:srgbClr>
            </a:solidFill>
            <a:ln w="38100" cap="sq" cmpd="sng">
              <a:solidFill>
                <a:srgbClr val="163D06"/>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41" name="Google Shape;841;p21"/>
            <p:cNvSpPr txBox="1"/>
            <p:nvPr/>
          </p:nvSpPr>
          <p:spPr>
            <a:xfrm>
              <a:off x="0" y="-38100"/>
              <a:ext cx="4534971" cy="2496654"/>
            </a:xfrm>
            <a:prstGeom prst="rect">
              <a:avLst/>
            </a:prstGeom>
            <a:noFill/>
            <a:ln>
              <a:noFill/>
            </a:ln>
          </p:spPr>
          <p:txBody>
            <a:bodyPr spcFirstLastPara="1" wrap="square" lIns="32650" tIns="32650" rIns="32650" bIns="326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842" name="Google Shape;842;p21">
            <a:extLst>
              <a:ext uri="{C183D7F6-B498-43B3-948B-1728B52AA6E4}">
                <adec:decorative xmlns:adec="http://schemas.microsoft.com/office/drawing/2017/decorative" val="1"/>
              </a:ext>
            </a:extLst>
          </p:cNvPr>
          <p:cNvGrpSpPr/>
          <p:nvPr/>
        </p:nvGrpSpPr>
        <p:grpSpPr>
          <a:xfrm>
            <a:off x="4013266" y="1037113"/>
            <a:ext cx="1562634" cy="864781"/>
            <a:chOff x="0" y="-95250"/>
            <a:chExt cx="719888" cy="398394"/>
          </a:xfrm>
        </p:grpSpPr>
        <p:sp>
          <p:nvSpPr>
            <p:cNvPr id="843" name="Google Shape;843;p21"/>
            <p:cNvSpPr/>
            <p:nvPr/>
          </p:nvSpPr>
          <p:spPr>
            <a:xfrm>
              <a:off x="0" y="0"/>
              <a:ext cx="719888" cy="303144"/>
            </a:xfrm>
            <a:custGeom>
              <a:avLst/>
              <a:gdLst/>
              <a:ahLst/>
              <a:cxnLst/>
              <a:rect l="l" t="t" r="r" b="b"/>
              <a:pathLst>
                <a:path w="719888" h="303144" extrusionOk="0">
                  <a:moveTo>
                    <a:pt x="0" y="0"/>
                  </a:moveTo>
                  <a:lnTo>
                    <a:pt x="719888" y="0"/>
                  </a:lnTo>
                  <a:lnTo>
                    <a:pt x="719888"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44" name="Google Shape;844;p21"/>
            <p:cNvSpPr txBox="1"/>
            <p:nvPr/>
          </p:nvSpPr>
          <p:spPr>
            <a:xfrm>
              <a:off x="0" y="-95250"/>
              <a:ext cx="719888"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a:t>
              </a:r>
              <a:endParaRPr sz="1200">
                <a:solidFill>
                  <a:schemeClr val="dk1"/>
                </a:solidFill>
                <a:latin typeface="Arial"/>
                <a:ea typeface="Arial"/>
                <a:cs typeface="Arial"/>
                <a:sym typeface="Arial"/>
              </a:endParaRPr>
            </a:p>
          </p:txBody>
        </p:sp>
      </p:grpSp>
      <p:grpSp>
        <p:nvGrpSpPr>
          <p:cNvPr id="845" name="Google Shape;845;p21">
            <a:extLst>
              <a:ext uri="{C183D7F6-B498-43B3-948B-1728B52AA6E4}">
                <adec:decorative xmlns:adec="http://schemas.microsoft.com/office/drawing/2017/decorative" val="1"/>
              </a:ext>
            </a:extLst>
          </p:cNvPr>
          <p:cNvGrpSpPr/>
          <p:nvPr/>
        </p:nvGrpSpPr>
        <p:grpSpPr>
          <a:xfrm>
            <a:off x="5663026" y="1037113"/>
            <a:ext cx="859470" cy="864781"/>
            <a:chOff x="0" y="-95250"/>
            <a:chExt cx="395948" cy="398394"/>
          </a:xfrm>
        </p:grpSpPr>
        <p:sp>
          <p:nvSpPr>
            <p:cNvPr id="846" name="Google Shape;846;p21"/>
            <p:cNvSpPr/>
            <p:nvPr/>
          </p:nvSpPr>
          <p:spPr>
            <a:xfrm>
              <a:off x="0" y="0"/>
              <a:ext cx="395948" cy="303144"/>
            </a:xfrm>
            <a:custGeom>
              <a:avLst/>
              <a:gdLst/>
              <a:ahLst/>
              <a:cxnLst/>
              <a:rect l="l" t="t" r="r" b="b"/>
              <a:pathLst>
                <a:path w="395948" h="303144" extrusionOk="0">
                  <a:moveTo>
                    <a:pt x="0" y="0"/>
                  </a:moveTo>
                  <a:lnTo>
                    <a:pt x="395948" y="0"/>
                  </a:lnTo>
                  <a:lnTo>
                    <a:pt x="395948"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47" name="Google Shape;847;p21"/>
            <p:cNvSpPr txBox="1"/>
            <p:nvPr/>
          </p:nvSpPr>
          <p:spPr>
            <a:xfrm>
              <a:off x="0" y="-95250"/>
              <a:ext cx="395948"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2</a:t>
              </a:r>
              <a:endParaRPr sz="1200">
                <a:solidFill>
                  <a:schemeClr val="dk1"/>
                </a:solidFill>
                <a:latin typeface="Arial"/>
                <a:ea typeface="Arial"/>
                <a:cs typeface="Arial"/>
                <a:sym typeface="Arial"/>
              </a:endParaRPr>
            </a:p>
          </p:txBody>
        </p:sp>
      </p:grpSp>
      <p:grpSp>
        <p:nvGrpSpPr>
          <p:cNvPr id="848" name="Google Shape;848;p21">
            <a:extLst>
              <a:ext uri="{C183D7F6-B498-43B3-948B-1728B52AA6E4}">
                <adec:decorative xmlns:adec="http://schemas.microsoft.com/office/drawing/2017/decorative" val="1"/>
              </a:ext>
            </a:extLst>
          </p:cNvPr>
          <p:cNvGrpSpPr/>
          <p:nvPr/>
        </p:nvGrpSpPr>
        <p:grpSpPr>
          <a:xfrm>
            <a:off x="7213679" y="1037113"/>
            <a:ext cx="736897" cy="864781"/>
            <a:chOff x="0" y="-95250"/>
            <a:chExt cx="339480" cy="398394"/>
          </a:xfrm>
        </p:grpSpPr>
        <p:sp>
          <p:nvSpPr>
            <p:cNvPr id="849" name="Google Shape;849;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50" name="Google Shape;850;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3</a:t>
              </a:r>
              <a:endParaRPr sz="1200">
                <a:solidFill>
                  <a:schemeClr val="dk1"/>
                </a:solidFill>
                <a:latin typeface="Arial"/>
                <a:ea typeface="Arial"/>
                <a:cs typeface="Arial"/>
                <a:sym typeface="Arial"/>
              </a:endParaRPr>
            </a:p>
          </p:txBody>
        </p:sp>
      </p:grpSp>
      <p:grpSp>
        <p:nvGrpSpPr>
          <p:cNvPr id="851" name="Google Shape;851;p21">
            <a:extLst>
              <a:ext uri="{C183D7F6-B498-43B3-948B-1728B52AA6E4}">
                <adec:decorative xmlns:adec="http://schemas.microsoft.com/office/drawing/2017/decorative" val="1"/>
              </a:ext>
            </a:extLst>
          </p:cNvPr>
          <p:cNvGrpSpPr/>
          <p:nvPr/>
        </p:nvGrpSpPr>
        <p:grpSpPr>
          <a:xfrm>
            <a:off x="8039476" y="1037113"/>
            <a:ext cx="1559147" cy="864781"/>
            <a:chOff x="0" y="-95250"/>
            <a:chExt cx="718281" cy="398394"/>
          </a:xfrm>
        </p:grpSpPr>
        <p:sp>
          <p:nvSpPr>
            <p:cNvPr id="852" name="Google Shape;852;p21"/>
            <p:cNvSpPr/>
            <p:nvPr/>
          </p:nvSpPr>
          <p:spPr>
            <a:xfrm>
              <a:off x="0" y="0"/>
              <a:ext cx="718281" cy="303144"/>
            </a:xfrm>
            <a:custGeom>
              <a:avLst/>
              <a:gdLst/>
              <a:ahLst/>
              <a:cxnLst/>
              <a:rect l="l" t="t" r="r" b="b"/>
              <a:pathLst>
                <a:path w="718281" h="303144" extrusionOk="0">
                  <a:moveTo>
                    <a:pt x="0" y="0"/>
                  </a:moveTo>
                  <a:lnTo>
                    <a:pt x="718281" y="0"/>
                  </a:lnTo>
                  <a:lnTo>
                    <a:pt x="718281"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53" name="Google Shape;853;p21"/>
            <p:cNvSpPr txBox="1"/>
            <p:nvPr/>
          </p:nvSpPr>
          <p:spPr>
            <a:xfrm>
              <a:off x="0" y="-95250"/>
              <a:ext cx="718281"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4</a:t>
              </a:r>
              <a:endParaRPr sz="1200">
                <a:solidFill>
                  <a:schemeClr val="dk1"/>
                </a:solidFill>
                <a:latin typeface="Arial"/>
                <a:ea typeface="Arial"/>
                <a:cs typeface="Arial"/>
                <a:sym typeface="Arial"/>
              </a:endParaRPr>
            </a:p>
          </p:txBody>
        </p:sp>
      </p:grpSp>
      <p:grpSp>
        <p:nvGrpSpPr>
          <p:cNvPr id="854" name="Google Shape;854;p21">
            <a:extLst>
              <a:ext uri="{C183D7F6-B498-43B3-948B-1728B52AA6E4}">
                <adec:decorative xmlns:adec="http://schemas.microsoft.com/office/drawing/2017/decorative" val="1"/>
              </a:ext>
            </a:extLst>
          </p:cNvPr>
          <p:cNvGrpSpPr/>
          <p:nvPr/>
        </p:nvGrpSpPr>
        <p:grpSpPr>
          <a:xfrm>
            <a:off x="3984264" y="2868730"/>
            <a:ext cx="736897" cy="864781"/>
            <a:chOff x="0" y="-95250"/>
            <a:chExt cx="339480" cy="398394"/>
          </a:xfrm>
        </p:grpSpPr>
        <p:sp>
          <p:nvSpPr>
            <p:cNvPr id="855" name="Google Shape;855;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56" name="Google Shape;856;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14</a:t>
              </a:r>
              <a:endParaRPr sz="1200">
                <a:solidFill>
                  <a:schemeClr val="dk1"/>
                </a:solidFill>
                <a:latin typeface="Arial"/>
                <a:ea typeface="Arial"/>
                <a:cs typeface="Arial"/>
                <a:sym typeface="Arial"/>
              </a:endParaRPr>
            </a:p>
          </p:txBody>
        </p:sp>
      </p:grpSp>
      <p:grpSp>
        <p:nvGrpSpPr>
          <p:cNvPr id="857" name="Google Shape;857;p21">
            <a:extLst>
              <a:ext uri="{C183D7F6-B498-43B3-948B-1728B52AA6E4}">
                <adec:decorative xmlns:adec="http://schemas.microsoft.com/office/drawing/2017/decorative" val="1"/>
              </a:ext>
            </a:extLst>
          </p:cNvPr>
          <p:cNvGrpSpPr/>
          <p:nvPr/>
        </p:nvGrpSpPr>
        <p:grpSpPr>
          <a:xfrm>
            <a:off x="3984264" y="3628993"/>
            <a:ext cx="736897" cy="864781"/>
            <a:chOff x="0" y="-95250"/>
            <a:chExt cx="339480" cy="398394"/>
          </a:xfrm>
        </p:grpSpPr>
        <p:sp>
          <p:nvSpPr>
            <p:cNvPr id="858" name="Google Shape;858;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59" name="Google Shape;859;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15</a:t>
              </a:r>
              <a:endParaRPr sz="1200">
                <a:solidFill>
                  <a:schemeClr val="dk1"/>
                </a:solidFill>
                <a:latin typeface="Arial"/>
                <a:ea typeface="Arial"/>
                <a:cs typeface="Arial"/>
                <a:sym typeface="Arial"/>
              </a:endParaRPr>
            </a:p>
          </p:txBody>
        </p:sp>
      </p:grpSp>
      <p:grpSp>
        <p:nvGrpSpPr>
          <p:cNvPr id="860" name="Google Shape;860;p21">
            <a:extLst>
              <a:ext uri="{C183D7F6-B498-43B3-948B-1728B52AA6E4}">
                <adec:decorative xmlns:adec="http://schemas.microsoft.com/office/drawing/2017/decorative" val="1"/>
              </a:ext>
            </a:extLst>
          </p:cNvPr>
          <p:cNvGrpSpPr/>
          <p:nvPr/>
        </p:nvGrpSpPr>
        <p:grpSpPr>
          <a:xfrm>
            <a:off x="4839003" y="2868731"/>
            <a:ext cx="736897" cy="1625043"/>
            <a:chOff x="0" y="-95250"/>
            <a:chExt cx="339480" cy="748639"/>
          </a:xfrm>
        </p:grpSpPr>
        <p:sp>
          <p:nvSpPr>
            <p:cNvPr id="861" name="Google Shape;861;p21"/>
            <p:cNvSpPr/>
            <p:nvPr/>
          </p:nvSpPr>
          <p:spPr>
            <a:xfrm>
              <a:off x="0" y="0"/>
              <a:ext cx="339480" cy="653389"/>
            </a:xfrm>
            <a:custGeom>
              <a:avLst/>
              <a:gdLst/>
              <a:ahLst/>
              <a:cxnLst/>
              <a:rect l="l" t="t" r="r" b="b"/>
              <a:pathLst>
                <a:path w="339480" h="653389" extrusionOk="0">
                  <a:moveTo>
                    <a:pt x="0" y="0"/>
                  </a:moveTo>
                  <a:lnTo>
                    <a:pt x="339480" y="0"/>
                  </a:lnTo>
                  <a:lnTo>
                    <a:pt x="339480" y="653389"/>
                  </a:lnTo>
                  <a:lnTo>
                    <a:pt x="0" y="653389"/>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62" name="Google Shape;862;p21"/>
            <p:cNvSpPr txBox="1"/>
            <p:nvPr/>
          </p:nvSpPr>
          <p:spPr>
            <a:xfrm>
              <a:off x="0" y="-95250"/>
              <a:ext cx="339480" cy="748639"/>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16</a:t>
              </a:r>
              <a:endParaRPr sz="1200">
                <a:solidFill>
                  <a:schemeClr val="dk1"/>
                </a:solidFill>
                <a:latin typeface="Arial"/>
                <a:ea typeface="Arial"/>
                <a:cs typeface="Arial"/>
                <a:sym typeface="Arial"/>
              </a:endParaRPr>
            </a:p>
          </p:txBody>
        </p:sp>
      </p:grpSp>
      <p:grpSp>
        <p:nvGrpSpPr>
          <p:cNvPr id="863" name="Google Shape;863;p21">
            <a:extLst>
              <a:ext uri="{C183D7F6-B498-43B3-948B-1728B52AA6E4}">
                <adec:decorative xmlns:adec="http://schemas.microsoft.com/office/drawing/2017/decorative" val="1"/>
              </a:ext>
            </a:extLst>
          </p:cNvPr>
          <p:cNvGrpSpPr/>
          <p:nvPr/>
        </p:nvGrpSpPr>
        <p:grpSpPr>
          <a:xfrm>
            <a:off x="5988534" y="2868730"/>
            <a:ext cx="1593593" cy="864781"/>
            <a:chOff x="0" y="-95250"/>
            <a:chExt cx="734150" cy="398394"/>
          </a:xfrm>
        </p:grpSpPr>
        <p:sp>
          <p:nvSpPr>
            <p:cNvPr id="864" name="Google Shape;864;p21"/>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65" name="Google Shape;865;p21"/>
            <p:cNvSpPr txBox="1"/>
            <p:nvPr/>
          </p:nvSpPr>
          <p:spPr>
            <a:xfrm>
              <a:off x="0" y="-95250"/>
              <a:ext cx="73415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17</a:t>
              </a:r>
              <a:endParaRPr sz="1200">
                <a:solidFill>
                  <a:schemeClr val="dk1"/>
                </a:solidFill>
                <a:latin typeface="Arial"/>
                <a:ea typeface="Arial"/>
                <a:cs typeface="Arial"/>
                <a:sym typeface="Arial"/>
              </a:endParaRPr>
            </a:p>
          </p:txBody>
        </p:sp>
      </p:grpSp>
      <p:grpSp>
        <p:nvGrpSpPr>
          <p:cNvPr id="866" name="Google Shape;866;p21">
            <a:extLst>
              <a:ext uri="{C183D7F6-B498-43B3-948B-1728B52AA6E4}">
                <adec:decorative xmlns:adec="http://schemas.microsoft.com/office/drawing/2017/decorative" val="1"/>
              </a:ext>
            </a:extLst>
          </p:cNvPr>
          <p:cNvGrpSpPr/>
          <p:nvPr/>
        </p:nvGrpSpPr>
        <p:grpSpPr>
          <a:xfrm>
            <a:off x="5988534" y="3628993"/>
            <a:ext cx="1593593" cy="864781"/>
            <a:chOff x="0" y="-95250"/>
            <a:chExt cx="734150" cy="398394"/>
          </a:xfrm>
        </p:grpSpPr>
        <p:sp>
          <p:nvSpPr>
            <p:cNvPr id="867" name="Google Shape;867;p21"/>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68" name="Google Shape;868;p21"/>
            <p:cNvSpPr txBox="1"/>
            <p:nvPr/>
          </p:nvSpPr>
          <p:spPr>
            <a:xfrm>
              <a:off x="0" y="-95250"/>
              <a:ext cx="73415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18</a:t>
              </a:r>
              <a:endParaRPr sz="1200">
                <a:solidFill>
                  <a:schemeClr val="dk1"/>
                </a:solidFill>
                <a:latin typeface="Arial"/>
                <a:ea typeface="Arial"/>
                <a:cs typeface="Arial"/>
                <a:sym typeface="Arial"/>
              </a:endParaRPr>
            </a:p>
          </p:txBody>
        </p:sp>
      </p:grpSp>
      <p:grpSp>
        <p:nvGrpSpPr>
          <p:cNvPr id="869" name="Google Shape;869;p21">
            <a:extLst>
              <a:ext uri="{C183D7F6-B498-43B3-948B-1728B52AA6E4}">
                <adec:decorative xmlns:adec="http://schemas.microsoft.com/office/drawing/2017/decorative" val="1"/>
              </a:ext>
            </a:extLst>
          </p:cNvPr>
          <p:cNvGrpSpPr/>
          <p:nvPr/>
        </p:nvGrpSpPr>
        <p:grpSpPr>
          <a:xfrm>
            <a:off x="7995980" y="2868731"/>
            <a:ext cx="736897" cy="1625043"/>
            <a:chOff x="0" y="-95250"/>
            <a:chExt cx="339480" cy="748639"/>
          </a:xfrm>
        </p:grpSpPr>
        <p:sp>
          <p:nvSpPr>
            <p:cNvPr id="870" name="Google Shape;870;p21"/>
            <p:cNvSpPr/>
            <p:nvPr/>
          </p:nvSpPr>
          <p:spPr>
            <a:xfrm>
              <a:off x="0" y="0"/>
              <a:ext cx="339480" cy="653389"/>
            </a:xfrm>
            <a:custGeom>
              <a:avLst/>
              <a:gdLst/>
              <a:ahLst/>
              <a:cxnLst/>
              <a:rect l="l" t="t" r="r" b="b"/>
              <a:pathLst>
                <a:path w="339480" h="653389" extrusionOk="0">
                  <a:moveTo>
                    <a:pt x="0" y="0"/>
                  </a:moveTo>
                  <a:lnTo>
                    <a:pt x="339480" y="0"/>
                  </a:lnTo>
                  <a:lnTo>
                    <a:pt x="339480" y="653389"/>
                  </a:lnTo>
                  <a:lnTo>
                    <a:pt x="0" y="653389"/>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71" name="Google Shape;871;p21"/>
            <p:cNvSpPr txBox="1"/>
            <p:nvPr/>
          </p:nvSpPr>
          <p:spPr>
            <a:xfrm>
              <a:off x="0" y="-95250"/>
              <a:ext cx="339480" cy="748639"/>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19</a:t>
              </a:r>
              <a:endParaRPr sz="1200">
                <a:solidFill>
                  <a:schemeClr val="dk1"/>
                </a:solidFill>
                <a:latin typeface="Arial"/>
                <a:ea typeface="Arial"/>
                <a:cs typeface="Arial"/>
                <a:sym typeface="Arial"/>
              </a:endParaRPr>
            </a:p>
          </p:txBody>
        </p:sp>
      </p:grpSp>
      <p:grpSp>
        <p:nvGrpSpPr>
          <p:cNvPr id="872" name="Google Shape;872;p21">
            <a:extLst>
              <a:ext uri="{C183D7F6-B498-43B3-948B-1728B52AA6E4}">
                <adec:decorative xmlns:adec="http://schemas.microsoft.com/office/drawing/2017/decorative" val="1"/>
              </a:ext>
            </a:extLst>
          </p:cNvPr>
          <p:cNvGrpSpPr/>
          <p:nvPr/>
        </p:nvGrpSpPr>
        <p:grpSpPr>
          <a:xfrm>
            <a:off x="8852676" y="2868730"/>
            <a:ext cx="736897" cy="864781"/>
            <a:chOff x="0" y="-95250"/>
            <a:chExt cx="339480" cy="398394"/>
          </a:xfrm>
        </p:grpSpPr>
        <p:sp>
          <p:nvSpPr>
            <p:cNvPr id="873" name="Google Shape;873;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74" name="Google Shape;874;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20</a:t>
              </a:r>
              <a:endParaRPr sz="1200">
                <a:solidFill>
                  <a:schemeClr val="dk1"/>
                </a:solidFill>
                <a:latin typeface="Arial"/>
                <a:ea typeface="Arial"/>
                <a:cs typeface="Arial"/>
                <a:sym typeface="Arial"/>
              </a:endParaRPr>
            </a:p>
          </p:txBody>
        </p:sp>
      </p:grpSp>
      <p:grpSp>
        <p:nvGrpSpPr>
          <p:cNvPr id="875" name="Google Shape;875;p21">
            <a:extLst>
              <a:ext uri="{C183D7F6-B498-43B3-948B-1728B52AA6E4}">
                <adec:decorative xmlns:adec="http://schemas.microsoft.com/office/drawing/2017/decorative" val="1"/>
              </a:ext>
            </a:extLst>
          </p:cNvPr>
          <p:cNvGrpSpPr/>
          <p:nvPr/>
        </p:nvGrpSpPr>
        <p:grpSpPr>
          <a:xfrm>
            <a:off x="8852676" y="3628993"/>
            <a:ext cx="736897" cy="864781"/>
            <a:chOff x="0" y="-95250"/>
            <a:chExt cx="339480" cy="398394"/>
          </a:xfrm>
        </p:grpSpPr>
        <p:sp>
          <p:nvSpPr>
            <p:cNvPr id="876" name="Google Shape;876;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77" name="Google Shape;877;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21</a:t>
              </a:r>
              <a:endParaRPr sz="1200">
                <a:solidFill>
                  <a:schemeClr val="dk1"/>
                </a:solidFill>
                <a:latin typeface="Arial"/>
                <a:ea typeface="Arial"/>
                <a:cs typeface="Arial"/>
                <a:sym typeface="Arial"/>
              </a:endParaRPr>
            </a:p>
          </p:txBody>
        </p:sp>
      </p:grpSp>
      <p:grpSp>
        <p:nvGrpSpPr>
          <p:cNvPr id="878" name="Google Shape;878;p21">
            <a:extLst>
              <a:ext uri="{C183D7F6-B498-43B3-948B-1728B52AA6E4}">
                <adec:decorative xmlns:adec="http://schemas.microsoft.com/office/drawing/2017/decorative" val="1"/>
              </a:ext>
            </a:extLst>
          </p:cNvPr>
          <p:cNvGrpSpPr/>
          <p:nvPr/>
        </p:nvGrpSpPr>
        <p:grpSpPr>
          <a:xfrm>
            <a:off x="2144263" y="2868730"/>
            <a:ext cx="736897" cy="2283068"/>
            <a:chOff x="0" y="-95250"/>
            <a:chExt cx="339480" cy="1051783"/>
          </a:xfrm>
        </p:grpSpPr>
        <p:sp>
          <p:nvSpPr>
            <p:cNvPr id="879" name="Google Shape;879;p21"/>
            <p:cNvSpPr/>
            <p:nvPr/>
          </p:nvSpPr>
          <p:spPr>
            <a:xfrm>
              <a:off x="0" y="0"/>
              <a:ext cx="339480" cy="956533"/>
            </a:xfrm>
            <a:custGeom>
              <a:avLst/>
              <a:gdLst/>
              <a:ahLst/>
              <a:cxnLst/>
              <a:rect l="l" t="t" r="r" b="b"/>
              <a:pathLst>
                <a:path w="339480" h="956533" extrusionOk="0">
                  <a:moveTo>
                    <a:pt x="0" y="0"/>
                  </a:moveTo>
                  <a:lnTo>
                    <a:pt x="339480" y="0"/>
                  </a:lnTo>
                  <a:lnTo>
                    <a:pt x="339480" y="956533"/>
                  </a:lnTo>
                  <a:lnTo>
                    <a:pt x="0" y="956533"/>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80" name="Google Shape;880;p21"/>
            <p:cNvSpPr txBox="1"/>
            <p:nvPr/>
          </p:nvSpPr>
          <p:spPr>
            <a:xfrm>
              <a:off x="0" y="-95250"/>
              <a:ext cx="339480" cy="1051783"/>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13</a:t>
              </a:r>
              <a:endParaRPr sz="1200">
                <a:solidFill>
                  <a:schemeClr val="dk1"/>
                </a:solidFill>
                <a:latin typeface="Arial"/>
                <a:ea typeface="Arial"/>
                <a:cs typeface="Arial"/>
                <a:sym typeface="Arial"/>
              </a:endParaRPr>
            </a:p>
          </p:txBody>
        </p:sp>
      </p:grpSp>
      <p:grpSp>
        <p:nvGrpSpPr>
          <p:cNvPr id="881" name="Google Shape;881;p21">
            <a:extLst>
              <a:ext uri="{C183D7F6-B498-43B3-948B-1728B52AA6E4}">
                <adec:decorative xmlns:adec="http://schemas.microsoft.com/office/drawing/2017/decorative" val="1"/>
              </a:ext>
            </a:extLst>
          </p:cNvPr>
          <p:cNvGrpSpPr/>
          <p:nvPr/>
        </p:nvGrpSpPr>
        <p:grpSpPr>
          <a:xfrm>
            <a:off x="2098384" y="5192156"/>
            <a:ext cx="736897" cy="980045"/>
            <a:chOff x="0" y="-95250"/>
            <a:chExt cx="339480" cy="451495"/>
          </a:xfrm>
        </p:grpSpPr>
        <p:sp>
          <p:nvSpPr>
            <p:cNvPr id="882" name="Google Shape;882;p21"/>
            <p:cNvSpPr/>
            <p:nvPr/>
          </p:nvSpPr>
          <p:spPr>
            <a:xfrm>
              <a:off x="0" y="0"/>
              <a:ext cx="339480" cy="356245"/>
            </a:xfrm>
            <a:custGeom>
              <a:avLst/>
              <a:gdLst/>
              <a:ahLst/>
              <a:cxnLst/>
              <a:rect l="l" t="t" r="r" b="b"/>
              <a:pathLst>
                <a:path w="339480" h="356245" extrusionOk="0">
                  <a:moveTo>
                    <a:pt x="0" y="0"/>
                  </a:moveTo>
                  <a:lnTo>
                    <a:pt x="339480" y="0"/>
                  </a:lnTo>
                  <a:lnTo>
                    <a:pt x="339480" y="356245"/>
                  </a:lnTo>
                  <a:lnTo>
                    <a:pt x="0" y="356245"/>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83" name="Google Shape;883;p21"/>
            <p:cNvSpPr txBox="1"/>
            <p:nvPr/>
          </p:nvSpPr>
          <p:spPr>
            <a:xfrm>
              <a:off x="0" y="-95250"/>
              <a:ext cx="339480" cy="451495"/>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12 </a:t>
              </a:r>
              <a:endParaRPr sz="1200">
                <a:solidFill>
                  <a:schemeClr val="dk1"/>
                </a:solidFill>
                <a:latin typeface="Arial"/>
                <a:ea typeface="Arial"/>
                <a:cs typeface="Arial"/>
                <a:sym typeface="Arial"/>
              </a:endParaRPr>
            </a:p>
          </p:txBody>
        </p:sp>
      </p:grpSp>
      <p:grpSp>
        <p:nvGrpSpPr>
          <p:cNvPr id="884" name="Google Shape;884;p21">
            <a:extLst>
              <a:ext uri="{C183D7F6-B498-43B3-948B-1728B52AA6E4}">
                <adec:decorative xmlns:adec="http://schemas.microsoft.com/office/drawing/2017/decorative" val="1"/>
              </a:ext>
            </a:extLst>
          </p:cNvPr>
          <p:cNvGrpSpPr/>
          <p:nvPr/>
        </p:nvGrpSpPr>
        <p:grpSpPr>
          <a:xfrm>
            <a:off x="10774834" y="1174334"/>
            <a:ext cx="736897" cy="864781"/>
            <a:chOff x="0" y="-95250"/>
            <a:chExt cx="339480" cy="398394"/>
          </a:xfrm>
        </p:grpSpPr>
        <p:sp>
          <p:nvSpPr>
            <p:cNvPr id="885" name="Google Shape;885;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86" name="Google Shape;886;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5</a:t>
              </a:r>
              <a:endParaRPr sz="1200">
                <a:solidFill>
                  <a:schemeClr val="dk1"/>
                </a:solidFill>
                <a:latin typeface="Arial"/>
                <a:ea typeface="Arial"/>
                <a:cs typeface="Arial"/>
                <a:sym typeface="Arial"/>
              </a:endParaRPr>
            </a:p>
          </p:txBody>
        </p:sp>
      </p:grpSp>
      <p:grpSp>
        <p:nvGrpSpPr>
          <p:cNvPr id="887" name="Google Shape;887;p21">
            <a:extLst>
              <a:ext uri="{C183D7F6-B498-43B3-948B-1728B52AA6E4}">
                <adec:decorative xmlns:adec="http://schemas.microsoft.com/office/drawing/2017/decorative" val="1"/>
              </a:ext>
            </a:extLst>
          </p:cNvPr>
          <p:cNvGrpSpPr/>
          <p:nvPr/>
        </p:nvGrpSpPr>
        <p:grpSpPr>
          <a:xfrm>
            <a:off x="10774834" y="1979024"/>
            <a:ext cx="736897" cy="2644193"/>
            <a:chOff x="0" y="-95250"/>
            <a:chExt cx="339480" cy="1218149"/>
          </a:xfrm>
        </p:grpSpPr>
        <p:sp>
          <p:nvSpPr>
            <p:cNvPr id="888" name="Google Shape;888;p21"/>
            <p:cNvSpPr/>
            <p:nvPr/>
          </p:nvSpPr>
          <p:spPr>
            <a:xfrm>
              <a:off x="0" y="0"/>
              <a:ext cx="339480" cy="1122899"/>
            </a:xfrm>
            <a:custGeom>
              <a:avLst/>
              <a:gdLst/>
              <a:ahLst/>
              <a:cxnLst/>
              <a:rect l="l" t="t" r="r" b="b"/>
              <a:pathLst>
                <a:path w="339480" h="1122899" extrusionOk="0">
                  <a:moveTo>
                    <a:pt x="0" y="0"/>
                  </a:moveTo>
                  <a:lnTo>
                    <a:pt x="339480" y="0"/>
                  </a:lnTo>
                  <a:lnTo>
                    <a:pt x="339480" y="1122899"/>
                  </a:lnTo>
                  <a:lnTo>
                    <a:pt x="0" y="1122899"/>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89" name="Google Shape;889;p21"/>
            <p:cNvSpPr txBox="1"/>
            <p:nvPr/>
          </p:nvSpPr>
          <p:spPr>
            <a:xfrm>
              <a:off x="0" y="-95250"/>
              <a:ext cx="339480" cy="1218149"/>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6</a:t>
              </a:r>
              <a:endParaRPr sz="1200">
                <a:solidFill>
                  <a:schemeClr val="dk1"/>
                </a:solidFill>
                <a:latin typeface="Arial"/>
                <a:ea typeface="Arial"/>
                <a:cs typeface="Arial"/>
                <a:sym typeface="Arial"/>
              </a:endParaRPr>
            </a:p>
          </p:txBody>
        </p:sp>
      </p:grpSp>
      <p:grpSp>
        <p:nvGrpSpPr>
          <p:cNvPr id="890" name="Google Shape;890;p21">
            <a:extLst>
              <a:ext uri="{C183D7F6-B498-43B3-948B-1728B52AA6E4}">
                <adec:decorative xmlns:adec="http://schemas.microsoft.com/office/drawing/2017/decorative" val="1"/>
              </a:ext>
            </a:extLst>
          </p:cNvPr>
          <p:cNvGrpSpPr/>
          <p:nvPr/>
        </p:nvGrpSpPr>
        <p:grpSpPr>
          <a:xfrm>
            <a:off x="8861726" y="5463228"/>
            <a:ext cx="736897" cy="864781"/>
            <a:chOff x="0" y="-95250"/>
            <a:chExt cx="339480" cy="398394"/>
          </a:xfrm>
        </p:grpSpPr>
        <p:sp>
          <p:nvSpPr>
            <p:cNvPr id="891" name="Google Shape;891;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2" name="Google Shape;892;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8</a:t>
              </a:r>
              <a:endParaRPr sz="1200">
                <a:solidFill>
                  <a:schemeClr val="dk1"/>
                </a:solidFill>
                <a:latin typeface="Arial"/>
                <a:ea typeface="Arial"/>
                <a:cs typeface="Arial"/>
                <a:sym typeface="Arial"/>
              </a:endParaRPr>
            </a:p>
          </p:txBody>
        </p:sp>
      </p:grpSp>
      <p:grpSp>
        <p:nvGrpSpPr>
          <p:cNvPr id="893" name="Google Shape;893;p21">
            <a:extLst>
              <a:ext uri="{C183D7F6-B498-43B3-948B-1728B52AA6E4}">
                <adec:decorative xmlns:adec="http://schemas.microsoft.com/office/drawing/2017/decorative" val="1"/>
              </a:ext>
            </a:extLst>
          </p:cNvPr>
          <p:cNvGrpSpPr/>
          <p:nvPr/>
        </p:nvGrpSpPr>
        <p:grpSpPr>
          <a:xfrm>
            <a:off x="8037703" y="5463228"/>
            <a:ext cx="736897" cy="864781"/>
            <a:chOff x="0" y="-95250"/>
            <a:chExt cx="339480" cy="398394"/>
          </a:xfrm>
        </p:grpSpPr>
        <p:sp>
          <p:nvSpPr>
            <p:cNvPr id="894" name="Google Shape;894;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5" name="Google Shape;895;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9</a:t>
              </a:r>
              <a:endParaRPr sz="1200">
                <a:solidFill>
                  <a:schemeClr val="dk1"/>
                </a:solidFill>
                <a:latin typeface="Arial"/>
                <a:ea typeface="Arial"/>
                <a:cs typeface="Arial"/>
                <a:sym typeface="Arial"/>
              </a:endParaRPr>
            </a:p>
          </p:txBody>
        </p:sp>
      </p:grpSp>
      <p:grpSp>
        <p:nvGrpSpPr>
          <p:cNvPr id="896" name="Google Shape;896;p21">
            <a:extLst>
              <a:ext uri="{C183D7F6-B498-43B3-948B-1728B52AA6E4}">
                <adec:decorative xmlns:adec="http://schemas.microsoft.com/office/drawing/2017/decorative" val="1"/>
              </a:ext>
            </a:extLst>
          </p:cNvPr>
          <p:cNvGrpSpPr/>
          <p:nvPr/>
        </p:nvGrpSpPr>
        <p:grpSpPr>
          <a:xfrm>
            <a:off x="6356983" y="5463228"/>
            <a:ext cx="1593593" cy="864781"/>
            <a:chOff x="0" y="-95250"/>
            <a:chExt cx="734150" cy="398394"/>
          </a:xfrm>
        </p:grpSpPr>
        <p:sp>
          <p:nvSpPr>
            <p:cNvPr id="897" name="Google Shape;897;p21"/>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8" name="Google Shape;898;p21"/>
            <p:cNvSpPr txBox="1"/>
            <p:nvPr/>
          </p:nvSpPr>
          <p:spPr>
            <a:xfrm>
              <a:off x="0" y="-95250"/>
              <a:ext cx="73415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10</a:t>
              </a:r>
              <a:endParaRPr sz="1200">
                <a:solidFill>
                  <a:schemeClr val="dk1"/>
                </a:solidFill>
                <a:latin typeface="Arial"/>
                <a:ea typeface="Arial"/>
                <a:cs typeface="Arial"/>
                <a:sym typeface="Arial"/>
              </a:endParaRPr>
            </a:p>
          </p:txBody>
        </p:sp>
      </p:grpSp>
      <p:grpSp>
        <p:nvGrpSpPr>
          <p:cNvPr id="899" name="Google Shape;899;p21">
            <a:extLst>
              <a:ext uri="{C183D7F6-B498-43B3-948B-1728B52AA6E4}">
                <adec:decorative xmlns:adec="http://schemas.microsoft.com/office/drawing/2017/decorative" val="1"/>
              </a:ext>
            </a:extLst>
          </p:cNvPr>
          <p:cNvGrpSpPr/>
          <p:nvPr/>
        </p:nvGrpSpPr>
        <p:grpSpPr>
          <a:xfrm>
            <a:off x="3984265" y="5463228"/>
            <a:ext cx="1591635" cy="864781"/>
            <a:chOff x="0" y="-95250"/>
            <a:chExt cx="733248" cy="398394"/>
          </a:xfrm>
        </p:grpSpPr>
        <p:sp>
          <p:nvSpPr>
            <p:cNvPr id="900" name="Google Shape;900;p21"/>
            <p:cNvSpPr/>
            <p:nvPr/>
          </p:nvSpPr>
          <p:spPr>
            <a:xfrm>
              <a:off x="0" y="0"/>
              <a:ext cx="733248" cy="303144"/>
            </a:xfrm>
            <a:custGeom>
              <a:avLst/>
              <a:gdLst/>
              <a:ahLst/>
              <a:cxnLst/>
              <a:rect l="l" t="t" r="r" b="b"/>
              <a:pathLst>
                <a:path w="733248" h="303144" extrusionOk="0">
                  <a:moveTo>
                    <a:pt x="0" y="0"/>
                  </a:moveTo>
                  <a:lnTo>
                    <a:pt x="733248" y="0"/>
                  </a:lnTo>
                  <a:lnTo>
                    <a:pt x="733248"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1" name="Google Shape;901;p21"/>
            <p:cNvSpPr txBox="1"/>
            <p:nvPr/>
          </p:nvSpPr>
          <p:spPr>
            <a:xfrm>
              <a:off x="0" y="-95250"/>
              <a:ext cx="733248"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11</a:t>
              </a:r>
              <a:endParaRPr sz="1200">
                <a:solidFill>
                  <a:schemeClr val="dk1"/>
                </a:solidFill>
                <a:latin typeface="Arial"/>
                <a:ea typeface="Arial"/>
                <a:cs typeface="Arial"/>
                <a:sym typeface="Arial"/>
              </a:endParaRPr>
            </a:p>
          </p:txBody>
        </p:sp>
      </p:grpSp>
      <p:grpSp>
        <p:nvGrpSpPr>
          <p:cNvPr id="902" name="Google Shape;902;p21">
            <a:extLst>
              <a:ext uri="{C183D7F6-B498-43B3-948B-1728B52AA6E4}">
                <adec:decorative xmlns:adec="http://schemas.microsoft.com/office/drawing/2017/decorative" val="1"/>
              </a:ext>
            </a:extLst>
          </p:cNvPr>
          <p:cNvGrpSpPr/>
          <p:nvPr/>
        </p:nvGrpSpPr>
        <p:grpSpPr>
          <a:xfrm>
            <a:off x="10774834" y="5307420"/>
            <a:ext cx="736897" cy="864781"/>
            <a:chOff x="0" y="-95250"/>
            <a:chExt cx="339480" cy="398394"/>
          </a:xfrm>
        </p:grpSpPr>
        <p:sp>
          <p:nvSpPr>
            <p:cNvPr id="903" name="Google Shape;903;p21"/>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FFFF"/>
            </a:solidFill>
            <a:ln w="38100" cap="sq" cmpd="sng">
              <a:solidFill>
                <a:srgbClr val="0000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4" name="Google Shape;904;p21"/>
            <p:cNvSpPr txBox="1"/>
            <p:nvPr/>
          </p:nvSpPr>
          <p:spPr>
            <a:xfrm>
              <a:off x="0" y="-95250"/>
              <a:ext cx="339480" cy="398394"/>
            </a:xfrm>
            <a:prstGeom prst="rect">
              <a:avLst/>
            </a:prstGeom>
            <a:noFill/>
            <a:ln>
              <a:noFill/>
            </a:ln>
          </p:spPr>
          <p:txBody>
            <a:bodyPr spcFirstLastPara="1" wrap="square" lIns="32650" tIns="32650" rIns="32650" bIns="32650" anchor="ctr" anchorCtr="0">
              <a:noAutofit/>
            </a:bodyPr>
            <a:lstStyle/>
            <a:p>
              <a:pPr marL="0" marR="0" lvl="0" indent="0" algn="ctr" rtl="0">
                <a:lnSpc>
                  <a:spcPct val="140016"/>
                </a:lnSpc>
                <a:spcBef>
                  <a:spcPts val="0"/>
                </a:spcBef>
                <a:spcAft>
                  <a:spcPts val="0"/>
                </a:spcAft>
                <a:buNone/>
              </a:pPr>
              <a:r>
                <a:rPr lang="en-US" sz="1666">
                  <a:solidFill>
                    <a:srgbClr val="000000"/>
                  </a:solidFill>
                  <a:latin typeface="Arial"/>
                  <a:ea typeface="Arial"/>
                  <a:cs typeface="Arial"/>
                  <a:sym typeface="Arial"/>
                </a:rPr>
                <a:t>7</a:t>
              </a:r>
              <a:endParaRPr sz="1200">
                <a:solidFill>
                  <a:schemeClr val="dk1"/>
                </a:solidFill>
                <a:latin typeface="Arial"/>
                <a:ea typeface="Arial"/>
                <a:cs typeface="Arial"/>
                <a:sym typeface="Arial"/>
              </a:endParaRPr>
            </a:p>
          </p:txBody>
        </p:sp>
      </p:grpSp>
      <p:grpSp>
        <p:nvGrpSpPr>
          <p:cNvPr id="905" name="Google Shape;905;p21">
            <a:extLst>
              <a:ext uri="{C183D7F6-B498-43B3-948B-1728B52AA6E4}">
                <adec:decorative xmlns:adec="http://schemas.microsoft.com/office/drawing/2017/decorative" val="1"/>
              </a:ext>
            </a:extLst>
          </p:cNvPr>
          <p:cNvGrpSpPr/>
          <p:nvPr/>
        </p:nvGrpSpPr>
        <p:grpSpPr>
          <a:xfrm>
            <a:off x="2144263" y="935604"/>
            <a:ext cx="1394596" cy="301985"/>
            <a:chOff x="0" y="-66675"/>
            <a:chExt cx="557098" cy="120634"/>
          </a:xfrm>
        </p:grpSpPr>
        <p:sp>
          <p:nvSpPr>
            <p:cNvPr id="906" name="Google Shape;906;p21"/>
            <p:cNvSpPr/>
            <p:nvPr/>
          </p:nvSpPr>
          <p:spPr>
            <a:xfrm>
              <a:off x="0" y="0"/>
              <a:ext cx="557098" cy="53959"/>
            </a:xfrm>
            <a:custGeom>
              <a:avLst/>
              <a:gdLst/>
              <a:ahLst/>
              <a:cxnLst/>
              <a:rect l="l" t="t" r="r" b="b"/>
              <a:pathLst>
                <a:path w="557098" h="53959" extrusionOk="0">
                  <a:moveTo>
                    <a:pt x="0" y="0"/>
                  </a:moveTo>
                  <a:lnTo>
                    <a:pt x="557098" y="0"/>
                  </a:lnTo>
                  <a:lnTo>
                    <a:pt x="557098" y="53959"/>
                  </a:lnTo>
                  <a:lnTo>
                    <a:pt x="0" y="53959"/>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7" name="Google Shape;907;p21"/>
            <p:cNvSpPr txBox="1"/>
            <p:nvPr/>
          </p:nvSpPr>
          <p:spPr>
            <a:xfrm>
              <a:off x="0" y="-66675"/>
              <a:ext cx="557098" cy="120634"/>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908" name="Google Shape;908;p21">
            <a:extLst>
              <a:ext uri="{C183D7F6-B498-43B3-948B-1728B52AA6E4}">
                <adec:decorative xmlns:adec="http://schemas.microsoft.com/office/drawing/2017/decorative" val="1"/>
              </a:ext>
            </a:extLst>
          </p:cNvPr>
          <p:cNvGrpSpPr/>
          <p:nvPr/>
        </p:nvGrpSpPr>
        <p:grpSpPr>
          <a:xfrm>
            <a:off x="9818365" y="896075"/>
            <a:ext cx="724942" cy="287981"/>
            <a:chOff x="0" y="-66675"/>
            <a:chExt cx="289592" cy="115039"/>
          </a:xfrm>
        </p:grpSpPr>
        <p:sp>
          <p:nvSpPr>
            <p:cNvPr id="909" name="Google Shape;909;p21"/>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0" name="Google Shape;910;p21"/>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911" name="Google Shape;911;p21">
            <a:extLst>
              <a:ext uri="{C183D7F6-B498-43B3-948B-1728B52AA6E4}">
                <adec:decorative xmlns:adec="http://schemas.microsoft.com/office/drawing/2017/decorative" val="1"/>
              </a:ext>
            </a:extLst>
          </p:cNvPr>
          <p:cNvGrpSpPr/>
          <p:nvPr/>
        </p:nvGrpSpPr>
        <p:grpSpPr>
          <a:xfrm>
            <a:off x="9818365" y="6225532"/>
            <a:ext cx="724942" cy="287981"/>
            <a:chOff x="0" y="-66675"/>
            <a:chExt cx="289592" cy="115039"/>
          </a:xfrm>
        </p:grpSpPr>
        <p:sp>
          <p:nvSpPr>
            <p:cNvPr id="912" name="Google Shape;912;p21"/>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3" name="Google Shape;913;p21"/>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914" name="Google Shape;914;p21">
            <a:extLst>
              <a:ext uri="{C183D7F6-B498-43B3-948B-1728B52AA6E4}">
                <adec:decorative xmlns:adec="http://schemas.microsoft.com/office/drawing/2017/decorative" val="1"/>
              </a:ext>
            </a:extLst>
          </p:cNvPr>
          <p:cNvGrpSpPr/>
          <p:nvPr/>
        </p:nvGrpSpPr>
        <p:grpSpPr>
          <a:xfrm>
            <a:off x="3013900" y="6225532"/>
            <a:ext cx="724942" cy="287981"/>
            <a:chOff x="0" y="-66675"/>
            <a:chExt cx="289592" cy="115039"/>
          </a:xfrm>
        </p:grpSpPr>
        <p:sp>
          <p:nvSpPr>
            <p:cNvPr id="915" name="Google Shape;915;p21"/>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6" name="Google Shape;916;p21"/>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917" name="Google Shape;917;p21">
            <a:extLst>
              <a:ext uri="{C183D7F6-B498-43B3-948B-1728B52AA6E4}">
                <adec:decorative xmlns:adec="http://schemas.microsoft.com/office/drawing/2017/decorative" val="1"/>
              </a:ext>
            </a:extLst>
          </p:cNvPr>
          <p:cNvSpPr/>
          <p:nvPr/>
        </p:nvSpPr>
        <p:spPr>
          <a:xfrm>
            <a:off x="9848754" y="977940"/>
            <a:ext cx="684167" cy="352346"/>
          </a:xfrm>
          <a:custGeom>
            <a:avLst/>
            <a:gdLst/>
            <a:ahLst/>
            <a:cxnLst/>
            <a:rect l="l" t="t" r="r" b="b"/>
            <a:pathLst>
              <a:path w="1026250" h="528519" extrusionOk="0">
                <a:moveTo>
                  <a:pt x="0" y="0"/>
                </a:moveTo>
                <a:lnTo>
                  <a:pt x="1026250" y="0"/>
                </a:lnTo>
                <a:lnTo>
                  <a:pt x="1026250" y="528519"/>
                </a:lnTo>
                <a:lnTo>
                  <a:pt x="0" y="528519"/>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8" name="Google Shape;918;p21">
            <a:extLst>
              <a:ext uri="{C183D7F6-B498-43B3-948B-1728B52AA6E4}">
                <adec:decorative xmlns:adec="http://schemas.microsoft.com/office/drawing/2017/decorative" val="1"/>
              </a:ext>
            </a:extLst>
          </p:cNvPr>
          <p:cNvSpPr/>
          <p:nvPr/>
        </p:nvSpPr>
        <p:spPr>
          <a:xfrm rot="10800000" flipH="1">
            <a:off x="9848754" y="6229350"/>
            <a:ext cx="684167" cy="352346"/>
          </a:xfrm>
          <a:custGeom>
            <a:avLst/>
            <a:gdLst/>
            <a:ahLst/>
            <a:cxnLst/>
            <a:rect l="l" t="t" r="r" b="b"/>
            <a:pathLst>
              <a:path w="1026250" h="528519" extrusionOk="0">
                <a:moveTo>
                  <a:pt x="0" y="528519"/>
                </a:moveTo>
                <a:lnTo>
                  <a:pt x="1026250" y="528519"/>
                </a:lnTo>
                <a:lnTo>
                  <a:pt x="1026250" y="0"/>
                </a:lnTo>
                <a:lnTo>
                  <a:pt x="0" y="0"/>
                </a:lnTo>
                <a:lnTo>
                  <a:pt x="0" y="528519"/>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9" name="Google Shape;919;p21">
            <a:extLst>
              <a:ext uri="{C183D7F6-B498-43B3-948B-1728B52AA6E4}">
                <adec:decorative xmlns:adec="http://schemas.microsoft.com/office/drawing/2017/decorative" val="1"/>
              </a:ext>
            </a:extLst>
          </p:cNvPr>
          <p:cNvSpPr/>
          <p:nvPr/>
        </p:nvSpPr>
        <p:spPr>
          <a:xfrm rot="10800000" flipH="1">
            <a:off x="3049337" y="6229350"/>
            <a:ext cx="684167" cy="352346"/>
          </a:xfrm>
          <a:custGeom>
            <a:avLst/>
            <a:gdLst/>
            <a:ahLst/>
            <a:cxnLst/>
            <a:rect l="l" t="t" r="r" b="b"/>
            <a:pathLst>
              <a:path w="1026250" h="528519" extrusionOk="0">
                <a:moveTo>
                  <a:pt x="0" y="528519"/>
                </a:moveTo>
                <a:lnTo>
                  <a:pt x="1026251" y="528519"/>
                </a:lnTo>
                <a:lnTo>
                  <a:pt x="1026251" y="0"/>
                </a:lnTo>
                <a:lnTo>
                  <a:pt x="0" y="0"/>
                </a:lnTo>
                <a:lnTo>
                  <a:pt x="0" y="528519"/>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920" name="Google Shape;920;p21">
            <a:extLst>
              <a:ext uri="{C183D7F6-B498-43B3-948B-1728B52AA6E4}">
                <adec:decorative xmlns:adec="http://schemas.microsoft.com/office/drawing/2017/decorative" val="1"/>
              </a:ext>
            </a:extLst>
          </p:cNvPr>
          <p:cNvGrpSpPr/>
          <p:nvPr/>
        </p:nvGrpSpPr>
        <p:grpSpPr>
          <a:xfrm>
            <a:off x="1334022" y="58938"/>
            <a:ext cx="4329005" cy="834825"/>
            <a:chOff x="0" y="-66675"/>
            <a:chExt cx="1710224" cy="329808"/>
          </a:xfrm>
        </p:grpSpPr>
        <p:sp>
          <p:nvSpPr>
            <p:cNvPr id="921" name="Google Shape;921;p21"/>
            <p:cNvSpPr/>
            <p:nvPr/>
          </p:nvSpPr>
          <p:spPr>
            <a:xfrm>
              <a:off x="0" y="0"/>
              <a:ext cx="1710224" cy="263133"/>
            </a:xfrm>
            <a:custGeom>
              <a:avLst/>
              <a:gdLst/>
              <a:ahLst/>
              <a:cxnLst/>
              <a:rect l="l" t="t" r="r" b="b"/>
              <a:pathLst>
                <a:path w="1710224" h="263133" extrusionOk="0">
                  <a:moveTo>
                    <a:pt x="60805" y="0"/>
                  </a:moveTo>
                  <a:lnTo>
                    <a:pt x="1649419" y="0"/>
                  </a:lnTo>
                  <a:cubicBezTo>
                    <a:pt x="1683001" y="0"/>
                    <a:pt x="1710224" y="27223"/>
                    <a:pt x="1710224" y="60805"/>
                  </a:cubicBezTo>
                  <a:lnTo>
                    <a:pt x="1710224" y="202327"/>
                  </a:lnTo>
                  <a:cubicBezTo>
                    <a:pt x="1710224" y="235909"/>
                    <a:pt x="1683001" y="263133"/>
                    <a:pt x="1649419" y="263133"/>
                  </a:cubicBezTo>
                  <a:lnTo>
                    <a:pt x="60805" y="263133"/>
                  </a:lnTo>
                  <a:cubicBezTo>
                    <a:pt x="27223" y="263133"/>
                    <a:pt x="0" y="235909"/>
                    <a:pt x="0" y="202327"/>
                  </a:cubicBezTo>
                  <a:lnTo>
                    <a:pt x="0" y="60805"/>
                  </a:lnTo>
                  <a:cubicBezTo>
                    <a:pt x="0" y="27223"/>
                    <a:pt x="27223" y="0"/>
                    <a:pt x="60805" y="0"/>
                  </a:cubicBezTo>
                  <a:close/>
                </a:path>
              </a:pathLst>
            </a:custGeom>
            <a:solidFill>
              <a:srgbClr val="000000"/>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22" name="Google Shape;922;p21"/>
            <p:cNvSpPr txBox="1"/>
            <p:nvPr/>
          </p:nvSpPr>
          <p:spPr>
            <a:xfrm>
              <a:off x="0" y="-66675"/>
              <a:ext cx="1710224" cy="329808"/>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923" name="Google Shape;923;p21">
            <a:extLst>
              <a:ext uri="{C183D7F6-B498-43B3-948B-1728B52AA6E4}">
                <adec:decorative xmlns:adec="http://schemas.microsoft.com/office/drawing/2017/decorative" val="1"/>
              </a:ext>
            </a:extLst>
          </p:cNvPr>
          <p:cNvGrpSpPr/>
          <p:nvPr/>
        </p:nvGrpSpPr>
        <p:grpSpPr>
          <a:xfrm>
            <a:off x="180746" y="187484"/>
            <a:ext cx="1580913" cy="1580913"/>
            <a:chOff x="0" y="0"/>
            <a:chExt cx="812800" cy="812800"/>
          </a:xfrm>
        </p:grpSpPr>
        <p:sp>
          <p:nvSpPr>
            <p:cNvPr id="924" name="Google Shape;924;p21"/>
            <p:cNvSpPr/>
            <p:nvPr/>
          </p:nvSpPr>
          <p:spPr>
            <a:xfrm>
              <a:off x="0" y="0"/>
              <a:ext cx="812800" cy="812800"/>
            </a:xfrm>
            <a:custGeom>
              <a:avLst/>
              <a:gdLst/>
              <a:ahLst/>
              <a:cxnLst/>
              <a:rect l="l" t="t" r="r" b="b"/>
              <a:pathLst>
                <a:path w="812800" h="812800" extrusionOk="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000000"/>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25" name="Google Shape;925;p21"/>
            <p:cNvSpPr txBox="1"/>
            <p:nvPr/>
          </p:nvSpPr>
          <p:spPr>
            <a:xfrm>
              <a:off x="88900" y="22225"/>
              <a:ext cx="635000" cy="701675"/>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926" name="Google Shape;926;p21">
            <a:extLst>
              <a:ext uri="{C183D7F6-B498-43B3-948B-1728B52AA6E4}">
                <adec:decorative xmlns:adec="http://schemas.microsoft.com/office/drawing/2017/decorative" val="1"/>
              </a:ext>
            </a:extLst>
          </p:cNvPr>
          <p:cNvSpPr/>
          <p:nvPr/>
        </p:nvSpPr>
        <p:spPr>
          <a:xfrm>
            <a:off x="946418" y="69850"/>
            <a:ext cx="544338" cy="533164"/>
          </a:xfrm>
          <a:custGeom>
            <a:avLst/>
            <a:gdLst/>
            <a:ahLst/>
            <a:cxnLst/>
            <a:rect l="l" t="t" r="r" b="b"/>
            <a:pathLst>
              <a:path w="816507" h="799746" extrusionOk="0">
                <a:moveTo>
                  <a:pt x="0" y="0"/>
                </a:moveTo>
                <a:lnTo>
                  <a:pt x="816507" y="0"/>
                </a:lnTo>
                <a:lnTo>
                  <a:pt x="816507" y="799746"/>
                </a:lnTo>
                <a:lnTo>
                  <a:pt x="0" y="799746"/>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29" name="Google Shape;929;p21"/>
          <p:cNvSpPr txBox="1">
            <a:spLocks noGrp="1"/>
          </p:cNvSpPr>
          <p:nvPr>
            <p:ph type="title" idx="4294967295"/>
          </p:nvPr>
        </p:nvSpPr>
        <p:spPr>
          <a:xfrm>
            <a:off x="2168012" y="398463"/>
            <a:ext cx="1762653" cy="36933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Arial"/>
                <a:cs typeface="Arial"/>
                <a:sym typeface="Arial"/>
              </a:rPr>
              <a:t>Side B</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928" name="Google Shape;928;p21"/>
          <p:cNvSpPr txBox="1"/>
          <p:nvPr/>
        </p:nvSpPr>
        <p:spPr>
          <a:xfrm rot="-579281">
            <a:off x="73535" y="635511"/>
            <a:ext cx="1762653"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3000">
                <a:solidFill>
                  <a:srgbClr val="FFFFFF"/>
                </a:solidFill>
                <a:latin typeface="Arial"/>
                <a:ea typeface="Arial"/>
                <a:cs typeface="Arial"/>
                <a:sym typeface="Arial"/>
              </a:rPr>
              <a:t>Farmer’s</a:t>
            </a:r>
            <a:endParaRPr sz="1200">
              <a:solidFill>
                <a:schemeClr val="dk1"/>
              </a:solidFill>
              <a:latin typeface="Arial"/>
              <a:ea typeface="Arial"/>
              <a:cs typeface="Arial"/>
              <a:sym typeface="Arial"/>
            </a:endParaRPr>
          </a:p>
          <a:p>
            <a:pPr marL="0" marR="0" lvl="0" indent="0" algn="ctr" rtl="0">
              <a:lnSpc>
                <a:spcPct val="80000"/>
              </a:lnSpc>
              <a:spcBef>
                <a:spcPts val="0"/>
              </a:spcBef>
              <a:spcAft>
                <a:spcPts val="0"/>
              </a:spcAft>
              <a:buNone/>
            </a:pPr>
            <a:r>
              <a:rPr lang="en-US" sz="3000">
                <a:solidFill>
                  <a:srgbClr val="FFFFFF"/>
                </a:solidFill>
                <a:latin typeface="Arial"/>
                <a:ea typeface="Arial"/>
                <a:cs typeface="Arial"/>
                <a:sym typeface="Arial"/>
              </a:rPr>
              <a:t>Market</a:t>
            </a:r>
            <a:endParaRPr sz="1200">
              <a:solidFill>
                <a:schemeClr val="dk1"/>
              </a:solidFill>
              <a:latin typeface="Arial"/>
              <a:ea typeface="Arial"/>
              <a:cs typeface="Arial"/>
              <a:sym typeface="Arial"/>
            </a:endParaRPr>
          </a:p>
        </p:txBody>
      </p:sp>
      <p:sp>
        <p:nvSpPr>
          <p:cNvPr id="927" name="Google Shape;927;p21"/>
          <p:cNvSpPr txBox="1"/>
          <p:nvPr/>
        </p:nvSpPr>
        <p:spPr>
          <a:xfrm>
            <a:off x="2444445" y="1014413"/>
            <a:ext cx="794233" cy="372153"/>
          </a:xfrm>
          <a:prstGeom prst="rect">
            <a:avLst/>
          </a:prstGeom>
          <a:noFill/>
          <a:ln>
            <a:noFill/>
          </a:ln>
        </p:spPr>
        <p:txBody>
          <a:bodyPr spcFirstLastPara="1" wrap="square" lIns="0" tIns="0" rIns="0" bIns="0" anchor="t" anchorCtr="0">
            <a:spAutoFit/>
          </a:bodyPr>
          <a:lstStyle/>
          <a:p>
            <a:pPr marL="0" marR="0" lvl="0" indent="0" algn="ctr" rtl="0">
              <a:lnSpc>
                <a:spcPct val="111022"/>
              </a:lnSpc>
              <a:spcBef>
                <a:spcPts val="0"/>
              </a:spcBef>
              <a:spcAft>
                <a:spcPts val="0"/>
              </a:spcAft>
              <a:buNone/>
            </a:pPr>
            <a:r>
              <a:rPr lang="en-US" sz="1089">
                <a:solidFill>
                  <a:srgbClr val="000000"/>
                </a:solidFill>
                <a:latin typeface="Arial"/>
                <a:ea typeface="Arial"/>
                <a:cs typeface="Arial"/>
                <a:sym typeface="Arial"/>
              </a:rPr>
              <a:t>MAIN ENTRANCE</a:t>
            </a:r>
            <a:endParaRPr sz="12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2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36" name="Google Shape;936;p22"/>
          <p:cNvSpPr txBox="1">
            <a:spLocks noGrp="1"/>
          </p:cNvSpPr>
          <p:nvPr>
            <p:ph type="title" idx="4294967295"/>
          </p:nvPr>
        </p:nvSpPr>
        <p:spPr>
          <a:xfrm>
            <a:off x="3387070" y="742261"/>
            <a:ext cx="5417861" cy="121360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4"/>
              </a:lnSpc>
              <a:spcBef>
                <a:spcPts val="0"/>
              </a:spcBef>
              <a:spcAft>
                <a:spcPts val="0"/>
              </a:spcAft>
              <a:buClr>
                <a:srgbClr val="000000"/>
              </a:buClr>
              <a:buSzTx/>
              <a:buFont typeface="Arial"/>
              <a:buNone/>
              <a:tabLst/>
              <a:defRPr/>
            </a:pPr>
            <a:r>
              <a:rPr kumimoji="0" lang="en-US" sz="5633" b="0" i="0" u="none" strike="noStrike" kern="0" cap="none" spc="0" normalizeH="0" baseline="0" noProof="0" dirty="0">
                <a:ln>
                  <a:noFill/>
                </a:ln>
                <a:solidFill>
                  <a:srgbClr val="100F0D"/>
                </a:solidFill>
                <a:effectLst/>
                <a:uLnTx/>
                <a:uFillTx/>
                <a:latin typeface="Arial"/>
                <a:ea typeface="Arial"/>
                <a:cs typeface="Arial"/>
                <a:sym typeface="Arial"/>
              </a:rPr>
              <a:t>ACTIVITY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935" name="Google Shape;935;p22"/>
          <p:cNvSpPr txBox="1"/>
          <p:nvPr/>
        </p:nvSpPr>
        <p:spPr>
          <a:xfrm>
            <a:off x="2505250" y="2362201"/>
            <a:ext cx="7181500" cy="3901709"/>
          </a:xfrm>
          <a:prstGeom prst="rect">
            <a:avLst/>
          </a:prstGeom>
          <a:noFill/>
          <a:ln>
            <a:noFill/>
          </a:ln>
        </p:spPr>
        <p:txBody>
          <a:bodyPr spcFirstLastPara="1" wrap="square" lIns="0" tIns="0" rIns="0" bIns="0" anchor="t" anchorCtr="0">
            <a:spAutoFit/>
          </a:bodyPr>
          <a:lstStyle/>
          <a:p>
            <a:pPr marL="0" marR="0" lvl="0" indent="0" algn="just" rtl="0">
              <a:lnSpc>
                <a:spcPct val="116615"/>
              </a:lnSpc>
              <a:spcBef>
                <a:spcPts val="0"/>
              </a:spcBef>
              <a:spcAft>
                <a:spcPts val="0"/>
              </a:spcAft>
              <a:buNone/>
            </a:pPr>
            <a:r>
              <a:rPr lang="en-US" sz="2167">
                <a:solidFill>
                  <a:schemeClr val="dk1"/>
                </a:solidFill>
                <a:latin typeface="Arial"/>
                <a:ea typeface="Arial"/>
                <a:cs typeface="Arial"/>
                <a:sym typeface="Arial"/>
              </a:rPr>
              <a:t>Instructions: The teacher asks for directions to various locations on the map and the student must provide directions.</a:t>
            </a:r>
            <a:endParaRPr sz="1200">
              <a:solidFill>
                <a:schemeClr val="dk1"/>
              </a:solidFill>
              <a:latin typeface="Arial"/>
              <a:ea typeface="Arial"/>
              <a:cs typeface="Arial"/>
              <a:sym typeface="Arial"/>
            </a:endParaRPr>
          </a:p>
          <a:p>
            <a:pPr marL="0" marR="0" lvl="0" indent="0" algn="just" rtl="0">
              <a:lnSpc>
                <a:spcPct val="116615"/>
              </a:lnSpc>
              <a:spcBef>
                <a:spcPts val="0"/>
              </a:spcBef>
              <a:spcAft>
                <a:spcPts val="0"/>
              </a:spcAft>
              <a:buNone/>
            </a:pPr>
            <a:endParaRPr sz="2167">
              <a:solidFill>
                <a:schemeClr val="dk1"/>
              </a:solidFill>
              <a:latin typeface="Arial"/>
              <a:ea typeface="Arial"/>
              <a:cs typeface="Arial"/>
              <a:sym typeface="Arial"/>
            </a:endParaRPr>
          </a:p>
          <a:p>
            <a:pPr marL="0" marR="0" lvl="0" indent="0" algn="just" rtl="0">
              <a:lnSpc>
                <a:spcPct val="116615"/>
              </a:lnSpc>
              <a:spcBef>
                <a:spcPts val="0"/>
              </a:spcBef>
              <a:spcAft>
                <a:spcPts val="0"/>
              </a:spcAft>
              <a:buNone/>
            </a:pPr>
            <a:r>
              <a:rPr lang="en-US" sz="2167">
                <a:solidFill>
                  <a:schemeClr val="dk1"/>
                </a:solidFill>
                <a:latin typeface="Arial"/>
                <a:ea typeface="Arial"/>
                <a:cs typeface="Arial"/>
                <a:sym typeface="Arial"/>
              </a:rPr>
              <a:t>While this interaction happens, the rest of the students will have the opportunity to respond via private chat while only one student will respond directly. </a:t>
            </a:r>
            <a:endParaRPr sz="1200">
              <a:solidFill>
                <a:schemeClr val="dk1"/>
              </a:solidFill>
              <a:latin typeface="Arial"/>
              <a:ea typeface="Arial"/>
              <a:cs typeface="Arial"/>
              <a:sym typeface="Arial"/>
            </a:endParaRPr>
          </a:p>
          <a:p>
            <a:pPr marL="0" marR="0" lvl="0" indent="0" algn="just" rtl="0">
              <a:lnSpc>
                <a:spcPct val="116615"/>
              </a:lnSpc>
              <a:spcBef>
                <a:spcPts val="0"/>
              </a:spcBef>
              <a:spcAft>
                <a:spcPts val="0"/>
              </a:spcAft>
              <a:buNone/>
            </a:pPr>
            <a:endParaRPr sz="2167">
              <a:solidFill>
                <a:schemeClr val="dk1"/>
              </a:solidFill>
              <a:latin typeface="Arial"/>
              <a:ea typeface="Arial"/>
              <a:cs typeface="Arial"/>
              <a:sym typeface="Arial"/>
            </a:endParaRPr>
          </a:p>
          <a:p>
            <a:pPr marL="0" marR="0" lvl="0" indent="0" algn="just" rtl="0">
              <a:lnSpc>
                <a:spcPct val="116615"/>
              </a:lnSpc>
              <a:spcBef>
                <a:spcPts val="0"/>
              </a:spcBef>
              <a:spcAft>
                <a:spcPts val="0"/>
              </a:spcAft>
              <a:buNone/>
            </a:pPr>
            <a:r>
              <a:rPr lang="en-US" sz="2167">
                <a:solidFill>
                  <a:schemeClr val="dk1"/>
                </a:solidFill>
                <a:latin typeface="Arial"/>
                <a:ea typeface="Arial"/>
                <a:cs typeface="Arial"/>
                <a:sym typeface="Arial"/>
              </a:rPr>
              <a:t>After five rounds, the teacher must choose students at random to read their answers out loud. </a:t>
            </a:r>
            <a:endParaRPr sz="12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23">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942" name="Google Shape;942;p23">
            <a:extLst>
              <a:ext uri="{C183D7F6-B498-43B3-948B-1728B52AA6E4}">
                <adec:decorative xmlns:adec="http://schemas.microsoft.com/office/drawing/2017/decorative" val="1"/>
              </a:ext>
            </a:extLst>
          </p:cNvPr>
          <p:cNvGrpSpPr/>
          <p:nvPr/>
        </p:nvGrpSpPr>
        <p:grpSpPr>
          <a:xfrm>
            <a:off x="1916644" y="1033580"/>
            <a:ext cx="9843901" cy="5419397"/>
            <a:chOff x="0" y="-38100"/>
            <a:chExt cx="4534972" cy="2496654"/>
          </a:xfrm>
        </p:grpSpPr>
        <p:sp>
          <p:nvSpPr>
            <p:cNvPr id="943" name="Google Shape;943;p23"/>
            <p:cNvSpPr/>
            <p:nvPr/>
          </p:nvSpPr>
          <p:spPr>
            <a:xfrm>
              <a:off x="0" y="0"/>
              <a:ext cx="4534972" cy="2458554"/>
            </a:xfrm>
            <a:custGeom>
              <a:avLst/>
              <a:gdLst/>
              <a:ahLst/>
              <a:cxnLst/>
              <a:rect l="l" t="t" r="r" b="b"/>
              <a:pathLst>
                <a:path w="4534972" h="2458554" extrusionOk="0">
                  <a:moveTo>
                    <a:pt x="0" y="0"/>
                  </a:moveTo>
                  <a:lnTo>
                    <a:pt x="4534972" y="0"/>
                  </a:lnTo>
                  <a:lnTo>
                    <a:pt x="4534972" y="2458554"/>
                  </a:lnTo>
                  <a:lnTo>
                    <a:pt x="0" y="2458554"/>
                  </a:lnTo>
                  <a:close/>
                </a:path>
              </a:pathLst>
            </a:custGeom>
            <a:solidFill>
              <a:srgbClr val="000000">
                <a:alpha val="0"/>
              </a:srgbClr>
            </a:solidFill>
            <a:ln w="38100" cap="sq" cmpd="sng">
              <a:solidFill>
                <a:srgbClr val="163D06"/>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44" name="Google Shape;944;p23"/>
            <p:cNvSpPr txBox="1"/>
            <p:nvPr/>
          </p:nvSpPr>
          <p:spPr>
            <a:xfrm>
              <a:off x="0" y="-38100"/>
              <a:ext cx="4534971" cy="2496654"/>
            </a:xfrm>
            <a:prstGeom prst="rect">
              <a:avLst/>
            </a:prstGeom>
            <a:noFill/>
            <a:ln>
              <a:noFill/>
            </a:ln>
          </p:spPr>
          <p:txBody>
            <a:bodyPr spcFirstLastPara="1" wrap="square" lIns="32650" tIns="32650" rIns="32650" bIns="326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945" name="Google Shape;945;p23">
            <a:extLst>
              <a:ext uri="{C183D7F6-B498-43B3-948B-1728B52AA6E4}">
                <adec:decorative xmlns:adec="http://schemas.microsoft.com/office/drawing/2017/decorative" val="1"/>
              </a:ext>
            </a:extLst>
          </p:cNvPr>
          <p:cNvGrpSpPr/>
          <p:nvPr/>
        </p:nvGrpSpPr>
        <p:grpSpPr>
          <a:xfrm>
            <a:off x="4013206" y="5610056"/>
            <a:ext cx="736897" cy="717953"/>
            <a:chOff x="0" y="-27608"/>
            <a:chExt cx="339480" cy="330752"/>
          </a:xfrm>
        </p:grpSpPr>
        <p:sp>
          <p:nvSpPr>
            <p:cNvPr id="946" name="Google Shape;946;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47" name="Google Shape;947;p23"/>
            <p:cNvSpPr txBox="1"/>
            <p:nvPr/>
          </p:nvSpPr>
          <p:spPr>
            <a:xfrm>
              <a:off x="0" y="-27608"/>
              <a:ext cx="339480" cy="330752"/>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LORD OF THE FRIES</a:t>
              </a:r>
              <a:endParaRPr sz="1200">
                <a:solidFill>
                  <a:schemeClr val="dk1"/>
                </a:solidFill>
                <a:latin typeface="Arial"/>
                <a:ea typeface="Arial"/>
                <a:cs typeface="Arial"/>
                <a:sym typeface="Arial"/>
              </a:endParaRPr>
            </a:p>
          </p:txBody>
        </p:sp>
      </p:grpSp>
      <p:grpSp>
        <p:nvGrpSpPr>
          <p:cNvPr id="948" name="Google Shape;948;p23">
            <a:extLst>
              <a:ext uri="{C183D7F6-B498-43B3-948B-1728B52AA6E4}">
                <adec:decorative xmlns:adec="http://schemas.microsoft.com/office/drawing/2017/decorative" val="1"/>
              </a:ext>
            </a:extLst>
          </p:cNvPr>
          <p:cNvGrpSpPr/>
          <p:nvPr/>
        </p:nvGrpSpPr>
        <p:grpSpPr>
          <a:xfrm>
            <a:off x="2104664" y="3796310"/>
            <a:ext cx="736897" cy="802754"/>
            <a:chOff x="0" y="-66675"/>
            <a:chExt cx="339480" cy="369819"/>
          </a:xfrm>
        </p:grpSpPr>
        <p:sp>
          <p:nvSpPr>
            <p:cNvPr id="949" name="Google Shape;949;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50" name="Google Shape;950;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KALE ME CRAZY</a:t>
              </a:r>
              <a:endParaRPr sz="1200">
                <a:solidFill>
                  <a:schemeClr val="dk1"/>
                </a:solidFill>
                <a:latin typeface="Arial"/>
                <a:ea typeface="Arial"/>
                <a:cs typeface="Arial"/>
                <a:sym typeface="Arial"/>
              </a:endParaRPr>
            </a:p>
          </p:txBody>
        </p:sp>
      </p:grpSp>
      <p:grpSp>
        <p:nvGrpSpPr>
          <p:cNvPr id="951" name="Google Shape;951;p23">
            <a:extLst>
              <a:ext uri="{C183D7F6-B498-43B3-948B-1728B52AA6E4}">
                <adec:decorative xmlns:adec="http://schemas.microsoft.com/office/drawing/2017/decorative" val="1"/>
              </a:ext>
            </a:extLst>
          </p:cNvPr>
          <p:cNvGrpSpPr/>
          <p:nvPr/>
        </p:nvGrpSpPr>
        <p:grpSpPr>
          <a:xfrm>
            <a:off x="4839003" y="2930757"/>
            <a:ext cx="859470" cy="802754"/>
            <a:chOff x="0" y="-66675"/>
            <a:chExt cx="395948" cy="369819"/>
          </a:xfrm>
        </p:grpSpPr>
        <p:sp>
          <p:nvSpPr>
            <p:cNvPr id="952" name="Google Shape;952;p23"/>
            <p:cNvSpPr/>
            <p:nvPr/>
          </p:nvSpPr>
          <p:spPr>
            <a:xfrm>
              <a:off x="0" y="0"/>
              <a:ext cx="395948" cy="303144"/>
            </a:xfrm>
            <a:custGeom>
              <a:avLst/>
              <a:gdLst/>
              <a:ahLst/>
              <a:cxnLst/>
              <a:rect l="l" t="t" r="r" b="b"/>
              <a:pathLst>
                <a:path w="395948" h="303144" extrusionOk="0">
                  <a:moveTo>
                    <a:pt x="0" y="0"/>
                  </a:moveTo>
                  <a:lnTo>
                    <a:pt x="395948" y="0"/>
                  </a:lnTo>
                  <a:lnTo>
                    <a:pt x="395948"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53" name="Google Shape;953;p23"/>
            <p:cNvSpPr txBox="1"/>
            <p:nvPr/>
          </p:nvSpPr>
          <p:spPr>
            <a:xfrm>
              <a:off x="0" y="-66675"/>
              <a:ext cx="395948"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POLLOS PRIMOS</a:t>
              </a:r>
              <a:endParaRPr sz="1200">
                <a:solidFill>
                  <a:schemeClr val="dk1"/>
                </a:solidFill>
                <a:latin typeface="Arial"/>
                <a:ea typeface="Arial"/>
                <a:cs typeface="Arial"/>
                <a:sym typeface="Arial"/>
              </a:endParaRPr>
            </a:p>
          </p:txBody>
        </p:sp>
      </p:grpSp>
      <p:grpSp>
        <p:nvGrpSpPr>
          <p:cNvPr id="954" name="Google Shape;954;p23">
            <a:extLst>
              <a:ext uri="{C183D7F6-B498-43B3-948B-1728B52AA6E4}">
                <adec:decorative xmlns:adec="http://schemas.microsoft.com/office/drawing/2017/decorative" val="1"/>
              </a:ext>
            </a:extLst>
          </p:cNvPr>
          <p:cNvGrpSpPr/>
          <p:nvPr/>
        </p:nvGrpSpPr>
        <p:grpSpPr>
          <a:xfrm>
            <a:off x="7213679" y="1099140"/>
            <a:ext cx="736897" cy="802754"/>
            <a:chOff x="0" y="-66675"/>
            <a:chExt cx="339480" cy="369819"/>
          </a:xfrm>
        </p:grpSpPr>
        <p:sp>
          <p:nvSpPr>
            <p:cNvPr id="955" name="Google Shape;955;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56" name="Google Shape;956;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EGG-CELENT</a:t>
              </a:r>
              <a:endParaRPr sz="1200">
                <a:solidFill>
                  <a:schemeClr val="dk1"/>
                </a:solidFill>
                <a:latin typeface="Arial"/>
                <a:ea typeface="Arial"/>
                <a:cs typeface="Arial"/>
                <a:sym typeface="Arial"/>
              </a:endParaRPr>
            </a:p>
          </p:txBody>
        </p:sp>
      </p:grpSp>
      <p:grpSp>
        <p:nvGrpSpPr>
          <p:cNvPr id="957" name="Google Shape;957;p23">
            <a:extLst>
              <a:ext uri="{C183D7F6-B498-43B3-948B-1728B52AA6E4}">
                <adec:decorative xmlns:adec="http://schemas.microsoft.com/office/drawing/2017/decorative" val="1"/>
              </a:ext>
            </a:extLst>
          </p:cNvPr>
          <p:cNvGrpSpPr/>
          <p:nvPr/>
        </p:nvGrpSpPr>
        <p:grpSpPr>
          <a:xfrm>
            <a:off x="5988534" y="2930757"/>
            <a:ext cx="736897" cy="802754"/>
            <a:chOff x="0" y="-66675"/>
            <a:chExt cx="339480" cy="369819"/>
          </a:xfrm>
        </p:grpSpPr>
        <p:sp>
          <p:nvSpPr>
            <p:cNvPr id="958" name="Google Shape;958;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59" name="Google Shape;959;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LEGEN DAIRY</a:t>
              </a:r>
              <a:endParaRPr sz="1200">
                <a:solidFill>
                  <a:schemeClr val="dk1"/>
                </a:solidFill>
                <a:latin typeface="Arial"/>
                <a:ea typeface="Arial"/>
                <a:cs typeface="Arial"/>
                <a:sym typeface="Arial"/>
              </a:endParaRPr>
            </a:p>
          </p:txBody>
        </p:sp>
      </p:grpSp>
      <p:grpSp>
        <p:nvGrpSpPr>
          <p:cNvPr id="960" name="Google Shape;960;p23">
            <a:extLst>
              <a:ext uri="{C183D7F6-B498-43B3-948B-1728B52AA6E4}">
                <adec:decorative xmlns:adec="http://schemas.microsoft.com/office/drawing/2017/decorative" val="1"/>
              </a:ext>
            </a:extLst>
          </p:cNvPr>
          <p:cNvGrpSpPr/>
          <p:nvPr/>
        </p:nvGrpSpPr>
        <p:grpSpPr>
          <a:xfrm>
            <a:off x="6846082" y="2930757"/>
            <a:ext cx="736897" cy="802754"/>
            <a:chOff x="0" y="-66675"/>
            <a:chExt cx="339480" cy="369819"/>
          </a:xfrm>
        </p:grpSpPr>
        <p:sp>
          <p:nvSpPr>
            <p:cNvPr id="961" name="Google Shape;961;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62" name="Google Shape;962;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LETTUCE REJOICE</a:t>
              </a:r>
              <a:endParaRPr sz="1200">
                <a:solidFill>
                  <a:schemeClr val="dk1"/>
                </a:solidFill>
                <a:latin typeface="Arial"/>
                <a:ea typeface="Arial"/>
                <a:cs typeface="Arial"/>
                <a:sym typeface="Arial"/>
              </a:endParaRPr>
            </a:p>
          </p:txBody>
        </p:sp>
      </p:grpSp>
      <p:grpSp>
        <p:nvGrpSpPr>
          <p:cNvPr id="963" name="Google Shape;963;p23">
            <a:extLst>
              <a:ext uri="{C183D7F6-B498-43B3-948B-1728B52AA6E4}">
                <adec:decorative xmlns:adec="http://schemas.microsoft.com/office/drawing/2017/decorative" val="1"/>
              </a:ext>
            </a:extLst>
          </p:cNvPr>
          <p:cNvGrpSpPr/>
          <p:nvPr/>
        </p:nvGrpSpPr>
        <p:grpSpPr>
          <a:xfrm>
            <a:off x="3970263" y="2972460"/>
            <a:ext cx="792223" cy="802754"/>
            <a:chOff x="-6450" y="-47463"/>
            <a:chExt cx="364968" cy="369819"/>
          </a:xfrm>
        </p:grpSpPr>
        <p:sp>
          <p:nvSpPr>
            <p:cNvPr id="964" name="Google Shape;964;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65" name="Google Shape;965;p23"/>
            <p:cNvSpPr txBox="1"/>
            <p:nvPr/>
          </p:nvSpPr>
          <p:spPr>
            <a:xfrm>
              <a:off x="-6450" y="-47463"/>
              <a:ext cx="364968"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ROOTED DELIGHTS</a:t>
              </a:r>
              <a:endParaRPr sz="1200">
                <a:solidFill>
                  <a:schemeClr val="dk1"/>
                </a:solidFill>
                <a:latin typeface="Arial"/>
                <a:ea typeface="Arial"/>
                <a:cs typeface="Arial"/>
                <a:sym typeface="Arial"/>
              </a:endParaRPr>
            </a:p>
          </p:txBody>
        </p:sp>
      </p:grpSp>
      <p:grpSp>
        <p:nvGrpSpPr>
          <p:cNvPr id="966" name="Google Shape;966;p23">
            <a:extLst>
              <a:ext uri="{C183D7F6-B498-43B3-948B-1728B52AA6E4}">
                <adec:decorative xmlns:adec="http://schemas.microsoft.com/office/drawing/2017/decorative" val="1"/>
              </a:ext>
            </a:extLst>
          </p:cNvPr>
          <p:cNvGrpSpPr/>
          <p:nvPr/>
        </p:nvGrpSpPr>
        <p:grpSpPr>
          <a:xfrm>
            <a:off x="4839003" y="5525254"/>
            <a:ext cx="736897" cy="802754"/>
            <a:chOff x="0" y="-66675"/>
            <a:chExt cx="339480" cy="369819"/>
          </a:xfrm>
        </p:grpSpPr>
        <p:sp>
          <p:nvSpPr>
            <p:cNvPr id="967" name="Google Shape;967;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68" name="Google Shape;968;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FISHY</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BIZ</a:t>
              </a:r>
              <a:endParaRPr sz="1200">
                <a:solidFill>
                  <a:schemeClr val="dk1"/>
                </a:solidFill>
                <a:latin typeface="Arial"/>
                <a:ea typeface="Arial"/>
                <a:cs typeface="Arial"/>
                <a:sym typeface="Arial"/>
              </a:endParaRPr>
            </a:p>
          </p:txBody>
        </p:sp>
      </p:grpSp>
      <p:grpSp>
        <p:nvGrpSpPr>
          <p:cNvPr id="969" name="Google Shape;969;p23">
            <a:extLst>
              <a:ext uri="{C183D7F6-B498-43B3-948B-1728B52AA6E4}">
                <adec:decorative xmlns:adec="http://schemas.microsoft.com/office/drawing/2017/decorative" val="1"/>
              </a:ext>
            </a:extLst>
          </p:cNvPr>
          <p:cNvGrpSpPr/>
          <p:nvPr/>
        </p:nvGrpSpPr>
        <p:grpSpPr>
          <a:xfrm>
            <a:off x="4839003" y="3691020"/>
            <a:ext cx="736897" cy="802754"/>
            <a:chOff x="0" y="-66675"/>
            <a:chExt cx="339480" cy="369819"/>
          </a:xfrm>
        </p:grpSpPr>
        <p:sp>
          <p:nvSpPr>
            <p:cNvPr id="970" name="Google Shape;970;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71" name="Google Shape;971;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CITRUS KID</a:t>
              </a:r>
              <a:endParaRPr sz="1200">
                <a:solidFill>
                  <a:schemeClr val="dk1"/>
                </a:solidFill>
                <a:latin typeface="Arial"/>
                <a:ea typeface="Arial"/>
                <a:cs typeface="Arial"/>
                <a:sym typeface="Arial"/>
              </a:endParaRPr>
            </a:p>
          </p:txBody>
        </p:sp>
      </p:grpSp>
      <p:grpSp>
        <p:nvGrpSpPr>
          <p:cNvPr id="972" name="Google Shape;972;p23">
            <a:extLst>
              <a:ext uri="{C183D7F6-B498-43B3-948B-1728B52AA6E4}">
                <adec:decorative xmlns:adec="http://schemas.microsoft.com/office/drawing/2017/decorative" val="1"/>
              </a:ext>
            </a:extLst>
          </p:cNvPr>
          <p:cNvGrpSpPr/>
          <p:nvPr/>
        </p:nvGrpSpPr>
        <p:grpSpPr>
          <a:xfrm>
            <a:off x="5664800" y="1092860"/>
            <a:ext cx="736897" cy="802754"/>
            <a:chOff x="0" y="-66675"/>
            <a:chExt cx="339480" cy="369819"/>
          </a:xfrm>
        </p:grpSpPr>
        <p:sp>
          <p:nvSpPr>
            <p:cNvPr id="973" name="Google Shape;973;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74" name="Google Shape;974;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GREENS GALORE</a:t>
              </a:r>
              <a:endParaRPr sz="1200">
                <a:solidFill>
                  <a:schemeClr val="dk1"/>
                </a:solidFill>
                <a:latin typeface="Arial"/>
                <a:ea typeface="Arial"/>
                <a:cs typeface="Arial"/>
                <a:sym typeface="Arial"/>
              </a:endParaRPr>
            </a:p>
          </p:txBody>
        </p:sp>
      </p:grpSp>
      <p:grpSp>
        <p:nvGrpSpPr>
          <p:cNvPr id="975" name="Google Shape;975;p23">
            <a:extLst>
              <a:ext uri="{C183D7F6-B498-43B3-948B-1728B52AA6E4}">
                <adec:decorative xmlns:adec="http://schemas.microsoft.com/office/drawing/2017/decorative" val="1"/>
              </a:ext>
            </a:extLst>
          </p:cNvPr>
          <p:cNvGrpSpPr/>
          <p:nvPr/>
        </p:nvGrpSpPr>
        <p:grpSpPr>
          <a:xfrm>
            <a:off x="8037703" y="1099140"/>
            <a:ext cx="736897" cy="802754"/>
            <a:chOff x="0" y="-66675"/>
            <a:chExt cx="339480" cy="369819"/>
          </a:xfrm>
        </p:grpSpPr>
        <p:sp>
          <p:nvSpPr>
            <p:cNvPr id="976" name="Google Shape;976;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77" name="Google Shape;977;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LEAFY DELIGHT</a:t>
              </a:r>
              <a:endParaRPr sz="1200">
                <a:solidFill>
                  <a:schemeClr val="dk1"/>
                </a:solidFill>
                <a:latin typeface="Arial"/>
                <a:ea typeface="Arial"/>
                <a:cs typeface="Arial"/>
                <a:sym typeface="Arial"/>
              </a:endParaRPr>
            </a:p>
          </p:txBody>
        </p:sp>
      </p:grpSp>
      <p:grpSp>
        <p:nvGrpSpPr>
          <p:cNvPr id="978" name="Google Shape;978;p23">
            <a:extLst>
              <a:ext uri="{C183D7F6-B498-43B3-948B-1728B52AA6E4}">
                <adec:decorative xmlns:adec="http://schemas.microsoft.com/office/drawing/2017/decorative" val="1"/>
              </a:ext>
            </a:extLst>
          </p:cNvPr>
          <p:cNvGrpSpPr/>
          <p:nvPr/>
        </p:nvGrpSpPr>
        <p:grpSpPr>
          <a:xfrm>
            <a:off x="8852676" y="1099140"/>
            <a:ext cx="736897" cy="802754"/>
            <a:chOff x="0" y="-66675"/>
            <a:chExt cx="339480" cy="369819"/>
          </a:xfrm>
        </p:grpSpPr>
        <p:sp>
          <p:nvSpPr>
            <p:cNvPr id="979" name="Google Shape;979;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80" name="Google Shape;980;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VEGGIE CART</a:t>
              </a:r>
              <a:endParaRPr sz="1200">
                <a:solidFill>
                  <a:schemeClr val="dk1"/>
                </a:solidFill>
                <a:latin typeface="Arial"/>
                <a:ea typeface="Arial"/>
                <a:cs typeface="Arial"/>
                <a:sym typeface="Arial"/>
              </a:endParaRPr>
            </a:p>
          </p:txBody>
        </p:sp>
      </p:grpSp>
      <p:grpSp>
        <p:nvGrpSpPr>
          <p:cNvPr id="981" name="Google Shape;981;p23">
            <a:extLst>
              <a:ext uri="{C183D7F6-B498-43B3-948B-1728B52AA6E4}">
                <adec:decorative xmlns:adec="http://schemas.microsoft.com/office/drawing/2017/decorative" val="1"/>
              </a:ext>
            </a:extLst>
          </p:cNvPr>
          <p:cNvGrpSpPr/>
          <p:nvPr/>
        </p:nvGrpSpPr>
        <p:grpSpPr>
          <a:xfrm>
            <a:off x="5988534" y="3691020"/>
            <a:ext cx="1593593" cy="802754"/>
            <a:chOff x="0" y="-66675"/>
            <a:chExt cx="734150" cy="369819"/>
          </a:xfrm>
        </p:grpSpPr>
        <p:sp>
          <p:nvSpPr>
            <p:cNvPr id="982" name="Google Shape;982;p23"/>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83" name="Google Shape;983;p23"/>
            <p:cNvSpPr txBox="1"/>
            <p:nvPr/>
          </p:nvSpPr>
          <p:spPr>
            <a:xfrm>
              <a:off x="0" y="-66675"/>
              <a:ext cx="73415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CHURRASIC PARK</a:t>
              </a:r>
              <a:endParaRPr sz="1200">
                <a:solidFill>
                  <a:schemeClr val="dk1"/>
                </a:solidFill>
                <a:latin typeface="Arial"/>
                <a:ea typeface="Arial"/>
                <a:cs typeface="Arial"/>
                <a:sym typeface="Arial"/>
              </a:endParaRPr>
            </a:p>
          </p:txBody>
        </p:sp>
      </p:grpSp>
      <p:grpSp>
        <p:nvGrpSpPr>
          <p:cNvPr id="984" name="Google Shape;984;p23">
            <a:extLst>
              <a:ext uri="{C183D7F6-B498-43B3-948B-1728B52AA6E4}">
                <adec:decorative xmlns:adec="http://schemas.microsoft.com/office/drawing/2017/decorative" val="1"/>
              </a:ext>
            </a:extLst>
          </p:cNvPr>
          <p:cNvGrpSpPr/>
          <p:nvPr/>
        </p:nvGrpSpPr>
        <p:grpSpPr>
          <a:xfrm>
            <a:off x="7967881" y="2941906"/>
            <a:ext cx="865747" cy="1563016"/>
            <a:chOff x="-12945" y="-61539"/>
            <a:chExt cx="398840" cy="720064"/>
          </a:xfrm>
        </p:grpSpPr>
        <p:sp>
          <p:nvSpPr>
            <p:cNvPr id="985" name="Google Shape;985;p23"/>
            <p:cNvSpPr/>
            <p:nvPr/>
          </p:nvSpPr>
          <p:spPr>
            <a:xfrm>
              <a:off x="0" y="0"/>
              <a:ext cx="339480" cy="653389"/>
            </a:xfrm>
            <a:custGeom>
              <a:avLst/>
              <a:gdLst/>
              <a:ahLst/>
              <a:cxnLst/>
              <a:rect l="l" t="t" r="r" b="b"/>
              <a:pathLst>
                <a:path w="339480" h="653389" extrusionOk="0">
                  <a:moveTo>
                    <a:pt x="0" y="0"/>
                  </a:moveTo>
                  <a:lnTo>
                    <a:pt x="339480" y="0"/>
                  </a:lnTo>
                  <a:lnTo>
                    <a:pt x="339480" y="653389"/>
                  </a:lnTo>
                  <a:lnTo>
                    <a:pt x="0" y="653389"/>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86" name="Google Shape;986;p23"/>
            <p:cNvSpPr txBox="1"/>
            <p:nvPr/>
          </p:nvSpPr>
          <p:spPr>
            <a:xfrm>
              <a:off x="-12945" y="-61539"/>
              <a:ext cx="398840" cy="72006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MEAT MOMENTS</a:t>
              </a:r>
              <a:endParaRPr sz="1200">
                <a:solidFill>
                  <a:schemeClr val="dk1"/>
                </a:solidFill>
                <a:latin typeface="Arial"/>
                <a:ea typeface="Arial"/>
                <a:cs typeface="Arial"/>
                <a:sym typeface="Arial"/>
              </a:endParaRPr>
            </a:p>
          </p:txBody>
        </p:sp>
      </p:grpSp>
      <p:grpSp>
        <p:nvGrpSpPr>
          <p:cNvPr id="987" name="Google Shape;987;p23">
            <a:extLst>
              <a:ext uri="{C183D7F6-B498-43B3-948B-1728B52AA6E4}">
                <adec:decorative xmlns:adec="http://schemas.microsoft.com/office/drawing/2017/decorative" val="1"/>
              </a:ext>
            </a:extLst>
          </p:cNvPr>
          <p:cNvGrpSpPr/>
          <p:nvPr/>
        </p:nvGrpSpPr>
        <p:grpSpPr>
          <a:xfrm>
            <a:off x="8852676" y="2930757"/>
            <a:ext cx="736897" cy="802754"/>
            <a:chOff x="0" y="-66675"/>
            <a:chExt cx="339480" cy="369819"/>
          </a:xfrm>
        </p:grpSpPr>
        <p:sp>
          <p:nvSpPr>
            <p:cNvPr id="988" name="Google Shape;988;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89" name="Google Shape;989;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URBAN VEGGIE</a:t>
              </a:r>
              <a:endParaRPr sz="1200">
                <a:solidFill>
                  <a:schemeClr val="dk1"/>
                </a:solidFill>
                <a:latin typeface="Arial"/>
                <a:ea typeface="Arial"/>
                <a:cs typeface="Arial"/>
                <a:sym typeface="Arial"/>
              </a:endParaRPr>
            </a:p>
          </p:txBody>
        </p:sp>
      </p:grpSp>
      <p:grpSp>
        <p:nvGrpSpPr>
          <p:cNvPr id="990" name="Google Shape;990;p23">
            <a:extLst>
              <a:ext uri="{C183D7F6-B498-43B3-948B-1728B52AA6E4}">
                <adec:decorative xmlns:adec="http://schemas.microsoft.com/office/drawing/2017/decorative" val="1"/>
              </a:ext>
            </a:extLst>
          </p:cNvPr>
          <p:cNvGrpSpPr/>
          <p:nvPr/>
        </p:nvGrpSpPr>
        <p:grpSpPr>
          <a:xfrm>
            <a:off x="8852676" y="3786415"/>
            <a:ext cx="736897" cy="707359"/>
            <a:chOff x="0" y="-22728"/>
            <a:chExt cx="339480" cy="325872"/>
          </a:xfrm>
        </p:grpSpPr>
        <p:sp>
          <p:nvSpPr>
            <p:cNvPr id="991" name="Google Shape;991;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92" name="Google Shape;992;p23"/>
            <p:cNvSpPr txBox="1"/>
            <p:nvPr/>
          </p:nvSpPr>
          <p:spPr>
            <a:xfrm>
              <a:off x="0" y="-22728"/>
              <a:ext cx="339480" cy="325872"/>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VEGGIE </a:t>
              </a:r>
              <a:r>
                <a:rPr lang="en-US" sz="1067">
                  <a:solidFill>
                    <a:srgbClr val="000000"/>
                  </a:solidFill>
                  <a:latin typeface="Arial"/>
                  <a:ea typeface="Arial"/>
                  <a:cs typeface="Arial"/>
                  <a:sym typeface="Arial"/>
                </a:rPr>
                <a:t>KINGDOM</a:t>
              </a:r>
              <a:endParaRPr sz="1133">
                <a:solidFill>
                  <a:srgbClr val="000000"/>
                </a:solidFill>
                <a:latin typeface="Arial"/>
                <a:ea typeface="Arial"/>
                <a:cs typeface="Arial"/>
                <a:sym typeface="Arial"/>
              </a:endParaRPr>
            </a:p>
          </p:txBody>
        </p:sp>
      </p:grpSp>
      <p:grpSp>
        <p:nvGrpSpPr>
          <p:cNvPr id="993" name="Google Shape;993;p23">
            <a:extLst>
              <a:ext uri="{C183D7F6-B498-43B3-948B-1728B52AA6E4}">
                <adec:decorative xmlns:adec="http://schemas.microsoft.com/office/drawing/2017/decorative" val="1"/>
              </a:ext>
            </a:extLst>
          </p:cNvPr>
          <p:cNvGrpSpPr/>
          <p:nvPr/>
        </p:nvGrpSpPr>
        <p:grpSpPr>
          <a:xfrm>
            <a:off x="2098384" y="1565372"/>
            <a:ext cx="736897" cy="2221041"/>
            <a:chOff x="0" y="-66675"/>
            <a:chExt cx="339480" cy="1023208"/>
          </a:xfrm>
        </p:grpSpPr>
        <p:sp>
          <p:nvSpPr>
            <p:cNvPr id="994" name="Google Shape;994;p23"/>
            <p:cNvSpPr/>
            <p:nvPr/>
          </p:nvSpPr>
          <p:spPr>
            <a:xfrm>
              <a:off x="0" y="0"/>
              <a:ext cx="339480" cy="956533"/>
            </a:xfrm>
            <a:custGeom>
              <a:avLst/>
              <a:gdLst/>
              <a:ahLst/>
              <a:cxnLst/>
              <a:rect l="l" t="t" r="r" b="b"/>
              <a:pathLst>
                <a:path w="339480" h="956533" extrusionOk="0">
                  <a:moveTo>
                    <a:pt x="0" y="0"/>
                  </a:moveTo>
                  <a:lnTo>
                    <a:pt x="339480" y="0"/>
                  </a:lnTo>
                  <a:lnTo>
                    <a:pt x="339480" y="956533"/>
                  </a:lnTo>
                  <a:lnTo>
                    <a:pt x="0" y="956533"/>
                  </a:lnTo>
                  <a:close/>
                </a:path>
              </a:pathLst>
            </a:custGeom>
            <a:solidFill>
              <a:srgbClr val="437B17"/>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95" name="Google Shape;995;p23"/>
            <p:cNvSpPr txBox="1"/>
            <p:nvPr/>
          </p:nvSpPr>
          <p:spPr>
            <a:xfrm>
              <a:off x="0" y="-66675"/>
              <a:ext cx="339480" cy="1023208"/>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INFO</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BOOTH</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(TOKENS)</a:t>
              </a:r>
              <a:endParaRPr sz="1200">
                <a:solidFill>
                  <a:schemeClr val="dk1"/>
                </a:solidFill>
                <a:latin typeface="Arial"/>
                <a:ea typeface="Arial"/>
                <a:cs typeface="Arial"/>
                <a:sym typeface="Arial"/>
              </a:endParaRPr>
            </a:p>
          </p:txBody>
        </p:sp>
      </p:grpSp>
      <p:grpSp>
        <p:nvGrpSpPr>
          <p:cNvPr id="996" name="Google Shape;996;p23">
            <a:extLst>
              <a:ext uri="{C183D7F6-B498-43B3-948B-1728B52AA6E4}">
                <adec:decorative xmlns:adec="http://schemas.microsoft.com/office/drawing/2017/decorative" val="1"/>
              </a:ext>
            </a:extLst>
          </p:cNvPr>
          <p:cNvGrpSpPr/>
          <p:nvPr/>
        </p:nvGrpSpPr>
        <p:grpSpPr>
          <a:xfrm>
            <a:off x="4823128" y="1099140"/>
            <a:ext cx="736897" cy="802754"/>
            <a:chOff x="0" y="-66675"/>
            <a:chExt cx="339480" cy="369819"/>
          </a:xfrm>
        </p:grpSpPr>
        <p:sp>
          <p:nvSpPr>
            <p:cNvPr id="997" name="Google Shape;997;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98" name="Google Shape;998;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GREEN BEENERY</a:t>
              </a:r>
              <a:endParaRPr sz="1200">
                <a:solidFill>
                  <a:schemeClr val="dk1"/>
                </a:solidFill>
                <a:latin typeface="Arial"/>
                <a:ea typeface="Arial"/>
                <a:cs typeface="Arial"/>
                <a:sym typeface="Arial"/>
              </a:endParaRPr>
            </a:p>
          </p:txBody>
        </p:sp>
      </p:grpSp>
      <p:grpSp>
        <p:nvGrpSpPr>
          <p:cNvPr id="999" name="Google Shape;999;p23">
            <a:extLst>
              <a:ext uri="{C183D7F6-B498-43B3-948B-1728B52AA6E4}">
                <adec:decorative xmlns:adec="http://schemas.microsoft.com/office/drawing/2017/decorative" val="1"/>
              </a:ext>
            </a:extLst>
          </p:cNvPr>
          <p:cNvGrpSpPr/>
          <p:nvPr/>
        </p:nvGrpSpPr>
        <p:grpSpPr>
          <a:xfrm>
            <a:off x="8039476" y="5533785"/>
            <a:ext cx="736897" cy="794223"/>
            <a:chOff x="0" y="-66675"/>
            <a:chExt cx="339480" cy="365889"/>
          </a:xfrm>
        </p:grpSpPr>
        <p:sp>
          <p:nvSpPr>
            <p:cNvPr id="1000" name="Google Shape;1000;p23"/>
            <p:cNvSpPr/>
            <p:nvPr/>
          </p:nvSpPr>
          <p:spPr>
            <a:xfrm>
              <a:off x="0" y="0"/>
              <a:ext cx="339480" cy="299214"/>
            </a:xfrm>
            <a:custGeom>
              <a:avLst/>
              <a:gdLst/>
              <a:ahLst/>
              <a:cxnLst/>
              <a:rect l="l" t="t" r="r" b="b"/>
              <a:pathLst>
                <a:path w="339480" h="299214" extrusionOk="0">
                  <a:moveTo>
                    <a:pt x="0" y="0"/>
                  </a:moveTo>
                  <a:lnTo>
                    <a:pt x="339480" y="0"/>
                  </a:lnTo>
                  <a:lnTo>
                    <a:pt x="339480" y="299214"/>
                  </a:lnTo>
                  <a:lnTo>
                    <a:pt x="0" y="29921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01" name="Google Shape;1001;p23"/>
            <p:cNvSpPr txBox="1"/>
            <p:nvPr/>
          </p:nvSpPr>
          <p:spPr>
            <a:xfrm>
              <a:off x="0" y="-66675"/>
              <a:ext cx="339480" cy="36588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THEM</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APPLES</a:t>
              </a:r>
              <a:endParaRPr sz="1200">
                <a:solidFill>
                  <a:schemeClr val="dk1"/>
                </a:solidFill>
                <a:latin typeface="Arial"/>
                <a:ea typeface="Arial"/>
                <a:cs typeface="Arial"/>
                <a:sym typeface="Arial"/>
              </a:endParaRPr>
            </a:p>
          </p:txBody>
        </p:sp>
      </p:grpSp>
      <p:sp>
        <p:nvSpPr>
          <p:cNvPr id="1002" name="Google Shape;1002;p23">
            <a:extLst>
              <a:ext uri="{C183D7F6-B498-43B3-948B-1728B52AA6E4}">
                <adec:decorative xmlns:adec="http://schemas.microsoft.com/office/drawing/2017/decorative" val="1"/>
              </a:ext>
            </a:extLst>
          </p:cNvPr>
          <p:cNvSpPr/>
          <p:nvPr/>
        </p:nvSpPr>
        <p:spPr>
          <a:xfrm>
            <a:off x="2098384" y="5669984"/>
            <a:ext cx="768253" cy="640531"/>
          </a:xfrm>
          <a:custGeom>
            <a:avLst/>
            <a:gdLst/>
            <a:ahLst/>
            <a:cxnLst/>
            <a:rect l="l" t="t" r="r" b="b"/>
            <a:pathLst>
              <a:path w="1152380" h="960797" extrusionOk="0">
                <a:moveTo>
                  <a:pt x="0" y="0"/>
                </a:moveTo>
                <a:lnTo>
                  <a:pt x="1152380" y="0"/>
                </a:lnTo>
                <a:lnTo>
                  <a:pt x="1152380" y="960797"/>
                </a:lnTo>
                <a:lnTo>
                  <a:pt x="0" y="96079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003" name="Google Shape;1003;p23">
            <a:extLst>
              <a:ext uri="{C183D7F6-B498-43B3-948B-1728B52AA6E4}">
                <adec:decorative xmlns:adec="http://schemas.microsoft.com/office/drawing/2017/decorative" val="1"/>
              </a:ext>
            </a:extLst>
          </p:cNvPr>
          <p:cNvGrpSpPr/>
          <p:nvPr/>
        </p:nvGrpSpPr>
        <p:grpSpPr>
          <a:xfrm>
            <a:off x="10780571" y="5631923"/>
            <a:ext cx="736897" cy="678592"/>
            <a:chOff x="0" y="-9475"/>
            <a:chExt cx="339480" cy="312619"/>
          </a:xfrm>
        </p:grpSpPr>
        <p:sp>
          <p:nvSpPr>
            <p:cNvPr id="1004" name="Google Shape;1004;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05" name="Google Shape;1005;p23"/>
            <p:cNvSpPr txBox="1"/>
            <p:nvPr/>
          </p:nvSpPr>
          <p:spPr>
            <a:xfrm>
              <a:off x="0" y="-9475"/>
              <a:ext cx="339480" cy="3126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RINCÓN </a:t>
              </a:r>
              <a:r>
                <a:rPr lang="en-US" sz="800">
                  <a:solidFill>
                    <a:srgbClr val="000000"/>
                  </a:solidFill>
                  <a:latin typeface="Arial"/>
                  <a:ea typeface="Arial"/>
                  <a:cs typeface="Arial"/>
                  <a:sym typeface="Arial"/>
                </a:rPr>
                <a:t>ENCHILADO</a:t>
              </a:r>
              <a:endParaRPr sz="1133">
                <a:solidFill>
                  <a:srgbClr val="000000"/>
                </a:solidFill>
                <a:latin typeface="Arial"/>
                <a:ea typeface="Arial"/>
                <a:cs typeface="Arial"/>
                <a:sym typeface="Arial"/>
              </a:endParaRPr>
            </a:p>
          </p:txBody>
        </p:sp>
      </p:grpSp>
      <p:grpSp>
        <p:nvGrpSpPr>
          <p:cNvPr id="1006" name="Google Shape;1006;p23">
            <a:extLst>
              <a:ext uri="{C183D7F6-B498-43B3-948B-1728B52AA6E4}">
                <adec:decorative xmlns:adec="http://schemas.microsoft.com/office/drawing/2017/decorative" val="1"/>
              </a:ext>
            </a:extLst>
          </p:cNvPr>
          <p:cNvGrpSpPr/>
          <p:nvPr/>
        </p:nvGrpSpPr>
        <p:grpSpPr>
          <a:xfrm>
            <a:off x="10774834" y="2041050"/>
            <a:ext cx="736897" cy="2582166"/>
            <a:chOff x="0" y="-66675"/>
            <a:chExt cx="339480" cy="1189574"/>
          </a:xfrm>
        </p:grpSpPr>
        <p:sp>
          <p:nvSpPr>
            <p:cNvPr id="1007" name="Google Shape;1007;p23"/>
            <p:cNvSpPr/>
            <p:nvPr/>
          </p:nvSpPr>
          <p:spPr>
            <a:xfrm>
              <a:off x="0" y="0"/>
              <a:ext cx="339480" cy="1122899"/>
            </a:xfrm>
            <a:custGeom>
              <a:avLst/>
              <a:gdLst/>
              <a:ahLst/>
              <a:cxnLst/>
              <a:rect l="l" t="t" r="r" b="b"/>
              <a:pathLst>
                <a:path w="339480" h="1122899" extrusionOk="0">
                  <a:moveTo>
                    <a:pt x="0" y="0"/>
                  </a:moveTo>
                  <a:lnTo>
                    <a:pt x="339480" y="0"/>
                  </a:lnTo>
                  <a:lnTo>
                    <a:pt x="339480" y="1122899"/>
                  </a:lnTo>
                  <a:lnTo>
                    <a:pt x="0" y="1122899"/>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08" name="Google Shape;1008;p23"/>
            <p:cNvSpPr txBox="1"/>
            <p:nvPr/>
          </p:nvSpPr>
          <p:spPr>
            <a:xfrm>
              <a:off x="0" y="-66675"/>
              <a:ext cx="339480" cy="118957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CHOP HOUSE</a:t>
              </a:r>
              <a:endParaRPr sz="1200">
                <a:solidFill>
                  <a:schemeClr val="dk1"/>
                </a:solidFill>
                <a:latin typeface="Arial"/>
                <a:ea typeface="Arial"/>
                <a:cs typeface="Arial"/>
                <a:sym typeface="Arial"/>
              </a:endParaRPr>
            </a:p>
          </p:txBody>
        </p:sp>
      </p:grpSp>
      <p:grpSp>
        <p:nvGrpSpPr>
          <p:cNvPr id="1009" name="Google Shape;1009;p23">
            <a:extLst>
              <a:ext uri="{C183D7F6-B498-43B3-948B-1728B52AA6E4}">
                <adec:decorative xmlns:adec="http://schemas.microsoft.com/office/drawing/2017/decorative" val="1"/>
              </a:ext>
            </a:extLst>
          </p:cNvPr>
          <p:cNvGrpSpPr/>
          <p:nvPr/>
        </p:nvGrpSpPr>
        <p:grpSpPr>
          <a:xfrm>
            <a:off x="8861726" y="5610056"/>
            <a:ext cx="736897" cy="717953"/>
            <a:chOff x="0" y="-27608"/>
            <a:chExt cx="339480" cy="330752"/>
          </a:xfrm>
        </p:grpSpPr>
        <p:sp>
          <p:nvSpPr>
            <p:cNvPr id="1010" name="Google Shape;1010;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1" name="Google Shape;1011;p23"/>
            <p:cNvSpPr txBox="1"/>
            <p:nvPr/>
          </p:nvSpPr>
          <p:spPr>
            <a:xfrm>
              <a:off x="0" y="-27608"/>
              <a:ext cx="339480" cy="330752"/>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PRODUCE 4 FRIENDS</a:t>
              </a:r>
              <a:endParaRPr sz="1200">
                <a:solidFill>
                  <a:schemeClr val="dk1"/>
                </a:solidFill>
                <a:latin typeface="Arial"/>
                <a:ea typeface="Arial"/>
                <a:cs typeface="Arial"/>
                <a:sym typeface="Arial"/>
              </a:endParaRPr>
            </a:p>
          </p:txBody>
        </p:sp>
      </p:grpSp>
      <p:grpSp>
        <p:nvGrpSpPr>
          <p:cNvPr id="1012" name="Google Shape;1012;p23">
            <a:extLst>
              <a:ext uri="{C183D7F6-B498-43B3-948B-1728B52AA6E4}">
                <adec:decorative xmlns:adec="http://schemas.microsoft.com/office/drawing/2017/decorative" val="1"/>
              </a:ext>
            </a:extLst>
          </p:cNvPr>
          <p:cNvGrpSpPr/>
          <p:nvPr/>
        </p:nvGrpSpPr>
        <p:grpSpPr>
          <a:xfrm>
            <a:off x="2114063" y="4587684"/>
            <a:ext cx="736897" cy="802754"/>
            <a:chOff x="0" y="-66675"/>
            <a:chExt cx="339480" cy="369819"/>
          </a:xfrm>
        </p:grpSpPr>
        <p:sp>
          <p:nvSpPr>
            <p:cNvPr id="1013" name="Google Shape;1013;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4" name="Google Shape;1014;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HOOK ME UP FISH</a:t>
              </a:r>
              <a:endParaRPr sz="1200">
                <a:solidFill>
                  <a:schemeClr val="dk1"/>
                </a:solidFill>
                <a:latin typeface="Arial"/>
                <a:ea typeface="Arial"/>
                <a:cs typeface="Arial"/>
                <a:sym typeface="Arial"/>
              </a:endParaRPr>
            </a:p>
          </p:txBody>
        </p:sp>
      </p:grpSp>
      <p:grpSp>
        <p:nvGrpSpPr>
          <p:cNvPr id="1015" name="Google Shape;1015;p23">
            <a:extLst>
              <a:ext uri="{C183D7F6-B498-43B3-948B-1728B52AA6E4}">
                <adec:decorative xmlns:adec="http://schemas.microsoft.com/office/drawing/2017/decorative" val="1"/>
              </a:ext>
            </a:extLst>
          </p:cNvPr>
          <p:cNvGrpSpPr/>
          <p:nvPr/>
        </p:nvGrpSpPr>
        <p:grpSpPr>
          <a:xfrm>
            <a:off x="6356983" y="5525254"/>
            <a:ext cx="1593593" cy="802754"/>
            <a:chOff x="0" y="-66675"/>
            <a:chExt cx="734150" cy="369819"/>
          </a:xfrm>
        </p:grpSpPr>
        <p:sp>
          <p:nvSpPr>
            <p:cNvPr id="1016" name="Google Shape;1016;p23"/>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7" name="Google Shape;1017;p23"/>
            <p:cNvSpPr txBox="1"/>
            <p:nvPr/>
          </p:nvSpPr>
          <p:spPr>
            <a:xfrm>
              <a:off x="0" y="-66675"/>
              <a:ext cx="73415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MIGHTY GREEN ORGANICS</a:t>
              </a:r>
              <a:endParaRPr sz="1200">
                <a:solidFill>
                  <a:schemeClr val="dk1"/>
                </a:solidFill>
                <a:latin typeface="Arial"/>
                <a:ea typeface="Arial"/>
                <a:cs typeface="Arial"/>
                <a:sym typeface="Arial"/>
              </a:endParaRPr>
            </a:p>
          </p:txBody>
        </p:sp>
      </p:grpSp>
      <p:grpSp>
        <p:nvGrpSpPr>
          <p:cNvPr id="1018" name="Google Shape;1018;p23">
            <a:extLst>
              <a:ext uri="{C183D7F6-B498-43B3-948B-1728B52AA6E4}">
                <adec:decorative xmlns:adec="http://schemas.microsoft.com/office/drawing/2017/decorative" val="1"/>
              </a:ext>
            </a:extLst>
          </p:cNvPr>
          <p:cNvGrpSpPr/>
          <p:nvPr/>
        </p:nvGrpSpPr>
        <p:grpSpPr>
          <a:xfrm>
            <a:off x="3981456" y="3691020"/>
            <a:ext cx="736897" cy="802754"/>
            <a:chOff x="0" y="-66675"/>
            <a:chExt cx="339480" cy="369819"/>
          </a:xfrm>
        </p:grpSpPr>
        <p:sp>
          <p:nvSpPr>
            <p:cNvPr id="1019" name="Google Shape;1019;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0" name="Google Shape;1020;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800">
                  <a:solidFill>
                    <a:srgbClr val="000000"/>
                  </a:solidFill>
                  <a:latin typeface="Arial"/>
                  <a:ea typeface="Arial"/>
                  <a:cs typeface="Arial"/>
                  <a:sym typeface="Arial"/>
                </a:rPr>
                <a:t>SQUASHING</a:t>
              </a:r>
              <a:r>
                <a:rPr lang="en-US" sz="1133">
                  <a:solidFill>
                    <a:srgbClr val="000000"/>
                  </a:solidFill>
                  <a:latin typeface="Arial"/>
                  <a:ea typeface="Arial"/>
                  <a:cs typeface="Arial"/>
                  <a:sym typeface="Arial"/>
                </a:rPr>
                <a:t> IT</a:t>
              </a:r>
              <a:endParaRPr sz="1200">
                <a:solidFill>
                  <a:schemeClr val="dk1"/>
                </a:solidFill>
                <a:latin typeface="Arial"/>
                <a:ea typeface="Arial"/>
                <a:cs typeface="Arial"/>
                <a:sym typeface="Arial"/>
              </a:endParaRPr>
            </a:p>
          </p:txBody>
        </p:sp>
      </p:grpSp>
      <p:grpSp>
        <p:nvGrpSpPr>
          <p:cNvPr id="1021" name="Google Shape;1021;p23">
            <a:extLst>
              <a:ext uri="{C183D7F6-B498-43B3-948B-1728B52AA6E4}">
                <adec:decorative xmlns:adec="http://schemas.microsoft.com/office/drawing/2017/decorative" val="1"/>
              </a:ext>
            </a:extLst>
          </p:cNvPr>
          <p:cNvGrpSpPr/>
          <p:nvPr/>
        </p:nvGrpSpPr>
        <p:grpSpPr>
          <a:xfrm>
            <a:off x="3981456" y="1099140"/>
            <a:ext cx="736897" cy="802754"/>
            <a:chOff x="0" y="-66675"/>
            <a:chExt cx="339480" cy="369819"/>
          </a:xfrm>
        </p:grpSpPr>
        <p:sp>
          <p:nvSpPr>
            <p:cNvPr id="1022" name="Google Shape;1022;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3" name="Google Shape;1023;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BERRY GOOD</a:t>
              </a:r>
              <a:endParaRPr sz="1200">
                <a:solidFill>
                  <a:schemeClr val="dk1"/>
                </a:solidFill>
                <a:latin typeface="Arial"/>
                <a:ea typeface="Arial"/>
                <a:cs typeface="Arial"/>
                <a:sym typeface="Arial"/>
              </a:endParaRPr>
            </a:p>
          </p:txBody>
        </p:sp>
      </p:grpSp>
      <p:grpSp>
        <p:nvGrpSpPr>
          <p:cNvPr id="1024" name="Google Shape;1024;p23">
            <a:extLst>
              <a:ext uri="{C183D7F6-B498-43B3-948B-1728B52AA6E4}">
                <adec:decorative xmlns:adec="http://schemas.microsoft.com/office/drawing/2017/decorative" val="1"/>
              </a:ext>
            </a:extLst>
          </p:cNvPr>
          <p:cNvGrpSpPr/>
          <p:nvPr/>
        </p:nvGrpSpPr>
        <p:grpSpPr>
          <a:xfrm>
            <a:off x="10774834" y="1236360"/>
            <a:ext cx="736897" cy="802754"/>
            <a:chOff x="0" y="-66675"/>
            <a:chExt cx="339480" cy="369819"/>
          </a:xfrm>
        </p:grpSpPr>
        <p:sp>
          <p:nvSpPr>
            <p:cNvPr id="1025" name="Google Shape;1025;p2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6" name="Google Shape;1026;p2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FRESH PRODUCE</a:t>
              </a:r>
              <a:endParaRPr sz="1200">
                <a:solidFill>
                  <a:schemeClr val="dk1"/>
                </a:solidFill>
                <a:latin typeface="Arial"/>
                <a:ea typeface="Arial"/>
                <a:cs typeface="Arial"/>
                <a:sym typeface="Arial"/>
              </a:endParaRPr>
            </a:p>
          </p:txBody>
        </p:sp>
      </p:grpSp>
      <p:grpSp>
        <p:nvGrpSpPr>
          <p:cNvPr id="1027" name="Google Shape;1027;p23">
            <a:extLst>
              <a:ext uri="{C183D7F6-B498-43B3-948B-1728B52AA6E4}">
                <adec:decorative xmlns:adec="http://schemas.microsoft.com/office/drawing/2017/decorative" val="1"/>
              </a:ext>
            </a:extLst>
          </p:cNvPr>
          <p:cNvGrpSpPr/>
          <p:nvPr/>
        </p:nvGrpSpPr>
        <p:grpSpPr>
          <a:xfrm>
            <a:off x="2144263" y="366404"/>
            <a:ext cx="1394596" cy="871186"/>
            <a:chOff x="0" y="-66675"/>
            <a:chExt cx="557098" cy="120634"/>
          </a:xfrm>
        </p:grpSpPr>
        <p:sp>
          <p:nvSpPr>
            <p:cNvPr id="1028" name="Google Shape;1028;p23"/>
            <p:cNvSpPr/>
            <p:nvPr/>
          </p:nvSpPr>
          <p:spPr>
            <a:xfrm>
              <a:off x="0" y="0"/>
              <a:ext cx="557098" cy="53959"/>
            </a:xfrm>
            <a:custGeom>
              <a:avLst/>
              <a:gdLst/>
              <a:ahLst/>
              <a:cxnLst/>
              <a:rect l="l" t="t" r="r" b="b"/>
              <a:pathLst>
                <a:path w="557098" h="53959" extrusionOk="0">
                  <a:moveTo>
                    <a:pt x="0" y="0"/>
                  </a:moveTo>
                  <a:lnTo>
                    <a:pt x="557098" y="0"/>
                  </a:lnTo>
                  <a:lnTo>
                    <a:pt x="557098" y="53959"/>
                  </a:lnTo>
                  <a:lnTo>
                    <a:pt x="0" y="53959"/>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9" name="Google Shape;1029;p23"/>
            <p:cNvSpPr txBox="1"/>
            <p:nvPr/>
          </p:nvSpPr>
          <p:spPr>
            <a:xfrm>
              <a:off x="0" y="-66675"/>
              <a:ext cx="557098" cy="120634"/>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1030" name="Google Shape;1030;p23">
            <a:extLst>
              <a:ext uri="{C183D7F6-B498-43B3-948B-1728B52AA6E4}">
                <adec:decorative xmlns:adec="http://schemas.microsoft.com/office/drawing/2017/decorative" val="1"/>
              </a:ext>
            </a:extLst>
          </p:cNvPr>
          <p:cNvGrpSpPr/>
          <p:nvPr/>
        </p:nvGrpSpPr>
        <p:grpSpPr>
          <a:xfrm>
            <a:off x="9818365" y="896075"/>
            <a:ext cx="724942" cy="287981"/>
            <a:chOff x="0" y="-66675"/>
            <a:chExt cx="289592" cy="115039"/>
          </a:xfrm>
        </p:grpSpPr>
        <p:sp>
          <p:nvSpPr>
            <p:cNvPr id="1031" name="Google Shape;1031;p23"/>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2" name="Google Shape;1032;p23"/>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1033" name="Google Shape;1033;p23">
            <a:extLst>
              <a:ext uri="{C183D7F6-B498-43B3-948B-1728B52AA6E4}">
                <adec:decorative xmlns:adec="http://schemas.microsoft.com/office/drawing/2017/decorative" val="1"/>
              </a:ext>
            </a:extLst>
          </p:cNvPr>
          <p:cNvGrpSpPr/>
          <p:nvPr/>
        </p:nvGrpSpPr>
        <p:grpSpPr>
          <a:xfrm>
            <a:off x="9818365" y="6225532"/>
            <a:ext cx="724942" cy="287981"/>
            <a:chOff x="0" y="-66675"/>
            <a:chExt cx="289592" cy="115039"/>
          </a:xfrm>
        </p:grpSpPr>
        <p:sp>
          <p:nvSpPr>
            <p:cNvPr id="1034" name="Google Shape;1034;p23"/>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5" name="Google Shape;1035;p23"/>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1036" name="Google Shape;1036;p23">
            <a:extLst>
              <a:ext uri="{C183D7F6-B498-43B3-948B-1728B52AA6E4}">
                <adec:decorative xmlns:adec="http://schemas.microsoft.com/office/drawing/2017/decorative" val="1"/>
              </a:ext>
            </a:extLst>
          </p:cNvPr>
          <p:cNvGrpSpPr/>
          <p:nvPr/>
        </p:nvGrpSpPr>
        <p:grpSpPr>
          <a:xfrm>
            <a:off x="3013900" y="6225532"/>
            <a:ext cx="724942" cy="287981"/>
            <a:chOff x="0" y="-66675"/>
            <a:chExt cx="289592" cy="115039"/>
          </a:xfrm>
        </p:grpSpPr>
        <p:sp>
          <p:nvSpPr>
            <p:cNvPr id="1037" name="Google Shape;1037;p23"/>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8" name="Google Shape;1038;p23"/>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39" name="Google Shape;1039;p23">
            <a:extLst>
              <a:ext uri="{C183D7F6-B498-43B3-948B-1728B52AA6E4}">
                <adec:decorative xmlns:adec="http://schemas.microsoft.com/office/drawing/2017/decorative" val="1"/>
              </a:ext>
            </a:extLst>
          </p:cNvPr>
          <p:cNvSpPr/>
          <p:nvPr/>
        </p:nvSpPr>
        <p:spPr>
          <a:xfrm>
            <a:off x="9848754" y="977940"/>
            <a:ext cx="684167" cy="352346"/>
          </a:xfrm>
          <a:custGeom>
            <a:avLst/>
            <a:gdLst/>
            <a:ahLst/>
            <a:cxnLst/>
            <a:rect l="l" t="t" r="r" b="b"/>
            <a:pathLst>
              <a:path w="1026250" h="528519" extrusionOk="0">
                <a:moveTo>
                  <a:pt x="0" y="0"/>
                </a:moveTo>
                <a:lnTo>
                  <a:pt x="1026250" y="0"/>
                </a:lnTo>
                <a:lnTo>
                  <a:pt x="1026250" y="528519"/>
                </a:lnTo>
                <a:lnTo>
                  <a:pt x="0" y="528519"/>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40" name="Google Shape;1040;p23">
            <a:extLst>
              <a:ext uri="{C183D7F6-B498-43B3-948B-1728B52AA6E4}">
                <adec:decorative xmlns:adec="http://schemas.microsoft.com/office/drawing/2017/decorative" val="1"/>
              </a:ext>
            </a:extLst>
          </p:cNvPr>
          <p:cNvSpPr/>
          <p:nvPr/>
        </p:nvSpPr>
        <p:spPr>
          <a:xfrm rot="10800000" flipH="1">
            <a:off x="9848754" y="6229350"/>
            <a:ext cx="684167" cy="352346"/>
          </a:xfrm>
          <a:custGeom>
            <a:avLst/>
            <a:gdLst/>
            <a:ahLst/>
            <a:cxnLst/>
            <a:rect l="l" t="t" r="r" b="b"/>
            <a:pathLst>
              <a:path w="1026250" h="528519" extrusionOk="0">
                <a:moveTo>
                  <a:pt x="0" y="528519"/>
                </a:moveTo>
                <a:lnTo>
                  <a:pt x="1026250" y="528519"/>
                </a:lnTo>
                <a:lnTo>
                  <a:pt x="1026250" y="0"/>
                </a:lnTo>
                <a:lnTo>
                  <a:pt x="0" y="0"/>
                </a:lnTo>
                <a:lnTo>
                  <a:pt x="0" y="528519"/>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41" name="Google Shape;1041;p23">
            <a:extLst>
              <a:ext uri="{C183D7F6-B498-43B3-948B-1728B52AA6E4}">
                <adec:decorative xmlns:adec="http://schemas.microsoft.com/office/drawing/2017/decorative" val="1"/>
              </a:ext>
            </a:extLst>
          </p:cNvPr>
          <p:cNvSpPr/>
          <p:nvPr/>
        </p:nvSpPr>
        <p:spPr>
          <a:xfrm rot="10800000" flipH="1">
            <a:off x="3049337" y="6229350"/>
            <a:ext cx="684167" cy="352346"/>
          </a:xfrm>
          <a:custGeom>
            <a:avLst/>
            <a:gdLst/>
            <a:ahLst/>
            <a:cxnLst/>
            <a:rect l="l" t="t" r="r" b="b"/>
            <a:pathLst>
              <a:path w="1026250" h="528519" extrusionOk="0">
                <a:moveTo>
                  <a:pt x="0" y="528519"/>
                </a:moveTo>
                <a:lnTo>
                  <a:pt x="1026251" y="528519"/>
                </a:lnTo>
                <a:lnTo>
                  <a:pt x="1026251" y="0"/>
                </a:lnTo>
                <a:lnTo>
                  <a:pt x="0" y="0"/>
                </a:lnTo>
                <a:lnTo>
                  <a:pt x="0" y="528519"/>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042" name="Google Shape;1042;p23">
            <a:extLst>
              <a:ext uri="{C183D7F6-B498-43B3-948B-1728B52AA6E4}">
                <adec:decorative xmlns:adec="http://schemas.microsoft.com/office/drawing/2017/decorative" val="1"/>
              </a:ext>
            </a:extLst>
          </p:cNvPr>
          <p:cNvGrpSpPr/>
          <p:nvPr/>
        </p:nvGrpSpPr>
        <p:grpSpPr>
          <a:xfrm>
            <a:off x="324210" y="5257700"/>
            <a:ext cx="1293984" cy="1216217"/>
            <a:chOff x="0" y="-277609"/>
            <a:chExt cx="2587969" cy="2432434"/>
          </a:xfrm>
        </p:grpSpPr>
        <p:grpSp>
          <p:nvGrpSpPr>
            <p:cNvPr id="1043" name="Google Shape;1043;p23"/>
            <p:cNvGrpSpPr/>
            <p:nvPr/>
          </p:nvGrpSpPr>
          <p:grpSpPr>
            <a:xfrm>
              <a:off x="0" y="-277609"/>
              <a:ext cx="482613" cy="795105"/>
              <a:chOff x="0" y="-66675"/>
              <a:chExt cx="115912" cy="190965"/>
            </a:xfrm>
          </p:grpSpPr>
          <p:sp>
            <p:nvSpPr>
              <p:cNvPr id="1044" name="Google Shape;1044;p23"/>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45" name="Google Shape;1045;p23"/>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1046" name="Google Shape;1046;p23"/>
            <p:cNvGrpSpPr/>
            <p:nvPr/>
          </p:nvGrpSpPr>
          <p:grpSpPr>
            <a:xfrm>
              <a:off x="0" y="520944"/>
              <a:ext cx="482613" cy="795105"/>
              <a:chOff x="0" y="-66675"/>
              <a:chExt cx="115912" cy="190965"/>
            </a:xfrm>
          </p:grpSpPr>
          <p:sp>
            <p:nvSpPr>
              <p:cNvPr id="1047" name="Google Shape;1047;p23"/>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48" name="Google Shape;1048;p23"/>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1049" name="Google Shape;1049;p23"/>
            <p:cNvGrpSpPr/>
            <p:nvPr/>
          </p:nvGrpSpPr>
          <p:grpSpPr>
            <a:xfrm>
              <a:off x="0" y="1317840"/>
              <a:ext cx="482613" cy="795105"/>
              <a:chOff x="0" y="-66675"/>
              <a:chExt cx="115912" cy="190965"/>
            </a:xfrm>
          </p:grpSpPr>
          <p:sp>
            <p:nvSpPr>
              <p:cNvPr id="1050" name="Google Shape;1050;p23"/>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51" name="Google Shape;1051;p23"/>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52" name="Google Shape;1052;p23"/>
            <p:cNvSpPr txBox="1"/>
            <p:nvPr/>
          </p:nvSpPr>
          <p:spPr>
            <a:xfrm>
              <a:off x="706734" y="-39067"/>
              <a:ext cx="1018282"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Dining</a:t>
              </a:r>
              <a:endParaRPr sz="1200">
                <a:solidFill>
                  <a:schemeClr val="dk1"/>
                </a:solidFill>
                <a:latin typeface="Arial"/>
                <a:ea typeface="Arial"/>
                <a:cs typeface="Arial"/>
                <a:sym typeface="Arial"/>
              </a:endParaRPr>
            </a:p>
          </p:txBody>
        </p:sp>
        <p:sp>
          <p:nvSpPr>
            <p:cNvPr id="1053" name="Google Shape;1053;p23"/>
            <p:cNvSpPr txBox="1"/>
            <p:nvPr/>
          </p:nvSpPr>
          <p:spPr>
            <a:xfrm>
              <a:off x="738432" y="759487"/>
              <a:ext cx="1350071"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Produce</a:t>
              </a:r>
              <a:endParaRPr sz="1200">
                <a:solidFill>
                  <a:schemeClr val="dk1"/>
                </a:solidFill>
                <a:latin typeface="Arial"/>
                <a:ea typeface="Arial"/>
                <a:cs typeface="Arial"/>
                <a:sym typeface="Arial"/>
              </a:endParaRPr>
            </a:p>
          </p:txBody>
        </p:sp>
        <p:sp>
          <p:nvSpPr>
            <p:cNvPr id="1054" name="Google Shape;1054;p23"/>
            <p:cNvSpPr txBox="1"/>
            <p:nvPr/>
          </p:nvSpPr>
          <p:spPr>
            <a:xfrm>
              <a:off x="738432" y="1551967"/>
              <a:ext cx="1849537"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Meats/Fish</a:t>
              </a:r>
              <a:endParaRPr sz="1200">
                <a:solidFill>
                  <a:schemeClr val="dk1"/>
                </a:solidFill>
                <a:latin typeface="Arial"/>
                <a:ea typeface="Arial"/>
                <a:cs typeface="Arial"/>
                <a:sym typeface="Arial"/>
              </a:endParaRPr>
            </a:p>
          </p:txBody>
        </p:sp>
      </p:grpSp>
      <p:grpSp>
        <p:nvGrpSpPr>
          <p:cNvPr id="1055" name="Google Shape;1055;p23">
            <a:extLst>
              <a:ext uri="{C183D7F6-B498-43B3-948B-1728B52AA6E4}">
                <adec:decorative xmlns:adec="http://schemas.microsoft.com/office/drawing/2017/decorative" val="1"/>
              </a:ext>
            </a:extLst>
          </p:cNvPr>
          <p:cNvGrpSpPr/>
          <p:nvPr/>
        </p:nvGrpSpPr>
        <p:grpSpPr>
          <a:xfrm>
            <a:off x="1334022" y="58938"/>
            <a:ext cx="4329005" cy="834825"/>
            <a:chOff x="0" y="-66675"/>
            <a:chExt cx="1710224" cy="329808"/>
          </a:xfrm>
        </p:grpSpPr>
        <p:sp>
          <p:nvSpPr>
            <p:cNvPr id="1056" name="Google Shape;1056;p23"/>
            <p:cNvSpPr/>
            <p:nvPr/>
          </p:nvSpPr>
          <p:spPr>
            <a:xfrm>
              <a:off x="0" y="0"/>
              <a:ext cx="1710224" cy="263133"/>
            </a:xfrm>
            <a:custGeom>
              <a:avLst/>
              <a:gdLst/>
              <a:ahLst/>
              <a:cxnLst/>
              <a:rect l="l" t="t" r="r" b="b"/>
              <a:pathLst>
                <a:path w="1710224" h="263133" extrusionOk="0">
                  <a:moveTo>
                    <a:pt x="60805" y="0"/>
                  </a:moveTo>
                  <a:lnTo>
                    <a:pt x="1649419" y="0"/>
                  </a:lnTo>
                  <a:cubicBezTo>
                    <a:pt x="1683001" y="0"/>
                    <a:pt x="1710224" y="27223"/>
                    <a:pt x="1710224" y="60805"/>
                  </a:cubicBezTo>
                  <a:lnTo>
                    <a:pt x="1710224" y="202327"/>
                  </a:lnTo>
                  <a:cubicBezTo>
                    <a:pt x="1710224" y="235909"/>
                    <a:pt x="1683001" y="263133"/>
                    <a:pt x="1649419" y="263133"/>
                  </a:cubicBezTo>
                  <a:lnTo>
                    <a:pt x="60805" y="263133"/>
                  </a:lnTo>
                  <a:cubicBezTo>
                    <a:pt x="27223" y="263133"/>
                    <a:pt x="0" y="235909"/>
                    <a:pt x="0" y="202327"/>
                  </a:cubicBezTo>
                  <a:lnTo>
                    <a:pt x="0" y="60805"/>
                  </a:lnTo>
                  <a:cubicBezTo>
                    <a:pt x="0" y="27223"/>
                    <a:pt x="27223" y="0"/>
                    <a:pt x="60805" y="0"/>
                  </a:cubicBezTo>
                  <a:close/>
                </a:path>
              </a:pathLst>
            </a:custGeom>
            <a:solidFill>
              <a:srgbClr val="FAD02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57" name="Google Shape;1057;p23"/>
            <p:cNvSpPr txBox="1"/>
            <p:nvPr/>
          </p:nvSpPr>
          <p:spPr>
            <a:xfrm>
              <a:off x="0" y="-66675"/>
              <a:ext cx="1710224" cy="329808"/>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1058" name="Google Shape;1058;p23">
            <a:extLst>
              <a:ext uri="{C183D7F6-B498-43B3-948B-1728B52AA6E4}">
                <adec:decorative xmlns:adec="http://schemas.microsoft.com/office/drawing/2017/decorative" val="1"/>
              </a:ext>
            </a:extLst>
          </p:cNvPr>
          <p:cNvGrpSpPr/>
          <p:nvPr/>
        </p:nvGrpSpPr>
        <p:grpSpPr>
          <a:xfrm>
            <a:off x="180746" y="187484"/>
            <a:ext cx="1580913" cy="1580913"/>
            <a:chOff x="0" y="0"/>
            <a:chExt cx="812800" cy="812800"/>
          </a:xfrm>
        </p:grpSpPr>
        <p:sp>
          <p:nvSpPr>
            <p:cNvPr id="1059" name="Google Shape;1059;p23"/>
            <p:cNvSpPr/>
            <p:nvPr/>
          </p:nvSpPr>
          <p:spPr>
            <a:xfrm>
              <a:off x="0" y="0"/>
              <a:ext cx="812800" cy="812800"/>
            </a:xfrm>
            <a:custGeom>
              <a:avLst/>
              <a:gdLst/>
              <a:ahLst/>
              <a:cxnLst/>
              <a:rect l="l" t="t" r="r" b="b"/>
              <a:pathLst>
                <a:path w="812800" h="812800" extrusionOk="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BABB6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60" name="Google Shape;1060;p23"/>
            <p:cNvSpPr txBox="1"/>
            <p:nvPr/>
          </p:nvSpPr>
          <p:spPr>
            <a:xfrm>
              <a:off x="88900" y="22225"/>
              <a:ext cx="635000" cy="701675"/>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61" name="Google Shape;1061;p23">
            <a:extLst>
              <a:ext uri="{C183D7F6-B498-43B3-948B-1728B52AA6E4}">
                <adec:decorative xmlns:adec="http://schemas.microsoft.com/office/drawing/2017/decorative" val="1"/>
              </a:ext>
            </a:extLst>
          </p:cNvPr>
          <p:cNvSpPr/>
          <p:nvPr/>
        </p:nvSpPr>
        <p:spPr>
          <a:xfrm>
            <a:off x="946418" y="69850"/>
            <a:ext cx="544338" cy="533164"/>
          </a:xfrm>
          <a:custGeom>
            <a:avLst/>
            <a:gdLst/>
            <a:ahLst/>
            <a:cxnLst/>
            <a:rect l="l" t="t" r="r" b="b"/>
            <a:pathLst>
              <a:path w="816507" h="799746" extrusionOk="0">
                <a:moveTo>
                  <a:pt x="0" y="0"/>
                </a:moveTo>
                <a:lnTo>
                  <a:pt x="816507" y="0"/>
                </a:lnTo>
                <a:lnTo>
                  <a:pt x="816507" y="799746"/>
                </a:lnTo>
                <a:lnTo>
                  <a:pt x="0" y="799746"/>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62" name="Google Shape;1062;p23"/>
          <p:cNvSpPr txBox="1"/>
          <p:nvPr/>
        </p:nvSpPr>
        <p:spPr>
          <a:xfrm>
            <a:off x="2444445" y="1014413"/>
            <a:ext cx="794233" cy="372153"/>
          </a:xfrm>
          <a:prstGeom prst="rect">
            <a:avLst/>
          </a:prstGeom>
          <a:noFill/>
          <a:ln>
            <a:noFill/>
          </a:ln>
        </p:spPr>
        <p:txBody>
          <a:bodyPr spcFirstLastPara="1" wrap="square" lIns="0" tIns="0" rIns="0" bIns="0" anchor="t" anchorCtr="0">
            <a:spAutoFit/>
          </a:bodyPr>
          <a:lstStyle/>
          <a:p>
            <a:pPr marL="0" marR="0" lvl="0" indent="0" algn="ctr" rtl="0">
              <a:lnSpc>
                <a:spcPct val="111022"/>
              </a:lnSpc>
              <a:spcBef>
                <a:spcPts val="0"/>
              </a:spcBef>
              <a:spcAft>
                <a:spcPts val="0"/>
              </a:spcAft>
              <a:buNone/>
            </a:pPr>
            <a:r>
              <a:rPr lang="en-US" sz="1089">
                <a:solidFill>
                  <a:srgbClr val="000000"/>
                </a:solidFill>
                <a:latin typeface="Arial"/>
                <a:ea typeface="Arial"/>
                <a:cs typeface="Arial"/>
                <a:sym typeface="Arial"/>
              </a:rPr>
              <a:t>MAIN ENTRANCE</a:t>
            </a:r>
            <a:endParaRPr sz="1200">
              <a:solidFill>
                <a:schemeClr val="dk1"/>
              </a:solidFill>
              <a:latin typeface="Arial"/>
              <a:ea typeface="Arial"/>
              <a:cs typeface="Arial"/>
              <a:sym typeface="Arial"/>
            </a:endParaRPr>
          </a:p>
        </p:txBody>
      </p:sp>
      <p:sp>
        <p:nvSpPr>
          <p:cNvPr id="1063" name="Google Shape;1063;p23"/>
          <p:cNvSpPr txBox="1"/>
          <p:nvPr/>
        </p:nvSpPr>
        <p:spPr>
          <a:xfrm rot="-579281">
            <a:off x="73535" y="635511"/>
            <a:ext cx="1762653"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3000">
                <a:solidFill>
                  <a:srgbClr val="FFDE32"/>
                </a:solidFill>
                <a:latin typeface="Arial"/>
                <a:ea typeface="Arial"/>
                <a:cs typeface="Arial"/>
                <a:sym typeface="Arial"/>
              </a:rPr>
              <a:t>Farmer’s</a:t>
            </a:r>
            <a:endParaRPr sz="1200">
              <a:solidFill>
                <a:schemeClr val="dk1"/>
              </a:solidFill>
              <a:latin typeface="Arial"/>
              <a:ea typeface="Arial"/>
              <a:cs typeface="Arial"/>
              <a:sym typeface="Arial"/>
            </a:endParaRPr>
          </a:p>
          <a:p>
            <a:pPr marL="0" marR="0" lvl="0" indent="0" algn="ctr" rtl="0">
              <a:lnSpc>
                <a:spcPct val="80000"/>
              </a:lnSpc>
              <a:spcBef>
                <a:spcPts val="0"/>
              </a:spcBef>
              <a:spcAft>
                <a:spcPts val="0"/>
              </a:spcAft>
              <a:buNone/>
            </a:pPr>
            <a:r>
              <a:rPr lang="en-US" sz="3000">
                <a:solidFill>
                  <a:srgbClr val="FFDE32"/>
                </a:solidFill>
                <a:latin typeface="Arial"/>
                <a:ea typeface="Arial"/>
                <a:cs typeface="Arial"/>
                <a:sym typeface="Arial"/>
              </a:rPr>
              <a:t>Market</a:t>
            </a:r>
            <a:endParaRPr sz="1200">
              <a:solidFill>
                <a:schemeClr val="dk1"/>
              </a:solidFill>
              <a:latin typeface="Arial"/>
              <a:ea typeface="Arial"/>
              <a:cs typeface="Arial"/>
              <a:sym typeface="Arial"/>
            </a:endParaRPr>
          </a:p>
        </p:txBody>
      </p:sp>
      <p:sp>
        <p:nvSpPr>
          <p:cNvPr id="1064" name="Google Shape;1064;p23"/>
          <p:cNvSpPr txBox="1">
            <a:spLocks noGrp="1"/>
          </p:cNvSpPr>
          <p:nvPr>
            <p:ph type="title" idx="4294967295"/>
          </p:nvPr>
        </p:nvSpPr>
        <p:spPr>
          <a:xfrm>
            <a:off x="1790101" y="434315"/>
            <a:ext cx="3442246" cy="6315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8"/>
              </a:lnSpc>
              <a:spcBef>
                <a:spcPts val="0"/>
              </a:spcBef>
              <a:spcAft>
                <a:spcPts val="0"/>
              </a:spcAft>
              <a:buClr>
                <a:srgbClr val="000000"/>
              </a:buClr>
              <a:buSzTx/>
              <a:buFont typeface="Arial"/>
              <a:buNone/>
              <a:tabLst/>
              <a:defRPr/>
            </a:pPr>
            <a:r>
              <a:rPr kumimoji="0" lang="en-US" sz="1466" b="0" i="0" u="none" strike="noStrike" kern="0" cap="none" spc="0" normalizeH="0" baseline="0" noProof="0" dirty="0">
                <a:ln>
                  <a:noFill/>
                </a:ln>
                <a:solidFill>
                  <a:srgbClr val="000000"/>
                </a:solidFill>
                <a:effectLst/>
                <a:uLnTx/>
                <a:uFillTx/>
                <a:latin typeface="Arial"/>
                <a:ea typeface="Arial"/>
                <a:cs typeface="Arial"/>
                <a:sym typeface="Arial"/>
              </a:rPr>
              <a:t>Thursday - Sunday |  9:00 a.m. to 1:00 p.m.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24">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0" name="Google Shape;1070;p24"/>
          <p:cNvSpPr txBox="1">
            <a:spLocks noGrp="1"/>
          </p:cNvSpPr>
          <p:nvPr>
            <p:ph type="title" idx="4294967295"/>
          </p:nvPr>
        </p:nvSpPr>
        <p:spPr>
          <a:xfrm>
            <a:off x="3093958" y="438150"/>
            <a:ext cx="6004085" cy="13431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203"/>
              </a:lnSpc>
              <a:spcBef>
                <a:spcPts val="0"/>
              </a:spcBef>
              <a:spcAft>
                <a:spcPts val="0"/>
              </a:spcAft>
              <a:buClr>
                <a:srgbClr val="000000"/>
              </a:buClr>
              <a:buSzTx/>
              <a:buFont typeface="Arial"/>
              <a:buNone/>
              <a:tabLst/>
              <a:defRPr/>
            </a:pPr>
            <a:r>
              <a:rPr kumimoji="0" lang="en-US" sz="6234" b="0" i="0" u="none" strike="noStrike" kern="0" cap="none" spc="0" normalizeH="0" baseline="0" noProof="0" dirty="0">
                <a:ln>
                  <a:noFill/>
                </a:ln>
                <a:solidFill>
                  <a:schemeClr val="dk1"/>
                </a:solidFill>
                <a:effectLst/>
                <a:uLnTx/>
                <a:uFillTx/>
                <a:latin typeface="Arial"/>
                <a:ea typeface="Arial"/>
                <a:cs typeface="Arial"/>
                <a:sym typeface="Arial"/>
              </a:rPr>
              <a:t>ACTIVITY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071" name="Google Shape;1071;p24"/>
          <p:cNvSpPr txBox="1"/>
          <p:nvPr/>
        </p:nvSpPr>
        <p:spPr>
          <a:xfrm>
            <a:off x="1558792" y="2238596"/>
            <a:ext cx="9074413" cy="3448445"/>
          </a:xfrm>
          <a:prstGeom prst="rect">
            <a:avLst/>
          </a:prstGeom>
          <a:noFill/>
          <a:ln>
            <a:noFill/>
          </a:ln>
        </p:spPr>
        <p:txBody>
          <a:bodyPr spcFirstLastPara="1" wrap="square" lIns="0" tIns="0" rIns="0" bIns="0" anchor="t" anchorCtr="0">
            <a:spAutoFit/>
          </a:bodyPr>
          <a:lstStyle/>
          <a:p>
            <a:pPr marL="0" marR="0" lvl="0" indent="0" algn="just" rtl="0">
              <a:lnSpc>
                <a:spcPct val="150312"/>
              </a:lnSpc>
              <a:spcBef>
                <a:spcPts val="0"/>
              </a:spcBef>
              <a:spcAft>
                <a:spcPts val="0"/>
              </a:spcAft>
              <a:buNone/>
            </a:pPr>
            <a:r>
              <a:rPr lang="en-US" sz="2133">
                <a:solidFill>
                  <a:schemeClr val="dk1"/>
                </a:solidFill>
                <a:latin typeface="Arial"/>
                <a:ea typeface="Arial"/>
                <a:cs typeface="Arial"/>
                <a:sym typeface="Arial"/>
              </a:rPr>
              <a:t>While listening to the recordings in the next slide, look at scripts of the audios and identify the correct form(s) to use when giving out directions and time. In pairs, practice these dialogues several times with a partner and swap roles regularly. </a:t>
            </a:r>
            <a:endParaRPr sz="2133">
              <a:solidFill>
                <a:schemeClr val="dk1"/>
              </a:solidFill>
              <a:highlight>
                <a:srgbClr val="FFFF00"/>
              </a:highlight>
              <a:latin typeface="Arial"/>
              <a:ea typeface="Arial"/>
              <a:cs typeface="Arial"/>
              <a:sym typeface="Arial"/>
            </a:endParaRPr>
          </a:p>
          <a:p>
            <a:pPr marL="0" marR="0" lvl="0" indent="0" algn="just" rtl="0">
              <a:lnSpc>
                <a:spcPct val="150312"/>
              </a:lnSpc>
              <a:spcBef>
                <a:spcPts val="0"/>
              </a:spcBef>
              <a:spcAft>
                <a:spcPts val="0"/>
              </a:spcAft>
              <a:buNone/>
            </a:pPr>
            <a:endParaRPr sz="2133">
              <a:solidFill>
                <a:schemeClr val="dk1"/>
              </a:solidFill>
              <a:highlight>
                <a:srgbClr val="FFFF00"/>
              </a:highlight>
              <a:latin typeface="Arial"/>
              <a:ea typeface="Arial"/>
              <a:cs typeface="Arial"/>
              <a:sym typeface="Arial"/>
            </a:endParaRPr>
          </a:p>
          <a:p>
            <a:pPr marL="0" marR="0" lvl="0" indent="0" algn="l" rtl="0">
              <a:lnSpc>
                <a:spcPct val="150312"/>
              </a:lnSpc>
              <a:spcBef>
                <a:spcPts val="0"/>
              </a:spcBef>
              <a:spcAft>
                <a:spcPts val="0"/>
              </a:spcAft>
              <a:buNone/>
            </a:pPr>
            <a:r>
              <a:rPr lang="en-US" sz="2133">
                <a:solidFill>
                  <a:schemeClr val="dk1"/>
                </a:solidFill>
                <a:latin typeface="Arial"/>
                <a:ea typeface="Arial"/>
                <a:cs typeface="Arial"/>
                <a:sym typeface="Arial"/>
              </a:rPr>
              <a:t>You can find the scripts here:</a:t>
            </a:r>
            <a:r>
              <a:rPr lang="en-US" sz="2133">
                <a:solidFill>
                  <a:srgbClr val="48230B"/>
                </a:solidFill>
                <a:latin typeface="Arial"/>
                <a:ea typeface="Arial"/>
                <a:cs typeface="Arial"/>
                <a:sym typeface="Arial"/>
              </a:rPr>
              <a:t> </a:t>
            </a:r>
            <a:r>
              <a:rPr lang="en-US" sz="2133" u="sng">
                <a:solidFill>
                  <a:srgbClr val="48230B"/>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en-US" sz="2133">
                <a:solidFill>
                  <a:srgbClr val="48230B"/>
                </a:solidFill>
                <a:latin typeface="Arial"/>
                <a:ea typeface="Arial"/>
                <a:cs typeface="Arial"/>
                <a:sym typeface="Arial"/>
              </a:rPr>
              <a:t> </a:t>
            </a:r>
            <a:endParaRPr sz="1200">
              <a:solidFill>
                <a:schemeClr val="dk1"/>
              </a:solidFill>
              <a:latin typeface="Arial"/>
              <a:ea typeface="Arial"/>
              <a:cs typeface="Arial"/>
              <a:sym typeface="Arial"/>
            </a:endParaRPr>
          </a:p>
          <a:p>
            <a:pPr marL="0" marR="0" lvl="0" indent="0" algn="l" rtl="0">
              <a:lnSpc>
                <a:spcPct val="171785"/>
              </a:lnSpc>
              <a:spcBef>
                <a:spcPts val="0"/>
              </a:spcBef>
              <a:spcAft>
                <a:spcPts val="0"/>
              </a:spcAft>
              <a:buNone/>
            </a:pPr>
            <a:endParaRPr sz="1867">
              <a:solidFill>
                <a:srgbClr val="48230B"/>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2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077" name="Google Shape;1077;p25">
            <a:extLst>
              <a:ext uri="{C183D7F6-B498-43B3-948B-1728B52AA6E4}">
                <adec:decorative xmlns:adec="http://schemas.microsoft.com/office/drawing/2017/decorative" val="1"/>
              </a:ext>
            </a:extLst>
          </p:cNvPr>
          <p:cNvGrpSpPr/>
          <p:nvPr/>
        </p:nvGrpSpPr>
        <p:grpSpPr>
          <a:xfrm>
            <a:off x="1219198" y="902754"/>
            <a:ext cx="4876800" cy="909464"/>
            <a:chOff x="0" y="-38100"/>
            <a:chExt cx="2274980" cy="755505"/>
          </a:xfrm>
        </p:grpSpPr>
        <p:sp>
          <p:nvSpPr>
            <p:cNvPr id="1078" name="Google Shape;1078;p2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AD02C"/>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9" name="Google Shape;1079;p25"/>
            <p:cNvSpPr txBox="1"/>
            <p:nvPr/>
          </p:nvSpPr>
          <p:spPr>
            <a:xfrm>
              <a:off x="0" y="-38100"/>
              <a:ext cx="2274980" cy="755505"/>
            </a:xfrm>
            <a:prstGeom prst="rect">
              <a:avLst/>
            </a:prstGeom>
            <a:noFill/>
            <a:ln w="9525" cap="flat" cmpd="sng">
              <a:solidFill>
                <a:srgbClr val="FAD02C"/>
              </a:solidFill>
              <a:prstDash val="solid"/>
              <a:round/>
              <a:headEnd type="none" w="sm" len="sm"/>
              <a:tailEnd type="none" w="sm" len="sm"/>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80" name="Google Shape;1080;p25"/>
          <p:cNvSpPr txBox="1">
            <a:spLocks noGrp="1"/>
          </p:cNvSpPr>
          <p:nvPr>
            <p:ph type="title" idx="4294967295"/>
          </p:nvPr>
        </p:nvSpPr>
        <p:spPr>
          <a:xfrm>
            <a:off x="1330790" y="1162476"/>
            <a:ext cx="4145621" cy="5992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6400"/>
              </a:lnSpc>
              <a:spcBef>
                <a:spcPts val="0"/>
              </a:spcBef>
              <a:spcAft>
                <a:spcPts val="0"/>
              </a:spcAft>
              <a:buClr>
                <a:srgbClr val="000000"/>
              </a:buClr>
              <a:buSzTx/>
              <a:buFont typeface="Arial"/>
              <a:buNone/>
              <a:tabLst/>
              <a:defRPr/>
            </a:pPr>
            <a:r>
              <a:rPr kumimoji="0" lang="en-US" sz="2667" b="0" i="0" u="none" strike="noStrike" kern="0" cap="none" spc="0" normalizeH="0" baseline="0" noProof="0" dirty="0">
                <a:ln>
                  <a:noFill/>
                </a:ln>
                <a:solidFill>
                  <a:srgbClr val="48230B"/>
                </a:solidFill>
                <a:effectLst/>
                <a:uLnTx/>
                <a:uFillTx/>
                <a:latin typeface="Arial"/>
                <a:ea typeface="Arial"/>
                <a:cs typeface="Arial"/>
                <a:sym typeface="Arial"/>
              </a:rPr>
              <a:t>UNIT III - INTERACTION 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grpSp>
        <p:nvGrpSpPr>
          <p:cNvPr id="1081" name="Google Shape;1081;p25">
            <a:extLst>
              <a:ext uri="{C183D7F6-B498-43B3-948B-1728B52AA6E4}">
                <adec:decorative xmlns:adec="http://schemas.microsoft.com/office/drawing/2017/decorative" val="1"/>
              </a:ext>
            </a:extLst>
          </p:cNvPr>
          <p:cNvGrpSpPr/>
          <p:nvPr/>
        </p:nvGrpSpPr>
        <p:grpSpPr>
          <a:xfrm>
            <a:off x="1219199" y="2296232"/>
            <a:ext cx="4876799" cy="909464"/>
            <a:chOff x="0" y="-38100"/>
            <a:chExt cx="2274980" cy="755505"/>
          </a:xfrm>
        </p:grpSpPr>
        <p:sp>
          <p:nvSpPr>
            <p:cNvPr id="1082" name="Google Shape;1082;p2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AD02C"/>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83" name="Google Shape;1083;p25"/>
            <p:cNvSpPr txBox="1"/>
            <p:nvPr/>
          </p:nvSpPr>
          <p:spPr>
            <a:xfrm>
              <a:off x="0" y="-38100"/>
              <a:ext cx="2274980" cy="755505"/>
            </a:xfrm>
            <a:prstGeom prst="rect">
              <a:avLst/>
            </a:prstGeom>
            <a:noFill/>
            <a:ln w="9525" cap="flat" cmpd="sng">
              <a:solidFill>
                <a:srgbClr val="FAD02C"/>
              </a:solidFill>
              <a:prstDash val="solid"/>
              <a:round/>
              <a:headEnd type="none" w="sm" len="sm"/>
              <a:tailEnd type="none" w="sm" len="sm"/>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84" name="Google Shape;1084;p25"/>
          <p:cNvSpPr txBox="1"/>
          <p:nvPr/>
        </p:nvSpPr>
        <p:spPr>
          <a:xfrm>
            <a:off x="1330789" y="2563549"/>
            <a:ext cx="4535595" cy="599203"/>
          </a:xfrm>
          <a:prstGeom prst="rect">
            <a:avLst/>
          </a:prstGeom>
          <a:noFill/>
          <a:ln>
            <a:noFill/>
          </a:ln>
        </p:spPr>
        <p:txBody>
          <a:bodyPr spcFirstLastPara="1" wrap="square" lIns="0" tIns="0" rIns="0" bIns="0" anchor="t" anchorCtr="0">
            <a:spAutoFit/>
          </a:bodyPr>
          <a:lstStyle/>
          <a:p>
            <a:pPr marL="0" marR="0" lvl="0" indent="0" algn="ctr" rtl="0">
              <a:lnSpc>
                <a:spcPct val="146400"/>
              </a:lnSpc>
              <a:spcBef>
                <a:spcPts val="0"/>
              </a:spcBef>
              <a:spcAft>
                <a:spcPts val="0"/>
              </a:spcAft>
              <a:buNone/>
            </a:pPr>
            <a:r>
              <a:rPr lang="en-US" sz="2667">
                <a:solidFill>
                  <a:srgbClr val="48230B"/>
                </a:solidFill>
                <a:latin typeface="Arial"/>
                <a:ea typeface="Arial"/>
                <a:cs typeface="Arial"/>
                <a:sym typeface="Arial"/>
              </a:rPr>
              <a:t>UNIT III - INTERACTION II</a:t>
            </a:r>
            <a:endParaRPr sz="1200">
              <a:solidFill>
                <a:schemeClr val="dk1"/>
              </a:solidFill>
              <a:latin typeface="Arial"/>
              <a:ea typeface="Arial"/>
              <a:cs typeface="Arial"/>
              <a:sym typeface="Arial"/>
            </a:endParaRPr>
          </a:p>
        </p:txBody>
      </p:sp>
      <p:grpSp>
        <p:nvGrpSpPr>
          <p:cNvPr id="1085" name="Google Shape;1085;p25">
            <a:extLst>
              <a:ext uri="{C183D7F6-B498-43B3-948B-1728B52AA6E4}">
                <adec:decorative xmlns:adec="http://schemas.microsoft.com/office/drawing/2017/decorative" val="1"/>
              </a:ext>
            </a:extLst>
          </p:cNvPr>
          <p:cNvGrpSpPr/>
          <p:nvPr/>
        </p:nvGrpSpPr>
        <p:grpSpPr>
          <a:xfrm>
            <a:off x="1219199" y="3687216"/>
            <a:ext cx="4876799" cy="909464"/>
            <a:chOff x="0" y="-38100"/>
            <a:chExt cx="2274980" cy="755505"/>
          </a:xfrm>
        </p:grpSpPr>
        <p:sp>
          <p:nvSpPr>
            <p:cNvPr id="1086" name="Google Shape;1086;p2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AD02C"/>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87" name="Google Shape;1087;p25"/>
            <p:cNvSpPr txBox="1"/>
            <p:nvPr/>
          </p:nvSpPr>
          <p:spPr>
            <a:xfrm>
              <a:off x="0" y="-38100"/>
              <a:ext cx="2274980" cy="755505"/>
            </a:xfrm>
            <a:prstGeom prst="rect">
              <a:avLst/>
            </a:prstGeom>
            <a:noFill/>
            <a:ln w="9525" cap="flat" cmpd="sng">
              <a:solidFill>
                <a:srgbClr val="FAD02C"/>
              </a:solidFill>
              <a:prstDash val="solid"/>
              <a:round/>
              <a:headEnd type="none" w="sm" len="sm"/>
              <a:tailEnd type="none" w="sm" len="sm"/>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88" name="Google Shape;1088;p25"/>
          <p:cNvSpPr txBox="1"/>
          <p:nvPr/>
        </p:nvSpPr>
        <p:spPr>
          <a:xfrm>
            <a:off x="1330789" y="3934732"/>
            <a:ext cx="4562011" cy="599203"/>
          </a:xfrm>
          <a:prstGeom prst="rect">
            <a:avLst/>
          </a:prstGeom>
          <a:noFill/>
          <a:ln>
            <a:noFill/>
          </a:ln>
        </p:spPr>
        <p:txBody>
          <a:bodyPr spcFirstLastPara="1" wrap="square" lIns="0" tIns="0" rIns="0" bIns="0" anchor="t" anchorCtr="0">
            <a:spAutoFit/>
          </a:bodyPr>
          <a:lstStyle/>
          <a:p>
            <a:pPr marL="0" marR="0" lvl="0" indent="0" algn="ctr" rtl="0">
              <a:lnSpc>
                <a:spcPct val="146400"/>
              </a:lnSpc>
              <a:spcBef>
                <a:spcPts val="0"/>
              </a:spcBef>
              <a:spcAft>
                <a:spcPts val="0"/>
              </a:spcAft>
              <a:buNone/>
            </a:pPr>
            <a:r>
              <a:rPr lang="en-US" sz="2667">
                <a:solidFill>
                  <a:srgbClr val="48230B"/>
                </a:solidFill>
                <a:latin typeface="Arial"/>
                <a:ea typeface="Arial"/>
                <a:cs typeface="Arial"/>
                <a:sym typeface="Arial"/>
              </a:rPr>
              <a:t>UNIT III - INTERACTION III</a:t>
            </a:r>
            <a:endParaRPr sz="1200">
              <a:solidFill>
                <a:schemeClr val="dk1"/>
              </a:solidFill>
              <a:latin typeface="Arial"/>
              <a:ea typeface="Arial"/>
              <a:cs typeface="Arial"/>
              <a:sym typeface="Arial"/>
            </a:endParaRPr>
          </a:p>
        </p:txBody>
      </p:sp>
      <p:grpSp>
        <p:nvGrpSpPr>
          <p:cNvPr id="1089" name="Google Shape;1089;p25">
            <a:extLst>
              <a:ext uri="{C183D7F6-B498-43B3-948B-1728B52AA6E4}">
                <adec:decorative xmlns:adec="http://schemas.microsoft.com/office/drawing/2017/decorative" val="1"/>
              </a:ext>
            </a:extLst>
          </p:cNvPr>
          <p:cNvGrpSpPr/>
          <p:nvPr/>
        </p:nvGrpSpPr>
        <p:grpSpPr>
          <a:xfrm>
            <a:off x="1219199" y="5056708"/>
            <a:ext cx="4876799" cy="909464"/>
            <a:chOff x="0" y="-38100"/>
            <a:chExt cx="2274980" cy="755505"/>
          </a:xfrm>
        </p:grpSpPr>
        <p:sp>
          <p:nvSpPr>
            <p:cNvPr id="1090" name="Google Shape;1090;p2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AD02C"/>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91" name="Google Shape;1091;p25"/>
            <p:cNvSpPr txBox="1"/>
            <p:nvPr/>
          </p:nvSpPr>
          <p:spPr>
            <a:xfrm>
              <a:off x="0" y="-38100"/>
              <a:ext cx="2274980" cy="755505"/>
            </a:xfrm>
            <a:prstGeom prst="rect">
              <a:avLst/>
            </a:prstGeom>
            <a:noFill/>
            <a:ln w="9525" cap="flat" cmpd="sng">
              <a:solidFill>
                <a:srgbClr val="FAD02C"/>
              </a:solidFill>
              <a:prstDash val="solid"/>
              <a:round/>
              <a:headEnd type="none" w="sm" len="sm"/>
              <a:tailEnd type="none" w="sm" len="sm"/>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92" name="Google Shape;1092;p25"/>
          <p:cNvSpPr txBox="1"/>
          <p:nvPr/>
        </p:nvSpPr>
        <p:spPr>
          <a:xfrm>
            <a:off x="1330789" y="5312548"/>
            <a:ext cx="4562011" cy="599203"/>
          </a:xfrm>
          <a:prstGeom prst="rect">
            <a:avLst/>
          </a:prstGeom>
          <a:noFill/>
          <a:ln>
            <a:noFill/>
          </a:ln>
        </p:spPr>
        <p:txBody>
          <a:bodyPr spcFirstLastPara="1" wrap="square" lIns="0" tIns="0" rIns="0" bIns="0" anchor="t" anchorCtr="0">
            <a:spAutoFit/>
          </a:bodyPr>
          <a:lstStyle/>
          <a:p>
            <a:pPr marL="0" marR="0" lvl="0" indent="0" algn="ctr" rtl="0">
              <a:lnSpc>
                <a:spcPct val="146400"/>
              </a:lnSpc>
              <a:spcBef>
                <a:spcPts val="0"/>
              </a:spcBef>
              <a:spcAft>
                <a:spcPts val="0"/>
              </a:spcAft>
              <a:buNone/>
            </a:pPr>
            <a:r>
              <a:rPr lang="en-US" sz="2667">
                <a:solidFill>
                  <a:srgbClr val="48230B"/>
                </a:solidFill>
                <a:latin typeface="Arial"/>
                <a:ea typeface="Arial"/>
                <a:cs typeface="Arial"/>
                <a:sym typeface="Arial"/>
              </a:rPr>
              <a:t>UNIT III - INTERACTION IV</a:t>
            </a:r>
            <a:endParaRPr sz="1200">
              <a:solidFill>
                <a:schemeClr val="dk1"/>
              </a:solidFill>
              <a:latin typeface="Arial"/>
              <a:ea typeface="Arial"/>
              <a:cs typeface="Arial"/>
              <a:sym typeface="Arial"/>
            </a:endParaRPr>
          </a:p>
        </p:txBody>
      </p:sp>
      <p:sp>
        <p:nvSpPr>
          <p:cNvPr id="1093" name="Google Shape;1093;p25">
            <a:extLst>
              <a:ext uri="{C183D7F6-B498-43B3-948B-1728B52AA6E4}">
                <adec:decorative xmlns:adec="http://schemas.microsoft.com/office/drawing/2017/decorative" val="1"/>
              </a:ext>
            </a:extLst>
          </p:cNvPr>
          <p:cNvSpPr/>
          <p:nvPr/>
        </p:nvSpPr>
        <p:spPr>
          <a:xfrm>
            <a:off x="8686800" y="2717801"/>
            <a:ext cx="355600" cy="609600"/>
          </a:xfrm>
          <a:prstGeom prst="cloudCallout">
            <a:avLst>
              <a:gd name="adj1" fmla="val -20833"/>
              <a:gd name="adj2" fmla="val 62500"/>
            </a:avLst>
          </a:prstGeom>
          <a:blipFill rotWithShape="1">
            <a:blip r:embed="rId3">
              <a:alphaModFix/>
            </a:blip>
            <a:stretch>
              <a:fillRect t="-3331" b="-3329"/>
            </a:stretch>
          </a:blipFill>
          <a:ln>
            <a:noFill/>
          </a:ln>
        </p:spPr>
        <p:txBody>
          <a:bodyPr spcFirstLastPara="1" wrap="square" lIns="60950" tIns="30450" rIns="60950" bIns="304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94" name="Google Shape;1094;p25">
            <a:extLst>
              <a:ext uri="{C183D7F6-B498-43B3-948B-1728B52AA6E4}">
                <adec:decorative xmlns:adec="http://schemas.microsoft.com/office/drawing/2017/decorative" val="1"/>
              </a:ext>
            </a:extLst>
          </p:cNvPr>
          <p:cNvSpPr/>
          <p:nvPr/>
        </p:nvSpPr>
        <p:spPr>
          <a:xfrm>
            <a:off x="8610601" y="2008422"/>
            <a:ext cx="2336800" cy="1724658"/>
          </a:xfrm>
          <a:prstGeom prst="cloudCallout">
            <a:avLst>
              <a:gd name="adj1" fmla="val -20833"/>
              <a:gd name="adj2" fmla="val 62500"/>
            </a:avLst>
          </a:prstGeom>
          <a:solidFill>
            <a:srgbClr val="FAD02C"/>
          </a:solidFill>
          <a:ln>
            <a:noFill/>
          </a:ln>
        </p:spPr>
        <p:txBody>
          <a:bodyPr spcFirstLastPara="1" wrap="square" lIns="60950" tIns="30450" rIns="60950" bIns="304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095" name="Google Shape;1095;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59729" y="5264573"/>
            <a:ext cx="541867" cy="541867"/>
          </a:xfrm>
          <a:prstGeom prst="rect">
            <a:avLst/>
          </a:prstGeom>
          <a:noFill/>
          <a:ln>
            <a:noFill/>
          </a:ln>
        </p:spPr>
      </p:pic>
      <p:pic>
        <p:nvPicPr>
          <p:cNvPr id="1096" name="Google Shape;1096;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61083" y="3934569"/>
            <a:ext cx="541867" cy="541867"/>
          </a:xfrm>
          <a:prstGeom prst="rect">
            <a:avLst/>
          </a:prstGeom>
          <a:noFill/>
          <a:ln>
            <a:noFill/>
          </a:ln>
        </p:spPr>
      </p:pic>
      <p:pic>
        <p:nvPicPr>
          <p:cNvPr id="1097" name="Google Shape;1097;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59729" y="2600621"/>
            <a:ext cx="541867" cy="541867"/>
          </a:xfrm>
          <a:prstGeom prst="rect">
            <a:avLst/>
          </a:prstGeom>
          <a:noFill/>
          <a:ln>
            <a:noFill/>
          </a:ln>
        </p:spPr>
      </p:pic>
      <p:pic>
        <p:nvPicPr>
          <p:cNvPr id="1098" name="Google Shape;1098;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59729" y="1161965"/>
            <a:ext cx="541867" cy="541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
                                        </p:tgtEl>
                                        <p:attrNameLst>
                                          <p:attrName>style.visibility</p:attrName>
                                        </p:attrNameLst>
                                      </p:cBhvr>
                                      <p:to>
                                        <p:strVal val="visible"/>
                                      </p:to>
                                    </p:set>
                                    <p:animEffect transition="in" filter="fade">
                                      <p:cBhvr>
                                        <p:cTn id="7" dur="5000"/>
                                        <p:tgtEl>
                                          <p:spTgt spid="10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6"/>
                                        </p:tgtEl>
                                        <p:attrNameLst>
                                          <p:attrName>style.visibility</p:attrName>
                                        </p:attrNameLst>
                                      </p:cBhvr>
                                      <p:to>
                                        <p:strVal val="visible"/>
                                      </p:to>
                                    </p:set>
                                    <p:animEffect transition="in" filter="fade">
                                      <p:cBhvr>
                                        <p:cTn id="12" dur="5000"/>
                                        <p:tgtEl>
                                          <p:spTgt spid="10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7"/>
                                        </p:tgtEl>
                                        <p:attrNameLst>
                                          <p:attrName>style.visibility</p:attrName>
                                        </p:attrNameLst>
                                      </p:cBhvr>
                                      <p:to>
                                        <p:strVal val="visible"/>
                                      </p:to>
                                    </p:set>
                                    <p:animEffect transition="in" filter="fade">
                                      <p:cBhvr>
                                        <p:cTn id="17" dur="5000"/>
                                        <p:tgtEl>
                                          <p:spTgt spid="10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8"/>
                                        </p:tgtEl>
                                        <p:attrNameLst>
                                          <p:attrName>style.visibility</p:attrName>
                                        </p:attrNameLst>
                                      </p:cBhvr>
                                      <p:to>
                                        <p:strVal val="visible"/>
                                      </p:to>
                                    </p:set>
                                    <p:animEffect transition="in" filter="fade">
                                      <p:cBhvr>
                                        <p:cTn id="22" dur="5000"/>
                                        <p:tgtEl>
                                          <p:spTgt spid="1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26">
            <a:extLst>
              <a:ext uri="{C183D7F6-B498-43B3-948B-1728B52AA6E4}">
                <adec:decorative xmlns:adec="http://schemas.microsoft.com/office/drawing/2017/decorative" val="1"/>
              </a:ext>
            </a:extLst>
          </p:cNvPr>
          <p:cNvSpPr/>
          <p:nvPr/>
        </p:nvSpPr>
        <p:spPr>
          <a:xfrm>
            <a:off x="0" y="0"/>
            <a:ext cx="12192000" cy="6851904"/>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04" name="Google Shape;1104;p26"/>
          <p:cNvSpPr txBox="1">
            <a:spLocks noGrp="1"/>
          </p:cNvSpPr>
          <p:nvPr>
            <p:ph type="title" idx="4294967295"/>
          </p:nvPr>
        </p:nvSpPr>
        <p:spPr>
          <a:xfrm>
            <a:off x="3093958" y="438150"/>
            <a:ext cx="6004085" cy="13431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203"/>
              </a:lnSpc>
              <a:spcBef>
                <a:spcPts val="0"/>
              </a:spcBef>
              <a:spcAft>
                <a:spcPts val="0"/>
              </a:spcAft>
              <a:buClr>
                <a:srgbClr val="000000"/>
              </a:buClr>
              <a:buSzTx/>
              <a:buFont typeface="Arial"/>
              <a:buNone/>
              <a:tabLst/>
              <a:defRPr/>
            </a:pPr>
            <a:r>
              <a:rPr kumimoji="0" lang="en-US" sz="6234" b="0" i="0" u="none" strike="noStrike" kern="0" cap="none" spc="0" normalizeH="0" baseline="0" noProof="0" dirty="0">
                <a:ln>
                  <a:noFill/>
                </a:ln>
                <a:solidFill>
                  <a:schemeClr val="dk1"/>
                </a:solidFill>
                <a:effectLst/>
                <a:uLnTx/>
                <a:uFillTx/>
                <a:latin typeface="Arial"/>
                <a:ea typeface="Arial"/>
                <a:cs typeface="Arial"/>
                <a:sym typeface="Arial"/>
              </a:rPr>
              <a:t>Exit Task</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105" name="Google Shape;1105;p26"/>
          <p:cNvSpPr txBox="1"/>
          <p:nvPr/>
        </p:nvSpPr>
        <p:spPr>
          <a:xfrm>
            <a:off x="1647831" y="1874130"/>
            <a:ext cx="8615921" cy="5909310"/>
          </a:xfrm>
          <a:prstGeom prst="rect">
            <a:avLst/>
          </a:prstGeom>
          <a:noFill/>
          <a:ln>
            <a:noFill/>
          </a:ln>
        </p:spPr>
        <p:txBody>
          <a:bodyPr spcFirstLastPara="1" wrap="square" lIns="0" tIns="0" rIns="0" bIns="0" anchor="t" anchorCtr="0">
            <a:spAutoFit/>
          </a:bodyPr>
          <a:lstStyle/>
          <a:p>
            <a:pPr marL="342917" marR="0" lvl="0" indent="-342917" algn="just" rtl="0">
              <a:lnSpc>
                <a:spcPct val="200416"/>
              </a:lnSpc>
              <a:spcBef>
                <a:spcPts val="0"/>
              </a:spcBef>
              <a:spcAft>
                <a:spcPts val="0"/>
              </a:spcAft>
              <a:buClr>
                <a:schemeClr val="dk1"/>
              </a:buClr>
              <a:buSzPts val="2400"/>
              <a:buFont typeface="Arial"/>
              <a:buAutoNum type="arabicPeriod"/>
            </a:pPr>
            <a:r>
              <a:rPr lang="en-US" sz="1600">
                <a:solidFill>
                  <a:schemeClr val="dk1"/>
                </a:solidFill>
                <a:latin typeface="Arial"/>
                <a:ea typeface="Arial"/>
                <a:cs typeface="Arial"/>
                <a:sym typeface="Arial"/>
              </a:rPr>
              <a:t>You, the class, have Map A (a complete map) and Map B (a blank map), and your teacher has Map C (a complete map) and Map D (a blank map).  To begin, your teacher will describe Map C, and you should fill in your blank Map (Map B) according to the teacher’s description. If you get lost during the teacher’s description, use your survival phrases! Once your teacher finishes describing Map C, they will show it to you so you can check your answers. </a:t>
            </a:r>
            <a:endParaRPr sz="1200">
              <a:solidFill>
                <a:schemeClr val="dk1"/>
              </a:solidFill>
              <a:latin typeface="Arial"/>
              <a:ea typeface="Arial"/>
              <a:cs typeface="Arial"/>
              <a:sym typeface="Arial"/>
            </a:endParaRPr>
          </a:p>
          <a:p>
            <a:pPr marL="342917" marR="0" lvl="0" indent="-342917" algn="just" rtl="0">
              <a:lnSpc>
                <a:spcPct val="200416"/>
              </a:lnSpc>
              <a:spcBef>
                <a:spcPts val="0"/>
              </a:spcBef>
              <a:spcAft>
                <a:spcPts val="0"/>
              </a:spcAft>
              <a:buClr>
                <a:schemeClr val="dk1"/>
              </a:buClr>
              <a:buSzPts val="2400"/>
              <a:buFont typeface="Arial"/>
              <a:buAutoNum type="arabicPeriod"/>
            </a:pPr>
            <a:r>
              <a:rPr lang="en-US" sz="1600">
                <a:solidFill>
                  <a:schemeClr val="dk1"/>
                </a:solidFill>
                <a:latin typeface="Arial"/>
                <a:ea typeface="Arial"/>
                <a:cs typeface="Arial"/>
                <a:sym typeface="Arial"/>
              </a:rPr>
              <a:t>Now it’s your turn to describe Map A. Your teacher will listen and ask questions as necessary to clarify their understanding of your description.  All of you should take turns describing locations of the different vendors in Map A. When finished, show Map A to the teacher so they can check their answers.</a:t>
            </a:r>
            <a:endParaRPr sz="1200">
              <a:solidFill>
                <a:schemeClr val="dk1"/>
              </a:solidFill>
              <a:latin typeface="Arial"/>
              <a:ea typeface="Arial"/>
              <a:cs typeface="Arial"/>
              <a:sym typeface="Arial"/>
            </a:endParaRPr>
          </a:p>
          <a:p>
            <a:pPr marL="342917" marR="0" lvl="0" indent="-342917" algn="just" rtl="0">
              <a:lnSpc>
                <a:spcPct val="200416"/>
              </a:lnSpc>
              <a:spcBef>
                <a:spcPts val="0"/>
              </a:spcBef>
              <a:spcAft>
                <a:spcPts val="0"/>
              </a:spcAft>
              <a:buClr>
                <a:schemeClr val="dk1"/>
              </a:buClr>
              <a:buSzPts val="2400"/>
              <a:buFont typeface="Arial"/>
              <a:buAutoNum type="arabicPeriod"/>
            </a:pPr>
            <a:r>
              <a:rPr lang="en-US" sz="16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Maps A and B</a:t>
            </a:r>
            <a:endParaRPr sz="1600">
              <a:solidFill>
                <a:schemeClr val="dk1"/>
              </a:solidFill>
              <a:latin typeface="Arial"/>
              <a:ea typeface="Arial"/>
              <a:cs typeface="Arial"/>
              <a:sym typeface="Arial"/>
            </a:endParaRPr>
          </a:p>
          <a:p>
            <a:pPr marL="342917" marR="0" lvl="0" indent="-342917" algn="just" rtl="0">
              <a:lnSpc>
                <a:spcPct val="200416"/>
              </a:lnSpc>
              <a:spcBef>
                <a:spcPts val="0"/>
              </a:spcBef>
              <a:spcAft>
                <a:spcPts val="0"/>
              </a:spcAft>
              <a:buClr>
                <a:schemeClr val="dk1"/>
              </a:buClr>
              <a:buSzPts val="2400"/>
              <a:buFont typeface="Arial"/>
              <a:buAutoNum type="arabicPeriod"/>
            </a:pPr>
            <a:r>
              <a:rPr lang="en-US" sz="16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Maps C and D</a:t>
            </a:r>
            <a:endParaRPr sz="12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20" name="Google Shape;120;p3">
            <a:extLst>
              <a:ext uri="{C183D7F6-B498-43B3-948B-1728B52AA6E4}">
                <adec:decorative xmlns:adec="http://schemas.microsoft.com/office/drawing/2017/decorative" val="1"/>
              </a:ext>
            </a:extLst>
          </p:cNvPr>
          <p:cNvGrpSpPr/>
          <p:nvPr/>
        </p:nvGrpSpPr>
        <p:grpSpPr>
          <a:xfrm>
            <a:off x="4013266" y="1236360"/>
            <a:ext cx="736897" cy="665533"/>
            <a:chOff x="0" y="-3459"/>
            <a:chExt cx="339480" cy="306603"/>
          </a:xfrm>
        </p:grpSpPr>
        <p:sp>
          <p:nvSpPr>
            <p:cNvPr id="121" name="Google Shape;121;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2" name="Google Shape;122;p3"/>
            <p:cNvSpPr txBox="1"/>
            <p:nvPr/>
          </p:nvSpPr>
          <p:spPr>
            <a:xfrm>
              <a:off x="0" y="-3459"/>
              <a:ext cx="339480" cy="306603"/>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LORD OF THE FRIES</a:t>
              </a:r>
              <a:endParaRPr sz="1200">
                <a:solidFill>
                  <a:schemeClr val="dk1"/>
                </a:solidFill>
                <a:latin typeface="Arial"/>
                <a:ea typeface="Arial"/>
                <a:cs typeface="Arial"/>
                <a:sym typeface="Arial"/>
              </a:endParaRPr>
            </a:p>
          </p:txBody>
        </p:sp>
      </p:grpSp>
      <p:grpSp>
        <p:nvGrpSpPr>
          <p:cNvPr id="123" name="Google Shape;123;p3">
            <a:extLst>
              <a:ext uri="{C183D7F6-B498-43B3-948B-1728B52AA6E4}">
                <adec:decorative xmlns:adec="http://schemas.microsoft.com/office/drawing/2017/decorative" val="1"/>
              </a:ext>
            </a:extLst>
          </p:cNvPr>
          <p:cNvGrpSpPr/>
          <p:nvPr/>
        </p:nvGrpSpPr>
        <p:grpSpPr>
          <a:xfrm>
            <a:off x="4839003" y="1099140"/>
            <a:ext cx="736897" cy="802754"/>
            <a:chOff x="0" y="-66675"/>
            <a:chExt cx="339480" cy="369819"/>
          </a:xfrm>
        </p:grpSpPr>
        <p:sp>
          <p:nvSpPr>
            <p:cNvPr id="124" name="Google Shape;124;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5" name="Google Shape;125;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KALE ME CRAZY</a:t>
              </a:r>
              <a:endParaRPr sz="1200">
                <a:solidFill>
                  <a:schemeClr val="dk1"/>
                </a:solidFill>
                <a:latin typeface="Arial"/>
                <a:ea typeface="Arial"/>
                <a:cs typeface="Arial"/>
                <a:sym typeface="Arial"/>
              </a:endParaRPr>
            </a:p>
          </p:txBody>
        </p:sp>
      </p:grpSp>
      <p:grpSp>
        <p:nvGrpSpPr>
          <p:cNvPr id="126" name="Google Shape;126;p3">
            <a:extLst>
              <a:ext uri="{C183D7F6-B498-43B3-948B-1728B52AA6E4}">
                <adec:decorative xmlns:adec="http://schemas.microsoft.com/office/drawing/2017/decorative" val="1"/>
              </a:ext>
            </a:extLst>
          </p:cNvPr>
          <p:cNvGrpSpPr/>
          <p:nvPr/>
        </p:nvGrpSpPr>
        <p:grpSpPr>
          <a:xfrm>
            <a:off x="5663026" y="1099140"/>
            <a:ext cx="859470" cy="802754"/>
            <a:chOff x="0" y="-66675"/>
            <a:chExt cx="395948" cy="369819"/>
          </a:xfrm>
        </p:grpSpPr>
        <p:sp>
          <p:nvSpPr>
            <p:cNvPr id="127" name="Google Shape;127;p3"/>
            <p:cNvSpPr/>
            <p:nvPr/>
          </p:nvSpPr>
          <p:spPr>
            <a:xfrm>
              <a:off x="0" y="0"/>
              <a:ext cx="395948" cy="303144"/>
            </a:xfrm>
            <a:custGeom>
              <a:avLst/>
              <a:gdLst/>
              <a:ahLst/>
              <a:cxnLst/>
              <a:rect l="l" t="t" r="r" b="b"/>
              <a:pathLst>
                <a:path w="395948" h="303144" extrusionOk="0">
                  <a:moveTo>
                    <a:pt x="0" y="0"/>
                  </a:moveTo>
                  <a:lnTo>
                    <a:pt x="395948" y="0"/>
                  </a:lnTo>
                  <a:lnTo>
                    <a:pt x="395948"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8" name="Google Shape;128;p3"/>
            <p:cNvSpPr txBox="1"/>
            <p:nvPr/>
          </p:nvSpPr>
          <p:spPr>
            <a:xfrm>
              <a:off x="0" y="-66675"/>
              <a:ext cx="395948"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POLLOS PRIMOS</a:t>
              </a:r>
              <a:endParaRPr sz="1200">
                <a:solidFill>
                  <a:schemeClr val="dk1"/>
                </a:solidFill>
                <a:latin typeface="Arial"/>
                <a:ea typeface="Arial"/>
                <a:cs typeface="Arial"/>
                <a:sym typeface="Arial"/>
              </a:endParaRPr>
            </a:p>
          </p:txBody>
        </p:sp>
      </p:grpSp>
      <p:grpSp>
        <p:nvGrpSpPr>
          <p:cNvPr id="129" name="Google Shape;129;p3">
            <a:extLst>
              <a:ext uri="{C183D7F6-B498-43B3-948B-1728B52AA6E4}">
                <adec:decorative xmlns:adec="http://schemas.microsoft.com/office/drawing/2017/decorative" val="1"/>
              </a:ext>
            </a:extLst>
          </p:cNvPr>
          <p:cNvGrpSpPr/>
          <p:nvPr/>
        </p:nvGrpSpPr>
        <p:grpSpPr>
          <a:xfrm>
            <a:off x="7213679" y="1099140"/>
            <a:ext cx="736897" cy="802754"/>
            <a:chOff x="0" y="-66675"/>
            <a:chExt cx="339480" cy="369819"/>
          </a:xfrm>
        </p:grpSpPr>
        <p:sp>
          <p:nvSpPr>
            <p:cNvPr id="130" name="Google Shape;130;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1" name="Google Shape;131;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EGG-CELENT</a:t>
              </a:r>
              <a:endParaRPr sz="1200">
                <a:solidFill>
                  <a:schemeClr val="dk1"/>
                </a:solidFill>
                <a:latin typeface="Arial"/>
                <a:ea typeface="Arial"/>
                <a:cs typeface="Arial"/>
                <a:sym typeface="Arial"/>
              </a:endParaRPr>
            </a:p>
          </p:txBody>
        </p:sp>
      </p:grpSp>
      <p:grpSp>
        <p:nvGrpSpPr>
          <p:cNvPr id="132" name="Google Shape;132;p3">
            <a:extLst>
              <a:ext uri="{C183D7F6-B498-43B3-948B-1728B52AA6E4}">
                <adec:decorative xmlns:adec="http://schemas.microsoft.com/office/drawing/2017/decorative" val="1"/>
              </a:ext>
            </a:extLst>
          </p:cNvPr>
          <p:cNvGrpSpPr/>
          <p:nvPr/>
        </p:nvGrpSpPr>
        <p:grpSpPr>
          <a:xfrm>
            <a:off x="8037703" y="1099140"/>
            <a:ext cx="736897" cy="802754"/>
            <a:chOff x="0" y="-66675"/>
            <a:chExt cx="339480" cy="369819"/>
          </a:xfrm>
        </p:grpSpPr>
        <p:sp>
          <p:nvSpPr>
            <p:cNvPr id="133" name="Google Shape;133;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4" name="Google Shape;134;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LEGEN DAIRY</a:t>
              </a:r>
              <a:endParaRPr sz="1200">
                <a:solidFill>
                  <a:schemeClr val="dk1"/>
                </a:solidFill>
                <a:latin typeface="Arial"/>
                <a:ea typeface="Arial"/>
                <a:cs typeface="Arial"/>
                <a:sym typeface="Arial"/>
              </a:endParaRPr>
            </a:p>
          </p:txBody>
        </p:sp>
      </p:grpSp>
      <p:grpSp>
        <p:nvGrpSpPr>
          <p:cNvPr id="135" name="Google Shape;135;p3">
            <a:extLst>
              <a:ext uri="{C183D7F6-B498-43B3-948B-1728B52AA6E4}">
                <adec:decorative xmlns:adec="http://schemas.microsoft.com/office/drawing/2017/decorative" val="1"/>
              </a:ext>
            </a:extLst>
          </p:cNvPr>
          <p:cNvGrpSpPr/>
          <p:nvPr/>
        </p:nvGrpSpPr>
        <p:grpSpPr>
          <a:xfrm>
            <a:off x="8861726" y="1099140"/>
            <a:ext cx="736897" cy="802754"/>
            <a:chOff x="0" y="-66675"/>
            <a:chExt cx="339480" cy="369819"/>
          </a:xfrm>
        </p:grpSpPr>
        <p:sp>
          <p:nvSpPr>
            <p:cNvPr id="136" name="Google Shape;136;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7" name="Google Shape;137;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LETTUCE REJOICE</a:t>
              </a:r>
              <a:endParaRPr sz="1200">
                <a:solidFill>
                  <a:schemeClr val="dk1"/>
                </a:solidFill>
                <a:latin typeface="Arial"/>
                <a:ea typeface="Arial"/>
                <a:cs typeface="Arial"/>
                <a:sym typeface="Arial"/>
              </a:endParaRPr>
            </a:p>
          </p:txBody>
        </p:sp>
      </p:grpSp>
      <p:grpSp>
        <p:nvGrpSpPr>
          <p:cNvPr id="168" name="Google Shape;168;p3">
            <a:extLst>
              <a:ext uri="{C183D7F6-B498-43B3-948B-1728B52AA6E4}">
                <adec:decorative xmlns:adec="http://schemas.microsoft.com/office/drawing/2017/decorative" val="1"/>
              </a:ext>
            </a:extLst>
          </p:cNvPr>
          <p:cNvGrpSpPr/>
          <p:nvPr/>
        </p:nvGrpSpPr>
        <p:grpSpPr>
          <a:xfrm>
            <a:off x="2098384" y="1565372"/>
            <a:ext cx="736897" cy="2221041"/>
            <a:chOff x="0" y="-66675"/>
            <a:chExt cx="339480" cy="1023208"/>
          </a:xfrm>
        </p:grpSpPr>
        <p:sp>
          <p:nvSpPr>
            <p:cNvPr id="169" name="Google Shape;169;p3"/>
            <p:cNvSpPr/>
            <p:nvPr/>
          </p:nvSpPr>
          <p:spPr>
            <a:xfrm>
              <a:off x="0" y="0"/>
              <a:ext cx="339480" cy="956533"/>
            </a:xfrm>
            <a:custGeom>
              <a:avLst/>
              <a:gdLst/>
              <a:ahLst/>
              <a:cxnLst/>
              <a:rect l="l" t="t" r="r" b="b"/>
              <a:pathLst>
                <a:path w="339480" h="956533" extrusionOk="0">
                  <a:moveTo>
                    <a:pt x="0" y="0"/>
                  </a:moveTo>
                  <a:lnTo>
                    <a:pt x="339480" y="0"/>
                  </a:lnTo>
                  <a:lnTo>
                    <a:pt x="339480" y="956533"/>
                  </a:lnTo>
                  <a:lnTo>
                    <a:pt x="0" y="956533"/>
                  </a:lnTo>
                  <a:close/>
                </a:path>
              </a:pathLst>
            </a:custGeom>
            <a:solidFill>
              <a:srgbClr val="437B17"/>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0" name="Google Shape;170;p3"/>
            <p:cNvSpPr txBox="1"/>
            <p:nvPr/>
          </p:nvSpPr>
          <p:spPr>
            <a:xfrm>
              <a:off x="0" y="-66675"/>
              <a:ext cx="339480" cy="1023208"/>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INFO</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BOOTH</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(TOKENS)</a:t>
              </a:r>
              <a:endParaRPr sz="1200">
                <a:solidFill>
                  <a:schemeClr val="dk1"/>
                </a:solidFill>
                <a:latin typeface="Arial"/>
                <a:ea typeface="Arial"/>
                <a:cs typeface="Arial"/>
                <a:sym typeface="Arial"/>
              </a:endParaRPr>
            </a:p>
          </p:txBody>
        </p:sp>
      </p:grpSp>
      <p:grpSp>
        <p:nvGrpSpPr>
          <p:cNvPr id="138" name="Google Shape;138;p3">
            <a:extLst>
              <a:ext uri="{C183D7F6-B498-43B3-948B-1728B52AA6E4}">
                <adec:decorative xmlns:adec="http://schemas.microsoft.com/office/drawing/2017/decorative" val="1"/>
              </a:ext>
            </a:extLst>
          </p:cNvPr>
          <p:cNvGrpSpPr/>
          <p:nvPr/>
        </p:nvGrpSpPr>
        <p:grpSpPr>
          <a:xfrm>
            <a:off x="3914973" y="2995884"/>
            <a:ext cx="904984" cy="802754"/>
            <a:chOff x="-31922" y="-36672"/>
            <a:chExt cx="416916" cy="369819"/>
          </a:xfrm>
        </p:grpSpPr>
        <p:sp>
          <p:nvSpPr>
            <p:cNvPr id="139" name="Google Shape;139;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0" name="Google Shape;140;p3"/>
            <p:cNvSpPr txBox="1"/>
            <p:nvPr/>
          </p:nvSpPr>
          <p:spPr>
            <a:xfrm>
              <a:off x="-31922" y="-36672"/>
              <a:ext cx="416916"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ROOTED DELIGHTS</a:t>
              </a:r>
              <a:endParaRPr sz="1200">
                <a:solidFill>
                  <a:schemeClr val="dk1"/>
                </a:solidFill>
                <a:latin typeface="Arial"/>
                <a:ea typeface="Arial"/>
                <a:cs typeface="Arial"/>
                <a:sym typeface="Arial"/>
              </a:endParaRPr>
            </a:p>
          </p:txBody>
        </p:sp>
      </p:grpSp>
      <p:grpSp>
        <p:nvGrpSpPr>
          <p:cNvPr id="147" name="Google Shape;147;p3">
            <a:extLst>
              <a:ext uri="{C183D7F6-B498-43B3-948B-1728B52AA6E4}">
                <adec:decorative xmlns:adec="http://schemas.microsoft.com/office/drawing/2017/decorative" val="1"/>
              </a:ext>
            </a:extLst>
          </p:cNvPr>
          <p:cNvGrpSpPr/>
          <p:nvPr/>
        </p:nvGrpSpPr>
        <p:grpSpPr>
          <a:xfrm>
            <a:off x="4839003" y="2930757"/>
            <a:ext cx="736897" cy="802754"/>
            <a:chOff x="0" y="-66675"/>
            <a:chExt cx="339480" cy="369819"/>
          </a:xfrm>
        </p:grpSpPr>
        <p:sp>
          <p:nvSpPr>
            <p:cNvPr id="148" name="Google Shape;148;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9" name="Google Shape;149;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GREENS GALORE</a:t>
              </a:r>
              <a:endParaRPr sz="1200">
                <a:solidFill>
                  <a:schemeClr val="dk1"/>
                </a:solidFill>
                <a:latin typeface="Arial"/>
                <a:ea typeface="Arial"/>
                <a:cs typeface="Arial"/>
                <a:sym typeface="Arial"/>
              </a:endParaRPr>
            </a:p>
          </p:txBody>
        </p:sp>
      </p:grpSp>
      <p:grpSp>
        <p:nvGrpSpPr>
          <p:cNvPr id="141" name="Google Shape;141;p3">
            <a:extLst>
              <a:ext uri="{C183D7F6-B498-43B3-948B-1728B52AA6E4}">
                <adec:decorative xmlns:adec="http://schemas.microsoft.com/office/drawing/2017/decorative" val="1"/>
              </a:ext>
            </a:extLst>
          </p:cNvPr>
          <p:cNvGrpSpPr/>
          <p:nvPr/>
        </p:nvGrpSpPr>
        <p:grpSpPr>
          <a:xfrm>
            <a:off x="3984264" y="3691020"/>
            <a:ext cx="736897" cy="802754"/>
            <a:chOff x="0" y="-66675"/>
            <a:chExt cx="339480" cy="369819"/>
          </a:xfrm>
        </p:grpSpPr>
        <p:sp>
          <p:nvSpPr>
            <p:cNvPr id="142" name="Google Shape;142;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3" name="Google Shape;143;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FISHY</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BIZ</a:t>
              </a:r>
              <a:endParaRPr sz="1200">
                <a:solidFill>
                  <a:schemeClr val="dk1"/>
                </a:solidFill>
                <a:latin typeface="Arial"/>
                <a:ea typeface="Arial"/>
                <a:cs typeface="Arial"/>
                <a:sym typeface="Arial"/>
              </a:endParaRPr>
            </a:p>
          </p:txBody>
        </p:sp>
      </p:grpSp>
      <p:grpSp>
        <p:nvGrpSpPr>
          <p:cNvPr id="144" name="Google Shape;144;p3">
            <a:extLst>
              <a:ext uri="{C183D7F6-B498-43B3-948B-1728B52AA6E4}">
                <adec:decorative xmlns:adec="http://schemas.microsoft.com/office/drawing/2017/decorative" val="1"/>
              </a:ext>
            </a:extLst>
          </p:cNvPr>
          <p:cNvGrpSpPr/>
          <p:nvPr/>
        </p:nvGrpSpPr>
        <p:grpSpPr>
          <a:xfrm>
            <a:off x="4839003" y="3691020"/>
            <a:ext cx="736897" cy="802754"/>
            <a:chOff x="0" y="-66675"/>
            <a:chExt cx="339480" cy="369819"/>
          </a:xfrm>
        </p:grpSpPr>
        <p:sp>
          <p:nvSpPr>
            <p:cNvPr id="145" name="Google Shape;145;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6" name="Google Shape;146;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CITRUS KID</a:t>
              </a:r>
              <a:endParaRPr sz="1200">
                <a:solidFill>
                  <a:schemeClr val="dk1"/>
                </a:solidFill>
                <a:latin typeface="Arial"/>
                <a:ea typeface="Arial"/>
                <a:cs typeface="Arial"/>
                <a:sym typeface="Arial"/>
              </a:endParaRPr>
            </a:p>
          </p:txBody>
        </p:sp>
      </p:grpSp>
      <p:grpSp>
        <p:nvGrpSpPr>
          <p:cNvPr id="150" name="Google Shape;150;p3">
            <a:extLst>
              <a:ext uri="{C183D7F6-B498-43B3-948B-1728B52AA6E4}">
                <adec:decorative xmlns:adec="http://schemas.microsoft.com/office/drawing/2017/decorative" val="1"/>
              </a:ext>
            </a:extLst>
          </p:cNvPr>
          <p:cNvGrpSpPr/>
          <p:nvPr/>
        </p:nvGrpSpPr>
        <p:grpSpPr>
          <a:xfrm>
            <a:off x="5988534" y="2930757"/>
            <a:ext cx="736897" cy="802754"/>
            <a:chOff x="0" y="-66675"/>
            <a:chExt cx="339480" cy="369819"/>
          </a:xfrm>
        </p:grpSpPr>
        <p:sp>
          <p:nvSpPr>
            <p:cNvPr id="151" name="Google Shape;151;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2" name="Google Shape;152;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LEAFY DELIGHT</a:t>
              </a:r>
              <a:endParaRPr sz="1200">
                <a:solidFill>
                  <a:schemeClr val="dk1"/>
                </a:solidFill>
                <a:latin typeface="Arial"/>
                <a:ea typeface="Arial"/>
                <a:cs typeface="Arial"/>
                <a:sym typeface="Arial"/>
              </a:endParaRPr>
            </a:p>
          </p:txBody>
        </p:sp>
      </p:grpSp>
      <p:grpSp>
        <p:nvGrpSpPr>
          <p:cNvPr id="153" name="Google Shape;153;p3">
            <a:extLst>
              <a:ext uri="{C183D7F6-B498-43B3-948B-1728B52AA6E4}">
                <adec:decorative xmlns:adec="http://schemas.microsoft.com/office/drawing/2017/decorative" val="1"/>
              </a:ext>
            </a:extLst>
          </p:cNvPr>
          <p:cNvGrpSpPr/>
          <p:nvPr/>
        </p:nvGrpSpPr>
        <p:grpSpPr>
          <a:xfrm>
            <a:off x="6845231" y="2930757"/>
            <a:ext cx="736897" cy="802754"/>
            <a:chOff x="0" y="-66675"/>
            <a:chExt cx="339480" cy="369819"/>
          </a:xfrm>
        </p:grpSpPr>
        <p:sp>
          <p:nvSpPr>
            <p:cNvPr id="154" name="Google Shape;154;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5" name="Google Shape;155;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VEGGIE CART</a:t>
              </a:r>
              <a:endParaRPr sz="1200">
                <a:solidFill>
                  <a:schemeClr val="dk1"/>
                </a:solidFill>
                <a:latin typeface="Arial"/>
                <a:ea typeface="Arial"/>
                <a:cs typeface="Arial"/>
                <a:sym typeface="Arial"/>
              </a:endParaRPr>
            </a:p>
          </p:txBody>
        </p:sp>
      </p:grpSp>
      <p:grpSp>
        <p:nvGrpSpPr>
          <p:cNvPr id="156" name="Google Shape;156;p3">
            <a:extLst>
              <a:ext uri="{C183D7F6-B498-43B3-948B-1728B52AA6E4}">
                <adec:decorative xmlns:adec="http://schemas.microsoft.com/office/drawing/2017/decorative" val="1"/>
              </a:ext>
            </a:extLst>
          </p:cNvPr>
          <p:cNvGrpSpPr/>
          <p:nvPr/>
        </p:nvGrpSpPr>
        <p:grpSpPr>
          <a:xfrm>
            <a:off x="5988534" y="3691020"/>
            <a:ext cx="1593593" cy="802754"/>
            <a:chOff x="0" y="-66675"/>
            <a:chExt cx="734150" cy="369819"/>
          </a:xfrm>
        </p:grpSpPr>
        <p:sp>
          <p:nvSpPr>
            <p:cNvPr id="157" name="Google Shape;157;p3"/>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8" name="Google Shape;158;p3"/>
            <p:cNvSpPr txBox="1"/>
            <p:nvPr/>
          </p:nvSpPr>
          <p:spPr>
            <a:xfrm>
              <a:off x="0" y="-66675"/>
              <a:ext cx="73415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CHURRASIC PARK</a:t>
              </a:r>
              <a:endParaRPr sz="1200">
                <a:solidFill>
                  <a:schemeClr val="dk1"/>
                </a:solidFill>
                <a:latin typeface="Arial"/>
                <a:ea typeface="Arial"/>
                <a:cs typeface="Arial"/>
                <a:sym typeface="Arial"/>
              </a:endParaRPr>
            </a:p>
          </p:txBody>
        </p:sp>
      </p:grpSp>
      <p:grpSp>
        <p:nvGrpSpPr>
          <p:cNvPr id="159" name="Google Shape;159;p3">
            <a:extLst>
              <a:ext uri="{C183D7F6-B498-43B3-948B-1728B52AA6E4}">
                <adec:decorative xmlns:adec="http://schemas.microsoft.com/office/drawing/2017/decorative" val="1"/>
              </a:ext>
            </a:extLst>
          </p:cNvPr>
          <p:cNvGrpSpPr/>
          <p:nvPr/>
        </p:nvGrpSpPr>
        <p:grpSpPr>
          <a:xfrm>
            <a:off x="7927739" y="2952001"/>
            <a:ext cx="873379" cy="1563016"/>
            <a:chOff x="-31438" y="-56888"/>
            <a:chExt cx="402356" cy="720064"/>
          </a:xfrm>
        </p:grpSpPr>
        <p:sp>
          <p:nvSpPr>
            <p:cNvPr id="160" name="Google Shape;160;p3"/>
            <p:cNvSpPr/>
            <p:nvPr/>
          </p:nvSpPr>
          <p:spPr>
            <a:xfrm>
              <a:off x="0" y="0"/>
              <a:ext cx="339480" cy="653389"/>
            </a:xfrm>
            <a:custGeom>
              <a:avLst/>
              <a:gdLst/>
              <a:ahLst/>
              <a:cxnLst/>
              <a:rect l="l" t="t" r="r" b="b"/>
              <a:pathLst>
                <a:path w="339480" h="653389" extrusionOk="0">
                  <a:moveTo>
                    <a:pt x="0" y="0"/>
                  </a:moveTo>
                  <a:lnTo>
                    <a:pt x="339480" y="0"/>
                  </a:lnTo>
                  <a:lnTo>
                    <a:pt x="339480" y="653389"/>
                  </a:lnTo>
                  <a:lnTo>
                    <a:pt x="0" y="653389"/>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1" name="Google Shape;161;p3"/>
            <p:cNvSpPr txBox="1"/>
            <p:nvPr/>
          </p:nvSpPr>
          <p:spPr>
            <a:xfrm>
              <a:off x="-31438" y="-56888"/>
              <a:ext cx="402356" cy="72006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MEAT MOMENTS</a:t>
              </a:r>
              <a:endParaRPr sz="1200">
                <a:solidFill>
                  <a:schemeClr val="dk1"/>
                </a:solidFill>
                <a:latin typeface="Arial"/>
                <a:ea typeface="Arial"/>
                <a:cs typeface="Arial"/>
                <a:sym typeface="Arial"/>
              </a:endParaRPr>
            </a:p>
          </p:txBody>
        </p:sp>
      </p:grpSp>
      <p:grpSp>
        <p:nvGrpSpPr>
          <p:cNvPr id="162" name="Google Shape;162;p3">
            <a:extLst>
              <a:ext uri="{C183D7F6-B498-43B3-948B-1728B52AA6E4}">
                <adec:decorative xmlns:adec="http://schemas.microsoft.com/office/drawing/2017/decorative" val="1"/>
              </a:ext>
            </a:extLst>
          </p:cNvPr>
          <p:cNvGrpSpPr/>
          <p:nvPr/>
        </p:nvGrpSpPr>
        <p:grpSpPr>
          <a:xfrm>
            <a:off x="8852676" y="2930757"/>
            <a:ext cx="736897" cy="802754"/>
            <a:chOff x="0" y="-66675"/>
            <a:chExt cx="339480" cy="369819"/>
          </a:xfrm>
        </p:grpSpPr>
        <p:sp>
          <p:nvSpPr>
            <p:cNvPr id="163" name="Google Shape;163;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4" name="Google Shape;164;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URBAN VEGGIE</a:t>
              </a:r>
              <a:endParaRPr sz="1200">
                <a:solidFill>
                  <a:schemeClr val="dk1"/>
                </a:solidFill>
                <a:latin typeface="Arial"/>
                <a:ea typeface="Arial"/>
                <a:cs typeface="Arial"/>
                <a:sym typeface="Arial"/>
              </a:endParaRPr>
            </a:p>
          </p:txBody>
        </p:sp>
      </p:grpSp>
      <p:grpSp>
        <p:nvGrpSpPr>
          <p:cNvPr id="165" name="Google Shape;165;p3">
            <a:extLst>
              <a:ext uri="{C183D7F6-B498-43B3-948B-1728B52AA6E4}">
                <adec:decorative xmlns:adec="http://schemas.microsoft.com/office/drawing/2017/decorative" val="1"/>
              </a:ext>
            </a:extLst>
          </p:cNvPr>
          <p:cNvGrpSpPr/>
          <p:nvPr/>
        </p:nvGrpSpPr>
        <p:grpSpPr>
          <a:xfrm>
            <a:off x="8852675" y="3691020"/>
            <a:ext cx="771408" cy="802754"/>
            <a:chOff x="0" y="-66675"/>
            <a:chExt cx="355379" cy="369819"/>
          </a:xfrm>
        </p:grpSpPr>
        <p:sp>
          <p:nvSpPr>
            <p:cNvPr id="166" name="Google Shape;166;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7" name="Google Shape;167;p3"/>
            <p:cNvSpPr txBox="1"/>
            <p:nvPr/>
          </p:nvSpPr>
          <p:spPr>
            <a:xfrm>
              <a:off x="0" y="-66675"/>
              <a:ext cx="355379"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VEGGIE KINGDOM</a:t>
              </a:r>
              <a:endParaRPr sz="1200">
                <a:solidFill>
                  <a:schemeClr val="dk1"/>
                </a:solidFill>
                <a:latin typeface="Arial"/>
                <a:ea typeface="Arial"/>
                <a:cs typeface="Arial"/>
                <a:sym typeface="Arial"/>
              </a:endParaRPr>
            </a:p>
          </p:txBody>
        </p:sp>
      </p:grpSp>
      <p:grpSp>
        <p:nvGrpSpPr>
          <p:cNvPr id="171" name="Google Shape;171;p3">
            <a:extLst>
              <a:ext uri="{C183D7F6-B498-43B3-948B-1728B52AA6E4}">
                <adec:decorative xmlns:adec="http://schemas.microsoft.com/office/drawing/2017/decorative" val="1"/>
              </a:ext>
            </a:extLst>
          </p:cNvPr>
          <p:cNvGrpSpPr/>
          <p:nvPr/>
        </p:nvGrpSpPr>
        <p:grpSpPr>
          <a:xfrm>
            <a:off x="2098384" y="3820463"/>
            <a:ext cx="736897" cy="802754"/>
            <a:chOff x="0" y="-66675"/>
            <a:chExt cx="339480" cy="369819"/>
          </a:xfrm>
        </p:grpSpPr>
        <p:sp>
          <p:nvSpPr>
            <p:cNvPr id="172" name="Google Shape;172;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3" name="Google Shape;173;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GREEN BEENERY</a:t>
              </a:r>
              <a:endParaRPr sz="1200">
                <a:solidFill>
                  <a:schemeClr val="dk1"/>
                </a:solidFill>
                <a:latin typeface="Arial"/>
                <a:ea typeface="Arial"/>
                <a:cs typeface="Arial"/>
                <a:sym typeface="Arial"/>
              </a:endParaRPr>
            </a:p>
          </p:txBody>
        </p:sp>
      </p:grpSp>
      <p:grpSp>
        <p:nvGrpSpPr>
          <p:cNvPr id="174" name="Google Shape;174;p3">
            <a:extLst>
              <a:ext uri="{C183D7F6-B498-43B3-948B-1728B52AA6E4}">
                <adec:decorative xmlns:adec="http://schemas.microsoft.com/office/drawing/2017/decorative" val="1"/>
              </a:ext>
            </a:extLst>
          </p:cNvPr>
          <p:cNvGrpSpPr/>
          <p:nvPr/>
        </p:nvGrpSpPr>
        <p:grpSpPr>
          <a:xfrm>
            <a:off x="2098384" y="4608959"/>
            <a:ext cx="736897" cy="794223"/>
            <a:chOff x="0" y="-66675"/>
            <a:chExt cx="339480" cy="365889"/>
          </a:xfrm>
        </p:grpSpPr>
        <p:sp>
          <p:nvSpPr>
            <p:cNvPr id="175" name="Google Shape;175;p3"/>
            <p:cNvSpPr/>
            <p:nvPr/>
          </p:nvSpPr>
          <p:spPr>
            <a:xfrm>
              <a:off x="0" y="0"/>
              <a:ext cx="339480" cy="299214"/>
            </a:xfrm>
            <a:custGeom>
              <a:avLst/>
              <a:gdLst/>
              <a:ahLst/>
              <a:cxnLst/>
              <a:rect l="l" t="t" r="r" b="b"/>
              <a:pathLst>
                <a:path w="339480" h="299214" extrusionOk="0">
                  <a:moveTo>
                    <a:pt x="0" y="0"/>
                  </a:moveTo>
                  <a:lnTo>
                    <a:pt x="339480" y="0"/>
                  </a:lnTo>
                  <a:lnTo>
                    <a:pt x="339480" y="299214"/>
                  </a:lnTo>
                  <a:lnTo>
                    <a:pt x="0" y="29921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6" name="Google Shape;176;p3"/>
            <p:cNvSpPr txBox="1"/>
            <p:nvPr/>
          </p:nvSpPr>
          <p:spPr>
            <a:xfrm>
              <a:off x="0" y="-66675"/>
              <a:ext cx="339480" cy="36588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THEM</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APPLES</a:t>
              </a:r>
              <a:endParaRPr sz="1200">
                <a:solidFill>
                  <a:schemeClr val="dk1"/>
                </a:solidFill>
                <a:latin typeface="Arial"/>
                <a:ea typeface="Arial"/>
                <a:cs typeface="Arial"/>
                <a:sym typeface="Arial"/>
              </a:endParaRPr>
            </a:p>
          </p:txBody>
        </p:sp>
      </p:grpSp>
      <p:sp>
        <p:nvSpPr>
          <p:cNvPr id="177" name="Google Shape;177;p3">
            <a:extLst>
              <a:ext uri="{C183D7F6-B498-43B3-948B-1728B52AA6E4}">
                <adec:decorative xmlns:adec="http://schemas.microsoft.com/office/drawing/2017/decorative" val="1"/>
              </a:ext>
            </a:extLst>
          </p:cNvPr>
          <p:cNvSpPr/>
          <p:nvPr/>
        </p:nvSpPr>
        <p:spPr>
          <a:xfrm>
            <a:off x="2098384" y="5669984"/>
            <a:ext cx="768253" cy="640531"/>
          </a:xfrm>
          <a:custGeom>
            <a:avLst/>
            <a:gdLst/>
            <a:ahLst/>
            <a:cxnLst/>
            <a:rect l="l" t="t" r="r" b="b"/>
            <a:pathLst>
              <a:path w="1152380" h="960797" extrusionOk="0">
                <a:moveTo>
                  <a:pt x="0" y="0"/>
                </a:moveTo>
                <a:lnTo>
                  <a:pt x="1152380" y="0"/>
                </a:lnTo>
                <a:lnTo>
                  <a:pt x="1152380" y="960797"/>
                </a:lnTo>
                <a:lnTo>
                  <a:pt x="0" y="96079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78" name="Google Shape;178;p3">
            <a:extLst>
              <a:ext uri="{C183D7F6-B498-43B3-948B-1728B52AA6E4}">
                <adec:decorative xmlns:adec="http://schemas.microsoft.com/office/drawing/2017/decorative" val="1"/>
              </a:ext>
            </a:extLst>
          </p:cNvPr>
          <p:cNvGrpSpPr/>
          <p:nvPr/>
        </p:nvGrpSpPr>
        <p:grpSpPr>
          <a:xfrm>
            <a:off x="10774834" y="1340999"/>
            <a:ext cx="736897" cy="698115"/>
            <a:chOff x="0" y="-18469"/>
            <a:chExt cx="339480" cy="321613"/>
          </a:xfrm>
        </p:grpSpPr>
        <p:sp>
          <p:nvSpPr>
            <p:cNvPr id="179" name="Google Shape;179;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0" name="Google Shape;180;p3"/>
            <p:cNvSpPr txBox="1"/>
            <p:nvPr/>
          </p:nvSpPr>
          <p:spPr>
            <a:xfrm>
              <a:off x="0" y="-18469"/>
              <a:ext cx="339480" cy="321613"/>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RINCÓN </a:t>
              </a:r>
              <a:r>
                <a:rPr lang="en-US" sz="800">
                  <a:solidFill>
                    <a:srgbClr val="000000"/>
                  </a:solidFill>
                  <a:latin typeface="Arial"/>
                  <a:ea typeface="Arial"/>
                  <a:cs typeface="Arial"/>
                  <a:sym typeface="Arial"/>
                </a:rPr>
                <a:t>ENCHILADO</a:t>
              </a:r>
              <a:endParaRPr sz="1133">
                <a:solidFill>
                  <a:srgbClr val="000000"/>
                </a:solidFill>
                <a:latin typeface="Arial"/>
                <a:ea typeface="Arial"/>
                <a:cs typeface="Arial"/>
                <a:sym typeface="Arial"/>
              </a:endParaRPr>
            </a:p>
          </p:txBody>
        </p:sp>
      </p:grpSp>
      <p:grpSp>
        <p:nvGrpSpPr>
          <p:cNvPr id="181" name="Google Shape;181;p3">
            <a:extLst>
              <a:ext uri="{C183D7F6-B498-43B3-948B-1728B52AA6E4}">
                <adec:decorative xmlns:adec="http://schemas.microsoft.com/office/drawing/2017/decorative" val="1"/>
              </a:ext>
            </a:extLst>
          </p:cNvPr>
          <p:cNvGrpSpPr/>
          <p:nvPr/>
        </p:nvGrpSpPr>
        <p:grpSpPr>
          <a:xfrm>
            <a:off x="10774834" y="2041050"/>
            <a:ext cx="736897" cy="2582166"/>
            <a:chOff x="0" y="-66675"/>
            <a:chExt cx="339480" cy="1189574"/>
          </a:xfrm>
        </p:grpSpPr>
        <p:sp>
          <p:nvSpPr>
            <p:cNvPr id="182" name="Google Shape;182;p3"/>
            <p:cNvSpPr/>
            <p:nvPr/>
          </p:nvSpPr>
          <p:spPr>
            <a:xfrm>
              <a:off x="0" y="0"/>
              <a:ext cx="339480" cy="1122899"/>
            </a:xfrm>
            <a:custGeom>
              <a:avLst/>
              <a:gdLst/>
              <a:ahLst/>
              <a:cxnLst/>
              <a:rect l="l" t="t" r="r" b="b"/>
              <a:pathLst>
                <a:path w="339480" h="1122899" extrusionOk="0">
                  <a:moveTo>
                    <a:pt x="0" y="0"/>
                  </a:moveTo>
                  <a:lnTo>
                    <a:pt x="339480" y="0"/>
                  </a:lnTo>
                  <a:lnTo>
                    <a:pt x="339480" y="1122899"/>
                  </a:lnTo>
                  <a:lnTo>
                    <a:pt x="0" y="1122899"/>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3" name="Google Shape;183;p3"/>
            <p:cNvSpPr txBox="1"/>
            <p:nvPr/>
          </p:nvSpPr>
          <p:spPr>
            <a:xfrm>
              <a:off x="0" y="-66675"/>
              <a:ext cx="339480" cy="118957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CHOP HOUSE</a:t>
              </a:r>
              <a:endParaRPr sz="1200">
                <a:solidFill>
                  <a:schemeClr val="dk1"/>
                </a:solidFill>
                <a:latin typeface="Arial"/>
                <a:ea typeface="Arial"/>
                <a:cs typeface="Arial"/>
                <a:sym typeface="Arial"/>
              </a:endParaRPr>
            </a:p>
          </p:txBody>
        </p:sp>
      </p:grpSp>
      <p:grpSp>
        <p:nvGrpSpPr>
          <p:cNvPr id="184" name="Google Shape;184;p3">
            <a:extLst>
              <a:ext uri="{C183D7F6-B498-43B3-948B-1728B52AA6E4}">
                <adec:decorative xmlns:adec="http://schemas.microsoft.com/office/drawing/2017/decorative" val="1"/>
              </a:ext>
            </a:extLst>
          </p:cNvPr>
          <p:cNvGrpSpPr/>
          <p:nvPr/>
        </p:nvGrpSpPr>
        <p:grpSpPr>
          <a:xfrm>
            <a:off x="8861726" y="5581230"/>
            <a:ext cx="736897" cy="802754"/>
            <a:chOff x="0" y="-40888"/>
            <a:chExt cx="339480" cy="369819"/>
          </a:xfrm>
        </p:grpSpPr>
        <p:sp>
          <p:nvSpPr>
            <p:cNvPr id="185" name="Google Shape;185;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 name="Google Shape;186;p3"/>
            <p:cNvSpPr txBox="1"/>
            <p:nvPr/>
          </p:nvSpPr>
          <p:spPr>
            <a:xfrm>
              <a:off x="0" y="-40888"/>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PRODUCE 4 FRIENDS</a:t>
              </a:r>
              <a:endParaRPr sz="1200">
                <a:solidFill>
                  <a:schemeClr val="dk1"/>
                </a:solidFill>
                <a:latin typeface="Arial"/>
                <a:ea typeface="Arial"/>
                <a:cs typeface="Arial"/>
                <a:sym typeface="Arial"/>
              </a:endParaRPr>
            </a:p>
          </p:txBody>
        </p:sp>
      </p:grpSp>
      <p:grpSp>
        <p:nvGrpSpPr>
          <p:cNvPr id="187" name="Google Shape;187;p3">
            <a:extLst>
              <a:ext uri="{C183D7F6-B498-43B3-948B-1728B52AA6E4}">
                <adec:decorative xmlns:adec="http://schemas.microsoft.com/office/drawing/2017/decorative" val="1"/>
              </a:ext>
            </a:extLst>
          </p:cNvPr>
          <p:cNvGrpSpPr/>
          <p:nvPr/>
        </p:nvGrpSpPr>
        <p:grpSpPr>
          <a:xfrm>
            <a:off x="8037703" y="5525254"/>
            <a:ext cx="736897" cy="802754"/>
            <a:chOff x="0" y="-66675"/>
            <a:chExt cx="339480" cy="369819"/>
          </a:xfrm>
        </p:grpSpPr>
        <p:sp>
          <p:nvSpPr>
            <p:cNvPr id="188" name="Google Shape;188;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9" name="Google Shape;189;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HOOK ME UP FISH</a:t>
              </a:r>
              <a:endParaRPr sz="1200">
                <a:solidFill>
                  <a:schemeClr val="dk1"/>
                </a:solidFill>
                <a:latin typeface="Arial"/>
                <a:ea typeface="Arial"/>
                <a:cs typeface="Arial"/>
                <a:sym typeface="Arial"/>
              </a:endParaRPr>
            </a:p>
          </p:txBody>
        </p:sp>
      </p:grpSp>
      <p:grpSp>
        <p:nvGrpSpPr>
          <p:cNvPr id="190" name="Google Shape;190;p3">
            <a:extLst>
              <a:ext uri="{C183D7F6-B498-43B3-948B-1728B52AA6E4}">
                <adec:decorative xmlns:adec="http://schemas.microsoft.com/office/drawing/2017/decorative" val="1"/>
              </a:ext>
            </a:extLst>
          </p:cNvPr>
          <p:cNvGrpSpPr/>
          <p:nvPr/>
        </p:nvGrpSpPr>
        <p:grpSpPr>
          <a:xfrm>
            <a:off x="6356983" y="5525254"/>
            <a:ext cx="1593593" cy="802754"/>
            <a:chOff x="0" y="-66675"/>
            <a:chExt cx="734150" cy="369819"/>
          </a:xfrm>
        </p:grpSpPr>
        <p:sp>
          <p:nvSpPr>
            <p:cNvPr id="191" name="Google Shape;191;p3"/>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2" name="Google Shape;192;p3"/>
            <p:cNvSpPr txBox="1"/>
            <p:nvPr/>
          </p:nvSpPr>
          <p:spPr>
            <a:xfrm>
              <a:off x="0" y="-66675"/>
              <a:ext cx="73415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MIGHTY GREEN ORGANICS</a:t>
              </a:r>
              <a:endParaRPr sz="1200">
                <a:solidFill>
                  <a:schemeClr val="dk1"/>
                </a:solidFill>
                <a:latin typeface="Arial"/>
                <a:ea typeface="Arial"/>
                <a:cs typeface="Arial"/>
                <a:sym typeface="Arial"/>
              </a:endParaRPr>
            </a:p>
          </p:txBody>
        </p:sp>
      </p:grpSp>
      <p:grpSp>
        <p:nvGrpSpPr>
          <p:cNvPr id="193" name="Google Shape;193;p3">
            <a:extLst>
              <a:ext uri="{C183D7F6-B498-43B3-948B-1728B52AA6E4}">
                <adec:decorative xmlns:adec="http://schemas.microsoft.com/office/drawing/2017/decorative" val="1"/>
              </a:ext>
            </a:extLst>
          </p:cNvPr>
          <p:cNvGrpSpPr/>
          <p:nvPr/>
        </p:nvGrpSpPr>
        <p:grpSpPr>
          <a:xfrm>
            <a:off x="4839003" y="5525254"/>
            <a:ext cx="736897" cy="802754"/>
            <a:chOff x="0" y="-66675"/>
            <a:chExt cx="339480" cy="369819"/>
          </a:xfrm>
        </p:grpSpPr>
        <p:sp>
          <p:nvSpPr>
            <p:cNvPr id="194" name="Google Shape;194;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5" name="Google Shape;195;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800">
                  <a:solidFill>
                    <a:srgbClr val="000000"/>
                  </a:solidFill>
                  <a:latin typeface="Arial"/>
                  <a:ea typeface="Arial"/>
                  <a:cs typeface="Arial"/>
                  <a:sym typeface="Arial"/>
                </a:rPr>
                <a:t>SQUASHING</a:t>
              </a:r>
              <a:r>
                <a:rPr lang="en-US" sz="1133">
                  <a:solidFill>
                    <a:srgbClr val="000000"/>
                  </a:solidFill>
                  <a:latin typeface="Arial"/>
                  <a:ea typeface="Arial"/>
                  <a:cs typeface="Arial"/>
                  <a:sym typeface="Arial"/>
                </a:rPr>
                <a:t> </a:t>
              </a:r>
              <a:r>
                <a:rPr lang="en-US" sz="933">
                  <a:solidFill>
                    <a:srgbClr val="000000"/>
                  </a:solidFill>
                  <a:latin typeface="Arial"/>
                  <a:ea typeface="Arial"/>
                  <a:cs typeface="Arial"/>
                  <a:sym typeface="Arial"/>
                </a:rPr>
                <a:t>IT</a:t>
              </a:r>
              <a:endParaRPr sz="1133">
                <a:solidFill>
                  <a:srgbClr val="000000"/>
                </a:solidFill>
                <a:latin typeface="Arial"/>
                <a:ea typeface="Arial"/>
                <a:cs typeface="Arial"/>
                <a:sym typeface="Arial"/>
              </a:endParaRPr>
            </a:p>
          </p:txBody>
        </p:sp>
      </p:grpSp>
      <p:grpSp>
        <p:nvGrpSpPr>
          <p:cNvPr id="196" name="Google Shape;196;p3">
            <a:extLst>
              <a:ext uri="{C183D7F6-B498-43B3-948B-1728B52AA6E4}">
                <adec:decorative xmlns:adec="http://schemas.microsoft.com/office/drawing/2017/decorative" val="1"/>
              </a:ext>
            </a:extLst>
          </p:cNvPr>
          <p:cNvGrpSpPr/>
          <p:nvPr/>
        </p:nvGrpSpPr>
        <p:grpSpPr>
          <a:xfrm>
            <a:off x="3984264" y="5525254"/>
            <a:ext cx="736897" cy="802754"/>
            <a:chOff x="0" y="-66675"/>
            <a:chExt cx="339480" cy="369819"/>
          </a:xfrm>
        </p:grpSpPr>
        <p:sp>
          <p:nvSpPr>
            <p:cNvPr id="197" name="Google Shape;197;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8" name="Google Shape;198;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BERRY GOOD</a:t>
              </a:r>
              <a:endParaRPr sz="1200">
                <a:solidFill>
                  <a:schemeClr val="dk1"/>
                </a:solidFill>
                <a:latin typeface="Arial"/>
                <a:ea typeface="Arial"/>
                <a:cs typeface="Arial"/>
                <a:sym typeface="Arial"/>
              </a:endParaRPr>
            </a:p>
          </p:txBody>
        </p:sp>
      </p:grpSp>
      <p:grpSp>
        <p:nvGrpSpPr>
          <p:cNvPr id="199" name="Google Shape;199;p3">
            <a:extLst>
              <a:ext uri="{C183D7F6-B498-43B3-948B-1728B52AA6E4}">
                <adec:decorative xmlns:adec="http://schemas.microsoft.com/office/drawing/2017/decorative" val="1"/>
              </a:ext>
            </a:extLst>
          </p:cNvPr>
          <p:cNvGrpSpPr/>
          <p:nvPr/>
        </p:nvGrpSpPr>
        <p:grpSpPr>
          <a:xfrm>
            <a:off x="10774834" y="5525254"/>
            <a:ext cx="736897" cy="802754"/>
            <a:chOff x="0" y="-66675"/>
            <a:chExt cx="339480" cy="369819"/>
          </a:xfrm>
        </p:grpSpPr>
        <p:sp>
          <p:nvSpPr>
            <p:cNvPr id="200" name="Google Shape;200;p3"/>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1" name="Google Shape;201;p3"/>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FRESH PRODUCE</a:t>
              </a:r>
              <a:endParaRPr sz="1200">
                <a:solidFill>
                  <a:schemeClr val="dk1"/>
                </a:solidFill>
                <a:latin typeface="Arial"/>
                <a:ea typeface="Arial"/>
                <a:cs typeface="Arial"/>
                <a:sym typeface="Arial"/>
              </a:endParaRPr>
            </a:p>
          </p:txBody>
        </p:sp>
      </p:grpSp>
      <p:grpSp>
        <p:nvGrpSpPr>
          <p:cNvPr id="202" name="Google Shape;202;p3">
            <a:extLst>
              <a:ext uri="{C183D7F6-B498-43B3-948B-1728B52AA6E4}">
                <adec:decorative xmlns:adec="http://schemas.microsoft.com/office/drawing/2017/decorative" val="1"/>
              </a:ext>
            </a:extLst>
          </p:cNvPr>
          <p:cNvGrpSpPr/>
          <p:nvPr/>
        </p:nvGrpSpPr>
        <p:grpSpPr>
          <a:xfrm>
            <a:off x="2144263" y="935604"/>
            <a:ext cx="1394596" cy="301985"/>
            <a:chOff x="0" y="-66675"/>
            <a:chExt cx="557098" cy="120634"/>
          </a:xfrm>
        </p:grpSpPr>
        <p:sp>
          <p:nvSpPr>
            <p:cNvPr id="203" name="Google Shape;203;p3"/>
            <p:cNvSpPr/>
            <p:nvPr/>
          </p:nvSpPr>
          <p:spPr>
            <a:xfrm>
              <a:off x="0" y="0"/>
              <a:ext cx="557098" cy="53959"/>
            </a:xfrm>
            <a:custGeom>
              <a:avLst/>
              <a:gdLst/>
              <a:ahLst/>
              <a:cxnLst/>
              <a:rect l="l" t="t" r="r" b="b"/>
              <a:pathLst>
                <a:path w="557098" h="53959" extrusionOk="0">
                  <a:moveTo>
                    <a:pt x="0" y="0"/>
                  </a:moveTo>
                  <a:lnTo>
                    <a:pt x="557098" y="0"/>
                  </a:lnTo>
                  <a:lnTo>
                    <a:pt x="557098" y="53959"/>
                  </a:lnTo>
                  <a:lnTo>
                    <a:pt x="0" y="53959"/>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4" name="Google Shape;204;p3"/>
            <p:cNvSpPr txBox="1"/>
            <p:nvPr/>
          </p:nvSpPr>
          <p:spPr>
            <a:xfrm>
              <a:off x="0" y="-66675"/>
              <a:ext cx="557098" cy="120634"/>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05" name="Google Shape;205;p3">
            <a:extLst>
              <a:ext uri="{C183D7F6-B498-43B3-948B-1728B52AA6E4}">
                <adec:decorative xmlns:adec="http://schemas.microsoft.com/office/drawing/2017/decorative" val="1"/>
              </a:ext>
            </a:extLst>
          </p:cNvPr>
          <p:cNvGrpSpPr/>
          <p:nvPr/>
        </p:nvGrpSpPr>
        <p:grpSpPr>
          <a:xfrm>
            <a:off x="9818365" y="896075"/>
            <a:ext cx="724942" cy="287981"/>
            <a:chOff x="0" y="-66675"/>
            <a:chExt cx="289592" cy="115039"/>
          </a:xfrm>
        </p:grpSpPr>
        <p:sp>
          <p:nvSpPr>
            <p:cNvPr id="206" name="Google Shape;206;p3"/>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7" name="Google Shape;207;p3"/>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08" name="Google Shape;208;p3">
            <a:extLst>
              <a:ext uri="{C183D7F6-B498-43B3-948B-1728B52AA6E4}">
                <adec:decorative xmlns:adec="http://schemas.microsoft.com/office/drawing/2017/decorative" val="1"/>
              </a:ext>
            </a:extLst>
          </p:cNvPr>
          <p:cNvGrpSpPr/>
          <p:nvPr/>
        </p:nvGrpSpPr>
        <p:grpSpPr>
          <a:xfrm>
            <a:off x="9818365" y="6225532"/>
            <a:ext cx="724942" cy="287981"/>
            <a:chOff x="0" y="-66675"/>
            <a:chExt cx="289592" cy="115039"/>
          </a:xfrm>
        </p:grpSpPr>
        <p:sp>
          <p:nvSpPr>
            <p:cNvPr id="209" name="Google Shape;209;p3"/>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0" name="Google Shape;210;p3"/>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11" name="Google Shape;211;p3">
            <a:extLst>
              <a:ext uri="{C183D7F6-B498-43B3-948B-1728B52AA6E4}">
                <adec:decorative xmlns:adec="http://schemas.microsoft.com/office/drawing/2017/decorative" val="1"/>
              </a:ext>
            </a:extLst>
          </p:cNvPr>
          <p:cNvGrpSpPr/>
          <p:nvPr/>
        </p:nvGrpSpPr>
        <p:grpSpPr>
          <a:xfrm>
            <a:off x="3013900" y="6225532"/>
            <a:ext cx="724942" cy="287981"/>
            <a:chOff x="0" y="-66675"/>
            <a:chExt cx="289592" cy="115039"/>
          </a:xfrm>
        </p:grpSpPr>
        <p:sp>
          <p:nvSpPr>
            <p:cNvPr id="212" name="Google Shape;212;p3"/>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3" name="Google Shape;213;p3"/>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14" name="Google Shape;214;p3">
            <a:extLst>
              <a:ext uri="{C183D7F6-B498-43B3-948B-1728B52AA6E4}">
                <adec:decorative xmlns:adec="http://schemas.microsoft.com/office/drawing/2017/decorative" val="1"/>
              </a:ext>
            </a:extLst>
          </p:cNvPr>
          <p:cNvSpPr/>
          <p:nvPr/>
        </p:nvSpPr>
        <p:spPr>
          <a:xfrm>
            <a:off x="9848754" y="977940"/>
            <a:ext cx="684167" cy="352346"/>
          </a:xfrm>
          <a:custGeom>
            <a:avLst/>
            <a:gdLst/>
            <a:ahLst/>
            <a:cxnLst/>
            <a:rect l="l" t="t" r="r" b="b"/>
            <a:pathLst>
              <a:path w="1026250" h="528519" extrusionOk="0">
                <a:moveTo>
                  <a:pt x="0" y="0"/>
                </a:moveTo>
                <a:lnTo>
                  <a:pt x="1026250" y="0"/>
                </a:lnTo>
                <a:lnTo>
                  <a:pt x="1026250" y="528519"/>
                </a:lnTo>
                <a:lnTo>
                  <a:pt x="0" y="528519"/>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5" name="Google Shape;215;p3">
            <a:extLst>
              <a:ext uri="{C183D7F6-B498-43B3-948B-1728B52AA6E4}">
                <adec:decorative xmlns:adec="http://schemas.microsoft.com/office/drawing/2017/decorative" val="1"/>
              </a:ext>
            </a:extLst>
          </p:cNvPr>
          <p:cNvSpPr/>
          <p:nvPr/>
        </p:nvSpPr>
        <p:spPr>
          <a:xfrm rot="10800000" flipH="1">
            <a:off x="9848754" y="6229350"/>
            <a:ext cx="684167" cy="352346"/>
          </a:xfrm>
          <a:custGeom>
            <a:avLst/>
            <a:gdLst/>
            <a:ahLst/>
            <a:cxnLst/>
            <a:rect l="l" t="t" r="r" b="b"/>
            <a:pathLst>
              <a:path w="1026250" h="528519" extrusionOk="0">
                <a:moveTo>
                  <a:pt x="0" y="528519"/>
                </a:moveTo>
                <a:lnTo>
                  <a:pt x="1026250" y="528519"/>
                </a:lnTo>
                <a:lnTo>
                  <a:pt x="1026250" y="0"/>
                </a:lnTo>
                <a:lnTo>
                  <a:pt x="0" y="0"/>
                </a:lnTo>
                <a:lnTo>
                  <a:pt x="0" y="528519"/>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6" name="Google Shape;216;p3">
            <a:extLst>
              <a:ext uri="{C183D7F6-B498-43B3-948B-1728B52AA6E4}">
                <adec:decorative xmlns:adec="http://schemas.microsoft.com/office/drawing/2017/decorative" val="1"/>
              </a:ext>
            </a:extLst>
          </p:cNvPr>
          <p:cNvSpPr/>
          <p:nvPr/>
        </p:nvSpPr>
        <p:spPr>
          <a:xfrm rot="10800000" flipH="1">
            <a:off x="3049337" y="6229350"/>
            <a:ext cx="684167" cy="352346"/>
          </a:xfrm>
          <a:custGeom>
            <a:avLst/>
            <a:gdLst/>
            <a:ahLst/>
            <a:cxnLst/>
            <a:rect l="l" t="t" r="r" b="b"/>
            <a:pathLst>
              <a:path w="1026250" h="528519" extrusionOk="0">
                <a:moveTo>
                  <a:pt x="0" y="528519"/>
                </a:moveTo>
                <a:lnTo>
                  <a:pt x="1026251" y="528519"/>
                </a:lnTo>
                <a:lnTo>
                  <a:pt x="1026251" y="0"/>
                </a:lnTo>
                <a:lnTo>
                  <a:pt x="0" y="0"/>
                </a:lnTo>
                <a:lnTo>
                  <a:pt x="0" y="528519"/>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17" name="Google Shape;217;p3">
            <a:extLst>
              <a:ext uri="{C183D7F6-B498-43B3-948B-1728B52AA6E4}">
                <adec:decorative xmlns:adec="http://schemas.microsoft.com/office/drawing/2017/decorative" val="1"/>
              </a:ext>
            </a:extLst>
          </p:cNvPr>
          <p:cNvGrpSpPr/>
          <p:nvPr/>
        </p:nvGrpSpPr>
        <p:grpSpPr>
          <a:xfrm>
            <a:off x="324210" y="5257700"/>
            <a:ext cx="1293984" cy="1216217"/>
            <a:chOff x="0" y="-277609"/>
            <a:chExt cx="2587969" cy="2432434"/>
          </a:xfrm>
        </p:grpSpPr>
        <p:grpSp>
          <p:nvGrpSpPr>
            <p:cNvPr id="218" name="Google Shape;218;p3"/>
            <p:cNvGrpSpPr/>
            <p:nvPr/>
          </p:nvGrpSpPr>
          <p:grpSpPr>
            <a:xfrm>
              <a:off x="0" y="-277609"/>
              <a:ext cx="482613" cy="795105"/>
              <a:chOff x="0" y="-66675"/>
              <a:chExt cx="115912" cy="190965"/>
            </a:xfrm>
          </p:grpSpPr>
          <p:sp>
            <p:nvSpPr>
              <p:cNvPr id="219" name="Google Shape;219;p3"/>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0" name="Google Shape;220;p3"/>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21" name="Google Shape;221;p3"/>
            <p:cNvGrpSpPr/>
            <p:nvPr/>
          </p:nvGrpSpPr>
          <p:grpSpPr>
            <a:xfrm>
              <a:off x="0" y="520944"/>
              <a:ext cx="482613" cy="795105"/>
              <a:chOff x="0" y="-66675"/>
              <a:chExt cx="115912" cy="190965"/>
            </a:xfrm>
          </p:grpSpPr>
          <p:sp>
            <p:nvSpPr>
              <p:cNvPr id="222" name="Google Shape;222;p3"/>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3" name="Google Shape;223;p3"/>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24" name="Google Shape;224;p3"/>
            <p:cNvGrpSpPr/>
            <p:nvPr/>
          </p:nvGrpSpPr>
          <p:grpSpPr>
            <a:xfrm>
              <a:off x="0" y="1317840"/>
              <a:ext cx="482613" cy="795105"/>
              <a:chOff x="0" y="-66675"/>
              <a:chExt cx="115912" cy="190965"/>
            </a:xfrm>
          </p:grpSpPr>
          <p:sp>
            <p:nvSpPr>
              <p:cNvPr id="225" name="Google Shape;225;p3"/>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6" name="Google Shape;226;p3"/>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27" name="Google Shape;227;p3"/>
            <p:cNvSpPr txBox="1"/>
            <p:nvPr/>
          </p:nvSpPr>
          <p:spPr>
            <a:xfrm>
              <a:off x="706734" y="-39067"/>
              <a:ext cx="1018282"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Dining</a:t>
              </a:r>
              <a:endParaRPr sz="1200">
                <a:solidFill>
                  <a:schemeClr val="dk1"/>
                </a:solidFill>
                <a:latin typeface="Arial"/>
                <a:ea typeface="Arial"/>
                <a:cs typeface="Arial"/>
                <a:sym typeface="Arial"/>
              </a:endParaRPr>
            </a:p>
          </p:txBody>
        </p:sp>
        <p:sp>
          <p:nvSpPr>
            <p:cNvPr id="228" name="Google Shape;228;p3"/>
            <p:cNvSpPr txBox="1"/>
            <p:nvPr/>
          </p:nvSpPr>
          <p:spPr>
            <a:xfrm>
              <a:off x="738432" y="759487"/>
              <a:ext cx="1350071"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Produce</a:t>
              </a:r>
              <a:endParaRPr sz="1200">
                <a:solidFill>
                  <a:schemeClr val="dk1"/>
                </a:solidFill>
                <a:latin typeface="Arial"/>
                <a:ea typeface="Arial"/>
                <a:cs typeface="Arial"/>
                <a:sym typeface="Arial"/>
              </a:endParaRPr>
            </a:p>
          </p:txBody>
        </p:sp>
        <p:sp>
          <p:nvSpPr>
            <p:cNvPr id="229" name="Google Shape;229;p3"/>
            <p:cNvSpPr txBox="1"/>
            <p:nvPr/>
          </p:nvSpPr>
          <p:spPr>
            <a:xfrm>
              <a:off x="738432" y="1551967"/>
              <a:ext cx="1849537"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Meats/Fish</a:t>
              </a:r>
              <a:endParaRPr sz="1200">
                <a:solidFill>
                  <a:schemeClr val="dk1"/>
                </a:solidFill>
                <a:latin typeface="Arial"/>
                <a:ea typeface="Arial"/>
                <a:cs typeface="Arial"/>
                <a:sym typeface="Arial"/>
              </a:endParaRPr>
            </a:p>
          </p:txBody>
        </p:sp>
      </p:grpSp>
      <p:grpSp>
        <p:nvGrpSpPr>
          <p:cNvPr id="230" name="Google Shape;230;p3">
            <a:extLst>
              <a:ext uri="{C183D7F6-B498-43B3-948B-1728B52AA6E4}">
                <adec:decorative xmlns:adec="http://schemas.microsoft.com/office/drawing/2017/decorative" val="1"/>
              </a:ext>
            </a:extLst>
          </p:cNvPr>
          <p:cNvGrpSpPr/>
          <p:nvPr/>
        </p:nvGrpSpPr>
        <p:grpSpPr>
          <a:xfrm>
            <a:off x="1334022" y="58938"/>
            <a:ext cx="4329005" cy="834825"/>
            <a:chOff x="0" y="-66675"/>
            <a:chExt cx="1710224" cy="329808"/>
          </a:xfrm>
        </p:grpSpPr>
        <p:sp>
          <p:nvSpPr>
            <p:cNvPr id="231" name="Google Shape;231;p3"/>
            <p:cNvSpPr/>
            <p:nvPr/>
          </p:nvSpPr>
          <p:spPr>
            <a:xfrm>
              <a:off x="0" y="0"/>
              <a:ext cx="1710224" cy="263133"/>
            </a:xfrm>
            <a:custGeom>
              <a:avLst/>
              <a:gdLst/>
              <a:ahLst/>
              <a:cxnLst/>
              <a:rect l="l" t="t" r="r" b="b"/>
              <a:pathLst>
                <a:path w="1710224" h="263133" extrusionOk="0">
                  <a:moveTo>
                    <a:pt x="60805" y="0"/>
                  </a:moveTo>
                  <a:lnTo>
                    <a:pt x="1649419" y="0"/>
                  </a:lnTo>
                  <a:cubicBezTo>
                    <a:pt x="1683001" y="0"/>
                    <a:pt x="1710224" y="27223"/>
                    <a:pt x="1710224" y="60805"/>
                  </a:cubicBezTo>
                  <a:lnTo>
                    <a:pt x="1710224" y="202327"/>
                  </a:lnTo>
                  <a:cubicBezTo>
                    <a:pt x="1710224" y="235909"/>
                    <a:pt x="1683001" y="263133"/>
                    <a:pt x="1649419" y="263133"/>
                  </a:cubicBezTo>
                  <a:lnTo>
                    <a:pt x="60805" y="263133"/>
                  </a:lnTo>
                  <a:cubicBezTo>
                    <a:pt x="27223" y="263133"/>
                    <a:pt x="0" y="235909"/>
                    <a:pt x="0" y="202327"/>
                  </a:cubicBezTo>
                  <a:lnTo>
                    <a:pt x="0" y="60805"/>
                  </a:lnTo>
                  <a:cubicBezTo>
                    <a:pt x="0" y="27223"/>
                    <a:pt x="27223" y="0"/>
                    <a:pt x="60805" y="0"/>
                  </a:cubicBezTo>
                  <a:close/>
                </a:path>
              </a:pathLst>
            </a:custGeom>
            <a:solidFill>
              <a:srgbClr val="FAD02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2" name="Google Shape;232;p3"/>
            <p:cNvSpPr txBox="1"/>
            <p:nvPr/>
          </p:nvSpPr>
          <p:spPr>
            <a:xfrm>
              <a:off x="0" y="-66675"/>
              <a:ext cx="1710224" cy="329808"/>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33" name="Google Shape;233;p3">
            <a:extLst>
              <a:ext uri="{C183D7F6-B498-43B3-948B-1728B52AA6E4}">
                <adec:decorative xmlns:adec="http://schemas.microsoft.com/office/drawing/2017/decorative" val="1"/>
              </a:ext>
            </a:extLst>
          </p:cNvPr>
          <p:cNvGrpSpPr/>
          <p:nvPr/>
        </p:nvGrpSpPr>
        <p:grpSpPr>
          <a:xfrm>
            <a:off x="180746" y="187484"/>
            <a:ext cx="1580913" cy="1580913"/>
            <a:chOff x="0" y="0"/>
            <a:chExt cx="812800" cy="812800"/>
          </a:xfrm>
        </p:grpSpPr>
        <p:sp>
          <p:nvSpPr>
            <p:cNvPr id="234" name="Google Shape;234;p3"/>
            <p:cNvSpPr/>
            <p:nvPr/>
          </p:nvSpPr>
          <p:spPr>
            <a:xfrm>
              <a:off x="0" y="0"/>
              <a:ext cx="812800" cy="812800"/>
            </a:xfrm>
            <a:custGeom>
              <a:avLst/>
              <a:gdLst/>
              <a:ahLst/>
              <a:cxnLst/>
              <a:rect l="l" t="t" r="r" b="b"/>
              <a:pathLst>
                <a:path w="812800" h="812800" extrusionOk="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BABB6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5" name="Google Shape;235;p3"/>
            <p:cNvSpPr txBox="1"/>
            <p:nvPr/>
          </p:nvSpPr>
          <p:spPr>
            <a:xfrm>
              <a:off x="88900" y="22225"/>
              <a:ext cx="635000" cy="701675"/>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36" name="Google Shape;236;p3">
            <a:extLst>
              <a:ext uri="{C183D7F6-B498-43B3-948B-1728B52AA6E4}">
                <adec:decorative xmlns:adec="http://schemas.microsoft.com/office/drawing/2017/decorative" val="1"/>
              </a:ext>
            </a:extLst>
          </p:cNvPr>
          <p:cNvSpPr/>
          <p:nvPr/>
        </p:nvSpPr>
        <p:spPr>
          <a:xfrm>
            <a:off x="946418" y="69850"/>
            <a:ext cx="544338" cy="533164"/>
          </a:xfrm>
          <a:custGeom>
            <a:avLst/>
            <a:gdLst/>
            <a:ahLst/>
            <a:cxnLst/>
            <a:rect l="l" t="t" r="r" b="b"/>
            <a:pathLst>
              <a:path w="816507" h="799746" extrusionOk="0">
                <a:moveTo>
                  <a:pt x="0" y="0"/>
                </a:moveTo>
                <a:lnTo>
                  <a:pt x="816507" y="0"/>
                </a:lnTo>
                <a:lnTo>
                  <a:pt x="816507" y="799746"/>
                </a:lnTo>
                <a:lnTo>
                  <a:pt x="0" y="799746"/>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8" name="Google Shape;238;p3"/>
          <p:cNvSpPr txBox="1"/>
          <p:nvPr/>
        </p:nvSpPr>
        <p:spPr>
          <a:xfrm rot="-579281">
            <a:off x="73535" y="635511"/>
            <a:ext cx="1762653"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3000">
                <a:solidFill>
                  <a:srgbClr val="FFDE32"/>
                </a:solidFill>
                <a:latin typeface="Arial"/>
                <a:ea typeface="Arial"/>
                <a:cs typeface="Arial"/>
                <a:sym typeface="Arial"/>
              </a:rPr>
              <a:t>Farmer’s</a:t>
            </a:r>
            <a:endParaRPr sz="1200">
              <a:solidFill>
                <a:schemeClr val="dk1"/>
              </a:solidFill>
              <a:latin typeface="Arial"/>
              <a:ea typeface="Arial"/>
              <a:cs typeface="Arial"/>
              <a:sym typeface="Arial"/>
            </a:endParaRPr>
          </a:p>
          <a:p>
            <a:pPr marL="0" marR="0" lvl="0" indent="0" algn="ctr" rtl="0">
              <a:lnSpc>
                <a:spcPct val="80000"/>
              </a:lnSpc>
              <a:spcBef>
                <a:spcPts val="0"/>
              </a:spcBef>
              <a:spcAft>
                <a:spcPts val="0"/>
              </a:spcAft>
              <a:buNone/>
            </a:pPr>
            <a:r>
              <a:rPr lang="en-US" sz="3000">
                <a:solidFill>
                  <a:srgbClr val="FFDE32"/>
                </a:solidFill>
                <a:latin typeface="Arial"/>
                <a:ea typeface="Arial"/>
                <a:cs typeface="Arial"/>
                <a:sym typeface="Arial"/>
              </a:rPr>
              <a:t>Market</a:t>
            </a:r>
            <a:endParaRPr sz="1200">
              <a:solidFill>
                <a:schemeClr val="dk1"/>
              </a:solidFill>
              <a:latin typeface="Arial"/>
              <a:ea typeface="Arial"/>
              <a:cs typeface="Arial"/>
              <a:sym typeface="Arial"/>
            </a:endParaRPr>
          </a:p>
        </p:txBody>
      </p:sp>
      <p:sp>
        <p:nvSpPr>
          <p:cNvPr id="239" name="Google Shape;239;p3"/>
          <p:cNvSpPr txBox="1">
            <a:spLocks noGrp="1"/>
          </p:cNvSpPr>
          <p:nvPr>
            <p:ph type="title" idx="4294967295"/>
          </p:nvPr>
        </p:nvSpPr>
        <p:spPr>
          <a:xfrm>
            <a:off x="1790101" y="434315"/>
            <a:ext cx="3442246" cy="6315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8"/>
              </a:lnSpc>
              <a:spcBef>
                <a:spcPts val="0"/>
              </a:spcBef>
              <a:spcAft>
                <a:spcPts val="0"/>
              </a:spcAft>
              <a:buClr>
                <a:srgbClr val="000000"/>
              </a:buClr>
              <a:buSzTx/>
              <a:buFont typeface="Arial"/>
              <a:buNone/>
              <a:tabLst/>
              <a:defRPr/>
            </a:pPr>
            <a:r>
              <a:rPr kumimoji="0" lang="en-US" sz="1466" b="0" i="0" u="none" strike="noStrike" kern="0" cap="none" spc="0" normalizeH="0" baseline="0" noProof="0" dirty="0">
                <a:ln>
                  <a:noFill/>
                </a:ln>
                <a:solidFill>
                  <a:srgbClr val="000000"/>
                </a:solidFill>
                <a:effectLst/>
                <a:uLnTx/>
                <a:uFillTx/>
                <a:latin typeface="Arial"/>
                <a:ea typeface="Arial"/>
                <a:cs typeface="Arial"/>
                <a:sym typeface="Arial"/>
              </a:rPr>
              <a:t>Thursday - Sunday |  9:00 a.m. to 1:00 p.m.</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37" name="Google Shape;237;p3"/>
          <p:cNvSpPr txBox="1"/>
          <p:nvPr/>
        </p:nvSpPr>
        <p:spPr>
          <a:xfrm>
            <a:off x="2444445" y="1014413"/>
            <a:ext cx="794233" cy="372153"/>
          </a:xfrm>
          <a:prstGeom prst="rect">
            <a:avLst/>
          </a:prstGeom>
          <a:noFill/>
          <a:ln>
            <a:noFill/>
          </a:ln>
        </p:spPr>
        <p:txBody>
          <a:bodyPr spcFirstLastPara="1" wrap="square" lIns="0" tIns="0" rIns="0" bIns="0" anchor="t" anchorCtr="0">
            <a:spAutoFit/>
          </a:bodyPr>
          <a:lstStyle/>
          <a:p>
            <a:pPr marL="0" marR="0" lvl="0" indent="0" algn="ctr" rtl="0">
              <a:lnSpc>
                <a:spcPct val="111022"/>
              </a:lnSpc>
              <a:spcBef>
                <a:spcPts val="0"/>
              </a:spcBef>
              <a:spcAft>
                <a:spcPts val="0"/>
              </a:spcAft>
              <a:buNone/>
            </a:pPr>
            <a:r>
              <a:rPr lang="en-US" sz="1089">
                <a:solidFill>
                  <a:srgbClr val="000000"/>
                </a:solidFill>
                <a:latin typeface="Arial"/>
                <a:ea typeface="Arial"/>
                <a:cs typeface="Arial"/>
                <a:sym typeface="Arial"/>
              </a:rPr>
              <a:t>MAIN ENTRANCE</a:t>
            </a:r>
            <a:endParaRPr sz="1200">
              <a:solidFill>
                <a:schemeClr val="dk1"/>
              </a:solidFill>
              <a:latin typeface="Arial"/>
              <a:ea typeface="Arial"/>
              <a:cs typeface="Arial"/>
              <a:sym typeface="Arial"/>
            </a:endParaRPr>
          </a:p>
        </p:txBody>
      </p:sp>
      <p:grpSp>
        <p:nvGrpSpPr>
          <p:cNvPr id="117" name="Google Shape;117;p3">
            <a:extLst>
              <a:ext uri="{C183D7F6-B498-43B3-948B-1728B52AA6E4}">
                <adec:decorative xmlns:adec="http://schemas.microsoft.com/office/drawing/2017/decorative" val="1"/>
              </a:ext>
            </a:extLst>
          </p:cNvPr>
          <p:cNvGrpSpPr/>
          <p:nvPr/>
        </p:nvGrpSpPr>
        <p:grpSpPr>
          <a:xfrm>
            <a:off x="1916644" y="1033580"/>
            <a:ext cx="9843901" cy="5419397"/>
            <a:chOff x="0" y="-38100"/>
            <a:chExt cx="4534972" cy="2496654"/>
          </a:xfrm>
        </p:grpSpPr>
        <p:sp>
          <p:nvSpPr>
            <p:cNvPr id="118" name="Google Shape;118;p3"/>
            <p:cNvSpPr/>
            <p:nvPr/>
          </p:nvSpPr>
          <p:spPr>
            <a:xfrm>
              <a:off x="0" y="0"/>
              <a:ext cx="4534972" cy="2458554"/>
            </a:xfrm>
            <a:custGeom>
              <a:avLst/>
              <a:gdLst/>
              <a:ahLst/>
              <a:cxnLst/>
              <a:rect l="l" t="t" r="r" b="b"/>
              <a:pathLst>
                <a:path w="4534972" h="2458554" extrusionOk="0">
                  <a:moveTo>
                    <a:pt x="0" y="0"/>
                  </a:moveTo>
                  <a:lnTo>
                    <a:pt x="4534972" y="0"/>
                  </a:lnTo>
                  <a:lnTo>
                    <a:pt x="4534972" y="2458554"/>
                  </a:lnTo>
                  <a:lnTo>
                    <a:pt x="0" y="2458554"/>
                  </a:lnTo>
                  <a:close/>
                </a:path>
              </a:pathLst>
            </a:custGeom>
            <a:solidFill>
              <a:srgbClr val="000000">
                <a:alpha val="0"/>
              </a:srgbClr>
            </a:solidFill>
            <a:ln w="38100" cap="sq" cmpd="sng">
              <a:solidFill>
                <a:srgbClr val="163D06"/>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9" name="Google Shape;119;p3"/>
            <p:cNvSpPr txBox="1"/>
            <p:nvPr/>
          </p:nvSpPr>
          <p:spPr>
            <a:xfrm>
              <a:off x="0" y="-38100"/>
              <a:ext cx="4534971" cy="2496654"/>
            </a:xfrm>
            <a:prstGeom prst="rect">
              <a:avLst/>
            </a:prstGeom>
            <a:noFill/>
            <a:ln>
              <a:noFill/>
            </a:ln>
          </p:spPr>
          <p:txBody>
            <a:bodyPr spcFirstLastPara="1" wrap="square" lIns="32650" tIns="32650" rIns="32650" bIns="326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45" name="Google Shape;245;p4">
            <a:extLst>
              <a:ext uri="{C183D7F6-B498-43B3-948B-1728B52AA6E4}">
                <adec:decorative xmlns:adec="http://schemas.microsoft.com/office/drawing/2017/decorative" val="1"/>
              </a:ext>
            </a:extLst>
          </p:cNvPr>
          <p:cNvGrpSpPr/>
          <p:nvPr/>
        </p:nvGrpSpPr>
        <p:grpSpPr>
          <a:xfrm>
            <a:off x="84571" y="18324"/>
            <a:ext cx="4233429" cy="1322273"/>
            <a:chOff x="0" y="-38100"/>
            <a:chExt cx="2274980" cy="850900"/>
          </a:xfrm>
        </p:grpSpPr>
        <p:sp>
          <p:nvSpPr>
            <p:cNvPr id="246" name="Google Shape;246;p4"/>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FFDE32"/>
            </a:solidFill>
            <a:ln w="266700" cap="sq" cmpd="sng">
              <a:solidFill>
                <a:srgbClr val="FFDE32"/>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7" name="Google Shape;247;p4"/>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48" name="Google Shape;248;p4">
            <a:extLst>
              <a:ext uri="{C183D7F6-B498-43B3-948B-1728B52AA6E4}">
                <adec:decorative xmlns:adec="http://schemas.microsoft.com/office/drawing/2017/decorative" val="1"/>
              </a:ext>
            </a:extLst>
          </p:cNvPr>
          <p:cNvSpPr/>
          <p:nvPr/>
        </p:nvSpPr>
        <p:spPr>
          <a:xfrm>
            <a:off x="9754426" y="479122"/>
            <a:ext cx="1991023" cy="2135145"/>
          </a:xfrm>
          <a:custGeom>
            <a:avLst/>
            <a:gdLst/>
            <a:ahLst/>
            <a:cxnLst/>
            <a:rect l="l" t="t" r="r" b="b"/>
            <a:pathLst>
              <a:path w="2986534" h="3202717" extrusionOk="0">
                <a:moveTo>
                  <a:pt x="0" y="0"/>
                </a:moveTo>
                <a:lnTo>
                  <a:pt x="2986534" y="0"/>
                </a:lnTo>
                <a:lnTo>
                  <a:pt x="2986534" y="3202717"/>
                </a:lnTo>
                <a:lnTo>
                  <a:pt x="0" y="320271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0" name="Google Shape;250;p4"/>
          <p:cNvSpPr txBox="1">
            <a:spLocks noGrp="1"/>
          </p:cNvSpPr>
          <p:nvPr>
            <p:ph type="title" idx="4294967295"/>
          </p:nvPr>
        </p:nvSpPr>
        <p:spPr>
          <a:xfrm>
            <a:off x="148734" y="167522"/>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163D06"/>
                </a:solidFill>
                <a:effectLst/>
                <a:uLnTx/>
                <a:uFillTx/>
                <a:latin typeface="Arial"/>
                <a:ea typeface="Arial"/>
                <a:cs typeface="Arial"/>
                <a:sym typeface="Arial"/>
              </a:rPr>
              <a:t>DIRECTIONS</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62" name="Google Shape;262;p4"/>
          <p:cNvSpPr txBox="1"/>
          <p:nvPr/>
        </p:nvSpPr>
        <p:spPr>
          <a:xfrm>
            <a:off x="980528" y="862477"/>
            <a:ext cx="2255332" cy="602857"/>
          </a:xfrm>
          <a:prstGeom prst="rect">
            <a:avLst/>
          </a:prstGeom>
          <a:noFill/>
          <a:ln>
            <a:noFill/>
          </a:ln>
        </p:spPr>
        <p:txBody>
          <a:bodyPr spcFirstLastPara="1" wrap="square" lIns="0" tIns="0" rIns="0" bIns="0" anchor="t" anchorCtr="0">
            <a:spAutoFit/>
          </a:bodyPr>
          <a:lstStyle/>
          <a:p>
            <a:pPr marL="0" marR="0" lvl="0" indent="0" algn="just" rtl="0">
              <a:lnSpc>
                <a:spcPct val="140038"/>
              </a:lnSpc>
              <a:spcBef>
                <a:spcPts val="0"/>
              </a:spcBef>
              <a:spcAft>
                <a:spcPts val="0"/>
              </a:spcAft>
              <a:buNone/>
            </a:pPr>
            <a:r>
              <a:rPr lang="en-US" sz="1399">
                <a:solidFill>
                  <a:srgbClr val="163D06"/>
                </a:solidFill>
                <a:latin typeface="Arial"/>
                <a:ea typeface="Arial"/>
                <a:cs typeface="Arial"/>
                <a:sym typeface="Arial"/>
              </a:rPr>
              <a:t>WITH REFERENCE POINTS</a:t>
            </a:r>
            <a:endParaRPr sz="1200">
              <a:solidFill>
                <a:schemeClr val="dk1"/>
              </a:solidFill>
              <a:latin typeface="Arial"/>
              <a:ea typeface="Arial"/>
              <a:cs typeface="Arial"/>
              <a:sym typeface="Arial"/>
            </a:endParaRPr>
          </a:p>
        </p:txBody>
      </p:sp>
      <p:sp>
        <p:nvSpPr>
          <p:cNvPr id="249" name="Google Shape;249;p4"/>
          <p:cNvSpPr txBox="1"/>
          <p:nvPr/>
        </p:nvSpPr>
        <p:spPr>
          <a:xfrm>
            <a:off x="1114774" y="1938188"/>
            <a:ext cx="3445311"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a:solidFill>
                  <a:srgbClr val="163D06"/>
                </a:solidFill>
                <a:latin typeface="Arial"/>
                <a:ea typeface="Arial"/>
                <a:cs typeface="Arial"/>
                <a:sym typeface="Arial"/>
              </a:rPr>
              <a:t>AL LADO DE</a:t>
            </a:r>
            <a:endParaRPr sz="1200">
              <a:solidFill>
                <a:schemeClr val="dk1"/>
              </a:solidFill>
              <a:latin typeface="Arial"/>
              <a:ea typeface="Arial"/>
              <a:cs typeface="Arial"/>
              <a:sym typeface="Arial"/>
            </a:endParaRPr>
          </a:p>
        </p:txBody>
      </p:sp>
      <p:sp>
        <p:nvSpPr>
          <p:cNvPr id="251" name="Google Shape;251;p4"/>
          <p:cNvSpPr txBox="1"/>
          <p:nvPr/>
        </p:nvSpPr>
        <p:spPr>
          <a:xfrm>
            <a:off x="5845144" y="1938188"/>
            <a:ext cx="2624225"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a:solidFill>
                  <a:srgbClr val="163D06"/>
                </a:solidFill>
                <a:latin typeface="Arial"/>
                <a:ea typeface="Arial"/>
                <a:cs typeface="Arial"/>
                <a:sym typeface="Arial"/>
              </a:rPr>
              <a:t>BY THE</a:t>
            </a:r>
            <a:endParaRPr sz="1200">
              <a:solidFill>
                <a:schemeClr val="dk1"/>
              </a:solidFill>
              <a:latin typeface="Arial"/>
              <a:ea typeface="Arial"/>
              <a:cs typeface="Arial"/>
              <a:sym typeface="Arial"/>
            </a:endParaRPr>
          </a:p>
        </p:txBody>
      </p:sp>
      <p:sp>
        <p:nvSpPr>
          <p:cNvPr id="253" name="Google Shape;253;p4"/>
          <p:cNvSpPr txBox="1"/>
          <p:nvPr/>
        </p:nvSpPr>
        <p:spPr>
          <a:xfrm>
            <a:off x="577936" y="2812525"/>
            <a:ext cx="4081338"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a:solidFill>
                  <a:srgbClr val="163D06"/>
                </a:solidFill>
                <a:latin typeface="Arial"/>
                <a:ea typeface="Arial"/>
                <a:cs typeface="Arial"/>
                <a:sym typeface="Arial"/>
              </a:rPr>
              <a:t>AL FRENTE DE</a:t>
            </a:r>
            <a:endParaRPr sz="1200">
              <a:solidFill>
                <a:schemeClr val="dk1"/>
              </a:solidFill>
              <a:latin typeface="Arial"/>
              <a:ea typeface="Arial"/>
              <a:cs typeface="Arial"/>
              <a:sym typeface="Arial"/>
            </a:endParaRPr>
          </a:p>
        </p:txBody>
      </p:sp>
      <p:sp>
        <p:nvSpPr>
          <p:cNvPr id="252" name="Google Shape;252;p4"/>
          <p:cNvSpPr txBox="1"/>
          <p:nvPr/>
        </p:nvSpPr>
        <p:spPr>
          <a:xfrm>
            <a:off x="6017742" y="2812525"/>
            <a:ext cx="3711858"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a:solidFill>
                  <a:srgbClr val="163D06"/>
                </a:solidFill>
                <a:latin typeface="Arial"/>
                <a:ea typeface="Arial"/>
                <a:cs typeface="Arial"/>
                <a:sym typeface="Arial"/>
              </a:rPr>
              <a:t>IN FRONT OF</a:t>
            </a:r>
            <a:endParaRPr sz="1200">
              <a:solidFill>
                <a:schemeClr val="dk1"/>
              </a:solidFill>
              <a:latin typeface="Arial"/>
              <a:ea typeface="Arial"/>
              <a:cs typeface="Arial"/>
              <a:sym typeface="Arial"/>
            </a:endParaRPr>
          </a:p>
        </p:txBody>
      </p:sp>
      <p:sp>
        <p:nvSpPr>
          <p:cNvPr id="255" name="Google Shape;255;p4"/>
          <p:cNvSpPr txBox="1"/>
          <p:nvPr/>
        </p:nvSpPr>
        <p:spPr>
          <a:xfrm>
            <a:off x="2888331" y="3616502"/>
            <a:ext cx="1671754"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a:solidFill>
                  <a:srgbClr val="163D06"/>
                </a:solidFill>
                <a:latin typeface="Arial"/>
                <a:ea typeface="Arial"/>
                <a:cs typeface="Arial"/>
                <a:sym typeface="Arial"/>
              </a:rPr>
              <a:t>AQUÍ</a:t>
            </a:r>
            <a:endParaRPr sz="1200">
              <a:solidFill>
                <a:schemeClr val="dk1"/>
              </a:solidFill>
              <a:latin typeface="Arial"/>
              <a:ea typeface="Arial"/>
              <a:cs typeface="Arial"/>
              <a:sym typeface="Arial"/>
            </a:endParaRPr>
          </a:p>
        </p:txBody>
      </p:sp>
      <p:sp>
        <p:nvSpPr>
          <p:cNvPr id="254" name="Google Shape;254;p4"/>
          <p:cNvSpPr txBox="1"/>
          <p:nvPr/>
        </p:nvSpPr>
        <p:spPr>
          <a:xfrm>
            <a:off x="6201915" y="3616502"/>
            <a:ext cx="1671753"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dirty="0">
                <a:solidFill>
                  <a:srgbClr val="163D06"/>
                </a:solidFill>
                <a:latin typeface="Arial"/>
                <a:ea typeface="Arial"/>
                <a:cs typeface="Arial"/>
                <a:sym typeface="Arial"/>
              </a:rPr>
              <a:t>HERE</a:t>
            </a:r>
            <a:endParaRPr sz="1200" dirty="0">
              <a:solidFill>
                <a:schemeClr val="dk1"/>
              </a:solidFill>
              <a:latin typeface="Arial"/>
              <a:ea typeface="Arial"/>
              <a:cs typeface="Arial"/>
              <a:sym typeface="Arial"/>
            </a:endParaRPr>
          </a:p>
        </p:txBody>
      </p:sp>
      <p:sp>
        <p:nvSpPr>
          <p:cNvPr id="256" name="Google Shape;256;p4"/>
          <p:cNvSpPr txBox="1"/>
          <p:nvPr/>
        </p:nvSpPr>
        <p:spPr>
          <a:xfrm>
            <a:off x="2888331" y="4421572"/>
            <a:ext cx="1671754"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a:solidFill>
                  <a:srgbClr val="163D06"/>
                </a:solidFill>
                <a:latin typeface="Arial"/>
                <a:ea typeface="Arial"/>
                <a:cs typeface="Arial"/>
                <a:sym typeface="Arial"/>
              </a:rPr>
              <a:t>ALLÁ</a:t>
            </a:r>
            <a:endParaRPr sz="1200">
              <a:solidFill>
                <a:schemeClr val="dk1"/>
              </a:solidFill>
              <a:latin typeface="Arial"/>
              <a:ea typeface="Arial"/>
              <a:cs typeface="Arial"/>
              <a:sym typeface="Arial"/>
            </a:endParaRPr>
          </a:p>
        </p:txBody>
      </p:sp>
      <p:sp>
        <p:nvSpPr>
          <p:cNvPr id="257" name="Google Shape;257;p4"/>
          <p:cNvSpPr txBox="1"/>
          <p:nvPr/>
        </p:nvSpPr>
        <p:spPr>
          <a:xfrm>
            <a:off x="6201916" y="4421572"/>
            <a:ext cx="1962370"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dirty="0">
                <a:solidFill>
                  <a:srgbClr val="163D06"/>
                </a:solidFill>
                <a:latin typeface="Arial"/>
                <a:ea typeface="Arial"/>
                <a:cs typeface="Arial"/>
                <a:sym typeface="Arial"/>
              </a:rPr>
              <a:t>THERE</a:t>
            </a:r>
            <a:endParaRPr sz="1200" dirty="0">
              <a:solidFill>
                <a:schemeClr val="dk1"/>
              </a:solidFill>
              <a:latin typeface="Arial"/>
              <a:ea typeface="Arial"/>
              <a:cs typeface="Arial"/>
              <a:sym typeface="Arial"/>
            </a:endParaRPr>
          </a:p>
        </p:txBody>
      </p:sp>
      <p:sp>
        <p:nvSpPr>
          <p:cNvPr id="258" name="Google Shape;258;p4"/>
          <p:cNvSpPr txBox="1"/>
          <p:nvPr/>
        </p:nvSpPr>
        <p:spPr>
          <a:xfrm>
            <a:off x="2888331" y="5226642"/>
            <a:ext cx="1671754"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a:solidFill>
                  <a:srgbClr val="163D06"/>
                </a:solidFill>
                <a:latin typeface="Arial"/>
                <a:ea typeface="Arial"/>
                <a:cs typeface="Arial"/>
                <a:sym typeface="Arial"/>
              </a:rPr>
              <a:t>ALLÍ</a:t>
            </a:r>
            <a:endParaRPr sz="1200">
              <a:solidFill>
                <a:schemeClr val="dk1"/>
              </a:solidFill>
              <a:latin typeface="Arial"/>
              <a:ea typeface="Arial"/>
              <a:cs typeface="Arial"/>
              <a:sym typeface="Arial"/>
            </a:endParaRPr>
          </a:p>
        </p:txBody>
      </p:sp>
      <p:sp>
        <p:nvSpPr>
          <p:cNvPr id="259" name="Google Shape;259;p4"/>
          <p:cNvSpPr txBox="1"/>
          <p:nvPr/>
        </p:nvSpPr>
        <p:spPr>
          <a:xfrm>
            <a:off x="6201915" y="5226642"/>
            <a:ext cx="1843789" cy="919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66" dirty="0">
                <a:solidFill>
                  <a:srgbClr val="163D06"/>
                </a:solidFill>
                <a:latin typeface="Arial"/>
                <a:ea typeface="Arial"/>
                <a:cs typeface="Arial"/>
                <a:sym typeface="Arial"/>
              </a:rPr>
              <a:t>THERE</a:t>
            </a:r>
            <a:endParaRPr sz="1200" dirty="0">
              <a:solidFill>
                <a:schemeClr val="dk1"/>
              </a:solidFill>
              <a:latin typeface="Arial"/>
              <a:ea typeface="Arial"/>
              <a:cs typeface="Arial"/>
              <a:sym typeface="Arial"/>
            </a:endParaRPr>
          </a:p>
        </p:txBody>
      </p:sp>
      <p:sp>
        <p:nvSpPr>
          <p:cNvPr id="260" name="Google Shape;260;p4"/>
          <p:cNvSpPr txBox="1"/>
          <p:nvPr/>
        </p:nvSpPr>
        <p:spPr>
          <a:xfrm>
            <a:off x="8045705" y="4622944"/>
            <a:ext cx="2405011" cy="904287"/>
          </a:xfrm>
          <a:prstGeom prst="rect">
            <a:avLst/>
          </a:prstGeom>
          <a:noFill/>
          <a:ln>
            <a:noFill/>
          </a:ln>
        </p:spPr>
        <p:txBody>
          <a:bodyPr spcFirstLastPara="1" wrap="square" lIns="0" tIns="0" rIns="0" bIns="0" anchor="t" anchorCtr="0">
            <a:spAutoFit/>
          </a:bodyPr>
          <a:lstStyle/>
          <a:p>
            <a:pPr marL="0" marR="0" lvl="0" indent="0" algn="just" rtl="0">
              <a:lnSpc>
                <a:spcPct val="140038"/>
              </a:lnSpc>
              <a:spcBef>
                <a:spcPts val="0"/>
              </a:spcBef>
              <a:spcAft>
                <a:spcPts val="0"/>
              </a:spcAft>
              <a:buNone/>
            </a:pPr>
            <a:r>
              <a:rPr lang="en-US" sz="1399" dirty="0">
                <a:solidFill>
                  <a:srgbClr val="163D06"/>
                </a:solidFill>
                <a:latin typeface="Arial"/>
                <a:ea typeface="Arial"/>
                <a:cs typeface="Arial"/>
                <a:sym typeface="Arial"/>
              </a:rPr>
              <a:t>(GENERAL DIRECTION: YOU PROBABLY CAN’T SEE IT)</a:t>
            </a:r>
            <a:endParaRPr sz="1200" dirty="0">
              <a:solidFill>
                <a:schemeClr val="dk1"/>
              </a:solidFill>
              <a:latin typeface="Arial"/>
              <a:ea typeface="Arial"/>
              <a:cs typeface="Arial"/>
              <a:sym typeface="Arial"/>
            </a:endParaRPr>
          </a:p>
        </p:txBody>
      </p:sp>
      <p:sp>
        <p:nvSpPr>
          <p:cNvPr id="261" name="Google Shape;261;p4"/>
          <p:cNvSpPr txBox="1"/>
          <p:nvPr/>
        </p:nvSpPr>
        <p:spPr>
          <a:xfrm>
            <a:off x="8045705" y="5427872"/>
            <a:ext cx="2405011" cy="602857"/>
          </a:xfrm>
          <a:prstGeom prst="rect">
            <a:avLst/>
          </a:prstGeom>
          <a:noFill/>
          <a:ln>
            <a:noFill/>
          </a:ln>
        </p:spPr>
        <p:txBody>
          <a:bodyPr spcFirstLastPara="1" wrap="square" lIns="0" tIns="0" rIns="0" bIns="0" anchor="t" anchorCtr="0">
            <a:spAutoFit/>
          </a:bodyPr>
          <a:lstStyle/>
          <a:p>
            <a:pPr marL="0" marR="0" lvl="0" indent="0" algn="just" rtl="0">
              <a:lnSpc>
                <a:spcPct val="140038"/>
              </a:lnSpc>
              <a:spcBef>
                <a:spcPts val="0"/>
              </a:spcBef>
              <a:spcAft>
                <a:spcPts val="0"/>
              </a:spcAft>
              <a:buNone/>
            </a:pPr>
            <a:r>
              <a:rPr lang="en-US" sz="1399">
                <a:solidFill>
                  <a:srgbClr val="163D06"/>
                </a:solidFill>
                <a:latin typeface="Arial"/>
                <a:ea typeface="Arial"/>
                <a:cs typeface="Arial"/>
                <a:sym typeface="Arial"/>
              </a:rPr>
              <a:t>SPECIFIC DIRECTION: YOU PROBABLY CAN SEE IT)</a:t>
            </a:r>
            <a:endParaRPr sz="1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8" name="Google Shape;268;p5">
            <a:extLst>
              <a:ext uri="{C183D7F6-B498-43B3-948B-1728B52AA6E4}">
                <adec:decorative xmlns:adec="http://schemas.microsoft.com/office/drawing/2017/decorative" val="1"/>
              </a:ext>
            </a:extLst>
          </p:cNvPr>
          <p:cNvSpPr/>
          <p:nvPr/>
        </p:nvSpPr>
        <p:spPr>
          <a:xfrm rot="1162894">
            <a:off x="1933311" y="3975225"/>
            <a:ext cx="1190176" cy="1605633"/>
          </a:xfrm>
          <a:custGeom>
            <a:avLst/>
            <a:gdLst/>
            <a:ahLst/>
            <a:cxnLst/>
            <a:rect l="l" t="t" r="r" b="b"/>
            <a:pathLst>
              <a:path w="1785264" h="2408450" extrusionOk="0">
                <a:moveTo>
                  <a:pt x="0" y="0"/>
                </a:moveTo>
                <a:lnTo>
                  <a:pt x="1785264" y="0"/>
                </a:lnTo>
                <a:lnTo>
                  <a:pt x="1785264" y="2408450"/>
                </a:lnTo>
                <a:lnTo>
                  <a:pt x="0" y="2408450"/>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69" name="Google Shape;269;p5">
            <a:extLst>
              <a:ext uri="{C183D7F6-B498-43B3-948B-1728B52AA6E4}">
                <adec:decorative xmlns:adec="http://schemas.microsoft.com/office/drawing/2017/decorative" val="1"/>
              </a:ext>
            </a:extLst>
          </p:cNvPr>
          <p:cNvGrpSpPr/>
          <p:nvPr/>
        </p:nvGrpSpPr>
        <p:grpSpPr>
          <a:xfrm>
            <a:off x="1469142" y="2056313"/>
            <a:ext cx="4258102" cy="1210799"/>
            <a:chOff x="0" y="-38100"/>
            <a:chExt cx="1563205" cy="444500"/>
          </a:xfrm>
        </p:grpSpPr>
        <p:sp>
          <p:nvSpPr>
            <p:cNvPr id="270" name="Google Shape;270;p5"/>
            <p:cNvSpPr/>
            <p:nvPr/>
          </p:nvSpPr>
          <p:spPr>
            <a:xfrm>
              <a:off x="0" y="0"/>
              <a:ext cx="1563205" cy="406400"/>
            </a:xfrm>
            <a:custGeom>
              <a:avLst/>
              <a:gdLst/>
              <a:ahLst/>
              <a:cxnLst/>
              <a:rect l="l" t="t" r="r" b="b"/>
              <a:pathLst>
                <a:path w="1563205" h="406400" extrusionOk="0">
                  <a:moveTo>
                    <a:pt x="61818" y="0"/>
                  </a:moveTo>
                  <a:lnTo>
                    <a:pt x="1501388" y="0"/>
                  </a:lnTo>
                  <a:cubicBezTo>
                    <a:pt x="1535528" y="0"/>
                    <a:pt x="1563205" y="27677"/>
                    <a:pt x="1563205" y="61818"/>
                  </a:cubicBezTo>
                  <a:lnTo>
                    <a:pt x="1563205" y="344582"/>
                  </a:lnTo>
                  <a:cubicBezTo>
                    <a:pt x="1563205" y="360978"/>
                    <a:pt x="1556692" y="376701"/>
                    <a:pt x="1545099" y="388294"/>
                  </a:cubicBezTo>
                  <a:cubicBezTo>
                    <a:pt x="1533506" y="399887"/>
                    <a:pt x="1517783" y="406400"/>
                    <a:pt x="1501388" y="406400"/>
                  </a:cubicBezTo>
                  <a:lnTo>
                    <a:pt x="61818" y="406400"/>
                  </a:lnTo>
                  <a:cubicBezTo>
                    <a:pt x="45422" y="406400"/>
                    <a:pt x="29699" y="399887"/>
                    <a:pt x="18106" y="388294"/>
                  </a:cubicBezTo>
                  <a:cubicBezTo>
                    <a:pt x="6513" y="376701"/>
                    <a:pt x="0" y="360978"/>
                    <a:pt x="0" y="344582"/>
                  </a:cubicBezTo>
                  <a:lnTo>
                    <a:pt x="0" y="61818"/>
                  </a:lnTo>
                  <a:cubicBezTo>
                    <a:pt x="0" y="45422"/>
                    <a:pt x="6513" y="29699"/>
                    <a:pt x="18106" y="18106"/>
                  </a:cubicBezTo>
                  <a:cubicBezTo>
                    <a:pt x="29699" y="6513"/>
                    <a:pt x="45422" y="0"/>
                    <a:pt x="61818" y="0"/>
                  </a:cubicBez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1" name="Google Shape;271;p5"/>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73" name="Google Shape;273;p5">
            <a:extLst>
              <a:ext uri="{C183D7F6-B498-43B3-948B-1728B52AA6E4}">
                <adec:decorative xmlns:adec="http://schemas.microsoft.com/office/drawing/2017/decorative" val="1"/>
              </a:ext>
            </a:extLst>
          </p:cNvPr>
          <p:cNvGrpSpPr/>
          <p:nvPr/>
        </p:nvGrpSpPr>
        <p:grpSpPr>
          <a:xfrm>
            <a:off x="6934585" y="2056313"/>
            <a:ext cx="4258102" cy="1210799"/>
            <a:chOff x="0" y="-38100"/>
            <a:chExt cx="1563205" cy="444500"/>
          </a:xfrm>
        </p:grpSpPr>
        <p:sp>
          <p:nvSpPr>
            <p:cNvPr id="274" name="Google Shape;274;p5"/>
            <p:cNvSpPr/>
            <p:nvPr/>
          </p:nvSpPr>
          <p:spPr>
            <a:xfrm>
              <a:off x="0" y="0"/>
              <a:ext cx="1563205" cy="406400"/>
            </a:xfrm>
            <a:custGeom>
              <a:avLst/>
              <a:gdLst/>
              <a:ahLst/>
              <a:cxnLst/>
              <a:rect l="l" t="t" r="r" b="b"/>
              <a:pathLst>
                <a:path w="1563205" h="406400" extrusionOk="0">
                  <a:moveTo>
                    <a:pt x="61818" y="0"/>
                  </a:moveTo>
                  <a:lnTo>
                    <a:pt x="1501388" y="0"/>
                  </a:lnTo>
                  <a:cubicBezTo>
                    <a:pt x="1535528" y="0"/>
                    <a:pt x="1563205" y="27677"/>
                    <a:pt x="1563205" y="61818"/>
                  </a:cubicBezTo>
                  <a:lnTo>
                    <a:pt x="1563205" y="344582"/>
                  </a:lnTo>
                  <a:cubicBezTo>
                    <a:pt x="1563205" y="360978"/>
                    <a:pt x="1556692" y="376701"/>
                    <a:pt x="1545099" y="388294"/>
                  </a:cubicBezTo>
                  <a:cubicBezTo>
                    <a:pt x="1533506" y="399887"/>
                    <a:pt x="1517783" y="406400"/>
                    <a:pt x="1501388" y="406400"/>
                  </a:cubicBezTo>
                  <a:lnTo>
                    <a:pt x="61818" y="406400"/>
                  </a:lnTo>
                  <a:cubicBezTo>
                    <a:pt x="45422" y="406400"/>
                    <a:pt x="29699" y="399887"/>
                    <a:pt x="18106" y="388294"/>
                  </a:cubicBezTo>
                  <a:cubicBezTo>
                    <a:pt x="6513" y="376701"/>
                    <a:pt x="0" y="360978"/>
                    <a:pt x="0" y="344582"/>
                  </a:cubicBezTo>
                  <a:lnTo>
                    <a:pt x="0" y="61818"/>
                  </a:lnTo>
                  <a:cubicBezTo>
                    <a:pt x="0" y="45422"/>
                    <a:pt x="6513" y="29699"/>
                    <a:pt x="18106" y="18106"/>
                  </a:cubicBezTo>
                  <a:cubicBezTo>
                    <a:pt x="29699" y="6513"/>
                    <a:pt x="45422" y="0"/>
                    <a:pt x="61818" y="0"/>
                  </a:cubicBez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5" name="Google Shape;275;p5"/>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78" name="Google Shape;278;p5">
            <a:extLst>
              <a:ext uri="{C183D7F6-B498-43B3-948B-1728B52AA6E4}">
                <adec:decorative xmlns:adec="http://schemas.microsoft.com/office/drawing/2017/decorative" val="1"/>
              </a:ext>
            </a:extLst>
          </p:cNvPr>
          <p:cNvGrpSpPr/>
          <p:nvPr/>
        </p:nvGrpSpPr>
        <p:grpSpPr>
          <a:xfrm>
            <a:off x="4269110" y="4380964"/>
            <a:ext cx="4258102" cy="1210799"/>
            <a:chOff x="0" y="-38100"/>
            <a:chExt cx="1563205" cy="444500"/>
          </a:xfrm>
        </p:grpSpPr>
        <p:sp>
          <p:nvSpPr>
            <p:cNvPr id="279" name="Google Shape;279;p5"/>
            <p:cNvSpPr/>
            <p:nvPr/>
          </p:nvSpPr>
          <p:spPr>
            <a:xfrm>
              <a:off x="0" y="0"/>
              <a:ext cx="1563205" cy="406400"/>
            </a:xfrm>
            <a:custGeom>
              <a:avLst/>
              <a:gdLst/>
              <a:ahLst/>
              <a:cxnLst/>
              <a:rect l="l" t="t" r="r" b="b"/>
              <a:pathLst>
                <a:path w="1563205" h="406400" extrusionOk="0">
                  <a:moveTo>
                    <a:pt x="61818" y="0"/>
                  </a:moveTo>
                  <a:lnTo>
                    <a:pt x="1501388" y="0"/>
                  </a:lnTo>
                  <a:cubicBezTo>
                    <a:pt x="1535528" y="0"/>
                    <a:pt x="1563205" y="27677"/>
                    <a:pt x="1563205" y="61818"/>
                  </a:cubicBezTo>
                  <a:lnTo>
                    <a:pt x="1563205" y="344582"/>
                  </a:lnTo>
                  <a:cubicBezTo>
                    <a:pt x="1563205" y="360978"/>
                    <a:pt x="1556692" y="376701"/>
                    <a:pt x="1545099" y="388294"/>
                  </a:cubicBezTo>
                  <a:cubicBezTo>
                    <a:pt x="1533506" y="399887"/>
                    <a:pt x="1517783" y="406400"/>
                    <a:pt x="1501388" y="406400"/>
                  </a:cubicBezTo>
                  <a:lnTo>
                    <a:pt x="61818" y="406400"/>
                  </a:lnTo>
                  <a:cubicBezTo>
                    <a:pt x="45422" y="406400"/>
                    <a:pt x="29699" y="399887"/>
                    <a:pt x="18106" y="388294"/>
                  </a:cubicBezTo>
                  <a:cubicBezTo>
                    <a:pt x="6513" y="376701"/>
                    <a:pt x="0" y="360978"/>
                    <a:pt x="0" y="344582"/>
                  </a:cubicBezTo>
                  <a:lnTo>
                    <a:pt x="0" y="61818"/>
                  </a:lnTo>
                  <a:cubicBezTo>
                    <a:pt x="0" y="45422"/>
                    <a:pt x="6513" y="29699"/>
                    <a:pt x="18106" y="18106"/>
                  </a:cubicBezTo>
                  <a:cubicBezTo>
                    <a:pt x="29699" y="6513"/>
                    <a:pt x="45422" y="0"/>
                    <a:pt x="61818" y="0"/>
                  </a:cubicBez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0" name="Google Shape;280;p5"/>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83" name="Google Shape;283;p5">
            <a:extLst>
              <a:ext uri="{C183D7F6-B498-43B3-948B-1728B52AA6E4}">
                <adec:decorative xmlns:adec="http://schemas.microsoft.com/office/drawing/2017/decorative" val="1"/>
              </a:ext>
            </a:extLst>
          </p:cNvPr>
          <p:cNvGrpSpPr/>
          <p:nvPr/>
        </p:nvGrpSpPr>
        <p:grpSpPr>
          <a:xfrm>
            <a:off x="84571" y="30556"/>
            <a:ext cx="4233429" cy="1107101"/>
            <a:chOff x="0" y="-38100"/>
            <a:chExt cx="2274980" cy="850900"/>
          </a:xfrm>
        </p:grpSpPr>
        <p:sp>
          <p:nvSpPr>
            <p:cNvPr id="284" name="Google Shape;284;p5"/>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FFDE32"/>
            </a:solidFill>
            <a:ln w="266700" cap="sq" cmpd="sng">
              <a:solidFill>
                <a:srgbClr val="FFDE32"/>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5" name="Google Shape;285;p5"/>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86" name="Google Shape;286;p5"/>
          <p:cNvSpPr txBox="1">
            <a:spLocks noGrp="1"/>
          </p:cNvSpPr>
          <p:nvPr>
            <p:ph type="title" idx="4294967295"/>
          </p:nvPr>
        </p:nvSpPr>
        <p:spPr>
          <a:xfrm>
            <a:off x="122254" y="237183"/>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163D06"/>
                </a:solidFill>
                <a:effectLst/>
                <a:uLnTx/>
                <a:uFillTx/>
                <a:latin typeface="Arial"/>
                <a:ea typeface="Arial"/>
                <a:cs typeface="Arial"/>
                <a:sym typeface="Arial"/>
              </a:rPr>
              <a:t>QUESTIONS</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72" name="Google Shape;272;p5"/>
          <p:cNvSpPr txBox="1"/>
          <p:nvPr/>
        </p:nvSpPr>
        <p:spPr>
          <a:xfrm>
            <a:off x="1700614" y="2342059"/>
            <a:ext cx="3795157" cy="850105"/>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3946">
                <a:solidFill>
                  <a:srgbClr val="163D06"/>
                </a:solidFill>
                <a:latin typeface="Arial"/>
                <a:ea typeface="Arial"/>
                <a:cs typeface="Arial"/>
                <a:sym typeface="Arial"/>
              </a:rPr>
              <a:t>¿DÓNDE ES?</a:t>
            </a:r>
            <a:endParaRPr sz="1200">
              <a:solidFill>
                <a:schemeClr val="dk1"/>
              </a:solidFill>
              <a:latin typeface="Arial"/>
              <a:ea typeface="Arial"/>
              <a:cs typeface="Arial"/>
              <a:sym typeface="Arial"/>
            </a:endParaRPr>
          </a:p>
        </p:txBody>
      </p:sp>
      <p:sp>
        <p:nvSpPr>
          <p:cNvPr id="276" name="Google Shape;276;p5"/>
          <p:cNvSpPr txBox="1"/>
          <p:nvPr/>
        </p:nvSpPr>
        <p:spPr>
          <a:xfrm>
            <a:off x="7031565" y="2342059"/>
            <a:ext cx="4064143" cy="850105"/>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3946">
                <a:solidFill>
                  <a:srgbClr val="163D06"/>
                </a:solidFill>
                <a:latin typeface="Arial"/>
                <a:ea typeface="Arial"/>
                <a:cs typeface="Arial"/>
                <a:sym typeface="Arial"/>
              </a:rPr>
              <a:t>¿DÓNDE ESTÁ?</a:t>
            </a:r>
            <a:endParaRPr sz="1200">
              <a:solidFill>
                <a:schemeClr val="dk1"/>
              </a:solidFill>
              <a:latin typeface="Arial"/>
              <a:ea typeface="Arial"/>
              <a:cs typeface="Arial"/>
              <a:sym typeface="Arial"/>
            </a:endParaRPr>
          </a:p>
        </p:txBody>
      </p:sp>
      <p:sp>
        <p:nvSpPr>
          <p:cNvPr id="277" name="Google Shape;277;p5"/>
          <p:cNvSpPr txBox="1"/>
          <p:nvPr/>
        </p:nvSpPr>
        <p:spPr>
          <a:xfrm>
            <a:off x="3569874" y="3404442"/>
            <a:ext cx="5656574" cy="674800"/>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en-US" sz="3132">
                <a:solidFill>
                  <a:srgbClr val="163D06"/>
                </a:solidFill>
                <a:latin typeface="Arial"/>
                <a:ea typeface="Arial"/>
                <a:cs typeface="Arial"/>
                <a:sym typeface="Arial"/>
              </a:rPr>
              <a:t>Where is...?</a:t>
            </a:r>
            <a:endParaRPr sz="1200">
              <a:solidFill>
                <a:schemeClr val="dk1"/>
              </a:solidFill>
              <a:latin typeface="Arial"/>
              <a:ea typeface="Arial"/>
              <a:cs typeface="Arial"/>
              <a:sym typeface="Arial"/>
            </a:endParaRPr>
          </a:p>
        </p:txBody>
      </p:sp>
      <p:sp>
        <p:nvSpPr>
          <p:cNvPr id="281" name="Google Shape;281;p5"/>
          <p:cNvSpPr txBox="1"/>
          <p:nvPr/>
        </p:nvSpPr>
        <p:spPr>
          <a:xfrm>
            <a:off x="4582259" y="4705398"/>
            <a:ext cx="3631803" cy="1482585"/>
          </a:xfrm>
          <a:prstGeom prst="rect">
            <a:avLst/>
          </a:prstGeom>
          <a:noFill/>
          <a:ln>
            <a:noFill/>
          </a:ln>
        </p:spPr>
        <p:txBody>
          <a:bodyPr spcFirstLastPara="1" wrap="square" lIns="0" tIns="0" rIns="0" bIns="0" anchor="t" anchorCtr="0">
            <a:spAutoFit/>
          </a:bodyPr>
          <a:lstStyle/>
          <a:p>
            <a:pPr marL="0" marR="0" lvl="0" indent="0" algn="ctr" rtl="0">
              <a:lnSpc>
                <a:spcPct val="139992"/>
              </a:lnSpc>
              <a:spcBef>
                <a:spcPts val="0"/>
              </a:spcBef>
              <a:spcAft>
                <a:spcPts val="0"/>
              </a:spcAft>
              <a:buNone/>
            </a:pPr>
            <a:r>
              <a:rPr lang="en-US" sz="3441">
                <a:solidFill>
                  <a:srgbClr val="163D06"/>
                </a:solidFill>
                <a:latin typeface="Arial"/>
                <a:ea typeface="Arial"/>
                <a:cs typeface="Arial"/>
                <a:sym typeface="Arial"/>
              </a:rPr>
              <a:t>¿DÓNDE TIENEN?</a:t>
            </a:r>
            <a:endParaRPr sz="1200">
              <a:solidFill>
                <a:schemeClr val="dk1"/>
              </a:solidFill>
              <a:latin typeface="Arial"/>
              <a:ea typeface="Arial"/>
              <a:cs typeface="Arial"/>
              <a:sym typeface="Arial"/>
            </a:endParaRPr>
          </a:p>
        </p:txBody>
      </p:sp>
      <p:sp>
        <p:nvSpPr>
          <p:cNvPr id="282" name="Google Shape;282;p5"/>
          <p:cNvSpPr txBox="1"/>
          <p:nvPr/>
        </p:nvSpPr>
        <p:spPr>
          <a:xfrm>
            <a:off x="4131058" y="5577610"/>
            <a:ext cx="4534204" cy="674800"/>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en-US" sz="3132">
                <a:solidFill>
                  <a:srgbClr val="163D06"/>
                </a:solidFill>
                <a:latin typeface="Arial"/>
                <a:ea typeface="Arial"/>
                <a:cs typeface="Arial"/>
                <a:sym typeface="Arial"/>
              </a:rPr>
              <a:t>Where is the...?</a:t>
            </a:r>
            <a:endParaRPr sz="12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92" name="Google Shape;292;p6">
            <a:extLst>
              <a:ext uri="{C183D7F6-B498-43B3-948B-1728B52AA6E4}">
                <adec:decorative xmlns:adec="http://schemas.microsoft.com/office/drawing/2017/decorative" val="1"/>
              </a:ext>
            </a:extLst>
          </p:cNvPr>
          <p:cNvGrpSpPr/>
          <p:nvPr/>
        </p:nvGrpSpPr>
        <p:grpSpPr>
          <a:xfrm>
            <a:off x="71454" y="23813"/>
            <a:ext cx="4094146" cy="1169987"/>
            <a:chOff x="0" y="-38100"/>
            <a:chExt cx="2274980" cy="850900"/>
          </a:xfrm>
        </p:grpSpPr>
        <p:sp>
          <p:nvSpPr>
            <p:cNvPr id="293" name="Google Shape;293;p6"/>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FFDE32"/>
            </a:solidFill>
            <a:ln w="266700" cap="sq" cmpd="sng">
              <a:solidFill>
                <a:srgbClr val="FFDE32"/>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4" name="Google Shape;294;p6"/>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95" name="Google Shape;295;p6"/>
          <p:cNvSpPr txBox="1">
            <a:spLocks noGrp="1"/>
          </p:cNvSpPr>
          <p:nvPr>
            <p:ph type="title" idx="4294967295"/>
          </p:nvPr>
        </p:nvSpPr>
        <p:spPr>
          <a:xfrm>
            <a:off x="122254" y="237183"/>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163D06"/>
                </a:solidFill>
                <a:effectLst/>
                <a:uLnTx/>
                <a:uFillTx/>
                <a:latin typeface="Arial"/>
                <a:ea typeface="Arial"/>
                <a:cs typeface="Arial"/>
                <a:sym typeface="Arial"/>
              </a:rPr>
              <a:t>PRACTICE</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96" name="Google Shape;296;p6"/>
          <p:cNvSpPr txBox="1"/>
          <p:nvPr/>
        </p:nvSpPr>
        <p:spPr>
          <a:xfrm>
            <a:off x="4433625" y="136542"/>
            <a:ext cx="7453276" cy="1475789"/>
          </a:xfrm>
          <a:prstGeom prst="rect">
            <a:avLst/>
          </a:prstGeom>
          <a:noFill/>
          <a:ln>
            <a:noFill/>
          </a:ln>
        </p:spPr>
        <p:txBody>
          <a:bodyPr spcFirstLastPara="1" wrap="square" lIns="0" tIns="0" rIns="0" bIns="0" anchor="t" anchorCtr="0">
            <a:spAutoFit/>
          </a:bodyPr>
          <a:lstStyle/>
          <a:p>
            <a:pPr marL="0" marR="0" lvl="0" indent="0" algn="just" rtl="0">
              <a:lnSpc>
                <a:spcPct val="140823"/>
              </a:lnSpc>
              <a:spcBef>
                <a:spcPts val="0"/>
              </a:spcBef>
              <a:spcAft>
                <a:spcPts val="0"/>
              </a:spcAft>
              <a:buNone/>
            </a:pPr>
            <a:r>
              <a:rPr lang="en-US" sz="2267">
                <a:solidFill>
                  <a:srgbClr val="163D06"/>
                </a:solidFill>
                <a:latin typeface="Arial"/>
                <a:ea typeface="Arial"/>
                <a:cs typeface="Arial"/>
                <a:sym typeface="Arial"/>
              </a:rPr>
              <a:t>Using the map, you must pick a point of reference to locate the vendor. The point of reference must be by or across from the vendor. </a:t>
            </a:r>
            <a:endParaRPr sz="2267">
              <a:solidFill>
                <a:srgbClr val="163D06"/>
              </a:solidFill>
              <a:highlight>
                <a:srgbClr val="FFFF00"/>
              </a:highlight>
              <a:latin typeface="Arial"/>
              <a:ea typeface="Arial"/>
              <a:cs typeface="Arial"/>
              <a:sym typeface="Arial"/>
            </a:endParaRPr>
          </a:p>
        </p:txBody>
      </p:sp>
      <p:sp>
        <p:nvSpPr>
          <p:cNvPr id="297" name="Google Shape;297;p6"/>
          <p:cNvSpPr txBox="1"/>
          <p:nvPr/>
        </p:nvSpPr>
        <p:spPr>
          <a:xfrm>
            <a:off x="506792" y="1969102"/>
            <a:ext cx="7653471" cy="5451236"/>
          </a:xfrm>
          <a:prstGeom prst="rect">
            <a:avLst/>
          </a:prstGeom>
          <a:noFill/>
          <a:ln>
            <a:noFill/>
          </a:ln>
        </p:spPr>
        <p:txBody>
          <a:bodyPr spcFirstLastPara="1" wrap="square" lIns="0" tIns="0" rIns="0" bIns="0" anchor="t" anchorCtr="0">
            <a:spAutoFit/>
          </a:bodyPr>
          <a:lstStyle/>
          <a:p>
            <a:pPr marL="682964" marR="0" lvl="1" indent="-341482" algn="just" rtl="0">
              <a:lnSpc>
                <a:spcPct val="140008"/>
              </a:lnSpc>
              <a:spcBef>
                <a:spcPts val="0"/>
              </a:spcBef>
              <a:spcAft>
                <a:spcPts val="0"/>
              </a:spcAft>
              <a:buClr>
                <a:srgbClr val="163D06"/>
              </a:buClr>
              <a:buSzPts val="4744"/>
              <a:buFont typeface="Arial"/>
              <a:buAutoNum type="arabicPeriod"/>
            </a:pPr>
            <a:r>
              <a:rPr lang="en-US" sz="3163" b="0" i="0" u="none" strike="noStrike" cap="none">
                <a:solidFill>
                  <a:srgbClr val="163D06"/>
                </a:solidFill>
                <a:latin typeface="Arial"/>
                <a:ea typeface="Arial"/>
                <a:cs typeface="Arial"/>
                <a:sym typeface="Arial"/>
              </a:rPr>
              <a:t>¿Dónde está Leafy Delight?</a:t>
            </a:r>
            <a:endParaRPr sz="1200" b="0" i="0" u="none" strike="noStrike" cap="none">
              <a:solidFill>
                <a:schemeClr val="dk1"/>
              </a:solidFill>
              <a:latin typeface="Arial"/>
              <a:ea typeface="Arial"/>
              <a:cs typeface="Arial"/>
              <a:sym typeface="Arial"/>
            </a:endParaRPr>
          </a:p>
          <a:p>
            <a:pPr marL="682964" marR="0" lvl="1" indent="-341482" algn="just" rtl="0">
              <a:lnSpc>
                <a:spcPct val="140008"/>
              </a:lnSpc>
              <a:spcBef>
                <a:spcPts val="0"/>
              </a:spcBef>
              <a:spcAft>
                <a:spcPts val="0"/>
              </a:spcAft>
              <a:buClr>
                <a:srgbClr val="163D06"/>
              </a:buClr>
              <a:buSzPts val="4744"/>
              <a:buFont typeface="Arial"/>
              <a:buAutoNum type="arabicPeriod"/>
            </a:pPr>
            <a:r>
              <a:rPr lang="en-US" sz="3163" b="0" i="0" u="none" strike="noStrike" cap="none">
                <a:solidFill>
                  <a:srgbClr val="163D06"/>
                </a:solidFill>
                <a:latin typeface="Arial"/>
                <a:ea typeface="Arial"/>
                <a:cs typeface="Arial"/>
                <a:sym typeface="Arial"/>
              </a:rPr>
              <a:t>¿Dónde está Lord of the Fries?</a:t>
            </a:r>
            <a:endParaRPr sz="1200" b="0" i="0" u="none" strike="noStrike" cap="none">
              <a:solidFill>
                <a:schemeClr val="dk1"/>
              </a:solidFill>
              <a:latin typeface="Arial"/>
              <a:ea typeface="Arial"/>
              <a:cs typeface="Arial"/>
              <a:sym typeface="Arial"/>
            </a:endParaRPr>
          </a:p>
          <a:p>
            <a:pPr marL="682964" marR="0" lvl="1" indent="-341482" algn="just" rtl="0">
              <a:lnSpc>
                <a:spcPct val="140008"/>
              </a:lnSpc>
              <a:spcBef>
                <a:spcPts val="0"/>
              </a:spcBef>
              <a:spcAft>
                <a:spcPts val="0"/>
              </a:spcAft>
              <a:buClr>
                <a:srgbClr val="163D06"/>
              </a:buClr>
              <a:buSzPts val="4744"/>
              <a:buFont typeface="Arial"/>
              <a:buAutoNum type="arabicPeriod"/>
            </a:pPr>
            <a:r>
              <a:rPr lang="en-US" sz="3163" b="0" i="0" u="none" strike="noStrike" cap="none">
                <a:solidFill>
                  <a:srgbClr val="163D06"/>
                </a:solidFill>
                <a:latin typeface="Arial"/>
                <a:ea typeface="Arial"/>
                <a:cs typeface="Arial"/>
                <a:sym typeface="Arial"/>
              </a:rPr>
              <a:t>¿Dónde está el baño?</a:t>
            </a:r>
            <a:endParaRPr sz="1200" b="0" i="0" u="none" strike="noStrike" cap="none">
              <a:solidFill>
                <a:schemeClr val="dk1"/>
              </a:solidFill>
              <a:latin typeface="Arial"/>
              <a:ea typeface="Arial"/>
              <a:cs typeface="Arial"/>
              <a:sym typeface="Arial"/>
            </a:endParaRPr>
          </a:p>
          <a:p>
            <a:pPr marL="682964" marR="0" lvl="1" indent="-341482" algn="just" rtl="0">
              <a:lnSpc>
                <a:spcPct val="140008"/>
              </a:lnSpc>
              <a:spcBef>
                <a:spcPts val="0"/>
              </a:spcBef>
              <a:spcAft>
                <a:spcPts val="0"/>
              </a:spcAft>
              <a:buClr>
                <a:srgbClr val="163D06"/>
              </a:buClr>
              <a:buSzPts val="4744"/>
              <a:buFont typeface="Arial"/>
              <a:buAutoNum type="arabicPeriod"/>
            </a:pPr>
            <a:r>
              <a:rPr lang="en-US" sz="3163" b="0" i="0" u="none" strike="noStrike" cap="none">
                <a:solidFill>
                  <a:srgbClr val="163D06"/>
                </a:solidFill>
                <a:latin typeface="Arial"/>
                <a:ea typeface="Arial"/>
                <a:cs typeface="Arial"/>
                <a:sym typeface="Arial"/>
              </a:rPr>
              <a:t>¿Dónde está Mighty Green Organics?</a:t>
            </a:r>
            <a:endParaRPr sz="1200" b="0" i="0" u="none" strike="noStrike" cap="none">
              <a:solidFill>
                <a:schemeClr val="dk1"/>
              </a:solidFill>
              <a:latin typeface="Arial"/>
              <a:ea typeface="Arial"/>
              <a:cs typeface="Arial"/>
              <a:sym typeface="Arial"/>
            </a:endParaRPr>
          </a:p>
          <a:p>
            <a:pPr marL="682964" marR="0" lvl="1" indent="-341482" algn="just" rtl="0">
              <a:lnSpc>
                <a:spcPct val="140008"/>
              </a:lnSpc>
              <a:spcBef>
                <a:spcPts val="0"/>
              </a:spcBef>
              <a:spcAft>
                <a:spcPts val="0"/>
              </a:spcAft>
              <a:buClr>
                <a:srgbClr val="163D06"/>
              </a:buClr>
              <a:buSzPts val="4744"/>
              <a:buFont typeface="Arial"/>
              <a:buAutoNum type="arabicPeriod"/>
            </a:pPr>
            <a:r>
              <a:rPr lang="en-US" sz="3163" b="0" i="0" u="none" strike="noStrike" cap="none">
                <a:solidFill>
                  <a:srgbClr val="163D06"/>
                </a:solidFill>
                <a:latin typeface="Arial"/>
                <a:ea typeface="Arial"/>
                <a:cs typeface="Arial"/>
                <a:sym typeface="Arial"/>
              </a:rPr>
              <a:t>¿Dónde está Citrus Kid?</a:t>
            </a:r>
            <a:endParaRPr sz="1200" b="0" i="0" u="none" strike="noStrike" cap="none">
              <a:solidFill>
                <a:schemeClr val="dk1"/>
              </a:solidFill>
              <a:latin typeface="Arial"/>
              <a:ea typeface="Arial"/>
              <a:cs typeface="Arial"/>
              <a:sym typeface="Arial"/>
            </a:endParaRPr>
          </a:p>
          <a:p>
            <a:pPr marL="0" marR="0" lvl="0" indent="0" algn="just" rtl="0">
              <a:lnSpc>
                <a:spcPct val="140008"/>
              </a:lnSpc>
              <a:spcBef>
                <a:spcPts val="0"/>
              </a:spcBef>
              <a:spcAft>
                <a:spcPts val="0"/>
              </a:spcAft>
              <a:buNone/>
            </a:pPr>
            <a:endParaRPr sz="3163">
              <a:solidFill>
                <a:srgbClr val="163D06"/>
              </a:solidFill>
              <a:latin typeface="Arial"/>
              <a:ea typeface="Arial"/>
              <a:cs typeface="Arial"/>
              <a:sym typeface="Arial"/>
            </a:endParaRPr>
          </a:p>
          <a:p>
            <a:pPr marL="0" marR="0" lvl="0" indent="0" algn="just" rtl="0">
              <a:lnSpc>
                <a:spcPct val="140008"/>
              </a:lnSpc>
              <a:spcBef>
                <a:spcPts val="0"/>
              </a:spcBef>
              <a:spcAft>
                <a:spcPts val="0"/>
              </a:spcAft>
              <a:buNone/>
            </a:pPr>
            <a:r>
              <a:rPr lang="en-US" sz="3163">
                <a:solidFill>
                  <a:srgbClr val="163D06"/>
                </a:solidFill>
                <a:latin typeface="Arial"/>
                <a:ea typeface="Arial"/>
                <a:cs typeface="Arial"/>
                <a:sym typeface="Arial"/>
              </a:rPr>
              <a:t>Bonus: ¿Dónde está _______?</a:t>
            </a:r>
            <a:endParaRPr sz="1200">
              <a:solidFill>
                <a:schemeClr val="dk1"/>
              </a:solidFill>
              <a:latin typeface="Arial"/>
              <a:ea typeface="Arial"/>
              <a:cs typeface="Arial"/>
              <a:sym typeface="Arial"/>
            </a:endParaRPr>
          </a:p>
          <a:p>
            <a:pPr marL="0" marR="0" lvl="0" indent="0" algn="just" rtl="0">
              <a:lnSpc>
                <a:spcPct val="140008"/>
              </a:lnSpc>
              <a:spcBef>
                <a:spcPts val="0"/>
              </a:spcBef>
              <a:spcAft>
                <a:spcPts val="0"/>
              </a:spcAft>
              <a:buNone/>
            </a:pPr>
            <a:endParaRPr sz="3163">
              <a:solidFill>
                <a:srgbClr val="163D0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7">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4" name="Google Shape;304;p7"/>
          <p:cNvSpPr txBox="1">
            <a:spLocks noGrp="1"/>
          </p:cNvSpPr>
          <p:nvPr>
            <p:ph type="title" idx="4294967295"/>
          </p:nvPr>
        </p:nvSpPr>
        <p:spPr>
          <a:xfrm>
            <a:off x="3093956" y="634903"/>
            <a:ext cx="6004085" cy="134479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8"/>
              </a:lnSpc>
              <a:spcBef>
                <a:spcPts val="0"/>
              </a:spcBef>
              <a:spcAft>
                <a:spcPts val="0"/>
              </a:spcAft>
              <a:buClr>
                <a:srgbClr val="000000"/>
              </a:buClr>
              <a:buSzTx/>
              <a:buFont typeface="Arial"/>
              <a:buNone/>
              <a:tabLst/>
              <a:defRPr/>
            </a:pPr>
            <a:r>
              <a:rPr kumimoji="0" lang="en-US" sz="6242" b="0" i="0" u="none" strike="noStrike" kern="0" cap="none" spc="0" normalizeH="0" baseline="0" noProof="0" dirty="0">
                <a:ln>
                  <a:noFill/>
                </a:ln>
                <a:solidFill>
                  <a:srgbClr val="100F0D"/>
                </a:solidFill>
                <a:effectLst/>
                <a:uLnTx/>
                <a:uFillTx/>
                <a:latin typeface="Arial"/>
                <a:ea typeface="Arial"/>
                <a:cs typeface="Arial"/>
                <a:sym typeface="Arial"/>
              </a:rPr>
              <a:t>ACTIVITY</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03" name="Google Shape;303;p7"/>
          <p:cNvSpPr txBox="1"/>
          <p:nvPr/>
        </p:nvSpPr>
        <p:spPr>
          <a:xfrm>
            <a:off x="1692680" y="2280920"/>
            <a:ext cx="8806638" cy="4831515"/>
          </a:xfrm>
          <a:prstGeom prst="rect">
            <a:avLst/>
          </a:prstGeom>
          <a:noFill/>
          <a:ln>
            <a:noFill/>
          </a:ln>
        </p:spPr>
        <p:txBody>
          <a:bodyPr spcFirstLastPara="1" wrap="square" lIns="0" tIns="0" rIns="0" bIns="0" anchor="t" anchorCtr="0">
            <a:spAutoFit/>
          </a:bodyPr>
          <a:lstStyle/>
          <a:p>
            <a:pPr marL="0" marR="0" lvl="0" indent="0" algn="just" rtl="0">
              <a:lnSpc>
                <a:spcPct val="109250"/>
              </a:lnSpc>
              <a:spcBef>
                <a:spcPts val="0"/>
              </a:spcBef>
              <a:spcAft>
                <a:spcPts val="0"/>
              </a:spcAft>
              <a:buNone/>
            </a:pPr>
            <a:r>
              <a:rPr lang="en-US" sz="2400">
                <a:solidFill>
                  <a:srgbClr val="163D06"/>
                </a:solidFill>
                <a:latin typeface="Arial"/>
                <a:ea typeface="Arial"/>
                <a:cs typeface="Arial"/>
                <a:sym typeface="Arial"/>
              </a:rPr>
              <a:t>Instructions: Break out into pairs.  </a:t>
            </a:r>
            <a:endParaRPr sz="2400">
              <a:solidFill>
                <a:srgbClr val="163D06"/>
              </a:solidFill>
              <a:highlight>
                <a:srgbClr val="FFFF00"/>
              </a:highlight>
              <a:latin typeface="Arial"/>
              <a:ea typeface="Arial"/>
              <a:cs typeface="Arial"/>
              <a:sym typeface="Arial"/>
            </a:endParaRPr>
          </a:p>
          <a:p>
            <a:pPr marL="0" marR="0" lvl="0" indent="0" algn="just" rtl="0">
              <a:lnSpc>
                <a:spcPct val="109250"/>
              </a:lnSpc>
              <a:spcBef>
                <a:spcPts val="0"/>
              </a:spcBef>
              <a:spcAft>
                <a:spcPts val="0"/>
              </a:spcAft>
              <a:buNone/>
            </a:pPr>
            <a:endParaRPr sz="2400">
              <a:solidFill>
                <a:srgbClr val="163D06"/>
              </a:solidFill>
              <a:latin typeface="Arial"/>
              <a:ea typeface="Arial"/>
              <a:cs typeface="Arial"/>
              <a:sym typeface="Arial"/>
            </a:endParaRPr>
          </a:p>
          <a:p>
            <a:pPr marL="0" marR="0" lvl="0" indent="0" algn="just" rtl="0">
              <a:lnSpc>
                <a:spcPct val="109250"/>
              </a:lnSpc>
              <a:spcBef>
                <a:spcPts val="0"/>
              </a:spcBef>
              <a:spcAft>
                <a:spcPts val="0"/>
              </a:spcAft>
              <a:buNone/>
            </a:pPr>
            <a:r>
              <a:rPr lang="en-US" sz="2400">
                <a:solidFill>
                  <a:srgbClr val="163D06"/>
                </a:solidFill>
                <a:latin typeface="Arial"/>
                <a:ea typeface="Arial"/>
                <a:cs typeface="Arial"/>
                <a:sym typeface="Arial"/>
              </a:rPr>
              <a:t>Student A will ask </a:t>
            </a:r>
            <a:r>
              <a:rPr lang="en-US" sz="2400" i="1">
                <a:solidFill>
                  <a:srgbClr val="163D06"/>
                </a:solidFill>
                <a:latin typeface="Arial"/>
                <a:ea typeface="Arial"/>
                <a:cs typeface="Arial"/>
                <a:sym typeface="Arial"/>
              </a:rPr>
              <a:t>¿Dónde está ______?</a:t>
            </a:r>
            <a:r>
              <a:rPr lang="en-US" sz="2400">
                <a:solidFill>
                  <a:srgbClr val="163D06"/>
                </a:solidFill>
                <a:latin typeface="Arial"/>
                <a:ea typeface="Arial"/>
                <a:cs typeface="Arial"/>
                <a:sym typeface="Arial"/>
              </a:rPr>
              <a:t>. Using the map, you must point to a specific vendor.</a:t>
            </a:r>
            <a:endParaRPr sz="1200">
              <a:solidFill>
                <a:schemeClr val="dk1"/>
              </a:solidFill>
              <a:latin typeface="Arial"/>
              <a:ea typeface="Arial"/>
              <a:cs typeface="Arial"/>
              <a:sym typeface="Arial"/>
            </a:endParaRPr>
          </a:p>
          <a:p>
            <a:pPr marL="0" marR="0" lvl="0" indent="0" algn="just" rtl="0">
              <a:lnSpc>
                <a:spcPct val="109250"/>
              </a:lnSpc>
              <a:spcBef>
                <a:spcPts val="0"/>
              </a:spcBef>
              <a:spcAft>
                <a:spcPts val="0"/>
              </a:spcAft>
              <a:buNone/>
            </a:pPr>
            <a:endParaRPr sz="2400">
              <a:solidFill>
                <a:srgbClr val="163D06"/>
              </a:solidFill>
              <a:latin typeface="Arial"/>
              <a:ea typeface="Arial"/>
              <a:cs typeface="Arial"/>
              <a:sym typeface="Arial"/>
            </a:endParaRPr>
          </a:p>
          <a:p>
            <a:pPr marL="0" marR="0" lvl="0" indent="0" algn="just" rtl="0">
              <a:lnSpc>
                <a:spcPct val="109250"/>
              </a:lnSpc>
              <a:spcBef>
                <a:spcPts val="0"/>
              </a:spcBef>
              <a:spcAft>
                <a:spcPts val="0"/>
              </a:spcAft>
              <a:buNone/>
            </a:pPr>
            <a:r>
              <a:rPr lang="en-US" sz="2400">
                <a:solidFill>
                  <a:srgbClr val="163D06"/>
                </a:solidFill>
                <a:latin typeface="Arial"/>
                <a:ea typeface="Arial"/>
                <a:cs typeface="Arial"/>
                <a:sym typeface="Arial"/>
              </a:rPr>
              <a:t>Student B must identify a reference point that is by or in front of that specific vendor.  </a:t>
            </a:r>
            <a:endParaRPr sz="1200">
              <a:solidFill>
                <a:schemeClr val="dk1"/>
              </a:solidFill>
              <a:latin typeface="Arial"/>
              <a:ea typeface="Arial"/>
              <a:cs typeface="Arial"/>
              <a:sym typeface="Arial"/>
            </a:endParaRPr>
          </a:p>
          <a:p>
            <a:pPr marL="0" marR="0" lvl="0" indent="0" algn="just" rtl="0">
              <a:lnSpc>
                <a:spcPct val="109250"/>
              </a:lnSpc>
              <a:spcBef>
                <a:spcPts val="0"/>
              </a:spcBef>
              <a:spcAft>
                <a:spcPts val="0"/>
              </a:spcAft>
              <a:buNone/>
            </a:pPr>
            <a:endParaRPr sz="2400">
              <a:solidFill>
                <a:srgbClr val="163D06"/>
              </a:solidFill>
              <a:latin typeface="Arial"/>
              <a:ea typeface="Arial"/>
              <a:cs typeface="Arial"/>
              <a:sym typeface="Arial"/>
            </a:endParaRPr>
          </a:p>
          <a:p>
            <a:pPr marL="0" marR="0" lvl="0" indent="0" algn="just" rtl="0">
              <a:lnSpc>
                <a:spcPct val="109250"/>
              </a:lnSpc>
              <a:spcBef>
                <a:spcPts val="0"/>
              </a:spcBef>
              <a:spcAft>
                <a:spcPts val="0"/>
              </a:spcAft>
              <a:buNone/>
            </a:pPr>
            <a:r>
              <a:rPr lang="en-US" sz="2400">
                <a:solidFill>
                  <a:srgbClr val="163D06"/>
                </a:solidFill>
                <a:latin typeface="Arial"/>
                <a:ea typeface="Arial"/>
                <a:cs typeface="Arial"/>
                <a:sym typeface="Arial"/>
              </a:rPr>
              <a:t>Switch roles after three rounds.</a:t>
            </a:r>
            <a:endParaRPr sz="1200">
              <a:solidFill>
                <a:schemeClr val="dk1"/>
              </a:solidFill>
              <a:latin typeface="Arial"/>
              <a:ea typeface="Arial"/>
              <a:cs typeface="Arial"/>
              <a:sym typeface="Arial"/>
            </a:endParaRPr>
          </a:p>
          <a:p>
            <a:pPr marL="0" marR="0" lvl="0" indent="0" algn="just" rtl="0">
              <a:lnSpc>
                <a:spcPct val="109250"/>
              </a:lnSpc>
              <a:spcBef>
                <a:spcPts val="0"/>
              </a:spcBef>
              <a:spcAft>
                <a:spcPts val="0"/>
              </a:spcAft>
              <a:buNone/>
            </a:pPr>
            <a:endParaRPr sz="2400">
              <a:solidFill>
                <a:srgbClr val="163D06"/>
              </a:solidFill>
              <a:latin typeface="Arial"/>
              <a:ea typeface="Arial"/>
              <a:cs typeface="Arial"/>
              <a:sym typeface="Arial"/>
            </a:endParaRPr>
          </a:p>
          <a:p>
            <a:pPr marL="0" marR="0" lvl="0" indent="0" algn="just" rtl="0">
              <a:lnSpc>
                <a:spcPct val="109250"/>
              </a:lnSpc>
              <a:spcBef>
                <a:spcPts val="0"/>
              </a:spcBef>
              <a:spcAft>
                <a:spcPts val="0"/>
              </a:spcAft>
              <a:buNone/>
            </a:pPr>
            <a:r>
              <a:rPr lang="en-US" sz="2400">
                <a:solidFill>
                  <a:srgbClr val="163D06"/>
                </a:solidFill>
                <a:latin typeface="Arial"/>
                <a:ea typeface="Arial"/>
                <a:cs typeface="Arial"/>
                <a:sym typeface="Arial"/>
              </a:rPr>
              <a:t>You can find the map here: </a:t>
            </a:r>
            <a:r>
              <a:rPr lang="en-US" sz="2400" u="sng">
                <a:solidFill>
                  <a:srgbClr val="163D06"/>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2400">
              <a:solidFill>
                <a:srgbClr val="163D06"/>
              </a:solidFill>
              <a:latin typeface="Arial"/>
              <a:ea typeface="Arial"/>
              <a:cs typeface="Arial"/>
              <a:sym typeface="Arial"/>
            </a:endParaRPr>
          </a:p>
          <a:p>
            <a:pPr marL="0" marR="0" lvl="0" indent="0" algn="just" rtl="0">
              <a:lnSpc>
                <a:spcPct val="115000"/>
              </a:lnSpc>
              <a:spcBef>
                <a:spcPts val="0"/>
              </a:spcBef>
              <a:spcAft>
                <a:spcPts val="0"/>
              </a:spcAft>
              <a:buNone/>
            </a:pPr>
            <a:endParaRPr sz="2280">
              <a:solidFill>
                <a:srgbClr val="163D0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8">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10" name="Google Shape;310;p8">
            <a:extLst>
              <a:ext uri="{C183D7F6-B498-43B3-948B-1728B52AA6E4}">
                <adec:decorative xmlns:adec="http://schemas.microsoft.com/office/drawing/2017/decorative" val="1"/>
              </a:ext>
            </a:extLst>
          </p:cNvPr>
          <p:cNvGrpSpPr/>
          <p:nvPr/>
        </p:nvGrpSpPr>
        <p:grpSpPr>
          <a:xfrm>
            <a:off x="83457" y="-7371"/>
            <a:ext cx="5758543" cy="1912371"/>
            <a:chOff x="0" y="-38100"/>
            <a:chExt cx="2274980" cy="755505"/>
          </a:xfrm>
        </p:grpSpPr>
        <p:sp>
          <p:nvSpPr>
            <p:cNvPr id="311" name="Google Shape;311;p8"/>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FAD02C"/>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2" name="Google Shape;312;p8"/>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313" name="Google Shape;313;p8"/>
          <p:cNvSpPr txBox="1">
            <a:spLocks noGrp="1"/>
          </p:cNvSpPr>
          <p:nvPr>
            <p:ph type="title" idx="4294967295"/>
          </p:nvPr>
        </p:nvSpPr>
        <p:spPr>
          <a:xfrm>
            <a:off x="812800" y="766886"/>
            <a:ext cx="4470400" cy="5992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6400"/>
              </a:lnSpc>
              <a:spcBef>
                <a:spcPts val="0"/>
              </a:spcBef>
              <a:spcAft>
                <a:spcPts val="0"/>
              </a:spcAft>
              <a:buClr>
                <a:srgbClr val="000000"/>
              </a:buClr>
              <a:buSzTx/>
              <a:buFont typeface="Arial"/>
              <a:buNone/>
              <a:tabLst/>
              <a:defRPr/>
            </a:pPr>
            <a:r>
              <a:rPr kumimoji="0" lang="en-US" sz="2667" b="0" i="0" u="none" strike="noStrike" kern="0" cap="none" spc="0" normalizeH="0" baseline="0" noProof="0" dirty="0">
                <a:ln>
                  <a:noFill/>
                </a:ln>
                <a:solidFill>
                  <a:schemeClr val="dk1"/>
                </a:solidFill>
                <a:effectLst/>
                <a:uLnTx/>
                <a:uFillTx/>
                <a:latin typeface="Arial"/>
                <a:ea typeface="Arial"/>
                <a:cs typeface="Arial"/>
                <a:sym typeface="Arial"/>
              </a:rPr>
              <a:t>UNIT III – INTERACTION II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14" name="Google Shape;314;p8"/>
          <p:cNvSpPr txBox="1"/>
          <p:nvPr/>
        </p:nvSpPr>
        <p:spPr>
          <a:xfrm>
            <a:off x="6400800" y="459149"/>
            <a:ext cx="4241800" cy="650947"/>
          </a:xfrm>
          <a:prstGeom prst="rect">
            <a:avLst/>
          </a:prstGeom>
          <a:noFill/>
          <a:ln>
            <a:noFill/>
          </a:ln>
        </p:spPr>
        <p:txBody>
          <a:bodyPr spcFirstLastPara="1" wrap="square" lIns="0" tIns="0" rIns="0" bIns="0" anchor="t" anchorCtr="0">
            <a:spAutoFit/>
          </a:bodyPr>
          <a:lstStyle/>
          <a:p>
            <a:pPr marL="0" marR="0" lvl="0" indent="0" algn="l" rtl="0">
              <a:lnSpc>
                <a:spcPct val="140644"/>
              </a:lnSpc>
              <a:spcBef>
                <a:spcPts val="0"/>
              </a:spcBef>
              <a:spcAft>
                <a:spcPts val="0"/>
              </a:spcAft>
              <a:buNone/>
            </a:pPr>
            <a:r>
              <a:rPr lang="en-US" sz="3000">
                <a:solidFill>
                  <a:schemeClr val="dk1"/>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sp>
        <p:nvSpPr>
          <p:cNvPr id="315" name="Google Shape;315;p8"/>
          <p:cNvSpPr txBox="1"/>
          <p:nvPr/>
        </p:nvSpPr>
        <p:spPr>
          <a:xfrm>
            <a:off x="812269" y="2295144"/>
            <a:ext cx="8845827" cy="4309834"/>
          </a:xfrm>
          <a:prstGeom prst="rect">
            <a:avLst/>
          </a:prstGeom>
          <a:noFill/>
          <a:ln>
            <a:noFill/>
          </a:ln>
        </p:spPr>
        <p:txBody>
          <a:bodyPr spcFirstLastPara="1" wrap="square" lIns="0" tIns="0" rIns="0" bIns="0" anchor="t" anchorCtr="0">
            <a:spAutoFit/>
          </a:bodyPr>
          <a:lstStyle/>
          <a:p>
            <a:pPr marL="381019" marR="0" lvl="0" indent="-381019" algn="l" rtl="0">
              <a:spcBef>
                <a:spcPts val="0"/>
              </a:spcBef>
              <a:spcAft>
                <a:spcPts val="0"/>
              </a:spcAft>
              <a:buClr>
                <a:srgbClr val="000000"/>
              </a:buClr>
              <a:buSzPts val="2800"/>
              <a:buFont typeface="Arial"/>
              <a:buChar char="•"/>
            </a:pPr>
            <a:r>
              <a:rPr lang="en-US" sz="1867" b="1">
                <a:solidFill>
                  <a:srgbClr val="000000"/>
                </a:solidFill>
                <a:latin typeface="Helvetica Neue"/>
                <a:ea typeface="Helvetica Neue"/>
                <a:cs typeface="Helvetica Neue"/>
                <a:sym typeface="Helvetica Neue"/>
              </a:rPr>
              <a:t>What is the customer looking for? </a:t>
            </a:r>
            <a:endParaRPr sz="1867" b="1">
              <a:solidFill>
                <a:srgbClr val="000000"/>
              </a:solidFill>
              <a:latin typeface="Helvetica Neue"/>
              <a:ea typeface="Helvetica Neue"/>
              <a:cs typeface="Helvetica Neue"/>
              <a:sym typeface="Helvetica Neue"/>
            </a:endParaRPr>
          </a:p>
          <a:p>
            <a:pPr marL="800140" marR="0" lvl="1" indent="-495325"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Baños (Restrooms)</a:t>
            </a:r>
            <a:endParaRPr sz="1867" b="1" i="0" u="none" strike="noStrike" cap="none">
              <a:solidFill>
                <a:srgbClr val="000000"/>
              </a:solidFill>
              <a:latin typeface="Helvetica Neue"/>
              <a:ea typeface="Helvetica Neue"/>
              <a:cs typeface="Helvetica Neue"/>
              <a:sym typeface="Helvetica Neue"/>
            </a:endParaRPr>
          </a:p>
          <a:p>
            <a:pPr marL="800140" marR="0" lvl="1" indent="-495325"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Carnes (Meats)</a:t>
            </a:r>
            <a:endParaRPr sz="1867" b="1" i="0" u="none" strike="noStrike" cap="none">
              <a:solidFill>
                <a:srgbClr val="000000"/>
              </a:solidFill>
              <a:latin typeface="Helvetica Neue"/>
              <a:ea typeface="Helvetica Neue"/>
              <a:cs typeface="Helvetica Neue"/>
              <a:sym typeface="Helvetica Neue"/>
            </a:endParaRPr>
          </a:p>
          <a:p>
            <a:pPr marL="800140" marR="0" lvl="1" indent="-495325"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Salidas (Exits)</a:t>
            </a:r>
            <a:endParaRPr sz="1867" b="1" i="0" u="none" strike="noStrike" cap="none">
              <a:solidFill>
                <a:srgbClr val="000000"/>
              </a:solidFill>
              <a:latin typeface="Helvetica Neue"/>
              <a:ea typeface="Helvetica Neue"/>
              <a:cs typeface="Helvetica Neue"/>
              <a:sym typeface="Helvetica Neue"/>
            </a:endParaRPr>
          </a:p>
          <a:p>
            <a:pPr marL="1104955" marR="0" lvl="2" indent="-376786" algn="l" rtl="0">
              <a:spcBef>
                <a:spcPts val="0"/>
              </a:spcBef>
              <a:spcAft>
                <a:spcPts val="0"/>
              </a:spcAft>
              <a:buNone/>
            </a:pPr>
            <a:endParaRPr sz="1867" b="1" i="0" u="none" strike="noStrike" cap="none">
              <a:solidFill>
                <a:srgbClr val="000000"/>
              </a:solidFill>
              <a:latin typeface="Helvetica Neue"/>
              <a:ea typeface="Helvetica Neue"/>
              <a:cs typeface="Helvetica Neue"/>
              <a:sym typeface="Helvetica Neue"/>
            </a:endParaRPr>
          </a:p>
          <a:p>
            <a:pPr marL="381019" marR="0" lvl="0" indent="-381019" algn="l" rtl="0">
              <a:spcBef>
                <a:spcPts val="0"/>
              </a:spcBef>
              <a:spcAft>
                <a:spcPts val="0"/>
              </a:spcAft>
              <a:buClr>
                <a:srgbClr val="000000"/>
              </a:buClr>
              <a:buSzPts val="2800"/>
              <a:buFont typeface="Arial"/>
              <a:buChar char="•"/>
            </a:pPr>
            <a:r>
              <a:rPr lang="en-US" sz="1867" b="1">
                <a:solidFill>
                  <a:srgbClr val="000000"/>
                </a:solidFill>
                <a:latin typeface="Helvetica Neue"/>
                <a:ea typeface="Helvetica Neue"/>
                <a:cs typeface="Helvetica Neue"/>
                <a:sym typeface="Helvetica Neue"/>
              </a:rPr>
              <a:t>How is the conversation in terms of formality?</a:t>
            </a:r>
            <a:endParaRPr sz="1867" b="1">
              <a:solidFill>
                <a:srgbClr val="000000"/>
              </a:solidFill>
              <a:highlight>
                <a:srgbClr val="FFFF00"/>
              </a:highlight>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Formal</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Informal</a:t>
            </a:r>
            <a:endParaRPr sz="1867" b="1" i="0" u="none" strike="noStrike" cap="none">
              <a:solidFill>
                <a:srgbClr val="000000"/>
              </a:solidFill>
              <a:latin typeface="Helvetica Neue"/>
              <a:ea typeface="Helvetica Neue"/>
              <a:cs typeface="Helvetica Neue"/>
              <a:sym typeface="Helvetica Neue"/>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A mix</a:t>
            </a:r>
            <a:endParaRPr sz="1867" b="1" i="0" u="none" strike="noStrike" cap="none">
              <a:solidFill>
                <a:srgbClr val="000000"/>
              </a:solidFill>
              <a:latin typeface="Helvetica Neue"/>
              <a:ea typeface="Helvetica Neue"/>
              <a:cs typeface="Helvetica Neue"/>
              <a:sym typeface="Helvetica Neue"/>
            </a:endParaRPr>
          </a:p>
          <a:p>
            <a:pPr marL="685834" marR="0" lvl="1" indent="-262480" algn="l" rtl="0">
              <a:spcBef>
                <a:spcPts val="0"/>
              </a:spcBef>
              <a:spcAft>
                <a:spcPts val="0"/>
              </a:spcAft>
              <a:buNone/>
            </a:pPr>
            <a:endParaRPr sz="1867" b="1" i="0" u="none" strike="noStrike" cap="none">
              <a:solidFill>
                <a:srgbClr val="000000"/>
              </a:solidFill>
              <a:latin typeface="Helvetica Neue"/>
              <a:ea typeface="Helvetica Neue"/>
              <a:cs typeface="Helvetica Neue"/>
              <a:sym typeface="Helvetica Neue"/>
            </a:endParaRPr>
          </a:p>
          <a:p>
            <a:pPr marL="381019" marR="0" lvl="0" indent="-381019" algn="l" rtl="0">
              <a:spcBef>
                <a:spcPts val="0"/>
              </a:spcBef>
              <a:spcAft>
                <a:spcPts val="0"/>
              </a:spcAft>
              <a:buClr>
                <a:srgbClr val="000000"/>
              </a:buClr>
              <a:buSzPts val="2800"/>
              <a:buFont typeface="Arial"/>
              <a:buChar char="•"/>
            </a:pPr>
            <a:r>
              <a:rPr lang="en-US" sz="1867" b="1">
                <a:solidFill>
                  <a:srgbClr val="000000"/>
                </a:solidFill>
                <a:latin typeface="Helvetica Neue"/>
                <a:ea typeface="Helvetica Neue"/>
                <a:cs typeface="Helvetica Neue"/>
                <a:sym typeface="Helvetica Neue"/>
              </a:rPr>
              <a:t>What words in Spanish did you hear when the manager started giving the customer directions? </a:t>
            </a:r>
            <a:endParaRPr sz="1200">
              <a:solidFill>
                <a:schemeClr val="dk1"/>
              </a:solidFill>
              <a:latin typeface="Arial"/>
              <a:ea typeface="Arial"/>
              <a:cs typeface="Arial"/>
              <a:sym typeface="Arial"/>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Siga derecho al final. Debe encontrarlos a su mano derecha.</a:t>
            </a:r>
            <a:endParaRPr sz="1200" b="0" i="0" u="none" strike="noStrike" cap="none">
              <a:solidFill>
                <a:schemeClr val="dk1"/>
              </a:solidFill>
              <a:latin typeface="Arial"/>
              <a:ea typeface="Arial"/>
              <a:cs typeface="Arial"/>
              <a:sym typeface="Arial"/>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Siga derecha al final. Debe encontrarlos a su mano izquierda.</a:t>
            </a:r>
            <a:endParaRPr sz="1200" b="0" i="0" u="none" strike="noStrike" cap="none">
              <a:solidFill>
                <a:schemeClr val="dk1"/>
              </a:solidFill>
              <a:latin typeface="Arial"/>
              <a:ea typeface="Arial"/>
              <a:cs typeface="Arial"/>
              <a:sym typeface="Arial"/>
            </a:endParaRPr>
          </a:p>
          <a:p>
            <a:pPr marL="685834" marR="0" lvl="1" indent="-381019" algn="l" rtl="0">
              <a:spcBef>
                <a:spcPts val="0"/>
              </a:spcBef>
              <a:spcAft>
                <a:spcPts val="0"/>
              </a:spcAft>
              <a:buClr>
                <a:srgbClr val="000000"/>
              </a:buClr>
              <a:buSzPts val="2800"/>
              <a:buFont typeface="Helvetica Neue"/>
              <a:buAutoNum type="alphaLcPeriod"/>
            </a:pPr>
            <a:r>
              <a:rPr lang="en-US" sz="1867" b="1" i="0" u="none" strike="noStrike" cap="none">
                <a:solidFill>
                  <a:srgbClr val="000000"/>
                </a:solidFill>
                <a:latin typeface="Helvetica Neue"/>
                <a:ea typeface="Helvetica Neue"/>
                <a:cs typeface="Helvetica Neue"/>
                <a:sym typeface="Helvetica Neue"/>
              </a:rPr>
              <a:t>Siga derecho al final. Luego a la derecha y a la izquierda.</a:t>
            </a:r>
            <a:endParaRPr sz="1200" b="0" i="0" u="none" strike="noStrike" cap="none">
              <a:solidFill>
                <a:schemeClr val="dk1"/>
              </a:solidFill>
              <a:latin typeface="Arial"/>
              <a:ea typeface="Arial"/>
              <a:cs typeface="Arial"/>
              <a:sym typeface="Arial"/>
            </a:endParaRPr>
          </a:p>
        </p:txBody>
      </p:sp>
      <p:pic>
        <p:nvPicPr>
          <p:cNvPr id="316" name="Google Shape;316;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50001" y="1363133"/>
            <a:ext cx="541867" cy="541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9">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22" name="Google Shape;322;p9">
            <a:extLst>
              <a:ext uri="{C183D7F6-B498-43B3-948B-1728B52AA6E4}">
                <adec:decorative xmlns:adec="http://schemas.microsoft.com/office/drawing/2017/decorative" val="1"/>
              </a:ext>
            </a:extLst>
          </p:cNvPr>
          <p:cNvGrpSpPr/>
          <p:nvPr/>
        </p:nvGrpSpPr>
        <p:grpSpPr>
          <a:xfrm>
            <a:off x="1916644" y="1033580"/>
            <a:ext cx="9843901" cy="5419397"/>
            <a:chOff x="0" y="-38100"/>
            <a:chExt cx="4534972" cy="2496654"/>
          </a:xfrm>
        </p:grpSpPr>
        <p:sp>
          <p:nvSpPr>
            <p:cNvPr id="323" name="Google Shape;323;p9"/>
            <p:cNvSpPr/>
            <p:nvPr/>
          </p:nvSpPr>
          <p:spPr>
            <a:xfrm>
              <a:off x="0" y="0"/>
              <a:ext cx="4534972" cy="2458554"/>
            </a:xfrm>
            <a:custGeom>
              <a:avLst/>
              <a:gdLst/>
              <a:ahLst/>
              <a:cxnLst/>
              <a:rect l="l" t="t" r="r" b="b"/>
              <a:pathLst>
                <a:path w="4534972" h="2458554" extrusionOk="0">
                  <a:moveTo>
                    <a:pt x="0" y="0"/>
                  </a:moveTo>
                  <a:lnTo>
                    <a:pt x="4534972" y="0"/>
                  </a:lnTo>
                  <a:lnTo>
                    <a:pt x="4534972" y="2458554"/>
                  </a:lnTo>
                  <a:lnTo>
                    <a:pt x="0" y="2458554"/>
                  </a:lnTo>
                  <a:close/>
                </a:path>
              </a:pathLst>
            </a:custGeom>
            <a:solidFill>
              <a:srgbClr val="000000">
                <a:alpha val="0"/>
              </a:srgbClr>
            </a:solidFill>
            <a:ln w="38100" cap="sq" cmpd="sng">
              <a:solidFill>
                <a:srgbClr val="163D06"/>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4" name="Google Shape;324;p9"/>
            <p:cNvSpPr txBox="1"/>
            <p:nvPr/>
          </p:nvSpPr>
          <p:spPr>
            <a:xfrm>
              <a:off x="0" y="-38100"/>
              <a:ext cx="4534971" cy="2496654"/>
            </a:xfrm>
            <a:prstGeom prst="rect">
              <a:avLst/>
            </a:prstGeom>
            <a:noFill/>
            <a:ln>
              <a:noFill/>
            </a:ln>
          </p:spPr>
          <p:txBody>
            <a:bodyPr spcFirstLastPara="1" wrap="square" lIns="32650" tIns="32650" rIns="32650" bIns="326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25" name="Google Shape;325;p9">
            <a:extLst>
              <a:ext uri="{C183D7F6-B498-43B3-948B-1728B52AA6E4}">
                <adec:decorative xmlns:adec="http://schemas.microsoft.com/office/drawing/2017/decorative" val="1"/>
              </a:ext>
            </a:extLst>
          </p:cNvPr>
          <p:cNvGrpSpPr/>
          <p:nvPr/>
        </p:nvGrpSpPr>
        <p:grpSpPr>
          <a:xfrm>
            <a:off x="4013266" y="1243869"/>
            <a:ext cx="736897" cy="658025"/>
            <a:chOff x="0" y="0"/>
            <a:chExt cx="339480" cy="303144"/>
          </a:xfrm>
        </p:grpSpPr>
        <p:sp>
          <p:nvSpPr>
            <p:cNvPr id="326" name="Google Shape;326;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7" name="Google Shape;327;p9"/>
            <p:cNvSpPr txBox="1"/>
            <p:nvPr/>
          </p:nvSpPr>
          <p:spPr>
            <a:xfrm>
              <a:off x="0" y="0"/>
              <a:ext cx="339480" cy="30314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LORD OF THE FRIES</a:t>
              </a:r>
              <a:endParaRPr sz="1200">
                <a:solidFill>
                  <a:schemeClr val="dk1"/>
                </a:solidFill>
                <a:latin typeface="Arial"/>
                <a:ea typeface="Arial"/>
                <a:cs typeface="Arial"/>
                <a:sym typeface="Arial"/>
              </a:endParaRPr>
            </a:p>
          </p:txBody>
        </p:sp>
      </p:grpSp>
      <p:grpSp>
        <p:nvGrpSpPr>
          <p:cNvPr id="328" name="Google Shape;328;p9">
            <a:extLst>
              <a:ext uri="{C183D7F6-B498-43B3-948B-1728B52AA6E4}">
                <adec:decorative xmlns:adec="http://schemas.microsoft.com/office/drawing/2017/decorative" val="1"/>
              </a:ext>
            </a:extLst>
          </p:cNvPr>
          <p:cNvGrpSpPr/>
          <p:nvPr/>
        </p:nvGrpSpPr>
        <p:grpSpPr>
          <a:xfrm>
            <a:off x="4839003" y="1099140"/>
            <a:ext cx="736897" cy="802754"/>
            <a:chOff x="0" y="-66675"/>
            <a:chExt cx="339480" cy="369819"/>
          </a:xfrm>
        </p:grpSpPr>
        <p:sp>
          <p:nvSpPr>
            <p:cNvPr id="329" name="Google Shape;329;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0" name="Google Shape;330;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KALE ME CRAZY</a:t>
              </a:r>
              <a:endParaRPr sz="1200">
                <a:solidFill>
                  <a:schemeClr val="dk1"/>
                </a:solidFill>
                <a:latin typeface="Arial"/>
                <a:ea typeface="Arial"/>
                <a:cs typeface="Arial"/>
                <a:sym typeface="Arial"/>
              </a:endParaRPr>
            </a:p>
          </p:txBody>
        </p:sp>
      </p:grpSp>
      <p:grpSp>
        <p:nvGrpSpPr>
          <p:cNvPr id="331" name="Google Shape;331;p9">
            <a:extLst>
              <a:ext uri="{C183D7F6-B498-43B3-948B-1728B52AA6E4}">
                <adec:decorative xmlns:adec="http://schemas.microsoft.com/office/drawing/2017/decorative" val="1"/>
              </a:ext>
            </a:extLst>
          </p:cNvPr>
          <p:cNvGrpSpPr/>
          <p:nvPr/>
        </p:nvGrpSpPr>
        <p:grpSpPr>
          <a:xfrm>
            <a:off x="5663026" y="1099140"/>
            <a:ext cx="859470" cy="802754"/>
            <a:chOff x="0" y="-66675"/>
            <a:chExt cx="395948" cy="369819"/>
          </a:xfrm>
        </p:grpSpPr>
        <p:sp>
          <p:nvSpPr>
            <p:cNvPr id="332" name="Google Shape;332;p9"/>
            <p:cNvSpPr/>
            <p:nvPr/>
          </p:nvSpPr>
          <p:spPr>
            <a:xfrm>
              <a:off x="0" y="0"/>
              <a:ext cx="395948" cy="303144"/>
            </a:xfrm>
            <a:custGeom>
              <a:avLst/>
              <a:gdLst/>
              <a:ahLst/>
              <a:cxnLst/>
              <a:rect l="l" t="t" r="r" b="b"/>
              <a:pathLst>
                <a:path w="395948" h="303144" extrusionOk="0">
                  <a:moveTo>
                    <a:pt x="0" y="0"/>
                  </a:moveTo>
                  <a:lnTo>
                    <a:pt x="395948" y="0"/>
                  </a:lnTo>
                  <a:lnTo>
                    <a:pt x="395948"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3" name="Google Shape;333;p9"/>
            <p:cNvSpPr txBox="1"/>
            <p:nvPr/>
          </p:nvSpPr>
          <p:spPr>
            <a:xfrm>
              <a:off x="0" y="-66675"/>
              <a:ext cx="395948"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POLLOS PRIMOS</a:t>
              </a:r>
              <a:endParaRPr sz="1200">
                <a:solidFill>
                  <a:schemeClr val="dk1"/>
                </a:solidFill>
                <a:latin typeface="Arial"/>
                <a:ea typeface="Arial"/>
                <a:cs typeface="Arial"/>
                <a:sym typeface="Arial"/>
              </a:endParaRPr>
            </a:p>
          </p:txBody>
        </p:sp>
      </p:grpSp>
      <p:grpSp>
        <p:nvGrpSpPr>
          <p:cNvPr id="334" name="Google Shape;334;p9">
            <a:extLst>
              <a:ext uri="{C183D7F6-B498-43B3-948B-1728B52AA6E4}">
                <adec:decorative xmlns:adec="http://schemas.microsoft.com/office/drawing/2017/decorative" val="1"/>
              </a:ext>
            </a:extLst>
          </p:cNvPr>
          <p:cNvGrpSpPr/>
          <p:nvPr/>
        </p:nvGrpSpPr>
        <p:grpSpPr>
          <a:xfrm>
            <a:off x="7213679" y="1099140"/>
            <a:ext cx="736897" cy="802754"/>
            <a:chOff x="0" y="-66675"/>
            <a:chExt cx="339480" cy="369819"/>
          </a:xfrm>
        </p:grpSpPr>
        <p:sp>
          <p:nvSpPr>
            <p:cNvPr id="335" name="Google Shape;335;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6" name="Google Shape;336;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EGG-CELENT</a:t>
              </a:r>
              <a:endParaRPr sz="1200">
                <a:solidFill>
                  <a:schemeClr val="dk1"/>
                </a:solidFill>
                <a:latin typeface="Arial"/>
                <a:ea typeface="Arial"/>
                <a:cs typeface="Arial"/>
                <a:sym typeface="Arial"/>
              </a:endParaRPr>
            </a:p>
          </p:txBody>
        </p:sp>
      </p:grpSp>
      <p:grpSp>
        <p:nvGrpSpPr>
          <p:cNvPr id="337" name="Google Shape;337;p9">
            <a:extLst>
              <a:ext uri="{C183D7F6-B498-43B3-948B-1728B52AA6E4}">
                <adec:decorative xmlns:adec="http://schemas.microsoft.com/office/drawing/2017/decorative" val="1"/>
              </a:ext>
            </a:extLst>
          </p:cNvPr>
          <p:cNvGrpSpPr/>
          <p:nvPr/>
        </p:nvGrpSpPr>
        <p:grpSpPr>
          <a:xfrm>
            <a:off x="8037703" y="1099140"/>
            <a:ext cx="736897" cy="802754"/>
            <a:chOff x="0" y="-66675"/>
            <a:chExt cx="339480" cy="369819"/>
          </a:xfrm>
        </p:grpSpPr>
        <p:sp>
          <p:nvSpPr>
            <p:cNvPr id="338" name="Google Shape;338;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9" name="Google Shape;339;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LEGEN DAIRY</a:t>
              </a:r>
              <a:endParaRPr sz="1200">
                <a:solidFill>
                  <a:schemeClr val="dk1"/>
                </a:solidFill>
                <a:latin typeface="Arial"/>
                <a:ea typeface="Arial"/>
                <a:cs typeface="Arial"/>
                <a:sym typeface="Arial"/>
              </a:endParaRPr>
            </a:p>
          </p:txBody>
        </p:sp>
      </p:grpSp>
      <p:grpSp>
        <p:nvGrpSpPr>
          <p:cNvPr id="340" name="Google Shape;340;p9">
            <a:extLst>
              <a:ext uri="{C183D7F6-B498-43B3-948B-1728B52AA6E4}">
                <adec:decorative xmlns:adec="http://schemas.microsoft.com/office/drawing/2017/decorative" val="1"/>
              </a:ext>
            </a:extLst>
          </p:cNvPr>
          <p:cNvGrpSpPr/>
          <p:nvPr/>
        </p:nvGrpSpPr>
        <p:grpSpPr>
          <a:xfrm>
            <a:off x="8861726" y="1099140"/>
            <a:ext cx="736897" cy="802754"/>
            <a:chOff x="0" y="-66675"/>
            <a:chExt cx="339480" cy="369819"/>
          </a:xfrm>
        </p:grpSpPr>
        <p:sp>
          <p:nvSpPr>
            <p:cNvPr id="341" name="Google Shape;341;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2" name="Google Shape;342;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LETTUCE REJOICE</a:t>
              </a:r>
              <a:endParaRPr sz="1200">
                <a:solidFill>
                  <a:schemeClr val="dk1"/>
                </a:solidFill>
                <a:latin typeface="Arial"/>
                <a:ea typeface="Arial"/>
                <a:cs typeface="Arial"/>
                <a:sym typeface="Arial"/>
              </a:endParaRPr>
            </a:p>
          </p:txBody>
        </p:sp>
      </p:grpSp>
      <p:grpSp>
        <p:nvGrpSpPr>
          <p:cNvPr id="343" name="Google Shape;343;p9">
            <a:extLst>
              <a:ext uri="{C183D7F6-B498-43B3-948B-1728B52AA6E4}">
                <adec:decorative xmlns:adec="http://schemas.microsoft.com/office/drawing/2017/decorative" val="1"/>
              </a:ext>
            </a:extLst>
          </p:cNvPr>
          <p:cNvGrpSpPr/>
          <p:nvPr/>
        </p:nvGrpSpPr>
        <p:grpSpPr>
          <a:xfrm>
            <a:off x="3972215" y="3052755"/>
            <a:ext cx="776661" cy="680756"/>
            <a:chOff x="-5551" y="-10472"/>
            <a:chExt cx="357799" cy="313616"/>
          </a:xfrm>
        </p:grpSpPr>
        <p:sp>
          <p:nvSpPr>
            <p:cNvPr id="344" name="Google Shape;344;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5" name="Google Shape;345;p9"/>
            <p:cNvSpPr txBox="1"/>
            <p:nvPr/>
          </p:nvSpPr>
          <p:spPr>
            <a:xfrm>
              <a:off x="-5551" y="-10472"/>
              <a:ext cx="357799" cy="30314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ROOTED DELIGHTS</a:t>
              </a:r>
              <a:endParaRPr sz="1200">
                <a:solidFill>
                  <a:schemeClr val="dk1"/>
                </a:solidFill>
                <a:latin typeface="Arial"/>
                <a:ea typeface="Arial"/>
                <a:cs typeface="Arial"/>
                <a:sym typeface="Arial"/>
              </a:endParaRPr>
            </a:p>
          </p:txBody>
        </p:sp>
      </p:grpSp>
      <p:grpSp>
        <p:nvGrpSpPr>
          <p:cNvPr id="346" name="Google Shape;346;p9">
            <a:extLst>
              <a:ext uri="{C183D7F6-B498-43B3-948B-1728B52AA6E4}">
                <adec:decorative xmlns:adec="http://schemas.microsoft.com/office/drawing/2017/decorative" val="1"/>
              </a:ext>
            </a:extLst>
          </p:cNvPr>
          <p:cNvGrpSpPr/>
          <p:nvPr/>
        </p:nvGrpSpPr>
        <p:grpSpPr>
          <a:xfrm>
            <a:off x="3984264" y="3691020"/>
            <a:ext cx="736897" cy="802754"/>
            <a:chOff x="0" y="-66675"/>
            <a:chExt cx="339480" cy="369819"/>
          </a:xfrm>
        </p:grpSpPr>
        <p:sp>
          <p:nvSpPr>
            <p:cNvPr id="347" name="Google Shape;347;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8" name="Google Shape;348;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FISHY</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BIZ</a:t>
              </a:r>
              <a:endParaRPr sz="1200">
                <a:solidFill>
                  <a:schemeClr val="dk1"/>
                </a:solidFill>
                <a:latin typeface="Arial"/>
                <a:ea typeface="Arial"/>
                <a:cs typeface="Arial"/>
                <a:sym typeface="Arial"/>
              </a:endParaRPr>
            </a:p>
          </p:txBody>
        </p:sp>
      </p:grpSp>
      <p:grpSp>
        <p:nvGrpSpPr>
          <p:cNvPr id="349" name="Google Shape;349;p9">
            <a:extLst>
              <a:ext uri="{C183D7F6-B498-43B3-948B-1728B52AA6E4}">
                <adec:decorative xmlns:adec="http://schemas.microsoft.com/office/drawing/2017/decorative" val="1"/>
              </a:ext>
            </a:extLst>
          </p:cNvPr>
          <p:cNvGrpSpPr/>
          <p:nvPr/>
        </p:nvGrpSpPr>
        <p:grpSpPr>
          <a:xfrm>
            <a:off x="4839003" y="3691020"/>
            <a:ext cx="736897" cy="802754"/>
            <a:chOff x="0" y="-66675"/>
            <a:chExt cx="339480" cy="369819"/>
          </a:xfrm>
        </p:grpSpPr>
        <p:sp>
          <p:nvSpPr>
            <p:cNvPr id="350" name="Google Shape;350;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1" name="Google Shape;351;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CITRUS KID</a:t>
              </a:r>
              <a:endParaRPr sz="1200">
                <a:solidFill>
                  <a:schemeClr val="dk1"/>
                </a:solidFill>
                <a:latin typeface="Arial"/>
                <a:ea typeface="Arial"/>
                <a:cs typeface="Arial"/>
                <a:sym typeface="Arial"/>
              </a:endParaRPr>
            </a:p>
          </p:txBody>
        </p:sp>
      </p:grpSp>
      <p:grpSp>
        <p:nvGrpSpPr>
          <p:cNvPr id="352" name="Google Shape;352;p9">
            <a:extLst>
              <a:ext uri="{C183D7F6-B498-43B3-948B-1728B52AA6E4}">
                <adec:decorative xmlns:adec="http://schemas.microsoft.com/office/drawing/2017/decorative" val="1"/>
              </a:ext>
            </a:extLst>
          </p:cNvPr>
          <p:cNvGrpSpPr/>
          <p:nvPr/>
        </p:nvGrpSpPr>
        <p:grpSpPr>
          <a:xfrm>
            <a:off x="4839003" y="2930757"/>
            <a:ext cx="736897" cy="802754"/>
            <a:chOff x="0" y="-66675"/>
            <a:chExt cx="339480" cy="369819"/>
          </a:xfrm>
        </p:grpSpPr>
        <p:sp>
          <p:nvSpPr>
            <p:cNvPr id="353" name="Google Shape;353;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4" name="Google Shape;354;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GREENS GALORE</a:t>
              </a:r>
              <a:endParaRPr sz="1200">
                <a:solidFill>
                  <a:schemeClr val="dk1"/>
                </a:solidFill>
                <a:latin typeface="Arial"/>
                <a:ea typeface="Arial"/>
                <a:cs typeface="Arial"/>
                <a:sym typeface="Arial"/>
              </a:endParaRPr>
            </a:p>
          </p:txBody>
        </p:sp>
      </p:grpSp>
      <p:grpSp>
        <p:nvGrpSpPr>
          <p:cNvPr id="355" name="Google Shape;355;p9">
            <a:extLst>
              <a:ext uri="{C183D7F6-B498-43B3-948B-1728B52AA6E4}">
                <adec:decorative xmlns:adec="http://schemas.microsoft.com/office/drawing/2017/decorative" val="1"/>
              </a:ext>
            </a:extLst>
          </p:cNvPr>
          <p:cNvGrpSpPr/>
          <p:nvPr/>
        </p:nvGrpSpPr>
        <p:grpSpPr>
          <a:xfrm>
            <a:off x="5988534" y="2930757"/>
            <a:ext cx="736897" cy="802754"/>
            <a:chOff x="0" y="-66675"/>
            <a:chExt cx="339480" cy="369819"/>
          </a:xfrm>
        </p:grpSpPr>
        <p:sp>
          <p:nvSpPr>
            <p:cNvPr id="356" name="Google Shape;356;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7" name="Google Shape;357;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LEAFY DELIGHT</a:t>
              </a:r>
              <a:endParaRPr sz="1200">
                <a:solidFill>
                  <a:schemeClr val="dk1"/>
                </a:solidFill>
                <a:latin typeface="Arial"/>
                <a:ea typeface="Arial"/>
                <a:cs typeface="Arial"/>
                <a:sym typeface="Arial"/>
              </a:endParaRPr>
            </a:p>
          </p:txBody>
        </p:sp>
      </p:grpSp>
      <p:grpSp>
        <p:nvGrpSpPr>
          <p:cNvPr id="358" name="Google Shape;358;p9">
            <a:extLst>
              <a:ext uri="{C183D7F6-B498-43B3-948B-1728B52AA6E4}">
                <adec:decorative xmlns:adec="http://schemas.microsoft.com/office/drawing/2017/decorative" val="1"/>
              </a:ext>
            </a:extLst>
          </p:cNvPr>
          <p:cNvGrpSpPr/>
          <p:nvPr/>
        </p:nvGrpSpPr>
        <p:grpSpPr>
          <a:xfrm>
            <a:off x="6845231" y="2930757"/>
            <a:ext cx="736897" cy="802754"/>
            <a:chOff x="0" y="-66675"/>
            <a:chExt cx="339480" cy="369819"/>
          </a:xfrm>
        </p:grpSpPr>
        <p:sp>
          <p:nvSpPr>
            <p:cNvPr id="359" name="Google Shape;359;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0" name="Google Shape;360;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VEGGIE CART</a:t>
              </a:r>
              <a:endParaRPr sz="1200">
                <a:solidFill>
                  <a:schemeClr val="dk1"/>
                </a:solidFill>
                <a:latin typeface="Arial"/>
                <a:ea typeface="Arial"/>
                <a:cs typeface="Arial"/>
                <a:sym typeface="Arial"/>
              </a:endParaRPr>
            </a:p>
          </p:txBody>
        </p:sp>
      </p:grpSp>
      <p:grpSp>
        <p:nvGrpSpPr>
          <p:cNvPr id="361" name="Google Shape;361;p9">
            <a:extLst>
              <a:ext uri="{C183D7F6-B498-43B3-948B-1728B52AA6E4}">
                <adec:decorative xmlns:adec="http://schemas.microsoft.com/office/drawing/2017/decorative" val="1"/>
              </a:ext>
            </a:extLst>
          </p:cNvPr>
          <p:cNvGrpSpPr/>
          <p:nvPr/>
        </p:nvGrpSpPr>
        <p:grpSpPr>
          <a:xfrm>
            <a:off x="5988534" y="3691020"/>
            <a:ext cx="1593593" cy="802754"/>
            <a:chOff x="0" y="-66675"/>
            <a:chExt cx="734150" cy="369819"/>
          </a:xfrm>
        </p:grpSpPr>
        <p:sp>
          <p:nvSpPr>
            <p:cNvPr id="362" name="Google Shape;362;p9"/>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3" name="Google Shape;363;p9"/>
            <p:cNvSpPr txBox="1"/>
            <p:nvPr/>
          </p:nvSpPr>
          <p:spPr>
            <a:xfrm>
              <a:off x="0" y="-66675"/>
              <a:ext cx="73415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CHURRASIC PARK</a:t>
              </a:r>
              <a:endParaRPr sz="1200">
                <a:solidFill>
                  <a:schemeClr val="dk1"/>
                </a:solidFill>
                <a:latin typeface="Arial"/>
                <a:ea typeface="Arial"/>
                <a:cs typeface="Arial"/>
                <a:sym typeface="Arial"/>
              </a:endParaRPr>
            </a:p>
          </p:txBody>
        </p:sp>
      </p:grpSp>
      <p:grpSp>
        <p:nvGrpSpPr>
          <p:cNvPr id="364" name="Google Shape;364;p9">
            <a:extLst>
              <a:ext uri="{C183D7F6-B498-43B3-948B-1728B52AA6E4}">
                <adec:decorative xmlns:adec="http://schemas.microsoft.com/office/drawing/2017/decorative" val="1"/>
              </a:ext>
            </a:extLst>
          </p:cNvPr>
          <p:cNvGrpSpPr/>
          <p:nvPr/>
        </p:nvGrpSpPr>
        <p:grpSpPr>
          <a:xfrm>
            <a:off x="7995979" y="2930757"/>
            <a:ext cx="778619" cy="1563016"/>
            <a:chOff x="0" y="-66675"/>
            <a:chExt cx="358701" cy="720064"/>
          </a:xfrm>
        </p:grpSpPr>
        <p:sp>
          <p:nvSpPr>
            <p:cNvPr id="365" name="Google Shape;365;p9"/>
            <p:cNvSpPr/>
            <p:nvPr/>
          </p:nvSpPr>
          <p:spPr>
            <a:xfrm>
              <a:off x="0" y="0"/>
              <a:ext cx="339480" cy="653389"/>
            </a:xfrm>
            <a:custGeom>
              <a:avLst/>
              <a:gdLst/>
              <a:ahLst/>
              <a:cxnLst/>
              <a:rect l="l" t="t" r="r" b="b"/>
              <a:pathLst>
                <a:path w="339480" h="653389" extrusionOk="0">
                  <a:moveTo>
                    <a:pt x="0" y="0"/>
                  </a:moveTo>
                  <a:lnTo>
                    <a:pt x="339480" y="0"/>
                  </a:lnTo>
                  <a:lnTo>
                    <a:pt x="339480" y="653389"/>
                  </a:lnTo>
                  <a:lnTo>
                    <a:pt x="0" y="653389"/>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6" name="Google Shape;366;p9"/>
            <p:cNvSpPr txBox="1"/>
            <p:nvPr/>
          </p:nvSpPr>
          <p:spPr>
            <a:xfrm>
              <a:off x="0" y="-66675"/>
              <a:ext cx="358701" cy="72006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MEAT MOMENTS</a:t>
              </a:r>
              <a:endParaRPr sz="1200">
                <a:solidFill>
                  <a:schemeClr val="dk1"/>
                </a:solidFill>
                <a:latin typeface="Arial"/>
                <a:ea typeface="Arial"/>
                <a:cs typeface="Arial"/>
                <a:sym typeface="Arial"/>
              </a:endParaRPr>
            </a:p>
          </p:txBody>
        </p:sp>
      </p:grpSp>
      <p:grpSp>
        <p:nvGrpSpPr>
          <p:cNvPr id="367" name="Google Shape;367;p9">
            <a:extLst>
              <a:ext uri="{C183D7F6-B498-43B3-948B-1728B52AA6E4}">
                <adec:decorative xmlns:adec="http://schemas.microsoft.com/office/drawing/2017/decorative" val="1"/>
              </a:ext>
            </a:extLst>
          </p:cNvPr>
          <p:cNvGrpSpPr/>
          <p:nvPr/>
        </p:nvGrpSpPr>
        <p:grpSpPr>
          <a:xfrm>
            <a:off x="8852676" y="2930757"/>
            <a:ext cx="736897" cy="802754"/>
            <a:chOff x="0" y="-66675"/>
            <a:chExt cx="339480" cy="369819"/>
          </a:xfrm>
        </p:grpSpPr>
        <p:sp>
          <p:nvSpPr>
            <p:cNvPr id="368" name="Google Shape;368;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9" name="Google Shape;369;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URBAN VEGGIE</a:t>
              </a:r>
              <a:endParaRPr sz="1200">
                <a:solidFill>
                  <a:schemeClr val="dk1"/>
                </a:solidFill>
                <a:latin typeface="Arial"/>
                <a:ea typeface="Arial"/>
                <a:cs typeface="Arial"/>
                <a:sym typeface="Arial"/>
              </a:endParaRPr>
            </a:p>
          </p:txBody>
        </p:sp>
      </p:grpSp>
      <p:grpSp>
        <p:nvGrpSpPr>
          <p:cNvPr id="370" name="Google Shape;370;p9">
            <a:extLst>
              <a:ext uri="{C183D7F6-B498-43B3-948B-1728B52AA6E4}">
                <adec:decorative xmlns:adec="http://schemas.microsoft.com/office/drawing/2017/decorative" val="1"/>
              </a:ext>
            </a:extLst>
          </p:cNvPr>
          <p:cNvGrpSpPr/>
          <p:nvPr/>
        </p:nvGrpSpPr>
        <p:grpSpPr>
          <a:xfrm>
            <a:off x="8828572" y="3835749"/>
            <a:ext cx="778619" cy="658025"/>
            <a:chOff x="-11104" y="0"/>
            <a:chExt cx="358701" cy="303144"/>
          </a:xfrm>
        </p:grpSpPr>
        <p:sp>
          <p:nvSpPr>
            <p:cNvPr id="371" name="Google Shape;371;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2" name="Google Shape;372;p9"/>
            <p:cNvSpPr txBox="1"/>
            <p:nvPr/>
          </p:nvSpPr>
          <p:spPr>
            <a:xfrm>
              <a:off x="-11104" y="161"/>
              <a:ext cx="358701" cy="28356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VEGGIE KINGDOM</a:t>
              </a:r>
              <a:endParaRPr sz="1200">
                <a:solidFill>
                  <a:schemeClr val="dk1"/>
                </a:solidFill>
                <a:latin typeface="Arial"/>
                <a:ea typeface="Arial"/>
                <a:cs typeface="Arial"/>
                <a:sym typeface="Arial"/>
              </a:endParaRPr>
            </a:p>
          </p:txBody>
        </p:sp>
      </p:grpSp>
      <p:grpSp>
        <p:nvGrpSpPr>
          <p:cNvPr id="373" name="Google Shape;373;p9">
            <a:extLst>
              <a:ext uri="{C183D7F6-B498-43B3-948B-1728B52AA6E4}">
                <adec:decorative xmlns:adec="http://schemas.microsoft.com/office/drawing/2017/decorative" val="1"/>
              </a:ext>
            </a:extLst>
          </p:cNvPr>
          <p:cNvGrpSpPr/>
          <p:nvPr/>
        </p:nvGrpSpPr>
        <p:grpSpPr>
          <a:xfrm>
            <a:off x="2098384" y="1565372"/>
            <a:ext cx="736897" cy="2221041"/>
            <a:chOff x="0" y="-66675"/>
            <a:chExt cx="339480" cy="1023208"/>
          </a:xfrm>
        </p:grpSpPr>
        <p:sp>
          <p:nvSpPr>
            <p:cNvPr id="374" name="Google Shape;374;p9"/>
            <p:cNvSpPr/>
            <p:nvPr/>
          </p:nvSpPr>
          <p:spPr>
            <a:xfrm>
              <a:off x="0" y="0"/>
              <a:ext cx="339480" cy="956533"/>
            </a:xfrm>
            <a:custGeom>
              <a:avLst/>
              <a:gdLst/>
              <a:ahLst/>
              <a:cxnLst/>
              <a:rect l="l" t="t" r="r" b="b"/>
              <a:pathLst>
                <a:path w="339480" h="956533" extrusionOk="0">
                  <a:moveTo>
                    <a:pt x="0" y="0"/>
                  </a:moveTo>
                  <a:lnTo>
                    <a:pt x="339480" y="0"/>
                  </a:lnTo>
                  <a:lnTo>
                    <a:pt x="339480" y="956533"/>
                  </a:lnTo>
                  <a:lnTo>
                    <a:pt x="0" y="956533"/>
                  </a:lnTo>
                  <a:close/>
                </a:path>
              </a:pathLst>
            </a:custGeom>
            <a:solidFill>
              <a:srgbClr val="437B17"/>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5" name="Google Shape;375;p9"/>
            <p:cNvSpPr txBox="1"/>
            <p:nvPr/>
          </p:nvSpPr>
          <p:spPr>
            <a:xfrm>
              <a:off x="0" y="-66675"/>
              <a:ext cx="339480" cy="1023208"/>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INFO</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BOOTH</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(TOKENS)</a:t>
              </a:r>
              <a:endParaRPr sz="1200">
                <a:solidFill>
                  <a:schemeClr val="dk1"/>
                </a:solidFill>
                <a:latin typeface="Arial"/>
                <a:ea typeface="Arial"/>
                <a:cs typeface="Arial"/>
                <a:sym typeface="Arial"/>
              </a:endParaRPr>
            </a:p>
          </p:txBody>
        </p:sp>
      </p:grpSp>
      <p:grpSp>
        <p:nvGrpSpPr>
          <p:cNvPr id="376" name="Google Shape;376;p9">
            <a:extLst>
              <a:ext uri="{C183D7F6-B498-43B3-948B-1728B52AA6E4}">
                <adec:decorative xmlns:adec="http://schemas.microsoft.com/office/drawing/2017/decorative" val="1"/>
              </a:ext>
            </a:extLst>
          </p:cNvPr>
          <p:cNvGrpSpPr/>
          <p:nvPr/>
        </p:nvGrpSpPr>
        <p:grpSpPr>
          <a:xfrm>
            <a:off x="2098384" y="3820463"/>
            <a:ext cx="736897" cy="802754"/>
            <a:chOff x="0" y="-66675"/>
            <a:chExt cx="339480" cy="369819"/>
          </a:xfrm>
        </p:grpSpPr>
        <p:sp>
          <p:nvSpPr>
            <p:cNvPr id="377" name="Google Shape;377;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8" name="Google Shape;378;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GREEN BEENERY</a:t>
              </a:r>
              <a:endParaRPr sz="1200">
                <a:solidFill>
                  <a:schemeClr val="dk1"/>
                </a:solidFill>
                <a:latin typeface="Arial"/>
                <a:ea typeface="Arial"/>
                <a:cs typeface="Arial"/>
                <a:sym typeface="Arial"/>
              </a:endParaRPr>
            </a:p>
          </p:txBody>
        </p:sp>
      </p:grpSp>
      <p:grpSp>
        <p:nvGrpSpPr>
          <p:cNvPr id="379" name="Google Shape;379;p9">
            <a:extLst>
              <a:ext uri="{C183D7F6-B498-43B3-948B-1728B52AA6E4}">
                <adec:decorative xmlns:adec="http://schemas.microsoft.com/office/drawing/2017/decorative" val="1"/>
              </a:ext>
            </a:extLst>
          </p:cNvPr>
          <p:cNvGrpSpPr/>
          <p:nvPr/>
        </p:nvGrpSpPr>
        <p:grpSpPr>
          <a:xfrm>
            <a:off x="2098384" y="4608959"/>
            <a:ext cx="736897" cy="794223"/>
            <a:chOff x="0" y="-66675"/>
            <a:chExt cx="339480" cy="365889"/>
          </a:xfrm>
        </p:grpSpPr>
        <p:sp>
          <p:nvSpPr>
            <p:cNvPr id="380" name="Google Shape;380;p9"/>
            <p:cNvSpPr/>
            <p:nvPr/>
          </p:nvSpPr>
          <p:spPr>
            <a:xfrm>
              <a:off x="0" y="0"/>
              <a:ext cx="339480" cy="299214"/>
            </a:xfrm>
            <a:custGeom>
              <a:avLst/>
              <a:gdLst/>
              <a:ahLst/>
              <a:cxnLst/>
              <a:rect l="l" t="t" r="r" b="b"/>
              <a:pathLst>
                <a:path w="339480" h="299214" extrusionOk="0">
                  <a:moveTo>
                    <a:pt x="0" y="0"/>
                  </a:moveTo>
                  <a:lnTo>
                    <a:pt x="339480" y="0"/>
                  </a:lnTo>
                  <a:lnTo>
                    <a:pt x="339480" y="299214"/>
                  </a:lnTo>
                  <a:lnTo>
                    <a:pt x="0" y="29921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81" name="Google Shape;381;p9"/>
            <p:cNvSpPr txBox="1"/>
            <p:nvPr/>
          </p:nvSpPr>
          <p:spPr>
            <a:xfrm>
              <a:off x="0" y="-66675"/>
              <a:ext cx="339480" cy="36588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THEM</a:t>
              </a:r>
              <a:endParaRPr sz="1200">
                <a:solidFill>
                  <a:schemeClr val="dk1"/>
                </a:solidFill>
                <a:latin typeface="Arial"/>
                <a:ea typeface="Arial"/>
                <a:cs typeface="Arial"/>
                <a:sym typeface="Arial"/>
              </a:endParaRPr>
            </a:p>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APPLES</a:t>
              </a:r>
              <a:endParaRPr sz="1200">
                <a:solidFill>
                  <a:schemeClr val="dk1"/>
                </a:solidFill>
                <a:latin typeface="Arial"/>
                <a:ea typeface="Arial"/>
                <a:cs typeface="Arial"/>
                <a:sym typeface="Arial"/>
              </a:endParaRPr>
            </a:p>
          </p:txBody>
        </p:sp>
      </p:grpSp>
      <p:sp>
        <p:nvSpPr>
          <p:cNvPr id="382" name="Google Shape;382;p9">
            <a:extLst>
              <a:ext uri="{C183D7F6-B498-43B3-948B-1728B52AA6E4}">
                <adec:decorative xmlns:adec="http://schemas.microsoft.com/office/drawing/2017/decorative" val="1"/>
              </a:ext>
            </a:extLst>
          </p:cNvPr>
          <p:cNvSpPr/>
          <p:nvPr/>
        </p:nvSpPr>
        <p:spPr>
          <a:xfrm>
            <a:off x="2098384" y="5669984"/>
            <a:ext cx="768253" cy="640531"/>
          </a:xfrm>
          <a:custGeom>
            <a:avLst/>
            <a:gdLst/>
            <a:ahLst/>
            <a:cxnLst/>
            <a:rect l="l" t="t" r="r" b="b"/>
            <a:pathLst>
              <a:path w="1152380" h="960797" extrusionOk="0">
                <a:moveTo>
                  <a:pt x="0" y="0"/>
                </a:moveTo>
                <a:lnTo>
                  <a:pt x="1152380" y="0"/>
                </a:lnTo>
                <a:lnTo>
                  <a:pt x="1152380" y="960797"/>
                </a:lnTo>
                <a:lnTo>
                  <a:pt x="0" y="96079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83" name="Google Shape;383;p9">
            <a:extLst>
              <a:ext uri="{C183D7F6-B498-43B3-948B-1728B52AA6E4}">
                <adec:decorative xmlns:adec="http://schemas.microsoft.com/office/drawing/2017/decorative" val="1"/>
              </a:ext>
            </a:extLst>
          </p:cNvPr>
          <p:cNvGrpSpPr/>
          <p:nvPr/>
        </p:nvGrpSpPr>
        <p:grpSpPr>
          <a:xfrm>
            <a:off x="10774834" y="1340999"/>
            <a:ext cx="736897" cy="698115"/>
            <a:chOff x="0" y="-18469"/>
            <a:chExt cx="339480" cy="321613"/>
          </a:xfrm>
        </p:grpSpPr>
        <p:sp>
          <p:nvSpPr>
            <p:cNvPr id="384" name="Google Shape;384;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85" name="Google Shape;385;p9"/>
            <p:cNvSpPr txBox="1"/>
            <p:nvPr/>
          </p:nvSpPr>
          <p:spPr>
            <a:xfrm>
              <a:off x="0" y="-18469"/>
              <a:ext cx="339480" cy="321613"/>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RINCÓN </a:t>
              </a:r>
              <a:r>
                <a:rPr lang="en-US" sz="800">
                  <a:solidFill>
                    <a:srgbClr val="000000"/>
                  </a:solidFill>
                  <a:latin typeface="Arial"/>
                  <a:ea typeface="Arial"/>
                  <a:cs typeface="Arial"/>
                  <a:sym typeface="Arial"/>
                </a:rPr>
                <a:t>ENCHILADO</a:t>
              </a:r>
              <a:endParaRPr sz="1133">
                <a:solidFill>
                  <a:srgbClr val="000000"/>
                </a:solidFill>
                <a:latin typeface="Arial"/>
                <a:ea typeface="Arial"/>
                <a:cs typeface="Arial"/>
                <a:sym typeface="Arial"/>
              </a:endParaRPr>
            </a:p>
          </p:txBody>
        </p:sp>
      </p:grpSp>
      <p:grpSp>
        <p:nvGrpSpPr>
          <p:cNvPr id="386" name="Google Shape;386;p9">
            <a:extLst>
              <a:ext uri="{C183D7F6-B498-43B3-948B-1728B52AA6E4}">
                <adec:decorative xmlns:adec="http://schemas.microsoft.com/office/drawing/2017/decorative" val="1"/>
              </a:ext>
            </a:extLst>
          </p:cNvPr>
          <p:cNvGrpSpPr/>
          <p:nvPr/>
        </p:nvGrpSpPr>
        <p:grpSpPr>
          <a:xfrm>
            <a:off x="10774834" y="2041050"/>
            <a:ext cx="736897" cy="2582166"/>
            <a:chOff x="0" y="-66675"/>
            <a:chExt cx="339480" cy="1189574"/>
          </a:xfrm>
        </p:grpSpPr>
        <p:sp>
          <p:nvSpPr>
            <p:cNvPr id="387" name="Google Shape;387;p9"/>
            <p:cNvSpPr/>
            <p:nvPr/>
          </p:nvSpPr>
          <p:spPr>
            <a:xfrm>
              <a:off x="0" y="0"/>
              <a:ext cx="339480" cy="1122899"/>
            </a:xfrm>
            <a:custGeom>
              <a:avLst/>
              <a:gdLst/>
              <a:ahLst/>
              <a:cxnLst/>
              <a:rect l="l" t="t" r="r" b="b"/>
              <a:pathLst>
                <a:path w="339480" h="1122899" extrusionOk="0">
                  <a:moveTo>
                    <a:pt x="0" y="0"/>
                  </a:moveTo>
                  <a:lnTo>
                    <a:pt x="339480" y="0"/>
                  </a:lnTo>
                  <a:lnTo>
                    <a:pt x="339480" y="1122899"/>
                  </a:lnTo>
                  <a:lnTo>
                    <a:pt x="0" y="1122899"/>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88" name="Google Shape;388;p9"/>
            <p:cNvSpPr txBox="1"/>
            <p:nvPr/>
          </p:nvSpPr>
          <p:spPr>
            <a:xfrm>
              <a:off x="0" y="-66675"/>
              <a:ext cx="339480" cy="118957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CHOP HOUSE</a:t>
              </a:r>
              <a:endParaRPr sz="1200">
                <a:solidFill>
                  <a:schemeClr val="dk1"/>
                </a:solidFill>
                <a:latin typeface="Arial"/>
                <a:ea typeface="Arial"/>
                <a:cs typeface="Arial"/>
                <a:sym typeface="Arial"/>
              </a:endParaRPr>
            </a:p>
          </p:txBody>
        </p:sp>
      </p:grpSp>
      <p:grpSp>
        <p:nvGrpSpPr>
          <p:cNvPr id="389" name="Google Shape;389;p9">
            <a:extLst>
              <a:ext uri="{C183D7F6-B498-43B3-948B-1728B52AA6E4}">
                <adec:decorative xmlns:adec="http://schemas.microsoft.com/office/drawing/2017/decorative" val="1"/>
              </a:ext>
            </a:extLst>
          </p:cNvPr>
          <p:cNvGrpSpPr/>
          <p:nvPr/>
        </p:nvGrpSpPr>
        <p:grpSpPr>
          <a:xfrm>
            <a:off x="8861726" y="5669984"/>
            <a:ext cx="736897" cy="658025"/>
            <a:chOff x="0" y="0"/>
            <a:chExt cx="339480" cy="303144"/>
          </a:xfrm>
        </p:grpSpPr>
        <p:sp>
          <p:nvSpPr>
            <p:cNvPr id="390" name="Google Shape;390;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91" name="Google Shape;391;p9"/>
            <p:cNvSpPr txBox="1"/>
            <p:nvPr/>
          </p:nvSpPr>
          <p:spPr>
            <a:xfrm>
              <a:off x="0" y="0"/>
              <a:ext cx="339480" cy="303144"/>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PRODUCE 4 FRIENDS</a:t>
              </a:r>
              <a:endParaRPr sz="1200">
                <a:solidFill>
                  <a:schemeClr val="dk1"/>
                </a:solidFill>
                <a:latin typeface="Arial"/>
                <a:ea typeface="Arial"/>
                <a:cs typeface="Arial"/>
                <a:sym typeface="Arial"/>
              </a:endParaRPr>
            </a:p>
          </p:txBody>
        </p:sp>
      </p:grpSp>
      <p:grpSp>
        <p:nvGrpSpPr>
          <p:cNvPr id="392" name="Google Shape;392;p9">
            <a:extLst>
              <a:ext uri="{C183D7F6-B498-43B3-948B-1728B52AA6E4}">
                <adec:decorative xmlns:adec="http://schemas.microsoft.com/office/drawing/2017/decorative" val="1"/>
              </a:ext>
            </a:extLst>
          </p:cNvPr>
          <p:cNvGrpSpPr/>
          <p:nvPr/>
        </p:nvGrpSpPr>
        <p:grpSpPr>
          <a:xfrm>
            <a:off x="8037703" y="5525254"/>
            <a:ext cx="736897" cy="802754"/>
            <a:chOff x="0" y="-66675"/>
            <a:chExt cx="339480" cy="369819"/>
          </a:xfrm>
        </p:grpSpPr>
        <p:sp>
          <p:nvSpPr>
            <p:cNvPr id="393" name="Google Shape;393;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94" name="Google Shape;394;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HOOK ME UP FISH</a:t>
              </a:r>
              <a:endParaRPr sz="1200">
                <a:solidFill>
                  <a:schemeClr val="dk1"/>
                </a:solidFill>
                <a:latin typeface="Arial"/>
                <a:ea typeface="Arial"/>
                <a:cs typeface="Arial"/>
                <a:sym typeface="Arial"/>
              </a:endParaRPr>
            </a:p>
          </p:txBody>
        </p:sp>
      </p:grpSp>
      <p:grpSp>
        <p:nvGrpSpPr>
          <p:cNvPr id="395" name="Google Shape;395;p9">
            <a:extLst>
              <a:ext uri="{C183D7F6-B498-43B3-948B-1728B52AA6E4}">
                <adec:decorative xmlns:adec="http://schemas.microsoft.com/office/drawing/2017/decorative" val="1"/>
              </a:ext>
            </a:extLst>
          </p:cNvPr>
          <p:cNvGrpSpPr/>
          <p:nvPr/>
        </p:nvGrpSpPr>
        <p:grpSpPr>
          <a:xfrm>
            <a:off x="6356983" y="5525254"/>
            <a:ext cx="1593593" cy="802754"/>
            <a:chOff x="0" y="-66675"/>
            <a:chExt cx="734150" cy="369819"/>
          </a:xfrm>
        </p:grpSpPr>
        <p:sp>
          <p:nvSpPr>
            <p:cNvPr id="396" name="Google Shape;396;p9"/>
            <p:cNvSpPr/>
            <p:nvPr/>
          </p:nvSpPr>
          <p:spPr>
            <a:xfrm>
              <a:off x="0" y="0"/>
              <a:ext cx="734150" cy="303144"/>
            </a:xfrm>
            <a:custGeom>
              <a:avLst/>
              <a:gdLst/>
              <a:ahLst/>
              <a:cxnLst/>
              <a:rect l="l" t="t" r="r" b="b"/>
              <a:pathLst>
                <a:path w="734150" h="303144" extrusionOk="0">
                  <a:moveTo>
                    <a:pt x="0" y="0"/>
                  </a:moveTo>
                  <a:lnTo>
                    <a:pt x="734150" y="0"/>
                  </a:lnTo>
                  <a:lnTo>
                    <a:pt x="73415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97" name="Google Shape;397;p9"/>
            <p:cNvSpPr txBox="1"/>
            <p:nvPr/>
          </p:nvSpPr>
          <p:spPr>
            <a:xfrm>
              <a:off x="0" y="-66675"/>
              <a:ext cx="73415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MIGHTY GREEN ORGANICS</a:t>
              </a:r>
              <a:endParaRPr sz="1200">
                <a:solidFill>
                  <a:schemeClr val="dk1"/>
                </a:solidFill>
                <a:latin typeface="Arial"/>
                <a:ea typeface="Arial"/>
                <a:cs typeface="Arial"/>
                <a:sym typeface="Arial"/>
              </a:endParaRPr>
            </a:p>
          </p:txBody>
        </p:sp>
      </p:grpSp>
      <p:grpSp>
        <p:nvGrpSpPr>
          <p:cNvPr id="398" name="Google Shape;398;p9">
            <a:extLst>
              <a:ext uri="{C183D7F6-B498-43B3-948B-1728B52AA6E4}">
                <adec:decorative xmlns:adec="http://schemas.microsoft.com/office/drawing/2017/decorative" val="1"/>
              </a:ext>
            </a:extLst>
          </p:cNvPr>
          <p:cNvGrpSpPr/>
          <p:nvPr/>
        </p:nvGrpSpPr>
        <p:grpSpPr>
          <a:xfrm>
            <a:off x="4839003" y="5588872"/>
            <a:ext cx="736897" cy="802754"/>
            <a:chOff x="0" y="-37367"/>
            <a:chExt cx="339480" cy="369819"/>
          </a:xfrm>
        </p:grpSpPr>
        <p:sp>
          <p:nvSpPr>
            <p:cNvPr id="399" name="Google Shape;399;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0" name="Google Shape;400;p9"/>
            <p:cNvSpPr txBox="1"/>
            <p:nvPr/>
          </p:nvSpPr>
          <p:spPr>
            <a:xfrm>
              <a:off x="0" y="-37367"/>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800">
                  <a:solidFill>
                    <a:srgbClr val="000000"/>
                  </a:solidFill>
                  <a:latin typeface="Arial"/>
                  <a:ea typeface="Arial"/>
                  <a:cs typeface="Arial"/>
                  <a:sym typeface="Arial"/>
                </a:rPr>
                <a:t>SQUASHING</a:t>
              </a:r>
              <a:r>
                <a:rPr lang="en-US" sz="1133">
                  <a:solidFill>
                    <a:srgbClr val="000000"/>
                  </a:solidFill>
                  <a:latin typeface="Arial"/>
                  <a:ea typeface="Arial"/>
                  <a:cs typeface="Arial"/>
                  <a:sym typeface="Arial"/>
                </a:rPr>
                <a:t> IT</a:t>
              </a:r>
              <a:endParaRPr sz="1200">
                <a:solidFill>
                  <a:schemeClr val="dk1"/>
                </a:solidFill>
                <a:latin typeface="Arial"/>
                <a:ea typeface="Arial"/>
                <a:cs typeface="Arial"/>
                <a:sym typeface="Arial"/>
              </a:endParaRPr>
            </a:p>
          </p:txBody>
        </p:sp>
      </p:grpSp>
      <p:grpSp>
        <p:nvGrpSpPr>
          <p:cNvPr id="401" name="Google Shape;401;p9">
            <a:extLst>
              <a:ext uri="{C183D7F6-B498-43B3-948B-1728B52AA6E4}">
                <adec:decorative xmlns:adec="http://schemas.microsoft.com/office/drawing/2017/decorative" val="1"/>
              </a:ext>
            </a:extLst>
          </p:cNvPr>
          <p:cNvGrpSpPr/>
          <p:nvPr/>
        </p:nvGrpSpPr>
        <p:grpSpPr>
          <a:xfrm>
            <a:off x="3984264" y="5525254"/>
            <a:ext cx="736897" cy="802754"/>
            <a:chOff x="0" y="-66675"/>
            <a:chExt cx="339480" cy="369819"/>
          </a:xfrm>
        </p:grpSpPr>
        <p:sp>
          <p:nvSpPr>
            <p:cNvPr id="402" name="Google Shape;402;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3" name="Google Shape;403;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BERRY GOOD</a:t>
              </a:r>
              <a:endParaRPr sz="1200">
                <a:solidFill>
                  <a:schemeClr val="dk1"/>
                </a:solidFill>
                <a:latin typeface="Arial"/>
                <a:ea typeface="Arial"/>
                <a:cs typeface="Arial"/>
                <a:sym typeface="Arial"/>
              </a:endParaRPr>
            </a:p>
          </p:txBody>
        </p:sp>
      </p:grpSp>
      <p:grpSp>
        <p:nvGrpSpPr>
          <p:cNvPr id="404" name="Google Shape;404;p9">
            <a:extLst>
              <a:ext uri="{C183D7F6-B498-43B3-948B-1728B52AA6E4}">
                <adec:decorative xmlns:adec="http://schemas.microsoft.com/office/drawing/2017/decorative" val="1"/>
              </a:ext>
            </a:extLst>
          </p:cNvPr>
          <p:cNvGrpSpPr/>
          <p:nvPr/>
        </p:nvGrpSpPr>
        <p:grpSpPr>
          <a:xfrm>
            <a:off x="10774834" y="5525254"/>
            <a:ext cx="736897" cy="802754"/>
            <a:chOff x="0" y="-66675"/>
            <a:chExt cx="339480" cy="369819"/>
          </a:xfrm>
        </p:grpSpPr>
        <p:sp>
          <p:nvSpPr>
            <p:cNvPr id="405" name="Google Shape;405;p9"/>
            <p:cNvSpPr/>
            <p:nvPr/>
          </p:nvSpPr>
          <p:spPr>
            <a:xfrm>
              <a:off x="0" y="0"/>
              <a:ext cx="339480" cy="303144"/>
            </a:xfrm>
            <a:custGeom>
              <a:avLst/>
              <a:gdLst/>
              <a:ahLst/>
              <a:cxnLst/>
              <a:rect l="l" t="t" r="r" b="b"/>
              <a:pathLst>
                <a:path w="339480" h="303144" extrusionOk="0">
                  <a:moveTo>
                    <a:pt x="0" y="0"/>
                  </a:moveTo>
                  <a:lnTo>
                    <a:pt x="339480" y="0"/>
                  </a:lnTo>
                  <a:lnTo>
                    <a:pt x="339480" y="303144"/>
                  </a:lnTo>
                  <a:lnTo>
                    <a:pt x="0" y="303144"/>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6" name="Google Shape;406;p9"/>
            <p:cNvSpPr txBox="1"/>
            <p:nvPr/>
          </p:nvSpPr>
          <p:spPr>
            <a:xfrm>
              <a:off x="0" y="-66675"/>
              <a:ext cx="339480" cy="369819"/>
            </a:xfrm>
            <a:prstGeom prst="rect">
              <a:avLst/>
            </a:prstGeom>
            <a:noFill/>
            <a:ln>
              <a:noFill/>
            </a:ln>
          </p:spPr>
          <p:txBody>
            <a:bodyPr spcFirstLastPara="1" wrap="square" lIns="32650" tIns="32650" rIns="32650" bIns="32650" anchor="ctr" anchorCtr="0">
              <a:noAutofit/>
            </a:bodyPr>
            <a:lstStyle/>
            <a:p>
              <a:pPr marL="0" marR="0" lvl="0" indent="0" algn="ctr" rtl="0">
                <a:lnSpc>
                  <a:spcPct val="140000"/>
                </a:lnSpc>
                <a:spcBef>
                  <a:spcPts val="0"/>
                </a:spcBef>
                <a:spcAft>
                  <a:spcPts val="0"/>
                </a:spcAft>
                <a:buNone/>
              </a:pPr>
              <a:r>
                <a:rPr lang="en-US" sz="1133">
                  <a:solidFill>
                    <a:srgbClr val="000000"/>
                  </a:solidFill>
                  <a:latin typeface="Arial"/>
                  <a:ea typeface="Arial"/>
                  <a:cs typeface="Arial"/>
                  <a:sym typeface="Arial"/>
                </a:rPr>
                <a:t>FRESH PRODUCE</a:t>
              </a:r>
              <a:endParaRPr sz="1200">
                <a:solidFill>
                  <a:schemeClr val="dk1"/>
                </a:solidFill>
                <a:latin typeface="Arial"/>
                <a:ea typeface="Arial"/>
                <a:cs typeface="Arial"/>
                <a:sym typeface="Arial"/>
              </a:endParaRPr>
            </a:p>
          </p:txBody>
        </p:sp>
      </p:grpSp>
      <p:grpSp>
        <p:nvGrpSpPr>
          <p:cNvPr id="407" name="Google Shape;407;p9">
            <a:extLst>
              <a:ext uri="{C183D7F6-B498-43B3-948B-1728B52AA6E4}">
                <adec:decorative xmlns:adec="http://schemas.microsoft.com/office/drawing/2017/decorative" val="1"/>
              </a:ext>
            </a:extLst>
          </p:cNvPr>
          <p:cNvGrpSpPr/>
          <p:nvPr/>
        </p:nvGrpSpPr>
        <p:grpSpPr>
          <a:xfrm>
            <a:off x="2144263" y="935604"/>
            <a:ext cx="1394596" cy="301985"/>
            <a:chOff x="0" y="-66675"/>
            <a:chExt cx="557098" cy="120634"/>
          </a:xfrm>
        </p:grpSpPr>
        <p:sp>
          <p:nvSpPr>
            <p:cNvPr id="408" name="Google Shape;408;p9"/>
            <p:cNvSpPr/>
            <p:nvPr/>
          </p:nvSpPr>
          <p:spPr>
            <a:xfrm>
              <a:off x="0" y="0"/>
              <a:ext cx="557098" cy="53959"/>
            </a:xfrm>
            <a:custGeom>
              <a:avLst/>
              <a:gdLst/>
              <a:ahLst/>
              <a:cxnLst/>
              <a:rect l="l" t="t" r="r" b="b"/>
              <a:pathLst>
                <a:path w="557098" h="53959" extrusionOk="0">
                  <a:moveTo>
                    <a:pt x="0" y="0"/>
                  </a:moveTo>
                  <a:lnTo>
                    <a:pt x="557098" y="0"/>
                  </a:lnTo>
                  <a:lnTo>
                    <a:pt x="557098" y="53959"/>
                  </a:lnTo>
                  <a:lnTo>
                    <a:pt x="0" y="53959"/>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9" name="Google Shape;409;p9"/>
            <p:cNvSpPr txBox="1"/>
            <p:nvPr/>
          </p:nvSpPr>
          <p:spPr>
            <a:xfrm>
              <a:off x="0" y="-66675"/>
              <a:ext cx="557098" cy="120634"/>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10" name="Google Shape;410;p9">
            <a:extLst>
              <a:ext uri="{C183D7F6-B498-43B3-948B-1728B52AA6E4}">
                <adec:decorative xmlns:adec="http://schemas.microsoft.com/office/drawing/2017/decorative" val="1"/>
              </a:ext>
            </a:extLst>
          </p:cNvPr>
          <p:cNvGrpSpPr/>
          <p:nvPr/>
        </p:nvGrpSpPr>
        <p:grpSpPr>
          <a:xfrm>
            <a:off x="9818365" y="896075"/>
            <a:ext cx="724942" cy="287981"/>
            <a:chOff x="0" y="-66675"/>
            <a:chExt cx="289592" cy="115039"/>
          </a:xfrm>
        </p:grpSpPr>
        <p:sp>
          <p:nvSpPr>
            <p:cNvPr id="411" name="Google Shape;411;p9"/>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2" name="Google Shape;412;p9"/>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13" name="Google Shape;413;p9">
            <a:extLst>
              <a:ext uri="{C183D7F6-B498-43B3-948B-1728B52AA6E4}">
                <adec:decorative xmlns:adec="http://schemas.microsoft.com/office/drawing/2017/decorative" val="1"/>
              </a:ext>
            </a:extLst>
          </p:cNvPr>
          <p:cNvGrpSpPr/>
          <p:nvPr/>
        </p:nvGrpSpPr>
        <p:grpSpPr>
          <a:xfrm>
            <a:off x="9818365" y="6225532"/>
            <a:ext cx="724942" cy="287981"/>
            <a:chOff x="0" y="-66675"/>
            <a:chExt cx="289592" cy="115039"/>
          </a:xfrm>
        </p:grpSpPr>
        <p:sp>
          <p:nvSpPr>
            <p:cNvPr id="414" name="Google Shape;414;p9"/>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5" name="Google Shape;415;p9"/>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16" name="Google Shape;416;p9">
            <a:extLst>
              <a:ext uri="{C183D7F6-B498-43B3-948B-1728B52AA6E4}">
                <adec:decorative xmlns:adec="http://schemas.microsoft.com/office/drawing/2017/decorative" val="1"/>
              </a:ext>
            </a:extLst>
          </p:cNvPr>
          <p:cNvGrpSpPr/>
          <p:nvPr/>
        </p:nvGrpSpPr>
        <p:grpSpPr>
          <a:xfrm>
            <a:off x="3013900" y="6225532"/>
            <a:ext cx="724942" cy="287981"/>
            <a:chOff x="0" y="-66675"/>
            <a:chExt cx="289592" cy="115039"/>
          </a:xfrm>
        </p:grpSpPr>
        <p:sp>
          <p:nvSpPr>
            <p:cNvPr id="417" name="Google Shape;417;p9"/>
            <p:cNvSpPr/>
            <p:nvPr/>
          </p:nvSpPr>
          <p:spPr>
            <a:xfrm>
              <a:off x="0" y="0"/>
              <a:ext cx="289592" cy="48364"/>
            </a:xfrm>
            <a:custGeom>
              <a:avLst/>
              <a:gdLst/>
              <a:ahLst/>
              <a:cxnLst/>
              <a:rect l="l" t="t" r="r" b="b"/>
              <a:pathLst>
                <a:path w="289592" h="48364" extrusionOk="0">
                  <a:moveTo>
                    <a:pt x="0" y="0"/>
                  </a:moveTo>
                  <a:lnTo>
                    <a:pt x="289592" y="0"/>
                  </a:lnTo>
                  <a:lnTo>
                    <a:pt x="289592" y="48364"/>
                  </a:lnTo>
                  <a:lnTo>
                    <a:pt x="0" y="48364"/>
                  </a:lnTo>
                  <a:close/>
                </a:path>
              </a:pathLst>
            </a:custGeom>
            <a:solidFill>
              <a:srgbClr val="F1E9D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8" name="Google Shape;418;p9"/>
            <p:cNvSpPr txBox="1"/>
            <p:nvPr/>
          </p:nvSpPr>
          <p:spPr>
            <a:xfrm>
              <a:off x="0" y="-66675"/>
              <a:ext cx="289592" cy="115039"/>
            </a:xfrm>
            <a:prstGeom prst="rect">
              <a:avLst/>
            </a:prstGeom>
            <a:noFill/>
            <a:ln>
              <a:noFill/>
            </a:ln>
          </p:spPr>
          <p:txBody>
            <a:bodyPr spcFirstLastPara="1" wrap="square" lIns="33475" tIns="33475" rIns="33475" bIns="33475"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419" name="Google Shape;419;p9">
            <a:extLst>
              <a:ext uri="{C183D7F6-B498-43B3-948B-1728B52AA6E4}">
                <adec:decorative xmlns:adec="http://schemas.microsoft.com/office/drawing/2017/decorative" val="1"/>
              </a:ext>
            </a:extLst>
          </p:cNvPr>
          <p:cNvSpPr/>
          <p:nvPr/>
        </p:nvSpPr>
        <p:spPr>
          <a:xfrm>
            <a:off x="9848754" y="977940"/>
            <a:ext cx="684167" cy="352346"/>
          </a:xfrm>
          <a:custGeom>
            <a:avLst/>
            <a:gdLst/>
            <a:ahLst/>
            <a:cxnLst/>
            <a:rect l="l" t="t" r="r" b="b"/>
            <a:pathLst>
              <a:path w="1026250" h="528519" extrusionOk="0">
                <a:moveTo>
                  <a:pt x="0" y="0"/>
                </a:moveTo>
                <a:lnTo>
                  <a:pt x="1026250" y="0"/>
                </a:lnTo>
                <a:lnTo>
                  <a:pt x="1026250" y="528519"/>
                </a:lnTo>
                <a:lnTo>
                  <a:pt x="0" y="528519"/>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0" name="Google Shape;420;p9">
            <a:extLst>
              <a:ext uri="{C183D7F6-B498-43B3-948B-1728B52AA6E4}">
                <adec:decorative xmlns:adec="http://schemas.microsoft.com/office/drawing/2017/decorative" val="1"/>
              </a:ext>
            </a:extLst>
          </p:cNvPr>
          <p:cNvSpPr/>
          <p:nvPr/>
        </p:nvSpPr>
        <p:spPr>
          <a:xfrm rot="10800000" flipH="1">
            <a:off x="9848754" y="6229350"/>
            <a:ext cx="684167" cy="352346"/>
          </a:xfrm>
          <a:custGeom>
            <a:avLst/>
            <a:gdLst/>
            <a:ahLst/>
            <a:cxnLst/>
            <a:rect l="l" t="t" r="r" b="b"/>
            <a:pathLst>
              <a:path w="1026250" h="528519" extrusionOk="0">
                <a:moveTo>
                  <a:pt x="0" y="528519"/>
                </a:moveTo>
                <a:lnTo>
                  <a:pt x="1026250" y="528519"/>
                </a:lnTo>
                <a:lnTo>
                  <a:pt x="1026250" y="0"/>
                </a:lnTo>
                <a:lnTo>
                  <a:pt x="0" y="0"/>
                </a:lnTo>
                <a:lnTo>
                  <a:pt x="0" y="528519"/>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1" name="Google Shape;421;p9">
            <a:extLst>
              <a:ext uri="{C183D7F6-B498-43B3-948B-1728B52AA6E4}">
                <adec:decorative xmlns:adec="http://schemas.microsoft.com/office/drawing/2017/decorative" val="1"/>
              </a:ext>
            </a:extLst>
          </p:cNvPr>
          <p:cNvSpPr/>
          <p:nvPr/>
        </p:nvSpPr>
        <p:spPr>
          <a:xfrm rot="10800000" flipH="1">
            <a:off x="3049337" y="6229350"/>
            <a:ext cx="684167" cy="352346"/>
          </a:xfrm>
          <a:custGeom>
            <a:avLst/>
            <a:gdLst/>
            <a:ahLst/>
            <a:cxnLst/>
            <a:rect l="l" t="t" r="r" b="b"/>
            <a:pathLst>
              <a:path w="1026250" h="528519" extrusionOk="0">
                <a:moveTo>
                  <a:pt x="0" y="528519"/>
                </a:moveTo>
                <a:lnTo>
                  <a:pt x="1026251" y="528519"/>
                </a:lnTo>
                <a:lnTo>
                  <a:pt x="1026251" y="0"/>
                </a:lnTo>
                <a:lnTo>
                  <a:pt x="0" y="0"/>
                </a:lnTo>
                <a:lnTo>
                  <a:pt x="0" y="528519"/>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422" name="Google Shape;422;p9">
            <a:extLst>
              <a:ext uri="{C183D7F6-B498-43B3-948B-1728B52AA6E4}">
                <adec:decorative xmlns:adec="http://schemas.microsoft.com/office/drawing/2017/decorative" val="1"/>
              </a:ext>
            </a:extLst>
          </p:cNvPr>
          <p:cNvGrpSpPr/>
          <p:nvPr/>
        </p:nvGrpSpPr>
        <p:grpSpPr>
          <a:xfrm>
            <a:off x="324210" y="5257700"/>
            <a:ext cx="1293984" cy="1216217"/>
            <a:chOff x="0" y="-277609"/>
            <a:chExt cx="2587969" cy="2432434"/>
          </a:xfrm>
        </p:grpSpPr>
        <p:grpSp>
          <p:nvGrpSpPr>
            <p:cNvPr id="423" name="Google Shape;423;p9"/>
            <p:cNvGrpSpPr/>
            <p:nvPr/>
          </p:nvGrpSpPr>
          <p:grpSpPr>
            <a:xfrm>
              <a:off x="0" y="-277609"/>
              <a:ext cx="482613" cy="795105"/>
              <a:chOff x="0" y="-66675"/>
              <a:chExt cx="115912" cy="190965"/>
            </a:xfrm>
          </p:grpSpPr>
          <p:sp>
            <p:nvSpPr>
              <p:cNvPr id="424" name="Google Shape;424;p9"/>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F4624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5" name="Google Shape;425;p9"/>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26" name="Google Shape;426;p9"/>
            <p:cNvGrpSpPr/>
            <p:nvPr/>
          </p:nvGrpSpPr>
          <p:grpSpPr>
            <a:xfrm>
              <a:off x="0" y="520944"/>
              <a:ext cx="482613" cy="795105"/>
              <a:chOff x="0" y="-66675"/>
              <a:chExt cx="115912" cy="190965"/>
            </a:xfrm>
          </p:grpSpPr>
          <p:sp>
            <p:nvSpPr>
              <p:cNvPr id="427" name="Google Shape;427;p9"/>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8" name="Google Shape;428;p9"/>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29" name="Google Shape;429;p9"/>
            <p:cNvGrpSpPr/>
            <p:nvPr/>
          </p:nvGrpSpPr>
          <p:grpSpPr>
            <a:xfrm>
              <a:off x="0" y="1317840"/>
              <a:ext cx="482613" cy="795105"/>
              <a:chOff x="0" y="-66675"/>
              <a:chExt cx="115912" cy="190965"/>
            </a:xfrm>
          </p:grpSpPr>
          <p:sp>
            <p:nvSpPr>
              <p:cNvPr id="430" name="Google Shape;430;p9"/>
              <p:cNvSpPr/>
              <p:nvPr/>
            </p:nvSpPr>
            <p:spPr>
              <a:xfrm>
                <a:off x="0" y="0"/>
                <a:ext cx="115912" cy="124290"/>
              </a:xfrm>
              <a:custGeom>
                <a:avLst/>
                <a:gdLst/>
                <a:ahLst/>
                <a:cxnLst/>
                <a:rect l="l" t="t" r="r" b="b"/>
                <a:pathLst>
                  <a:path w="115912" h="124290" extrusionOk="0">
                    <a:moveTo>
                      <a:pt x="0" y="0"/>
                    </a:moveTo>
                    <a:lnTo>
                      <a:pt x="115912" y="0"/>
                    </a:lnTo>
                    <a:lnTo>
                      <a:pt x="115912" y="124290"/>
                    </a:lnTo>
                    <a:lnTo>
                      <a:pt x="0" y="124290"/>
                    </a:lnTo>
                    <a:close/>
                  </a:path>
                </a:pathLst>
              </a:custGeom>
              <a:solidFill>
                <a:srgbClr val="FFDE32"/>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1" name="Google Shape;431;p9"/>
              <p:cNvSpPr txBox="1"/>
              <p:nvPr/>
            </p:nvSpPr>
            <p:spPr>
              <a:xfrm>
                <a:off x="0" y="-66675"/>
                <a:ext cx="115912" cy="190965"/>
              </a:xfrm>
              <a:prstGeom prst="rect">
                <a:avLst/>
              </a:prstGeom>
              <a:noFill/>
              <a:ln>
                <a:noFill/>
              </a:ln>
            </p:spPr>
            <p:txBody>
              <a:bodyPr spcFirstLastPara="1" wrap="square" lIns="32650" tIns="32650" rIns="32650" bIns="326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432" name="Google Shape;432;p9"/>
            <p:cNvSpPr txBox="1"/>
            <p:nvPr/>
          </p:nvSpPr>
          <p:spPr>
            <a:xfrm>
              <a:off x="706734" y="-39067"/>
              <a:ext cx="1018282"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Dining</a:t>
              </a:r>
              <a:endParaRPr sz="1200">
                <a:solidFill>
                  <a:schemeClr val="dk1"/>
                </a:solidFill>
                <a:latin typeface="Arial"/>
                <a:ea typeface="Arial"/>
                <a:cs typeface="Arial"/>
                <a:sym typeface="Arial"/>
              </a:endParaRPr>
            </a:p>
          </p:txBody>
        </p:sp>
        <p:sp>
          <p:nvSpPr>
            <p:cNvPr id="433" name="Google Shape;433;p9"/>
            <p:cNvSpPr txBox="1"/>
            <p:nvPr/>
          </p:nvSpPr>
          <p:spPr>
            <a:xfrm>
              <a:off x="738432" y="759487"/>
              <a:ext cx="1350071"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Produce</a:t>
              </a:r>
              <a:endParaRPr sz="1200">
                <a:solidFill>
                  <a:schemeClr val="dk1"/>
                </a:solidFill>
                <a:latin typeface="Arial"/>
                <a:ea typeface="Arial"/>
                <a:cs typeface="Arial"/>
                <a:sym typeface="Arial"/>
              </a:endParaRPr>
            </a:p>
          </p:txBody>
        </p:sp>
        <p:sp>
          <p:nvSpPr>
            <p:cNvPr id="434" name="Google Shape;434;p9"/>
            <p:cNvSpPr txBox="1"/>
            <p:nvPr/>
          </p:nvSpPr>
          <p:spPr>
            <a:xfrm>
              <a:off x="738432" y="1551967"/>
              <a:ext cx="1849537" cy="602858"/>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1399">
                  <a:solidFill>
                    <a:srgbClr val="000000"/>
                  </a:solidFill>
                  <a:latin typeface="Arial"/>
                  <a:ea typeface="Arial"/>
                  <a:cs typeface="Arial"/>
                  <a:sym typeface="Arial"/>
                </a:rPr>
                <a:t>Meats/Fish</a:t>
              </a:r>
              <a:endParaRPr sz="1200">
                <a:solidFill>
                  <a:schemeClr val="dk1"/>
                </a:solidFill>
                <a:latin typeface="Arial"/>
                <a:ea typeface="Arial"/>
                <a:cs typeface="Arial"/>
                <a:sym typeface="Arial"/>
              </a:endParaRPr>
            </a:p>
          </p:txBody>
        </p:sp>
      </p:grpSp>
      <p:grpSp>
        <p:nvGrpSpPr>
          <p:cNvPr id="435" name="Google Shape;435;p9">
            <a:extLst>
              <a:ext uri="{C183D7F6-B498-43B3-948B-1728B52AA6E4}">
                <adec:decorative xmlns:adec="http://schemas.microsoft.com/office/drawing/2017/decorative" val="1"/>
              </a:ext>
            </a:extLst>
          </p:cNvPr>
          <p:cNvGrpSpPr/>
          <p:nvPr/>
        </p:nvGrpSpPr>
        <p:grpSpPr>
          <a:xfrm>
            <a:off x="1334022" y="58938"/>
            <a:ext cx="4329005" cy="834825"/>
            <a:chOff x="0" y="-66675"/>
            <a:chExt cx="1710224" cy="329808"/>
          </a:xfrm>
        </p:grpSpPr>
        <p:sp>
          <p:nvSpPr>
            <p:cNvPr id="436" name="Google Shape;436;p9"/>
            <p:cNvSpPr/>
            <p:nvPr/>
          </p:nvSpPr>
          <p:spPr>
            <a:xfrm>
              <a:off x="0" y="0"/>
              <a:ext cx="1710224" cy="263133"/>
            </a:xfrm>
            <a:custGeom>
              <a:avLst/>
              <a:gdLst/>
              <a:ahLst/>
              <a:cxnLst/>
              <a:rect l="l" t="t" r="r" b="b"/>
              <a:pathLst>
                <a:path w="1710224" h="263133" extrusionOk="0">
                  <a:moveTo>
                    <a:pt x="60805" y="0"/>
                  </a:moveTo>
                  <a:lnTo>
                    <a:pt x="1649419" y="0"/>
                  </a:lnTo>
                  <a:cubicBezTo>
                    <a:pt x="1683001" y="0"/>
                    <a:pt x="1710224" y="27223"/>
                    <a:pt x="1710224" y="60805"/>
                  </a:cubicBezTo>
                  <a:lnTo>
                    <a:pt x="1710224" y="202327"/>
                  </a:lnTo>
                  <a:cubicBezTo>
                    <a:pt x="1710224" y="235909"/>
                    <a:pt x="1683001" y="263133"/>
                    <a:pt x="1649419" y="263133"/>
                  </a:cubicBezTo>
                  <a:lnTo>
                    <a:pt x="60805" y="263133"/>
                  </a:lnTo>
                  <a:cubicBezTo>
                    <a:pt x="27223" y="263133"/>
                    <a:pt x="0" y="235909"/>
                    <a:pt x="0" y="202327"/>
                  </a:cubicBezTo>
                  <a:lnTo>
                    <a:pt x="0" y="60805"/>
                  </a:lnTo>
                  <a:cubicBezTo>
                    <a:pt x="0" y="27223"/>
                    <a:pt x="27223" y="0"/>
                    <a:pt x="60805" y="0"/>
                  </a:cubicBezTo>
                  <a:close/>
                </a:path>
              </a:pathLst>
            </a:custGeom>
            <a:solidFill>
              <a:srgbClr val="FAD02C"/>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7" name="Google Shape;437;p9"/>
            <p:cNvSpPr txBox="1"/>
            <p:nvPr/>
          </p:nvSpPr>
          <p:spPr>
            <a:xfrm>
              <a:off x="0" y="-66675"/>
              <a:ext cx="1710224" cy="329808"/>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38" name="Google Shape;438;p9">
            <a:extLst>
              <a:ext uri="{C183D7F6-B498-43B3-948B-1728B52AA6E4}">
                <adec:decorative xmlns:adec="http://schemas.microsoft.com/office/drawing/2017/decorative" val="1"/>
              </a:ext>
            </a:extLst>
          </p:cNvPr>
          <p:cNvGrpSpPr/>
          <p:nvPr/>
        </p:nvGrpSpPr>
        <p:grpSpPr>
          <a:xfrm>
            <a:off x="180746" y="187484"/>
            <a:ext cx="1580913" cy="1580913"/>
            <a:chOff x="0" y="0"/>
            <a:chExt cx="812800" cy="812800"/>
          </a:xfrm>
        </p:grpSpPr>
        <p:sp>
          <p:nvSpPr>
            <p:cNvPr id="439" name="Google Shape;439;p9"/>
            <p:cNvSpPr/>
            <p:nvPr/>
          </p:nvSpPr>
          <p:spPr>
            <a:xfrm>
              <a:off x="0" y="0"/>
              <a:ext cx="812800" cy="812800"/>
            </a:xfrm>
            <a:custGeom>
              <a:avLst/>
              <a:gdLst/>
              <a:ahLst/>
              <a:cxnLst/>
              <a:rect l="l" t="t" r="r" b="b"/>
              <a:pathLst>
                <a:path w="812800" h="812800" extrusionOk="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BABB6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0" name="Google Shape;440;p9"/>
            <p:cNvSpPr txBox="1"/>
            <p:nvPr/>
          </p:nvSpPr>
          <p:spPr>
            <a:xfrm>
              <a:off x="88900" y="22225"/>
              <a:ext cx="635000" cy="701675"/>
            </a:xfrm>
            <a:prstGeom prst="rect">
              <a:avLst/>
            </a:prstGeom>
            <a:noFill/>
            <a:ln>
              <a:noFill/>
            </a:ln>
          </p:spPr>
          <p:txBody>
            <a:bodyPr spcFirstLastPara="1" wrap="square" lIns="33850" tIns="33850" rIns="33850" bIns="33850" anchor="ctr" anchorCtr="0">
              <a:noAutofit/>
            </a:bodyPr>
            <a:lstStyle/>
            <a:p>
              <a:pPr marL="0" marR="0" lvl="0" indent="0" algn="ctr" rtl="0">
                <a:lnSpc>
                  <a:spcPct val="132222"/>
                </a:lnSpc>
                <a:spcBef>
                  <a:spcPts val="0"/>
                </a:spcBef>
                <a:spcAft>
                  <a:spcPts val="0"/>
                </a:spcAft>
                <a:buNone/>
              </a:pPr>
              <a:endParaRPr sz="1200">
                <a:solidFill>
                  <a:schemeClr val="dk1"/>
                </a:solidFill>
                <a:latin typeface="Calibri"/>
                <a:ea typeface="Calibri"/>
                <a:cs typeface="Calibri"/>
                <a:sym typeface="Calibri"/>
              </a:endParaRPr>
            </a:p>
          </p:txBody>
        </p:sp>
      </p:grpSp>
      <p:sp>
        <p:nvSpPr>
          <p:cNvPr id="441" name="Google Shape;441;p9">
            <a:extLst>
              <a:ext uri="{C183D7F6-B498-43B3-948B-1728B52AA6E4}">
                <adec:decorative xmlns:adec="http://schemas.microsoft.com/office/drawing/2017/decorative" val="1"/>
              </a:ext>
            </a:extLst>
          </p:cNvPr>
          <p:cNvSpPr/>
          <p:nvPr/>
        </p:nvSpPr>
        <p:spPr>
          <a:xfrm>
            <a:off x="946418" y="69850"/>
            <a:ext cx="544338" cy="533164"/>
          </a:xfrm>
          <a:custGeom>
            <a:avLst/>
            <a:gdLst/>
            <a:ahLst/>
            <a:cxnLst/>
            <a:rect l="l" t="t" r="r" b="b"/>
            <a:pathLst>
              <a:path w="816507" h="799746" extrusionOk="0">
                <a:moveTo>
                  <a:pt x="0" y="0"/>
                </a:moveTo>
                <a:lnTo>
                  <a:pt x="816507" y="0"/>
                </a:lnTo>
                <a:lnTo>
                  <a:pt x="816507" y="799746"/>
                </a:lnTo>
                <a:lnTo>
                  <a:pt x="0" y="799746"/>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2" name="Google Shape;442;p9"/>
          <p:cNvSpPr txBox="1"/>
          <p:nvPr/>
        </p:nvSpPr>
        <p:spPr>
          <a:xfrm>
            <a:off x="2444445" y="1014413"/>
            <a:ext cx="794233" cy="372153"/>
          </a:xfrm>
          <a:prstGeom prst="rect">
            <a:avLst/>
          </a:prstGeom>
          <a:noFill/>
          <a:ln>
            <a:noFill/>
          </a:ln>
        </p:spPr>
        <p:txBody>
          <a:bodyPr spcFirstLastPara="1" wrap="square" lIns="0" tIns="0" rIns="0" bIns="0" anchor="t" anchorCtr="0">
            <a:spAutoFit/>
          </a:bodyPr>
          <a:lstStyle/>
          <a:p>
            <a:pPr marL="0" marR="0" lvl="0" indent="0" algn="ctr" rtl="0">
              <a:lnSpc>
                <a:spcPct val="111022"/>
              </a:lnSpc>
              <a:spcBef>
                <a:spcPts val="0"/>
              </a:spcBef>
              <a:spcAft>
                <a:spcPts val="0"/>
              </a:spcAft>
              <a:buNone/>
            </a:pPr>
            <a:r>
              <a:rPr lang="en-US" sz="1089">
                <a:solidFill>
                  <a:srgbClr val="000000"/>
                </a:solidFill>
                <a:latin typeface="Arial"/>
                <a:ea typeface="Arial"/>
                <a:cs typeface="Arial"/>
                <a:sym typeface="Arial"/>
              </a:rPr>
              <a:t>MAIN ENTRANCE</a:t>
            </a:r>
            <a:endParaRPr sz="1200">
              <a:solidFill>
                <a:schemeClr val="dk1"/>
              </a:solidFill>
              <a:latin typeface="Arial"/>
              <a:ea typeface="Arial"/>
              <a:cs typeface="Arial"/>
              <a:sym typeface="Arial"/>
            </a:endParaRPr>
          </a:p>
        </p:txBody>
      </p:sp>
      <p:sp>
        <p:nvSpPr>
          <p:cNvPr id="443" name="Google Shape;443;p9"/>
          <p:cNvSpPr txBox="1"/>
          <p:nvPr/>
        </p:nvSpPr>
        <p:spPr>
          <a:xfrm rot="-579281">
            <a:off x="73535" y="635511"/>
            <a:ext cx="1762653"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3000">
                <a:solidFill>
                  <a:srgbClr val="FFDE32"/>
                </a:solidFill>
                <a:latin typeface="Arial"/>
                <a:ea typeface="Arial"/>
                <a:cs typeface="Arial"/>
                <a:sym typeface="Arial"/>
              </a:rPr>
              <a:t>Farmer’s</a:t>
            </a:r>
            <a:endParaRPr sz="1200">
              <a:solidFill>
                <a:schemeClr val="dk1"/>
              </a:solidFill>
              <a:latin typeface="Arial"/>
              <a:ea typeface="Arial"/>
              <a:cs typeface="Arial"/>
              <a:sym typeface="Arial"/>
            </a:endParaRPr>
          </a:p>
          <a:p>
            <a:pPr marL="0" marR="0" lvl="0" indent="0" algn="ctr" rtl="0">
              <a:lnSpc>
                <a:spcPct val="80000"/>
              </a:lnSpc>
              <a:spcBef>
                <a:spcPts val="0"/>
              </a:spcBef>
              <a:spcAft>
                <a:spcPts val="0"/>
              </a:spcAft>
              <a:buNone/>
            </a:pPr>
            <a:r>
              <a:rPr lang="en-US" sz="3000">
                <a:solidFill>
                  <a:srgbClr val="FFDE32"/>
                </a:solidFill>
                <a:latin typeface="Arial"/>
                <a:ea typeface="Arial"/>
                <a:cs typeface="Arial"/>
                <a:sym typeface="Arial"/>
              </a:rPr>
              <a:t>Market</a:t>
            </a:r>
            <a:endParaRPr sz="1200">
              <a:solidFill>
                <a:schemeClr val="dk1"/>
              </a:solidFill>
              <a:latin typeface="Arial"/>
              <a:ea typeface="Arial"/>
              <a:cs typeface="Arial"/>
              <a:sym typeface="Arial"/>
            </a:endParaRPr>
          </a:p>
        </p:txBody>
      </p:sp>
      <p:sp>
        <p:nvSpPr>
          <p:cNvPr id="444" name="Google Shape;444;p9"/>
          <p:cNvSpPr txBox="1">
            <a:spLocks noGrp="1"/>
          </p:cNvSpPr>
          <p:nvPr>
            <p:ph type="title" idx="4294967295"/>
          </p:nvPr>
        </p:nvSpPr>
        <p:spPr>
          <a:xfrm>
            <a:off x="1790101" y="434315"/>
            <a:ext cx="3442246" cy="6315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8"/>
              </a:lnSpc>
              <a:spcBef>
                <a:spcPts val="0"/>
              </a:spcBef>
              <a:spcAft>
                <a:spcPts val="0"/>
              </a:spcAft>
              <a:buClr>
                <a:srgbClr val="000000"/>
              </a:buClr>
              <a:buSzTx/>
              <a:buFont typeface="Arial"/>
              <a:buNone/>
              <a:tabLst/>
              <a:defRPr/>
            </a:pPr>
            <a:r>
              <a:rPr kumimoji="0" lang="en-US" sz="1466" b="0" i="0" u="none" strike="noStrike" kern="0" cap="none" spc="0" normalizeH="0" baseline="0" noProof="0" dirty="0">
                <a:ln>
                  <a:noFill/>
                </a:ln>
                <a:solidFill>
                  <a:srgbClr val="000000"/>
                </a:solidFill>
                <a:effectLst/>
                <a:uLnTx/>
                <a:uFillTx/>
                <a:latin typeface="Arial"/>
                <a:ea typeface="Arial"/>
                <a:cs typeface="Arial"/>
                <a:sym typeface="Arial"/>
              </a:rPr>
              <a:t>Thursday - Sunday |  9:00 a.m. to 1:00 p.m.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1602</Words>
  <Application>Microsoft Office PowerPoint</Application>
  <PresentationFormat>Widescreen</PresentationFormat>
  <Paragraphs>402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Helvetica Neue</vt:lpstr>
      <vt:lpstr>Arial</vt:lpstr>
      <vt:lpstr>Play</vt:lpstr>
      <vt:lpstr>Office Theme</vt:lpstr>
      <vt:lpstr>UNIT III</vt:lpstr>
      <vt:lpstr>UNIT III – INTERACTION I </vt:lpstr>
      <vt:lpstr>Thursday - Sunday |  9:00 a.m. to 1:00 p.m.</vt:lpstr>
      <vt:lpstr>DIRECTIONS</vt:lpstr>
      <vt:lpstr>QUESTIONS</vt:lpstr>
      <vt:lpstr>PRACTICE</vt:lpstr>
      <vt:lpstr>ACTIVITY</vt:lpstr>
      <vt:lpstr>UNIT III – INTERACTION II </vt:lpstr>
      <vt:lpstr>Thursday - Sunday |  9:00 a.m. to 1:00 p.m. </vt:lpstr>
      <vt:lpstr>DIRECTIONS </vt:lpstr>
      <vt:lpstr>UNIT III – INTERACTION III </vt:lpstr>
      <vt:lpstr>Thursday - Sunday |  9:00 a.m. to 1:00 p.m.    </vt:lpstr>
      <vt:lpstr>ACTIVITY    </vt:lpstr>
      <vt:lpstr>TIME</vt:lpstr>
      <vt:lpstr>NUMBERS</vt:lpstr>
      <vt:lpstr>TIME </vt:lpstr>
      <vt:lpstr>INTERACTION</vt:lpstr>
      <vt:lpstr>UNIT III – INTERACTION IV </vt:lpstr>
      <vt:lpstr>ACTIVITY  </vt:lpstr>
      <vt:lpstr>Side A</vt:lpstr>
      <vt:lpstr>Side B</vt:lpstr>
      <vt:lpstr>ACTIVITY   </vt:lpstr>
      <vt:lpstr>Thursday - Sunday |  9:00 a.m. to 1:00 p.m.     </vt:lpstr>
      <vt:lpstr>ACTIVITY     </vt:lpstr>
      <vt:lpstr>UNIT III - INTERACTION I</vt:lpstr>
      <vt:lpstr>Exit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Patrick López</dc:creator>
  <cp:lastModifiedBy>Palmer, Olivia (AGR)</cp:lastModifiedBy>
  <cp:revision>2</cp:revision>
  <dcterms:created xsi:type="dcterms:W3CDTF">2025-03-25T02:14:48Z</dcterms:created>
  <dcterms:modified xsi:type="dcterms:W3CDTF">2025-08-18T20:51:59Z</dcterms:modified>
</cp:coreProperties>
</file>